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8B661C-E447-4F69-87DC-1E5E8453393C}"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9B6741BD-CE80-4666-B735-8A6ED857B83C}">
      <dgm:prSet/>
      <dgm:spPr/>
      <dgm:t>
        <a:bodyPr/>
        <a:lstStyle/>
        <a:p>
          <a:r>
            <a:rPr lang="en-US"/>
            <a:t>The contact management system can be extended and improved in many ways. Some possible future enhancements include:</a:t>
          </a:r>
        </a:p>
      </dgm:t>
    </dgm:pt>
    <dgm:pt modelId="{9CBCEF20-A069-4BB6-BF3E-02999A52CE58}" type="parTrans" cxnId="{EB26FB0C-3B96-4214-B10E-C39850264B6E}">
      <dgm:prSet/>
      <dgm:spPr/>
      <dgm:t>
        <a:bodyPr/>
        <a:lstStyle/>
        <a:p>
          <a:endParaRPr lang="en-US"/>
        </a:p>
      </dgm:t>
    </dgm:pt>
    <dgm:pt modelId="{D70AA3DA-EE40-4190-96F4-DA7F6D0D6864}" type="sibTrans" cxnId="{EB26FB0C-3B96-4214-B10E-C39850264B6E}">
      <dgm:prSet/>
      <dgm:spPr/>
      <dgm:t>
        <a:bodyPr/>
        <a:lstStyle/>
        <a:p>
          <a:endParaRPr lang="en-US"/>
        </a:p>
      </dgm:t>
    </dgm:pt>
    <dgm:pt modelId="{6E5E1A10-D5E7-4C8D-94F0-BBCBB3A91BB9}">
      <dgm:prSet/>
      <dgm:spPr/>
      <dgm:t>
        <a:bodyPr/>
        <a:lstStyle/>
        <a:p>
          <a:r>
            <a:rPr lang="en-US"/>
            <a:t>- Adding search, sorting, and filtering features</a:t>
          </a:r>
        </a:p>
      </dgm:t>
    </dgm:pt>
    <dgm:pt modelId="{FE712FE8-044E-4CAC-992D-5B13EA02886D}" type="parTrans" cxnId="{2A557F73-216A-43DB-80E3-D15E173A30D0}">
      <dgm:prSet/>
      <dgm:spPr/>
      <dgm:t>
        <a:bodyPr/>
        <a:lstStyle/>
        <a:p>
          <a:endParaRPr lang="en-US"/>
        </a:p>
      </dgm:t>
    </dgm:pt>
    <dgm:pt modelId="{C39A296E-A5DC-4DA2-A833-66C5DEA82AD9}" type="sibTrans" cxnId="{2A557F73-216A-43DB-80E3-D15E173A30D0}">
      <dgm:prSet/>
      <dgm:spPr/>
      <dgm:t>
        <a:bodyPr/>
        <a:lstStyle/>
        <a:p>
          <a:endParaRPr lang="en-US"/>
        </a:p>
      </dgm:t>
    </dgm:pt>
    <dgm:pt modelId="{7862B69F-189E-4B8B-A030-1176014F6D45}">
      <dgm:prSet/>
      <dgm:spPr/>
      <dgm:t>
        <a:bodyPr/>
        <a:lstStyle/>
        <a:p>
          <a:r>
            <a:rPr lang="en-US"/>
            <a:t>- Adding support for multiple contact lists</a:t>
          </a:r>
        </a:p>
      </dgm:t>
    </dgm:pt>
    <dgm:pt modelId="{8F2F579A-7ED2-4D97-9F60-8738439BEC02}" type="parTrans" cxnId="{FFBF6E02-348D-40C8-9C7D-4D893FA701A6}">
      <dgm:prSet/>
      <dgm:spPr/>
      <dgm:t>
        <a:bodyPr/>
        <a:lstStyle/>
        <a:p>
          <a:endParaRPr lang="en-US"/>
        </a:p>
      </dgm:t>
    </dgm:pt>
    <dgm:pt modelId="{0B9364A3-A1C8-4495-9C31-CDD52E457B1E}" type="sibTrans" cxnId="{FFBF6E02-348D-40C8-9C7D-4D893FA701A6}">
      <dgm:prSet/>
      <dgm:spPr/>
      <dgm:t>
        <a:bodyPr/>
        <a:lstStyle/>
        <a:p>
          <a:endParaRPr lang="en-US"/>
        </a:p>
      </dgm:t>
    </dgm:pt>
    <dgm:pt modelId="{0B204D07-398C-422D-B2E5-CB085AD1DBF3}">
      <dgm:prSet/>
      <dgm:spPr/>
      <dgm:t>
        <a:bodyPr/>
        <a:lstStyle/>
        <a:p>
          <a:r>
            <a:rPr lang="en-US"/>
            <a:t>- Adding support for different contact formats</a:t>
          </a:r>
        </a:p>
      </dgm:t>
    </dgm:pt>
    <dgm:pt modelId="{2EE56641-B729-4290-BAA3-E45E74C25C85}" type="parTrans" cxnId="{7800362C-3A0C-4590-8066-B289E17588FD}">
      <dgm:prSet/>
      <dgm:spPr/>
      <dgm:t>
        <a:bodyPr/>
        <a:lstStyle/>
        <a:p>
          <a:endParaRPr lang="en-US"/>
        </a:p>
      </dgm:t>
    </dgm:pt>
    <dgm:pt modelId="{BC1DD346-2581-470A-A858-8CC0735697BF}" type="sibTrans" cxnId="{7800362C-3A0C-4590-8066-B289E17588FD}">
      <dgm:prSet/>
      <dgm:spPr/>
      <dgm:t>
        <a:bodyPr/>
        <a:lstStyle/>
        <a:p>
          <a:endParaRPr lang="en-US"/>
        </a:p>
      </dgm:t>
    </dgm:pt>
    <dgm:pt modelId="{B8A8DF57-DBF6-45E7-B4C6-903C5D9A456E}" type="pres">
      <dgm:prSet presAssocID="{B78B661C-E447-4F69-87DC-1E5E8453393C}" presName="root" presStyleCnt="0">
        <dgm:presLayoutVars>
          <dgm:dir/>
          <dgm:resizeHandles val="exact"/>
        </dgm:presLayoutVars>
      </dgm:prSet>
      <dgm:spPr/>
    </dgm:pt>
    <dgm:pt modelId="{FB9DBBEA-5EF1-41CA-935A-821A9D171A88}" type="pres">
      <dgm:prSet presAssocID="{9B6741BD-CE80-4666-B735-8A6ED857B83C}" presName="compNode" presStyleCnt="0"/>
      <dgm:spPr/>
    </dgm:pt>
    <dgm:pt modelId="{E6298DE3-DD27-4D2B-ACD6-889B6ADA3B13}" type="pres">
      <dgm:prSet presAssocID="{9B6741BD-CE80-4666-B735-8A6ED857B83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eaker Phone"/>
        </a:ext>
      </dgm:extLst>
    </dgm:pt>
    <dgm:pt modelId="{419782C2-929F-49C7-8BEF-73C8018F0E8F}" type="pres">
      <dgm:prSet presAssocID="{9B6741BD-CE80-4666-B735-8A6ED857B83C}" presName="spaceRect" presStyleCnt="0"/>
      <dgm:spPr/>
    </dgm:pt>
    <dgm:pt modelId="{AD22E36D-A359-4D50-A230-0225F1B32207}" type="pres">
      <dgm:prSet presAssocID="{9B6741BD-CE80-4666-B735-8A6ED857B83C}" presName="textRect" presStyleLbl="revTx" presStyleIdx="0" presStyleCnt="4">
        <dgm:presLayoutVars>
          <dgm:chMax val="1"/>
          <dgm:chPref val="1"/>
        </dgm:presLayoutVars>
      </dgm:prSet>
      <dgm:spPr/>
    </dgm:pt>
    <dgm:pt modelId="{9C4C2E82-D9E9-41AF-A7DB-2608E1101151}" type="pres">
      <dgm:prSet presAssocID="{D70AA3DA-EE40-4190-96F4-DA7F6D0D6864}" presName="sibTrans" presStyleCnt="0"/>
      <dgm:spPr/>
    </dgm:pt>
    <dgm:pt modelId="{439D15B7-280F-4875-9BE5-8F7838F08C76}" type="pres">
      <dgm:prSet presAssocID="{6E5E1A10-D5E7-4C8D-94F0-BBCBB3A91BB9}" presName="compNode" presStyleCnt="0"/>
      <dgm:spPr/>
    </dgm:pt>
    <dgm:pt modelId="{381AED04-8905-4C8F-9DD7-E4F6E22741A2}" type="pres">
      <dgm:prSet presAssocID="{6E5E1A10-D5E7-4C8D-94F0-BBCBB3A91BB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EE4084A7-DF46-4BA8-9779-C1A561421D8D}" type="pres">
      <dgm:prSet presAssocID="{6E5E1A10-D5E7-4C8D-94F0-BBCBB3A91BB9}" presName="spaceRect" presStyleCnt="0"/>
      <dgm:spPr/>
    </dgm:pt>
    <dgm:pt modelId="{9E49AB2F-6604-45B8-8974-F382BCEF7DD0}" type="pres">
      <dgm:prSet presAssocID="{6E5E1A10-D5E7-4C8D-94F0-BBCBB3A91BB9}" presName="textRect" presStyleLbl="revTx" presStyleIdx="1" presStyleCnt="4">
        <dgm:presLayoutVars>
          <dgm:chMax val="1"/>
          <dgm:chPref val="1"/>
        </dgm:presLayoutVars>
      </dgm:prSet>
      <dgm:spPr/>
    </dgm:pt>
    <dgm:pt modelId="{5BB193C0-2672-40E6-B5AE-F774675FBC1C}" type="pres">
      <dgm:prSet presAssocID="{C39A296E-A5DC-4DA2-A833-66C5DEA82AD9}" presName="sibTrans" presStyleCnt="0"/>
      <dgm:spPr/>
    </dgm:pt>
    <dgm:pt modelId="{EC87604E-06B0-49A9-9B6D-6993D4762D3D}" type="pres">
      <dgm:prSet presAssocID="{7862B69F-189E-4B8B-A030-1176014F6D45}" presName="compNode" presStyleCnt="0"/>
      <dgm:spPr/>
    </dgm:pt>
    <dgm:pt modelId="{1AAC5030-8A1C-4BF0-8953-415D403E0768}" type="pres">
      <dgm:prSet presAssocID="{7862B69F-189E-4B8B-A030-1176014F6D4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sion chart"/>
        </a:ext>
      </dgm:extLst>
    </dgm:pt>
    <dgm:pt modelId="{2AC4F8A4-6E8E-4706-A50D-E185247DCEFA}" type="pres">
      <dgm:prSet presAssocID="{7862B69F-189E-4B8B-A030-1176014F6D45}" presName="spaceRect" presStyleCnt="0"/>
      <dgm:spPr/>
    </dgm:pt>
    <dgm:pt modelId="{8AB08E49-7106-4DB6-9F27-CA984EBB4F64}" type="pres">
      <dgm:prSet presAssocID="{7862B69F-189E-4B8B-A030-1176014F6D45}" presName="textRect" presStyleLbl="revTx" presStyleIdx="2" presStyleCnt="4">
        <dgm:presLayoutVars>
          <dgm:chMax val="1"/>
          <dgm:chPref val="1"/>
        </dgm:presLayoutVars>
      </dgm:prSet>
      <dgm:spPr/>
    </dgm:pt>
    <dgm:pt modelId="{A11709B7-819B-4B09-9765-3D4EFB27CCBC}" type="pres">
      <dgm:prSet presAssocID="{0B9364A3-A1C8-4495-9C31-CDD52E457B1E}" presName="sibTrans" presStyleCnt="0"/>
      <dgm:spPr/>
    </dgm:pt>
    <dgm:pt modelId="{65A8DF30-3FDC-4C99-9581-077BD0C7416E}" type="pres">
      <dgm:prSet presAssocID="{0B204D07-398C-422D-B2E5-CB085AD1DBF3}" presName="compNode" presStyleCnt="0"/>
      <dgm:spPr/>
    </dgm:pt>
    <dgm:pt modelId="{52FD68A4-1DA9-440B-9D56-5AE0048B7A6A}" type="pres">
      <dgm:prSet presAssocID="{0B204D07-398C-422D-B2E5-CB085AD1DBF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l center"/>
        </a:ext>
      </dgm:extLst>
    </dgm:pt>
    <dgm:pt modelId="{F6281746-617C-4FFA-AE3B-F9B00C7430A8}" type="pres">
      <dgm:prSet presAssocID="{0B204D07-398C-422D-B2E5-CB085AD1DBF3}" presName="spaceRect" presStyleCnt="0"/>
      <dgm:spPr/>
    </dgm:pt>
    <dgm:pt modelId="{EDE12610-7B67-46A5-8ADD-C4425ED20A5C}" type="pres">
      <dgm:prSet presAssocID="{0B204D07-398C-422D-B2E5-CB085AD1DBF3}" presName="textRect" presStyleLbl="revTx" presStyleIdx="3" presStyleCnt="4">
        <dgm:presLayoutVars>
          <dgm:chMax val="1"/>
          <dgm:chPref val="1"/>
        </dgm:presLayoutVars>
      </dgm:prSet>
      <dgm:spPr/>
    </dgm:pt>
  </dgm:ptLst>
  <dgm:cxnLst>
    <dgm:cxn modelId="{FFBF6E02-348D-40C8-9C7D-4D893FA701A6}" srcId="{B78B661C-E447-4F69-87DC-1E5E8453393C}" destId="{7862B69F-189E-4B8B-A030-1176014F6D45}" srcOrd="2" destOrd="0" parTransId="{8F2F579A-7ED2-4D97-9F60-8738439BEC02}" sibTransId="{0B9364A3-A1C8-4495-9C31-CDD52E457B1E}"/>
    <dgm:cxn modelId="{EB26FB0C-3B96-4214-B10E-C39850264B6E}" srcId="{B78B661C-E447-4F69-87DC-1E5E8453393C}" destId="{9B6741BD-CE80-4666-B735-8A6ED857B83C}" srcOrd="0" destOrd="0" parTransId="{9CBCEF20-A069-4BB6-BF3E-02999A52CE58}" sibTransId="{D70AA3DA-EE40-4190-96F4-DA7F6D0D6864}"/>
    <dgm:cxn modelId="{7800362C-3A0C-4590-8066-B289E17588FD}" srcId="{B78B661C-E447-4F69-87DC-1E5E8453393C}" destId="{0B204D07-398C-422D-B2E5-CB085AD1DBF3}" srcOrd="3" destOrd="0" parTransId="{2EE56641-B729-4290-BAA3-E45E74C25C85}" sibTransId="{BC1DD346-2581-470A-A858-8CC0735697BF}"/>
    <dgm:cxn modelId="{CC7D7A4C-F324-4177-AB07-50D07D59B526}" type="presOf" srcId="{7862B69F-189E-4B8B-A030-1176014F6D45}" destId="{8AB08E49-7106-4DB6-9F27-CA984EBB4F64}" srcOrd="0" destOrd="0" presId="urn:microsoft.com/office/officeart/2018/2/layout/IconLabelList"/>
    <dgm:cxn modelId="{2A557F73-216A-43DB-80E3-D15E173A30D0}" srcId="{B78B661C-E447-4F69-87DC-1E5E8453393C}" destId="{6E5E1A10-D5E7-4C8D-94F0-BBCBB3A91BB9}" srcOrd="1" destOrd="0" parTransId="{FE712FE8-044E-4CAC-992D-5B13EA02886D}" sibTransId="{C39A296E-A5DC-4DA2-A833-66C5DEA82AD9}"/>
    <dgm:cxn modelId="{72B1569C-4114-412E-9D72-83D7569EDD6B}" type="presOf" srcId="{6E5E1A10-D5E7-4C8D-94F0-BBCBB3A91BB9}" destId="{9E49AB2F-6604-45B8-8974-F382BCEF7DD0}" srcOrd="0" destOrd="0" presId="urn:microsoft.com/office/officeart/2018/2/layout/IconLabelList"/>
    <dgm:cxn modelId="{D8D1919C-E224-474D-95F0-5267D8A0E041}" type="presOf" srcId="{B78B661C-E447-4F69-87DC-1E5E8453393C}" destId="{B8A8DF57-DBF6-45E7-B4C6-903C5D9A456E}" srcOrd="0" destOrd="0" presId="urn:microsoft.com/office/officeart/2018/2/layout/IconLabelList"/>
    <dgm:cxn modelId="{52FFC19E-D661-4969-AFBB-5441140DAF6B}" type="presOf" srcId="{0B204D07-398C-422D-B2E5-CB085AD1DBF3}" destId="{EDE12610-7B67-46A5-8ADD-C4425ED20A5C}" srcOrd="0" destOrd="0" presId="urn:microsoft.com/office/officeart/2018/2/layout/IconLabelList"/>
    <dgm:cxn modelId="{5A16B2F1-E60C-450D-8538-EB4D203ECBBD}" type="presOf" srcId="{9B6741BD-CE80-4666-B735-8A6ED857B83C}" destId="{AD22E36D-A359-4D50-A230-0225F1B32207}" srcOrd="0" destOrd="0" presId="urn:microsoft.com/office/officeart/2018/2/layout/IconLabelList"/>
    <dgm:cxn modelId="{ECDF171E-3D72-450E-B178-5E88F6CAFFA5}" type="presParOf" srcId="{B8A8DF57-DBF6-45E7-B4C6-903C5D9A456E}" destId="{FB9DBBEA-5EF1-41CA-935A-821A9D171A88}" srcOrd="0" destOrd="0" presId="urn:microsoft.com/office/officeart/2018/2/layout/IconLabelList"/>
    <dgm:cxn modelId="{461C32E4-8975-448E-B2BB-441EF390A78C}" type="presParOf" srcId="{FB9DBBEA-5EF1-41CA-935A-821A9D171A88}" destId="{E6298DE3-DD27-4D2B-ACD6-889B6ADA3B13}" srcOrd="0" destOrd="0" presId="urn:microsoft.com/office/officeart/2018/2/layout/IconLabelList"/>
    <dgm:cxn modelId="{C5E79E12-53F8-4D09-B52D-FC40144DCDEB}" type="presParOf" srcId="{FB9DBBEA-5EF1-41CA-935A-821A9D171A88}" destId="{419782C2-929F-49C7-8BEF-73C8018F0E8F}" srcOrd="1" destOrd="0" presId="urn:microsoft.com/office/officeart/2018/2/layout/IconLabelList"/>
    <dgm:cxn modelId="{A94AD589-8266-4DDC-A736-5EAF6586847E}" type="presParOf" srcId="{FB9DBBEA-5EF1-41CA-935A-821A9D171A88}" destId="{AD22E36D-A359-4D50-A230-0225F1B32207}" srcOrd="2" destOrd="0" presId="urn:microsoft.com/office/officeart/2018/2/layout/IconLabelList"/>
    <dgm:cxn modelId="{321BB7B7-237A-469F-A84F-41B6963417FA}" type="presParOf" srcId="{B8A8DF57-DBF6-45E7-B4C6-903C5D9A456E}" destId="{9C4C2E82-D9E9-41AF-A7DB-2608E1101151}" srcOrd="1" destOrd="0" presId="urn:microsoft.com/office/officeart/2018/2/layout/IconLabelList"/>
    <dgm:cxn modelId="{4B0488F6-DC61-4DAA-9074-68F2F657BC4B}" type="presParOf" srcId="{B8A8DF57-DBF6-45E7-B4C6-903C5D9A456E}" destId="{439D15B7-280F-4875-9BE5-8F7838F08C76}" srcOrd="2" destOrd="0" presId="urn:microsoft.com/office/officeart/2018/2/layout/IconLabelList"/>
    <dgm:cxn modelId="{F0A7A428-67CD-472A-9D59-8F1458B6A8E6}" type="presParOf" srcId="{439D15B7-280F-4875-9BE5-8F7838F08C76}" destId="{381AED04-8905-4C8F-9DD7-E4F6E22741A2}" srcOrd="0" destOrd="0" presId="urn:microsoft.com/office/officeart/2018/2/layout/IconLabelList"/>
    <dgm:cxn modelId="{F523BE80-386C-4888-BCC6-5BF75469FA33}" type="presParOf" srcId="{439D15B7-280F-4875-9BE5-8F7838F08C76}" destId="{EE4084A7-DF46-4BA8-9779-C1A561421D8D}" srcOrd="1" destOrd="0" presId="urn:microsoft.com/office/officeart/2018/2/layout/IconLabelList"/>
    <dgm:cxn modelId="{4C9DA128-B705-4171-BB57-4730C8F2A31B}" type="presParOf" srcId="{439D15B7-280F-4875-9BE5-8F7838F08C76}" destId="{9E49AB2F-6604-45B8-8974-F382BCEF7DD0}" srcOrd="2" destOrd="0" presId="urn:microsoft.com/office/officeart/2018/2/layout/IconLabelList"/>
    <dgm:cxn modelId="{75F7EB00-01AE-417B-8116-736B0355E20C}" type="presParOf" srcId="{B8A8DF57-DBF6-45E7-B4C6-903C5D9A456E}" destId="{5BB193C0-2672-40E6-B5AE-F774675FBC1C}" srcOrd="3" destOrd="0" presId="urn:microsoft.com/office/officeart/2018/2/layout/IconLabelList"/>
    <dgm:cxn modelId="{FB9FF828-6F20-4407-ADFE-400BAF171594}" type="presParOf" srcId="{B8A8DF57-DBF6-45E7-B4C6-903C5D9A456E}" destId="{EC87604E-06B0-49A9-9B6D-6993D4762D3D}" srcOrd="4" destOrd="0" presId="urn:microsoft.com/office/officeart/2018/2/layout/IconLabelList"/>
    <dgm:cxn modelId="{87E4F32D-7ED2-40EE-8E3A-BA7C599B26BF}" type="presParOf" srcId="{EC87604E-06B0-49A9-9B6D-6993D4762D3D}" destId="{1AAC5030-8A1C-4BF0-8953-415D403E0768}" srcOrd="0" destOrd="0" presId="urn:microsoft.com/office/officeart/2018/2/layout/IconLabelList"/>
    <dgm:cxn modelId="{CADAE3CF-C6E0-446D-91C9-275EB46C0927}" type="presParOf" srcId="{EC87604E-06B0-49A9-9B6D-6993D4762D3D}" destId="{2AC4F8A4-6E8E-4706-A50D-E185247DCEFA}" srcOrd="1" destOrd="0" presId="urn:microsoft.com/office/officeart/2018/2/layout/IconLabelList"/>
    <dgm:cxn modelId="{06FCCF87-7598-4F50-85E2-5225E0CD3620}" type="presParOf" srcId="{EC87604E-06B0-49A9-9B6D-6993D4762D3D}" destId="{8AB08E49-7106-4DB6-9F27-CA984EBB4F64}" srcOrd="2" destOrd="0" presId="urn:microsoft.com/office/officeart/2018/2/layout/IconLabelList"/>
    <dgm:cxn modelId="{84B7D3A7-982C-4FC3-9128-1A7270F590BD}" type="presParOf" srcId="{B8A8DF57-DBF6-45E7-B4C6-903C5D9A456E}" destId="{A11709B7-819B-4B09-9765-3D4EFB27CCBC}" srcOrd="5" destOrd="0" presId="urn:microsoft.com/office/officeart/2018/2/layout/IconLabelList"/>
    <dgm:cxn modelId="{8DEE9D0B-7462-47E9-AE44-F71739A8B51B}" type="presParOf" srcId="{B8A8DF57-DBF6-45E7-B4C6-903C5D9A456E}" destId="{65A8DF30-3FDC-4C99-9581-077BD0C7416E}" srcOrd="6" destOrd="0" presId="urn:microsoft.com/office/officeart/2018/2/layout/IconLabelList"/>
    <dgm:cxn modelId="{5DFD291F-477F-4EEC-BCC8-4E20AA189E44}" type="presParOf" srcId="{65A8DF30-3FDC-4C99-9581-077BD0C7416E}" destId="{52FD68A4-1DA9-440B-9D56-5AE0048B7A6A}" srcOrd="0" destOrd="0" presId="urn:microsoft.com/office/officeart/2018/2/layout/IconLabelList"/>
    <dgm:cxn modelId="{7773FF84-9A00-416D-B9FF-FA8E1ED90104}" type="presParOf" srcId="{65A8DF30-3FDC-4C99-9581-077BD0C7416E}" destId="{F6281746-617C-4FFA-AE3B-F9B00C7430A8}" srcOrd="1" destOrd="0" presId="urn:microsoft.com/office/officeart/2018/2/layout/IconLabelList"/>
    <dgm:cxn modelId="{EBF7248B-79BF-4AA4-83CF-CDACC082A3E6}" type="presParOf" srcId="{65A8DF30-3FDC-4C99-9581-077BD0C7416E}" destId="{EDE12610-7B67-46A5-8ADD-C4425ED20A5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98DE3-DD27-4D2B-ACD6-889B6ADA3B13}">
      <dsp:nvSpPr>
        <dsp:cNvPr id="0" name=""/>
        <dsp:cNvSpPr/>
      </dsp:nvSpPr>
      <dsp:spPr>
        <a:xfrm>
          <a:off x="1215981" y="346238"/>
          <a:ext cx="1061079" cy="10610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22E36D-A359-4D50-A230-0225F1B32207}">
      <dsp:nvSpPr>
        <dsp:cNvPr id="0" name=""/>
        <dsp:cNvSpPr/>
      </dsp:nvSpPr>
      <dsp:spPr>
        <a:xfrm>
          <a:off x="567543" y="1737599"/>
          <a:ext cx="235795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The contact management system can be extended and improved in many ways. Some possible future enhancements include:</a:t>
          </a:r>
        </a:p>
      </dsp:txBody>
      <dsp:txXfrm>
        <a:off x="567543" y="1737599"/>
        <a:ext cx="2357955" cy="720000"/>
      </dsp:txXfrm>
    </dsp:sp>
    <dsp:sp modelId="{381AED04-8905-4C8F-9DD7-E4F6E22741A2}">
      <dsp:nvSpPr>
        <dsp:cNvPr id="0" name=""/>
        <dsp:cNvSpPr/>
      </dsp:nvSpPr>
      <dsp:spPr>
        <a:xfrm>
          <a:off x="3986578" y="346238"/>
          <a:ext cx="1061079" cy="10610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49AB2F-6604-45B8-8974-F382BCEF7DD0}">
      <dsp:nvSpPr>
        <dsp:cNvPr id="0" name=""/>
        <dsp:cNvSpPr/>
      </dsp:nvSpPr>
      <dsp:spPr>
        <a:xfrm>
          <a:off x="3338141" y="1737599"/>
          <a:ext cx="235795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 Adding search, sorting, and filtering features</a:t>
          </a:r>
        </a:p>
      </dsp:txBody>
      <dsp:txXfrm>
        <a:off x="3338141" y="1737599"/>
        <a:ext cx="2357955" cy="720000"/>
      </dsp:txXfrm>
    </dsp:sp>
    <dsp:sp modelId="{1AAC5030-8A1C-4BF0-8953-415D403E0768}">
      <dsp:nvSpPr>
        <dsp:cNvPr id="0" name=""/>
        <dsp:cNvSpPr/>
      </dsp:nvSpPr>
      <dsp:spPr>
        <a:xfrm>
          <a:off x="1215981" y="3047088"/>
          <a:ext cx="1061079" cy="10610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B08E49-7106-4DB6-9F27-CA984EBB4F64}">
      <dsp:nvSpPr>
        <dsp:cNvPr id="0" name=""/>
        <dsp:cNvSpPr/>
      </dsp:nvSpPr>
      <dsp:spPr>
        <a:xfrm>
          <a:off x="567543" y="4438449"/>
          <a:ext cx="235795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 Adding support for multiple contact lists</a:t>
          </a:r>
        </a:p>
      </dsp:txBody>
      <dsp:txXfrm>
        <a:off x="567543" y="4438449"/>
        <a:ext cx="2357955" cy="720000"/>
      </dsp:txXfrm>
    </dsp:sp>
    <dsp:sp modelId="{52FD68A4-1DA9-440B-9D56-5AE0048B7A6A}">
      <dsp:nvSpPr>
        <dsp:cNvPr id="0" name=""/>
        <dsp:cNvSpPr/>
      </dsp:nvSpPr>
      <dsp:spPr>
        <a:xfrm>
          <a:off x="3986578" y="3047088"/>
          <a:ext cx="1061079" cy="10610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E12610-7B67-46A5-8ADD-C4425ED20A5C}">
      <dsp:nvSpPr>
        <dsp:cNvPr id="0" name=""/>
        <dsp:cNvSpPr/>
      </dsp:nvSpPr>
      <dsp:spPr>
        <a:xfrm>
          <a:off x="3338141" y="4438449"/>
          <a:ext cx="235795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 Adding support for different contact formats</a:t>
          </a:r>
        </a:p>
      </dsp:txBody>
      <dsp:txXfrm>
        <a:off x="3338141" y="4438449"/>
        <a:ext cx="2357955"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43759-B347-C984-F7EA-B0323B205B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7ED72C-F01E-BEF9-F142-A3CA9F439D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46D0A3-D64A-D0D2-F121-37E7ADAA25C0}"/>
              </a:ext>
            </a:extLst>
          </p:cNvPr>
          <p:cNvSpPr>
            <a:spLocks noGrp="1"/>
          </p:cNvSpPr>
          <p:nvPr>
            <p:ph type="dt" sz="half" idx="10"/>
          </p:nvPr>
        </p:nvSpPr>
        <p:spPr/>
        <p:txBody>
          <a:bodyPr/>
          <a:lstStyle/>
          <a:p>
            <a:fld id="{AA9B9BC2-2F8C-4E83-B120-ABF26F39C871}" type="datetimeFigureOut">
              <a:rPr lang="en-US" smtClean="0"/>
              <a:t>3/27/2023</a:t>
            </a:fld>
            <a:endParaRPr lang="en-US"/>
          </a:p>
        </p:txBody>
      </p:sp>
      <p:sp>
        <p:nvSpPr>
          <p:cNvPr id="5" name="Footer Placeholder 4">
            <a:extLst>
              <a:ext uri="{FF2B5EF4-FFF2-40B4-BE49-F238E27FC236}">
                <a16:creationId xmlns:a16="http://schemas.microsoft.com/office/drawing/2014/main" id="{52060C39-3146-4186-BA40-B797123E7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A33A84-6B28-0FD3-764E-4C375A481A09}"/>
              </a:ext>
            </a:extLst>
          </p:cNvPr>
          <p:cNvSpPr>
            <a:spLocks noGrp="1"/>
          </p:cNvSpPr>
          <p:nvPr>
            <p:ph type="sldNum" sz="quarter" idx="12"/>
          </p:nvPr>
        </p:nvSpPr>
        <p:spPr/>
        <p:txBody>
          <a:bodyPr/>
          <a:lstStyle/>
          <a:p>
            <a:fld id="{19A3D20C-A6E4-4C80-9A4A-5BE74EE96A4F}" type="slidenum">
              <a:rPr lang="en-US" smtClean="0"/>
              <a:t>‹#›</a:t>
            </a:fld>
            <a:endParaRPr lang="en-US"/>
          </a:p>
        </p:txBody>
      </p:sp>
    </p:spTree>
    <p:extLst>
      <p:ext uri="{BB962C8B-B14F-4D97-AF65-F5344CB8AC3E}">
        <p14:creationId xmlns:p14="http://schemas.microsoft.com/office/powerpoint/2010/main" val="1498433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1070-8FFA-DB1C-3B7B-E45120BA55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2AAF2D-C6EC-85ED-84BF-E5B34B6699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C6472A-1466-B3CA-0955-95A73BDF35EE}"/>
              </a:ext>
            </a:extLst>
          </p:cNvPr>
          <p:cNvSpPr>
            <a:spLocks noGrp="1"/>
          </p:cNvSpPr>
          <p:nvPr>
            <p:ph type="dt" sz="half" idx="10"/>
          </p:nvPr>
        </p:nvSpPr>
        <p:spPr/>
        <p:txBody>
          <a:bodyPr/>
          <a:lstStyle/>
          <a:p>
            <a:fld id="{AA9B9BC2-2F8C-4E83-B120-ABF26F39C871}" type="datetimeFigureOut">
              <a:rPr lang="en-US" smtClean="0"/>
              <a:t>3/27/2023</a:t>
            </a:fld>
            <a:endParaRPr lang="en-US"/>
          </a:p>
        </p:txBody>
      </p:sp>
      <p:sp>
        <p:nvSpPr>
          <p:cNvPr id="5" name="Footer Placeholder 4">
            <a:extLst>
              <a:ext uri="{FF2B5EF4-FFF2-40B4-BE49-F238E27FC236}">
                <a16:creationId xmlns:a16="http://schemas.microsoft.com/office/drawing/2014/main" id="{D4DA9214-88A7-6A7B-D8EA-F1D62EA99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86195-96AF-B99F-F6D1-664A78FE838A}"/>
              </a:ext>
            </a:extLst>
          </p:cNvPr>
          <p:cNvSpPr>
            <a:spLocks noGrp="1"/>
          </p:cNvSpPr>
          <p:nvPr>
            <p:ph type="sldNum" sz="quarter" idx="12"/>
          </p:nvPr>
        </p:nvSpPr>
        <p:spPr/>
        <p:txBody>
          <a:bodyPr/>
          <a:lstStyle/>
          <a:p>
            <a:fld id="{19A3D20C-A6E4-4C80-9A4A-5BE74EE96A4F}" type="slidenum">
              <a:rPr lang="en-US" smtClean="0"/>
              <a:t>‹#›</a:t>
            </a:fld>
            <a:endParaRPr lang="en-US"/>
          </a:p>
        </p:txBody>
      </p:sp>
    </p:spTree>
    <p:extLst>
      <p:ext uri="{BB962C8B-B14F-4D97-AF65-F5344CB8AC3E}">
        <p14:creationId xmlns:p14="http://schemas.microsoft.com/office/powerpoint/2010/main" val="360976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891652-F1AB-E44D-3CDF-A167FE1582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702232-81B5-5330-DA24-5FC4E8F8B4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28D646-6CA1-34FE-2BEC-475EBA1F3725}"/>
              </a:ext>
            </a:extLst>
          </p:cNvPr>
          <p:cNvSpPr>
            <a:spLocks noGrp="1"/>
          </p:cNvSpPr>
          <p:nvPr>
            <p:ph type="dt" sz="half" idx="10"/>
          </p:nvPr>
        </p:nvSpPr>
        <p:spPr/>
        <p:txBody>
          <a:bodyPr/>
          <a:lstStyle/>
          <a:p>
            <a:fld id="{AA9B9BC2-2F8C-4E83-B120-ABF26F39C871}" type="datetimeFigureOut">
              <a:rPr lang="en-US" smtClean="0"/>
              <a:t>3/27/2023</a:t>
            </a:fld>
            <a:endParaRPr lang="en-US"/>
          </a:p>
        </p:txBody>
      </p:sp>
      <p:sp>
        <p:nvSpPr>
          <p:cNvPr id="5" name="Footer Placeholder 4">
            <a:extLst>
              <a:ext uri="{FF2B5EF4-FFF2-40B4-BE49-F238E27FC236}">
                <a16:creationId xmlns:a16="http://schemas.microsoft.com/office/drawing/2014/main" id="{3A1DBDD2-919F-802E-7463-543FD8239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53E34F-CB31-2955-5791-669B412E415A}"/>
              </a:ext>
            </a:extLst>
          </p:cNvPr>
          <p:cNvSpPr>
            <a:spLocks noGrp="1"/>
          </p:cNvSpPr>
          <p:nvPr>
            <p:ph type="sldNum" sz="quarter" idx="12"/>
          </p:nvPr>
        </p:nvSpPr>
        <p:spPr/>
        <p:txBody>
          <a:bodyPr/>
          <a:lstStyle/>
          <a:p>
            <a:fld id="{19A3D20C-A6E4-4C80-9A4A-5BE74EE96A4F}" type="slidenum">
              <a:rPr lang="en-US" smtClean="0"/>
              <a:t>‹#›</a:t>
            </a:fld>
            <a:endParaRPr lang="en-US"/>
          </a:p>
        </p:txBody>
      </p:sp>
    </p:spTree>
    <p:extLst>
      <p:ext uri="{BB962C8B-B14F-4D97-AF65-F5344CB8AC3E}">
        <p14:creationId xmlns:p14="http://schemas.microsoft.com/office/powerpoint/2010/main" val="73883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8ECB-C384-66B5-4BE9-A8818307CE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6AB2C4-DAD6-1A20-3196-EDFFF3B4EA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74816E-25EB-C7D5-023F-0E7173610664}"/>
              </a:ext>
            </a:extLst>
          </p:cNvPr>
          <p:cNvSpPr>
            <a:spLocks noGrp="1"/>
          </p:cNvSpPr>
          <p:nvPr>
            <p:ph type="dt" sz="half" idx="10"/>
          </p:nvPr>
        </p:nvSpPr>
        <p:spPr/>
        <p:txBody>
          <a:bodyPr/>
          <a:lstStyle/>
          <a:p>
            <a:fld id="{AA9B9BC2-2F8C-4E83-B120-ABF26F39C871}" type="datetimeFigureOut">
              <a:rPr lang="en-US" smtClean="0"/>
              <a:t>3/27/2023</a:t>
            </a:fld>
            <a:endParaRPr lang="en-US"/>
          </a:p>
        </p:txBody>
      </p:sp>
      <p:sp>
        <p:nvSpPr>
          <p:cNvPr id="5" name="Footer Placeholder 4">
            <a:extLst>
              <a:ext uri="{FF2B5EF4-FFF2-40B4-BE49-F238E27FC236}">
                <a16:creationId xmlns:a16="http://schemas.microsoft.com/office/drawing/2014/main" id="{3121F5B3-4B0E-11B6-1126-05816F1ED3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5340D-1AA1-504A-A41F-7FC50F89DF0C}"/>
              </a:ext>
            </a:extLst>
          </p:cNvPr>
          <p:cNvSpPr>
            <a:spLocks noGrp="1"/>
          </p:cNvSpPr>
          <p:nvPr>
            <p:ph type="sldNum" sz="quarter" idx="12"/>
          </p:nvPr>
        </p:nvSpPr>
        <p:spPr/>
        <p:txBody>
          <a:bodyPr/>
          <a:lstStyle/>
          <a:p>
            <a:fld id="{19A3D20C-A6E4-4C80-9A4A-5BE74EE96A4F}" type="slidenum">
              <a:rPr lang="en-US" smtClean="0"/>
              <a:t>‹#›</a:t>
            </a:fld>
            <a:endParaRPr lang="en-US"/>
          </a:p>
        </p:txBody>
      </p:sp>
    </p:spTree>
    <p:extLst>
      <p:ext uri="{BB962C8B-B14F-4D97-AF65-F5344CB8AC3E}">
        <p14:creationId xmlns:p14="http://schemas.microsoft.com/office/powerpoint/2010/main" val="353728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490B1-5094-F9A9-9D6B-171F9FC881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AFFD7B-866A-0742-F186-23A4624CD5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F566C0-F68B-BC71-5E83-A1FBD769C0CF}"/>
              </a:ext>
            </a:extLst>
          </p:cNvPr>
          <p:cNvSpPr>
            <a:spLocks noGrp="1"/>
          </p:cNvSpPr>
          <p:nvPr>
            <p:ph type="dt" sz="half" idx="10"/>
          </p:nvPr>
        </p:nvSpPr>
        <p:spPr/>
        <p:txBody>
          <a:bodyPr/>
          <a:lstStyle/>
          <a:p>
            <a:fld id="{AA9B9BC2-2F8C-4E83-B120-ABF26F39C871}" type="datetimeFigureOut">
              <a:rPr lang="en-US" smtClean="0"/>
              <a:t>3/27/2023</a:t>
            </a:fld>
            <a:endParaRPr lang="en-US"/>
          </a:p>
        </p:txBody>
      </p:sp>
      <p:sp>
        <p:nvSpPr>
          <p:cNvPr id="5" name="Footer Placeholder 4">
            <a:extLst>
              <a:ext uri="{FF2B5EF4-FFF2-40B4-BE49-F238E27FC236}">
                <a16:creationId xmlns:a16="http://schemas.microsoft.com/office/drawing/2014/main" id="{84FABDAA-A9C6-3B25-5AF8-D0AD07DD30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2C030-E989-58C5-EEB8-6097BEB6635C}"/>
              </a:ext>
            </a:extLst>
          </p:cNvPr>
          <p:cNvSpPr>
            <a:spLocks noGrp="1"/>
          </p:cNvSpPr>
          <p:nvPr>
            <p:ph type="sldNum" sz="quarter" idx="12"/>
          </p:nvPr>
        </p:nvSpPr>
        <p:spPr/>
        <p:txBody>
          <a:bodyPr/>
          <a:lstStyle/>
          <a:p>
            <a:fld id="{19A3D20C-A6E4-4C80-9A4A-5BE74EE96A4F}" type="slidenum">
              <a:rPr lang="en-US" smtClean="0"/>
              <a:t>‹#›</a:t>
            </a:fld>
            <a:endParaRPr lang="en-US"/>
          </a:p>
        </p:txBody>
      </p:sp>
    </p:spTree>
    <p:extLst>
      <p:ext uri="{BB962C8B-B14F-4D97-AF65-F5344CB8AC3E}">
        <p14:creationId xmlns:p14="http://schemas.microsoft.com/office/powerpoint/2010/main" val="4278753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8BCE3-6D48-AB51-B23D-E73409D9AD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C6D63F-C2F6-CB99-8E24-8B197FEF15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A921B6-D134-7B77-FD4F-0D997010B8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5858C6-E5A5-50DA-6BD6-375368F686C3}"/>
              </a:ext>
            </a:extLst>
          </p:cNvPr>
          <p:cNvSpPr>
            <a:spLocks noGrp="1"/>
          </p:cNvSpPr>
          <p:nvPr>
            <p:ph type="dt" sz="half" idx="10"/>
          </p:nvPr>
        </p:nvSpPr>
        <p:spPr/>
        <p:txBody>
          <a:bodyPr/>
          <a:lstStyle/>
          <a:p>
            <a:fld id="{AA9B9BC2-2F8C-4E83-B120-ABF26F39C871}" type="datetimeFigureOut">
              <a:rPr lang="en-US" smtClean="0"/>
              <a:t>3/27/2023</a:t>
            </a:fld>
            <a:endParaRPr lang="en-US"/>
          </a:p>
        </p:txBody>
      </p:sp>
      <p:sp>
        <p:nvSpPr>
          <p:cNvPr id="6" name="Footer Placeholder 5">
            <a:extLst>
              <a:ext uri="{FF2B5EF4-FFF2-40B4-BE49-F238E27FC236}">
                <a16:creationId xmlns:a16="http://schemas.microsoft.com/office/drawing/2014/main" id="{9E0BD4C5-4B89-EB2E-12AD-F3E0607D20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1BFEC0-F9C9-E629-F476-07B526ACE75B}"/>
              </a:ext>
            </a:extLst>
          </p:cNvPr>
          <p:cNvSpPr>
            <a:spLocks noGrp="1"/>
          </p:cNvSpPr>
          <p:nvPr>
            <p:ph type="sldNum" sz="quarter" idx="12"/>
          </p:nvPr>
        </p:nvSpPr>
        <p:spPr/>
        <p:txBody>
          <a:bodyPr/>
          <a:lstStyle/>
          <a:p>
            <a:fld id="{19A3D20C-A6E4-4C80-9A4A-5BE74EE96A4F}" type="slidenum">
              <a:rPr lang="en-US" smtClean="0"/>
              <a:t>‹#›</a:t>
            </a:fld>
            <a:endParaRPr lang="en-US"/>
          </a:p>
        </p:txBody>
      </p:sp>
    </p:spTree>
    <p:extLst>
      <p:ext uri="{BB962C8B-B14F-4D97-AF65-F5344CB8AC3E}">
        <p14:creationId xmlns:p14="http://schemas.microsoft.com/office/powerpoint/2010/main" val="795439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D071-DB9C-B255-713F-83CD1F6F35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97D8FF-7F19-BEC6-51FC-0D2D72BE95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6E2549-5E46-1C36-FB06-99E07829F3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B8F61C-F59D-B22A-D2BE-262E4AFA9F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596BE4-6C17-7744-AE95-46D66EE95A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D07617-E034-98B2-1057-928EB365A446}"/>
              </a:ext>
            </a:extLst>
          </p:cNvPr>
          <p:cNvSpPr>
            <a:spLocks noGrp="1"/>
          </p:cNvSpPr>
          <p:nvPr>
            <p:ph type="dt" sz="half" idx="10"/>
          </p:nvPr>
        </p:nvSpPr>
        <p:spPr/>
        <p:txBody>
          <a:bodyPr/>
          <a:lstStyle/>
          <a:p>
            <a:fld id="{AA9B9BC2-2F8C-4E83-B120-ABF26F39C871}" type="datetimeFigureOut">
              <a:rPr lang="en-US" smtClean="0"/>
              <a:t>3/27/2023</a:t>
            </a:fld>
            <a:endParaRPr lang="en-US"/>
          </a:p>
        </p:txBody>
      </p:sp>
      <p:sp>
        <p:nvSpPr>
          <p:cNvPr id="8" name="Footer Placeholder 7">
            <a:extLst>
              <a:ext uri="{FF2B5EF4-FFF2-40B4-BE49-F238E27FC236}">
                <a16:creationId xmlns:a16="http://schemas.microsoft.com/office/drawing/2014/main" id="{30BB4C80-AED1-854B-1454-0903E7A235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FA3B1F-82F8-5A8D-6559-A4B4BBEE744F}"/>
              </a:ext>
            </a:extLst>
          </p:cNvPr>
          <p:cNvSpPr>
            <a:spLocks noGrp="1"/>
          </p:cNvSpPr>
          <p:nvPr>
            <p:ph type="sldNum" sz="quarter" idx="12"/>
          </p:nvPr>
        </p:nvSpPr>
        <p:spPr/>
        <p:txBody>
          <a:bodyPr/>
          <a:lstStyle/>
          <a:p>
            <a:fld id="{19A3D20C-A6E4-4C80-9A4A-5BE74EE96A4F}" type="slidenum">
              <a:rPr lang="en-US" smtClean="0"/>
              <a:t>‹#›</a:t>
            </a:fld>
            <a:endParaRPr lang="en-US"/>
          </a:p>
        </p:txBody>
      </p:sp>
    </p:spTree>
    <p:extLst>
      <p:ext uri="{BB962C8B-B14F-4D97-AF65-F5344CB8AC3E}">
        <p14:creationId xmlns:p14="http://schemas.microsoft.com/office/powerpoint/2010/main" val="503222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98704-EE74-91D1-C9E6-2847F76001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2315E9-6607-8FD3-D394-86E1E285533B}"/>
              </a:ext>
            </a:extLst>
          </p:cNvPr>
          <p:cNvSpPr>
            <a:spLocks noGrp="1"/>
          </p:cNvSpPr>
          <p:nvPr>
            <p:ph type="dt" sz="half" idx="10"/>
          </p:nvPr>
        </p:nvSpPr>
        <p:spPr/>
        <p:txBody>
          <a:bodyPr/>
          <a:lstStyle/>
          <a:p>
            <a:fld id="{AA9B9BC2-2F8C-4E83-B120-ABF26F39C871}" type="datetimeFigureOut">
              <a:rPr lang="en-US" smtClean="0"/>
              <a:t>3/27/2023</a:t>
            </a:fld>
            <a:endParaRPr lang="en-US"/>
          </a:p>
        </p:txBody>
      </p:sp>
      <p:sp>
        <p:nvSpPr>
          <p:cNvPr id="4" name="Footer Placeholder 3">
            <a:extLst>
              <a:ext uri="{FF2B5EF4-FFF2-40B4-BE49-F238E27FC236}">
                <a16:creationId xmlns:a16="http://schemas.microsoft.com/office/drawing/2014/main" id="{C57D961C-D54F-E864-059D-256054D4E2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EB4562-C683-41DB-E195-F3F064015942}"/>
              </a:ext>
            </a:extLst>
          </p:cNvPr>
          <p:cNvSpPr>
            <a:spLocks noGrp="1"/>
          </p:cNvSpPr>
          <p:nvPr>
            <p:ph type="sldNum" sz="quarter" idx="12"/>
          </p:nvPr>
        </p:nvSpPr>
        <p:spPr/>
        <p:txBody>
          <a:bodyPr/>
          <a:lstStyle/>
          <a:p>
            <a:fld id="{19A3D20C-A6E4-4C80-9A4A-5BE74EE96A4F}" type="slidenum">
              <a:rPr lang="en-US" smtClean="0"/>
              <a:t>‹#›</a:t>
            </a:fld>
            <a:endParaRPr lang="en-US"/>
          </a:p>
        </p:txBody>
      </p:sp>
    </p:spTree>
    <p:extLst>
      <p:ext uri="{BB962C8B-B14F-4D97-AF65-F5344CB8AC3E}">
        <p14:creationId xmlns:p14="http://schemas.microsoft.com/office/powerpoint/2010/main" val="186306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921E6F-8229-B2DC-BE45-0ED7A00BD28E}"/>
              </a:ext>
            </a:extLst>
          </p:cNvPr>
          <p:cNvSpPr>
            <a:spLocks noGrp="1"/>
          </p:cNvSpPr>
          <p:nvPr>
            <p:ph type="dt" sz="half" idx="10"/>
          </p:nvPr>
        </p:nvSpPr>
        <p:spPr/>
        <p:txBody>
          <a:bodyPr/>
          <a:lstStyle/>
          <a:p>
            <a:fld id="{AA9B9BC2-2F8C-4E83-B120-ABF26F39C871}" type="datetimeFigureOut">
              <a:rPr lang="en-US" smtClean="0"/>
              <a:t>3/27/2023</a:t>
            </a:fld>
            <a:endParaRPr lang="en-US"/>
          </a:p>
        </p:txBody>
      </p:sp>
      <p:sp>
        <p:nvSpPr>
          <p:cNvPr id="3" name="Footer Placeholder 2">
            <a:extLst>
              <a:ext uri="{FF2B5EF4-FFF2-40B4-BE49-F238E27FC236}">
                <a16:creationId xmlns:a16="http://schemas.microsoft.com/office/drawing/2014/main" id="{E4241389-2798-75EC-70CB-AA48A739AF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C2CC4F-7F26-2532-52CA-D323480CC229}"/>
              </a:ext>
            </a:extLst>
          </p:cNvPr>
          <p:cNvSpPr>
            <a:spLocks noGrp="1"/>
          </p:cNvSpPr>
          <p:nvPr>
            <p:ph type="sldNum" sz="quarter" idx="12"/>
          </p:nvPr>
        </p:nvSpPr>
        <p:spPr/>
        <p:txBody>
          <a:bodyPr/>
          <a:lstStyle/>
          <a:p>
            <a:fld id="{19A3D20C-A6E4-4C80-9A4A-5BE74EE96A4F}" type="slidenum">
              <a:rPr lang="en-US" smtClean="0"/>
              <a:t>‹#›</a:t>
            </a:fld>
            <a:endParaRPr lang="en-US"/>
          </a:p>
        </p:txBody>
      </p:sp>
    </p:spTree>
    <p:extLst>
      <p:ext uri="{BB962C8B-B14F-4D97-AF65-F5344CB8AC3E}">
        <p14:creationId xmlns:p14="http://schemas.microsoft.com/office/powerpoint/2010/main" val="3733047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BACD-5BBC-5025-FE97-D097C88A3A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647BB7-AEEC-D8E9-588F-09785F8786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D58DC4-5EE9-9899-82EB-BDFF0450D7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4B7DC1-022F-9097-F8F3-4021976FA8BA}"/>
              </a:ext>
            </a:extLst>
          </p:cNvPr>
          <p:cNvSpPr>
            <a:spLocks noGrp="1"/>
          </p:cNvSpPr>
          <p:nvPr>
            <p:ph type="dt" sz="half" idx="10"/>
          </p:nvPr>
        </p:nvSpPr>
        <p:spPr/>
        <p:txBody>
          <a:bodyPr/>
          <a:lstStyle/>
          <a:p>
            <a:fld id="{AA9B9BC2-2F8C-4E83-B120-ABF26F39C871}" type="datetimeFigureOut">
              <a:rPr lang="en-US" smtClean="0"/>
              <a:t>3/27/2023</a:t>
            </a:fld>
            <a:endParaRPr lang="en-US"/>
          </a:p>
        </p:txBody>
      </p:sp>
      <p:sp>
        <p:nvSpPr>
          <p:cNvPr id="6" name="Footer Placeholder 5">
            <a:extLst>
              <a:ext uri="{FF2B5EF4-FFF2-40B4-BE49-F238E27FC236}">
                <a16:creationId xmlns:a16="http://schemas.microsoft.com/office/drawing/2014/main" id="{4F77E4DC-037D-A479-EA3E-54D70F68C2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FED3E8-37A1-CBE0-53C6-6D990FE21986}"/>
              </a:ext>
            </a:extLst>
          </p:cNvPr>
          <p:cNvSpPr>
            <a:spLocks noGrp="1"/>
          </p:cNvSpPr>
          <p:nvPr>
            <p:ph type="sldNum" sz="quarter" idx="12"/>
          </p:nvPr>
        </p:nvSpPr>
        <p:spPr/>
        <p:txBody>
          <a:bodyPr/>
          <a:lstStyle/>
          <a:p>
            <a:fld id="{19A3D20C-A6E4-4C80-9A4A-5BE74EE96A4F}" type="slidenum">
              <a:rPr lang="en-US" smtClean="0"/>
              <a:t>‹#›</a:t>
            </a:fld>
            <a:endParaRPr lang="en-US"/>
          </a:p>
        </p:txBody>
      </p:sp>
    </p:spTree>
    <p:extLst>
      <p:ext uri="{BB962C8B-B14F-4D97-AF65-F5344CB8AC3E}">
        <p14:creationId xmlns:p14="http://schemas.microsoft.com/office/powerpoint/2010/main" val="1725372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BB0B9-8A0D-E2E2-15C9-4262D0427E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396E7C-B007-CC5B-4694-9C711477A9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BA1B45-946A-B07C-2E99-31547D5716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E5141F-E8AD-1840-35C9-C14D01B1D93D}"/>
              </a:ext>
            </a:extLst>
          </p:cNvPr>
          <p:cNvSpPr>
            <a:spLocks noGrp="1"/>
          </p:cNvSpPr>
          <p:nvPr>
            <p:ph type="dt" sz="half" idx="10"/>
          </p:nvPr>
        </p:nvSpPr>
        <p:spPr/>
        <p:txBody>
          <a:bodyPr/>
          <a:lstStyle/>
          <a:p>
            <a:fld id="{AA9B9BC2-2F8C-4E83-B120-ABF26F39C871}" type="datetimeFigureOut">
              <a:rPr lang="en-US" smtClean="0"/>
              <a:t>3/27/2023</a:t>
            </a:fld>
            <a:endParaRPr lang="en-US"/>
          </a:p>
        </p:txBody>
      </p:sp>
      <p:sp>
        <p:nvSpPr>
          <p:cNvPr id="6" name="Footer Placeholder 5">
            <a:extLst>
              <a:ext uri="{FF2B5EF4-FFF2-40B4-BE49-F238E27FC236}">
                <a16:creationId xmlns:a16="http://schemas.microsoft.com/office/drawing/2014/main" id="{ED3192D5-2084-E49D-4BF0-7F7F02AA1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A382D-23DB-23BF-9D2A-07F031604E16}"/>
              </a:ext>
            </a:extLst>
          </p:cNvPr>
          <p:cNvSpPr>
            <a:spLocks noGrp="1"/>
          </p:cNvSpPr>
          <p:nvPr>
            <p:ph type="sldNum" sz="quarter" idx="12"/>
          </p:nvPr>
        </p:nvSpPr>
        <p:spPr/>
        <p:txBody>
          <a:bodyPr/>
          <a:lstStyle/>
          <a:p>
            <a:fld id="{19A3D20C-A6E4-4C80-9A4A-5BE74EE96A4F}" type="slidenum">
              <a:rPr lang="en-US" smtClean="0"/>
              <a:t>‹#›</a:t>
            </a:fld>
            <a:endParaRPr lang="en-US"/>
          </a:p>
        </p:txBody>
      </p:sp>
    </p:spTree>
    <p:extLst>
      <p:ext uri="{BB962C8B-B14F-4D97-AF65-F5344CB8AC3E}">
        <p14:creationId xmlns:p14="http://schemas.microsoft.com/office/powerpoint/2010/main" val="2302191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77FEEB-8E5B-C136-FAF3-2C290AC5FA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33A94B-E9B2-56B3-869C-C91E8A703D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1B9611-C510-6DEF-6789-371CF7953D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9B9BC2-2F8C-4E83-B120-ABF26F39C871}" type="datetimeFigureOut">
              <a:rPr lang="en-US" smtClean="0"/>
              <a:t>3/27/2023</a:t>
            </a:fld>
            <a:endParaRPr lang="en-US"/>
          </a:p>
        </p:txBody>
      </p:sp>
      <p:sp>
        <p:nvSpPr>
          <p:cNvPr id="5" name="Footer Placeholder 4">
            <a:extLst>
              <a:ext uri="{FF2B5EF4-FFF2-40B4-BE49-F238E27FC236}">
                <a16:creationId xmlns:a16="http://schemas.microsoft.com/office/drawing/2014/main" id="{48D2A805-5E7D-A8B6-7FC5-DAC7D61AE8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B35E26-A5DD-EC6B-E9B2-939B1FF197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3D20C-A6E4-4C80-9A4A-5BE74EE96A4F}" type="slidenum">
              <a:rPr lang="en-US" smtClean="0"/>
              <a:t>‹#›</a:t>
            </a:fld>
            <a:endParaRPr lang="en-US"/>
          </a:p>
        </p:txBody>
      </p:sp>
    </p:spTree>
    <p:extLst>
      <p:ext uri="{BB962C8B-B14F-4D97-AF65-F5344CB8AC3E}">
        <p14:creationId xmlns:p14="http://schemas.microsoft.com/office/powerpoint/2010/main" val="2056244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4" name="Freeform: Shape 13">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4">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15">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16">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17">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608B719-5C3D-6D90-E5E4-AE50C351C978}"/>
              </a:ext>
            </a:extLst>
          </p:cNvPr>
          <p:cNvSpPr>
            <a:spLocks noGrp="1"/>
          </p:cNvSpPr>
          <p:nvPr>
            <p:ph type="title"/>
          </p:nvPr>
        </p:nvSpPr>
        <p:spPr>
          <a:xfrm>
            <a:off x="804672" y="2053641"/>
            <a:ext cx="3669161" cy="2760098"/>
          </a:xfrm>
        </p:spPr>
        <p:txBody>
          <a:bodyPr vert="horz" lIns="91440" tIns="45720" rIns="91440" bIns="45720" rtlCol="0" anchor="ctr">
            <a:normAutofit/>
          </a:bodyPr>
          <a:lstStyle/>
          <a:p>
            <a:r>
              <a:rPr lang="en-US" sz="4000" b="1" kern="1200">
                <a:solidFill>
                  <a:schemeClr val="tx2"/>
                </a:solidFill>
                <a:latin typeface="+mj-lt"/>
                <a:ea typeface="+mj-ea"/>
                <a:cs typeface="+mj-cs"/>
              </a:rPr>
              <a:t>Contact Management System</a:t>
            </a:r>
          </a:p>
        </p:txBody>
      </p:sp>
      <p:sp>
        <p:nvSpPr>
          <p:cNvPr id="4" name="TextBox 3">
            <a:extLst>
              <a:ext uri="{FF2B5EF4-FFF2-40B4-BE49-F238E27FC236}">
                <a16:creationId xmlns:a16="http://schemas.microsoft.com/office/drawing/2014/main" id="{44D7768D-8EAE-408E-0CD3-CDA5352181FB}"/>
              </a:ext>
            </a:extLst>
          </p:cNvPr>
          <p:cNvSpPr txBox="1"/>
          <p:nvPr/>
        </p:nvSpPr>
        <p:spPr>
          <a:xfrm>
            <a:off x="6090574" y="801866"/>
            <a:ext cx="5306084" cy="5230634"/>
          </a:xfrm>
          <a:prstGeom prst="rect">
            <a:avLst/>
          </a:prstGeom>
          <a:noFill/>
          <a:ln>
            <a:noFill/>
          </a:ln>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solidFill>
                  <a:schemeClr val="tx2"/>
                </a:solidFill>
              </a:rPr>
              <a:t>A simple program to manage contacts</a:t>
            </a:r>
          </a:p>
        </p:txBody>
      </p:sp>
    </p:spTree>
    <p:extLst>
      <p:ext uri="{BB962C8B-B14F-4D97-AF65-F5344CB8AC3E}">
        <p14:creationId xmlns:p14="http://schemas.microsoft.com/office/powerpoint/2010/main" val="3229930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0">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12">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27" name="Freeform: Shape 13">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4">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5">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6">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796E45F-D181-4FDF-60F7-161B64F1AA95}"/>
              </a:ext>
            </a:extLst>
          </p:cNvPr>
          <p:cNvSpPr>
            <a:spLocks noGrp="1"/>
          </p:cNvSpPr>
          <p:nvPr>
            <p:ph type="title"/>
          </p:nvPr>
        </p:nvSpPr>
        <p:spPr>
          <a:xfrm>
            <a:off x="3027924" y="991261"/>
            <a:ext cx="5754696" cy="1837349"/>
          </a:xfrm>
        </p:spPr>
        <p:txBody>
          <a:bodyPr vert="horz" lIns="91440" tIns="45720" rIns="91440" bIns="45720" rtlCol="0" anchor="ctr">
            <a:normAutofit/>
          </a:bodyPr>
          <a:lstStyle/>
          <a:p>
            <a:pPr algn="ctr"/>
            <a:r>
              <a:rPr lang="en-US" sz="3600" b="1" kern="1200">
                <a:solidFill>
                  <a:schemeClr val="tx2"/>
                </a:solidFill>
                <a:latin typeface="+mj-lt"/>
                <a:ea typeface="+mj-ea"/>
                <a:cs typeface="+mj-cs"/>
              </a:rPr>
              <a:t>Conclusion</a:t>
            </a:r>
          </a:p>
        </p:txBody>
      </p:sp>
      <p:sp>
        <p:nvSpPr>
          <p:cNvPr id="4" name="TextBox 3">
            <a:extLst>
              <a:ext uri="{FF2B5EF4-FFF2-40B4-BE49-F238E27FC236}">
                <a16:creationId xmlns:a16="http://schemas.microsoft.com/office/drawing/2014/main" id="{41856A02-1CAD-DC35-D6D4-7C25C5CD9334}"/>
              </a:ext>
            </a:extLst>
          </p:cNvPr>
          <p:cNvSpPr txBox="1"/>
          <p:nvPr/>
        </p:nvSpPr>
        <p:spPr>
          <a:xfrm>
            <a:off x="3050412" y="2979336"/>
            <a:ext cx="5709721" cy="243086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a:solidFill>
                  <a:schemeClr val="tx2"/>
                </a:solidFill>
              </a:rPr>
              <a:t>The contact management system is a simple and useful program that can help you manage your contacts more efficiently. It is easy to use, easy to customize, and easy to extend. Give it a try and see how it can help you!</a:t>
            </a:r>
          </a:p>
        </p:txBody>
      </p:sp>
      <p:grpSp>
        <p:nvGrpSpPr>
          <p:cNvPr id="19" name="Group 18">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0" name="Freeform: Shape 19">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9017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305E1EAB-B702-AFAB-A26A-E2151A88C89F}"/>
              </a:ext>
            </a:extLst>
          </p:cNvPr>
          <p:cNvSpPr>
            <a:spLocks noGrp="1"/>
          </p:cNvSpPr>
          <p:nvPr>
            <p:ph type="title"/>
          </p:nvPr>
        </p:nvSpPr>
        <p:spPr>
          <a:xfrm>
            <a:off x="804672" y="1401859"/>
            <a:ext cx="4130185" cy="4054282"/>
          </a:xfrm>
        </p:spPr>
        <p:txBody>
          <a:bodyPr vert="horz" lIns="91440" tIns="45720" rIns="91440" bIns="45720" rtlCol="0" anchor="ctr">
            <a:normAutofit/>
          </a:bodyPr>
          <a:lstStyle/>
          <a:p>
            <a:r>
              <a:rPr lang="en-US" sz="3600" b="1" kern="1200">
                <a:solidFill>
                  <a:schemeClr val="tx2"/>
                </a:solidFill>
                <a:latin typeface="+mj-lt"/>
                <a:ea typeface="+mj-ea"/>
                <a:cs typeface="+mj-cs"/>
              </a:rPr>
              <a:t>The Problem</a:t>
            </a:r>
          </a:p>
        </p:txBody>
      </p:sp>
      <p:grpSp>
        <p:nvGrpSpPr>
          <p:cNvPr id="27" name="Group 26">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839" y="0"/>
            <a:ext cx="4324865" cy="2641149"/>
            <a:chOff x="6867015" y="-1"/>
            <a:chExt cx="5324985" cy="3251912"/>
          </a:xfrm>
          <a:solidFill>
            <a:schemeClr val="accent5">
              <a:alpha val="10000"/>
            </a:schemeClr>
          </a:solidFill>
        </p:grpSpPr>
        <p:sp>
          <p:nvSpPr>
            <p:cNvPr id="28" name="Freeform: Shape 27">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5742D6C3-BB3B-6932-FD41-18199BBC7E7E}"/>
              </a:ext>
            </a:extLst>
          </p:cNvPr>
          <p:cNvSpPr txBox="1"/>
          <p:nvPr/>
        </p:nvSpPr>
        <p:spPr>
          <a:xfrm>
            <a:off x="5257800" y="1553134"/>
            <a:ext cx="6128539" cy="375173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solidFill>
                  <a:schemeClr val="tx2"/>
                </a:solidFill>
              </a:rPr>
              <a:t>Keeping track of contacts can be difficult and time-consuming, especially if you have a large number of contacts or if you need to update their information frequently.</a:t>
            </a:r>
          </a:p>
        </p:txBody>
      </p:sp>
      <p:grpSp>
        <p:nvGrpSpPr>
          <p:cNvPr id="33" name="Group 32">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34" name="Freeform: Shape 33">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96076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0">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ECA2E8C4-CF0B-9E94-4D3E-21A265C9BE70}"/>
              </a:ext>
            </a:extLst>
          </p:cNvPr>
          <p:cNvSpPr>
            <a:spLocks noGrp="1"/>
          </p:cNvSpPr>
          <p:nvPr>
            <p:ph type="title"/>
          </p:nvPr>
        </p:nvSpPr>
        <p:spPr>
          <a:xfrm>
            <a:off x="804672" y="1401859"/>
            <a:ext cx="4130185" cy="4054282"/>
          </a:xfrm>
        </p:spPr>
        <p:txBody>
          <a:bodyPr vert="horz" lIns="91440" tIns="45720" rIns="91440" bIns="45720" rtlCol="0" anchor="ctr">
            <a:normAutofit/>
          </a:bodyPr>
          <a:lstStyle/>
          <a:p>
            <a:r>
              <a:rPr lang="en-US" sz="3600" b="1" kern="1200">
                <a:solidFill>
                  <a:schemeClr val="tx2"/>
                </a:solidFill>
                <a:latin typeface="+mj-lt"/>
                <a:ea typeface="+mj-ea"/>
                <a:cs typeface="+mj-cs"/>
              </a:rPr>
              <a:t>The Solution</a:t>
            </a:r>
          </a:p>
        </p:txBody>
      </p:sp>
      <p:grpSp>
        <p:nvGrpSpPr>
          <p:cNvPr id="26" name="Group 12">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839" y="0"/>
            <a:ext cx="4324865" cy="2641149"/>
            <a:chOff x="6867015" y="-1"/>
            <a:chExt cx="5324985" cy="3251912"/>
          </a:xfrm>
          <a:solidFill>
            <a:schemeClr val="accent5">
              <a:alpha val="10000"/>
            </a:schemeClr>
          </a:solidFill>
        </p:grpSpPr>
        <p:sp>
          <p:nvSpPr>
            <p:cNvPr id="27" name="Freeform: Shape 13">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4">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5">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6">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D85191C1-85AF-81DC-03EE-92CDC8507637}"/>
              </a:ext>
            </a:extLst>
          </p:cNvPr>
          <p:cNvSpPr txBox="1"/>
          <p:nvPr/>
        </p:nvSpPr>
        <p:spPr>
          <a:xfrm>
            <a:off x="5257800" y="1553134"/>
            <a:ext cx="6128539" cy="375173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solidFill>
                  <a:schemeClr val="tx2"/>
                </a:solidFill>
              </a:rPr>
              <a:t>The contact management system is a simple program that allows you to add, display, update, and delete contacts easily. You can also save your contacts to a file and load them back later.</a:t>
            </a:r>
          </a:p>
        </p:txBody>
      </p:sp>
      <p:grpSp>
        <p:nvGrpSpPr>
          <p:cNvPr id="19" name="Group 18">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20" name="Freeform: Shape 19">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67501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4" name="Freeform: Shape 13">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B83F577-3333-11DF-7153-A6AA90D416BE}"/>
              </a:ext>
            </a:extLst>
          </p:cNvPr>
          <p:cNvSpPr>
            <a:spLocks noGrp="1"/>
          </p:cNvSpPr>
          <p:nvPr>
            <p:ph type="title"/>
          </p:nvPr>
        </p:nvSpPr>
        <p:spPr>
          <a:xfrm>
            <a:off x="3027924" y="991261"/>
            <a:ext cx="5754696" cy="1837349"/>
          </a:xfrm>
        </p:spPr>
        <p:txBody>
          <a:bodyPr vert="horz" lIns="91440" tIns="45720" rIns="91440" bIns="45720" rtlCol="0" anchor="ctr">
            <a:normAutofit/>
          </a:bodyPr>
          <a:lstStyle/>
          <a:p>
            <a:pPr algn="ctr"/>
            <a:r>
              <a:rPr lang="en-US" sz="3600" b="1" kern="1200">
                <a:solidFill>
                  <a:schemeClr val="tx2"/>
                </a:solidFill>
                <a:latin typeface="+mj-lt"/>
                <a:ea typeface="+mj-ea"/>
                <a:cs typeface="+mj-cs"/>
              </a:rPr>
              <a:t>Features</a:t>
            </a:r>
          </a:p>
        </p:txBody>
      </p:sp>
      <p:sp>
        <p:nvSpPr>
          <p:cNvPr id="4" name="TextBox 3">
            <a:extLst>
              <a:ext uri="{FF2B5EF4-FFF2-40B4-BE49-F238E27FC236}">
                <a16:creationId xmlns:a16="http://schemas.microsoft.com/office/drawing/2014/main" id="{057090D7-6F60-373D-F90D-644D137181A4}"/>
              </a:ext>
            </a:extLst>
          </p:cNvPr>
          <p:cNvSpPr txBox="1"/>
          <p:nvPr/>
        </p:nvSpPr>
        <p:spPr>
          <a:xfrm>
            <a:off x="3050412" y="2979336"/>
            <a:ext cx="5709721" cy="243086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a:solidFill>
                  <a:schemeClr val="tx2"/>
                </a:solidFill>
              </a:rPr>
              <a:t>The contact management system includes the following features:</a:t>
            </a:r>
          </a:p>
          <a:p>
            <a:pPr indent="-228600">
              <a:lnSpc>
                <a:spcPct val="90000"/>
              </a:lnSpc>
              <a:spcAft>
                <a:spcPts val="600"/>
              </a:spcAft>
              <a:buFont typeface="Arial" panose="020B0604020202020204" pitchFamily="34" charset="0"/>
              <a:buChar char="•"/>
            </a:pPr>
            <a:r>
              <a:rPr lang="en-US" sz="1700">
                <a:solidFill>
                  <a:schemeClr val="tx2"/>
                </a:solidFill>
              </a:rPr>
              <a:t>- Add new contacts</a:t>
            </a:r>
          </a:p>
          <a:p>
            <a:pPr indent="-228600">
              <a:lnSpc>
                <a:spcPct val="90000"/>
              </a:lnSpc>
              <a:spcAft>
                <a:spcPts val="600"/>
              </a:spcAft>
              <a:buFont typeface="Arial" panose="020B0604020202020204" pitchFamily="34" charset="0"/>
              <a:buChar char="•"/>
            </a:pPr>
            <a:r>
              <a:rPr lang="en-US" sz="1700">
                <a:solidFill>
                  <a:schemeClr val="tx2"/>
                </a:solidFill>
              </a:rPr>
              <a:t>- Display all contacts</a:t>
            </a:r>
          </a:p>
          <a:p>
            <a:pPr indent="-228600">
              <a:lnSpc>
                <a:spcPct val="90000"/>
              </a:lnSpc>
              <a:spcAft>
                <a:spcPts val="600"/>
              </a:spcAft>
              <a:buFont typeface="Arial" panose="020B0604020202020204" pitchFamily="34" charset="0"/>
              <a:buChar char="•"/>
            </a:pPr>
            <a:r>
              <a:rPr lang="en-US" sz="1700">
                <a:solidFill>
                  <a:schemeClr val="tx2"/>
                </a:solidFill>
              </a:rPr>
              <a:t>- Update existing contacts</a:t>
            </a:r>
          </a:p>
          <a:p>
            <a:pPr indent="-228600">
              <a:lnSpc>
                <a:spcPct val="90000"/>
              </a:lnSpc>
              <a:spcAft>
                <a:spcPts val="600"/>
              </a:spcAft>
              <a:buFont typeface="Arial" panose="020B0604020202020204" pitchFamily="34" charset="0"/>
              <a:buChar char="•"/>
            </a:pPr>
            <a:r>
              <a:rPr lang="en-US" sz="1700">
                <a:solidFill>
                  <a:schemeClr val="tx2"/>
                </a:solidFill>
              </a:rPr>
              <a:t>- Delete contacts</a:t>
            </a:r>
          </a:p>
          <a:p>
            <a:pPr indent="-228600">
              <a:lnSpc>
                <a:spcPct val="90000"/>
              </a:lnSpc>
              <a:spcAft>
                <a:spcPts val="600"/>
              </a:spcAft>
              <a:buFont typeface="Arial" panose="020B0604020202020204" pitchFamily="34" charset="0"/>
              <a:buChar char="•"/>
            </a:pPr>
            <a:r>
              <a:rPr lang="en-US" sz="1700">
                <a:solidFill>
                  <a:schemeClr val="tx2"/>
                </a:solidFill>
              </a:rPr>
              <a:t>- Save contacts to file</a:t>
            </a:r>
          </a:p>
          <a:p>
            <a:pPr indent="-228600">
              <a:lnSpc>
                <a:spcPct val="90000"/>
              </a:lnSpc>
              <a:spcAft>
                <a:spcPts val="600"/>
              </a:spcAft>
              <a:buFont typeface="Arial" panose="020B0604020202020204" pitchFamily="34" charset="0"/>
              <a:buChar char="•"/>
            </a:pPr>
            <a:r>
              <a:rPr lang="en-US" sz="1700">
                <a:solidFill>
                  <a:schemeClr val="tx2"/>
                </a:solidFill>
              </a:rPr>
              <a:t>- Load contacts from file</a:t>
            </a:r>
          </a:p>
        </p:txBody>
      </p:sp>
      <p:grpSp>
        <p:nvGrpSpPr>
          <p:cNvPr id="19" name="Group 18">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0" name="Freeform: Shape 19">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78931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065E0-3667-4158-3A0D-72F5A871C3EE}"/>
              </a:ext>
            </a:extLst>
          </p:cNvPr>
          <p:cNvSpPr>
            <a:spLocks noGrp="1"/>
          </p:cNvSpPr>
          <p:nvPr>
            <p:ph type="title"/>
          </p:nvPr>
        </p:nvSpPr>
        <p:spPr>
          <a:xfrm>
            <a:off x="3033466" y="991261"/>
            <a:ext cx="5754696" cy="1837349"/>
          </a:xfrm>
        </p:spPr>
        <p:txBody>
          <a:bodyPr vert="horz" lIns="91440" tIns="45720" rIns="91440" bIns="45720" rtlCol="0" anchor="b">
            <a:normAutofit/>
          </a:bodyPr>
          <a:lstStyle/>
          <a:p>
            <a:pPr algn="ctr"/>
            <a:r>
              <a:rPr lang="en-US" sz="3600" b="1" kern="1200">
                <a:solidFill>
                  <a:schemeClr val="tx2"/>
                </a:solidFill>
                <a:latin typeface="+mj-lt"/>
                <a:ea typeface="+mj-ea"/>
                <a:cs typeface="+mj-cs"/>
              </a:rPr>
              <a:t>User Interface</a:t>
            </a:r>
          </a:p>
        </p:txBody>
      </p:sp>
      <p:grpSp>
        <p:nvGrpSpPr>
          <p:cNvPr id="11" name="Group 10">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12" name="Freeform: Shape 11">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TextBox 3">
            <a:extLst>
              <a:ext uri="{FF2B5EF4-FFF2-40B4-BE49-F238E27FC236}">
                <a16:creationId xmlns:a16="http://schemas.microsoft.com/office/drawing/2014/main" id="{8C446A49-9DB8-4299-022A-5E2016D0899E}"/>
              </a:ext>
            </a:extLst>
          </p:cNvPr>
          <p:cNvSpPr txBox="1"/>
          <p:nvPr/>
        </p:nvSpPr>
        <p:spPr>
          <a:xfrm>
            <a:off x="3055954" y="2979336"/>
            <a:ext cx="5709721" cy="243086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a:solidFill>
                  <a:schemeClr val="tx2"/>
                </a:solidFill>
              </a:rPr>
              <a:t>The contact management system has a simple and intuitive user interface. You can access all the features from the main menu, and the program will guide you through the process of adding, updating, or deleting contacts.</a:t>
            </a:r>
          </a:p>
        </p:txBody>
      </p:sp>
    </p:spTree>
    <p:extLst>
      <p:ext uri="{BB962C8B-B14F-4D97-AF65-F5344CB8AC3E}">
        <p14:creationId xmlns:p14="http://schemas.microsoft.com/office/powerpoint/2010/main" val="1100960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2B03DB-07D9-9136-639F-4EFB2FBC36DF}"/>
              </a:ext>
            </a:extLst>
          </p:cNvPr>
          <p:cNvSpPr>
            <a:spLocks noGrp="1"/>
          </p:cNvSpPr>
          <p:nvPr>
            <p:ph type="title"/>
          </p:nvPr>
        </p:nvSpPr>
        <p:spPr>
          <a:xfrm>
            <a:off x="3033466" y="991261"/>
            <a:ext cx="5754696" cy="1837349"/>
          </a:xfrm>
        </p:spPr>
        <p:txBody>
          <a:bodyPr vert="horz" lIns="91440" tIns="45720" rIns="91440" bIns="45720" rtlCol="0" anchor="b">
            <a:normAutofit/>
          </a:bodyPr>
          <a:lstStyle/>
          <a:p>
            <a:pPr algn="ctr"/>
            <a:r>
              <a:rPr lang="en-US" sz="3600" b="1" kern="1200">
                <a:solidFill>
                  <a:schemeClr val="tx2"/>
                </a:solidFill>
                <a:latin typeface="+mj-lt"/>
                <a:ea typeface="+mj-ea"/>
                <a:cs typeface="+mj-cs"/>
              </a:rPr>
              <a:t>Code</a:t>
            </a:r>
          </a:p>
        </p:txBody>
      </p:sp>
      <p:grpSp>
        <p:nvGrpSpPr>
          <p:cNvPr id="11" name="Group 10">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12" name="Freeform: Shape 11">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TextBox 3">
            <a:extLst>
              <a:ext uri="{FF2B5EF4-FFF2-40B4-BE49-F238E27FC236}">
                <a16:creationId xmlns:a16="http://schemas.microsoft.com/office/drawing/2014/main" id="{6E2387A5-F4D5-718B-8B4D-87AFE4D29137}"/>
              </a:ext>
            </a:extLst>
          </p:cNvPr>
          <p:cNvSpPr txBox="1"/>
          <p:nvPr/>
        </p:nvSpPr>
        <p:spPr>
          <a:xfrm>
            <a:off x="3055954" y="2979336"/>
            <a:ext cx="5709721" cy="243086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a:solidFill>
                  <a:schemeClr val="tx2"/>
                </a:solidFill>
              </a:rPr>
              <a:t>The contact management system is written in C and uses simple data structures to store and manipulate contacts. The full code is available on request.</a:t>
            </a:r>
          </a:p>
        </p:txBody>
      </p:sp>
    </p:spTree>
    <p:extLst>
      <p:ext uri="{BB962C8B-B14F-4D97-AF65-F5344CB8AC3E}">
        <p14:creationId xmlns:p14="http://schemas.microsoft.com/office/powerpoint/2010/main" val="691351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40363A33-7517-2F77-6456-37D7782A539B}"/>
              </a:ext>
            </a:extLst>
          </p:cNvPr>
          <p:cNvSpPr>
            <a:spLocks noGrp="1"/>
          </p:cNvSpPr>
          <p:nvPr>
            <p:ph type="title"/>
          </p:nvPr>
        </p:nvSpPr>
        <p:spPr>
          <a:xfrm>
            <a:off x="1179226" y="1280679"/>
            <a:ext cx="9833548" cy="1325563"/>
          </a:xfrm>
        </p:spPr>
        <p:txBody>
          <a:bodyPr vert="horz" lIns="91440" tIns="45720" rIns="91440" bIns="45720" rtlCol="0" anchor="b">
            <a:normAutofit/>
          </a:bodyPr>
          <a:lstStyle/>
          <a:p>
            <a:pPr algn="ctr"/>
            <a:r>
              <a:rPr lang="en-US" sz="3600" b="1" kern="1200">
                <a:solidFill>
                  <a:schemeClr val="tx2"/>
                </a:solidFill>
                <a:latin typeface="+mj-lt"/>
                <a:ea typeface="+mj-ea"/>
                <a:cs typeface="+mj-cs"/>
              </a:rPr>
              <a:t>Benefits</a:t>
            </a:r>
          </a:p>
        </p:txBody>
      </p:sp>
      <p:grpSp>
        <p:nvGrpSpPr>
          <p:cNvPr id="13" name="Group 12">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6">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1CF155B3-4280-C030-24DA-47A9189B433E}"/>
              </a:ext>
            </a:extLst>
          </p:cNvPr>
          <p:cNvSpPr txBox="1"/>
          <p:nvPr/>
        </p:nvSpPr>
        <p:spPr>
          <a:xfrm>
            <a:off x="1179226" y="2890979"/>
            <a:ext cx="9833548" cy="269397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solidFill>
                  <a:schemeClr val="tx2"/>
                </a:solidFill>
              </a:rPr>
              <a:t>The contact management system can help you save time and reduce errors when managing your contacts. You can easily add new contacts, update their information, and delete old contacts. You can also save your contacts to a file and load them back later, which can be useful if you need to transfer your contacts to a different computer or device.</a:t>
            </a:r>
          </a:p>
        </p:txBody>
      </p:sp>
      <p:grpSp>
        <p:nvGrpSpPr>
          <p:cNvPr id="26" name="Group 18">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27" name="Freeform: Shape 19">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0">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1">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2">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52443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CE130D70-0CDB-B72F-869A-6D0C09743E0C}"/>
              </a:ext>
            </a:extLst>
          </p:cNvPr>
          <p:cNvSpPr>
            <a:spLocks noGrp="1"/>
          </p:cNvSpPr>
          <p:nvPr>
            <p:ph type="title"/>
          </p:nvPr>
        </p:nvSpPr>
        <p:spPr>
          <a:xfrm>
            <a:off x="1179226" y="1280679"/>
            <a:ext cx="9833548" cy="1325563"/>
          </a:xfrm>
        </p:spPr>
        <p:txBody>
          <a:bodyPr vert="horz" lIns="91440" tIns="45720" rIns="91440" bIns="45720" rtlCol="0" anchor="b">
            <a:normAutofit/>
          </a:bodyPr>
          <a:lstStyle/>
          <a:p>
            <a:pPr algn="ctr"/>
            <a:r>
              <a:rPr lang="en-US" sz="3600" b="1" kern="1200">
                <a:solidFill>
                  <a:schemeClr val="tx2"/>
                </a:solidFill>
                <a:latin typeface="+mj-lt"/>
                <a:ea typeface="+mj-ea"/>
                <a:cs typeface="+mj-cs"/>
              </a:rPr>
              <a:t>Limitations</a:t>
            </a:r>
          </a:p>
        </p:txBody>
      </p:sp>
      <p:grpSp>
        <p:nvGrpSpPr>
          <p:cNvPr id="13" name="Group 12">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C70F4A65-083B-D402-E512-7CCBDBD6A514}"/>
              </a:ext>
            </a:extLst>
          </p:cNvPr>
          <p:cNvSpPr txBox="1"/>
          <p:nvPr/>
        </p:nvSpPr>
        <p:spPr>
          <a:xfrm>
            <a:off x="1179226" y="2890979"/>
            <a:ext cx="9833548" cy="269397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solidFill>
                  <a:schemeClr val="tx2"/>
                </a:solidFill>
              </a:rPr>
              <a:t>The contact management system is a simple program and may not be suitable for advanced users or large-scale contact management. It also does not include any advanced features such as search, sorting, or filtering.</a:t>
            </a:r>
          </a:p>
        </p:txBody>
      </p:sp>
      <p:grpSp>
        <p:nvGrpSpPr>
          <p:cNvPr id="19" name="Group 18">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20" name="Freeform: Shape 19">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57220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383849-C48A-4914-F875-E28085B03356}"/>
              </a:ext>
            </a:extLst>
          </p:cNvPr>
          <p:cNvSpPr>
            <a:spLocks noGrp="1"/>
          </p:cNvSpPr>
          <p:nvPr>
            <p:ph type="title"/>
          </p:nvPr>
        </p:nvSpPr>
        <p:spPr>
          <a:xfrm>
            <a:off x="838200" y="557189"/>
            <a:ext cx="3374136" cy="5567891"/>
          </a:xfrm>
        </p:spPr>
        <p:txBody>
          <a:bodyPr vert="horz" lIns="91440" tIns="45720" rIns="91440" bIns="45720" rtlCol="0" anchor="ctr">
            <a:normAutofit/>
          </a:bodyPr>
          <a:lstStyle/>
          <a:p>
            <a:r>
              <a:rPr lang="en-US" sz="5200" b="1" kern="1200">
                <a:solidFill>
                  <a:schemeClr val="tx1"/>
                </a:solidFill>
                <a:latin typeface="+mj-lt"/>
                <a:ea typeface="+mj-ea"/>
                <a:cs typeface="+mj-cs"/>
              </a:rPr>
              <a:t>Future</a:t>
            </a:r>
          </a:p>
        </p:txBody>
      </p:sp>
      <p:graphicFrame>
        <p:nvGraphicFramePr>
          <p:cNvPr id="6" name="TextBox 3">
            <a:extLst>
              <a:ext uri="{FF2B5EF4-FFF2-40B4-BE49-F238E27FC236}">
                <a16:creationId xmlns:a16="http://schemas.microsoft.com/office/drawing/2014/main" id="{755FF85A-6B12-5F5F-3A9C-04F17339C61B}"/>
              </a:ext>
            </a:extLst>
          </p:cNvPr>
          <p:cNvGraphicFramePr/>
          <p:nvPr>
            <p:extLst>
              <p:ext uri="{D42A27DB-BD31-4B8C-83A1-F6EECF244321}">
                <p14:modId xmlns:p14="http://schemas.microsoft.com/office/powerpoint/2010/main" val="3090548091"/>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9853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383</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Contact Management System</vt:lpstr>
      <vt:lpstr>The Problem</vt:lpstr>
      <vt:lpstr>The Solution</vt:lpstr>
      <vt:lpstr>Features</vt:lpstr>
      <vt:lpstr>User Interface</vt:lpstr>
      <vt:lpstr>Code</vt:lpstr>
      <vt:lpstr>Benefits</vt:lpstr>
      <vt:lpstr>Limitations</vt:lpstr>
      <vt:lpstr>Future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 Management System</dc:title>
  <dc:creator>Chandan Shakya</dc:creator>
  <cp:lastModifiedBy>Chandan Shakya</cp:lastModifiedBy>
  <cp:revision>1</cp:revision>
  <dcterms:created xsi:type="dcterms:W3CDTF">2023-03-27T11:52:02Z</dcterms:created>
  <dcterms:modified xsi:type="dcterms:W3CDTF">2023-03-27T11:56:42Z</dcterms:modified>
</cp:coreProperties>
</file>