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05" r:id="rId2"/>
    <p:sldMasterId id="2147483723" r:id="rId3"/>
  </p:sldMasterIdLst>
  <p:notesMasterIdLst>
    <p:notesMasterId r:id="rId40"/>
  </p:notesMasterIdLst>
  <p:sldIdLst>
    <p:sldId id="273" r:id="rId4"/>
    <p:sldId id="270" r:id="rId5"/>
    <p:sldId id="271" r:id="rId6"/>
    <p:sldId id="256" r:id="rId7"/>
    <p:sldId id="272" r:id="rId8"/>
    <p:sldId id="266" r:id="rId9"/>
    <p:sldId id="262" r:id="rId10"/>
    <p:sldId id="263" r:id="rId11"/>
    <p:sldId id="268" r:id="rId12"/>
    <p:sldId id="267" r:id="rId13"/>
    <p:sldId id="265" r:id="rId14"/>
    <p:sldId id="264" r:id="rId15"/>
    <p:sldId id="269" r:id="rId16"/>
    <p:sldId id="274" r:id="rId17"/>
    <p:sldId id="276" r:id="rId18"/>
    <p:sldId id="275" r:id="rId19"/>
    <p:sldId id="261" r:id="rId20"/>
    <p:sldId id="258" r:id="rId21"/>
    <p:sldId id="259" r:id="rId22"/>
    <p:sldId id="277" r:id="rId23"/>
    <p:sldId id="260" r:id="rId24"/>
    <p:sldId id="278" r:id="rId25"/>
    <p:sldId id="279" r:id="rId26"/>
    <p:sldId id="280" r:id="rId27"/>
    <p:sldId id="281" r:id="rId28"/>
    <p:sldId id="288" r:id="rId29"/>
    <p:sldId id="287" r:id="rId30"/>
    <p:sldId id="282" r:id="rId31"/>
    <p:sldId id="286" r:id="rId32"/>
    <p:sldId id="284" r:id="rId33"/>
    <p:sldId id="285" r:id="rId34"/>
    <p:sldId id="283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E835-27B1-4873-AA5B-D1A973D9666F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581DE-3BE5-4C0D-A83E-3806DB313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0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7147380-C9A6-4292-80AD-55D5D6A2AAE3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1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CD8F-F50E-4E4E-A619-C83536A21564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2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69190F8-86C8-482D-94FF-2357E390480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98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DCCB83B-D0C2-4A7D-ACE4-394E031D1D6D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194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562CC47-EB05-49E7-BB79-D60F887758B3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895A-F06A-4C22-B764-5FE32A2A5F4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00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CFDC-1EF5-4A06-BF89-EF8A8F6CD79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6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5C30-DF68-4F98-AF35-879B076E4017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05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C5DC2D5-0D2B-43CA-B09F-4232E3D1DD6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7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7147380-C9A6-4292-80AD-55D5D6A2AAE3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60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E46DBC0-D5DE-45A0-9330-4563F7536B4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9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DBC0-D5DE-45A0-9330-4563F7536B4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34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3734-E0AF-4094-B819-76ED29494144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20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C16-8A15-4B1C-86DD-7EF5F36FF54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3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A156-96D8-493F-98C7-4297A490F92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73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ADFD-5DAD-460C-9ABC-D0BAD649D43B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24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EACD-BF6D-423A-A9B6-F7FDB2F8FA8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624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6110-DB48-415B-AE51-1D16DEC2A997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74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3D9E-D050-45A3-B8FE-A436082DC5B5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098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CD8F-F50E-4E4E-A619-C83536A21564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524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90F8-86C8-482D-94FF-2357E390480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99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83B-D0C2-4A7D-ACE4-394E031D1D6D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3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9AB3734-E0AF-4094-B819-76ED29494144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092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CC47-EB05-49E7-BB79-D60F887758B3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58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895A-F06A-4C22-B764-5FE32A2A5F4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1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CFDC-1EF5-4A06-BF89-EF8A8F6CD79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813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5C30-DF68-4F98-AF35-879B076E4017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1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C2D5-0D2B-43CA-B09F-4232E3D1DD6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34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7147380-C9A6-4292-80AD-55D5D6A2AAE3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928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E46DBC0-D5DE-45A0-9330-4563F7536B4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654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3734-E0AF-4094-B819-76ED29494144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147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C16-8A15-4B1C-86DD-7EF5F36FF54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164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A156-96D8-493F-98C7-4297A490F92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C16-8A15-4B1C-86DD-7EF5F36FF54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278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ADFD-5DAD-460C-9ABC-D0BAD649D43B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560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EACD-BF6D-423A-A9B6-F7FDB2F8FA8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408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6110-DB48-415B-AE51-1D16DEC2A997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59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3D9E-D050-45A3-B8FE-A436082DC5B5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735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CD8F-F50E-4E4E-A619-C83536A21564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27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90F8-86C8-482D-94FF-2357E390480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059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83B-D0C2-4A7D-ACE4-394E031D1D6D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59762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CC47-EB05-49E7-BB79-D60F887758B3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57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895A-F06A-4C22-B764-5FE32A2A5F4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57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CFDC-1EF5-4A06-BF89-EF8A8F6CD79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A156-96D8-493F-98C7-4297A490F92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80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5C30-DF68-4F98-AF35-879B076E4017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779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C2D5-0D2B-43CA-B09F-4232E3D1DD6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0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ADFD-5DAD-460C-9ABC-D0BAD649D43B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1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EACD-BF6D-423A-A9B6-F7FDB2F8FA8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4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6110-DB48-415B-AE51-1D16DEC2A997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6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3D9E-D050-45A3-B8FE-A436082DC5B5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3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E6DD-7D26-4810-9CFA-3D3006F5FBB0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07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E6DD-7D26-4810-9CFA-3D3006F5FBB0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51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E6DD-7D26-4810-9CFA-3D3006F5FBB0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45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9FAE-7995-4E96-BB11-5E6F5FEB3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648" y="2289326"/>
            <a:ext cx="5962918" cy="1094347"/>
          </a:xfrm>
        </p:spPr>
        <p:txBody>
          <a:bodyPr>
            <a:normAutofit fontScale="90000"/>
          </a:bodyPr>
          <a:lstStyle/>
          <a:p>
            <a:r>
              <a:rPr lang="en-US" dirty="0"/>
              <a:t>OUT OF SYLLABUS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0D9B3-07D8-4825-904D-89A9E6020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1118" y="3741065"/>
            <a:ext cx="3161764" cy="511083"/>
          </a:xfrm>
        </p:spPr>
        <p:txBody>
          <a:bodyPr>
            <a:normAutofit fontScale="92500"/>
          </a:bodyPr>
          <a:lstStyle/>
          <a:p>
            <a:r>
              <a:rPr lang="en-US" dirty="0"/>
              <a:t>Production-Grade Edition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65F66-DA88-442B-A253-54E85D5C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0773" y="5792037"/>
            <a:ext cx="1777284" cy="365125"/>
          </a:xfrm>
        </p:spPr>
        <p:txBody>
          <a:bodyPr/>
          <a:lstStyle/>
          <a:p>
            <a:r>
              <a:rPr lang="en-US" dirty="0"/>
              <a:t>chandanshastri.github.io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B2BE3-FBE0-4F99-9514-7B21CB1B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5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867B9-6661-4B35-A8C2-FCFFC700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EE0DC-ED35-4657-BF88-A12B2E0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890218-8B66-4AC0-927C-3D935C96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57" y="469607"/>
            <a:ext cx="7258886" cy="59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5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55E8-DA6E-4A71-BB6B-63187305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B78A-4E44-42DE-8244-FB286CA3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BF778-2BC4-4154-944B-B99C0104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B493C-A105-4DBF-9AB5-B409356D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90DE6-91C1-4FBF-A693-EE830648E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575"/>
            <a:ext cx="9144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6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B7E2-2B3C-4E69-A1C3-9EC6764F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BB37D1-182C-4949-934E-796C66A30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3447" y="1278060"/>
            <a:ext cx="9227447" cy="39198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53936-ED29-4B8B-BDB8-9D667465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1EFA2-1B98-4078-8EA3-1036029D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2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4D66-0F21-413C-9F1C-0396DE6D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266030"/>
            <a:ext cx="7429499" cy="1182688"/>
          </a:xfrm>
        </p:spPr>
        <p:txBody>
          <a:bodyPr/>
          <a:lstStyle/>
          <a:p>
            <a:r>
              <a:rPr lang="en-US" dirty="0"/>
              <a:t>Docker PRACTICLES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4F4A-B870-41EF-9861-67E1CAB7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2614612"/>
            <a:ext cx="7429499" cy="2382391"/>
          </a:xfrm>
        </p:spPr>
        <p:txBody>
          <a:bodyPr/>
          <a:lstStyle/>
          <a:p>
            <a:r>
              <a:rPr lang="en-US" dirty="0"/>
              <a:t>Docker Hub</a:t>
            </a:r>
          </a:p>
          <a:p>
            <a:r>
              <a:rPr lang="en-US" dirty="0"/>
              <a:t>Docker Pull / Push / Run / Start / Stop</a:t>
            </a:r>
          </a:p>
          <a:p>
            <a:r>
              <a:rPr lang="en-US" dirty="0"/>
              <a:t>Exposing Ports</a:t>
            </a:r>
          </a:p>
          <a:p>
            <a:r>
              <a:rPr lang="en-US" dirty="0"/>
              <a:t>VS Code Integration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4E94F-1365-4829-88F1-AC362AF8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68A4D-A9E6-41CE-BE24-0C887B07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0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3F2D-B35F-4E10-B6D7-4206F91B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213" y="2689715"/>
            <a:ext cx="3329574" cy="1478570"/>
          </a:xfrm>
        </p:spPr>
        <p:txBody>
          <a:bodyPr/>
          <a:lstStyle/>
          <a:p>
            <a:r>
              <a:rPr lang="en-US" dirty="0"/>
              <a:t>WHY Docker 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77110-4498-4CB5-AD01-7AC139D6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FF98C-52A9-4813-B0B4-DCD62DD7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A215-517D-4B70-AD20-7134D02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50D6-0292-4491-99D4-5CA83E402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B3E00-2D2D-4AEB-AE55-B4F56460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5A692-52AA-45CE-8977-2E643033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2092A8B6-547C-415B-A81B-1526EF37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50" y="515995"/>
            <a:ext cx="7779917" cy="5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B0325-E3B6-4608-9F42-DE2345E0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B8B20-5DF8-463F-90B1-294A315E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A39A75E-E30E-4ED8-A8C9-74D430FCE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19"/>
          <a:stretch/>
        </p:blipFill>
        <p:spPr>
          <a:xfrm>
            <a:off x="0" y="1264275"/>
            <a:ext cx="9118260" cy="43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38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3769-5F3A-4E47-B4F5-421B1A22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646" y="1314007"/>
            <a:ext cx="7315200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Demystifying :</a:t>
            </a:r>
            <a:br>
              <a:rPr lang="en-US" dirty="0"/>
            </a:br>
            <a:r>
              <a:rPr lang="en-US" dirty="0"/>
              <a:t>Data Engineering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33D6B-ADAD-48DF-B576-CCC80339B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811" y="4455560"/>
            <a:ext cx="2588653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Chandan Shastri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D2DA3-2145-4DDA-A496-7A4418FB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09138" y="6457817"/>
            <a:ext cx="4880610" cy="365125"/>
          </a:xfrm>
        </p:spPr>
        <p:txBody>
          <a:bodyPr/>
          <a:lstStyle/>
          <a:p>
            <a:r>
              <a:rPr lang="en-US" dirty="0"/>
              <a:t>chandanshastri.github.io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6D133-87D7-4648-AF53-277E7B3A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1996" y="368372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7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6E4C-187B-4824-835C-FDA27785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8" y="928170"/>
            <a:ext cx="7671448" cy="1293028"/>
          </a:xfrm>
        </p:spPr>
        <p:txBody>
          <a:bodyPr/>
          <a:lstStyle/>
          <a:p>
            <a:pPr algn="ctr"/>
            <a:r>
              <a:rPr lang="en-US" dirty="0"/>
              <a:t>ROLES IN BIG DATA PROJECTS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D1CE48-E8F1-4161-ACCE-EA7113873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32" t="30343" r="21997"/>
          <a:stretch/>
        </p:blipFill>
        <p:spPr>
          <a:xfrm>
            <a:off x="89522" y="2381942"/>
            <a:ext cx="2820473" cy="28352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A6BCC-7D7A-47BA-BC7D-1B603D5A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39738-4116-45E6-B875-ECFF57A9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2864E2-B678-4427-8AFB-7DFEDB510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85" r="57267"/>
          <a:stretch/>
        </p:blipFill>
        <p:spPr>
          <a:xfrm>
            <a:off x="3074790" y="2381941"/>
            <a:ext cx="2907446" cy="28352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C04D35-9F61-49B8-B418-89965B421E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59" r="15780" b="17633"/>
          <a:stretch/>
        </p:blipFill>
        <p:spPr>
          <a:xfrm>
            <a:off x="6147032" y="2388299"/>
            <a:ext cx="2907446" cy="28352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B30DD1-0632-4969-AC09-77CCA28E89BB}"/>
              </a:ext>
            </a:extLst>
          </p:cNvPr>
          <p:cNvSpPr txBox="1"/>
          <p:nvPr/>
        </p:nvSpPr>
        <p:spPr>
          <a:xfrm>
            <a:off x="657219" y="566367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Analyst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30E0C9-27CA-4DBD-9F94-DA14EFC19DE7}"/>
              </a:ext>
            </a:extLst>
          </p:cNvPr>
          <p:cNvSpPr txBox="1"/>
          <p:nvPr/>
        </p:nvSpPr>
        <p:spPr>
          <a:xfrm>
            <a:off x="3601015" y="5652311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Engineer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5BB11B-4BDE-4153-9B41-182981C51156}"/>
              </a:ext>
            </a:extLst>
          </p:cNvPr>
          <p:cNvSpPr txBox="1"/>
          <p:nvPr/>
        </p:nvSpPr>
        <p:spPr>
          <a:xfrm>
            <a:off x="6092023" y="5727080"/>
            <a:ext cx="3051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Data Scientist</a:t>
            </a:r>
          </a:p>
          <a:p>
            <a:pPr algn="ctr"/>
            <a:r>
              <a:rPr lang="en-US" dirty="0"/>
              <a:t>( Extremely </a:t>
            </a:r>
          </a:p>
          <a:p>
            <a:pPr algn="ctr"/>
            <a:r>
              <a:rPr lang="en-US" dirty="0"/>
              <a:t>Advanced Tools)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632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C332-0561-48F1-8828-4FBCB27F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1" y="2576691"/>
            <a:ext cx="7301356" cy="1293028"/>
          </a:xfrm>
        </p:spPr>
        <p:txBody>
          <a:bodyPr/>
          <a:lstStyle/>
          <a:p>
            <a:r>
              <a:rPr lang="en-US" dirty="0"/>
              <a:t>BIG DATA is OF course big.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AF1E-244E-4E04-9478-AE9A602D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9923" y="4494083"/>
            <a:ext cx="3604153" cy="613034"/>
          </a:xfrm>
        </p:spPr>
        <p:txBody>
          <a:bodyPr/>
          <a:lstStyle/>
          <a:p>
            <a:r>
              <a:rPr lang="en-US" dirty="0"/>
              <a:t>But how it gets so Big 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12608-6A07-4A36-A06F-B66EAA7D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843DD-2613-4DF1-957A-BE4B8A91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7463-394F-4958-8AF6-7079C6EF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578" y="646674"/>
            <a:ext cx="8654603" cy="1149318"/>
          </a:xfrm>
        </p:spPr>
        <p:txBody>
          <a:bodyPr/>
          <a:lstStyle/>
          <a:p>
            <a:r>
              <a:rPr lang="en-US" dirty="0"/>
              <a:t>A NOTE to Juniors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AF22E-5265-449C-9C4A-BB4667C5D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29" y="2137424"/>
            <a:ext cx="8332634" cy="3289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Don’t have to be an ‘Expert’ in one thing.</a:t>
            </a:r>
          </a:p>
          <a:p>
            <a:endParaRPr lang="en-US" dirty="0"/>
          </a:p>
          <a:p>
            <a:r>
              <a:rPr lang="en-US" dirty="0"/>
              <a:t>Expand your knowledge in as many areas as possible and understand how things work. Adaptability is the key.</a:t>
            </a:r>
          </a:p>
          <a:p>
            <a:endParaRPr lang="en-US" dirty="0"/>
          </a:p>
          <a:p>
            <a:r>
              <a:rPr lang="en-US" dirty="0"/>
              <a:t>Don’t by-heart commands / programs.</a:t>
            </a:r>
          </a:p>
          <a:p>
            <a:endParaRPr lang="en-US" dirty="0"/>
          </a:p>
          <a:p>
            <a:r>
              <a:rPr lang="en-US" dirty="0"/>
              <a:t>You are an Engineer, you just have to know how to put things together to make them work for a bigger purpose.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4133F-7CC2-4C2D-A279-247FD2AC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270" y="6483575"/>
            <a:ext cx="4880610" cy="365125"/>
          </a:xfrm>
        </p:spPr>
        <p:txBody>
          <a:bodyPr/>
          <a:lstStyle/>
          <a:p>
            <a:r>
              <a:rPr lang="en-US" dirty="0"/>
              <a:t>chandanshastri.github.io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397EA-9A3F-4E73-831A-A1BC84BF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79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486C-41F1-43CA-8987-1C7FE6AA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58AC1-B339-4E6A-B1E0-4E6E3D6E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5AB46-ABEC-40A5-9F29-57A23A91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27A35D-6CFB-4CD2-87F3-88B2516D4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23" y="502006"/>
            <a:ext cx="7892817" cy="58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96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F14A-EDCA-43DD-BA7F-3F7DC0FB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CD842E-5CC4-4753-99CA-253432009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82" y="563563"/>
            <a:ext cx="8567435" cy="555616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CE03F-9694-48E4-970F-C9F723CA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56009-1E69-4948-B8DA-79BD8930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43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8B9B-7C97-4F81-B033-29A12AD5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B7A78-EF04-4CE7-87D6-52C573D3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02740-854E-45F2-B2FE-4BED83A0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B95756-1F70-43BE-8C44-B388725AE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146220"/>
            <a:ext cx="9187458" cy="43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57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38E6-1C16-4D48-B443-23A25961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030" y="2683325"/>
            <a:ext cx="6377940" cy="1293028"/>
          </a:xfrm>
        </p:spPr>
        <p:txBody>
          <a:bodyPr/>
          <a:lstStyle/>
          <a:p>
            <a:r>
              <a:rPr lang="en-US" dirty="0"/>
              <a:t>Let’s See only three of them for now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8AE2-1BF1-4E3C-8415-94FDFACA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D7B6F-468D-41EA-B483-1CB9A7E1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7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EC60-0234-4194-B3A9-ACA97BBD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375" y="1022661"/>
            <a:ext cx="5575586" cy="1293028"/>
          </a:xfrm>
        </p:spPr>
        <p:txBody>
          <a:bodyPr/>
          <a:lstStyle/>
          <a:p>
            <a:r>
              <a:rPr lang="en-US" dirty="0"/>
              <a:t>The trending stack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AE27C-8840-472D-977A-B5F5410F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00C2F-BA93-4D15-9900-0B71CF1C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C84DB3-8B18-4908-84D3-6561EB438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2925608"/>
            <a:ext cx="2143752" cy="1929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FB50B-B3DF-4434-8601-4428E34AA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844" y="3216169"/>
            <a:ext cx="2588654" cy="13482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EE0402-5D73-49EA-AED4-69A8F97BE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48" t="11542" r="22610" b="20737"/>
          <a:stretch/>
        </p:blipFill>
        <p:spPr>
          <a:xfrm>
            <a:off x="218351" y="3113381"/>
            <a:ext cx="2924094" cy="1553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5885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0AC32-EB1D-4530-A5BB-7A9B9583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B3E43-F519-4456-AF8A-77391075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530585-9595-4AB5-A2F7-CEE5163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8" t="11542" r="22610" b="20737"/>
          <a:stretch/>
        </p:blipFill>
        <p:spPr>
          <a:xfrm>
            <a:off x="2436268" y="2294093"/>
            <a:ext cx="4271464" cy="2269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70261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CD9C-58B5-438A-82F2-FB5A26E7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030" y="2782486"/>
            <a:ext cx="6377940" cy="1293028"/>
          </a:xfrm>
        </p:spPr>
        <p:txBody>
          <a:bodyPr/>
          <a:lstStyle/>
          <a:p>
            <a:r>
              <a:rPr lang="en-US" dirty="0"/>
              <a:t>DISTRIBUTED COMPUTING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A0D01-5751-4813-A33A-A7CFAE46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9160B-6400-4EEB-8B81-9D035EF9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1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9BD4-3AFC-447B-8750-4B35530F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014" y="137029"/>
            <a:ext cx="3835972" cy="1293028"/>
          </a:xfrm>
        </p:spPr>
        <p:txBody>
          <a:bodyPr/>
          <a:lstStyle/>
          <a:p>
            <a:r>
              <a:rPr lang="en-US" dirty="0"/>
              <a:t>MAP - REDUCE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211C33-4C4B-446C-A0AB-7F8996E74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26" y="1215129"/>
            <a:ext cx="9041348" cy="476066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62FBB-9D3E-44F9-9D66-46F58C2E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B9772-8FAD-4B4B-8F14-70CDF71D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1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2AC8-9AE0-4C0A-84B0-56396604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4AC3C9-F1A4-4407-808F-85E45D1B6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76" y="589522"/>
            <a:ext cx="6744248" cy="567895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4DE63-ACEA-415E-8723-0B97312F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80FA2-6340-4C35-AB94-604D70DF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23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F11D-6DAD-4B38-A3AB-641CCCE1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20C9F3-31A5-4388-BA9A-4140E98AF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86" y="952188"/>
            <a:ext cx="8793027" cy="47660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6771F-4DBE-4371-95DD-B809A949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92255-6C90-4A1A-BF8A-1F570294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4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DC10-B2B0-47D0-ABBE-9A8E398B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46" y="746126"/>
            <a:ext cx="8691308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A BASIC DIFFRENCE </a:t>
            </a:r>
            <a:br>
              <a:rPr lang="en-US" dirty="0"/>
            </a:br>
            <a:r>
              <a:rPr lang="en-US" dirty="0"/>
              <a:t>between </a:t>
            </a:r>
            <a:br>
              <a:rPr lang="en-US" dirty="0"/>
            </a:br>
            <a:r>
              <a:rPr lang="en-US" dirty="0"/>
              <a:t>COLLEGE life and corporate life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850DD-212E-442F-8518-DDF2B6D9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256" y="3114746"/>
            <a:ext cx="8575398" cy="1875165"/>
          </a:xfrm>
        </p:spPr>
        <p:txBody>
          <a:bodyPr/>
          <a:lstStyle/>
          <a:p>
            <a:r>
              <a:rPr lang="en-US" dirty="0"/>
              <a:t>In College, you think that your job is to know the output of a code snippet.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company, you will realize that it is the job of the compiler.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90819-B7C6-4133-A23D-57A2C8FE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346" y="6294437"/>
            <a:ext cx="5680710" cy="365125"/>
          </a:xfrm>
        </p:spPr>
        <p:txBody>
          <a:bodyPr/>
          <a:lstStyle/>
          <a:p>
            <a:r>
              <a:rPr lang="en-US" sz="1400" dirty="0"/>
              <a:t>chandanshastri.github.io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B848-2502-4BA7-89A8-BF367C78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4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A686F-0B4A-4211-B02D-B0AB3A5B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1268A-96B0-4B51-BBE7-8CC02240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0313B-E34A-467E-BBA7-0FA9B900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37" y="1508931"/>
            <a:ext cx="4018733" cy="36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94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2FA6-520B-4026-89EC-927832F2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08E8A2-606C-416E-A79B-DA3FA36C9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05" y="15876"/>
            <a:ext cx="8192389" cy="633997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7D8BC-5307-48EB-8201-E3D12E46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B226D-059C-4818-8944-15788247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30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8447-D33A-4A81-9D94-0AF1D42F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8478C8-8F81-4713-952B-EC1F3AF83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19" y="964956"/>
            <a:ext cx="8750361" cy="49280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38139-201D-4088-969F-0E38295E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32E39-75C0-4088-A3E0-D28D9419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47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4F04-49FE-4143-9EDC-912FB266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79BC-0F43-42E0-A7C3-DBA24ED6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D263C-87C4-4908-B55C-6828D30F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87" y="1485257"/>
            <a:ext cx="6955226" cy="3622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3326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AD73-1765-47BE-8F85-695B6799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A9EA66-00D4-4125-A9B3-E73E41B2F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03" y="921376"/>
            <a:ext cx="8915994" cy="501524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ED24F-F8E8-4C1B-B49F-C3653B4C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A5F4F-F135-44B8-9234-0FBFAAE6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95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4FD7-8582-46F0-8654-332CB3E9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41676A-6D1C-4096-BBBA-0FC1C4E6F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30264" y="1020226"/>
            <a:ext cx="10804528" cy="48175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1420-5D00-408E-96C8-E9E0D482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665E-0067-41A1-BC1A-040FD1BE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88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F1D9-D8E8-4BCE-8704-ACAD5A2E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29B8-FAB2-4952-935A-B4E95F5B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87A05-5CF9-42FF-B782-636BB43B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29468-5B65-4F23-AF35-C2DD7996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1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3769-5F3A-4E47-B4F5-421B1A22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91" y="1313132"/>
            <a:ext cx="7840818" cy="2114993"/>
          </a:xfrm>
        </p:spPr>
        <p:txBody>
          <a:bodyPr>
            <a:normAutofit/>
          </a:bodyPr>
          <a:lstStyle/>
          <a:p>
            <a:r>
              <a:rPr lang="en-US" dirty="0"/>
              <a:t>Demystifying :</a:t>
            </a:r>
            <a:br>
              <a:rPr lang="en-US" dirty="0"/>
            </a:br>
            <a:r>
              <a:rPr lang="en-US" dirty="0"/>
              <a:t>Containerization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33D6B-ADAD-48DF-B576-CCC80339B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7669" y="4395283"/>
            <a:ext cx="2588653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Chandan Shastri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D2DA3-2145-4DDA-A496-7A4418FB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09138" y="6457817"/>
            <a:ext cx="4880610" cy="365125"/>
          </a:xfrm>
        </p:spPr>
        <p:txBody>
          <a:bodyPr/>
          <a:lstStyle/>
          <a:p>
            <a:r>
              <a:rPr lang="en-US" dirty="0"/>
              <a:t>chandanshastri.github.io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6D133-87D7-4648-AF53-277E7B3A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1996" y="368372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8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F0FD-122F-4414-ABF9-D83A48CD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from your MINI Projects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82B6FC-7100-43F7-A788-9A9324C6E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01" y="3124657"/>
            <a:ext cx="2857500" cy="1485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F8ACE-C88D-497D-9E6C-179038C6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34C1-8126-49FD-839F-1FAC2979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7A4C8-D2B8-4C74-B433-B6EC9768D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307" y="3124657"/>
            <a:ext cx="2726374" cy="1499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84B5B5-0128-4AA3-B9D9-D073F6C37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487" y="2638668"/>
            <a:ext cx="1351152" cy="2471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730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5DD9-F99A-42FD-B396-CA14F9CD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985" y="468030"/>
            <a:ext cx="4904919" cy="1293028"/>
          </a:xfrm>
        </p:spPr>
        <p:txBody>
          <a:bodyPr/>
          <a:lstStyle/>
          <a:p>
            <a:r>
              <a:rPr lang="en-US" dirty="0"/>
              <a:t>Virtual machines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287F87-0838-44DA-9175-BCE5B6B64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893" y="2023277"/>
            <a:ext cx="5933052" cy="4070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0B35F-6666-4128-AEA0-7FD7A9C5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F1E0E-88C4-47FB-A4D6-DE8A63DB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0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5DBC-FC28-4EBE-AB2B-4E19E95A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713AB6-34E4-40E6-84A7-36257A110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59" y="540935"/>
            <a:ext cx="7605361" cy="51886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C38D1-5856-4DCF-AC4A-81560520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F149A-2C08-411C-8EBE-C4DAFB62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6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0C00-5F30-4068-A10A-FA4C3F92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AD0480-F75A-4C6A-8C55-DBF33E5ED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218" y="558110"/>
            <a:ext cx="6851182" cy="532516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C5B66-2AD0-4A19-8C13-D3BC40AD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68F29-3D42-4285-B987-C0F6CF17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24AB85-CEAE-4A9F-89F9-29EAB9351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577" y="1569258"/>
            <a:ext cx="4494845" cy="3719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C6B0D-51EA-4FC1-B361-D4B62674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6FCA4-9699-424B-9DB2-CB93CAC9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6224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750</TotalTime>
  <Words>424</Words>
  <Application>Microsoft Office PowerPoint</Application>
  <PresentationFormat>On-screen Show (4:3)</PresentationFormat>
  <Paragraphs>110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Century Gothic</vt:lpstr>
      <vt:lpstr>Tw Cen MT</vt:lpstr>
      <vt:lpstr>Vapor Trail</vt:lpstr>
      <vt:lpstr>Circuit</vt:lpstr>
      <vt:lpstr>1_Circuit</vt:lpstr>
      <vt:lpstr>OUT OF SYLLABUS</vt:lpstr>
      <vt:lpstr>A NOTE to Juniors</vt:lpstr>
      <vt:lpstr>A BASIC DIFFRENCE  between  COLLEGE life and corporate life</vt:lpstr>
      <vt:lpstr>Demystifying : Containerization </vt:lpstr>
      <vt:lpstr>Let’s Start from your MINI Projects</vt:lpstr>
      <vt:lpstr>Virtual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PRACTICLES</vt:lpstr>
      <vt:lpstr>WHY Docker ?</vt:lpstr>
      <vt:lpstr>PowerPoint Presentation</vt:lpstr>
      <vt:lpstr>PowerPoint Presentation</vt:lpstr>
      <vt:lpstr>Demystifying : Data Engineering</vt:lpstr>
      <vt:lpstr>ROLES IN BIG DATA PROJECTS</vt:lpstr>
      <vt:lpstr>BIG DATA is OF course big.</vt:lpstr>
      <vt:lpstr>PowerPoint Presentation</vt:lpstr>
      <vt:lpstr>PowerPoint Presentation</vt:lpstr>
      <vt:lpstr>PowerPoint Presentation</vt:lpstr>
      <vt:lpstr>Let’s See only three of them for now</vt:lpstr>
      <vt:lpstr>The trending stack</vt:lpstr>
      <vt:lpstr>PowerPoint Presentation</vt:lpstr>
      <vt:lpstr>DISTRIBUTED COMPUTING</vt:lpstr>
      <vt:lpstr>MAP - REDUCE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Shastri</dc:creator>
  <cp:lastModifiedBy>Chandan Shastri</cp:lastModifiedBy>
  <cp:revision>91</cp:revision>
  <dcterms:created xsi:type="dcterms:W3CDTF">2020-03-07T15:09:22Z</dcterms:created>
  <dcterms:modified xsi:type="dcterms:W3CDTF">2020-03-11T17:34:25Z</dcterms:modified>
</cp:coreProperties>
</file>