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7.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58" r:id="rId6"/>
    <p:sldId id="259" r:id="rId7"/>
    <p:sldId id="260" r:id="rId8"/>
    <p:sldId id="261" r:id="rId9"/>
    <p:sldId id="262" r:id="rId10"/>
    <p:sldId id="264" r:id="rId11"/>
    <p:sldId id="266" r:id="rId12"/>
    <p:sldId id="265" r:id="rId13"/>
    <p:sldId id="283" r:id="rId14"/>
    <p:sldId id="282" r:id="rId15"/>
    <p:sldId id="268" r:id="rId16"/>
    <p:sldId id="269" r:id="rId17"/>
    <p:sldId id="271" r:id="rId18"/>
    <p:sldId id="270" r:id="rId19"/>
    <p:sldId id="272" r:id="rId20"/>
    <p:sldId id="273" r:id="rId21"/>
    <p:sldId id="274" r:id="rId22"/>
    <p:sldId id="275" r:id="rId23"/>
    <p:sldId id="276" r:id="rId24"/>
    <p:sldId id="278" r:id="rId25"/>
    <p:sldId id="277"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1.xml"/><Relationship Id="rId1" Type="http://schemas.microsoft.com/office/2011/relationships/chartStyle" Target="style11.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2.xml"/><Relationship Id="rId1" Type="http://schemas.microsoft.com/office/2011/relationships/chartStyle" Target="style12.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3.xml"/><Relationship Id="rId1" Type="http://schemas.microsoft.com/office/2011/relationships/chartStyle" Target="style13.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22.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5.xml"/><Relationship Id="rId1" Type="http://schemas.microsoft.com/office/2011/relationships/chartStyle" Target="style1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Product Line Contribution in Madrid</a:t>
            </a:r>
            <a:endParaRPr lang="en-US" dirty="0"/>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3.0591587954615699E-2"/>
          <c:y val="0.16272556736118601"/>
          <c:w val="0.96940841204538397"/>
          <c:h val="0.80076878568584697"/>
        </c:manualLayout>
      </c:layout>
      <c:pie3DChart>
        <c:varyColors val="1"/>
        <c:ser>
          <c:idx val="0"/>
          <c:order val="0"/>
          <c:tx>
            <c:strRef>
              <c:f>'1'!$I$16</c:f>
              <c:strCache>
                <c:ptCount val="1"/>
                <c:pt idx="0">
                  <c:v>Revenue</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FD4-43F6-A3DD-437231DFEE4D}"/>
              </c:ext>
            </c:extLst>
          </c:dPt>
          <c:dPt>
            <c:idx val="2"/>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FD4-43F6-A3DD-437231DFEE4D}"/>
              </c:ext>
            </c:extLst>
          </c:dPt>
          <c:dPt>
            <c:idx val="3"/>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6FD4-43F6-A3DD-437231DFEE4D}"/>
              </c:ext>
            </c:extLst>
          </c:dPt>
          <c:dPt>
            <c:idx val="4"/>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6FD4-43F6-A3DD-437231DFEE4D}"/>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6FD4-43F6-A3DD-437231DFEE4D}"/>
              </c:ext>
            </c:extLst>
          </c:dPt>
          <c:dLbls>
            <c:dLbl>
              <c:idx val="2"/>
              <c:layout>
                <c:manualLayout>
                  <c:x val="0.151868000874891"/>
                  <c:y val="3.42228054826484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6FD4-43F6-A3DD-437231DFEE4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'1'!$I$17:$I$23</c:f>
              <c:numCache>
                <c:formatCode>General</c:formatCode>
                <c:ptCount val="7"/>
                <c:pt idx="0">
                  <c:v>411183.7</c:v>
                </c:pt>
                <c:pt idx="1">
                  <c:v>163617.84</c:v>
                </c:pt>
                <c:pt idx="2">
                  <c:v>117741.349999999</c:v>
                </c:pt>
                <c:pt idx="3">
                  <c:v>59874.3</c:v>
                </c:pt>
                <c:pt idx="4">
                  <c:v>30735.38</c:v>
                </c:pt>
                <c:pt idx="5">
                  <c:v>24881.81</c:v>
                </c:pt>
                <c:pt idx="6">
                  <c:v>19927.310000000001</c:v>
                </c:pt>
              </c:numCache>
            </c:numRef>
          </c:val>
          <c:extLst>
            <c:ext xmlns:c16="http://schemas.microsoft.com/office/drawing/2014/chart" uri="{C3380CC4-5D6E-409C-BE32-E72D297353CC}">
              <c16:uniqueId val="{0000000E-6FD4-43F6-A3DD-437231DFEE4D}"/>
            </c:ext>
          </c:extLst>
        </c:ser>
        <c:ser>
          <c:idx val="1"/>
          <c:order val="1"/>
          <c:tx>
            <c:strRef>
              <c:f>'1'!$J$16</c:f>
              <c:strCache>
                <c:ptCount val="1"/>
                <c:pt idx="0">
                  <c:v>Quantity</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6FD4-43F6-A3DD-437231DFEE4D}"/>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6FD4-43F6-A3DD-437231DFEE4D}"/>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6FD4-43F6-A3DD-437231DFEE4D}"/>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6FD4-43F6-A3DD-437231DFEE4D}"/>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6FD4-43F6-A3DD-437231DFEE4D}"/>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'1'!$J$17:$J$23</c:f>
              <c:numCache>
                <c:formatCode>General</c:formatCode>
                <c:ptCount val="7"/>
                <c:pt idx="0">
                  <c:v>4043</c:v>
                </c:pt>
                <c:pt idx="1">
                  <c:v>1971</c:v>
                </c:pt>
                <c:pt idx="2">
                  <c:v>1287</c:v>
                </c:pt>
                <c:pt idx="3">
                  <c:v>767</c:v>
                </c:pt>
                <c:pt idx="4">
                  <c:v>461</c:v>
                </c:pt>
                <c:pt idx="5">
                  <c:v>411</c:v>
                </c:pt>
                <c:pt idx="6">
                  <c:v>235</c:v>
                </c:pt>
              </c:numCache>
            </c:numRef>
          </c:val>
          <c:extLst>
            <c:ext xmlns:c16="http://schemas.microsoft.com/office/drawing/2014/chart" uri="{C3380CC4-5D6E-409C-BE32-E72D297353CC}">
              <c16:uniqueId val="{0000001D-6FD4-43F6-A3DD-437231DFEE4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d1a9e932-83db-4b16-9746-35c50e95dd4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20 Customers Revenue %</a:t>
            </a:r>
          </a:p>
        </c:rich>
      </c:tx>
      <c:layout>
        <c:manualLayout>
          <c:xMode val="edge"/>
          <c:yMode val="edge"/>
          <c:x val="0.279266473872954"/>
          <c:y val="2.5009920273494302E-2"/>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1"/>
          <c:order val="0"/>
          <c:tx>
            <c:strRef>
              <c:f>'3'!$W$18</c:f>
              <c:strCache>
                <c:ptCount val="1"/>
                <c:pt idx="0">
                  <c:v>Revenue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'3'!$S$19:$S$38</c:f>
              <c:numCache>
                <c:formatCode>General</c:formatCode>
                <c:ptCount val="20"/>
                <c:pt idx="0">
                  <c:v>141</c:v>
                </c:pt>
                <c:pt idx="1">
                  <c:v>124</c:v>
                </c:pt>
                <c:pt idx="2">
                  <c:v>151</c:v>
                </c:pt>
                <c:pt idx="3">
                  <c:v>114</c:v>
                </c:pt>
                <c:pt idx="4">
                  <c:v>148</c:v>
                </c:pt>
                <c:pt idx="5">
                  <c:v>187</c:v>
                </c:pt>
                <c:pt idx="6">
                  <c:v>323</c:v>
                </c:pt>
                <c:pt idx="7">
                  <c:v>321</c:v>
                </c:pt>
                <c:pt idx="8">
                  <c:v>382</c:v>
                </c:pt>
                <c:pt idx="9">
                  <c:v>276</c:v>
                </c:pt>
                <c:pt idx="10">
                  <c:v>146</c:v>
                </c:pt>
                <c:pt idx="11">
                  <c:v>353</c:v>
                </c:pt>
                <c:pt idx="12">
                  <c:v>278</c:v>
                </c:pt>
                <c:pt idx="13">
                  <c:v>458</c:v>
                </c:pt>
                <c:pt idx="14">
                  <c:v>386</c:v>
                </c:pt>
                <c:pt idx="15">
                  <c:v>119</c:v>
                </c:pt>
                <c:pt idx="16">
                  <c:v>363</c:v>
                </c:pt>
                <c:pt idx="17">
                  <c:v>496</c:v>
                </c:pt>
                <c:pt idx="18">
                  <c:v>398</c:v>
                </c:pt>
                <c:pt idx="19">
                  <c:v>298</c:v>
                </c:pt>
              </c:numCache>
            </c:numRef>
          </c:cat>
          <c:val>
            <c:numRef>
              <c:f>'3'!$W$19:$W$38</c:f>
              <c:numCache>
                <c:formatCode>0.0%</c:formatCode>
                <c:ptCount val="20"/>
                <c:pt idx="0">
                  <c:v>7.5438614832430001E-2</c:v>
                </c:pt>
                <c:pt idx="1">
                  <c:v>6.5897575121657198E-2</c:v>
                </c:pt>
                <c:pt idx="2">
                  <c:v>2.00690412482726E-2</c:v>
                </c:pt>
                <c:pt idx="3">
                  <c:v>2.0370348804307901E-2</c:v>
                </c:pt>
                <c:pt idx="4">
                  <c:v>1.7625421537519E-2</c:v>
                </c:pt>
                <c:pt idx="5">
                  <c:v>1.6740948182364799E-2</c:v>
                </c:pt>
                <c:pt idx="6">
                  <c:v>1.7441672794143999E-2</c:v>
                </c:pt>
                <c:pt idx="7">
                  <c:v>1.4928298610921599E-2</c:v>
                </c:pt>
                <c:pt idx="8">
                  <c:v>1.5508020566377199E-2</c:v>
                </c:pt>
                <c:pt idx="9">
                  <c:v>1.5457727815075E-2</c:v>
                </c:pt>
                <c:pt idx="10">
                  <c:v>1.46986981291831E-2</c:v>
                </c:pt>
                <c:pt idx="11">
                  <c:v>1.43239519888531E-2</c:v>
                </c:pt>
                <c:pt idx="12">
                  <c:v>1.43855982568505E-2</c:v>
                </c:pt>
                <c:pt idx="13">
                  <c:v>1.26834618880053E-2</c:v>
                </c:pt>
                <c:pt idx="14">
                  <c:v>1.4157273565214901E-2</c:v>
                </c:pt>
                <c:pt idx="15">
                  <c:v>1.31921524528699E-2</c:v>
                </c:pt>
                <c:pt idx="16">
                  <c:v>1.3135707482983001E-2</c:v>
                </c:pt>
                <c:pt idx="17">
                  <c:v>1.2915506788092199E-2</c:v>
                </c:pt>
                <c:pt idx="18">
                  <c:v>1.19061030125675E-2</c:v>
                </c:pt>
                <c:pt idx="19">
                  <c:v>1.22703619552109E-2</c:v>
                </c:pt>
              </c:numCache>
            </c:numRef>
          </c:val>
          <c:extLst>
            <c:ext xmlns:c16="http://schemas.microsoft.com/office/drawing/2014/chart" uri="{C3380CC4-5D6E-409C-BE32-E72D297353CC}">
              <c16:uniqueId val="{00000000-B105-4F4B-BC44-CC640D98B597}"/>
            </c:ext>
          </c:extLst>
        </c:ser>
        <c:dLbls>
          <c:showLegendKey val="0"/>
          <c:showVal val="1"/>
          <c:showCatName val="0"/>
          <c:showSerName val="0"/>
          <c:showPercent val="0"/>
          <c:showBubbleSize val="0"/>
        </c:dLbls>
        <c:gapWidth val="100"/>
        <c:axId val="431908367"/>
        <c:axId val="431910287"/>
      </c:barChart>
      <c:catAx>
        <c:axId val="431908367"/>
        <c:scaling>
          <c:orientation val="minMax"/>
        </c:scaling>
        <c:delete val="0"/>
        <c:axPos val="b"/>
        <c:title>
          <c:tx>
            <c:rich>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Customer</a:t>
                </a:r>
                <a:r>
                  <a:rPr lang="en-IN" baseline="0"/>
                  <a:t> Number</a:t>
                </a:r>
                <a:endParaRPr lang="en-IN"/>
              </a:p>
            </c:rich>
          </c:tx>
          <c:overlay val="0"/>
          <c:spPr>
            <a:noFill/>
            <a:ln>
              <a:noFill/>
            </a:ln>
            <a:effectLst/>
          </c:spPr>
          <c:txPr>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10287"/>
        <c:crosses val="autoZero"/>
        <c:auto val="1"/>
        <c:lblAlgn val="ctr"/>
        <c:lblOffset val="100"/>
        <c:noMultiLvlLbl val="0"/>
      </c:catAx>
      <c:valAx>
        <c:axId val="43191028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 %</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08367"/>
        <c:crosses val="autoZero"/>
        <c:crossBetween val="between"/>
      </c:valAx>
      <c:spPr>
        <a:noFill/>
        <a:ln>
          <a:noFill/>
        </a:ln>
        <a:effectLst/>
      </c:spPr>
    </c:plotArea>
    <c:plotVisOnly val="1"/>
    <c:dispBlanksAs val="gap"/>
    <c:showDLblsOverMax val="0"/>
    <c:extLst>
      <c:ext uri="{0b15fc19-7d7d-44ad-8c2d-2c3a37ce22c3}">
        <chartProps xmlns="https://web.wps.cn/et/2018/main" chartId="{b80346d5-e988-42bb-bec8-9730106f225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Wise Revenue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'4'!$F$18</c:f>
              <c:strCache>
                <c:ptCount val="1"/>
                <c:pt idx="0">
                  <c:v>Unique Customers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'4'!$F$19:$F$38</c:f>
              <c:numCache>
                <c:formatCode>General</c:formatCode>
                <c:ptCount val="20"/>
                <c:pt idx="0">
                  <c:v>37</c:v>
                </c:pt>
                <c:pt idx="1">
                  <c:v>26</c:v>
                </c:pt>
                <c:pt idx="2">
                  <c:v>26</c:v>
                </c:pt>
                <c:pt idx="3">
                  <c:v>25</c:v>
                </c:pt>
                <c:pt idx="4">
                  <c:v>25</c:v>
                </c:pt>
                <c:pt idx="5">
                  <c:v>25</c:v>
                </c:pt>
                <c:pt idx="6">
                  <c:v>25</c:v>
                </c:pt>
                <c:pt idx="7">
                  <c:v>25</c:v>
                </c:pt>
                <c:pt idx="8">
                  <c:v>25</c:v>
                </c:pt>
                <c:pt idx="9">
                  <c:v>24</c:v>
                </c:pt>
                <c:pt idx="10">
                  <c:v>24</c:v>
                </c:pt>
                <c:pt idx="11">
                  <c:v>24</c:v>
                </c:pt>
                <c:pt idx="12">
                  <c:v>24</c:v>
                </c:pt>
                <c:pt idx="13">
                  <c:v>24</c:v>
                </c:pt>
                <c:pt idx="14">
                  <c:v>24</c:v>
                </c:pt>
                <c:pt idx="15">
                  <c:v>24</c:v>
                </c:pt>
                <c:pt idx="16">
                  <c:v>24</c:v>
                </c:pt>
                <c:pt idx="17">
                  <c:v>24</c:v>
                </c:pt>
                <c:pt idx="18">
                  <c:v>24</c:v>
                </c:pt>
                <c:pt idx="19">
                  <c:v>24</c:v>
                </c:pt>
              </c:numCache>
            </c:numRef>
          </c:val>
          <c:extLst>
            <c:ext xmlns:c16="http://schemas.microsoft.com/office/drawing/2014/chart" uri="{C3380CC4-5D6E-409C-BE32-E72D297353CC}">
              <c16:uniqueId val="{00000000-97D1-401D-9F85-D5B76618AEAD}"/>
            </c:ext>
          </c:extLst>
        </c:ser>
        <c:dLbls>
          <c:showLegendKey val="0"/>
          <c:showVal val="0"/>
          <c:showCatName val="0"/>
          <c:showSerName val="0"/>
          <c:showPercent val="0"/>
          <c:showBubbleSize val="0"/>
        </c:dLbls>
        <c:gapWidth val="219"/>
        <c:axId val="305616463"/>
        <c:axId val="305618383"/>
      </c:barChart>
      <c:lineChart>
        <c:grouping val="standard"/>
        <c:varyColors val="0"/>
        <c:ser>
          <c:idx val="0"/>
          <c:order val="0"/>
          <c:tx>
            <c:strRef>
              <c:f>'4'!$C$18</c:f>
              <c:strCache>
                <c:ptCount val="1"/>
                <c:pt idx="0">
                  <c:v>Revenue</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'4'!$C$19:$C$38</c:f>
              <c:numCache>
                <c:formatCode>General</c:formatCode>
                <c:ptCount val="20"/>
                <c:pt idx="0">
                  <c:v>264132.77999999898</c:v>
                </c:pt>
                <c:pt idx="1">
                  <c:v>179945.96</c:v>
                </c:pt>
                <c:pt idx="2">
                  <c:v>53429.7</c:v>
                </c:pt>
                <c:pt idx="3">
                  <c:v>114351.519999999</c:v>
                </c:pt>
                <c:pt idx="4">
                  <c:v>104753.61999999901</c:v>
                </c:pt>
                <c:pt idx="5">
                  <c:v>96302.38</c:v>
                </c:pt>
                <c:pt idx="6">
                  <c:v>84915.389999999898</c:v>
                </c:pt>
                <c:pt idx="7">
                  <c:v>83261.33</c:v>
                </c:pt>
                <c:pt idx="8">
                  <c:v>67193.489999999903</c:v>
                </c:pt>
                <c:pt idx="9">
                  <c:v>161576.48000000001</c:v>
                </c:pt>
                <c:pt idx="10">
                  <c:v>132730.43</c:v>
                </c:pt>
                <c:pt idx="11">
                  <c:v>108313.68</c:v>
                </c:pt>
                <c:pt idx="12">
                  <c:v>101440.44</c:v>
                </c:pt>
                <c:pt idx="13">
                  <c:v>97900.08</c:v>
                </c:pt>
                <c:pt idx="14">
                  <c:v>73670.639999999898</c:v>
                </c:pt>
                <c:pt idx="15">
                  <c:v>64897.139999999898</c:v>
                </c:pt>
                <c:pt idx="16">
                  <c:v>64228.7</c:v>
                </c:pt>
                <c:pt idx="17">
                  <c:v>53358.51</c:v>
                </c:pt>
                <c:pt idx="18">
                  <c:v>47877.72</c:v>
                </c:pt>
                <c:pt idx="19">
                  <c:v>44892.289999999899</c:v>
                </c:pt>
              </c:numCache>
            </c:numRef>
          </c:val>
          <c:smooth val="0"/>
          <c:extLst>
            <c:ext xmlns:c16="http://schemas.microsoft.com/office/drawing/2014/chart" uri="{C3380CC4-5D6E-409C-BE32-E72D297353CC}">
              <c16:uniqueId val="{00000001-97D1-401D-9F85-D5B76618AEAD}"/>
            </c:ext>
          </c:extLst>
        </c:ser>
        <c:ser>
          <c:idx val="2"/>
          <c:order val="2"/>
          <c:tx>
            <c:strRef>
              <c:f>'4'!$E$18</c:f>
              <c:strCache>
                <c:ptCount val="1"/>
                <c:pt idx="0">
                  <c:v>Profit</c:v>
                </c:pt>
              </c:strCache>
            </c:strRef>
          </c:tx>
          <c:spPr>
            <a:ln w="34925" cap="rnd">
              <a:solidFill>
                <a:schemeClr val="bg2">
                  <a:lumMod val="75000"/>
                </a:schemeClr>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'4'!$E$19:$E$38</c:f>
              <c:numCache>
                <c:formatCode>General</c:formatCode>
                <c:ptCount val="20"/>
                <c:pt idx="0">
                  <c:v>130144.77999999899</c:v>
                </c:pt>
                <c:pt idx="1">
                  <c:v>90139.5799999999</c:v>
                </c:pt>
                <c:pt idx="2">
                  <c:v>20659.8</c:v>
                </c:pt>
                <c:pt idx="3">
                  <c:v>35782.959999999999</c:v>
                </c:pt>
                <c:pt idx="4">
                  <c:v>38937.160000000003</c:v>
                </c:pt>
                <c:pt idx="5">
                  <c:v>33820.54</c:v>
                </c:pt>
                <c:pt idx="6">
                  <c:v>36544.679999999898</c:v>
                </c:pt>
                <c:pt idx="7">
                  <c:v>29445.69</c:v>
                </c:pt>
                <c:pt idx="8">
                  <c:v>29313.69</c:v>
                </c:pt>
                <c:pt idx="9">
                  <c:v>77018.899999999994</c:v>
                </c:pt>
                <c:pt idx="10">
                  <c:v>65996.539999999994</c:v>
                </c:pt>
                <c:pt idx="11">
                  <c:v>29821.639999999901</c:v>
                </c:pt>
                <c:pt idx="12">
                  <c:v>40702.159999999902</c:v>
                </c:pt>
                <c:pt idx="13">
                  <c:v>33642.879999999903</c:v>
                </c:pt>
                <c:pt idx="14">
                  <c:v>39774</c:v>
                </c:pt>
                <c:pt idx="15">
                  <c:v>13746.04</c:v>
                </c:pt>
                <c:pt idx="16">
                  <c:v>29191.879999999899</c:v>
                </c:pt>
                <c:pt idx="17">
                  <c:v>27011.19</c:v>
                </c:pt>
                <c:pt idx="18">
                  <c:v>25852.65</c:v>
                </c:pt>
                <c:pt idx="19">
                  <c:v>22209.19</c:v>
                </c:pt>
              </c:numCache>
            </c:numRef>
          </c:val>
          <c:smooth val="0"/>
          <c:extLst>
            <c:ext xmlns:c16="http://schemas.microsoft.com/office/drawing/2014/chart" uri="{C3380CC4-5D6E-409C-BE32-E72D297353CC}">
              <c16:uniqueId val="{00000002-97D1-401D-9F85-D5B76618AEAD}"/>
            </c:ext>
          </c:extLst>
        </c:ser>
        <c:dLbls>
          <c:showLegendKey val="0"/>
          <c:showVal val="0"/>
          <c:showCatName val="0"/>
          <c:showSerName val="0"/>
          <c:showPercent val="0"/>
          <c:showBubbleSize val="0"/>
        </c:dLbls>
        <c:marker val="1"/>
        <c:smooth val="0"/>
        <c:axId val="1865910847"/>
        <c:axId val="1865911327"/>
      </c:lineChart>
      <c:catAx>
        <c:axId val="18659108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1327"/>
        <c:crosses val="autoZero"/>
        <c:auto val="0"/>
        <c:lblAlgn val="ctr"/>
        <c:lblOffset val="100"/>
        <c:tickLblSkip val="1"/>
        <c:noMultiLvlLbl val="0"/>
      </c:catAx>
      <c:valAx>
        <c:axId val="186591132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Revenue/Profit</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0847"/>
        <c:crossesAt val="1"/>
        <c:crossBetween val="midCat"/>
      </c:valAx>
      <c:catAx>
        <c:axId val="305616463"/>
        <c:scaling>
          <c:orientation val="minMax"/>
        </c:scaling>
        <c:delete val="1"/>
        <c:axPos val="b"/>
        <c:numFmt formatCode="General" sourceLinked="1"/>
        <c:majorTickMark val="none"/>
        <c:minorTickMark val="none"/>
        <c:tickLblPos val="nextTo"/>
        <c:crossAx val="305618383"/>
        <c:crosses val="autoZero"/>
        <c:auto val="1"/>
        <c:lblAlgn val="ctr"/>
        <c:lblOffset val="100"/>
        <c:noMultiLvlLbl val="0"/>
      </c:catAx>
      <c:valAx>
        <c:axId val="30561838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5616463"/>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5596d0bf-dc64-4dbf-9b12-0f3ed236b9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9.8611111111111094E-2"/>
          <c:y val="0.24188356663750399"/>
          <c:w val="0.81388888888888899"/>
          <c:h val="0.65757545931758499"/>
        </c:manualLayout>
      </c:layout>
      <c:pie3DChart>
        <c:varyColors val="1"/>
        <c:ser>
          <c:idx val="3"/>
          <c:order val="3"/>
          <c:tx>
            <c:strRef>
              <c:f>'4'!$S$18</c:f>
              <c:strCache>
                <c:ptCount val="1"/>
                <c:pt idx="0">
                  <c:v>Unique Customers</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E2D2-47A0-824A-82F3423D7462}"/>
              </c:ext>
            </c:extLst>
          </c:dPt>
          <c:dPt>
            <c:idx val="5"/>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'4'!$O$19:$O$24</c:f>
              <c:strCache>
                <c:ptCount val="6"/>
                <c:pt idx="0">
                  <c:v>USA</c:v>
                </c:pt>
                <c:pt idx="1">
                  <c:v>France</c:v>
                </c:pt>
                <c:pt idx="2">
                  <c:v>Spain</c:v>
                </c:pt>
                <c:pt idx="3">
                  <c:v>Australia</c:v>
                </c:pt>
                <c:pt idx="4">
                  <c:v>UK</c:v>
                </c:pt>
                <c:pt idx="5">
                  <c:v>New Zealand</c:v>
                </c:pt>
              </c:strCache>
            </c:strRef>
          </c:cat>
          <c:val>
            <c:numRef>
              <c:f>'4'!$S$19:$S$24</c:f>
              <c:numCache>
                <c:formatCode>General</c:formatCode>
                <c:ptCount val="6"/>
                <c:pt idx="0">
                  <c:v>35</c:v>
                </c:pt>
                <c:pt idx="1">
                  <c:v>12</c:v>
                </c:pt>
                <c:pt idx="2">
                  <c:v>5</c:v>
                </c:pt>
                <c:pt idx="3">
                  <c:v>5</c:v>
                </c:pt>
                <c:pt idx="4">
                  <c:v>5</c:v>
                </c:pt>
                <c:pt idx="5">
                  <c:v>4</c:v>
                </c:pt>
              </c:numCache>
            </c:numRef>
          </c:val>
          <c:extLst>
            <c:ext xmlns:c16="http://schemas.microsoft.com/office/drawing/2014/chart" uri="{C3380CC4-5D6E-409C-BE32-E72D297353CC}">
              <c16:uniqueId val="{0000000C-E2D2-47A0-824A-82F3423D7462}"/>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'4'!$P$18</c15:sqref>
                        </c15:formulaRef>
                      </c:ext>
                    </c:extLst>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E-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E2D2-47A0-824A-82F3423D7462}"/>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cat>
                  <c:strRef>
                    <c:extLst>
                      <c:ex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c:ext uri="{02D57815-91ED-43cb-92C2-25804820EDAC}">
                        <c15:formulaRef>
                          <c15:sqref>'4'!$P$19:$P$24</c15:sqref>
                        </c15:formulaRef>
                      </c:ext>
                    </c:extLst>
                    <c:numCache>
                      <c:formatCode>General</c:formatCode>
                      <c:ptCount val="6"/>
                      <c:pt idx="0">
                        <c:v>3032204.26</c:v>
                      </c:pt>
                      <c:pt idx="1">
                        <c:v>965750.58</c:v>
                      </c:pt>
                      <c:pt idx="2">
                        <c:v>947470.00999999896</c:v>
                      </c:pt>
                      <c:pt idx="3">
                        <c:v>509385.82</c:v>
                      </c:pt>
                      <c:pt idx="4">
                        <c:v>391503.9</c:v>
                      </c:pt>
                      <c:pt idx="5">
                        <c:v>416114.02999999898</c:v>
                      </c:pt>
                    </c:numCache>
                  </c:numRef>
                </c:val>
                <c:extLst>
                  <c:ext xmlns:c16="http://schemas.microsoft.com/office/drawing/2014/chart" uri="{C3380CC4-5D6E-409C-BE32-E72D297353CC}">
                    <c16:uniqueId val="{00000019-E2D2-47A0-824A-82F3423D7462}"/>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'4'!$Q$18</c15:sqref>
                        </c15:formulaRef>
                      </c:ext>
                    </c:extLst>
                    <c:strCache>
                      <c:ptCount val="1"/>
                      <c:pt idx="0">
                        <c:v>Quantity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B-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D-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F-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1-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3-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5-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'4'!$Q$19:$Q$24</c15:sqref>
                        </c15:formulaRef>
                      </c:ext>
                    </c:extLst>
                    <c:numCache>
                      <c:formatCode>General</c:formatCode>
                      <c:ptCount val="6"/>
                      <c:pt idx="0">
                        <c:v>32993</c:v>
                      </c:pt>
                      <c:pt idx="1">
                        <c:v>10663</c:v>
                      </c:pt>
                      <c:pt idx="2">
                        <c:v>10646</c:v>
                      </c:pt>
                      <c:pt idx="3">
                        <c:v>5550</c:v>
                      </c:pt>
                      <c:pt idx="4">
                        <c:v>4584</c:v>
                      </c:pt>
                      <c:pt idx="5">
                        <c:v>4800</c:v>
                      </c:pt>
                    </c:numCache>
                  </c:numRef>
                </c:val>
                <c:extLst xmlns:c15="http://schemas.microsoft.com/office/drawing/2012/chart">
                  <c:ext xmlns:c16="http://schemas.microsoft.com/office/drawing/2014/chart" uri="{C3380CC4-5D6E-409C-BE32-E72D297353CC}">
                    <c16:uniqueId val="{00000026-E2D2-47A0-824A-82F3423D7462}"/>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'4'!$R$18</c15:sqref>
                        </c15:formulaRef>
                      </c:ext>
                    </c:extLst>
                    <c:strCache>
                      <c:ptCount val="1"/>
                      <c:pt idx="0">
                        <c:v>Profit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8-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A-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C-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E-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30-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32-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'4'!$R$19:$R$24</c15:sqref>
                        </c15:formulaRef>
                      </c:ext>
                    </c:extLst>
                    <c:numCache>
                      <c:formatCode>General</c:formatCode>
                      <c:ptCount val="6"/>
                      <c:pt idx="0">
                        <c:v>1214220.47999999</c:v>
                      </c:pt>
                      <c:pt idx="1">
                        <c:v>397728.609999999</c:v>
                      </c:pt>
                      <c:pt idx="2">
                        <c:v>376924.39</c:v>
                      </c:pt>
                      <c:pt idx="3">
                        <c:v>201879.079999999</c:v>
                      </c:pt>
                      <c:pt idx="4">
                        <c:v>155313</c:v>
                      </c:pt>
                      <c:pt idx="5">
                        <c:v>165096.92000000001</c:v>
                      </c:pt>
                    </c:numCache>
                  </c:numRef>
                </c:val>
                <c:extLst xmlns:c15="http://schemas.microsoft.com/office/drawing/2012/chart">
                  <c:ext xmlns:c16="http://schemas.microsoft.com/office/drawing/2014/chart" uri="{C3380CC4-5D6E-409C-BE32-E72D297353CC}">
                    <c16:uniqueId val="{00000033-E2D2-47A0-824A-82F3423D7462}"/>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bf6de067-0b88-49d7-b245-9d4465d1c774}"/>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USA Product level unique Customers</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'4'!$M$18</c:f>
              <c:strCache>
                <c:ptCount val="1"/>
                <c:pt idx="0">
                  <c:v>Unique 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'4'!$I$19:$I$39</c:f>
              <c:strCache>
                <c:ptCount val="21"/>
                <c:pt idx="0">
                  <c:v>1992 Ferrari 360 Spider red</c:v>
                </c:pt>
                <c:pt idx="1">
                  <c:v>2003 Harley-Davidson Eagle Drag Bike</c:v>
                </c:pt>
                <c:pt idx="2">
                  <c:v>2002 Suzuki XREO</c:v>
                </c:pt>
                <c:pt idx="3">
                  <c:v>1996 Moto Guzzi 1100i</c:v>
                </c:pt>
                <c:pt idx="4">
                  <c:v>1952 Alpine Renault 1300</c:v>
                </c:pt>
                <c:pt idx="5">
                  <c:v>1936 Chrysler Airflow</c:v>
                </c:pt>
                <c:pt idx="6">
                  <c:v>1969 Harley Davidson Ultimate Chopper</c:v>
                </c:pt>
                <c:pt idx="7">
                  <c:v>1936 Harley Davidson El Knucklehead</c:v>
                </c:pt>
                <c:pt idx="8">
                  <c:v>1970 Triumph Spitfire</c:v>
                </c:pt>
                <c:pt idx="9">
                  <c:v>1957 Chevy Pickup</c:v>
                </c:pt>
                <c:pt idx="10">
                  <c:v>1997 BMW R 1100 S</c:v>
                </c:pt>
                <c:pt idx="11">
                  <c:v>1913 Ford Model T Speedster</c:v>
                </c:pt>
                <c:pt idx="12">
                  <c:v>18th Century Vintage Horse Carriage</c:v>
                </c:pt>
                <c:pt idx="13">
                  <c:v>1974 Ducati 350 Mk3 Desmo</c:v>
                </c:pt>
                <c:pt idx="14">
                  <c:v>2002 Yamaha YZR M1</c:v>
                </c:pt>
                <c:pt idx="15">
                  <c:v>1960 BSA Gold Star DBD34</c:v>
                </c:pt>
                <c:pt idx="16">
                  <c:v>1934 Ford V8 Coupe</c:v>
                </c:pt>
                <c:pt idx="17">
                  <c:v>Boeing X-32A JSF</c:v>
                </c:pt>
                <c:pt idx="18">
                  <c:v>1998 Chrysler Plymouth Prowler</c:v>
                </c:pt>
                <c:pt idx="19">
                  <c:v>1962 LanciaA Delta 16V</c:v>
                </c:pt>
                <c:pt idx="20">
                  <c:v>1940 Ford Pickup Truck</c:v>
                </c:pt>
              </c:strCache>
            </c:strRef>
          </c:cat>
          <c:val>
            <c:numRef>
              <c:f>'4'!$M$19:$M$39</c:f>
              <c:numCache>
                <c:formatCode>General</c:formatCode>
                <c:ptCount val="21"/>
                <c:pt idx="0">
                  <c:v>13</c:v>
                </c:pt>
                <c:pt idx="1">
                  <c:v>12</c:v>
                </c:pt>
                <c:pt idx="2">
                  <c:v>12</c:v>
                </c:pt>
                <c:pt idx="3">
                  <c:v>12</c:v>
                </c:pt>
                <c:pt idx="4">
                  <c:v>11</c:v>
                </c:pt>
                <c:pt idx="5">
                  <c:v>11</c:v>
                </c:pt>
                <c:pt idx="6">
                  <c:v>11</c:v>
                </c:pt>
                <c:pt idx="7">
                  <c:v>11</c:v>
                </c:pt>
                <c:pt idx="8">
                  <c:v>10</c:v>
                </c:pt>
                <c:pt idx="9">
                  <c:v>10</c:v>
                </c:pt>
                <c:pt idx="10">
                  <c:v>10</c:v>
                </c:pt>
                <c:pt idx="11">
                  <c:v>10</c:v>
                </c:pt>
                <c:pt idx="12">
                  <c:v>10</c:v>
                </c:pt>
                <c:pt idx="13">
                  <c:v>10</c:v>
                </c:pt>
                <c:pt idx="14">
                  <c:v>10</c:v>
                </c:pt>
                <c:pt idx="15">
                  <c:v>10</c:v>
                </c:pt>
                <c:pt idx="16">
                  <c:v>10</c:v>
                </c:pt>
                <c:pt idx="17">
                  <c:v>10</c:v>
                </c:pt>
                <c:pt idx="18">
                  <c:v>9</c:v>
                </c:pt>
                <c:pt idx="19">
                  <c:v>9</c:v>
                </c:pt>
                <c:pt idx="20">
                  <c:v>9</c:v>
                </c:pt>
              </c:numCache>
            </c:numRef>
          </c:val>
          <c:extLst>
            <c:ext xmlns:c16="http://schemas.microsoft.com/office/drawing/2014/chart" uri="{C3380CC4-5D6E-409C-BE32-E72D297353CC}">
              <c16:uniqueId val="{00000000-62D1-4969-A625-2D50B7805B7C}"/>
            </c:ext>
          </c:extLst>
        </c:ser>
        <c:dLbls>
          <c:showLegendKey val="0"/>
          <c:showVal val="0"/>
          <c:showCatName val="0"/>
          <c:showSerName val="0"/>
          <c:showPercent val="0"/>
          <c:showBubbleSize val="0"/>
        </c:dLbls>
        <c:gapWidth val="100"/>
        <c:overlap val="-24"/>
        <c:axId val="1862852543"/>
        <c:axId val="1862853503"/>
      </c:barChart>
      <c:catAx>
        <c:axId val="18628525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3503"/>
        <c:crosses val="autoZero"/>
        <c:auto val="1"/>
        <c:lblAlgn val="ctr"/>
        <c:lblOffset val="100"/>
        <c:noMultiLvlLbl val="0"/>
      </c:catAx>
      <c:valAx>
        <c:axId val="18628535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2543"/>
        <c:crosses val="autoZero"/>
        <c:crossBetween val="midCat"/>
      </c:valAx>
      <c:spPr>
        <a:noFill/>
        <a:ln>
          <a:noFill/>
        </a:ln>
        <a:effectLst/>
      </c:spPr>
    </c:plotArea>
    <c:plotVisOnly val="1"/>
    <c:dispBlanksAs val="gap"/>
    <c:showDLblsOverMax val="0"/>
    <c:extLst>
      <c:ext uri="{0b15fc19-7d7d-44ad-8c2d-2c3a37ce22c3}">
        <chartProps xmlns="https://web.wps.cn/et/2018/main" chartId="{7d7ef623-cc1a-4f96-b93d-b39e32e05287}"/>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aseline="0"/>
              <a:t>20 Top 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unique Customers</c:f>
              <c:strCache>
                <c:ptCount val="1"/>
                <c:pt idx="0">
                  <c:v>unique Customers</c:v>
                </c:pt>
              </c:strCache>
            </c:strRef>
          </c:tx>
          <c:spPr>
            <a:solidFill>
              <a:schemeClr val="bg1">
                <a:lumMod val="6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'5'!$BD$15:$BD$34</c:f>
              <c:numCache>
                <c:formatCode>General</c:formatCode>
                <c:ptCount val="20"/>
                <c:pt idx="0">
                  <c:v>37</c:v>
                </c:pt>
                <c:pt idx="1">
                  <c:v>26</c:v>
                </c:pt>
                <c:pt idx="2">
                  <c:v>22</c:v>
                </c:pt>
                <c:pt idx="3">
                  <c:v>24</c:v>
                </c:pt>
                <c:pt idx="4">
                  <c:v>22</c:v>
                </c:pt>
                <c:pt idx="5">
                  <c:v>21</c:v>
                </c:pt>
                <c:pt idx="6">
                  <c:v>24</c:v>
                </c:pt>
                <c:pt idx="7">
                  <c:v>20</c:v>
                </c:pt>
                <c:pt idx="8">
                  <c:v>21</c:v>
                </c:pt>
                <c:pt idx="9">
                  <c:v>20</c:v>
                </c:pt>
                <c:pt idx="10">
                  <c:v>23</c:v>
                </c:pt>
                <c:pt idx="11">
                  <c:v>18</c:v>
                </c:pt>
                <c:pt idx="12">
                  <c:v>21</c:v>
                </c:pt>
                <c:pt idx="13">
                  <c:v>19</c:v>
                </c:pt>
                <c:pt idx="14">
                  <c:v>20</c:v>
                </c:pt>
                <c:pt idx="15">
                  <c:v>22</c:v>
                </c:pt>
                <c:pt idx="16">
                  <c:v>19</c:v>
                </c:pt>
                <c:pt idx="17">
                  <c:v>21</c:v>
                </c:pt>
                <c:pt idx="18">
                  <c:v>18</c:v>
                </c:pt>
                <c:pt idx="19">
                  <c:v>23</c:v>
                </c:pt>
              </c:numCache>
            </c:numRef>
          </c:val>
          <c:extLst>
            <c:ext xmlns:c16="http://schemas.microsoft.com/office/drawing/2014/chart" uri="{C3380CC4-5D6E-409C-BE32-E72D297353CC}">
              <c16:uniqueId val="{00000000-2AB0-416D-9A3E-3AAC2D0BF333}"/>
            </c:ext>
          </c:extLst>
        </c:ser>
        <c:ser>
          <c:idx val="2"/>
          <c:order val="2"/>
          <c:tx>
            <c:strRef>
              <c:f>Price</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'5'!$BE$15:$BE$34</c:f>
              <c:numCache>
                <c:formatCode>0.00</c:formatCode>
                <c:ptCount val="20"/>
                <c:pt idx="0">
                  <c:v>152.813199999999</c:v>
                </c:pt>
                <c:pt idx="1">
                  <c:v>197.15629629629601</c:v>
                </c:pt>
                <c:pt idx="2">
                  <c:v>187.33923076923</c:v>
                </c:pt>
                <c:pt idx="3">
                  <c:v>172.64444444444399</c:v>
                </c:pt>
                <c:pt idx="4">
                  <c:v>173.01730769230701</c:v>
                </c:pt>
                <c:pt idx="5">
                  <c:v>157.782692307692</c:v>
                </c:pt>
                <c:pt idx="6">
                  <c:v>131.70851851851799</c:v>
                </c:pt>
                <c:pt idx="7">
                  <c:v>149.60499999999999</c:v>
                </c:pt>
                <c:pt idx="8">
                  <c:v>129.29074074074001</c:v>
                </c:pt>
                <c:pt idx="9">
                  <c:v>132.50777777777699</c:v>
                </c:pt>
                <c:pt idx="10">
                  <c:v>137.91333333333299</c:v>
                </c:pt>
                <c:pt idx="11">
                  <c:v>129.01454545454499</c:v>
                </c:pt>
                <c:pt idx="12">
                  <c:v>154.69999999999999</c:v>
                </c:pt>
                <c:pt idx="13">
                  <c:v>114.715769230769</c:v>
                </c:pt>
                <c:pt idx="14">
                  <c:v>104.195185185185</c:v>
                </c:pt>
                <c:pt idx="15">
                  <c:v>113.733076923076</c:v>
                </c:pt>
                <c:pt idx="16">
                  <c:v>117.939130434782</c:v>
                </c:pt>
                <c:pt idx="17">
                  <c:v>137.65846153846101</c:v>
                </c:pt>
                <c:pt idx="18">
                  <c:v>125.43583333333299</c:v>
                </c:pt>
                <c:pt idx="19">
                  <c:v>103.6</c:v>
                </c:pt>
              </c:numCache>
            </c:numRef>
          </c:val>
          <c:extLst>
            <c:ext xmlns:c16="http://schemas.microsoft.com/office/drawing/2014/chart" uri="{C3380CC4-5D6E-409C-BE32-E72D297353CC}">
              <c16:uniqueId val="{00000001-2AB0-416D-9A3E-3AAC2D0BF333}"/>
            </c:ext>
          </c:extLst>
        </c:ser>
        <c:dLbls>
          <c:showLegendKey val="0"/>
          <c:showVal val="0"/>
          <c:showCatName val="0"/>
          <c:showSerName val="0"/>
          <c:showPercent val="0"/>
          <c:showBubbleSize val="0"/>
        </c:dLbls>
        <c:gapWidth val="150"/>
        <c:axId val="593794192"/>
        <c:axId val="585084304"/>
      </c:barChart>
      <c:lineChart>
        <c:grouping val="standard"/>
        <c:varyColors val="0"/>
        <c:ser>
          <c:idx val="0"/>
          <c:order val="0"/>
          <c:tx>
            <c:strRef>
              <c:f>Profit Margin</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0"/>
              <c:layout>
                <c:manualLayout>
                  <c:x val="-2.3621947271705499E-2"/>
                  <c:y val="-6.12403091430094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AB0-416D-9A3E-3AAC2D0BF333}"/>
                </c:ext>
              </c:extLst>
            </c:dLbl>
            <c:dLbl>
              <c:idx val="1"/>
              <c:layout>
                <c:manualLayout>
                  <c:x val="6.1622471143579398E-3"/>
                  <c:y val="4.975775117869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B0-416D-9A3E-3AAC2D0BF333}"/>
                </c:ext>
              </c:extLst>
            </c:dLbl>
            <c:dLbl>
              <c:idx val="2"/>
              <c:layout>
                <c:manualLayout>
                  <c:x val="2.0540823714526499E-3"/>
                  <c:y val="4.97577511786951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AB0-416D-9A3E-3AAC2D0BF333}"/>
                </c:ext>
              </c:extLst>
            </c:dLbl>
            <c:dLbl>
              <c:idx val="3"/>
              <c:layout>
                <c:manualLayout>
                  <c:x val="1.02704118572633E-3"/>
                  <c:y val="3.82751932143807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B0-416D-9A3E-3AAC2D0BF333}"/>
                </c:ext>
              </c:extLst>
            </c:dLbl>
            <c:dLbl>
              <c:idx val="4"/>
              <c:layout>
                <c:manualLayout>
                  <c:x val="1.0270411857263601E-3"/>
                  <c:y val="3.82751932143809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B0-416D-9A3E-3AAC2D0BF33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'5'!$BC$15:$BC$34</c:f>
              <c:numCache>
                <c:formatCode>0.00</c:formatCode>
                <c:ptCount val="20"/>
                <c:pt idx="0">
                  <c:v>1.46805855193893</c:v>
                </c:pt>
                <c:pt idx="1">
                  <c:v>1.0167920779241599</c:v>
                </c:pt>
                <c:pt idx="2">
                  <c:v>1.00879295294246</c:v>
                </c:pt>
                <c:pt idx="3">
                  <c:v>0.868788243415751</c:v>
                </c:pt>
                <c:pt idx="4">
                  <c:v>0.801852917387466</c:v>
                </c:pt>
                <c:pt idx="5">
                  <c:v>0.773746167249038</c:v>
                </c:pt>
                <c:pt idx="6">
                  <c:v>0.74445386857144602</c:v>
                </c:pt>
                <c:pt idx="7">
                  <c:v>0.71015237351148996</c:v>
                </c:pt>
                <c:pt idx="8">
                  <c:v>0.67579898955258</c:v>
                </c:pt>
                <c:pt idx="9">
                  <c:v>0.61643165943685696</c:v>
                </c:pt>
                <c:pt idx="10">
                  <c:v>0.61597289388892396</c:v>
                </c:pt>
                <c:pt idx="11">
                  <c:v>0.604062248341659</c:v>
                </c:pt>
                <c:pt idx="12">
                  <c:v>0.58903939687664697</c:v>
                </c:pt>
                <c:pt idx="13">
                  <c:v>0.56443571142744098</c:v>
                </c:pt>
                <c:pt idx="14">
                  <c:v>0.56172485486291301</c:v>
                </c:pt>
                <c:pt idx="15">
                  <c:v>0.55961139744809196</c:v>
                </c:pt>
                <c:pt idx="16">
                  <c:v>0.53024273184747295</c:v>
                </c:pt>
                <c:pt idx="17">
                  <c:v>0.50739638804352305</c:v>
                </c:pt>
                <c:pt idx="18">
                  <c:v>0.50708618266933603</c:v>
                </c:pt>
                <c:pt idx="19">
                  <c:v>0.49489590107748599</c:v>
                </c:pt>
              </c:numCache>
            </c:numRef>
          </c:val>
          <c:smooth val="0"/>
          <c:extLst>
            <c:ext xmlns:c16="http://schemas.microsoft.com/office/drawing/2014/chart" uri="{C3380CC4-5D6E-409C-BE32-E72D297353CC}">
              <c16:uniqueId val="{00000007-2AB0-416D-9A3E-3AAC2D0BF333}"/>
            </c:ext>
          </c:extLst>
        </c:ser>
        <c:dLbls>
          <c:showLegendKey val="0"/>
          <c:showVal val="0"/>
          <c:showCatName val="0"/>
          <c:showSerName val="0"/>
          <c:showPercent val="0"/>
          <c:showBubbleSize val="0"/>
        </c:dLbls>
        <c:marker val="1"/>
        <c:smooth val="0"/>
        <c:axId val="784996240"/>
        <c:axId val="78499576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84996240"/>
        <c:scaling>
          <c:orientation val="minMax"/>
        </c:scaling>
        <c:delete val="1"/>
        <c:axPos val="b"/>
        <c:numFmt formatCode="General" sourceLinked="1"/>
        <c:majorTickMark val="out"/>
        <c:minorTickMark val="none"/>
        <c:tickLblPos val="nextTo"/>
        <c:crossAx val="784995760"/>
        <c:crosses val="autoZero"/>
        <c:auto val="1"/>
        <c:lblAlgn val="ctr"/>
        <c:lblOffset val="100"/>
        <c:noMultiLvlLbl val="0"/>
      </c:catAx>
      <c:valAx>
        <c:axId val="78499576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8499624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2ff26163-5dde-49f8-970e-6c0ac8d4e4c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ProfitMargin distribution by productline</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'5'!$R$18</c:f>
              <c:strCache>
                <c:ptCount val="1"/>
                <c:pt idx="0">
                  <c:v>ProfitMargin</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F28-4293-8D8C-DDB55AAD9B53}"/>
              </c:ext>
            </c:extLst>
          </c:dPt>
          <c:dPt>
            <c:idx val="1"/>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F28-4293-8D8C-DDB55AAD9B53}"/>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BF28-4293-8D8C-DDB55AAD9B53}"/>
              </c:ext>
            </c:extLst>
          </c:dPt>
          <c:dPt>
            <c:idx val="3"/>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BF28-4293-8D8C-DDB55AAD9B53}"/>
              </c:ext>
            </c:extLst>
          </c:dPt>
          <c:dPt>
            <c:idx val="4"/>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BF28-4293-8D8C-DDB55AAD9B53}"/>
              </c:ext>
            </c:extLst>
          </c:dPt>
          <c:dPt>
            <c:idx val="5"/>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BF28-4293-8D8C-DDB55AAD9B53}"/>
              </c:ext>
            </c:extLst>
          </c:dPt>
          <c:dPt>
            <c:idx val="6"/>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BF28-4293-8D8C-DDB55AAD9B53}"/>
              </c:ext>
            </c:extLst>
          </c:dPt>
          <c:dLbls>
            <c:dLbl>
              <c:idx val="1"/>
              <c:layout>
                <c:manualLayout>
                  <c:x val="6.0241649025221999E-2"/>
                  <c:y val="-9.42913385826772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F28-4293-8D8C-DDB55AAD9B5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'5'!$L$19:$L$25</c:f>
              <c:strCache>
                <c:ptCount val="7"/>
                <c:pt idx="0">
                  <c:v>Classic Cars</c:v>
                </c:pt>
                <c:pt idx="1">
                  <c:v>Motorcycles</c:v>
                </c:pt>
                <c:pt idx="2">
                  <c:v>Planes</c:v>
                </c:pt>
                <c:pt idx="3">
                  <c:v>Ships</c:v>
                </c:pt>
                <c:pt idx="4">
                  <c:v>Trains</c:v>
                </c:pt>
                <c:pt idx="5">
                  <c:v>Trucks and Buses</c:v>
                </c:pt>
                <c:pt idx="6">
                  <c:v>Vintage Cars</c:v>
                </c:pt>
              </c:strCache>
            </c:strRef>
          </c:cat>
          <c:val>
            <c:numRef>
              <c:f>'5'!$R$19:$R$25</c:f>
              <c:numCache>
                <c:formatCode>0.00</c:formatCode>
                <c:ptCount val="7"/>
                <c:pt idx="0">
                  <c:v>16.194295473420901</c:v>
                </c:pt>
                <c:pt idx="1">
                  <c:v>5.13095447337491</c:v>
                </c:pt>
                <c:pt idx="2">
                  <c:v>3.6144613567261299</c:v>
                </c:pt>
                <c:pt idx="3">
                  <c:v>2.47291731112302</c:v>
                </c:pt>
                <c:pt idx="4">
                  <c:v>0.69246006379916003</c:v>
                </c:pt>
                <c:pt idx="5">
                  <c:v>4.2040321636092397</c:v>
                </c:pt>
                <c:pt idx="6">
                  <c:v>7.5948848528028696</c:v>
                </c:pt>
              </c:numCache>
            </c:numRef>
          </c:val>
          <c:extLst>
            <c:ext xmlns:c16="http://schemas.microsoft.com/office/drawing/2014/chart" uri="{C3380CC4-5D6E-409C-BE32-E72D297353CC}">
              <c16:uniqueId val="{0000000E-BF28-4293-8D8C-DDB55AAD9B53}"/>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75b32deb-edf9-4419-99a7-4cac797a5b6b}"/>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7</a:t>
            </a:r>
            <a:r>
              <a:rPr lang="en-IN" baseline="0"/>
              <a:t> Underperforming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3"/>
          <c:order val="1"/>
          <c:tx>
            <c:strRef>
              <c:f>'5'!$E$18</c:f>
              <c:strCache>
                <c:ptCount val="1"/>
                <c:pt idx="0">
                  <c:v>Unique Customers</c:v>
                </c:pt>
              </c:strCache>
            </c:strRef>
          </c:tx>
          <c:spPr>
            <a:solidFill>
              <a:schemeClr val="bg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'5'!$E$19:$E$25</c:f>
              <c:numCache>
                <c:formatCode>General</c:formatCode>
                <c:ptCount val="7"/>
                <c:pt idx="0">
                  <c:v>17</c:v>
                </c:pt>
                <c:pt idx="1">
                  <c:v>18</c:v>
                </c:pt>
                <c:pt idx="2">
                  <c:v>19</c:v>
                </c:pt>
                <c:pt idx="3">
                  <c:v>18</c:v>
                </c:pt>
                <c:pt idx="4">
                  <c:v>19</c:v>
                </c:pt>
                <c:pt idx="5">
                  <c:v>17</c:v>
                </c:pt>
                <c:pt idx="6">
                  <c:v>19</c:v>
                </c:pt>
              </c:numCache>
            </c:numRef>
          </c:val>
          <c:extLst>
            <c:ext xmlns:c16="http://schemas.microsoft.com/office/drawing/2014/chart" uri="{C3380CC4-5D6E-409C-BE32-E72D297353CC}">
              <c16:uniqueId val="{00000000-FD81-4303-AEC5-24806B2B4580}"/>
            </c:ext>
          </c:extLst>
        </c:ser>
        <c:ser>
          <c:idx val="4"/>
          <c:order val="2"/>
          <c:tx>
            <c:strRef>
              <c:f>'5'!$F$18</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'5'!$F$19:$F$25</c:f>
              <c:numCache>
                <c:formatCode>0.00</c:formatCode>
                <c:ptCount val="7"/>
                <c:pt idx="0">
                  <c:v>66.610454545454502</c:v>
                </c:pt>
                <c:pt idx="1">
                  <c:v>45.370909090909002</c:v>
                </c:pt>
                <c:pt idx="2">
                  <c:v>33.818399999999997</c:v>
                </c:pt>
                <c:pt idx="3">
                  <c:v>32.0725925925925</c:v>
                </c:pt>
                <c:pt idx="4">
                  <c:v>51.142592592592599</c:v>
                </c:pt>
                <c:pt idx="5">
                  <c:v>65.229047619047606</c:v>
                </c:pt>
                <c:pt idx="6">
                  <c:v>48.659259259259201</c:v>
                </c:pt>
              </c:numCache>
            </c:numRef>
          </c:val>
          <c:extLst>
            <c:ext xmlns:c16="http://schemas.microsoft.com/office/drawing/2014/chart" uri="{C3380CC4-5D6E-409C-BE32-E72D297353CC}">
              <c16:uniqueId val="{00000001-FD81-4303-AEC5-24806B2B4580}"/>
            </c:ext>
          </c:extLst>
        </c:ser>
        <c:dLbls>
          <c:showLegendKey val="0"/>
          <c:showVal val="1"/>
          <c:showCatName val="0"/>
          <c:showSerName val="0"/>
          <c:showPercent val="0"/>
          <c:showBubbleSize val="0"/>
        </c:dLbls>
        <c:gapWidth val="219"/>
        <c:axId val="593794192"/>
        <c:axId val="585084304"/>
        <c:extLst>
          <c:ext xmlns:c15="http://schemas.microsoft.com/office/drawing/2012/chart" uri="{02D57815-91ED-43cb-92C2-25804820EDAC}">
            <c15:filteredBarSeries>
              <c15:ser>
                <c:idx val="0"/>
                <c:order val="0"/>
                <c:tx>
                  <c:strRef>
                    <c:extLst>
                      <c:ext uri="{02D57815-91ED-43cb-92C2-25804820EDAC}">
                        <c15:formulaRef>
                          <c15:sqref>'5'!$B$18</c15:sqref>
                        </c15:formulaRef>
                      </c:ext>
                    </c:extLst>
                    <c:strCache>
                      <c:ptCount val="1"/>
                      <c:pt idx="0">
                        <c:v>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'5'!$A$19:$A$25</c15:sqref>
                        </c15:formulaRef>
                      </c:ext>
                    </c:extLst>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extLst>
                      <c:ext uri="{02D57815-91ED-43cb-92C2-25804820EDAC}">
                        <c15:formulaRef>
                          <c15:sqref>'5'!$B$19:$B$25</c15:sqref>
                        </c15:formulaRef>
                      </c:ext>
                    </c:extLst>
                    <c:numCache>
                      <c:formatCode>General</c:formatCode>
                      <c:ptCount val="7"/>
                      <c:pt idx="0">
                        <c:v>46316.01</c:v>
                      </c:pt>
                      <c:pt idx="1">
                        <c:v>35368.239999999998</c:v>
                      </c:pt>
                      <c:pt idx="2">
                        <c:v>28278.27</c:v>
                      </c:pt>
                      <c:pt idx="3">
                        <c:v>30641.54</c:v>
                      </c:pt>
                      <c:pt idx="4">
                        <c:v>47299.199999999997</c:v>
                      </c:pt>
                      <c:pt idx="5">
                        <c:v>40457.65</c:v>
                      </c:pt>
                      <c:pt idx="6">
                        <c:v>45965.53</c:v>
                      </c:pt>
                    </c:numCache>
                  </c:numRef>
                </c:val>
                <c:extLst>
                  <c:ext xmlns:c16="http://schemas.microsoft.com/office/drawing/2014/chart" uri="{C3380CC4-5D6E-409C-BE32-E72D297353CC}">
                    <c16:uniqueId val="{00000003-FD81-4303-AEC5-24806B2B4580}"/>
                  </c:ext>
                </c:extLst>
              </c15:ser>
            </c15:filteredBarSeries>
          </c:ext>
        </c:extLst>
      </c:barChart>
      <c:lineChart>
        <c:grouping val="standard"/>
        <c:varyColors val="0"/>
        <c:ser>
          <c:idx val="5"/>
          <c:order val="3"/>
          <c:tx>
            <c:strRef>
              <c:f>'5'!$G$18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'5'!$G$19:$G$25</c:f>
              <c:numCache>
                <c:formatCode>0.00</c:formatCode>
                <c:ptCount val="7"/>
                <c:pt idx="0">
                  <c:v>0.135869615487827</c:v>
                </c:pt>
                <c:pt idx="1">
                  <c:v>0.143535523496678</c:v>
                </c:pt>
                <c:pt idx="2">
                  <c:v>0.16583725946551101</c:v>
                </c:pt>
                <c:pt idx="3">
                  <c:v>0.17478910975280901</c:v>
                </c:pt>
                <c:pt idx="4">
                  <c:v>0.19725034768495101</c:v>
                </c:pt>
                <c:pt idx="5">
                  <c:v>0.216729101946733</c:v>
                </c:pt>
                <c:pt idx="6">
                  <c:v>0.24185201479134999</c:v>
                </c:pt>
              </c:numCache>
            </c:numRef>
          </c:val>
          <c:smooth val="0"/>
          <c:extLst>
            <c:ext xmlns:c16="http://schemas.microsoft.com/office/drawing/2014/chart" uri="{C3380CC4-5D6E-409C-BE32-E72D297353CC}">
              <c16:uniqueId val="{00000002-FD81-4303-AEC5-24806B2B4580}"/>
            </c:ext>
          </c:extLst>
        </c:ser>
        <c:dLbls>
          <c:showLegendKey val="0"/>
          <c:showVal val="1"/>
          <c:showCatName val="0"/>
          <c:showSerName val="0"/>
          <c:showPercent val="0"/>
          <c:showBubbleSize val="0"/>
        </c:dLbls>
        <c:marker val="1"/>
        <c:smooth val="0"/>
        <c:axId val="793216720"/>
        <c:axId val="79321624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93216720"/>
        <c:scaling>
          <c:orientation val="minMax"/>
        </c:scaling>
        <c:delete val="1"/>
        <c:axPos val="b"/>
        <c:numFmt formatCode="General" sourceLinked="1"/>
        <c:majorTickMark val="none"/>
        <c:minorTickMark val="none"/>
        <c:tickLblPos val="nextTo"/>
        <c:crossAx val="793216240"/>
        <c:crosses val="autoZero"/>
        <c:auto val="1"/>
        <c:lblAlgn val="ctr"/>
        <c:lblOffset val="100"/>
        <c:noMultiLvlLbl val="0"/>
      </c:catAx>
      <c:valAx>
        <c:axId val="79321624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9321672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af294ae9-c275-4ac3-a04a-edf7a05e80b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5 Products</a:t>
            </a:r>
            <a:r>
              <a:rPr lang="en-IN" baseline="0"/>
              <a:t> interms of Revenue &amp; Profit Margin</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'6'!$B$18</c:f>
              <c:strCache>
                <c:ptCount val="1"/>
                <c:pt idx="0">
                  <c:v>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b"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'6'!$B$19:$B$23</c:f>
              <c:numCache>
                <c:formatCode>General</c:formatCode>
                <c:ptCount val="5"/>
                <c:pt idx="0">
                  <c:v>264132.78000000003</c:v>
                </c:pt>
                <c:pt idx="1">
                  <c:v>182439.52</c:v>
                </c:pt>
                <c:pt idx="2">
                  <c:v>179945.96</c:v>
                </c:pt>
                <c:pt idx="3">
                  <c:v>161576.48000000001</c:v>
                </c:pt>
                <c:pt idx="4">
                  <c:v>157749.079999999</c:v>
                </c:pt>
              </c:numCache>
            </c:numRef>
          </c:val>
          <c:extLst>
            <c:ext xmlns:c16="http://schemas.microsoft.com/office/drawing/2014/chart" uri="{C3380CC4-5D6E-409C-BE32-E72D297353CC}">
              <c16:uniqueId val="{00000000-35C6-458E-BD4A-CBA4B3E122A4}"/>
            </c:ext>
          </c:extLst>
        </c:ser>
        <c:dLbls>
          <c:showLegendKey val="0"/>
          <c:showVal val="1"/>
          <c:showCatName val="0"/>
          <c:showSerName val="0"/>
          <c:showPercent val="0"/>
          <c:showBubbleSize val="0"/>
        </c:dLbls>
        <c:gapWidth val="75"/>
        <c:axId val="968949024"/>
        <c:axId val="968952864"/>
      </c:barChart>
      <c:lineChart>
        <c:grouping val="standard"/>
        <c:varyColors val="0"/>
        <c:ser>
          <c:idx val="1"/>
          <c:order val="1"/>
          <c:tx>
            <c:strRef>
              <c:f>'6'!$G$18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1"/>
              <c:layout>
                <c:manualLayout>
                  <c:x val="-4.58855200834659E-3"/>
                  <c:y val="-6.94901107165987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C6-458E-BD4A-CBA4B3E122A4}"/>
                </c:ext>
              </c:extLst>
            </c:dLbl>
            <c:dLbl>
              <c:idx val="2"/>
              <c:layout>
                <c:manualLayout>
                  <c:x val="-2.7531312050079498E-2"/>
                  <c:y val="-8.8441959093852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C6-458E-BD4A-CBA4B3E122A4}"/>
                </c:ext>
              </c:extLst>
            </c:dLbl>
            <c:dLbl>
              <c:idx val="3"/>
              <c:layout>
                <c:manualLayout>
                  <c:x val="-1.68246906972708E-2"/>
                  <c:y val="-7.26487521128078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5C6-458E-BD4A-CBA4B3E122A4}"/>
                </c:ext>
              </c:extLst>
            </c:dLbl>
            <c:dLbl>
              <c:idx val="4"/>
              <c:layout>
                <c:manualLayout>
                  <c:x val="-4.1296968075119303E-2"/>
                  <c:y val="-4.7379620943135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5C6-458E-BD4A-CBA4B3E122A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'6'!$G$19:$G$23</c:f>
              <c:numCache>
                <c:formatCode>0.00</c:formatCode>
                <c:ptCount val="5"/>
                <c:pt idx="0">
                  <c:v>1.46805855193893</c:v>
                </c:pt>
                <c:pt idx="1">
                  <c:v>1.00879295294246</c:v>
                </c:pt>
                <c:pt idx="2">
                  <c:v>1.0167920779241599</c:v>
                </c:pt>
                <c:pt idx="3">
                  <c:v>0.868788243415751</c:v>
                </c:pt>
                <c:pt idx="4">
                  <c:v>0.801852917387466</c:v>
                </c:pt>
              </c:numCache>
            </c:numRef>
          </c:val>
          <c:smooth val="0"/>
          <c:extLst>
            <c:ext xmlns:c16="http://schemas.microsoft.com/office/drawing/2014/chart" uri="{C3380CC4-5D6E-409C-BE32-E72D297353CC}">
              <c16:uniqueId val="{00000005-35C6-458E-BD4A-CBA4B3E122A4}"/>
            </c:ext>
          </c:extLst>
        </c:ser>
        <c:dLbls>
          <c:showLegendKey val="0"/>
          <c:showVal val="1"/>
          <c:showCatName val="0"/>
          <c:showSerName val="0"/>
          <c:showPercent val="0"/>
          <c:showBubbleSize val="0"/>
        </c:dLbls>
        <c:marker val="1"/>
        <c:smooth val="0"/>
        <c:axId val="1978260608"/>
        <c:axId val="1978270688"/>
      </c:line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catAx>
        <c:axId val="1978260608"/>
        <c:scaling>
          <c:orientation val="minMax"/>
        </c:scaling>
        <c:delete val="1"/>
        <c:axPos val="b"/>
        <c:numFmt formatCode="General" sourceLinked="1"/>
        <c:majorTickMark val="out"/>
        <c:minorTickMark val="none"/>
        <c:tickLblPos val="nextTo"/>
        <c:crossAx val="1978270688"/>
        <c:crosses val="autoZero"/>
        <c:auto val="1"/>
        <c:lblAlgn val="ctr"/>
        <c:lblOffset val="100"/>
        <c:noMultiLvlLbl val="0"/>
      </c:catAx>
      <c:valAx>
        <c:axId val="1978270688"/>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060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7fc72a2-c5f8-40e4-b105-e8a54483cb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[Excel.xlsx]6!PivotTable2</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a:t>
            </a:r>
            <a:r>
              <a:rPr lang="en-IN" baseline="0"/>
              <a:t> Produts Country Wise Customers&amp;Price</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'6'!$AV$3</c:f>
              <c:strCache>
                <c:ptCount val="1"/>
                <c:pt idx="0">
                  <c:v>Customers</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'6'!$AV$4:$AV$14</c:f>
              <c:numCache>
                <c:formatCode>General</c:formatCode>
                <c:ptCount val="10"/>
                <c:pt idx="0">
                  <c:v>1</c:v>
                </c:pt>
                <c:pt idx="1">
                  <c:v>1</c:v>
                </c:pt>
                <c:pt idx="2">
                  <c:v>1</c:v>
                </c:pt>
                <c:pt idx="3">
                  <c:v>2</c:v>
                </c:pt>
                <c:pt idx="4">
                  <c:v>2</c:v>
                </c:pt>
                <c:pt idx="5">
                  <c:v>2</c:v>
                </c:pt>
                <c:pt idx="6">
                  <c:v>11</c:v>
                </c:pt>
                <c:pt idx="7">
                  <c:v>4</c:v>
                </c:pt>
                <c:pt idx="8">
                  <c:v>1</c:v>
                </c:pt>
                <c:pt idx="9">
                  <c:v>1</c:v>
                </c:pt>
              </c:numCache>
            </c:numRef>
          </c:val>
          <c:extLst>
            <c:ext xmlns:c16="http://schemas.microsoft.com/office/drawing/2014/chart" uri="{C3380CC4-5D6E-409C-BE32-E72D297353CC}">
              <c16:uniqueId val="{00000000-1275-4C3E-92DD-30FB4328B8FE}"/>
            </c:ext>
          </c:extLst>
        </c:ser>
        <c:dLbls>
          <c:showLegendKey val="0"/>
          <c:showVal val="1"/>
          <c:showCatName val="0"/>
          <c:showSerName val="0"/>
          <c:showPercent val="0"/>
          <c:showBubbleSize val="0"/>
        </c:dLbls>
        <c:gapWidth val="219"/>
        <c:axId val="307874463"/>
        <c:axId val="307849503"/>
      </c:barChart>
      <c:lineChart>
        <c:grouping val="standard"/>
        <c:varyColors val="0"/>
        <c:ser>
          <c:idx val="0"/>
          <c:order val="0"/>
          <c:tx>
            <c:strRef>
              <c:f>'6'!$AU$3</c:f>
              <c:strCache>
                <c:ptCount val="1"/>
                <c:pt idx="0">
                  <c:v>Avg Price</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'6'!$AU$4:$AU$14</c:f>
              <c:numCache>
                <c:formatCode>0</c:formatCode>
                <c:ptCount val="10"/>
                <c:pt idx="0">
                  <c:v>214.3</c:v>
                </c:pt>
                <c:pt idx="1">
                  <c:v>205.73</c:v>
                </c:pt>
                <c:pt idx="2">
                  <c:v>205.73</c:v>
                </c:pt>
                <c:pt idx="3">
                  <c:v>204.66</c:v>
                </c:pt>
                <c:pt idx="4">
                  <c:v>203.58499999999901</c:v>
                </c:pt>
                <c:pt idx="5">
                  <c:v>202.51499999999999</c:v>
                </c:pt>
                <c:pt idx="6">
                  <c:v>196.08416666666599</c:v>
                </c:pt>
                <c:pt idx="7">
                  <c:v>190.72499999999999</c:v>
                </c:pt>
                <c:pt idx="8">
                  <c:v>182.16</c:v>
                </c:pt>
                <c:pt idx="9">
                  <c:v>177.87</c:v>
                </c:pt>
              </c:numCache>
            </c:numRef>
          </c:val>
          <c:smooth val="0"/>
          <c:extLst>
            <c:ext xmlns:c16="http://schemas.microsoft.com/office/drawing/2014/chart" uri="{C3380CC4-5D6E-409C-BE32-E72D297353CC}">
              <c16:uniqueId val="{00000001-1275-4C3E-92DD-30FB4328B8FE}"/>
            </c:ext>
          </c:extLst>
        </c:ser>
        <c:dLbls>
          <c:showLegendKey val="0"/>
          <c:showVal val="1"/>
          <c:showCatName val="0"/>
          <c:showSerName val="0"/>
          <c:showPercent val="0"/>
          <c:showBubbleSize val="0"/>
        </c:dLbls>
        <c:marker val="1"/>
        <c:smooth val="0"/>
        <c:axId val="307875423"/>
        <c:axId val="307863423"/>
      </c:lineChart>
      <c:catAx>
        <c:axId val="3078744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49503"/>
        <c:crosses val="autoZero"/>
        <c:auto val="1"/>
        <c:lblAlgn val="ctr"/>
        <c:lblOffset val="100"/>
        <c:noMultiLvlLbl val="0"/>
      </c:catAx>
      <c:valAx>
        <c:axId val="30784950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US"/>
                  <a:t>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4463"/>
        <c:crosses val="autoZero"/>
        <c:crossBetween val="between"/>
      </c:valAx>
      <c:catAx>
        <c:axId val="307875423"/>
        <c:scaling>
          <c:orientation val="minMax"/>
        </c:scaling>
        <c:delete val="1"/>
        <c:axPos val="b"/>
        <c:numFmt formatCode="General" sourceLinked="1"/>
        <c:majorTickMark val="none"/>
        <c:minorTickMark val="none"/>
        <c:tickLblPos val="nextTo"/>
        <c:crossAx val="307863423"/>
        <c:crosses val="autoZero"/>
        <c:auto val="1"/>
        <c:lblAlgn val="ctr"/>
        <c:lblOffset val="100"/>
        <c:noMultiLvlLbl val="0"/>
      </c:catAx>
      <c:valAx>
        <c:axId val="30786342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5423"/>
        <c:crosses val="max"/>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bc6b3c2-93e5-4dd0-aa43-5f69f6c97c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Top Produts Country Wise Revenue &amp; Profit Margin</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'6'!$AP$2</c:f>
              <c:strCache>
                <c:ptCount val="1"/>
                <c:pt idx="0">
                  <c:v>Total 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dLbl>
              <c:idx val="4"/>
              <c:layout>
                <c:manualLayout>
                  <c:x val="3.7807183364839299E-3"/>
                  <c:y val="-5.82917680744452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'6'!$AP$3:$AP$13</c:f>
              <c:numCache>
                <c:formatCode>General</c:formatCode>
                <c:ptCount val="10"/>
                <c:pt idx="0">
                  <c:v>78860.109999999899</c:v>
                </c:pt>
                <c:pt idx="1">
                  <c:v>21005.46</c:v>
                </c:pt>
                <c:pt idx="2">
                  <c:v>18018.46</c:v>
                </c:pt>
                <c:pt idx="3">
                  <c:v>14300.52</c:v>
                </c:pt>
                <c:pt idx="4">
                  <c:v>13488.01</c:v>
                </c:pt>
                <c:pt idx="5">
                  <c:v>8197.2000000000007</c:v>
                </c:pt>
                <c:pt idx="6">
                  <c:v>7817.74</c:v>
                </c:pt>
                <c:pt idx="7">
                  <c:v>6994.82</c:v>
                </c:pt>
                <c:pt idx="8">
                  <c:v>5691.84</c:v>
                </c:pt>
                <c:pt idx="9">
                  <c:v>5571.8</c:v>
                </c:pt>
              </c:numCache>
            </c:numRef>
          </c:val>
          <c:extLst>
            <c:ext xmlns:c16="http://schemas.microsoft.com/office/drawing/2014/chart" uri="{C3380CC4-5D6E-409C-BE32-E72D297353CC}">
              <c16:uniqueId val="{00000001-E31B-4B71-B069-AC33B03A9E74}"/>
            </c:ext>
          </c:extLst>
        </c:ser>
        <c:dLbls>
          <c:showLegendKey val="0"/>
          <c:showVal val="1"/>
          <c:showCatName val="0"/>
          <c:showSerName val="0"/>
          <c:showPercent val="0"/>
          <c:showBubbleSize val="0"/>
        </c:dLbls>
        <c:gapWidth val="75"/>
        <c:axId val="1978263008"/>
        <c:axId val="1978284128"/>
      </c:barChart>
      <c:lineChart>
        <c:grouping val="standard"/>
        <c:varyColors val="0"/>
        <c:ser>
          <c:idx val="1"/>
          <c:order val="1"/>
          <c:tx>
            <c:strRef>
              <c:f>'6'!$AQ$2</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Pt>
            <c:idx val="8"/>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extLst>
              <c:ext xmlns:c16="http://schemas.microsoft.com/office/drawing/2014/chart" uri="{C3380CC4-5D6E-409C-BE32-E72D297353CC}">
                <c16:uniqueId val="{00000002-E31B-4B71-B069-AC33B03A9E74}"/>
              </c:ext>
            </c:extLst>
          </c:dPt>
          <c:dPt>
            <c:idx val="9"/>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spPr>
              <a:ln w="34925" cap="rnd">
                <a:solidFill>
                  <a:schemeClr val="accent6"/>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E31B-4B71-B069-AC33B03A9E74}"/>
              </c:ext>
            </c:extLst>
          </c:dPt>
          <c:dLbls>
            <c:dLbl>
              <c:idx val="4"/>
              <c:layout>
                <c:manualLayout>
                  <c:x val="3.9098879180745102E-2"/>
                  <c:y val="-0.218145549988070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1B-4B71-B069-AC33B03A9E74}"/>
                </c:ext>
              </c:extLst>
            </c:dLbl>
            <c:dLbl>
              <c:idx val="5"/>
              <c:layout>
                <c:manualLayout>
                  <c:x val="4.0576181781294403E-5"/>
                  <c:y val="-0.173143597899291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1B-4B71-B069-AC33B03A9E74}"/>
                </c:ext>
              </c:extLst>
            </c:dLbl>
            <c:dLbl>
              <c:idx val="8"/>
              <c:layout>
                <c:manualLayout>
                  <c:x val="3.0277203062282598E-2"/>
                  <c:y val="-0.16481221665473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1B-4B71-B069-AC33B03A9E74}"/>
                </c:ext>
              </c:extLst>
            </c:dLbl>
            <c:dLbl>
              <c:idx val="9"/>
              <c:layout>
                <c:manualLayout>
                  <c:x val="-1.38311775300299E-2"/>
                  <c:y val="-0.19390312574564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'6'!$AQ$3:$AQ$13</c:f>
              <c:numCache>
                <c:formatCode>0.00</c:formatCode>
                <c:ptCount val="10"/>
                <c:pt idx="0">
                  <c:v>0.44253278270698698</c:v>
                </c:pt>
                <c:pt idx="1">
                  <c:v>0.115737512307031</c:v>
                </c:pt>
                <c:pt idx="2">
                  <c:v>0.104283601872523</c:v>
                </c:pt>
                <c:pt idx="3">
                  <c:v>8.3472543729098694E-2</c:v>
                </c:pt>
                <c:pt idx="4">
                  <c:v>7.8755278804333098E-2</c:v>
                </c:pt>
                <c:pt idx="5">
                  <c:v>4.2425943012831598E-2</c:v>
                </c:pt>
                <c:pt idx="6">
                  <c:v>4.59295717118254E-2</c:v>
                </c:pt>
                <c:pt idx="7">
                  <c:v>4.1094879952685903E-2</c:v>
                </c:pt>
                <c:pt idx="8">
                  <c:v>2.8621014247852301E-2</c:v>
                </c:pt>
                <c:pt idx="9">
                  <c:v>3.3938949578997298E-2</c:v>
                </c:pt>
              </c:numCache>
            </c:numRef>
          </c:val>
          <c:smooth val="0"/>
          <c:extLst>
            <c:ext xmlns:c16="http://schemas.microsoft.com/office/drawing/2014/chart" uri="{C3380CC4-5D6E-409C-BE32-E72D297353CC}">
              <c16:uniqueId val="{00000007-E31B-4B71-B069-AC33B03A9E74}"/>
            </c:ext>
          </c:extLst>
        </c:ser>
        <c:dLbls>
          <c:showLegendKey val="0"/>
          <c:showVal val="1"/>
          <c:showCatName val="0"/>
          <c:showSerName val="0"/>
          <c:showPercent val="0"/>
          <c:showBubbleSize val="0"/>
        </c:dLbls>
        <c:marker val="1"/>
        <c:smooth val="0"/>
        <c:axId val="1978288448"/>
        <c:axId val="1978275488"/>
      </c:lineChart>
      <c:catAx>
        <c:axId val="1978263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4128"/>
        <c:crosses val="autoZero"/>
        <c:auto val="1"/>
        <c:lblAlgn val="ctr"/>
        <c:lblOffset val="100"/>
        <c:noMultiLvlLbl val="0"/>
      </c:catAx>
      <c:valAx>
        <c:axId val="1978284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3008"/>
        <c:crosses val="autoZero"/>
        <c:crossBetween val="between"/>
      </c:valAx>
      <c:catAx>
        <c:axId val="1978288448"/>
        <c:scaling>
          <c:orientation val="minMax"/>
        </c:scaling>
        <c:delete val="1"/>
        <c:axPos val="b"/>
        <c:numFmt formatCode="General" sourceLinked="1"/>
        <c:majorTickMark val="none"/>
        <c:minorTickMark val="none"/>
        <c:tickLblPos val="nextTo"/>
        <c:crossAx val="1978275488"/>
        <c:crosses val="autoZero"/>
        <c:auto val="1"/>
        <c:lblAlgn val="ctr"/>
        <c:lblOffset val="100"/>
        <c:noMultiLvlLbl val="0"/>
      </c:catAx>
      <c:valAx>
        <c:axId val="1978275488"/>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844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8771838e-ddeb-4a0f-921a-5c4dc416df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[Excel.xlsx]1!PivotTable1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Sales Trends Over Time(Mardid City)</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'1'!$AK$3:$AK$4</c:f>
              <c:strCache>
                <c:ptCount val="1"/>
                <c:pt idx="0">
                  <c:v>Classic Cars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'1'!$AK$5:$AK$26</c:f>
              <c:numCache>
                <c:formatCode>General</c:formatCode>
                <c:ptCount val="18"/>
                <c:pt idx="0">
                  <c:v>22003.45</c:v>
                </c:pt>
                <c:pt idx="1">
                  <c:v>14884.88</c:v>
                </c:pt>
                <c:pt idx="3">
                  <c:v>17055.32</c:v>
                </c:pt>
                <c:pt idx="6">
                  <c:v>40062.53</c:v>
                </c:pt>
                <c:pt idx="7">
                  <c:v>59830.55</c:v>
                </c:pt>
                <c:pt idx="8">
                  <c:v>15322.93</c:v>
                </c:pt>
                <c:pt idx="10">
                  <c:v>19363.13</c:v>
                </c:pt>
                <c:pt idx="11">
                  <c:v>20009.53</c:v>
                </c:pt>
                <c:pt idx="12">
                  <c:v>32367.1499999999</c:v>
                </c:pt>
                <c:pt idx="13">
                  <c:v>18930.27</c:v>
                </c:pt>
                <c:pt idx="14">
                  <c:v>41762.36</c:v>
                </c:pt>
                <c:pt idx="15">
                  <c:v>73881.1899999999</c:v>
                </c:pt>
                <c:pt idx="16">
                  <c:v>14729.96</c:v>
                </c:pt>
                <c:pt idx="17">
                  <c:v>20980.45</c:v>
                </c:pt>
              </c:numCache>
            </c:numRef>
          </c:val>
          <c:extLst>
            <c:ext xmlns:c16="http://schemas.microsoft.com/office/drawing/2014/chart" uri="{C3380CC4-5D6E-409C-BE32-E72D297353CC}">
              <c16:uniqueId val="{00000000-D1D0-4E95-B231-13E1356047D7}"/>
            </c:ext>
          </c:extLst>
        </c:ser>
        <c:ser>
          <c:idx val="1"/>
          <c:order val="1"/>
          <c:tx>
            <c:strRef>
              <c:f>'1'!$AL$3:$AL$4</c:f>
              <c:strCache>
                <c:ptCount val="1"/>
                <c:pt idx="0">
                  <c:v>Motorcycles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'1'!$AL$5:$AL$26</c:f>
              <c:numCache>
                <c:formatCode>General</c:formatCode>
                <c:ptCount val="18"/>
                <c:pt idx="2">
                  <c:v>1860.9299999999901</c:v>
                </c:pt>
                <c:pt idx="5">
                  <c:v>10721.86</c:v>
                </c:pt>
                <c:pt idx="14">
                  <c:v>9178.6199999999899</c:v>
                </c:pt>
                <c:pt idx="15">
                  <c:v>3120.3999999999901</c:v>
                </c:pt>
              </c:numCache>
            </c:numRef>
          </c:val>
          <c:extLst>
            <c:ext xmlns:c16="http://schemas.microsoft.com/office/drawing/2014/chart" uri="{C3380CC4-5D6E-409C-BE32-E72D297353CC}">
              <c16:uniqueId val="{00000001-D1D0-4E95-B231-13E1356047D7}"/>
            </c:ext>
          </c:extLst>
        </c:ser>
        <c:ser>
          <c:idx val="2"/>
          <c:order val="2"/>
          <c:tx>
            <c:strRef>
              <c:f>'1'!$AM$3:$AM$4</c:f>
              <c:strCache>
                <c:ptCount val="1"/>
                <c:pt idx="0">
                  <c:v>Planes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'1'!$AM$5:$AM$26</c:f>
              <c:numCache>
                <c:formatCode>General</c:formatCode>
                <c:ptCount val="18"/>
                <c:pt idx="2">
                  <c:v>16200.59</c:v>
                </c:pt>
                <c:pt idx="4">
                  <c:v>3726.72</c:v>
                </c:pt>
              </c:numCache>
            </c:numRef>
          </c:val>
          <c:extLst>
            <c:ext xmlns:c16="http://schemas.microsoft.com/office/drawing/2014/chart" uri="{C3380CC4-5D6E-409C-BE32-E72D297353CC}">
              <c16:uniqueId val="{00000002-D1D0-4E95-B231-13E1356047D7}"/>
            </c:ext>
          </c:extLst>
        </c:ser>
        <c:ser>
          <c:idx val="3"/>
          <c:order val="3"/>
          <c:tx>
            <c:strRef>
              <c:f>'1'!$AN$3:$AN$4</c:f>
              <c:strCache>
                <c:ptCount val="1"/>
                <c:pt idx="0">
                  <c:v>Ships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'1'!$AN$5:$AN$26</c:f>
              <c:numCache>
                <c:formatCode>General</c:formatCode>
                <c:ptCount val="18"/>
                <c:pt idx="2">
                  <c:v>2328</c:v>
                </c:pt>
                <c:pt idx="3">
                  <c:v>18123.45</c:v>
                </c:pt>
                <c:pt idx="5">
                  <c:v>19658.169999999998</c:v>
                </c:pt>
                <c:pt idx="14">
                  <c:v>19764.68</c:v>
                </c:pt>
              </c:numCache>
            </c:numRef>
          </c:val>
          <c:extLst>
            <c:ext xmlns:c16="http://schemas.microsoft.com/office/drawing/2014/chart" uri="{C3380CC4-5D6E-409C-BE32-E72D297353CC}">
              <c16:uniqueId val="{00000003-D1D0-4E95-B231-13E1356047D7}"/>
            </c:ext>
          </c:extLst>
        </c:ser>
        <c:ser>
          <c:idx val="4"/>
          <c:order val="4"/>
          <c:tx>
            <c:strRef>
              <c:f>'1'!$AO$3:$AO$4</c:f>
              <c:strCache>
                <c:ptCount val="1"/>
                <c:pt idx="0">
                  <c:v>Trains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'1'!$AO$5:$AO$26</c:f>
              <c:numCache>
                <c:formatCode>General</c:formatCode>
                <c:ptCount val="18"/>
                <c:pt idx="0">
                  <c:v>4476.87</c:v>
                </c:pt>
                <c:pt idx="2">
                  <c:v>3307.47</c:v>
                </c:pt>
                <c:pt idx="3">
                  <c:v>4050.62</c:v>
                </c:pt>
                <c:pt idx="5">
                  <c:v>2690.33</c:v>
                </c:pt>
                <c:pt idx="14">
                  <c:v>8047.51</c:v>
                </c:pt>
                <c:pt idx="15">
                  <c:v>6484.68</c:v>
                </c:pt>
                <c:pt idx="16">
                  <c:v>1677.9</c:v>
                </c:pt>
              </c:numCache>
            </c:numRef>
          </c:val>
          <c:extLst>
            <c:ext xmlns:c16="http://schemas.microsoft.com/office/drawing/2014/chart" uri="{C3380CC4-5D6E-409C-BE32-E72D297353CC}">
              <c16:uniqueId val="{00000004-D1D0-4E95-B231-13E1356047D7}"/>
            </c:ext>
          </c:extLst>
        </c:ser>
        <c:ser>
          <c:idx val="5"/>
          <c:order val="5"/>
          <c:tx>
            <c:strRef>
              <c:f>'1'!$AP$3:$AP$4</c:f>
              <c:strCache>
                <c:ptCount val="1"/>
                <c:pt idx="0">
                  <c:v>Trucks and Buses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'1'!$AP$5:$AP$26</c:f>
              <c:numCache>
                <c:formatCode>General</c:formatCode>
                <c:ptCount val="18"/>
                <c:pt idx="0">
                  <c:v>13725.88</c:v>
                </c:pt>
                <c:pt idx="1">
                  <c:v>23103.26</c:v>
                </c:pt>
                <c:pt idx="10">
                  <c:v>16057.61</c:v>
                </c:pt>
                <c:pt idx="13">
                  <c:v>9717.5400000000009</c:v>
                </c:pt>
                <c:pt idx="14">
                  <c:v>19845.88</c:v>
                </c:pt>
                <c:pt idx="15">
                  <c:v>7681.27</c:v>
                </c:pt>
                <c:pt idx="16">
                  <c:v>1694.8799999999901</c:v>
                </c:pt>
                <c:pt idx="17">
                  <c:v>25915.03</c:v>
                </c:pt>
              </c:numCache>
            </c:numRef>
          </c:val>
          <c:extLst>
            <c:ext xmlns:c16="http://schemas.microsoft.com/office/drawing/2014/chart" uri="{C3380CC4-5D6E-409C-BE32-E72D297353CC}">
              <c16:uniqueId val="{00000005-D1D0-4E95-B231-13E1356047D7}"/>
            </c:ext>
          </c:extLst>
        </c:ser>
        <c:ser>
          <c:idx val="6"/>
          <c:order val="6"/>
          <c:tx>
            <c:strRef>
              <c:f>'1'!$AQ$3:$AQ$4</c:f>
              <c:strCache>
                <c:ptCount val="1"/>
                <c:pt idx="0">
                  <c:v>Vintage Cars</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'1'!$AQ$5:$AQ$26</c:f>
              <c:numCache>
                <c:formatCode>General</c:formatCode>
                <c:ptCount val="18"/>
                <c:pt idx="1">
                  <c:v>19143.78</c:v>
                </c:pt>
                <c:pt idx="2">
                  <c:v>12554.039999999901</c:v>
                </c:pt>
                <c:pt idx="3">
                  <c:v>5710.46</c:v>
                </c:pt>
                <c:pt idx="4">
                  <c:v>872.8</c:v>
                </c:pt>
                <c:pt idx="5">
                  <c:v>9079.7099999999991</c:v>
                </c:pt>
                <c:pt idx="6">
                  <c:v>13059.16</c:v>
                </c:pt>
                <c:pt idx="7">
                  <c:v>22162.61</c:v>
                </c:pt>
                <c:pt idx="9">
                  <c:v>26155.91</c:v>
                </c:pt>
                <c:pt idx="12">
                  <c:v>3773.23</c:v>
                </c:pt>
                <c:pt idx="13">
                  <c:v>4497.75</c:v>
                </c:pt>
                <c:pt idx="14">
                  <c:v>17609.349999999999</c:v>
                </c:pt>
                <c:pt idx="15">
                  <c:v>28999.040000000001</c:v>
                </c:pt>
              </c:numCache>
            </c:numRef>
          </c:val>
          <c:extLst>
            <c:ext xmlns:c16="http://schemas.microsoft.com/office/drawing/2014/chart" uri="{C3380CC4-5D6E-409C-BE32-E72D297353CC}">
              <c16:uniqueId val="{00000006-D1D0-4E95-B231-13E1356047D7}"/>
            </c:ext>
          </c:extLst>
        </c:ser>
        <c:dLbls>
          <c:showLegendKey val="0"/>
          <c:showVal val="0"/>
          <c:showCatName val="0"/>
          <c:showSerName val="0"/>
          <c:showPercent val="0"/>
          <c:showBubbleSize val="0"/>
        </c:dLbls>
        <c:gapWidth val="100"/>
        <c:overlap val="-24"/>
        <c:axId val="968949024"/>
        <c:axId val="968952864"/>
      </c:bar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b52f88a4-23e6-4e76-887e-14b6aa0674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Repeat vs Non-Repeat Customers</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4.0115335045484903E-2"/>
          <c:y val="0.17732990310302299"/>
          <c:w val="0.94619911758342001"/>
          <c:h val="0.69543251742353196"/>
        </c:manualLayout>
      </c:layout>
      <c:pie3DChart>
        <c:varyColors val="1"/>
        <c:ser>
          <c:idx val="0"/>
          <c:order val="0"/>
          <c:dPt>
            <c:idx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E6F-4249-ABB1-C85B10B2486D}"/>
              </c:ext>
            </c:extLst>
          </c:dPt>
          <c:dPt>
            <c:idx val="1"/>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E6F-4249-ABB1-C85B10B2486D}"/>
              </c:ext>
            </c:extLst>
          </c:dPt>
          <c:dLbls>
            <c:dLbl>
              <c:idx val="1"/>
              <c:layout>
                <c:manualLayout>
                  <c:x val="0.198804598349937"/>
                  <c:y val="9.4614421992134407E-2"/>
                </c:manualLayout>
              </c:layout>
              <c:spPr>
                <a:no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4468339307049"/>
                      <c:h val="0.16300919677783299"/>
                    </c:manualLayout>
                  </c15:layout>
                </c:ext>
                <c:ext xmlns:c16="http://schemas.microsoft.com/office/drawing/2014/chart" uri="{C3380CC4-5D6E-409C-BE32-E72D297353CC}">
                  <c16:uniqueId val="{00000003-BE6F-4249-ABB1-C85B10B2486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'7'!$A$18:$B$18</c:f>
              <c:strCache>
                <c:ptCount val="2"/>
                <c:pt idx="0">
                  <c:v>Repeat_Customers</c:v>
                </c:pt>
                <c:pt idx="1">
                  <c:v>Nonrepeat_Customers</c:v>
                </c:pt>
              </c:strCache>
            </c:strRef>
          </c:cat>
          <c:val>
            <c:numRef>
              <c:f>'7'!$A$19:$B$19</c:f>
              <c:numCache>
                <c:formatCode>General</c:formatCode>
                <c:ptCount val="2"/>
                <c:pt idx="0">
                  <c:v>97</c:v>
                </c:pt>
                <c:pt idx="1">
                  <c:v>25</c:v>
                </c:pt>
              </c:numCache>
            </c:numRef>
          </c:val>
          <c:extLst>
            <c:ext xmlns:c16="http://schemas.microsoft.com/office/drawing/2014/chart" uri="{C3380CC4-5D6E-409C-BE32-E72D297353CC}">
              <c16:uniqueId val="{00000004-BE6F-4249-ABB1-C85B10B2486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8cb20c66-ae78-4063-9e5f-85ae2a5e9e65}"/>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Ship_to_Required_Days</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2AFA-4716-884F-1B1F61AB1377}"/>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2AFA-4716-884F-1B1F61AB1377}"/>
              </c:ext>
            </c:extLst>
          </c:dPt>
          <c:dPt>
            <c:idx val="2"/>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2AFA-4716-884F-1B1F61AB1377}"/>
              </c:ext>
            </c:extLst>
          </c:dPt>
          <c:dLbls>
            <c:dLbl>
              <c:idx val="0"/>
              <c:layout>
                <c:manualLayout>
                  <c:x val="-0.13056265677277801"/>
                  <c:y val="-4.84238212361818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FA-4716-884F-1B1F61AB1377}"/>
                </c:ext>
              </c:extLst>
            </c:dLbl>
            <c:dLbl>
              <c:idx val="1"/>
              <c:layout>
                <c:manualLayout>
                  <c:x val="5.2769784869948898E-2"/>
                  <c:y val="-6.2375850817388695E-4"/>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FA-4716-884F-1B1F61AB1377}"/>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'7'!$L$18:$N$18</c:f>
              <c:strCache>
                <c:ptCount val="3"/>
                <c:pt idx="0">
                  <c:v>On_Time</c:v>
                </c:pt>
                <c:pt idx="1">
                  <c:v>Late_Delivery</c:v>
                </c:pt>
                <c:pt idx="2">
                  <c:v>Early_Delivery</c:v>
                </c:pt>
              </c:strCache>
            </c:strRef>
          </c:cat>
          <c:val>
            <c:numRef>
              <c:f>'7'!$L$19:$N$19</c:f>
              <c:numCache>
                <c:formatCode>General</c:formatCode>
                <c:ptCount val="3"/>
                <c:pt idx="0">
                  <c:v>7</c:v>
                </c:pt>
                <c:pt idx="1">
                  <c:v>1</c:v>
                </c:pt>
                <c:pt idx="2">
                  <c:v>295</c:v>
                </c:pt>
              </c:numCache>
            </c:numRef>
          </c:val>
          <c:extLst>
            <c:ext xmlns:c16="http://schemas.microsoft.com/office/drawing/2014/chart" uri="{C3380CC4-5D6E-409C-BE32-E72D297353CC}">
              <c16:uniqueId val="{00000006-2AFA-4716-884F-1B1F61AB1377}"/>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445063b9-36a7-466d-8ee8-5ccf8b47a31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Revenue,orders,AOV</a:t>
            </a:r>
            <a:r>
              <a:rPr lang="en-US" baseline="0"/>
              <a:t> by Customer</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'9'!$C$18</c:f>
              <c:strCache>
                <c:ptCount val="1"/>
                <c:pt idx="0">
                  <c:v>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'9'!$A$19:$B$28</c:f>
              <c:multiLvlStrCache>
                <c:ptCount val="10"/>
                <c:lvl>
                  <c:pt idx="0">
                    <c:v>Spain</c:v>
                  </c:pt>
                  <c:pt idx="1">
                    <c:v>USA</c:v>
                  </c:pt>
                  <c:pt idx="2">
                    <c:v>Australia</c:v>
                  </c:pt>
                  <c:pt idx="3">
                    <c:v>USA</c:v>
                  </c:pt>
                  <c:pt idx="4">
                    <c:v>Singapore</c:v>
                  </c:pt>
                  <c:pt idx="5">
                    <c:v>New Zealand</c:v>
                  </c:pt>
                  <c:pt idx="6">
                    <c:v>UK</c:v>
                  </c:pt>
                  <c:pt idx="7">
                    <c:v>Austria</c:v>
                  </c:pt>
                  <c:pt idx="8">
                    <c:v>Australia</c:v>
                  </c:pt>
                  <c:pt idx="9">
                    <c:v>USA</c:v>
                  </c:pt>
                </c:lvl>
                <c:lvl>
                  <c:pt idx="0">
                    <c:v>141</c:v>
                  </c:pt>
                  <c:pt idx="1">
                    <c:v>124</c:v>
                  </c:pt>
                  <c:pt idx="2">
                    <c:v>114</c:v>
                  </c:pt>
                  <c:pt idx="3">
                    <c:v>151</c:v>
                  </c:pt>
                  <c:pt idx="4">
                    <c:v>148</c:v>
                  </c:pt>
                  <c:pt idx="5">
                    <c:v>323</c:v>
                  </c:pt>
                  <c:pt idx="6">
                    <c:v>187</c:v>
                  </c:pt>
                  <c:pt idx="7">
                    <c:v>382</c:v>
                  </c:pt>
                  <c:pt idx="8">
                    <c:v>276</c:v>
                  </c:pt>
                  <c:pt idx="9">
                    <c:v>321</c:v>
                  </c:pt>
                </c:lvl>
              </c:multiLvlStrCache>
            </c:multiLvlStrRef>
          </c:cat>
          <c:val>
            <c:numRef>
              <c:f>'9'!$C$19:$C$28</c:f>
              <c:numCache>
                <c:formatCode>0</c:formatCode>
                <c:ptCount val="10"/>
                <c:pt idx="0">
                  <c:v>668770.45999999903</c:v>
                </c:pt>
                <c:pt idx="1">
                  <c:v>584188.24</c:v>
                </c:pt>
                <c:pt idx="2">
                  <c:v>180585.07</c:v>
                </c:pt>
                <c:pt idx="3">
                  <c:v>177913.95</c:v>
                </c:pt>
                <c:pt idx="4">
                  <c:v>156251.03</c:v>
                </c:pt>
                <c:pt idx="5">
                  <c:v>154622.07999999999</c:v>
                </c:pt>
                <c:pt idx="6">
                  <c:v>148410.09</c:v>
                </c:pt>
                <c:pt idx="7">
                  <c:v>137480.07</c:v>
                </c:pt>
                <c:pt idx="8">
                  <c:v>137034.22</c:v>
                </c:pt>
                <c:pt idx="9">
                  <c:v>132340.78</c:v>
                </c:pt>
              </c:numCache>
            </c:numRef>
          </c:val>
          <c:extLst>
            <c:ext xmlns:c16="http://schemas.microsoft.com/office/drawing/2014/chart" uri="{C3380CC4-5D6E-409C-BE32-E72D297353CC}">
              <c16:uniqueId val="{00000000-A7F4-45EF-85B6-90AD54F0AF0E}"/>
            </c:ext>
          </c:extLst>
        </c:ser>
        <c:ser>
          <c:idx val="2"/>
          <c:order val="2"/>
          <c:tx>
            <c:strRef>
              <c:f>'9'!$E$18</c:f>
              <c:strCache>
                <c:ptCount val="1"/>
                <c:pt idx="0">
                  <c:v>AOV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'9'!$A$19:$B$28</c:f>
              <c:multiLvlStrCache>
                <c:ptCount val="10"/>
                <c:lvl>
                  <c:pt idx="0">
                    <c:v>Spain</c:v>
                  </c:pt>
                  <c:pt idx="1">
                    <c:v>USA</c:v>
                  </c:pt>
                  <c:pt idx="2">
                    <c:v>Australia</c:v>
                  </c:pt>
                  <c:pt idx="3">
                    <c:v>USA</c:v>
                  </c:pt>
                  <c:pt idx="4">
                    <c:v>Singapore</c:v>
                  </c:pt>
                  <c:pt idx="5">
                    <c:v>New Zealand</c:v>
                  </c:pt>
                  <c:pt idx="6">
                    <c:v>UK</c:v>
                  </c:pt>
                  <c:pt idx="7">
                    <c:v>Austria</c:v>
                  </c:pt>
                  <c:pt idx="8">
                    <c:v>Australia</c:v>
                  </c:pt>
                  <c:pt idx="9">
                    <c:v>USA</c:v>
                  </c:pt>
                </c:lvl>
                <c:lvl>
                  <c:pt idx="0">
                    <c:v>141</c:v>
                  </c:pt>
                  <c:pt idx="1">
                    <c:v>124</c:v>
                  </c:pt>
                  <c:pt idx="2">
                    <c:v>114</c:v>
                  </c:pt>
                  <c:pt idx="3">
                    <c:v>151</c:v>
                  </c:pt>
                  <c:pt idx="4">
                    <c:v>148</c:v>
                  </c:pt>
                  <c:pt idx="5">
                    <c:v>323</c:v>
                  </c:pt>
                  <c:pt idx="6">
                    <c:v>187</c:v>
                  </c:pt>
                  <c:pt idx="7">
                    <c:v>382</c:v>
                  </c:pt>
                  <c:pt idx="8">
                    <c:v>276</c:v>
                  </c:pt>
                  <c:pt idx="9">
                    <c:v>321</c:v>
                  </c:pt>
                </c:lvl>
              </c:multiLvlStrCache>
            </c:multiLvlStrRef>
          </c:cat>
          <c:val>
            <c:numRef>
              <c:f>'9'!$E$19:$E$28</c:f>
              <c:numCache>
                <c:formatCode>0</c:formatCode>
                <c:ptCount val="10"/>
                <c:pt idx="0">
                  <c:v>30398.6572727272</c:v>
                </c:pt>
                <c:pt idx="1">
                  <c:v>36511.764999999999</c:v>
                </c:pt>
                <c:pt idx="2">
                  <c:v>36117.014000000003</c:v>
                </c:pt>
                <c:pt idx="3">
                  <c:v>44478.487500000003</c:v>
                </c:pt>
                <c:pt idx="4">
                  <c:v>31250.205999999998</c:v>
                </c:pt>
                <c:pt idx="5">
                  <c:v>30924.416000000001</c:v>
                </c:pt>
                <c:pt idx="6">
                  <c:v>49470.03</c:v>
                </c:pt>
                <c:pt idx="7">
                  <c:v>34370.017500000002</c:v>
                </c:pt>
                <c:pt idx="8">
                  <c:v>34258.555</c:v>
                </c:pt>
                <c:pt idx="9">
                  <c:v>33085.195</c:v>
                </c:pt>
              </c:numCache>
            </c:numRef>
          </c:val>
          <c:extLst>
            <c:ext xmlns:c16="http://schemas.microsoft.com/office/drawing/2014/chart" uri="{C3380CC4-5D6E-409C-BE32-E72D297353CC}">
              <c16:uniqueId val="{00000001-A7F4-45EF-85B6-90AD54F0AF0E}"/>
            </c:ext>
          </c:extLst>
        </c:ser>
        <c:dLbls>
          <c:showLegendKey val="0"/>
          <c:showVal val="1"/>
          <c:showCatName val="0"/>
          <c:showSerName val="0"/>
          <c:showPercent val="0"/>
          <c:showBubbleSize val="0"/>
        </c:dLbls>
        <c:gapWidth val="219"/>
        <c:axId val="1062293823"/>
        <c:axId val="1062298143"/>
      </c:barChart>
      <c:lineChart>
        <c:grouping val="standard"/>
        <c:varyColors val="0"/>
        <c:ser>
          <c:idx val="1"/>
          <c:order val="1"/>
          <c:tx>
            <c:strRef>
              <c:f>'9'!$D$18</c:f>
              <c:strCache>
                <c:ptCount val="1"/>
                <c:pt idx="0">
                  <c:v>Orders</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0"/>
              <c:layout>
                <c:manualLayout>
                  <c:x val="5.1962411948549211E-2"/>
                  <c:y val="-4.6000247989867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7F4-45EF-85B6-90AD54F0AF0E}"/>
                </c:ext>
              </c:extLst>
            </c:dLbl>
            <c:dLbl>
              <c:idx val="1"/>
              <c:layout>
                <c:manualLayout>
                  <c:x val="5.1962411948549191E-2"/>
                  <c:y val="-8.03485089817269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4-45EF-85B6-90AD54F0AF0E}"/>
                </c:ext>
              </c:extLst>
            </c:dLbl>
            <c:dLbl>
              <c:idx val="2"/>
              <c:layout>
                <c:manualLayout>
                  <c:x val="2.8362929937343195E-2"/>
                  <c:y val="-0.1966041615695594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F4-45EF-85B6-90AD54F0AF0E}"/>
                </c:ext>
              </c:extLst>
            </c:dLbl>
            <c:dLbl>
              <c:idx val="3"/>
              <c:layout>
                <c:manualLayout>
                  <c:x val="2.972391505909671E-2"/>
                  <c:y val="-0.1622559005776999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7F4-45EF-85B6-90AD54F0AF0E}"/>
                </c:ext>
              </c:extLst>
            </c:dLbl>
            <c:dLbl>
              <c:idx val="4"/>
              <c:layout>
                <c:manualLayout>
                  <c:x val="2.0197019206822157E-2"/>
                  <c:y val="-0.1411185091980940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7F4-45EF-85B6-90AD54F0AF0E}"/>
                </c:ext>
              </c:extLst>
            </c:dLbl>
            <c:dLbl>
              <c:idx val="5"/>
              <c:layout>
                <c:manualLayout>
                  <c:x val="5.2261828675333969E-3"/>
                  <c:y val="-0.1966041615695594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7F4-45EF-85B6-90AD54F0AF0E}"/>
                </c:ext>
              </c:extLst>
            </c:dLbl>
            <c:dLbl>
              <c:idx val="6"/>
              <c:layout>
                <c:manualLayout>
                  <c:x val="6.5871679892870114E-3"/>
                  <c:y val="-0.2071728572593625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7F4-45EF-85B6-90AD54F0AF0E}"/>
                </c:ext>
              </c:extLst>
            </c:dLbl>
            <c:dLbl>
              <c:idx val="7"/>
              <c:layout>
                <c:manualLayout>
                  <c:x val="-8.3836683500016496E-3"/>
                  <c:y val="-0.1014859003613328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7F4-45EF-85B6-90AD54F0AF0E}"/>
                </c:ext>
              </c:extLst>
            </c:dLbl>
            <c:dLbl>
              <c:idx val="8"/>
              <c:layout>
                <c:manualLayout>
                  <c:x val="3.8651977457798818E-3"/>
                  <c:y val="-0.1120545960511359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7F4-45EF-85B6-90AD54F0AF0E}"/>
                </c:ext>
              </c:extLst>
            </c:dLbl>
            <c:dLbl>
              <c:idx val="9"/>
              <c:layout>
                <c:manualLayout>
                  <c:x val="1.0670123354547555E-2"/>
                  <c:y val="-0.1173389438960373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7F4-45EF-85B6-90AD54F0AF0E}"/>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'9'!$A$19:$B$28</c:f>
              <c:multiLvlStrCache>
                <c:ptCount val="10"/>
                <c:lvl>
                  <c:pt idx="0">
                    <c:v>Spain</c:v>
                  </c:pt>
                  <c:pt idx="1">
                    <c:v>USA</c:v>
                  </c:pt>
                  <c:pt idx="2">
                    <c:v>Australia</c:v>
                  </c:pt>
                  <c:pt idx="3">
                    <c:v>USA</c:v>
                  </c:pt>
                  <c:pt idx="4">
                    <c:v>Singapore</c:v>
                  </c:pt>
                  <c:pt idx="5">
                    <c:v>New Zealand</c:v>
                  </c:pt>
                  <c:pt idx="6">
                    <c:v>UK</c:v>
                  </c:pt>
                  <c:pt idx="7">
                    <c:v>Austria</c:v>
                  </c:pt>
                  <c:pt idx="8">
                    <c:v>Australia</c:v>
                  </c:pt>
                  <c:pt idx="9">
                    <c:v>USA</c:v>
                  </c:pt>
                </c:lvl>
                <c:lvl>
                  <c:pt idx="0">
                    <c:v>141</c:v>
                  </c:pt>
                  <c:pt idx="1">
                    <c:v>124</c:v>
                  </c:pt>
                  <c:pt idx="2">
                    <c:v>114</c:v>
                  </c:pt>
                  <c:pt idx="3">
                    <c:v>151</c:v>
                  </c:pt>
                  <c:pt idx="4">
                    <c:v>148</c:v>
                  </c:pt>
                  <c:pt idx="5">
                    <c:v>323</c:v>
                  </c:pt>
                  <c:pt idx="6">
                    <c:v>187</c:v>
                  </c:pt>
                  <c:pt idx="7">
                    <c:v>382</c:v>
                  </c:pt>
                  <c:pt idx="8">
                    <c:v>276</c:v>
                  </c:pt>
                  <c:pt idx="9">
                    <c:v>321</c:v>
                  </c:pt>
                </c:lvl>
              </c:multiLvlStrCache>
            </c:multiLvlStrRef>
          </c:cat>
          <c:val>
            <c:numRef>
              <c:f>'9'!$D$19:$D$28</c:f>
              <c:numCache>
                <c:formatCode>General</c:formatCode>
                <c:ptCount val="10"/>
                <c:pt idx="0">
                  <c:v>22</c:v>
                </c:pt>
                <c:pt idx="1">
                  <c:v>16</c:v>
                </c:pt>
                <c:pt idx="2">
                  <c:v>5</c:v>
                </c:pt>
                <c:pt idx="3">
                  <c:v>4</c:v>
                </c:pt>
                <c:pt idx="4">
                  <c:v>5</c:v>
                </c:pt>
                <c:pt idx="5">
                  <c:v>5</c:v>
                </c:pt>
                <c:pt idx="6">
                  <c:v>3</c:v>
                </c:pt>
                <c:pt idx="7">
                  <c:v>4</c:v>
                </c:pt>
                <c:pt idx="8">
                  <c:v>4</c:v>
                </c:pt>
                <c:pt idx="9">
                  <c:v>4</c:v>
                </c:pt>
              </c:numCache>
            </c:numRef>
          </c:val>
          <c:smooth val="0"/>
          <c:extLst>
            <c:ext xmlns:c16="http://schemas.microsoft.com/office/drawing/2014/chart" uri="{C3380CC4-5D6E-409C-BE32-E72D297353CC}">
              <c16:uniqueId val="{0000000C-A7F4-45EF-85B6-90AD54F0AF0E}"/>
            </c:ext>
          </c:extLst>
        </c:ser>
        <c:dLbls>
          <c:showLegendKey val="0"/>
          <c:showVal val="1"/>
          <c:showCatName val="0"/>
          <c:showSerName val="0"/>
          <c:showPercent val="0"/>
          <c:showBubbleSize val="0"/>
        </c:dLbls>
        <c:marker val="1"/>
        <c:smooth val="0"/>
        <c:axId val="1062297183"/>
        <c:axId val="1062301983"/>
      </c:lineChart>
      <c:catAx>
        <c:axId val="10622938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62298143"/>
        <c:crosses val="autoZero"/>
        <c:auto val="1"/>
        <c:lblAlgn val="ctr"/>
        <c:lblOffset val="100"/>
        <c:noMultiLvlLbl val="0"/>
      </c:catAx>
      <c:valAx>
        <c:axId val="1062298143"/>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1062293823"/>
        <c:crosses val="autoZero"/>
        <c:crossBetween val="between"/>
      </c:valAx>
      <c:valAx>
        <c:axId val="106230198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62297183"/>
        <c:crosses val="max"/>
        <c:crossBetween val="between"/>
      </c:valAx>
      <c:catAx>
        <c:axId val="1062297183"/>
        <c:scaling>
          <c:orientation val="minMax"/>
        </c:scaling>
        <c:delete val="1"/>
        <c:axPos val="b"/>
        <c:numFmt formatCode="General" sourceLinked="1"/>
        <c:majorTickMark val="none"/>
        <c:minorTickMark val="none"/>
        <c:tickLblPos val="nextTo"/>
        <c:crossAx val="1062301983"/>
        <c:crosses val="autoZero"/>
        <c:auto val="1"/>
        <c:lblAlgn val="ctr"/>
        <c:lblOffset val="100"/>
        <c:noMultiLvlLbl val="0"/>
      </c:catAx>
      <c:spPr>
        <a:noFill/>
        <a:ln>
          <a:noFill/>
        </a:ln>
        <a:effectLst/>
      </c:spPr>
    </c:plotArea>
    <c:legend>
      <c:legendPos val="b"/>
      <c:layout>
        <c:manualLayout>
          <c:xMode val="edge"/>
          <c:yMode val="edge"/>
          <c:x val="0.40347423925443532"/>
          <c:y val="0.93745085661283756"/>
          <c:w val="0.30614549731185731"/>
          <c:h val="4.6142895405647713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r>
              <a:rPr lang="en-US"/>
              <a:t>Revenue</a:t>
            </a:r>
            <a:r>
              <a:rPr lang="en-US" baseline="0"/>
              <a:t> VS Quantity(Mardid City)</a:t>
            </a:r>
            <a:endParaRPr lang="en-US"/>
          </a:p>
        </c:rich>
      </c:tx>
      <c:overlay val="0"/>
      <c:spPr>
        <a:noFill/>
        <a:ln>
          <a:noFill/>
        </a:ln>
        <a:effectLst/>
      </c:spPr>
      <c:txPr>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'1'!$P$16</c:f>
              <c:strCache>
                <c:ptCount val="1"/>
                <c:pt idx="0">
                  <c:v>Quantity</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'1'!$O$17:$O$67</c:f>
              <c:numCache>
                <c:formatCode>General</c:formatCode>
                <c:ptCount val="51"/>
                <c:pt idx="0">
                  <c:v>73881.1899999999</c:v>
                </c:pt>
                <c:pt idx="1">
                  <c:v>59830.55</c:v>
                </c:pt>
                <c:pt idx="2">
                  <c:v>41762.36</c:v>
                </c:pt>
                <c:pt idx="3">
                  <c:v>40062.53</c:v>
                </c:pt>
                <c:pt idx="4">
                  <c:v>32367.1499999999</c:v>
                </c:pt>
                <c:pt idx="5">
                  <c:v>28999.040000000001</c:v>
                </c:pt>
                <c:pt idx="6">
                  <c:v>26155.91</c:v>
                </c:pt>
                <c:pt idx="7">
                  <c:v>25915.03</c:v>
                </c:pt>
                <c:pt idx="8">
                  <c:v>23103.26</c:v>
                </c:pt>
                <c:pt idx="9">
                  <c:v>22162.61</c:v>
                </c:pt>
                <c:pt idx="10">
                  <c:v>22003.45</c:v>
                </c:pt>
                <c:pt idx="11">
                  <c:v>20980.45</c:v>
                </c:pt>
                <c:pt idx="12">
                  <c:v>20009.53</c:v>
                </c:pt>
                <c:pt idx="13">
                  <c:v>19845.88</c:v>
                </c:pt>
                <c:pt idx="14">
                  <c:v>19764.68</c:v>
                </c:pt>
                <c:pt idx="15">
                  <c:v>19658.169999999998</c:v>
                </c:pt>
                <c:pt idx="16">
                  <c:v>19363.13</c:v>
                </c:pt>
                <c:pt idx="17">
                  <c:v>19143.78</c:v>
                </c:pt>
                <c:pt idx="18">
                  <c:v>18930.27</c:v>
                </c:pt>
                <c:pt idx="19">
                  <c:v>18123.45</c:v>
                </c:pt>
                <c:pt idx="20">
                  <c:v>17609.349999999999</c:v>
                </c:pt>
                <c:pt idx="21">
                  <c:v>17055.32</c:v>
                </c:pt>
                <c:pt idx="22">
                  <c:v>16200.59</c:v>
                </c:pt>
                <c:pt idx="23">
                  <c:v>16057.61</c:v>
                </c:pt>
                <c:pt idx="24">
                  <c:v>15322.93</c:v>
                </c:pt>
                <c:pt idx="25">
                  <c:v>14884.88</c:v>
                </c:pt>
                <c:pt idx="26">
                  <c:v>14729.96</c:v>
                </c:pt>
                <c:pt idx="27">
                  <c:v>13725.88</c:v>
                </c:pt>
                <c:pt idx="28">
                  <c:v>13059.16</c:v>
                </c:pt>
                <c:pt idx="29">
                  <c:v>12554.039999999901</c:v>
                </c:pt>
                <c:pt idx="30">
                  <c:v>10721.86</c:v>
                </c:pt>
                <c:pt idx="31">
                  <c:v>9717.5400000000009</c:v>
                </c:pt>
                <c:pt idx="32">
                  <c:v>9178.6199999999899</c:v>
                </c:pt>
                <c:pt idx="33">
                  <c:v>9079.7099999999991</c:v>
                </c:pt>
                <c:pt idx="34">
                  <c:v>8047.51</c:v>
                </c:pt>
                <c:pt idx="35">
                  <c:v>7681.27</c:v>
                </c:pt>
                <c:pt idx="36">
                  <c:v>6484.68</c:v>
                </c:pt>
                <c:pt idx="37">
                  <c:v>5710.46</c:v>
                </c:pt>
                <c:pt idx="38">
                  <c:v>4497.75</c:v>
                </c:pt>
                <c:pt idx="39">
                  <c:v>4476.87</c:v>
                </c:pt>
                <c:pt idx="40">
                  <c:v>4050.62</c:v>
                </c:pt>
                <c:pt idx="41">
                  <c:v>3773.23</c:v>
                </c:pt>
                <c:pt idx="42">
                  <c:v>3726.72</c:v>
                </c:pt>
                <c:pt idx="43">
                  <c:v>3307.47</c:v>
                </c:pt>
                <c:pt idx="44">
                  <c:v>3120.3999999999901</c:v>
                </c:pt>
                <c:pt idx="45">
                  <c:v>2690.33</c:v>
                </c:pt>
                <c:pt idx="46">
                  <c:v>2328</c:v>
                </c:pt>
                <c:pt idx="47">
                  <c:v>1860.9299999999901</c:v>
                </c:pt>
                <c:pt idx="48">
                  <c:v>1694.8799999999901</c:v>
                </c:pt>
                <c:pt idx="49">
                  <c:v>1677.9</c:v>
                </c:pt>
                <c:pt idx="50">
                  <c:v>872.8</c:v>
                </c:pt>
              </c:numCache>
            </c:numRef>
          </c:xVal>
          <c:yVal>
            <c:numRef>
              <c:f>'1'!$P$17:$P$67</c:f>
              <c:numCache>
                <c:formatCode>General</c:formatCode>
                <c:ptCount val="51"/>
                <c:pt idx="0">
                  <c:v>786</c:v>
                </c:pt>
                <c:pt idx="1">
                  <c:v>612</c:v>
                </c:pt>
                <c:pt idx="2">
                  <c:v>447</c:v>
                </c:pt>
                <c:pt idx="3">
                  <c:v>391</c:v>
                </c:pt>
                <c:pt idx="4">
                  <c:v>342</c:v>
                </c:pt>
                <c:pt idx="5">
                  <c:v>340</c:v>
                </c:pt>
                <c:pt idx="6">
                  <c:v>301</c:v>
                </c:pt>
                <c:pt idx="7">
                  <c:v>272</c:v>
                </c:pt>
                <c:pt idx="8">
                  <c:v>248</c:v>
                </c:pt>
                <c:pt idx="9">
                  <c:v>241</c:v>
                </c:pt>
                <c:pt idx="10">
                  <c:v>224</c:v>
                </c:pt>
                <c:pt idx="11">
                  <c:v>183</c:v>
                </c:pt>
                <c:pt idx="12">
                  <c:v>236</c:v>
                </c:pt>
                <c:pt idx="13">
                  <c:v>211</c:v>
                </c:pt>
                <c:pt idx="14">
                  <c:v>256</c:v>
                </c:pt>
                <c:pt idx="15">
                  <c:v>245</c:v>
                </c:pt>
                <c:pt idx="16">
                  <c:v>215</c:v>
                </c:pt>
                <c:pt idx="17">
                  <c:v>264</c:v>
                </c:pt>
                <c:pt idx="18">
                  <c:v>127</c:v>
                </c:pt>
                <c:pt idx="19">
                  <c:v>234</c:v>
                </c:pt>
                <c:pt idx="20">
                  <c:v>200</c:v>
                </c:pt>
                <c:pt idx="21">
                  <c:v>111</c:v>
                </c:pt>
                <c:pt idx="22">
                  <c:v>187</c:v>
                </c:pt>
                <c:pt idx="23">
                  <c:v>184</c:v>
                </c:pt>
                <c:pt idx="24">
                  <c:v>91</c:v>
                </c:pt>
                <c:pt idx="25">
                  <c:v>105</c:v>
                </c:pt>
                <c:pt idx="26">
                  <c:v>173</c:v>
                </c:pt>
                <c:pt idx="27">
                  <c:v>138</c:v>
                </c:pt>
                <c:pt idx="28">
                  <c:v>180</c:v>
                </c:pt>
                <c:pt idx="29">
                  <c:v>160</c:v>
                </c:pt>
                <c:pt idx="30">
                  <c:v>170</c:v>
                </c:pt>
                <c:pt idx="31">
                  <c:v>110</c:v>
                </c:pt>
                <c:pt idx="32">
                  <c:v>150</c:v>
                </c:pt>
                <c:pt idx="33">
                  <c:v>103</c:v>
                </c:pt>
                <c:pt idx="34">
                  <c:v>112</c:v>
                </c:pt>
                <c:pt idx="35">
                  <c:v>88</c:v>
                </c:pt>
                <c:pt idx="36">
                  <c:v>108</c:v>
                </c:pt>
                <c:pt idx="37">
                  <c:v>53</c:v>
                </c:pt>
                <c:pt idx="38">
                  <c:v>68</c:v>
                </c:pt>
                <c:pt idx="39">
                  <c:v>81</c:v>
                </c:pt>
                <c:pt idx="40">
                  <c:v>60</c:v>
                </c:pt>
                <c:pt idx="41">
                  <c:v>41</c:v>
                </c:pt>
                <c:pt idx="42">
                  <c:v>48</c:v>
                </c:pt>
                <c:pt idx="43">
                  <c:v>41</c:v>
                </c:pt>
                <c:pt idx="44">
                  <c:v>68</c:v>
                </c:pt>
                <c:pt idx="45">
                  <c:v>29</c:v>
                </c:pt>
                <c:pt idx="46">
                  <c:v>32</c:v>
                </c:pt>
                <c:pt idx="47">
                  <c:v>23</c:v>
                </c:pt>
                <c:pt idx="48">
                  <c:v>36</c:v>
                </c:pt>
                <c:pt idx="49">
                  <c:v>30</c:v>
                </c:pt>
                <c:pt idx="50">
                  <c:v>20</c:v>
                </c:pt>
              </c:numCache>
            </c:numRef>
          </c:yVal>
          <c:smooth val="0"/>
          <c:extLst>
            <c:ext xmlns:c16="http://schemas.microsoft.com/office/drawing/2014/chart" uri="{C3380CC4-5D6E-409C-BE32-E72D297353CC}">
              <c16:uniqueId val="{00000000-A98D-40DB-A875-16AB070BD9B2}"/>
            </c:ext>
          </c:extLst>
        </c:ser>
        <c:dLbls>
          <c:showLegendKey val="0"/>
          <c:showVal val="0"/>
          <c:showCatName val="0"/>
          <c:showSerName val="0"/>
          <c:showPercent val="0"/>
          <c:showBubbleSize val="0"/>
        </c:dLbls>
        <c:axId val="486876559"/>
        <c:axId val="486879439"/>
      </c:scatterChart>
      <c:valAx>
        <c:axId val="48687655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9439"/>
        <c:crosses val="autoZero"/>
        <c:crossBetween val="midCat"/>
      </c:valAx>
      <c:valAx>
        <c:axId val="486879439"/>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6559"/>
        <c:crosses val="autoZero"/>
        <c:crossBetween val="midCat"/>
      </c:valAx>
      <c:spPr>
        <a:noFill/>
        <a:ln>
          <a:noFill/>
        </a:ln>
        <a:effectLst/>
      </c:spPr>
    </c:plotArea>
    <c:plotVisOnly val="1"/>
    <c:dispBlanksAs val="gap"/>
    <c:showDLblsOverMax val="0"/>
    <c:extLst>
      <c:ext uri="{0b15fc19-7d7d-44ad-8c2d-2c3a37ce22c3}">
        <chartProps xmlns="https://web.wps.cn/et/2018/main" chartId="{98e94b72-16c5-46ae-9ecc-9c23b5f30809}"/>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AOV By Weekday</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0"/>
          <c:order val="0"/>
          <c:tx>
            <c:strRef>
              <c:f>'2'!$E$18</c:f>
              <c:strCache>
                <c:ptCount val="1"/>
                <c:pt idx="0">
                  <c:v>AOV</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090D-48D8-80B5-0AE99AE4CEA1}"/>
              </c:ext>
            </c:extLst>
          </c:dPt>
          <c:dPt>
            <c:idx val="1"/>
            <c:invertIfNegative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090D-48D8-80B5-0AE99AE4CEA1}"/>
              </c:ext>
            </c:extLst>
          </c:dPt>
          <c:dPt>
            <c:idx val="2"/>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090D-48D8-80B5-0AE99AE4CEA1}"/>
              </c:ext>
            </c:extLst>
          </c:dPt>
          <c:dPt>
            <c:idx val="3"/>
            <c:invertIfNegative val="0"/>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090D-48D8-80B5-0AE99AE4CEA1}"/>
              </c:ext>
            </c:extLst>
          </c:dPt>
          <c:dPt>
            <c:idx val="4"/>
            <c:invertIfNegative val="0"/>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090D-48D8-80B5-0AE99AE4CEA1}"/>
              </c:ext>
            </c:extLst>
          </c:dPt>
          <c:dPt>
            <c:idx val="5"/>
            <c:invertIfNegative val="0"/>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090D-48D8-80B5-0AE99AE4CEA1}"/>
              </c:ext>
            </c:extLst>
          </c:dPt>
          <c:dPt>
            <c:idx val="6"/>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090D-48D8-80B5-0AE99AE4CEA1}"/>
              </c:ext>
            </c:extLst>
          </c:dPt>
          <c:dLbls>
            <c:dLbl>
              <c:idx val="2"/>
              <c:layout>
                <c:manualLayout>
                  <c:x val="1.1834499543656499E-3"/>
                  <c:y val="-9.93633717699195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90D-48D8-80B5-0AE99AE4CEA1}"/>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'2'!$D$19:$D$25</c:f>
              <c:strCache>
                <c:ptCount val="7"/>
                <c:pt idx="0">
                  <c:v>Sun</c:v>
                </c:pt>
                <c:pt idx="1">
                  <c:v>Tue</c:v>
                </c:pt>
                <c:pt idx="2">
                  <c:v>Thu</c:v>
                </c:pt>
                <c:pt idx="3">
                  <c:v>Fri</c:v>
                </c:pt>
                <c:pt idx="4">
                  <c:v>Wed</c:v>
                </c:pt>
                <c:pt idx="5">
                  <c:v>Sat</c:v>
                </c:pt>
                <c:pt idx="6">
                  <c:v>Mon</c:v>
                </c:pt>
              </c:strCache>
            </c:strRef>
          </c:cat>
          <c:val>
            <c:numRef>
              <c:f>'2'!$E$19:$E$25</c:f>
              <c:numCache>
                <c:formatCode>0</c:formatCode>
                <c:ptCount val="7"/>
                <c:pt idx="0">
                  <c:v>36571.042499999901</c:v>
                </c:pt>
                <c:pt idx="1">
                  <c:v>31249.0592</c:v>
                </c:pt>
                <c:pt idx="2">
                  <c:v>30904.083859649101</c:v>
                </c:pt>
                <c:pt idx="3">
                  <c:v>29338.018253968199</c:v>
                </c:pt>
                <c:pt idx="4">
                  <c:v>28099.319344262301</c:v>
                </c:pt>
                <c:pt idx="5">
                  <c:v>26479.390588235299</c:v>
                </c:pt>
                <c:pt idx="6">
                  <c:v>26298.665744680799</c:v>
                </c:pt>
              </c:numCache>
            </c:numRef>
          </c:val>
          <c:extLst>
            <c:ext xmlns:c16="http://schemas.microsoft.com/office/drawing/2014/chart" uri="{C3380CC4-5D6E-409C-BE32-E72D297353CC}">
              <c16:uniqueId val="{0000000E-090D-48D8-80B5-0AE99AE4CEA1}"/>
            </c:ext>
          </c:extLst>
        </c:ser>
        <c:ser>
          <c:idx val="1"/>
          <c:order val="1"/>
          <c:tx>
            <c:strRef>
              <c:f>'2'!$F$18</c:f>
              <c:strCache>
                <c:ptCount val="1"/>
                <c:pt idx="0">
                  <c:v>Total_Orders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0-090D-48D8-80B5-0AE99AE4CEA1}"/>
              </c:ext>
            </c:extLst>
          </c:dPt>
          <c:dPt>
            <c:idx val="1"/>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2-090D-48D8-80B5-0AE99AE4CEA1}"/>
              </c:ext>
            </c:extLst>
          </c:dPt>
          <c:dPt>
            <c:idx val="2"/>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4-090D-48D8-80B5-0AE99AE4CEA1}"/>
              </c:ext>
            </c:extLst>
          </c:dPt>
          <c:dPt>
            <c:idx val="3"/>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6-090D-48D8-80B5-0AE99AE4CEA1}"/>
              </c:ext>
            </c:extLst>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8-090D-48D8-80B5-0AE99AE4CEA1}"/>
              </c:ext>
            </c:extLst>
          </c:dPt>
          <c:dPt>
            <c:idx val="5"/>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A-090D-48D8-80B5-0AE99AE4CEA1}"/>
              </c:ext>
            </c:extLst>
          </c:dPt>
          <c:dPt>
            <c:idx val="6"/>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C-090D-48D8-80B5-0AE99AE4CEA1}"/>
              </c:ext>
            </c:extLst>
          </c:dPt>
          <c:cat>
            <c:strRef>
              <c:f>'2'!$D$19:$D$25</c:f>
              <c:strCache>
                <c:ptCount val="7"/>
                <c:pt idx="0">
                  <c:v>Sun</c:v>
                </c:pt>
                <c:pt idx="1">
                  <c:v>Tue</c:v>
                </c:pt>
                <c:pt idx="2">
                  <c:v>Thu</c:v>
                </c:pt>
                <c:pt idx="3">
                  <c:v>Fri</c:v>
                </c:pt>
                <c:pt idx="4">
                  <c:v>Wed</c:v>
                </c:pt>
                <c:pt idx="5">
                  <c:v>Sat</c:v>
                </c:pt>
                <c:pt idx="6">
                  <c:v>Mon</c:v>
                </c:pt>
              </c:strCache>
            </c:strRef>
          </c:cat>
          <c:val>
            <c:numRef>
              <c:f>'2'!$F$19:$F$25</c:f>
              <c:numCache>
                <c:formatCode>General</c:formatCode>
                <c:ptCount val="7"/>
                <c:pt idx="0">
                  <c:v>8</c:v>
                </c:pt>
                <c:pt idx="1">
                  <c:v>50</c:v>
                </c:pt>
                <c:pt idx="2">
                  <c:v>57</c:v>
                </c:pt>
                <c:pt idx="3">
                  <c:v>63</c:v>
                </c:pt>
                <c:pt idx="4">
                  <c:v>61</c:v>
                </c:pt>
                <c:pt idx="5">
                  <c:v>17</c:v>
                </c:pt>
                <c:pt idx="6">
                  <c:v>47</c:v>
                </c:pt>
              </c:numCache>
            </c:numRef>
          </c:val>
          <c:extLst>
            <c:ext xmlns:c16="http://schemas.microsoft.com/office/drawing/2014/chart" uri="{C3380CC4-5D6E-409C-BE32-E72D297353CC}">
              <c16:uniqueId val="{0000001D-090D-48D8-80B5-0AE99AE4CEA1}"/>
            </c:ext>
          </c:extLst>
        </c:ser>
        <c:dLbls>
          <c:showLegendKey val="0"/>
          <c:showVal val="0"/>
          <c:showCatName val="0"/>
          <c:showSerName val="0"/>
          <c:showPercent val="0"/>
          <c:showBubbleSize val="0"/>
        </c:dLbls>
        <c:gapWidth val="100"/>
        <c:axId val="1813496063"/>
        <c:axId val="1813415615"/>
      </c:barChart>
      <c:catAx>
        <c:axId val="1813496063"/>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15615"/>
        <c:crosses val="autoZero"/>
        <c:auto val="1"/>
        <c:lblAlgn val="ctr"/>
        <c:lblOffset val="100"/>
        <c:noMultiLvlLbl val="0"/>
      </c:catAx>
      <c:valAx>
        <c:axId val="1813415615"/>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96063"/>
        <c:crosses val="autoZero"/>
        <c:crossBetween val="between"/>
      </c:valAx>
      <c:spPr>
        <a:noFill/>
        <a:ln>
          <a:noFill/>
        </a:ln>
        <a:effectLst/>
      </c:spPr>
    </c:plotArea>
    <c:plotVisOnly val="1"/>
    <c:dispBlanksAs val="gap"/>
    <c:showDLblsOverMax val="0"/>
    <c:extLst>
      <c:ext uri="{0b15fc19-7d7d-44ad-8c2d-2c3a37ce22c3}">
        <chartProps xmlns="https://web.wps.cn/et/2018/main" chartId="{2fa79b3b-a269-468b-a78b-324aae0b379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AOV Monthly Trend</a:t>
            </a:r>
            <a:endParaRPr lang="en-US"/>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'2'!$B$18</c:f>
              <c:strCache>
                <c:ptCount val="1"/>
                <c:pt idx="0">
                  <c:v>AOV</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'2'!$A$19:$A$47</c:f>
              <c:numCache>
                <c:formatCode>mmm/yy</c:formatCode>
                <c:ptCount val="2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numCache>
            </c:numRef>
          </c:cat>
          <c:val>
            <c:numRef>
              <c:f>'2'!$B$19:$B$47</c:f>
              <c:numCache>
                <c:formatCode>"₹"\ #,##0</c:formatCode>
                <c:ptCount val="29"/>
                <c:pt idx="0">
                  <c:v>23338.554</c:v>
                </c:pt>
                <c:pt idx="1">
                  <c:v>42801.213333333297</c:v>
                </c:pt>
                <c:pt idx="2">
                  <c:v>26752.856666666601</c:v>
                </c:pt>
                <c:pt idx="3">
                  <c:v>26549.798571428499</c:v>
                </c:pt>
                <c:pt idx="4">
                  <c:v>29905.924999999999</c:v>
                </c:pt>
                <c:pt idx="5">
                  <c:v>21495.8242857142</c:v>
                </c:pt>
                <c:pt idx="6">
                  <c:v>28848.6228571428</c:v>
                </c:pt>
                <c:pt idx="7">
                  <c:v>35651.421999999999</c:v>
                </c:pt>
                <c:pt idx="8">
                  <c:v>29587.231249999899</c:v>
                </c:pt>
                <c:pt idx="9">
                  <c:v>27690.4512499999</c:v>
                </c:pt>
                <c:pt idx="10">
                  <c:v>33277.984482758598</c:v>
                </c:pt>
                <c:pt idx="11">
                  <c:v>30747.027777777701</c:v>
                </c:pt>
                <c:pt idx="12">
                  <c:v>36548.151249999901</c:v>
                </c:pt>
                <c:pt idx="13">
                  <c:v>26318.44</c:v>
                </c:pt>
                <c:pt idx="14">
                  <c:v>27211.407500000001</c:v>
                </c:pt>
                <c:pt idx="15">
                  <c:v>18757.576999999899</c:v>
                </c:pt>
                <c:pt idx="16">
                  <c:v>29554.298571428499</c:v>
                </c:pt>
                <c:pt idx="17">
                  <c:v>23676.9399999999</c:v>
                </c:pt>
                <c:pt idx="18">
                  <c:v>29596.680909090901</c:v>
                </c:pt>
                <c:pt idx="19">
                  <c:v>34943.924166666598</c:v>
                </c:pt>
                <c:pt idx="20">
                  <c:v>23649.983333333301</c:v>
                </c:pt>
                <c:pt idx="21">
                  <c:v>38479.527692307602</c:v>
                </c:pt>
                <c:pt idx="22">
                  <c:v>30184.288709677399</c:v>
                </c:pt>
                <c:pt idx="23">
                  <c:v>32987.551538461499</c:v>
                </c:pt>
                <c:pt idx="24">
                  <c:v>24377.8563636363</c:v>
                </c:pt>
                <c:pt idx="25">
                  <c:v>26432.680833333299</c:v>
                </c:pt>
                <c:pt idx="26">
                  <c:v>26061.953333333298</c:v>
                </c:pt>
                <c:pt idx="27">
                  <c:v>25269.712222222199</c:v>
                </c:pt>
                <c:pt idx="28">
                  <c:v>35979.401666666599</c:v>
                </c:pt>
              </c:numCache>
            </c:numRef>
          </c:val>
          <c:smooth val="0"/>
          <c:extLst>
            <c:ext xmlns:c16="http://schemas.microsoft.com/office/drawing/2014/chart" uri="{C3380CC4-5D6E-409C-BE32-E72D297353CC}">
              <c16:uniqueId val="{00000000-907D-4A84-8FED-77D4F6607AF1}"/>
            </c:ext>
          </c:extLst>
        </c:ser>
        <c:dLbls>
          <c:showLegendKey val="0"/>
          <c:showVal val="0"/>
          <c:showCatName val="0"/>
          <c:showSerName val="0"/>
          <c:showPercent val="0"/>
          <c:showBubbleSize val="0"/>
        </c:dLbls>
        <c:smooth val="0"/>
        <c:axId val="1322451936"/>
        <c:axId val="1544464176"/>
      </c:lineChart>
      <c:dateAx>
        <c:axId val="1322451936"/>
        <c:scaling>
          <c:orientation val="minMax"/>
        </c:scaling>
        <c:delete val="0"/>
        <c:axPos val="b"/>
        <c:numFmt formatCode="mmm/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544464176"/>
        <c:crosses val="autoZero"/>
        <c:auto val="1"/>
        <c:lblOffset val="100"/>
        <c:baseTimeUnit val="months"/>
      </c:dateAx>
      <c:valAx>
        <c:axId val="1544464176"/>
        <c:scaling>
          <c:orientation val="minMax"/>
        </c:scaling>
        <c:delete val="0"/>
        <c:axPos val="l"/>
        <c:majorGridlines>
          <c:spPr>
            <a:ln w="9525" cap="flat" cmpd="sng" algn="ctr">
              <a:solidFill>
                <a:schemeClr val="lt1">
                  <a:lumMod val="95000"/>
                  <a:alpha val="10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22451936"/>
        <c:crosses val="autoZero"/>
        <c:crossBetween val="between"/>
      </c:valAx>
      <c:spPr>
        <a:noFill/>
        <a:ln>
          <a:noFill/>
        </a:ln>
        <a:effectLst/>
      </c:spPr>
    </c:plotArea>
    <c:plotVisOnly val="1"/>
    <c:dispBlanksAs val="gap"/>
    <c:showDLblsOverMax val="0"/>
    <c:extLst>
      <c:ext uri="{0b15fc19-7d7d-44ad-8c2d-2c3a37ce22c3}">
        <chartProps xmlns="https://web.wps.cn/et/2018/main" chartId="{ac5a3018-b67d-4ce2-84c8-73e14737117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AOV by Month Period</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'2'!$J$18</c:f>
              <c:strCache>
                <c:ptCount val="1"/>
                <c:pt idx="0">
                  <c:v>AOV</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'2'!$I$19:$I$21</c:f>
              <c:strCache>
                <c:ptCount val="3"/>
                <c:pt idx="0">
                  <c:v>Mid of Month</c:v>
                </c:pt>
                <c:pt idx="1">
                  <c:v>End of Month</c:v>
                </c:pt>
                <c:pt idx="2">
                  <c:v>Start of Month</c:v>
                </c:pt>
              </c:strCache>
            </c:strRef>
          </c:cat>
          <c:val>
            <c:numRef>
              <c:f>'2'!$J$19:$J$21</c:f>
              <c:numCache>
                <c:formatCode>0</c:formatCode>
                <c:ptCount val="3"/>
                <c:pt idx="0">
                  <c:v>32968.734468085</c:v>
                </c:pt>
                <c:pt idx="1">
                  <c:v>28782.5258441558</c:v>
                </c:pt>
                <c:pt idx="2">
                  <c:v>26892.2659848484</c:v>
                </c:pt>
              </c:numCache>
            </c:numRef>
          </c:val>
          <c:extLst>
            <c:ext xmlns:c16="http://schemas.microsoft.com/office/drawing/2014/chart" uri="{C3380CC4-5D6E-409C-BE32-E72D297353CC}">
              <c16:uniqueId val="{00000000-A46F-4A67-BBB6-1ACE2ABC5FA2}"/>
            </c:ext>
          </c:extLst>
        </c:ser>
        <c:dLbls>
          <c:showLegendKey val="0"/>
          <c:showVal val="1"/>
          <c:showCatName val="0"/>
          <c:showSerName val="0"/>
          <c:showPercent val="0"/>
          <c:showBubbleSize val="0"/>
        </c:dLbls>
        <c:gapWidth val="115"/>
        <c:overlap val="-20"/>
        <c:axId val="318966751"/>
        <c:axId val="318966271"/>
      </c:barChart>
      <c:catAx>
        <c:axId val="31896675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271"/>
        <c:crosses val="autoZero"/>
        <c:auto val="1"/>
        <c:lblAlgn val="ctr"/>
        <c:lblOffset val="100"/>
        <c:noMultiLvlLbl val="0"/>
      </c:catAx>
      <c:valAx>
        <c:axId val="318966271"/>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751"/>
        <c:crosses val="autoZero"/>
        <c:crossBetween val="between"/>
      </c:valAx>
      <c:spPr>
        <a:noFill/>
        <a:ln>
          <a:noFill/>
        </a:ln>
        <a:effectLst/>
      </c:spPr>
    </c:plotArea>
    <c:plotVisOnly val="1"/>
    <c:dispBlanksAs val="gap"/>
    <c:showDLblsOverMax val="0"/>
    <c:extLst>
      <c:ext uri="{0b15fc19-7d7d-44ad-8c2d-2c3a37ce22c3}">
        <chartProps xmlns="https://web.wps.cn/et/2018/main" chartId="{08418a83-1917-47c4-8ab7-e108acc3b82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Distribution of customers based on spending</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'2'!$O$18</c:f>
              <c:strCache>
                <c:ptCount val="1"/>
                <c:pt idx="0">
                  <c:v>Count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C24-41A0-B4CF-696A5E262984}"/>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C24-41A0-B4CF-696A5E262984}"/>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C24-41A0-B4CF-696A5E262984}"/>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0"/>
            <c:extLst>
              <c:ext xmlns:c15="http://schemas.microsoft.com/office/drawing/2012/chart" uri="{CE6537A1-D6FC-4f65-9D91-7224C49458BB}"/>
            </c:extLst>
          </c:dLbls>
          <c:cat>
            <c:strRef>
              <c:f>'2'!$N$19:$N$21</c:f>
              <c:strCache>
                <c:ptCount val="3"/>
                <c:pt idx="0">
                  <c:v>High_Value_Customers</c:v>
                </c:pt>
                <c:pt idx="1">
                  <c:v>Medium_Value_Customers</c:v>
                </c:pt>
                <c:pt idx="2">
                  <c:v>Low_Value_Customers</c:v>
                </c:pt>
              </c:strCache>
            </c:strRef>
          </c:cat>
          <c:val>
            <c:numRef>
              <c:f>'2'!$O$19:$O$21</c:f>
              <c:numCache>
                <c:formatCode>General</c:formatCode>
                <c:ptCount val="3"/>
                <c:pt idx="0">
                  <c:v>11</c:v>
                </c:pt>
                <c:pt idx="1">
                  <c:v>72</c:v>
                </c:pt>
                <c:pt idx="2">
                  <c:v>15</c:v>
                </c:pt>
              </c:numCache>
            </c:numRef>
          </c:val>
          <c:extLst>
            <c:ext xmlns:c16="http://schemas.microsoft.com/office/drawing/2014/chart" uri="{C3380CC4-5D6E-409C-BE32-E72D297353CC}">
              <c16:uniqueId val="{00000006-6C24-41A0-B4CF-696A5E262984}"/>
            </c:ext>
          </c:extLst>
        </c:ser>
        <c:dLbls>
          <c:showLegendKey val="0"/>
          <c:showVal val="0"/>
          <c:showCatName val="0"/>
          <c:showSerName val="0"/>
          <c:showPercent val="0"/>
          <c:showBubbleSize val="0"/>
          <c:showLeaderLines val="0"/>
        </c:dLbls>
      </c:pie3DChart>
      <c:spPr>
        <a:noFill/>
        <a:ln>
          <a:noFill/>
        </a:ln>
        <a:effectLst/>
      </c:spPr>
    </c:plotArea>
    <c:plotVisOnly val="1"/>
    <c:dispBlanksAs val="gap"/>
    <c:showDLblsOverMax val="0"/>
    <c:extLst>
      <c:ext uri="{0b15fc19-7d7d-44ad-8c2d-2c3a37ce22c3}">
        <chartProps xmlns="https://web.wps.cn/et/2018/main" chartId="{e1ed3a20-6f74-455c-a266-473f87409fa3}"/>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Line Contribution</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8.7905167433291104E-2"/>
          <c:y val="0.30377784966687799"/>
          <c:w val="0.85300915847342995"/>
          <c:h val="0.62847981282967302"/>
        </c:manualLayout>
      </c:layout>
      <c:pie3DChart>
        <c:varyColors val="1"/>
        <c:ser>
          <c:idx val="0"/>
          <c:order val="0"/>
          <c:tx>
            <c:strRef>
              <c:f>'3'!$H$18</c:f>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5773-4C75-81C5-F1D4252CFB1B}"/>
              </c:ext>
            </c:extLst>
          </c:dPt>
          <c:dPt>
            <c:idx val="1"/>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5773-4C75-81C5-F1D4252CFB1B}"/>
              </c:ext>
            </c:extLst>
          </c:dPt>
          <c:dPt>
            <c:idx val="2"/>
            <c:bubble3D val="0"/>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5773-4C75-81C5-F1D4252CFB1B}"/>
              </c:ext>
            </c:extLst>
          </c:dPt>
          <c:dPt>
            <c:idx val="4"/>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5773-4C75-81C5-F1D4252CFB1B}"/>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5773-4C75-81C5-F1D4252CFB1B}"/>
              </c:ext>
            </c:extLst>
          </c:dPt>
          <c:dPt>
            <c:idx val="6"/>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'3'!$G$19:$G$25</c:f>
              <c:strCache>
                <c:ptCount val="7"/>
                <c:pt idx="0">
                  <c:v>Classic Cars</c:v>
                </c:pt>
                <c:pt idx="1">
                  <c:v>Vintage Cars</c:v>
                </c:pt>
                <c:pt idx="2">
                  <c:v>Motorcycles</c:v>
                </c:pt>
                <c:pt idx="3">
                  <c:v>Trucks and Buses</c:v>
                </c:pt>
                <c:pt idx="4">
                  <c:v>Planes</c:v>
                </c:pt>
                <c:pt idx="5">
                  <c:v>Ships</c:v>
                </c:pt>
                <c:pt idx="6">
                  <c:v>Trains</c:v>
                </c:pt>
              </c:strCache>
            </c:strRef>
          </c:cat>
          <c:val>
            <c:numRef>
              <c:f>'3'!$H$19:$H$25</c:f>
              <c:numCache>
                <c:formatCode>General</c:formatCode>
                <c:ptCount val="7"/>
                <c:pt idx="0">
                  <c:v>3623600.6299999901</c:v>
                </c:pt>
                <c:pt idx="1">
                  <c:v>1643172.48999999</c:v>
                </c:pt>
                <c:pt idx="2">
                  <c:v>1084927.1299999999</c:v>
                </c:pt>
                <c:pt idx="3">
                  <c:v>949004.34</c:v>
                </c:pt>
                <c:pt idx="4">
                  <c:v>832730.27</c:v>
                </c:pt>
                <c:pt idx="5">
                  <c:v>556629.01</c:v>
                </c:pt>
                <c:pt idx="6">
                  <c:v>175030.769999999</c:v>
                </c:pt>
              </c:numCache>
            </c:numRef>
          </c:val>
          <c:extLst>
            <c:ext xmlns:c16="http://schemas.microsoft.com/office/drawing/2014/chart" uri="{C3380CC4-5D6E-409C-BE32-E72D297353CC}">
              <c16:uniqueId val="{0000000E-5773-4C75-81C5-F1D4252CFB1B}"/>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1"/>
                <c:order val="1"/>
                <c:tx>
                  <c:strRef>
                    <c:extLst>
                      <c:ext uri="{02D57815-91ED-43cb-92C2-25804820EDAC}">
                        <c15:formulaRef>
                          <c15:sqref>'3'!$J$18</c15:sqref>
                        </c15:formulaRef>
                      </c:ext>
                    </c:extLst>
                    <c:strCache>
                      <c:ptCount val="1"/>
                      <c:pt idx="0">
                        <c:v>Profit</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5773-4C75-81C5-F1D4252CFB1B}"/>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5773-4C75-81C5-F1D4252CFB1B}"/>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5773-4C75-81C5-F1D4252CFB1B}"/>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5773-4C75-81C5-F1D4252CFB1B}"/>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5773-4C75-81C5-F1D4252CFB1B}"/>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val>
                  <c:numRef>
                    <c:extLst>
                      <c:ext uri="{02D57815-91ED-43cb-92C2-25804820EDAC}">
                        <c15:formulaRef>
                          <c15:sqref>'3'!$J$19:$J$25</c15:sqref>
                        </c15:formulaRef>
                      </c:ext>
                    </c:extLst>
                    <c:numCache>
                      <c:formatCode>General</c:formatCode>
                      <c:ptCount val="7"/>
                      <c:pt idx="0">
                        <c:v>1435639.6199999901</c:v>
                      </c:pt>
                      <c:pt idx="1">
                        <c:v>673293.72999999905</c:v>
                      </c:pt>
                      <c:pt idx="2">
                        <c:v>454863.97</c:v>
                      </c:pt>
                      <c:pt idx="3">
                        <c:v>372691.43</c:v>
                      </c:pt>
                      <c:pt idx="4">
                        <c:v>320425.42</c:v>
                      </c:pt>
                      <c:pt idx="5">
                        <c:v>219226.459999999</c:v>
                      </c:pt>
                      <c:pt idx="6">
                        <c:v>61387.239999999903</c:v>
                      </c:pt>
                    </c:numCache>
                  </c:numRef>
                </c:val>
                <c:extLst>
                  <c:ext xmlns:c16="http://schemas.microsoft.com/office/drawing/2014/chart" uri="{C3380CC4-5D6E-409C-BE32-E72D297353CC}">
                    <c16:uniqueId val="{0000001D-5773-4C75-81C5-F1D4252CFB1B}"/>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640f29ca-7d28-4d59-bb49-ae6eb586124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Revenue,profit Trend Over Time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'3'!$D$18</c:f>
              <c:strCache>
                <c:ptCount val="1"/>
                <c:pt idx="0">
                  <c:v>Quantity</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'3'!$D$19:$D$47</c:f>
              <c:numCache>
                <c:formatCode>General</c:formatCode>
                <c:ptCount val="29"/>
                <c:pt idx="0">
                  <c:v>1357</c:v>
                </c:pt>
                <c:pt idx="1">
                  <c:v>1449</c:v>
                </c:pt>
                <c:pt idx="2">
                  <c:v>1755</c:v>
                </c:pt>
                <c:pt idx="3">
                  <c:v>1993</c:v>
                </c:pt>
                <c:pt idx="4">
                  <c:v>2017</c:v>
                </c:pt>
                <c:pt idx="5">
                  <c:v>1685</c:v>
                </c:pt>
                <c:pt idx="6">
                  <c:v>2145</c:v>
                </c:pt>
                <c:pt idx="7">
                  <c:v>1974</c:v>
                </c:pt>
                <c:pt idx="8">
                  <c:v>2510</c:v>
                </c:pt>
                <c:pt idx="9">
                  <c:v>4893</c:v>
                </c:pt>
                <c:pt idx="10">
                  <c:v>10574</c:v>
                </c:pt>
                <c:pt idx="11">
                  <c:v>2961</c:v>
                </c:pt>
                <c:pt idx="12">
                  <c:v>3245</c:v>
                </c:pt>
                <c:pt idx="13">
                  <c:v>3117</c:v>
                </c:pt>
                <c:pt idx="14">
                  <c:v>2332</c:v>
                </c:pt>
                <c:pt idx="15">
                  <c:v>2077</c:v>
                </c:pt>
                <c:pt idx="16">
                  <c:v>2234</c:v>
                </c:pt>
                <c:pt idx="17">
                  <c:v>2406</c:v>
                </c:pt>
                <c:pt idx="18">
                  <c:v>3576</c:v>
                </c:pt>
                <c:pt idx="19">
                  <c:v>4564</c:v>
                </c:pt>
                <c:pt idx="20">
                  <c:v>3171</c:v>
                </c:pt>
                <c:pt idx="21">
                  <c:v>5483</c:v>
                </c:pt>
                <c:pt idx="22">
                  <c:v>10208</c:v>
                </c:pt>
                <c:pt idx="23">
                  <c:v>4808</c:v>
                </c:pt>
                <c:pt idx="24">
                  <c:v>2926</c:v>
                </c:pt>
                <c:pt idx="25">
                  <c:v>3393</c:v>
                </c:pt>
                <c:pt idx="26">
                  <c:v>3557</c:v>
                </c:pt>
                <c:pt idx="27">
                  <c:v>2494</c:v>
                </c:pt>
                <c:pt idx="28">
                  <c:v>2237</c:v>
                </c:pt>
              </c:numCache>
            </c:numRef>
          </c:val>
          <c:extLst>
            <c:ext xmlns:c16="http://schemas.microsoft.com/office/drawing/2014/chart" uri="{C3380CC4-5D6E-409C-BE32-E72D297353CC}">
              <c16:uniqueId val="{00000000-2140-46EB-AE27-083824C36E44}"/>
            </c:ext>
          </c:extLst>
        </c:ser>
        <c:dLbls>
          <c:showLegendKey val="0"/>
          <c:showVal val="0"/>
          <c:showCatName val="0"/>
          <c:showSerName val="0"/>
          <c:showPercent val="0"/>
          <c:showBubbleSize val="0"/>
        </c:dLbls>
        <c:gapWidth val="150"/>
        <c:axId val="1867471791"/>
        <c:axId val="1867468431"/>
      </c:barChart>
      <c:lineChart>
        <c:grouping val="standard"/>
        <c:varyColors val="0"/>
        <c:ser>
          <c:idx val="0"/>
          <c:order val="0"/>
          <c:tx>
            <c:strRef>
              <c:f>'3'!$C$18</c:f>
              <c:strCache>
                <c:ptCount val="1"/>
                <c:pt idx="0">
                  <c:v>Revenue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'3'!$C$19:$C$47</c:f>
              <c:numCache>
                <c:formatCode>General</c:formatCode>
                <c:ptCount val="29"/>
                <c:pt idx="0">
                  <c:v>116692.77</c:v>
                </c:pt>
                <c:pt idx="1">
                  <c:v>128403.639999999</c:v>
                </c:pt>
                <c:pt idx="2">
                  <c:v>160517.14000000001</c:v>
                </c:pt>
                <c:pt idx="3">
                  <c:v>185848.58999999901</c:v>
                </c:pt>
                <c:pt idx="4">
                  <c:v>179435.55</c:v>
                </c:pt>
                <c:pt idx="5">
                  <c:v>150470.76999999999</c:v>
                </c:pt>
                <c:pt idx="6">
                  <c:v>201940.359999999</c:v>
                </c:pt>
                <c:pt idx="7">
                  <c:v>178257.11</c:v>
                </c:pt>
                <c:pt idx="8">
                  <c:v>236697.84999999899</c:v>
                </c:pt>
                <c:pt idx="9">
                  <c:v>443047.21999999898</c:v>
                </c:pt>
                <c:pt idx="10">
                  <c:v>965061.55</c:v>
                </c:pt>
                <c:pt idx="11">
                  <c:v>276723.25</c:v>
                </c:pt>
                <c:pt idx="12">
                  <c:v>292385.21000000002</c:v>
                </c:pt>
                <c:pt idx="13">
                  <c:v>289502.84000000003</c:v>
                </c:pt>
                <c:pt idx="14">
                  <c:v>217691.26</c:v>
                </c:pt>
                <c:pt idx="15">
                  <c:v>187575.77</c:v>
                </c:pt>
                <c:pt idx="16">
                  <c:v>206880.09</c:v>
                </c:pt>
                <c:pt idx="17">
                  <c:v>213092.459999999</c:v>
                </c:pt>
                <c:pt idx="18">
                  <c:v>325563.489999999</c:v>
                </c:pt>
                <c:pt idx="19">
                  <c:v>419327.08999999898</c:v>
                </c:pt>
                <c:pt idx="20">
                  <c:v>283799.799999999</c:v>
                </c:pt>
                <c:pt idx="21">
                  <c:v>500233.859999999</c:v>
                </c:pt>
                <c:pt idx="22">
                  <c:v>935712.95</c:v>
                </c:pt>
                <c:pt idx="23">
                  <c:v>428838.17</c:v>
                </c:pt>
                <c:pt idx="24">
                  <c:v>268156.42</c:v>
                </c:pt>
                <c:pt idx="25">
                  <c:v>317192.17</c:v>
                </c:pt>
                <c:pt idx="26">
                  <c:v>312743.44</c:v>
                </c:pt>
                <c:pt idx="27">
                  <c:v>227427.41</c:v>
                </c:pt>
                <c:pt idx="28">
                  <c:v>215876.41</c:v>
                </c:pt>
              </c:numCache>
            </c:numRef>
          </c:val>
          <c:smooth val="0"/>
          <c:extLst>
            <c:ext xmlns:c16="http://schemas.microsoft.com/office/drawing/2014/chart" uri="{C3380CC4-5D6E-409C-BE32-E72D297353CC}">
              <c16:uniqueId val="{00000001-2140-46EB-AE27-083824C36E44}"/>
            </c:ext>
          </c:extLst>
        </c:ser>
        <c:ser>
          <c:idx val="2"/>
          <c:order val="2"/>
          <c:tx>
            <c:strRef>
              <c:f>'3'!$E$18</c:f>
              <c:strCache>
                <c:ptCount val="1"/>
                <c:pt idx="0">
                  <c:v>Profit</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'3'!$E$19:$E$47</c:f>
              <c:numCache>
                <c:formatCode>General</c:formatCode>
                <c:ptCount val="29"/>
                <c:pt idx="0">
                  <c:v>45820.95</c:v>
                </c:pt>
                <c:pt idx="1">
                  <c:v>51980.32</c:v>
                </c:pt>
                <c:pt idx="2">
                  <c:v>66103.02</c:v>
                </c:pt>
                <c:pt idx="3">
                  <c:v>73846.81</c:v>
                </c:pt>
                <c:pt idx="4">
                  <c:v>71586.989999999903</c:v>
                </c:pt>
                <c:pt idx="5">
                  <c:v>58229.569999999898</c:v>
                </c:pt>
                <c:pt idx="6">
                  <c:v>82073.59</c:v>
                </c:pt>
                <c:pt idx="7">
                  <c:v>70195.88</c:v>
                </c:pt>
                <c:pt idx="8">
                  <c:v>93855.529999999897</c:v>
                </c:pt>
                <c:pt idx="9">
                  <c:v>174281.84</c:v>
                </c:pt>
                <c:pt idx="10">
                  <c:v>385538.429999999</c:v>
                </c:pt>
                <c:pt idx="11">
                  <c:v>112663.84</c:v>
                </c:pt>
                <c:pt idx="12">
                  <c:v>119453.02999999899</c:v>
                </c:pt>
                <c:pt idx="13">
                  <c:v>113543.35</c:v>
                </c:pt>
                <c:pt idx="14">
                  <c:v>86600.36</c:v>
                </c:pt>
                <c:pt idx="15">
                  <c:v>75903.789999999994</c:v>
                </c:pt>
                <c:pt idx="16">
                  <c:v>86434.089999999895</c:v>
                </c:pt>
                <c:pt idx="17">
                  <c:v>85931.449999999895</c:v>
                </c:pt>
                <c:pt idx="18">
                  <c:v>128195.79</c:v>
                </c:pt>
                <c:pt idx="19">
                  <c:v>166758.57999999999</c:v>
                </c:pt>
                <c:pt idx="20">
                  <c:v>114683.65</c:v>
                </c:pt>
                <c:pt idx="21">
                  <c:v>202491.51999999999</c:v>
                </c:pt>
                <c:pt idx="22">
                  <c:v>376478.82</c:v>
                </c:pt>
                <c:pt idx="23">
                  <c:v>167207.98000000001</c:v>
                </c:pt>
                <c:pt idx="24">
                  <c:v>103491.599999999</c:v>
                </c:pt>
                <c:pt idx="25">
                  <c:v>127520.519999999</c:v>
                </c:pt>
                <c:pt idx="26">
                  <c:v>121395.5</c:v>
                </c:pt>
                <c:pt idx="27">
                  <c:v>91538.459999999905</c:v>
                </c:pt>
                <c:pt idx="28">
                  <c:v>83722.61</c:v>
                </c:pt>
              </c:numCache>
            </c:numRef>
          </c:val>
          <c:smooth val="0"/>
          <c:extLst>
            <c:ext xmlns:c16="http://schemas.microsoft.com/office/drawing/2014/chart" uri="{C3380CC4-5D6E-409C-BE32-E72D297353CC}">
              <c16:uniqueId val="{00000002-2140-46EB-AE27-083824C36E44}"/>
            </c:ext>
          </c:extLst>
        </c:ser>
        <c:dLbls>
          <c:showLegendKey val="0"/>
          <c:showVal val="0"/>
          <c:showCatName val="0"/>
          <c:showSerName val="0"/>
          <c:showPercent val="0"/>
          <c:showBubbleSize val="0"/>
        </c:dLbls>
        <c:marker val="1"/>
        <c:smooth val="0"/>
        <c:axId val="1308211359"/>
        <c:axId val="1308208959"/>
      </c:lineChart>
      <c:catAx>
        <c:axId val="13082113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08959"/>
        <c:crosses val="autoZero"/>
        <c:auto val="1"/>
        <c:lblAlgn val="ctr"/>
        <c:lblOffset val="100"/>
        <c:noMultiLvlLbl val="0"/>
      </c:catAx>
      <c:valAx>
        <c:axId val="130820895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11359"/>
        <c:crosses val="autoZero"/>
        <c:crossBetween val="between"/>
      </c:valAx>
      <c:catAx>
        <c:axId val="1867471791"/>
        <c:scaling>
          <c:orientation val="minMax"/>
        </c:scaling>
        <c:delete val="1"/>
        <c:axPos val="b"/>
        <c:numFmt formatCode="General" sourceLinked="1"/>
        <c:majorTickMark val="none"/>
        <c:minorTickMark val="none"/>
        <c:tickLblPos val="nextTo"/>
        <c:crossAx val="1867468431"/>
        <c:crosses val="autoZero"/>
        <c:auto val="1"/>
        <c:lblAlgn val="ctr"/>
        <c:lblOffset val="100"/>
        <c:noMultiLvlLbl val="0"/>
      </c:catAx>
      <c:valAx>
        <c:axId val="1867468431"/>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7471791"/>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390ac51b-e27d-4b46-8d30-bbaa40ded9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A24061-93C3-4F98-B315-EEB10DE3B7C9}" type="doc">
      <dgm:prSet loTypeId="urn:microsoft.com/office/officeart/2009/3/layout/HorizontalOrganizationChart#1" loCatId="hierarchy" qsTypeId="urn:microsoft.com/office/officeart/2005/8/quickstyle/simple3#1" qsCatId="simple" csTypeId="urn:microsoft.com/office/officeart/2005/8/colors/accent3_3#1" csCatId="accent3" phldr="1"/>
      <dgm:spPr/>
      <dgm:t>
        <a:bodyPr/>
        <a:lstStyle/>
        <a:p>
          <a:endParaRPr lang="en-IN"/>
        </a:p>
      </dgm:t>
    </dgm:pt>
    <dgm:pt modelId="{824C6178-11FE-41A8-A9A9-C7F9B37791AD}">
      <dgm:prSet phldrT="[Text]" custT="1"/>
      <dgm:spPr/>
      <dgm:t>
        <a:bodyPr/>
        <a:lstStyle/>
        <a:p>
          <a:r>
            <a:rPr lang="en-IN" sz="1400" b="1" dirty="0"/>
            <a:t>Customer</a:t>
          </a:r>
          <a:r>
            <a:rPr lang="en-IN" sz="1400" dirty="0"/>
            <a:t> </a:t>
          </a:r>
          <a:r>
            <a:rPr lang="en-IN" sz="1400" b="1" dirty="0"/>
            <a:t>Analysis</a:t>
          </a:r>
        </a:p>
      </dgm:t>
    </dgm:pt>
    <dgm:pt modelId="{546FAD8C-1338-4F95-B389-E6BA29CE40CC}" type="parTrans" cxnId="{6ACC6171-493B-46AB-A111-FFFB032C0697}">
      <dgm:prSet/>
      <dgm:spPr/>
      <dgm:t>
        <a:bodyPr/>
        <a:lstStyle/>
        <a:p>
          <a:endParaRPr lang="en-IN" sz="2000"/>
        </a:p>
      </dgm:t>
    </dgm:pt>
    <dgm:pt modelId="{983DFD76-D566-4E63-8D49-37D808CC4457}" type="sibTrans" cxnId="{6ACC6171-493B-46AB-A111-FFFB032C0697}">
      <dgm:prSet/>
      <dgm:spPr/>
      <dgm:t>
        <a:bodyPr/>
        <a:lstStyle/>
        <a:p>
          <a:endParaRPr lang="en-IN" sz="2000"/>
        </a:p>
      </dgm:t>
    </dgm:pt>
    <dgm:pt modelId="{7C772539-A9D1-48A0-A3C7-DCA744E0854F}">
      <dgm:prSet phldrT="[Text]" custT="1"/>
      <dgm:spPr/>
      <dgm:t>
        <a:bodyPr/>
        <a:lstStyle/>
        <a:p>
          <a:r>
            <a:rPr lang="en-IN" sz="1200" dirty="0"/>
            <a:t>Demographic Insights</a:t>
          </a:r>
        </a:p>
      </dgm:t>
    </dgm:pt>
    <dgm:pt modelId="{520399F9-BFB8-4FFE-8F96-3137210F3AD0}" type="parTrans" cxnId="{0695EA34-4C58-46E0-84F1-324399536243}">
      <dgm:prSet/>
      <dgm:spPr/>
      <dgm:t>
        <a:bodyPr/>
        <a:lstStyle/>
        <a:p>
          <a:endParaRPr lang="en-IN" sz="2000"/>
        </a:p>
      </dgm:t>
    </dgm:pt>
    <dgm:pt modelId="{25A06E1A-32B4-4674-895D-A2A5F7C6D5E2}" type="sibTrans" cxnId="{0695EA34-4C58-46E0-84F1-324399536243}">
      <dgm:prSet/>
      <dgm:spPr/>
      <dgm:t>
        <a:bodyPr/>
        <a:lstStyle/>
        <a:p>
          <a:endParaRPr lang="en-IN" sz="2000"/>
        </a:p>
      </dgm:t>
    </dgm:pt>
    <dgm:pt modelId="{6E7A3C3D-96DD-441C-979F-CA0114653E4E}">
      <dgm:prSet phldrT="[Text]" custT="1"/>
      <dgm:spPr/>
      <dgm:t>
        <a:bodyPr/>
        <a:lstStyle/>
        <a:p>
          <a:r>
            <a:rPr lang="en-IN" sz="1200"/>
            <a:t>Credit Limit Analysis</a:t>
          </a:r>
        </a:p>
      </dgm:t>
    </dgm:pt>
    <dgm:pt modelId="{CDFFEF18-6139-44A8-9146-FF0DAE64031C}" type="parTrans" cxnId="{DCC9F3FE-2AB7-48D3-936B-8E8D4DE69256}">
      <dgm:prSet/>
      <dgm:spPr/>
      <dgm:t>
        <a:bodyPr/>
        <a:lstStyle/>
        <a:p>
          <a:endParaRPr lang="en-IN" sz="2000"/>
        </a:p>
      </dgm:t>
    </dgm:pt>
    <dgm:pt modelId="{BF42801B-7830-4C2D-882F-87D4445ED687}" type="sibTrans" cxnId="{DCC9F3FE-2AB7-48D3-936B-8E8D4DE69256}">
      <dgm:prSet/>
      <dgm:spPr/>
      <dgm:t>
        <a:bodyPr/>
        <a:lstStyle/>
        <a:p>
          <a:endParaRPr lang="en-IN" sz="2000"/>
        </a:p>
      </dgm:t>
    </dgm:pt>
    <dgm:pt modelId="{8D24C9ED-FC38-4069-9960-27F47F20B42F}">
      <dgm:prSet phldrT="[Text]" custT="1"/>
      <dgm:spPr/>
      <dgm:t>
        <a:bodyPr/>
        <a:lstStyle/>
        <a:p>
          <a:r>
            <a:rPr lang="en-IN" sz="1400" b="1" dirty="0"/>
            <a:t> Sales Analysis</a:t>
          </a:r>
        </a:p>
      </dgm:t>
    </dgm:pt>
    <dgm:pt modelId="{0CFBF542-D810-43DD-811B-5084A73351EF}" type="parTrans" cxnId="{EA97717B-4A81-429A-BC49-BE22CAC37AF2}">
      <dgm:prSet/>
      <dgm:spPr/>
      <dgm:t>
        <a:bodyPr/>
        <a:lstStyle/>
        <a:p>
          <a:endParaRPr lang="en-IN" sz="2000"/>
        </a:p>
      </dgm:t>
    </dgm:pt>
    <dgm:pt modelId="{7FC039FC-7C2C-41A4-BD45-0C9A94C6B58A}" type="sibTrans" cxnId="{EA97717B-4A81-429A-BC49-BE22CAC37AF2}">
      <dgm:prSet/>
      <dgm:spPr/>
      <dgm:t>
        <a:bodyPr/>
        <a:lstStyle/>
        <a:p>
          <a:endParaRPr lang="en-IN" sz="2000"/>
        </a:p>
      </dgm:t>
    </dgm:pt>
    <dgm:pt modelId="{54147CAC-157F-4E3B-B362-81A1920C3BBB}">
      <dgm:prSet phldrT="[Text]" custT="1"/>
      <dgm:spPr/>
      <dgm:t>
        <a:bodyPr/>
        <a:lstStyle/>
        <a:p>
          <a:r>
            <a:rPr lang="en-IN" sz="1400" b="1" dirty="0"/>
            <a:t>Product Analysis</a:t>
          </a:r>
        </a:p>
      </dgm:t>
    </dgm:pt>
    <dgm:pt modelId="{95C824C1-DEBC-45B8-BDD3-6EB4F449492D}" type="parTrans" cxnId="{6AC1600F-DDAE-49F0-8FEE-91D393FBCF6D}">
      <dgm:prSet/>
      <dgm:spPr/>
      <dgm:t>
        <a:bodyPr/>
        <a:lstStyle/>
        <a:p>
          <a:endParaRPr lang="en-IN" sz="2000"/>
        </a:p>
      </dgm:t>
    </dgm:pt>
    <dgm:pt modelId="{96C22407-72A7-4A60-88D0-2B0149A26856}" type="sibTrans" cxnId="{6AC1600F-DDAE-49F0-8FEE-91D393FBCF6D}">
      <dgm:prSet/>
      <dgm:spPr/>
      <dgm:t>
        <a:bodyPr/>
        <a:lstStyle/>
        <a:p>
          <a:endParaRPr lang="en-IN" sz="2000"/>
        </a:p>
      </dgm:t>
    </dgm:pt>
    <dgm:pt modelId="{0A14ACFD-8712-49AA-B7FD-0A4A978C67CC}">
      <dgm:prSet phldrT="[Text]" custT="1"/>
      <dgm:spPr/>
      <dgm:t>
        <a:bodyPr/>
        <a:lstStyle/>
        <a:p>
          <a:r>
            <a:rPr lang="en-IN" sz="1200"/>
            <a:t>Revenue Analysis</a:t>
          </a:r>
        </a:p>
      </dgm:t>
    </dgm:pt>
    <dgm:pt modelId="{290E6244-A582-4158-A22D-5A41AA47C43D}" type="parTrans" cxnId="{4CA93424-D291-4F1C-8F3A-8EEA3D3B4E37}">
      <dgm:prSet/>
      <dgm:spPr/>
      <dgm:t>
        <a:bodyPr/>
        <a:lstStyle/>
        <a:p>
          <a:endParaRPr lang="en-IN" sz="2000"/>
        </a:p>
      </dgm:t>
    </dgm:pt>
    <dgm:pt modelId="{81388A88-5131-470A-80CE-F14E5D84DE88}" type="sibTrans" cxnId="{4CA93424-D291-4F1C-8F3A-8EEA3D3B4E37}">
      <dgm:prSet/>
      <dgm:spPr/>
      <dgm:t>
        <a:bodyPr/>
        <a:lstStyle/>
        <a:p>
          <a:endParaRPr lang="en-IN" sz="2000"/>
        </a:p>
      </dgm:t>
    </dgm:pt>
    <dgm:pt modelId="{9E1037F1-3475-4327-AE57-300297E991DD}">
      <dgm:prSet phldrT="[Text]" custT="1"/>
      <dgm:spPr/>
      <dgm:t>
        <a:bodyPr/>
        <a:lstStyle/>
        <a:p>
          <a:r>
            <a:rPr lang="en-IN" sz="1200"/>
            <a:t>Profit Analysis</a:t>
          </a:r>
        </a:p>
      </dgm:t>
    </dgm:pt>
    <dgm:pt modelId="{43EE35A8-4621-4A01-AFF3-52D763517B6B}" type="parTrans" cxnId="{D779FB17-163C-4E75-A2F2-21638E39149C}">
      <dgm:prSet/>
      <dgm:spPr/>
      <dgm:t>
        <a:bodyPr/>
        <a:lstStyle/>
        <a:p>
          <a:endParaRPr lang="en-IN" sz="2000"/>
        </a:p>
      </dgm:t>
    </dgm:pt>
    <dgm:pt modelId="{FFD33663-5C28-46C7-A3D6-AA0D786DB8E3}" type="sibTrans" cxnId="{D779FB17-163C-4E75-A2F2-21638E39149C}">
      <dgm:prSet/>
      <dgm:spPr/>
      <dgm:t>
        <a:bodyPr/>
        <a:lstStyle/>
        <a:p>
          <a:endParaRPr lang="en-IN" sz="2000"/>
        </a:p>
      </dgm:t>
    </dgm:pt>
    <dgm:pt modelId="{13523C0B-0543-4C58-B36A-5C6F0B4645BF}">
      <dgm:prSet phldrT="[Text]" custT="1"/>
      <dgm:spPr/>
      <dgm:t>
        <a:bodyPr/>
        <a:lstStyle/>
        <a:p>
          <a:r>
            <a:rPr lang="en-IN" sz="1400" b="1" dirty="0"/>
            <a:t>Order Analysis</a:t>
          </a:r>
        </a:p>
      </dgm:t>
    </dgm:pt>
    <dgm:pt modelId="{5DE594CD-21B2-41B6-AF15-E5F1E57C34FD}" type="parTrans" cxnId="{BA68BAA1-8D4E-4AC8-A38A-1C7AB4E2AF75}">
      <dgm:prSet/>
      <dgm:spPr/>
      <dgm:t>
        <a:bodyPr/>
        <a:lstStyle/>
        <a:p>
          <a:endParaRPr lang="en-IN" sz="2000"/>
        </a:p>
      </dgm:t>
    </dgm:pt>
    <dgm:pt modelId="{0E9BB39E-3BB3-4831-93A9-6B084F13F1EE}" type="sibTrans" cxnId="{BA68BAA1-8D4E-4AC8-A38A-1C7AB4E2AF75}">
      <dgm:prSet/>
      <dgm:spPr/>
      <dgm:t>
        <a:bodyPr/>
        <a:lstStyle/>
        <a:p>
          <a:endParaRPr lang="en-IN" sz="2000"/>
        </a:p>
      </dgm:t>
    </dgm:pt>
    <dgm:pt modelId="{036F03B4-FF93-49EF-AA84-D71D270E4FF8}">
      <dgm:prSet phldrT="[Text]" custT="1"/>
      <dgm:spPr/>
      <dgm:t>
        <a:bodyPr/>
        <a:lstStyle/>
        <a:p>
          <a:r>
            <a:rPr lang="en-IN" sz="1200"/>
            <a:t>Inventory Insights</a:t>
          </a:r>
        </a:p>
      </dgm:t>
    </dgm:pt>
    <dgm:pt modelId="{782560D7-49EA-430F-9606-237BBFA60187}" type="parTrans" cxnId="{E8DC2E7A-7A46-4D52-A9EF-AE93F2470848}">
      <dgm:prSet/>
      <dgm:spPr/>
      <dgm:t>
        <a:bodyPr/>
        <a:lstStyle/>
        <a:p>
          <a:endParaRPr lang="en-IN" sz="2000"/>
        </a:p>
      </dgm:t>
    </dgm:pt>
    <dgm:pt modelId="{922217E3-749B-4D00-8FDC-BD72025A5315}" type="sibTrans" cxnId="{E8DC2E7A-7A46-4D52-A9EF-AE93F2470848}">
      <dgm:prSet/>
      <dgm:spPr/>
      <dgm:t>
        <a:bodyPr/>
        <a:lstStyle/>
        <a:p>
          <a:endParaRPr lang="en-IN" sz="2000"/>
        </a:p>
      </dgm:t>
    </dgm:pt>
    <dgm:pt modelId="{F2D44DC0-E863-413F-8EFB-A19C13AC56B0}">
      <dgm:prSet phldrT="[Text]" custT="1"/>
      <dgm:spPr/>
      <dgm:t>
        <a:bodyPr/>
        <a:lstStyle/>
        <a:p>
          <a:r>
            <a:rPr lang="en-IN" sz="1400" b="1" dirty="0"/>
            <a:t>Payment Analysis</a:t>
          </a:r>
        </a:p>
      </dgm:t>
    </dgm:pt>
    <dgm:pt modelId="{CEC40EAB-B0AE-4119-BC69-0A393A7727ED}" type="parTrans" cxnId="{9C3E4F67-2917-4FA0-AF9F-EFD40E091745}">
      <dgm:prSet/>
      <dgm:spPr/>
      <dgm:t>
        <a:bodyPr/>
        <a:lstStyle/>
        <a:p>
          <a:endParaRPr lang="en-IN" sz="2000"/>
        </a:p>
      </dgm:t>
    </dgm:pt>
    <dgm:pt modelId="{D7553457-14A2-46CA-80A6-720205F319AC}" type="sibTrans" cxnId="{9C3E4F67-2917-4FA0-AF9F-EFD40E091745}">
      <dgm:prSet/>
      <dgm:spPr/>
      <dgm:t>
        <a:bodyPr/>
        <a:lstStyle/>
        <a:p>
          <a:endParaRPr lang="en-IN" sz="2000"/>
        </a:p>
      </dgm:t>
    </dgm:pt>
    <dgm:pt modelId="{62298CD4-2898-4E38-8D67-8538051FB1D1}">
      <dgm:prSet phldrT="[Text]" custT="1"/>
      <dgm:spPr/>
      <dgm:t>
        <a:bodyPr/>
        <a:lstStyle/>
        <a:p>
          <a:r>
            <a:rPr lang="en-IN" sz="1200"/>
            <a:t>Order Pattern</a:t>
          </a:r>
        </a:p>
      </dgm:t>
    </dgm:pt>
    <dgm:pt modelId="{D4AE7028-C43F-47BC-880E-E954556743D2}" type="parTrans" cxnId="{1A4FB362-19AA-48D3-A8D2-21313F528F09}">
      <dgm:prSet/>
      <dgm:spPr/>
      <dgm:t>
        <a:bodyPr/>
        <a:lstStyle/>
        <a:p>
          <a:endParaRPr lang="en-IN" sz="2000"/>
        </a:p>
      </dgm:t>
    </dgm:pt>
    <dgm:pt modelId="{2A3BACCF-0F95-4A13-8742-80FA96BD078A}" type="sibTrans" cxnId="{1A4FB362-19AA-48D3-A8D2-21313F528F09}">
      <dgm:prSet/>
      <dgm:spPr/>
      <dgm:t>
        <a:bodyPr/>
        <a:lstStyle/>
        <a:p>
          <a:endParaRPr lang="en-IN" sz="2000"/>
        </a:p>
      </dgm:t>
    </dgm:pt>
    <dgm:pt modelId="{866545B1-99CB-4989-9FF3-089E52DDE184}">
      <dgm:prSet phldrT="[Text]" custT="1"/>
      <dgm:spPr/>
      <dgm:t>
        <a:bodyPr/>
        <a:lstStyle/>
        <a:p>
          <a:r>
            <a:rPr lang="en-IN" sz="1200"/>
            <a:t>Shipping Analysis</a:t>
          </a:r>
        </a:p>
      </dgm:t>
    </dgm:pt>
    <dgm:pt modelId="{14340518-708B-447C-A4E4-A9E8D7E339A6}" type="parTrans" cxnId="{7B496772-DE0F-4B11-B539-D3921A264C4D}">
      <dgm:prSet/>
      <dgm:spPr/>
      <dgm:t>
        <a:bodyPr/>
        <a:lstStyle/>
        <a:p>
          <a:endParaRPr lang="en-IN" sz="2000"/>
        </a:p>
      </dgm:t>
    </dgm:pt>
    <dgm:pt modelId="{ADB9A51C-38BA-4B8B-A55F-0312B3FB5047}" type="sibTrans" cxnId="{7B496772-DE0F-4B11-B539-D3921A264C4D}">
      <dgm:prSet/>
      <dgm:spPr/>
      <dgm:t>
        <a:bodyPr/>
        <a:lstStyle/>
        <a:p>
          <a:endParaRPr lang="en-IN" sz="2000"/>
        </a:p>
      </dgm:t>
    </dgm:pt>
    <dgm:pt modelId="{8780D9E7-EF35-4F13-8916-696B8F692BF4}">
      <dgm:prSet phldrT="[Text]" custT="1"/>
      <dgm:spPr/>
      <dgm:t>
        <a:bodyPr/>
        <a:lstStyle/>
        <a:p>
          <a:r>
            <a:rPr lang="en-IN" sz="1400" b="1" dirty="0"/>
            <a:t>Employee Analysis</a:t>
          </a:r>
        </a:p>
      </dgm:t>
    </dgm:pt>
    <dgm:pt modelId="{80EADBB8-7A72-4B29-A2B5-9FC44F3F8956}" type="parTrans" cxnId="{6514E03C-A497-4213-A457-F18F2B15B6B3}">
      <dgm:prSet/>
      <dgm:spPr/>
      <dgm:t>
        <a:bodyPr/>
        <a:lstStyle/>
        <a:p>
          <a:endParaRPr lang="en-IN" sz="2000"/>
        </a:p>
      </dgm:t>
    </dgm:pt>
    <dgm:pt modelId="{4B03F2EB-D23B-4F8B-AAB9-7CF6497CE755}" type="sibTrans" cxnId="{6514E03C-A497-4213-A457-F18F2B15B6B3}">
      <dgm:prSet/>
      <dgm:spPr/>
      <dgm:t>
        <a:bodyPr/>
        <a:lstStyle/>
        <a:p>
          <a:endParaRPr lang="en-IN" sz="2000"/>
        </a:p>
      </dgm:t>
    </dgm:pt>
    <dgm:pt modelId="{7BE20107-3FB4-48CA-AF20-77A747019DEB}">
      <dgm:prSet phldrT="[Text]" custT="1"/>
      <dgm:spPr/>
      <dgm:t>
        <a:bodyPr/>
        <a:lstStyle/>
        <a:p>
          <a:r>
            <a:rPr lang="en-IN" sz="1200"/>
            <a:t>Payment Trends</a:t>
          </a:r>
        </a:p>
      </dgm:t>
    </dgm:pt>
    <dgm:pt modelId="{18C6E5EE-8443-46F0-8F92-8622E0439FB5}" type="parTrans" cxnId="{6CA4C01F-8098-4CFF-B636-DCC10B44015E}">
      <dgm:prSet/>
      <dgm:spPr/>
      <dgm:t>
        <a:bodyPr/>
        <a:lstStyle/>
        <a:p>
          <a:endParaRPr lang="en-IN" sz="2000"/>
        </a:p>
      </dgm:t>
    </dgm:pt>
    <dgm:pt modelId="{F28C8407-F405-4D04-B054-E75B6B4BF12D}" type="sibTrans" cxnId="{6CA4C01F-8098-4CFF-B636-DCC10B44015E}">
      <dgm:prSet/>
      <dgm:spPr/>
      <dgm:t>
        <a:bodyPr/>
        <a:lstStyle/>
        <a:p>
          <a:endParaRPr lang="en-IN" sz="2000"/>
        </a:p>
      </dgm:t>
    </dgm:pt>
    <dgm:pt modelId="{5162D504-C5F8-457A-9980-FFB86F25E4E1}">
      <dgm:prSet phldrT="[Text]" custT="1"/>
      <dgm:spPr/>
      <dgm:t>
        <a:bodyPr/>
        <a:lstStyle/>
        <a:p>
          <a:r>
            <a:rPr lang="en-IN" sz="1200"/>
            <a:t>Employee Distribution</a:t>
          </a:r>
        </a:p>
      </dgm:t>
    </dgm:pt>
    <dgm:pt modelId="{30D41CDC-2221-41D4-A27A-676A356215EE}" type="parTrans" cxnId="{A5A03314-00CE-4344-B977-B4F354812724}">
      <dgm:prSet/>
      <dgm:spPr/>
      <dgm:t>
        <a:bodyPr/>
        <a:lstStyle/>
        <a:p>
          <a:endParaRPr lang="en-IN" sz="2000"/>
        </a:p>
      </dgm:t>
    </dgm:pt>
    <dgm:pt modelId="{02B2A1FF-6E41-49B1-808D-59CBB5BA1074}" type="sibTrans" cxnId="{A5A03314-00CE-4344-B977-B4F354812724}">
      <dgm:prSet/>
      <dgm:spPr/>
      <dgm:t>
        <a:bodyPr/>
        <a:lstStyle/>
        <a:p>
          <a:endParaRPr lang="en-IN" sz="2000"/>
        </a:p>
      </dgm:t>
    </dgm:pt>
    <dgm:pt modelId="{EF5D418C-3227-4685-A75E-38CC44308512}">
      <dgm:prSet phldrT="[Text]" custT="1"/>
      <dgm:spPr/>
      <dgm:t>
        <a:bodyPr/>
        <a:lstStyle/>
        <a:p>
          <a:r>
            <a:rPr lang="en-IN" sz="1200"/>
            <a:t>Employee Performance</a:t>
          </a:r>
        </a:p>
      </dgm:t>
    </dgm:pt>
    <dgm:pt modelId="{AF26C1CE-12C3-4F04-98FD-D202A59F3A47}" type="parTrans" cxnId="{DA534D06-F26F-4339-A98D-A089A0D7D088}">
      <dgm:prSet/>
      <dgm:spPr/>
      <dgm:t>
        <a:bodyPr/>
        <a:lstStyle/>
        <a:p>
          <a:endParaRPr lang="en-IN" sz="2000"/>
        </a:p>
      </dgm:t>
    </dgm:pt>
    <dgm:pt modelId="{7BF1E722-A546-4E1F-943D-2F6CF1C0BE60}" type="sibTrans" cxnId="{DA534D06-F26F-4339-A98D-A089A0D7D088}">
      <dgm:prSet/>
      <dgm:spPr/>
      <dgm:t>
        <a:bodyPr/>
        <a:lstStyle/>
        <a:p>
          <a:endParaRPr lang="en-IN" sz="2000"/>
        </a:p>
      </dgm:t>
    </dgm:pt>
    <dgm:pt modelId="{BDFDBC71-B8E1-4BFD-988B-EC3B0BA5951F}">
      <dgm:prSet phldrT="[Text]" custT="1"/>
      <dgm:spPr/>
      <dgm:t>
        <a:bodyPr/>
        <a:lstStyle/>
        <a:p>
          <a:r>
            <a:rPr lang="en-IN" sz="1000" dirty="0"/>
            <a:t>Access how credit limits are distributed  across different customer segments</a:t>
          </a:r>
        </a:p>
      </dgm:t>
    </dgm:pt>
    <dgm:pt modelId="{3AB2710B-7C5B-4EA4-A667-7E686078C631}" type="parTrans" cxnId="{4963A17C-F45A-44E3-9908-5F6CF4145B2B}">
      <dgm:prSet/>
      <dgm:spPr/>
      <dgm:t>
        <a:bodyPr/>
        <a:lstStyle/>
        <a:p>
          <a:endParaRPr lang="en-IN" sz="2000"/>
        </a:p>
      </dgm:t>
    </dgm:pt>
    <dgm:pt modelId="{EABD191F-A0CC-4996-A29D-E0231AFB383B}" type="sibTrans" cxnId="{4963A17C-F45A-44E3-9908-5F6CF4145B2B}">
      <dgm:prSet/>
      <dgm:spPr/>
      <dgm:t>
        <a:bodyPr/>
        <a:lstStyle/>
        <a:p>
          <a:endParaRPr lang="en-IN" sz="2000"/>
        </a:p>
      </dgm:t>
    </dgm:pt>
    <dgm:pt modelId="{3C74C198-B1C1-48D7-8974-1A87E866EDDB}">
      <dgm:prSet phldrT="[Text]" custT="1"/>
      <dgm:spPr/>
      <dgm:t>
        <a:bodyPr/>
        <a:lstStyle/>
        <a:p>
          <a:r>
            <a:rPr lang="en-IN" sz="1000" dirty="0"/>
            <a:t>Analyze high volume and high value orders</a:t>
          </a:r>
        </a:p>
      </dgm:t>
    </dgm:pt>
    <dgm:pt modelId="{45CEA551-5BCA-418B-B544-7A69BE106C46}" type="parTrans" cxnId="{1742F144-E423-4481-8B2B-83FE99D52EC5}">
      <dgm:prSet/>
      <dgm:spPr/>
      <dgm:t>
        <a:bodyPr/>
        <a:lstStyle/>
        <a:p>
          <a:endParaRPr lang="en-IN" sz="2000"/>
        </a:p>
      </dgm:t>
    </dgm:pt>
    <dgm:pt modelId="{AD175F19-25B1-4DB9-A202-B30B300D27C6}" type="sibTrans" cxnId="{1742F144-E423-4481-8B2B-83FE99D52EC5}">
      <dgm:prSet/>
      <dgm:spPr/>
      <dgm:t>
        <a:bodyPr/>
        <a:lstStyle/>
        <a:p>
          <a:endParaRPr lang="en-IN" sz="2000"/>
        </a:p>
      </dgm:t>
    </dgm:pt>
    <dgm:pt modelId="{C3A79BC1-B8E6-4B27-9B01-50ADC4DDDEB8}">
      <dgm:prSet phldrT="[Text]" custT="1"/>
      <dgm:spPr/>
      <dgm:t>
        <a:bodyPr/>
        <a:lstStyle/>
        <a:p>
          <a:r>
            <a:rPr lang="en-IN" sz="1200"/>
            <a:t>Cancellation Order Analysis</a:t>
          </a:r>
        </a:p>
      </dgm:t>
    </dgm:pt>
    <dgm:pt modelId="{5E7D6392-F811-47DB-9777-E4E2AC58E496}" type="parTrans" cxnId="{3259662C-3215-4D09-8CE4-BE0176C1E6EE}">
      <dgm:prSet/>
      <dgm:spPr/>
      <dgm:t>
        <a:bodyPr/>
        <a:lstStyle/>
        <a:p>
          <a:endParaRPr lang="en-IN" sz="2000"/>
        </a:p>
      </dgm:t>
    </dgm:pt>
    <dgm:pt modelId="{E730D709-045F-4802-9890-41377C6DADED}" type="sibTrans" cxnId="{3259662C-3215-4D09-8CE4-BE0176C1E6EE}">
      <dgm:prSet/>
      <dgm:spPr/>
      <dgm:t>
        <a:bodyPr/>
        <a:lstStyle/>
        <a:p>
          <a:endParaRPr lang="en-IN" sz="2000"/>
        </a:p>
      </dgm:t>
    </dgm:pt>
    <dgm:pt modelId="{A363D879-8023-4E01-83DE-866D6F94A8E5}">
      <dgm:prSet phldrT="[Text]" custT="1"/>
      <dgm:spPr/>
      <dgm:t>
        <a:bodyPr/>
        <a:lstStyle/>
        <a:p>
          <a:r>
            <a:rPr lang="en-IN" sz="1200" dirty="0"/>
            <a:t>Customer Life Time Value</a:t>
          </a:r>
        </a:p>
      </dgm:t>
    </dgm:pt>
    <dgm:pt modelId="{3EC33C47-D8BD-4E70-AF45-6617735E41CA}" type="parTrans" cxnId="{07B79093-7508-4BE0-A136-B757F8506164}">
      <dgm:prSet/>
      <dgm:spPr/>
      <dgm:t>
        <a:bodyPr/>
        <a:lstStyle/>
        <a:p>
          <a:endParaRPr lang="en-IN" sz="2000"/>
        </a:p>
      </dgm:t>
    </dgm:pt>
    <dgm:pt modelId="{9018DF4D-D262-4639-AFF9-6D463652EC42}" type="sibTrans" cxnId="{07B79093-7508-4BE0-A136-B757F8506164}">
      <dgm:prSet/>
      <dgm:spPr/>
      <dgm:t>
        <a:bodyPr/>
        <a:lstStyle/>
        <a:p>
          <a:endParaRPr lang="en-IN" sz="2000"/>
        </a:p>
      </dgm:t>
    </dgm:pt>
    <dgm:pt modelId="{361E6E4F-411A-4A18-80F2-206DB316CDBC}">
      <dgm:prSet phldrT="[Text]" custT="1"/>
      <dgm:spPr/>
      <dgm:t>
        <a:bodyPr/>
        <a:lstStyle/>
        <a:p>
          <a:r>
            <a:rPr lang="en-IN" sz="1000" dirty="0"/>
            <a:t>Evaluate revenue and profit generated by customer</a:t>
          </a:r>
        </a:p>
      </dgm:t>
    </dgm:pt>
    <dgm:pt modelId="{E73B45FE-2AF6-4759-8855-66DEDE00BE40}" type="parTrans" cxnId="{37B5579C-F91A-4F1D-A77F-382976565B17}">
      <dgm:prSet/>
      <dgm:spPr/>
      <dgm:t>
        <a:bodyPr/>
        <a:lstStyle/>
        <a:p>
          <a:endParaRPr lang="en-IN" sz="2000"/>
        </a:p>
      </dgm:t>
    </dgm:pt>
    <dgm:pt modelId="{F096483D-D1A1-404B-B0DE-FCB4EEF13935}" type="sibTrans" cxnId="{37B5579C-F91A-4F1D-A77F-382976565B17}">
      <dgm:prSet/>
      <dgm:spPr/>
      <dgm:t>
        <a:bodyPr/>
        <a:lstStyle/>
        <a:p>
          <a:endParaRPr lang="en-IN" sz="2000"/>
        </a:p>
      </dgm:t>
    </dgm:pt>
    <dgm:pt modelId="{B72B772B-5AD7-4D67-B924-83FD1946CF78}">
      <dgm:prSet phldrT="[Text]" custT="1"/>
      <dgm:spPr/>
      <dgm:t>
        <a:bodyPr/>
        <a:lstStyle/>
        <a:p>
          <a:r>
            <a:rPr lang="en-IN" sz="1200"/>
            <a:t>Top Selling Products</a:t>
          </a:r>
        </a:p>
      </dgm:t>
    </dgm:pt>
    <dgm:pt modelId="{D643B16E-0B73-4D3F-A25A-08FFD742AA0C}" type="parTrans" cxnId="{BC525F6B-5F9A-4EC6-939D-CEDB6E62AD8D}">
      <dgm:prSet/>
      <dgm:spPr/>
      <dgm:t>
        <a:bodyPr/>
        <a:lstStyle/>
        <a:p>
          <a:endParaRPr lang="en-IN" sz="2000"/>
        </a:p>
      </dgm:t>
    </dgm:pt>
    <dgm:pt modelId="{E5C55303-0ACC-48B1-9303-6E7E52940397}" type="sibTrans" cxnId="{BC525F6B-5F9A-4EC6-939D-CEDB6E62AD8D}">
      <dgm:prSet/>
      <dgm:spPr/>
      <dgm:t>
        <a:bodyPr/>
        <a:lstStyle/>
        <a:p>
          <a:endParaRPr lang="en-IN" sz="2000"/>
        </a:p>
      </dgm:t>
    </dgm:pt>
    <dgm:pt modelId="{5FDC9423-F4C5-4166-9E50-0649887F8AEE}">
      <dgm:prSet phldrT="[Text]" custT="1"/>
      <dgm:spPr/>
      <dgm:t>
        <a:bodyPr/>
        <a:lstStyle/>
        <a:p>
          <a:r>
            <a:rPr lang="en-IN" sz="1000" dirty="0"/>
            <a:t>Analyze total revenue by region, customer , product &amp; time</a:t>
          </a:r>
        </a:p>
      </dgm:t>
    </dgm:pt>
    <dgm:pt modelId="{0E8705E4-13D7-4A99-A35E-30299CD4B228}" type="parTrans" cxnId="{6A7D3E16-0E00-455E-A0DF-361DE4CBEE37}">
      <dgm:prSet/>
      <dgm:spPr/>
      <dgm:t>
        <a:bodyPr/>
        <a:lstStyle/>
        <a:p>
          <a:endParaRPr lang="en-IN" sz="2000"/>
        </a:p>
      </dgm:t>
    </dgm:pt>
    <dgm:pt modelId="{C5813525-2245-4C86-8790-E30A49ADEEFF}" type="sibTrans" cxnId="{6A7D3E16-0E00-455E-A0DF-361DE4CBEE37}">
      <dgm:prSet/>
      <dgm:spPr/>
      <dgm:t>
        <a:bodyPr/>
        <a:lstStyle/>
        <a:p>
          <a:endParaRPr lang="en-IN" sz="2000"/>
        </a:p>
      </dgm:t>
    </dgm:pt>
    <dgm:pt modelId="{019C15A1-2079-4679-955A-D19E92172DC1}">
      <dgm:prSet phldrT="[Text]" custT="1"/>
      <dgm:spPr/>
      <dgm:t>
        <a:bodyPr/>
        <a:lstStyle/>
        <a:p>
          <a:r>
            <a:rPr lang="en-IN" sz="1000" dirty="0"/>
            <a:t>Evaluate overall profit trends and identify high profit region &amp; customer</a:t>
          </a:r>
        </a:p>
      </dgm:t>
    </dgm:pt>
    <dgm:pt modelId="{7B3B7B32-3CAD-4956-B179-FF9858EF2E36}" type="parTrans" cxnId="{8364DF92-3CF8-4D45-973F-36016985260A}">
      <dgm:prSet/>
      <dgm:spPr/>
      <dgm:t>
        <a:bodyPr/>
        <a:lstStyle/>
        <a:p>
          <a:endParaRPr lang="en-IN" sz="2000"/>
        </a:p>
      </dgm:t>
    </dgm:pt>
    <dgm:pt modelId="{FCE90EE0-9C2B-4A98-A9C0-63B051FA1AA2}" type="sibTrans" cxnId="{8364DF92-3CF8-4D45-973F-36016985260A}">
      <dgm:prSet/>
      <dgm:spPr/>
      <dgm:t>
        <a:bodyPr/>
        <a:lstStyle/>
        <a:p>
          <a:endParaRPr lang="en-IN" sz="2000"/>
        </a:p>
      </dgm:t>
    </dgm:pt>
    <dgm:pt modelId="{FDB3A000-A26A-4318-ABA4-E5698596AF79}">
      <dgm:prSet phldrT="[Text]" custT="1"/>
      <dgm:spPr/>
      <dgm:t>
        <a:bodyPr/>
        <a:lstStyle/>
        <a:p>
          <a:pPr>
            <a:buFont typeface="Arial" panose="020B0604020202020204" pitchFamily="34" charset="0"/>
            <a:buChar char="•"/>
          </a:pPr>
          <a:r>
            <a:rPr lang="en-IN" sz="1000" dirty="0"/>
            <a:t>Pinpoint best-selling products and their performance by region.</a:t>
          </a:r>
        </a:p>
      </dgm:t>
    </dgm:pt>
    <dgm:pt modelId="{223C99A7-2B0D-42C7-BC69-087FD6DC0327}" type="parTrans" cxnId="{38B2C932-4304-427A-B705-2F7B23AD4A62}">
      <dgm:prSet/>
      <dgm:spPr/>
      <dgm:t>
        <a:bodyPr/>
        <a:lstStyle/>
        <a:p>
          <a:endParaRPr lang="en-IN" sz="2000"/>
        </a:p>
      </dgm:t>
    </dgm:pt>
    <dgm:pt modelId="{3E74DF95-698A-4FA0-A0A2-8866C4AC82E5}" type="sibTrans" cxnId="{38B2C932-4304-427A-B705-2F7B23AD4A62}">
      <dgm:prSet/>
      <dgm:spPr/>
      <dgm:t>
        <a:bodyPr/>
        <a:lstStyle/>
        <a:p>
          <a:endParaRPr lang="en-IN" sz="2000"/>
        </a:p>
      </dgm:t>
    </dgm:pt>
    <dgm:pt modelId="{B18FD3AF-E0B1-4264-84D3-CC5EA9E69F7E}">
      <dgm:prSet custT="1"/>
      <dgm:spPr/>
      <dgm:t>
        <a:bodyPr/>
        <a:lstStyle/>
        <a:p>
          <a:r>
            <a:rPr lang="en-IN" sz="1200"/>
            <a:t>Price Analysis</a:t>
          </a:r>
        </a:p>
      </dgm:t>
    </dgm:pt>
    <dgm:pt modelId="{9231D2E8-FA69-45FF-A746-C7FBB88E291E}" type="parTrans" cxnId="{F7115550-7C34-4FFD-8A00-FB336115DF26}">
      <dgm:prSet/>
      <dgm:spPr/>
      <dgm:t>
        <a:bodyPr/>
        <a:lstStyle/>
        <a:p>
          <a:endParaRPr lang="en-IN" sz="2000"/>
        </a:p>
      </dgm:t>
    </dgm:pt>
    <dgm:pt modelId="{CB62AB0B-EA99-457C-8720-CEE0CF2D0384}" type="sibTrans" cxnId="{F7115550-7C34-4FFD-8A00-FB336115DF26}">
      <dgm:prSet/>
      <dgm:spPr/>
      <dgm:t>
        <a:bodyPr/>
        <a:lstStyle/>
        <a:p>
          <a:endParaRPr lang="en-IN" sz="2000"/>
        </a:p>
      </dgm:t>
    </dgm:pt>
    <dgm:pt modelId="{848B3056-D063-4DB3-8B39-C616D2C21718}">
      <dgm:prSet custT="1"/>
      <dgm:spPr/>
      <dgm:t>
        <a:bodyPr/>
        <a:lstStyle/>
        <a:p>
          <a:r>
            <a:rPr lang="en-IN" sz="1000" dirty="0"/>
            <a:t>Analyze the impact of pricing on sales volume &amp; revenue</a:t>
          </a:r>
        </a:p>
      </dgm:t>
    </dgm:pt>
    <dgm:pt modelId="{C3FA376F-4D5A-4B48-827F-0A385C1ACDB6}" type="parTrans" cxnId="{7C80843B-BC9E-4BC8-820A-F58AE9E281A4}">
      <dgm:prSet/>
      <dgm:spPr/>
      <dgm:t>
        <a:bodyPr/>
        <a:lstStyle/>
        <a:p>
          <a:endParaRPr lang="en-IN" sz="2000"/>
        </a:p>
      </dgm:t>
    </dgm:pt>
    <dgm:pt modelId="{746D4E2D-7951-4074-BF27-A35AB2526656}" type="sibTrans" cxnId="{7C80843B-BC9E-4BC8-820A-F58AE9E281A4}">
      <dgm:prSet/>
      <dgm:spPr/>
      <dgm:t>
        <a:bodyPr/>
        <a:lstStyle/>
        <a:p>
          <a:endParaRPr lang="en-IN" sz="2000"/>
        </a:p>
      </dgm:t>
    </dgm:pt>
    <dgm:pt modelId="{8D7EDE7A-D5B3-41F0-BAB9-D86CFDDA6464}">
      <dgm:prSet phldrT="[Text]" custT="1"/>
      <dgm:spPr/>
      <dgm:t>
        <a:bodyPr/>
        <a:lstStyle/>
        <a:p>
          <a:r>
            <a:rPr lang="en-IN" sz="1000" dirty="0"/>
            <a:t> Track stock levels &amp; identify slow moving or overstocked items</a:t>
          </a:r>
        </a:p>
      </dgm:t>
    </dgm:pt>
    <dgm:pt modelId="{6B2892E9-8E3E-4D72-B415-BA00D2692AFA}" type="parTrans" cxnId="{7505F10B-839F-4560-B904-316808551A9A}">
      <dgm:prSet/>
      <dgm:spPr/>
      <dgm:t>
        <a:bodyPr/>
        <a:lstStyle/>
        <a:p>
          <a:endParaRPr lang="en-IN" sz="2000"/>
        </a:p>
      </dgm:t>
    </dgm:pt>
    <dgm:pt modelId="{2C2DA355-87BE-41E3-AA9F-A21F278F07A6}" type="sibTrans" cxnId="{7505F10B-839F-4560-B904-316808551A9A}">
      <dgm:prSet/>
      <dgm:spPr/>
      <dgm:t>
        <a:bodyPr/>
        <a:lstStyle/>
        <a:p>
          <a:endParaRPr lang="en-IN" sz="2000"/>
        </a:p>
      </dgm:t>
    </dgm:pt>
    <dgm:pt modelId="{4B9B83F3-57C7-4AB9-9C83-9D6B57BC3F78}">
      <dgm:prSet phldrT="[Text]" custT="1"/>
      <dgm:spPr/>
      <dgm:t>
        <a:bodyPr/>
        <a:lstStyle/>
        <a:p>
          <a:r>
            <a:rPr lang="en-IN" sz="1000" dirty="0"/>
            <a:t>Evaluate average shipping time by region</a:t>
          </a:r>
        </a:p>
      </dgm:t>
    </dgm:pt>
    <dgm:pt modelId="{CAF5605A-A7D3-441D-AC85-D0D308B11DD6}" type="parTrans" cxnId="{8F3F6B1D-6E57-4048-98FC-D003470FBB00}">
      <dgm:prSet/>
      <dgm:spPr/>
      <dgm:t>
        <a:bodyPr/>
        <a:lstStyle/>
        <a:p>
          <a:endParaRPr lang="en-IN" sz="2000"/>
        </a:p>
      </dgm:t>
    </dgm:pt>
    <dgm:pt modelId="{9D559912-6955-4FA6-80D1-76D5B9A6E2ED}" type="sibTrans" cxnId="{8F3F6B1D-6E57-4048-98FC-D003470FBB00}">
      <dgm:prSet/>
      <dgm:spPr/>
      <dgm:t>
        <a:bodyPr/>
        <a:lstStyle/>
        <a:p>
          <a:endParaRPr lang="en-IN" sz="2000"/>
        </a:p>
      </dgm:t>
    </dgm:pt>
    <dgm:pt modelId="{EAE4E37A-2591-4776-8DFD-4E06097BF38A}">
      <dgm:prSet phldrT="[Text]" custT="1"/>
      <dgm:spPr/>
      <dgm:t>
        <a:bodyPr/>
        <a:lstStyle/>
        <a:p>
          <a:r>
            <a:rPr lang="en-IN" sz="1000" dirty="0"/>
            <a:t>Evaluate overall return cancellation rate </a:t>
          </a:r>
        </a:p>
      </dgm:t>
    </dgm:pt>
    <dgm:pt modelId="{915B3662-A2EA-4805-8870-1A7FEBD6E176}" type="parTrans" cxnId="{6160D313-9EFD-4EA9-B7AC-8229F7577BAA}">
      <dgm:prSet/>
      <dgm:spPr/>
      <dgm:t>
        <a:bodyPr/>
        <a:lstStyle/>
        <a:p>
          <a:endParaRPr lang="en-IN" sz="2000"/>
        </a:p>
      </dgm:t>
    </dgm:pt>
    <dgm:pt modelId="{10A76E76-7710-4479-893C-3695EBEA879E}" type="sibTrans" cxnId="{6160D313-9EFD-4EA9-B7AC-8229F7577BAA}">
      <dgm:prSet/>
      <dgm:spPr/>
      <dgm:t>
        <a:bodyPr/>
        <a:lstStyle/>
        <a:p>
          <a:endParaRPr lang="en-IN" sz="2000"/>
        </a:p>
      </dgm:t>
    </dgm:pt>
    <dgm:pt modelId="{9C8A2515-7AF3-47C0-9B4C-571E8D888E6E}">
      <dgm:prSet phldrT="[Text]" custT="1"/>
      <dgm:spPr/>
      <dgm:t>
        <a:bodyPr/>
        <a:lstStyle/>
        <a:p>
          <a:r>
            <a:rPr lang="en-IN" sz="1000" dirty="0"/>
            <a:t>Assess total </a:t>
          </a:r>
          <a:r>
            <a:rPr lang="en-IN" sz="1000" dirty="0" err="1"/>
            <a:t>payement</a:t>
          </a:r>
          <a:r>
            <a:rPr lang="en-IN" sz="1000" dirty="0"/>
            <a:t> per month or year</a:t>
          </a:r>
        </a:p>
      </dgm:t>
    </dgm:pt>
    <dgm:pt modelId="{BD67FC1E-8CED-4FCD-BC70-136C0766AC5E}" type="parTrans" cxnId="{A9C6D5D2-D110-45FB-B8CB-B9A20C082682}">
      <dgm:prSet/>
      <dgm:spPr/>
      <dgm:t>
        <a:bodyPr/>
        <a:lstStyle/>
        <a:p>
          <a:endParaRPr lang="en-IN" sz="2000"/>
        </a:p>
      </dgm:t>
    </dgm:pt>
    <dgm:pt modelId="{80B91BE5-BCCE-4D39-BE0A-DCA325A729E0}" type="sibTrans" cxnId="{A9C6D5D2-D110-45FB-B8CB-B9A20C082682}">
      <dgm:prSet/>
      <dgm:spPr/>
      <dgm:t>
        <a:bodyPr/>
        <a:lstStyle/>
        <a:p>
          <a:endParaRPr lang="en-IN" sz="2000"/>
        </a:p>
      </dgm:t>
    </dgm:pt>
    <dgm:pt modelId="{E9DF623C-7219-4477-9BA3-4E1CA6255F3E}">
      <dgm:prSet phldrT="[Text]" custT="1"/>
      <dgm:spPr/>
      <dgm:t>
        <a:bodyPr/>
        <a:lstStyle/>
        <a:p>
          <a:r>
            <a:rPr lang="en-IN" sz="1000" dirty="0"/>
            <a:t>Rank employee by total revenue generated</a:t>
          </a:r>
        </a:p>
      </dgm:t>
    </dgm:pt>
    <dgm:pt modelId="{17698C70-968A-4B63-B4B8-6380D55A77CE}" type="parTrans" cxnId="{634FF243-EF8E-45D6-9484-FC4BD292B8DB}">
      <dgm:prSet/>
      <dgm:spPr/>
      <dgm:t>
        <a:bodyPr/>
        <a:lstStyle/>
        <a:p>
          <a:endParaRPr lang="en-IN" sz="2000"/>
        </a:p>
      </dgm:t>
    </dgm:pt>
    <dgm:pt modelId="{CB374990-5DD1-4368-805E-82908A5C829F}" type="sibTrans" cxnId="{634FF243-EF8E-45D6-9484-FC4BD292B8DB}">
      <dgm:prSet/>
      <dgm:spPr/>
      <dgm:t>
        <a:bodyPr/>
        <a:lstStyle/>
        <a:p>
          <a:endParaRPr lang="en-IN" sz="2000"/>
        </a:p>
      </dgm:t>
    </dgm:pt>
    <dgm:pt modelId="{22F77DF7-EC5D-45C8-BB4F-F38F13E162F5}">
      <dgm:prSet phldrT="[Text]" custT="1"/>
      <dgm:spPr/>
      <dgm:t>
        <a:bodyPr/>
        <a:lstStyle/>
        <a:p>
          <a:r>
            <a:rPr lang="en-IN" sz="1000" dirty="0"/>
            <a:t>Compare employee count across offices.</a:t>
          </a:r>
        </a:p>
      </dgm:t>
    </dgm:pt>
    <dgm:pt modelId="{001021B4-3DD2-4FD9-82D4-9FE6EE7F3B25}" type="parTrans" cxnId="{D2C7A6E5-3394-475F-B825-CABE203E35A4}">
      <dgm:prSet/>
      <dgm:spPr/>
      <dgm:t>
        <a:bodyPr/>
        <a:lstStyle/>
        <a:p>
          <a:endParaRPr lang="en-IN" sz="2000"/>
        </a:p>
      </dgm:t>
    </dgm:pt>
    <dgm:pt modelId="{FC0EB216-1B62-425C-97EC-7D599BE8C71A}" type="sibTrans" cxnId="{D2C7A6E5-3394-475F-B825-CABE203E35A4}">
      <dgm:prSet/>
      <dgm:spPr/>
      <dgm:t>
        <a:bodyPr/>
        <a:lstStyle/>
        <a:p>
          <a:endParaRPr lang="en-IN" sz="2000"/>
        </a:p>
      </dgm:t>
    </dgm:pt>
    <dgm:pt modelId="{203CF5A8-B41A-4D23-8F6C-85AD5FF6F496}">
      <dgm:prSet phldrT="[Text]" custT="1"/>
      <dgm:spPr/>
      <dgm:t>
        <a:bodyPr/>
        <a:lstStyle/>
        <a:p>
          <a:r>
            <a:rPr lang="en-IN" sz="1000" dirty="0"/>
            <a:t>Evaluate customer distribution across regions</a:t>
          </a:r>
        </a:p>
      </dgm:t>
    </dgm:pt>
    <dgm:pt modelId="{CDAE7B6B-CD51-47FB-BB84-636B1FC98E8F}" type="sibTrans" cxnId="{26643676-AC67-4538-812A-1FBCFC9C9EFF}">
      <dgm:prSet/>
      <dgm:spPr/>
      <dgm:t>
        <a:bodyPr/>
        <a:lstStyle/>
        <a:p>
          <a:endParaRPr lang="en-IN" sz="2000"/>
        </a:p>
      </dgm:t>
    </dgm:pt>
    <dgm:pt modelId="{94E5B615-1C9A-4D01-B4BD-248BF0FD8162}" type="parTrans" cxnId="{26643676-AC67-4538-812A-1FBCFC9C9EFF}">
      <dgm:prSet/>
      <dgm:spPr/>
      <dgm:t>
        <a:bodyPr/>
        <a:lstStyle/>
        <a:p>
          <a:endParaRPr lang="en-IN" sz="2000"/>
        </a:p>
      </dgm:t>
    </dgm:pt>
    <dgm:pt modelId="{A6283350-C5AA-49F5-9E71-62EAC6F17069}" type="pres">
      <dgm:prSet presAssocID="{09A24061-93C3-4F98-B315-EEB10DE3B7C9}" presName="hierChild1" presStyleCnt="0">
        <dgm:presLayoutVars>
          <dgm:orgChart val="1"/>
          <dgm:chPref val="1"/>
          <dgm:dir/>
          <dgm:animOne val="branch"/>
          <dgm:animLvl val="lvl"/>
          <dgm:resizeHandles/>
        </dgm:presLayoutVars>
      </dgm:prSet>
      <dgm:spPr/>
    </dgm:pt>
    <dgm:pt modelId="{EC4F1A80-D48E-465E-B2F7-E67FAADDB1F9}" type="pres">
      <dgm:prSet presAssocID="{824C6178-11FE-41A8-A9A9-C7F9B37791AD}" presName="hierRoot1" presStyleCnt="0">
        <dgm:presLayoutVars>
          <dgm:hierBranch val="init"/>
        </dgm:presLayoutVars>
      </dgm:prSet>
      <dgm:spPr/>
    </dgm:pt>
    <dgm:pt modelId="{0AAAE5B5-7A35-4879-A65F-5A3901350EDC}" type="pres">
      <dgm:prSet presAssocID="{824C6178-11FE-41A8-A9A9-C7F9B37791AD}" presName="rootComposite1" presStyleCnt="0"/>
      <dgm:spPr/>
    </dgm:pt>
    <dgm:pt modelId="{9AB83931-EEC4-448B-838B-4EF0C840DDCB}" type="pres">
      <dgm:prSet presAssocID="{824C6178-11FE-41A8-A9A9-C7F9B37791AD}" presName="rootText1" presStyleLbl="node0" presStyleIdx="0" presStyleCnt="6" custScaleX="166577">
        <dgm:presLayoutVars>
          <dgm:chPref val="3"/>
        </dgm:presLayoutVars>
      </dgm:prSet>
      <dgm:spPr>
        <a:prstGeom prst="roundRect">
          <a:avLst/>
        </a:prstGeom>
      </dgm:spPr>
    </dgm:pt>
    <dgm:pt modelId="{6D12457C-CAEC-4B58-BE60-E443099CF01B}" type="pres">
      <dgm:prSet presAssocID="{824C6178-11FE-41A8-A9A9-C7F9B37791AD}" presName="rootConnector1" presStyleLbl="node1" presStyleIdx="0" presStyleCnt="0"/>
      <dgm:spPr/>
    </dgm:pt>
    <dgm:pt modelId="{613B6E5F-463C-4C2F-B85D-61311D7EBC32}" type="pres">
      <dgm:prSet presAssocID="{824C6178-11FE-41A8-A9A9-C7F9B37791AD}" presName="hierChild2" presStyleCnt="0"/>
      <dgm:spPr/>
    </dgm:pt>
    <dgm:pt modelId="{991D2C12-52F2-4D57-8194-ACE00CF89FCF}" type="pres">
      <dgm:prSet presAssocID="{520399F9-BFB8-4FFE-8F96-3137210F3AD0}" presName="Name64" presStyleLbl="parChTrans1D2" presStyleIdx="0" presStyleCnt="14"/>
      <dgm:spPr/>
    </dgm:pt>
    <dgm:pt modelId="{DA8AD0F6-084A-4F3F-9335-5774A69EFFDB}" type="pres">
      <dgm:prSet presAssocID="{7C772539-A9D1-48A0-A3C7-DCA744E0854F}" presName="hierRoot2" presStyleCnt="0">
        <dgm:presLayoutVars>
          <dgm:hierBranch val="init"/>
        </dgm:presLayoutVars>
      </dgm:prSet>
      <dgm:spPr/>
    </dgm:pt>
    <dgm:pt modelId="{5ECD9B91-6804-4F2C-9E5A-C063DAAA42E5}" type="pres">
      <dgm:prSet presAssocID="{7C772539-A9D1-48A0-A3C7-DCA744E0854F}" presName="rootComposite" presStyleCnt="0"/>
      <dgm:spPr/>
    </dgm:pt>
    <dgm:pt modelId="{2620F4BB-B46E-4E59-BE22-8ED6A8B32D4B}" type="pres">
      <dgm:prSet presAssocID="{7C772539-A9D1-48A0-A3C7-DCA744E0854F}" presName="rootText" presStyleLbl="node2" presStyleIdx="0" presStyleCnt="14" custScaleX="242601">
        <dgm:presLayoutVars>
          <dgm:chPref val="3"/>
        </dgm:presLayoutVars>
      </dgm:prSet>
      <dgm:spPr/>
    </dgm:pt>
    <dgm:pt modelId="{C3FEEFE7-9788-404F-950B-3179F39838EC}" type="pres">
      <dgm:prSet presAssocID="{7C772539-A9D1-48A0-A3C7-DCA744E0854F}" presName="rootConnector" presStyleLbl="node2" presStyleIdx="0" presStyleCnt="14"/>
      <dgm:spPr/>
    </dgm:pt>
    <dgm:pt modelId="{44378078-6CBB-4EA3-A348-E03A7A01B733}" type="pres">
      <dgm:prSet presAssocID="{7C772539-A9D1-48A0-A3C7-DCA744E0854F}" presName="hierChild4" presStyleCnt="0"/>
      <dgm:spPr/>
    </dgm:pt>
    <dgm:pt modelId="{C00DD995-BE87-4D14-B63D-A86823239F6C}" type="pres">
      <dgm:prSet presAssocID="{94E5B615-1C9A-4D01-B4BD-248BF0FD8162}" presName="Name64" presStyleLbl="parChTrans1D3" presStyleIdx="0" presStyleCnt="14"/>
      <dgm:spPr/>
    </dgm:pt>
    <dgm:pt modelId="{F437C4F2-44D9-46DD-9EAC-014ED950A263}" type="pres">
      <dgm:prSet presAssocID="{203CF5A8-B41A-4D23-8F6C-85AD5FF6F496}" presName="hierRoot2" presStyleCnt="0">
        <dgm:presLayoutVars>
          <dgm:hierBranch val="init"/>
        </dgm:presLayoutVars>
      </dgm:prSet>
      <dgm:spPr/>
    </dgm:pt>
    <dgm:pt modelId="{380FB569-4948-4F8E-BB6A-6D01152F628E}" type="pres">
      <dgm:prSet presAssocID="{203CF5A8-B41A-4D23-8F6C-85AD5FF6F496}" presName="rootComposite" presStyleCnt="0"/>
      <dgm:spPr/>
    </dgm:pt>
    <dgm:pt modelId="{9978E335-2DF1-4A57-804C-79CF6E1BFCA8}" type="pres">
      <dgm:prSet presAssocID="{203CF5A8-B41A-4D23-8F6C-85AD5FF6F496}" presName="rootText" presStyleLbl="node3" presStyleIdx="0" presStyleCnt="14" custScaleX="276750" custLinFactNeighborX="21366">
        <dgm:presLayoutVars>
          <dgm:chPref val="3"/>
        </dgm:presLayoutVars>
      </dgm:prSet>
      <dgm:spPr/>
    </dgm:pt>
    <dgm:pt modelId="{44187D06-2937-452D-A62A-8AEF7214638A}" type="pres">
      <dgm:prSet presAssocID="{203CF5A8-B41A-4D23-8F6C-85AD5FF6F496}" presName="rootConnector" presStyleLbl="node3" presStyleIdx="0" presStyleCnt="14"/>
      <dgm:spPr/>
    </dgm:pt>
    <dgm:pt modelId="{05A1B330-B155-4BBA-8C83-FA94E284E18E}" type="pres">
      <dgm:prSet presAssocID="{203CF5A8-B41A-4D23-8F6C-85AD5FF6F496}" presName="hierChild4" presStyleCnt="0"/>
      <dgm:spPr/>
    </dgm:pt>
    <dgm:pt modelId="{C980CF0D-7E58-4065-B6F2-D0BE6AAE0368}" type="pres">
      <dgm:prSet presAssocID="{203CF5A8-B41A-4D23-8F6C-85AD5FF6F496}" presName="hierChild5" presStyleCnt="0"/>
      <dgm:spPr/>
    </dgm:pt>
    <dgm:pt modelId="{73C1F19A-01B7-4945-8902-465D16F59ED4}" type="pres">
      <dgm:prSet presAssocID="{7C772539-A9D1-48A0-A3C7-DCA744E0854F}" presName="hierChild5" presStyleCnt="0"/>
      <dgm:spPr/>
    </dgm:pt>
    <dgm:pt modelId="{C446DF76-E36D-4173-A1D1-22FB0A10043A}" type="pres">
      <dgm:prSet presAssocID="{CDFFEF18-6139-44A8-9146-FF0DAE64031C}" presName="Name64" presStyleLbl="parChTrans1D2" presStyleIdx="1" presStyleCnt="14"/>
      <dgm:spPr/>
    </dgm:pt>
    <dgm:pt modelId="{99E3C8BD-6513-4B64-8473-B6AE607A3A85}" type="pres">
      <dgm:prSet presAssocID="{6E7A3C3D-96DD-441C-979F-CA0114653E4E}" presName="hierRoot2" presStyleCnt="0">
        <dgm:presLayoutVars>
          <dgm:hierBranch val="init"/>
        </dgm:presLayoutVars>
      </dgm:prSet>
      <dgm:spPr/>
    </dgm:pt>
    <dgm:pt modelId="{019902FD-6140-46F8-BEFD-6A84BB6972BA}" type="pres">
      <dgm:prSet presAssocID="{6E7A3C3D-96DD-441C-979F-CA0114653E4E}" presName="rootComposite" presStyleCnt="0"/>
      <dgm:spPr/>
    </dgm:pt>
    <dgm:pt modelId="{9EAE7DD1-3824-470B-BB46-09F56F022AEB}" type="pres">
      <dgm:prSet presAssocID="{6E7A3C3D-96DD-441C-979F-CA0114653E4E}" presName="rootText" presStyleLbl="node2" presStyleIdx="1" presStyleCnt="14" custScaleX="242562">
        <dgm:presLayoutVars>
          <dgm:chPref val="3"/>
        </dgm:presLayoutVars>
      </dgm:prSet>
      <dgm:spPr/>
    </dgm:pt>
    <dgm:pt modelId="{19546ED0-F885-404A-B133-5B15A3D41BD9}" type="pres">
      <dgm:prSet presAssocID="{6E7A3C3D-96DD-441C-979F-CA0114653E4E}" presName="rootConnector" presStyleLbl="node2" presStyleIdx="1" presStyleCnt="14"/>
      <dgm:spPr/>
    </dgm:pt>
    <dgm:pt modelId="{B23FF4C9-E449-44B9-82D2-A4D6AA1F7AC2}" type="pres">
      <dgm:prSet presAssocID="{6E7A3C3D-96DD-441C-979F-CA0114653E4E}" presName="hierChild4" presStyleCnt="0"/>
      <dgm:spPr/>
    </dgm:pt>
    <dgm:pt modelId="{AE56E3FC-9AA3-4AF5-BA02-FBD8DD7912EF}" type="pres">
      <dgm:prSet presAssocID="{3AB2710B-7C5B-4EA4-A667-7E686078C631}" presName="Name64" presStyleLbl="parChTrans1D3" presStyleIdx="1" presStyleCnt="14"/>
      <dgm:spPr/>
    </dgm:pt>
    <dgm:pt modelId="{AF3401F4-6DFF-478E-A428-9E01CF1BF149}" type="pres">
      <dgm:prSet presAssocID="{BDFDBC71-B8E1-4BFD-988B-EC3B0BA5951F}" presName="hierRoot2" presStyleCnt="0">
        <dgm:presLayoutVars>
          <dgm:hierBranch val="init"/>
        </dgm:presLayoutVars>
      </dgm:prSet>
      <dgm:spPr/>
    </dgm:pt>
    <dgm:pt modelId="{D700A37A-4740-4C8D-8DB8-5EB331D5BE21}" type="pres">
      <dgm:prSet presAssocID="{BDFDBC71-B8E1-4BFD-988B-EC3B0BA5951F}" presName="rootComposite" presStyleCnt="0"/>
      <dgm:spPr/>
    </dgm:pt>
    <dgm:pt modelId="{7958D412-88FB-4805-B2F5-58B33A8FCABB}" type="pres">
      <dgm:prSet presAssocID="{BDFDBC71-B8E1-4BFD-988B-EC3B0BA5951F}" presName="rootText" presStyleLbl="node3" presStyleIdx="1" presStyleCnt="14" custScaleX="276738" custLinFactNeighborX="24211">
        <dgm:presLayoutVars>
          <dgm:chPref val="3"/>
        </dgm:presLayoutVars>
      </dgm:prSet>
      <dgm:spPr/>
    </dgm:pt>
    <dgm:pt modelId="{D951F0C2-AAB0-4F61-AC69-D2BF2D6A3117}" type="pres">
      <dgm:prSet presAssocID="{BDFDBC71-B8E1-4BFD-988B-EC3B0BA5951F}" presName="rootConnector" presStyleLbl="node3" presStyleIdx="1" presStyleCnt="14"/>
      <dgm:spPr/>
    </dgm:pt>
    <dgm:pt modelId="{CCB32462-4B23-40BF-B1B1-0A3A89CFB286}" type="pres">
      <dgm:prSet presAssocID="{BDFDBC71-B8E1-4BFD-988B-EC3B0BA5951F}" presName="hierChild4" presStyleCnt="0"/>
      <dgm:spPr/>
    </dgm:pt>
    <dgm:pt modelId="{5579F3F7-C1DE-4275-AD5C-AA86B7B4000E}" type="pres">
      <dgm:prSet presAssocID="{BDFDBC71-B8E1-4BFD-988B-EC3B0BA5951F}" presName="hierChild5" presStyleCnt="0"/>
      <dgm:spPr/>
    </dgm:pt>
    <dgm:pt modelId="{789AEA58-1499-4C10-B59F-C22A1B59CB66}" type="pres">
      <dgm:prSet presAssocID="{6E7A3C3D-96DD-441C-979F-CA0114653E4E}" presName="hierChild5" presStyleCnt="0"/>
      <dgm:spPr/>
    </dgm:pt>
    <dgm:pt modelId="{64481449-FAAE-4AC9-B1B2-61BA1320CDF7}" type="pres">
      <dgm:prSet presAssocID="{3EC33C47-D8BD-4E70-AF45-6617735E41CA}" presName="Name64" presStyleLbl="parChTrans1D2" presStyleIdx="2" presStyleCnt="14"/>
      <dgm:spPr/>
    </dgm:pt>
    <dgm:pt modelId="{7F97209A-96AE-4D36-9863-80EE1E1AA9DA}" type="pres">
      <dgm:prSet presAssocID="{A363D879-8023-4E01-83DE-866D6F94A8E5}" presName="hierRoot2" presStyleCnt="0">
        <dgm:presLayoutVars>
          <dgm:hierBranch val="init"/>
        </dgm:presLayoutVars>
      </dgm:prSet>
      <dgm:spPr/>
    </dgm:pt>
    <dgm:pt modelId="{629A8777-815C-4962-BE3C-71751EA4C4D8}" type="pres">
      <dgm:prSet presAssocID="{A363D879-8023-4E01-83DE-866D6F94A8E5}" presName="rootComposite" presStyleCnt="0"/>
      <dgm:spPr/>
    </dgm:pt>
    <dgm:pt modelId="{DADB27E6-F047-4211-B447-6915EDF57E0B}" type="pres">
      <dgm:prSet presAssocID="{A363D879-8023-4E01-83DE-866D6F94A8E5}" presName="rootText" presStyleLbl="node2" presStyleIdx="2" presStyleCnt="14" custScaleX="242601">
        <dgm:presLayoutVars>
          <dgm:chPref val="3"/>
        </dgm:presLayoutVars>
      </dgm:prSet>
      <dgm:spPr/>
    </dgm:pt>
    <dgm:pt modelId="{409ADDC8-92CC-4EB4-B507-4BA4DE54D67A}" type="pres">
      <dgm:prSet presAssocID="{A363D879-8023-4E01-83DE-866D6F94A8E5}" presName="rootConnector" presStyleLbl="node2" presStyleIdx="2" presStyleCnt="14"/>
      <dgm:spPr/>
    </dgm:pt>
    <dgm:pt modelId="{3AED1A2C-52B6-4336-B2F0-7D001AC4EE35}" type="pres">
      <dgm:prSet presAssocID="{A363D879-8023-4E01-83DE-866D6F94A8E5}" presName="hierChild4" presStyleCnt="0"/>
      <dgm:spPr/>
    </dgm:pt>
    <dgm:pt modelId="{578B322E-51C4-40B1-8795-6FA9FC1877DE}" type="pres">
      <dgm:prSet presAssocID="{E73B45FE-2AF6-4759-8855-66DEDE00BE40}" presName="Name64" presStyleLbl="parChTrans1D3" presStyleIdx="2" presStyleCnt="14"/>
      <dgm:spPr/>
    </dgm:pt>
    <dgm:pt modelId="{8AD26169-2315-4C6E-A269-0426595CB545}" type="pres">
      <dgm:prSet presAssocID="{361E6E4F-411A-4A18-80F2-206DB316CDBC}" presName="hierRoot2" presStyleCnt="0">
        <dgm:presLayoutVars>
          <dgm:hierBranch val="init"/>
        </dgm:presLayoutVars>
      </dgm:prSet>
      <dgm:spPr/>
    </dgm:pt>
    <dgm:pt modelId="{AA613966-CB1F-401F-8FB0-DDC9FB4FAB84}" type="pres">
      <dgm:prSet presAssocID="{361E6E4F-411A-4A18-80F2-206DB316CDBC}" presName="rootComposite" presStyleCnt="0"/>
      <dgm:spPr/>
    </dgm:pt>
    <dgm:pt modelId="{545500BC-D1F2-4B3E-9EE6-EA0E3B757769}" type="pres">
      <dgm:prSet presAssocID="{361E6E4F-411A-4A18-80F2-206DB316CDBC}" presName="rootText" presStyleLbl="node3" presStyleIdx="2" presStyleCnt="14" custScaleX="276750" custLinFactNeighborX="25071">
        <dgm:presLayoutVars>
          <dgm:chPref val="3"/>
        </dgm:presLayoutVars>
      </dgm:prSet>
      <dgm:spPr/>
    </dgm:pt>
    <dgm:pt modelId="{957CF3CE-4AC0-4FB0-BECB-3D6133ECBEE3}" type="pres">
      <dgm:prSet presAssocID="{361E6E4F-411A-4A18-80F2-206DB316CDBC}" presName="rootConnector" presStyleLbl="node3" presStyleIdx="2" presStyleCnt="14"/>
      <dgm:spPr/>
    </dgm:pt>
    <dgm:pt modelId="{7706FAA5-7443-4EA5-BBA2-CD920CC4698C}" type="pres">
      <dgm:prSet presAssocID="{361E6E4F-411A-4A18-80F2-206DB316CDBC}" presName="hierChild4" presStyleCnt="0"/>
      <dgm:spPr/>
    </dgm:pt>
    <dgm:pt modelId="{DB4E156B-CE58-4BA7-AFA5-D29D985057B7}" type="pres">
      <dgm:prSet presAssocID="{361E6E4F-411A-4A18-80F2-206DB316CDBC}" presName="hierChild5" presStyleCnt="0"/>
      <dgm:spPr/>
    </dgm:pt>
    <dgm:pt modelId="{336924FD-E3C6-442E-B80C-211405D11915}" type="pres">
      <dgm:prSet presAssocID="{A363D879-8023-4E01-83DE-866D6F94A8E5}" presName="hierChild5" presStyleCnt="0"/>
      <dgm:spPr/>
    </dgm:pt>
    <dgm:pt modelId="{95861C76-A7EB-4953-A63C-33AAFB049C69}" type="pres">
      <dgm:prSet presAssocID="{824C6178-11FE-41A8-A9A9-C7F9B37791AD}" presName="hierChild3" presStyleCnt="0"/>
      <dgm:spPr/>
    </dgm:pt>
    <dgm:pt modelId="{CE20BBAA-78D5-4E32-9A33-F1C262A2FA8F}" type="pres">
      <dgm:prSet presAssocID="{8D24C9ED-FC38-4069-9960-27F47F20B42F}" presName="hierRoot1" presStyleCnt="0">
        <dgm:presLayoutVars>
          <dgm:hierBranch val="init"/>
        </dgm:presLayoutVars>
      </dgm:prSet>
      <dgm:spPr/>
    </dgm:pt>
    <dgm:pt modelId="{517EF965-3E2B-4B63-B19E-0FB31E1F7E8A}" type="pres">
      <dgm:prSet presAssocID="{8D24C9ED-FC38-4069-9960-27F47F20B42F}" presName="rootComposite1" presStyleCnt="0"/>
      <dgm:spPr/>
    </dgm:pt>
    <dgm:pt modelId="{A361EB03-6E6F-4650-B01F-03898AA9183A}" type="pres">
      <dgm:prSet presAssocID="{8D24C9ED-FC38-4069-9960-27F47F20B42F}" presName="rootText1" presStyleLbl="node0" presStyleIdx="1" presStyleCnt="6" custScaleX="166577">
        <dgm:presLayoutVars>
          <dgm:chPref val="3"/>
        </dgm:presLayoutVars>
      </dgm:prSet>
      <dgm:spPr/>
    </dgm:pt>
    <dgm:pt modelId="{A21B6973-CA01-4677-B7BE-402CF51D64A0}" type="pres">
      <dgm:prSet presAssocID="{8D24C9ED-FC38-4069-9960-27F47F20B42F}" presName="rootConnector1" presStyleLbl="node1" presStyleIdx="0" presStyleCnt="0"/>
      <dgm:spPr/>
    </dgm:pt>
    <dgm:pt modelId="{F7AE2710-1124-494F-AE63-C90943B08C87}" type="pres">
      <dgm:prSet presAssocID="{8D24C9ED-FC38-4069-9960-27F47F20B42F}" presName="hierChild2" presStyleCnt="0"/>
      <dgm:spPr/>
    </dgm:pt>
    <dgm:pt modelId="{9315DF31-A1D5-43FE-996B-A4843785BFAB}" type="pres">
      <dgm:prSet presAssocID="{290E6244-A582-4158-A22D-5A41AA47C43D}" presName="Name64" presStyleLbl="parChTrans1D2" presStyleIdx="3" presStyleCnt="14"/>
      <dgm:spPr/>
    </dgm:pt>
    <dgm:pt modelId="{E21A6EA7-5347-4CFF-9994-213194F6515E}" type="pres">
      <dgm:prSet presAssocID="{0A14ACFD-8712-49AA-B7FD-0A4A978C67CC}" presName="hierRoot2" presStyleCnt="0">
        <dgm:presLayoutVars>
          <dgm:hierBranch val="init"/>
        </dgm:presLayoutVars>
      </dgm:prSet>
      <dgm:spPr/>
    </dgm:pt>
    <dgm:pt modelId="{E37E3629-F3F0-4898-8EAB-ED36CD2E8909}" type="pres">
      <dgm:prSet presAssocID="{0A14ACFD-8712-49AA-B7FD-0A4A978C67CC}" presName="rootComposite" presStyleCnt="0"/>
      <dgm:spPr/>
    </dgm:pt>
    <dgm:pt modelId="{C22DDD48-8DC2-4140-B11F-4250BA5604FC}" type="pres">
      <dgm:prSet presAssocID="{0A14ACFD-8712-49AA-B7FD-0A4A978C67CC}" presName="rootText" presStyleLbl="node2" presStyleIdx="3" presStyleCnt="14" custScaleX="242601">
        <dgm:presLayoutVars>
          <dgm:chPref val="3"/>
        </dgm:presLayoutVars>
      </dgm:prSet>
      <dgm:spPr/>
    </dgm:pt>
    <dgm:pt modelId="{60B53B05-5E4C-4524-813C-FFB7BCDF4CBB}" type="pres">
      <dgm:prSet presAssocID="{0A14ACFD-8712-49AA-B7FD-0A4A978C67CC}" presName="rootConnector" presStyleLbl="node2" presStyleIdx="3" presStyleCnt="14"/>
      <dgm:spPr/>
    </dgm:pt>
    <dgm:pt modelId="{848E3D60-4BBD-4889-B250-C40FA338A156}" type="pres">
      <dgm:prSet presAssocID="{0A14ACFD-8712-49AA-B7FD-0A4A978C67CC}" presName="hierChild4" presStyleCnt="0"/>
      <dgm:spPr/>
    </dgm:pt>
    <dgm:pt modelId="{5F0483D0-C238-47CA-BA15-98429C1E1436}" type="pres">
      <dgm:prSet presAssocID="{0E8705E4-13D7-4A99-A35E-30299CD4B228}" presName="Name64" presStyleLbl="parChTrans1D3" presStyleIdx="3" presStyleCnt="14"/>
      <dgm:spPr/>
    </dgm:pt>
    <dgm:pt modelId="{265D90CA-69D1-43E3-B0C3-CB8480797C77}" type="pres">
      <dgm:prSet presAssocID="{5FDC9423-F4C5-4166-9E50-0649887F8AEE}" presName="hierRoot2" presStyleCnt="0">
        <dgm:presLayoutVars>
          <dgm:hierBranch val="init"/>
        </dgm:presLayoutVars>
      </dgm:prSet>
      <dgm:spPr/>
    </dgm:pt>
    <dgm:pt modelId="{0D66E70B-029D-4BF7-BAAF-CFEE3D475D4A}" type="pres">
      <dgm:prSet presAssocID="{5FDC9423-F4C5-4166-9E50-0649887F8AEE}" presName="rootComposite" presStyleCnt="0"/>
      <dgm:spPr/>
    </dgm:pt>
    <dgm:pt modelId="{CBF362A1-9F8A-476B-90D1-9A8B0D407633}" type="pres">
      <dgm:prSet presAssocID="{5FDC9423-F4C5-4166-9E50-0649887F8AEE}" presName="rootText" presStyleLbl="node3" presStyleIdx="3" presStyleCnt="14" custScaleX="276750" custLinFactNeighborX="25071">
        <dgm:presLayoutVars>
          <dgm:chPref val="3"/>
        </dgm:presLayoutVars>
      </dgm:prSet>
      <dgm:spPr/>
    </dgm:pt>
    <dgm:pt modelId="{2284BB6F-6167-4E58-B21F-BA67A36B8833}" type="pres">
      <dgm:prSet presAssocID="{5FDC9423-F4C5-4166-9E50-0649887F8AEE}" presName="rootConnector" presStyleLbl="node3" presStyleIdx="3" presStyleCnt="14"/>
      <dgm:spPr/>
    </dgm:pt>
    <dgm:pt modelId="{79C3E19F-B70B-4A29-AAEC-FE980563DAA7}" type="pres">
      <dgm:prSet presAssocID="{5FDC9423-F4C5-4166-9E50-0649887F8AEE}" presName="hierChild4" presStyleCnt="0"/>
      <dgm:spPr/>
    </dgm:pt>
    <dgm:pt modelId="{9B2EF90F-09C1-4F30-A4DA-AB92EFAAB9ED}" type="pres">
      <dgm:prSet presAssocID="{5FDC9423-F4C5-4166-9E50-0649887F8AEE}" presName="hierChild5" presStyleCnt="0"/>
      <dgm:spPr/>
    </dgm:pt>
    <dgm:pt modelId="{9E55C9D7-7F06-4922-93AA-3F2D31662B5D}" type="pres">
      <dgm:prSet presAssocID="{0A14ACFD-8712-49AA-B7FD-0A4A978C67CC}" presName="hierChild5" presStyleCnt="0"/>
      <dgm:spPr/>
    </dgm:pt>
    <dgm:pt modelId="{CDD053AD-6984-4DC0-80BA-97AB444B4781}" type="pres">
      <dgm:prSet presAssocID="{43EE35A8-4621-4A01-AFF3-52D763517B6B}" presName="Name64" presStyleLbl="parChTrans1D2" presStyleIdx="4" presStyleCnt="14"/>
      <dgm:spPr/>
    </dgm:pt>
    <dgm:pt modelId="{E34FA27D-75AB-473E-B0C4-ACF8891EE21D}" type="pres">
      <dgm:prSet presAssocID="{9E1037F1-3475-4327-AE57-300297E991DD}" presName="hierRoot2" presStyleCnt="0">
        <dgm:presLayoutVars>
          <dgm:hierBranch val="init"/>
        </dgm:presLayoutVars>
      </dgm:prSet>
      <dgm:spPr/>
    </dgm:pt>
    <dgm:pt modelId="{6D7ED175-49C4-4EF9-A239-E3D50C406BFE}" type="pres">
      <dgm:prSet presAssocID="{9E1037F1-3475-4327-AE57-300297E991DD}" presName="rootComposite" presStyleCnt="0"/>
      <dgm:spPr/>
    </dgm:pt>
    <dgm:pt modelId="{B7504DF4-12E7-4C93-8734-0B3BA7043F16}" type="pres">
      <dgm:prSet presAssocID="{9E1037F1-3475-4327-AE57-300297E991DD}" presName="rootText" presStyleLbl="node2" presStyleIdx="4" presStyleCnt="14" custScaleX="242601">
        <dgm:presLayoutVars>
          <dgm:chPref val="3"/>
        </dgm:presLayoutVars>
      </dgm:prSet>
      <dgm:spPr/>
    </dgm:pt>
    <dgm:pt modelId="{1C4B7B59-D812-4D4A-893E-370F2D819A8A}" type="pres">
      <dgm:prSet presAssocID="{9E1037F1-3475-4327-AE57-300297E991DD}" presName="rootConnector" presStyleLbl="node2" presStyleIdx="4" presStyleCnt="14"/>
      <dgm:spPr/>
    </dgm:pt>
    <dgm:pt modelId="{AED5E2F2-7F1A-40CC-9DE0-FFAF13711B54}" type="pres">
      <dgm:prSet presAssocID="{9E1037F1-3475-4327-AE57-300297E991DD}" presName="hierChild4" presStyleCnt="0"/>
      <dgm:spPr/>
    </dgm:pt>
    <dgm:pt modelId="{C5926782-443C-42D5-AD3B-4423BA93A026}" type="pres">
      <dgm:prSet presAssocID="{7B3B7B32-3CAD-4956-B179-FF9858EF2E36}" presName="Name64" presStyleLbl="parChTrans1D3" presStyleIdx="4" presStyleCnt="14"/>
      <dgm:spPr/>
    </dgm:pt>
    <dgm:pt modelId="{60EB8463-5DD9-463E-BE5E-4E339DF7A48F}" type="pres">
      <dgm:prSet presAssocID="{019C15A1-2079-4679-955A-D19E92172DC1}" presName="hierRoot2" presStyleCnt="0">
        <dgm:presLayoutVars>
          <dgm:hierBranch val="init"/>
        </dgm:presLayoutVars>
      </dgm:prSet>
      <dgm:spPr/>
    </dgm:pt>
    <dgm:pt modelId="{223D6402-88E0-4297-B0B6-C0F55503B77A}" type="pres">
      <dgm:prSet presAssocID="{019C15A1-2079-4679-955A-D19E92172DC1}" presName="rootComposite" presStyleCnt="0"/>
      <dgm:spPr/>
    </dgm:pt>
    <dgm:pt modelId="{8CCF8472-2C99-4C68-909E-4E3455E433C5}" type="pres">
      <dgm:prSet presAssocID="{019C15A1-2079-4679-955A-D19E92172DC1}" presName="rootText" presStyleLbl="node3" presStyleIdx="4" presStyleCnt="14" custScaleX="276750" custLinFactNeighborX="25071">
        <dgm:presLayoutVars>
          <dgm:chPref val="3"/>
        </dgm:presLayoutVars>
      </dgm:prSet>
      <dgm:spPr/>
    </dgm:pt>
    <dgm:pt modelId="{16D1E067-2198-4D2B-B241-1EF291D07CB1}" type="pres">
      <dgm:prSet presAssocID="{019C15A1-2079-4679-955A-D19E92172DC1}" presName="rootConnector" presStyleLbl="node3" presStyleIdx="4" presStyleCnt="14"/>
      <dgm:spPr/>
    </dgm:pt>
    <dgm:pt modelId="{F39AB7FE-3841-4A54-B199-0D92F61EA3BF}" type="pres">
      <dgm:prSet presAssocID="{019C15A1-2079-4679-955A-D19E92172DC1}" presName="hierChild4" presStyleCnt="0"/>
      <dgm:spPr/>
    </dgm:pt>
    <dgm:pt modelId="{F44B9C9F-64F9-48D5-A08D-E194F68188D2}" type="pres">
      <dgm:prSet presAssocID="{019C15A1-2079-4679-955A-D19E92172DC1}" presName="hierChild5" presStyleCnt="0"/>
      <dgm:spPr/>
    </dgm:pt>
    <dgm:pt modelId="{9FFB92B1-B7DD-4D0E-94F0-7DAEED22A0DD}" type="pres">
      <dgm:prSet presAssocID="{9E1037F1-3475-4327-AE57-300297E991DD}" presName="hierChild5" presStyleCnt="0"/>
      <dgm:spPr/>
    </dgm:pt>
    <dgm:pt modelId="{0EF9C5D1-6500-4007-A5D6-6506A83F3AAF}" type="pres">
      <dgm:prSet presAssocID="{D643B16E-0B73-4D3F-A25A-08FFD742AA0C}" presName="Name64" presStyleLbl="parChTrans1D2" presStyleIdx="5" presStyleCnt="14"/>
      <dgm:spPr/>
    </dgm:pt>
    <dgm:pt modelId="{1C2AD62D-6DE1-4C84-AA0F-5F06419739B1}" type="pres">
      <dgm:prSet presAssocID="{B72B772B-5AD7-4D67-B924-83FD1946CF78}" presName="hierRoot2" presStyleCnt="0">
        <dgm:presLayoutVars>
          <dgm:hierBranch val="init"/>
        </dgm:presLayoutVars>
      </dgm:prSet>
      <dgm:spPr/>
    </dgm:pt>
    <dgm:pt modelId="{6E5D791F-9CD1-4E6B-A218-EF6E65CD9D0C}" type="pres">
      <dgm:prSet presAssocID="{B72B772B-5AD7-4D67-B924-83FD1946CF78}" presName="rootComposite" presStyleCnt="0"/>
      <dgm:spPr/>
    </dgm:pt>
    <dgm:pt modelId="{56C2425C-1101-4DF3-9379-346841873323}" type="pres">
      <dgm:prSet presAssocID="{B72B772B-5AD7-4D67-B924-83FD1946CF78}" presName="rootText" presStyleLbl="node2" presStyleIdx="5" presStyleCnt="14" custScaleX="242601">
        <dgm:presLayoutVars>
          <dgm:chPref val="3"/>
        </dgm:presLayoutVars>
      </dgm:prSet>
      <dgm:spPr/>
    </dgm:pt>
    <dgm:pt modelId="{3C02F7D4-3243-4155-A849-9E3EC61E51AA}" type="pres">
      <dgm:prSet presAssocID="{B72B772B-5AD7-4D67-B924-83FD1946CF78}" presName="rootConnector" presStyleLbl="node2" presStyleIdx="5" presStyleCnt="14"/>
      <dgm:spPr/>
    </dgm:pt>
    <dgm:pt modelId="{85314921-4496-41C6-A8A9-C01A6EAC87F1}" type="pres">
      <dgm:prSet presAssocID="{B72B772B-5AD7-4D67-B924-83FD1946CF78}" presName="hierChild4" presStyleCnt="0"/>
      <dgm:spPr/>
    </dgm:pt>
    <dgm:pt modelId="{98B4B1D0-C56E-4313-A027-3EBCFED70657}" type="pres">
      <dgm:prSet presAssocID="{223C99A7-2B0D-42C7-BC69-087FD6DC0327}" presName="Name64" presStyleLbl="parChTrans1D3" presStyleIdx="5" presStyleCnt="14"/>
      <dgm:spPr/>
    </dgm:pt>
    <dgm:pt modelId="{92B8E7BE-E1EA-464C-A6CE-FACA8D3A78DD}" type="pres">
      <dgm:prSet presAssocID="{FDB3A000-A26A-4318-ABA4-E5698596AF79}" presName="hierRoot2" presStyleCnt="0">
        <dgm:presLayoutVars>
          <dgm:hierBranch val="init"/>
        </dgm:presLayoutVars>
      </dgm:prSet>
      <dgm:spPr/>
    </dgm:pt>
    <dgm:pt modelId="{2D48FA3B-E5ED-4198-8DBC-8E97C68E780B}" type="pres">
      <dgm:prSet presAssocID="{FDB3A000-A26A-4318-ABA4-E5698596AF79}" presName="rootComposite" presStyleCnt="0"/>
      <dgm:spPr/>
    </dgm:pt>
    <dgm:pt modelId="{BE39CA1D-396C-4495-81D8-1D1AE0449C84}" type="pres">
      <dgm:prSet presAssocID="{FDB3A000-A26A-4318-ABA4-E5698596AF79}" presName="rootText" presStyleLbl="node3" presStyleIdx="5" presStyleCnt="14" custScaleX="276750" custLinFactNeighborX="25071">
        <dgm:presLayoutVars>
          <dgm:chPref val="3"/>
        </dgm:presLayoutVars>
      </dgm:prSet>
      <dgm:spPr/>
    </dgm:pt>
    <dgm:pt modelId="{EC4FC2B1-95EA-46D0-9201-E4EBF72870A6}" type="pres">
      <dgm:prSet presAssocID="{FDB3A000-A26A-4318-ABA4-E5698596AF79}" presName="rootConnector" presStyleLbl="node3" presStyleIdx="5" presStyleCnt="14"/>
      <dgm:spPr/>
    </dgm:pt>
    <dgm:pt modelId="{87040709-4752-4CB2-9C78-49E8A4CDBE95}" type="pres">
      <dgm:prSet presAssocID="{FDB3A000-A26A-4318-ABA4-E5698596AF79}" presName="hierChild4" presStyleCnt="0"/>
      <dgm:spPr/>
    </dgm:pt>
    <dgm:pt modelId="{495BAD44-EDD2-4ADB-BB81-4C4A730D1576}" type="pres">
      <dgm:prSet presAssocID="{FDB3A000-A26A-4318-ABA4-E5698596AF79}" presName="hierChild5" presStyleCnt="0"/>
      <dgm:spPr/>
    </dgm:pt>
    <dgm:pt modelId="{6208F45E-D04B-483C-8ED9-49023F69622D}" type="pres">
      <dgm:prSet presAssocID="{B72B772B-5AD7-4D67-B924-83FD1946CF78}" presName="hierChild5" presStyleCnt="0"/>
      <dgm:spPr/>
    </dgm:pt>
    <dgm:pt modelId="{FADC4760-2324-4422-B382-C51E7DECDE34}" type="pres">
      <dgm:prSet presAssocID="{8D24C9ED-FC38-4069-9960-27F47F20B42F}" presName="hierChild3" presStyleCnt="0"/>
      <dgm:spPr/>
    </dgm:pt>
    <dgm:pt modelId="{D3874778-54F9-4E69-A7A3-EEBDA14FD745}" type="pres">
      <dgm:prSet presAssocID="{54147CAC-157F-4E3B-B362-81A1920C3BBB}" presName="hierRoot1" presStyleCnt="0">
        <dgm:presLayoutVars>
          <dgm:hierBranch val="init"/>
        </dgm:presLayoutVars>
      </dgm:prSet>
      <dgm:spPr/>
    </dgm:pt>
    <dgm:pt modelId="{2A752D2C-5177-440F-8083-157C042303A7}" type="pres">
      <dgm:prSet presAssocID="{54147CAC-157F-4E3B-B362-81A1920C3BBB}" presName="rootComposite1" presStyleCnt="0"/>
      <dgm:spPr/>
    </dgm:pt>
    <dgm:pt modelId="{CA697021-0CFF-4F61-8BA2-D1DA60B9B889}" type="pres">
      <dgm:prSet presAssocID="{54147CAC-157F-4E3B-B362-81A1920C3BBB}" presName="rootText1" presStyleLbl="node0" presStyleIdx="2" presStyleCnt="6" custScaleX="166577">
        <dgm:presLayoutVars>
          <dgm:chPref val="3"/>
        </dgm:presLayoutVars>
      </dgm:prSet>
      <dgm:spPr/>
    </dgm:pt>
    <dgm:pt modelId="{6F8D67E4-04EE-427D-B5FB-B9392F9D5DB1}" type="pres">
      <dgm:prSet presAssocID="{54147CAC-157F-4E3B-B362-81A1920C3BBB}" presName="rootConnector1" presStyleLbl="node1" presStyleIdx="0" presStyleCnt="0"/>
      <dgm:spPr/>
    </dgm:pt>
    <dgm:pt modelId="{EC5B4EED-B6BC-41B6-9763-135B38FD6E86}" type="pres">
      <dgm:prSet presAssocID="{54147CAC-157F-4E3B-B362-81A1920C3BBB}" presName="hierChild2" presStyleCnt="0"/>
      <dgm:spPr/>
    </dgm:pt>
    <dgm:pt modelId="{784DF123-4831-4EC2-B350-0D214ACCF753}" type="pres">
      <dgm:prSet presAssocID="{9231D2E8-FA69-45FF-A746-C7FBB88E291E}" presName="Name64" presStyleLbl="parChTrans1D2" presStyleIdx="6" presStyleCnt="14"/>
      <dgm:spPr/>
    </dgm:pt>
    <dgm:pt modelId="{328BCD4E-886D-4321-A1A8-204D52FBEC47}" type="pres">
      <dgm:prSet presAssocID="{B18FD3AF-E0B1-4264-84D3-CC5EA9E69F7E}" presName="hierRoot2" presStyleCnt="0">
        <dgm:presLayoutVars>
          <dgm:hierBranch val="init"/>
        </dgm:presLayoutVars>
      </dgm:prSet>
      <dgm:spPr/>
    </dgm:pt>
    <dgm:pt modelId="{7A5C3603-263B-48B7-A715-5E0C7F041EF2}" type="pres">
      <dgm:prSet presAssocID="{B18FD3AF-E0B1-4264-84D3-CC5EA9E69F7E}" presName="rootComposite" presStyleCnt="0"/>
      <dgm:spPr/>
    </dgm:pt>
    <dgm:pt modelId="{64C8E872-3D8C-4C90-9E5B-6386267B7B7D}" type="pres">
      <dgm:prSet presAssocID="{B18FD3AF-E0B1-4264-84D3-CC5EA9E69F7E}" presName="rootText" presStyleLbl="node2" presStyleIdx="6" presStyleCnt="14" custScaleX="242601">
        <dgm:presLayoutVars>
          <dgm:chPref val="3"/>
        </dgm:presLayoutVars>
      </dgm:prSet>
      <dgm:spPr/>
    </dgm:pt>
    <dgm:pt modelId="{00C15E03-5082-432D-BE42-168B9BA092D1}" type="pres">
      <dgm:prSet presAssocID="{B18FD3AF-E0B1-4264-84D3-CC5EA9E69F7E}" presName="rootConnector" presStyleLbl="node2" presStyleIdx="6" presStyleCnt="14"/>
      <dgm:spPr/>
    </dgm:pt>
    <dgm:pt modelId="{0E7125CE-25A4-49CD-B6D2-8E4FC0C8DD29}" type="pres">
      <dgm:prSet presAssocID="{B18FD3AF-E0B1-4264-84D3-CC5EA9E69F7E}" presName="hierChild4" presStyleCnt="0"/>
      <dgm:spPr/>
    </dgm:pt>
    <dgm:pt modelId="{2D0E16E5-4340-46C8-8A43-9244E03A3ABF}" type="pres">
      <dgm:prSet presAssocID="{C3FA376F-4D5A-4B48-827F-0A385C1ACDB6}" presName="Name64" presStyleLbl="parChTrans1D3" presStyleIdx="6" presStyleCnt="14"/>
      <dgm:spPr/>
    </dgm:pt>
    <dgm:pt modelId="{A6791F5C-7236-49CD-A40F-39B437E4F4C9}" type="pres">
      <dgm:prSet presAssocID="{848B3056-D063-4DB3-8B39-C616D2C21718}" presName="hierRoot2" presStyleCnt="0">
        <dgm:presLayoutVars>
          <dgm:hierBranch val="init"/>
        </dgm:presLayoutVars>
      </dgm:prSet>
      <dgm:spPr/>
    </dgm:pt>
    <dgm:pt modelId="{BF825E6B-5627-41F6-BC07-843AC3934F88}" type="pres">
      <dgm:prSet presAssocID="{848B3056-D063-4DB3-8B39-C616D2C21718}" presName="rootComposite" presStyleCnt="0"/>
      <dgm:spPr/>
    </dgm:pt>
    <dgm:pt modelId="{74DA0F0E-033C-4CA4-B7B9-DC806B8FE789}" type="pres">
      <dgm:prSet presAssocID="{848B3056-D063-4DB3-8B39-C616D2C21718}" presName="rootText" presStyleLbl="node3" presStyleIdx="6" presStyleCnt="14" custScaleX="276750" custScaleY="99926" custLinFactNeighborX="25071">
        <dgm:presLayoutVars>
          <dgm:chPref val="3"/>
        </dgm:presLayoutVars>
      </dgm:prSet>
      <dgm:spPr/>
    </dgm:pt>
    <dgm:pt modelId="{4061E78E-A9E3-4C68-8217-E060ECE376C7}" type="pres">
      <dgm:prSet presAssocID="{848B3056-D063-4DB3-8B39-C616D2C21718}" presName="rootConnector" presStyleLbl="node3" presStyleIdx="6" presStyleCnt="14"/>
      <dgm:spPr/>
    </dgm:pt>
    <dgm:pt modelId="{29E605B7-77F2-4B22-904B-0E3DDC4FECA4}" type="pres">
      <dgm:prSet presAssocID="{848B3056-D063-4DB3-8B39-C616D2C21718}" presName="hierChild4" presStyleCnt="0"/>
      <dgm:spPr/>
    </dgm:pt>
    <dgm:pt modelId="{B651EB54-3424-4749-8083-0E78718FB6A8}" type="pres">
      <dgm:prSet presAssocID="{848B3056-D063-4DB3-8B39-C616D2C21718}" presName="hierChild5" presStyleCnt="0"/>
      <dgm:spPr/>
    </dgm:pt>
    <dgm:pt modelId="{3BAB923D-85CA-4414-89EC-7931E7EA9820}" type="pres">
      <dgm:prSet presAssocID="{B18FD3AF-E0B1-4264-84D3-CC5EA9E69F7E}" presName="hierChild5" presStyleCnt="0"/>
      <dgm:spPr/>
    </dgm:pt>
    <dgm:pt modelId="{88121F02-48C9-47CB-A415-3BE120E7E224}" type="pres">
      <dgm:prSet presAssocID="{782560D7-49EA-430F-9606-237BBFA60187}" presName="Name64" presStyleLbl="parChTrans1D2" presStyleIdx="7" presStyleCnt="14"/>
      <dgm:spPr/>
    </dgm:pt>
    <dgm:pt modelId="{110CE5C0-5A7B-4660-9EDA-FF6C414B21D9}" type="pres">
      <dgm:prSet presAssocID="{036F03B4-FF93-49EF-AA84-D71D270E4FF8}" presName="hierRoot2" presStyleCnt="0">
        <dgm:presLayoutVars>
          <dgm:hierBranch val="init"/>
        </dgm:presLayoutVars>
      </dgm:prSet>
      <dgm:spPr/>
    </dgm:pt>
    <dgm:pt modelId="{F01A47C5-F643-46F5-85E5-12EB7116F7A6}" type="pres">
      <dgm:prSet presAssocID="{036F03B4-FF93-49EF-AA84-D71D270E4FF8}" presName="rootComposite" presStyleCnt="0"/>
      <dgm:spPr/>
    </dgm:pt>
    <dgm:pt modelId="{5C8B1FF8-B714-4F71-AC4A-694279A28422}" type="pres">
      <dgm:prSet presAssocID="{036F03B4-FF93-49EF-AA84-D71D270E4FF8}" presName="rootText" presStyleLbl="node2" presStyleIdx="7" presStyleCnt="14" custScaleX="242601">
        <dgm:presLayoutVars>
          <dgm:chPref val="3"/>
        </dgm:presLayoutVars>
      </dgm:prSet>
      <dgm:spPr/>
    </dgm:pt>
    <dgm:pt modelId="{854917CE-BCFB-48B0-88DE-FD66BAC05B25}" type="pres">
      <dgm:prSet presAssocID="{036F03B4-FF93-49EF-AA84-D71D270E4FF8}" presName="rootConnector" presStyleLbl="node2" presStyleIdx="7" presStyleCnt="14"/>
      <dgm:spPr/>
    </dgm:pt>
    <dgm:pt modelId="{573FFA7E-BB40-45C0-8942-4B45C5A5A74C}" type="pres">
      <dgm:prSet presAssocID="{036F03B4-FF93-49EF-AA84-D71D270E4FF8}" presName="hierChild4" presStyleCnt="0"/>
      <dgm:spPr/>
    </dgm:pt>
    <dgm:pt modelId="{597DED64-4D78-4DC1-A9F8-98540638B805}" type="pres">
      <dgm:prSet presAssocID="{6B2892E9-8E3E-4D72-B415-BA00D2692AFA}" presName="Name64" presStyleLbl="parChTrans1D3" presStyleIdx="7" presStyleCnt="14"/>
      <dgm:spPr/>
    </dgm:pt>
    <dgm:pt modelId="{C0A57C80-EE2F-4157-B9A3-F6F6C1020095}" type="pres">
      <dgm:prSet presAssocID="{8D7EDE7A-D5B3-41F0-BAB9-D86CFDDA6464}" presName="hierRoot2" presStyleCnt="0">
        <dgm:presLayoutVars>
          <dgm:hierBranch val="init"/>
        </dgm:presLayoutVars>
      </dgm:prSet>
      <dgm:spPr/>
    </dgm:pt>
    <dgm:pt modelId="{69BE41E8-42B0-4371-AB21-FFA282A2BF2C}" type="pres">
      <dgm:prSet presAssocID="{8D7EDE7A-D5B3-41F0-BAB9-D86CFDDA6464}" presName="rootComposite" presStyleCnt="0"/>
      <dgm:spPr/>
    </dgm:pt>
    <dgm:pt modelId="{A86C4B1A-F0FC-4698-AF34-CFCD5E3C43F7}" type="pres">
      <dgm:prSet presAssocID="{8D7EDE7A-D5B3-41F0-BAB9-D86CFDDA6464}" presName="rootText" presStyleLbl="node3" presStyleIdx="7" presStyleCnt="14" custScaleX="276750" custLinFactNeighborX="25071">
        <dgm:presLayoutVars>
          <dgm:chPref val="3"/>
        </dgm:presLayoutVars>
      </dgm:prSet>
      <dgm:spPr/>
    </dgm:pt>
    <dgm:pt modelId="{C851E14E-A2C7-411E-BA29-C922EBFC31F0}" type="pres">
      <dgm:prSet presAssocID="{8D7EDE7A-D5B3-41F0-BAB9-D86CFDDA6464}" presName="rootConnector" presStyleLbl="node3" presStyleIdx="7" presStyleCnt="14"/>
      <dgm:spPr/>
    </dgm:pt>
    <dgm:pt modelId="{827757A4-9CAF-4B05-A4E7-B32FE44CD009}" type="pres">
      <dgm:prSet presAssocID="{8D7EDE7A-D5B3-41F0-BAB9-D86CFDDA6464}" presName="hierChild4" presStyleCnt="0"/>
      <dgm:spPr/>
    </dgm:pt>
    <dgm:pt modelId="{930FC45F-E3BD-4495-AA29-9E1E85754F51}" type="pres">
      <dgm:prSet presAssocID="{8D7EDE7A-D5B3-41F0-BAB9-D86CFDDA6464}" presName="hierChild5" presStyleCnt="0"/>
      <dgm:spPr/>
    </dgm:pt>
    <dgm:pt modelId="{42C529BF-2447-4FBE-8F36-B2D6674096BC}" type="pres">
      <dgm:prSet presAssocID="{036F03B4-FF93-49EF-AA84-D71D270E4FF8}" presName="hierChild5" presStyleCnt="0"/>
      <dgm:spPr/>
    </dgm:pt>
    <dgm:pt modelId="{999B869F-8ABD-4635-90DE-AF8EA638CE9D}" type="pres">
      <dgm:prSet presAssocID="{54147CAC-157F-4E3B-B362-81A1920C3BBB}" presName="hierChild3" presStyleCnt="0"/>
      <dgm:spPr/>
    </dgm:pt>
    <dgm:pt modelId="{E6ADC092-178D-4E0F-A675-83C88F071BDA}" type="pres">
      <dgm:prSet presAssocID="{13523C0B-0543-4C58-B36A-5C6F0B4645BF}" presName="hierRoot1" presStyleCnt="0">
        <dgm:presLayoutVars>
          <dgm:hierBranch val="init"/>
        </dgm:presLayoutVars>
      </dgm:prSet>
      <dgm:spPr/>
    </dgm:pt>
    <dgm:pt modelId="{EF6E6646-6A86-44A3-B270-59F01E6547BD}" type="pres">
      <dgm:prSet presAssocID="{13523C0B-0543-4C58-B36A-5C6F0B4645BF}" presName="rootComposite1" presStyleCnt="0"/>
      <dgm:spPr/>
    </dgm:pt>
    <dgm:pt modelId="{D85F816E-441B-434D-815C-72A5958F0318}" type="pres">
      <dgm:prSet presAssocID="{13523C0B-0543-4C58-B36A-5C6F0B4645BF}" presName="rootText1" presStyleLbl="node0" presStyleIdx="3" presStyleCnt="6" custScaleX="166577">
        <dgm:presLayoutVars>
          <dgm:chPref val="3"/>
        </dgm:presLayoutVars>
      </dgm:prSet>
      <dgm:spPr/>
    </dgm:pt>
    <dgm:pt modelId="{7A626DCD-7C9A-4218-A9FD-C2E0A0A5D6EF}" type="pres">
      <dgm:prSet presAssocID="{13523C0B-0543-4C58-B36A-5C6F0B4645BF}" presName="rootConnector1" presStyleLbl="node1" presStyleIdx="0" presStyleCnt="0"/>
      <dgm:spPr/>
    </dgm:pt>
    <dgm:pt modelId="{B5E51A97-426A-4A9D-9CFE-F50053F3F322}" type="pres">
      <dgm:prSet presAssocID="{13523C0B-0543-4C58-B36A-5C6F0B4645BF}" presName="hierChild2" presStyleCnt="0"/>
      <dgm:spPr/>
    </dgm:pt>
    <dgm:pt modelId="{88492B7A-2E85-47C4-9C0C-A5EFB416E1CF}" type="pres">
      <dgm:prSet presAssocID="{D4AE7028-C43F-47BC-880E-E954556743D2}" presName="Name64" presStyleLbl="parChTrans1D2" presStyleIdx="8" presStyleCnt="14"/>
      <dgm:spPr/>
    </dgm:pt>
    <dgm:pt modelId="{30F4403C-2D2C-4422-B35E-8FE63F0404E5}" type="pres">
      <dgm:prSet presAssocID="{62298CD4-2898-4E38-8D67-8538051FB1D1}" presName="hierRoot2" presStyleCnt="0">
        <dgm:presLayoutVars>
          <dgm:hierBranch val="init"/>
        </dgm:presLayoutVars>
      </dgm:prSet>
      <dgm:spPr/>
    </dgm:pt>
    <dgm:pt modelId="{8D1C6131-7098-45F7-AD7E-65F5795E54D4}" type="pres">
      <dgm:prSet presAssocID="{62298CD4-2898-4E38-8D67-8538051FB1D1}" presName="rootComposite" presStyleCnt="0"/>
      <dgm:spPr/>
    </dgm:pt>
    <dgm:pt modelId="{018AE415-AF83-478B-A6ED-A3DED63E6D02}" type="pres">
      <dgm:prSet presAssocID="{62298CD4-2898-4E38-8D67-8538051FB1D1}" presName="rootText" presStyleLbl="node2" presStyleIdx="8" presStyleCnt="14" custScaleX="242601">
        <dgm:presLayoutVars>
          <dgm:chPref val="3"/>
        </dgm:presLayoutVars>
      </dgm:prSet>
      <dgm:spPr/>
    </dgm:pt>
    <dgm:pt modelId="{6EE2F56D-D743-48F9-83CB-282015F44EB0}" type="pres">
      <dgm:prSet presAssocID="{62298CD4-2898-4E38-8D67-8538051FB1D1}" presName="rootConnector" presStyleLbl="node2" presStyleIdx="8" presStyleCnt="14"/>
      <dgm:spPr/>
    </dgm:pt>
    <dgm:pt modelId="{56CDF04D-9F1F-4720-8B62-55AF433B555D}" type="pres">
      <dgm:prSet presAssocID="{62298CD4-2898-4E38-8D67-8538051FB1D1}" presName="hierChild4" presStyleCnt="0"/>
      <dgm:spPr/>
    </dgm:pt>
    <dgm:pt modelId="{ED1BD066-E70B-4A84-A88C-56EB519DD249}" type="pres">
      <dgm:prSet presAssocID="{45CEA551-5BCA-418B-B544-7A69BE106C46}" presName="Name64" presStyleLbl="parChTrans1D3" presStyleIdx="8" presStyleCnt="14"/>
      <dgm:spPr/>
    </dgm:pt>
    <dgm:pt modelId="{D9C30DCD-EC8B-4B93-9351-BD609F75B520}" type="pres">
      <dgm:prSet presAssocID="{3C74C198-B1C1-48D7-8974-1A87E866EDDB}" presName="hierRoot2" presStyleCnt="0">
        <dgm:presLayoutVars>
          <dgm:hierBranch val="init"/>
        </dgm:presLayoutVars>
      </dgm:prSet>
      <dgm:spPr/>
    </dgm:pt>
    <dgm:pt modelId="{DBFC09E4-D81A-4D47-8F05-21C4F513512C}" type="pres">
      <dgm:prSet presAssocID="{3C74C198-B1C1-48D7-8974-1A87E866EDDB}" presName="rootComposite" presStyleCnt="0"/>
      <dgm:spPr/>
    </dgm:pt>
    <dgm:pt modelId="{6544E61F-4133-4780-BEBA-B3C71A1420C1}" type="pres">
      <dgm:prSet presAssocID="{3C74C198-B1C1-48D7-8974-1A87E866EDDB}" presName="rootText" presStyleLbl="node3" presStyleIdx="8" presStyleCnt="14" custScaleX="276750" custLinFactNeighborX="25071">
        <dgm:presLayoutVars>
          <dgm:chPref val="3"/>
        </dgm:presLayoutVars>
      </dgm:prSet>
      <dgm:spPr/>
    </dgm:pt>
    <dgm:pt modelId="{83CB8856-19D6-4FA1-8B69-3800176317C7}" type="pres">
      <dgm:prSet presAssocID="{3C74C198-B1C1-48D7-8974-1A87E866EDDB}" presName="rootConnector" presStyleLbl="node3" presStyleIdx="8" presStyleCnt="14"/>
      <dgm:spPr/>
    </dgm:pt>
    <dgm:pt modelId="{AB903A3F-B2F6-4830-A944-EE6DA7373934}" type="pres">
      <dgm:prSet presAssocID="{3C74C198-B1C1-48D7-8974-1A87E866EDDB}" presName="hierChild4" presStyleCnt="0"/>
      <dgm:spPr/>
    </dgm:pt>
    <dgm:pt modelId="{A92B7333-4B72-41CC-A376-C14E0E631079}" type="pres">
      <dgm:prSet presAssocID="{3C74C198-B1C1-48D7-8974-1A87E866EDDB}" presName="hierChild5" presStyleCnt="0"/>
      <dgm:spPr/>
    </dgm:pt>
    <dgm:pt modelId="{C135A29C-2E25-4C50-8700-F71AA5767CDA}" type="pres">
      <dgm:prSet presAssocID="{62298CD4-2898-4E38-8D67-8538051FB1D1}" presName="hierChild5" presStyleCnt="0"/>
      <dgm:spPr/>
    </dgm:pt>
    <dgm:pt modelId="{0919DC9F-BC15-4142-8594-F342EDE10FF4}" type="pres">
      <dgm:prSet presAssocID="{14340518-708B-447C-A4E4-A9E8D7E339A6}" presName="Name64" presStyleLbl="parChTrans1D2" presStyleIdx="9" presStyleCnt="14"/>
      <dgm:spPr/>
    </dgm:pt>
    <dgm:pt modelId="{07F6CFE5-7E26-49D0-B836-6D3C830833B9}" type="pres">
      <dgm:prSet presAssocID="{866545B1-99CB-4989-9FF3-089E52DDE184}" presName="hierRoot2" presStyleCnt="0">
        <dgm:presLayoutVars>
          <dgm:hierBranch val="init"/>
        </dgm:presLayoutVars>
      </dgm:prSet>
      <dgm:spPr/>
    </dgm:pt>
    <dgm:pt modelId="{D9418DF9-2F1C-487C-B176-8E7B88E5F65F}" type="pres">
      <dgm:prSet presAssocID="{866545B1-99CB-4989-9FF3-089E52DDE184}" presName="rootComposite" presStyleCnt="0"/>
      <dgm:spPr/>
    </dgm:pt>
    <dgm:pt modelId="{E08EA2E1-7E66-4D9F-92C8-DF54E930810B}" type="pres">
      <dgm:prSet presAssocID="{866545B1-99CB-4989-9FF3-089E52DDE184}" presName="rootText" presStyleLbl="node2" presStyleIdx="9" presStyleCnt="14" custScaleX="242601">
        <dgm:presLayoutVars>
          <dgm:chPref val="3"/>
        </dgm:presLayoutVars>
      </dgm:prSet>
      <dgm:spPr/>
    </dgm:pt>
    <dgm:pt modelId="{862F403B-768C-4EB2-888E-4A286ADCE13B}" type="pres">
      <dgm:prSet presAssocID="{866545B1-99CB-4989-9FF3-089E52DDE184}" presName="rootConnector" presStyleLbl="node2" presStyleIdx="9" presStyleCnt="14"/>
      <dgm:spPr/>
    </dgm:pt>
    <dgm:pt modelId="{E1F9F9BC-EF7F-49CB-A7FA-2BE9795F4EB6}" type="pres">
      <dgm:prSet presAssocID="{866545B1-99CB-4989-9FF3-089E52DDE184}" presName="hierChild4" presStyleCnt="0"/>
      <dgm:spPr/>
    </dgm:pt>
    <dgm:pt modelId="{9D423735-D9DF-46CD-B76E-D24760B51E49}" type="pres">
      <dgm:prSet presAssocID="{CAF5605A-A7D3-441D-AC85-D0D308B11DD6}" presName="Name64" presStyleLbl="parChTrans1D3" presStyleIdx="9" presStyleCnt="14"/>
      <dgm:spPr/>
    </dgm:pt>
    <dgm:pt modelId="{6583DCE1-333D-4AE5-BEC3-B3305CC9DB25}" type="pres">
      <dgm:prSet presAssocID="{4B9B83F3-57C7-4AB9-9C83-9D6B57BC3F78}" presName="hierRoot2" presStyleCnt="0">
        <dgm:presLayoutVars>
          <dgm:hierBranch val="init"/>
        </dgm:presLayoutVars>
      </dgm:prSet>
      <dgm:spPr/>
    </dgm:pt>
    <dgm:pt modelId="{912F8A83-345A-4E52-8E67-E8595AB61C1F}" type="pres">
      <dgm:prSet presAssocID="{4B9B83F3-57C7-4AB9-9C83-9D6B57BC3F78}" presName="rootComposite" presStyleCnt="0"/>
      <dgm:spPr/>
    </dgm:pt>
    <dgm:pt modelId="{95543C8A-71E2-4006-B796-B313696C6320}" type="pres">
      <dgm:prSet presAssocID="{4B9B83F3-57C7-4AB9-9C83-9D6B57BC3F78}" presName="rootText" presStyleLbl="node3" presStyleIdx="9" presStyleCnt="14" custScaleX="276750" custLinFactNeighborX="25071">
        <dgm:presLayoutVars>
          <dgm:chPref val="3"/>
        </dgm:presLayoutVars>
      </dgm:prSet>
      <dgm:spPr/>
    </dgm:pt>
    <dgm:pt modelId="{A624BD1B-4335-4A17-A331-386BEB45F091}" type="pres">
      <dgm:prSet presAssocID="{4B9B83F3-57C7-4AB9-9C83-9D6B57BC3F78}" presName="rootConnector" presStyleLbl="node3" presStyleIdx="9" presStyleCnt="14"/>
      <dgm:spPr/>
    </dgm:pt>
    <dgm:pt modelId="{7A2D3C61-8A7E-4D19-BE13-DF1AD6E00212}" type="pres">
      <dgm:prSet presAssocID="{4B9B83F3-57C7-4AB9-9C83-9D6B57BC3F78}" presName="hierChild4" presStyleCnt="0"/>
      <dgm:spPr/>
    </dgm:pt>
    <dgm:pt modelId="{B0932E8E-DAB5-4636-B2E0-C7169435D0DE}" type="pres">
      <dgm:prSet presAssocID="{4B9B83F3-57C7-4AB9-9C83-9D6B57BC3F78}" presName="hierChild5" presStyleCnt="0"/>
      <dgm:spPr/>
    </dgm:pt>
    <dgm:pt modelId="{150257E6-4697-4F99-AFDB-7AC7D061AF1C}" type="pres">
      <dgm:prSet presAssocID="{866545B1-99CB-4989-9FF3-089E52DDE184}" presName="hierChild5" presStyleCnt="0"/>
      <dgm:spPr/>
    </dgm:pt>
    <dgm:pt modelId="{93ECEA18-B9EB-4536-9FE3-C4143AA7DE13}" type="pres">
      <dgm:prSet presAssocID="{5E7D6392-F811-47DB-9777-E4E2AC58E496}" presName="Name64" presStyleLbl="parChTrans1D2" presStyleIdx="10" presStyleCnt="14"/>
      <dgm:spPr/>
    </dgm:pt>
    <dgm:pt modelId="{FC71445E-B7AA-40ED-808C-8ACFE36E02CD}" type="pres">
      <dgm:prSet presAssocID="{C3A79BC1-B8E6-4B27-9B01-50ADC4DDDEB8}" presName="hierRoot2" presStyleCnt="0">
        <dgm:presLayoutVars>
          <dgm:hierBranch val="init"/>
        </dgm:presLayoutVars>
      </dgm:prSet>
      <dgm:spPr/>
    </dgm:pt>
    <dgm:pt modelId="{79AC2EAF-133D-483C-8F3C-F5D95595ABF8}" type="pres">
      <dgm:prSet presAssocID="{C3A79BC1-B8E6-4B27-9B01-50ADC4DDDEB8}" presName="rootComposite" presStyleCnt="0"/>
      <dgm:spPr/>
    </dgm:pt>
    <dgm:pt modelId="{7FAC7AD7-8D69-413A-B9E7-0FA57DE82E9B}" type="pres">
      <dgm:prSet presAssocID="{C3A79BC1-B8E6-4B27-9B01-50ADC4DDDEB8}" presName="rootText" presStyleLbl="node2" presStyleIdx="10" presStyleCnt="14" custScaleX="242601">
        <dgm:presLayoutVars>
          <dgm:chPref val="3"/>
        </dgm:presLayoutVars>
      </dgm:prSet>
      <dgm:spPr/>
    </dgm:pt>
    <dgm:pt modelId="{DCD3F026-C143-432D-8109-42FF63AB1180}" type="pres">
      <dgm:prSet presAssocID="{C3A79BC1-B8E6-4B27-9B01-50ADC4DDDEB8}" presName="rootConnector" presStyleLbl="node2" presStyleIdx="10" presStyleCnt="14"/>
      <dgm:spPr/>
    </dgm:pt>
    <dgm:pt modelId="{9607B247-4475-4122-9C67-1841CCBC7D04}" type="pres">
      <dgm:prSet presAssocID="{C3A79BC1-B8E6-4B27-9B01-50ADC4DDDEB8}" presName="hierChild4" presStyleCnt="0"/>
      <dgm:spPr/>
    </dgm:pt>
    <dgm:pt modelId="{7DE6DA5A-AB17-46DD-BC89-C03FAA72E16F}" type="pres">
      <dgm:prSet presAssocID="{915B3662-A2EA-4805-8870-1A7FEBD6E176}" presName="Name64" presStyleLbl="parChTrans1D3" presStyleIdx="10" presStyleCnt="14"/>
      <dgm:spPr/>
    </dgm:pt>
    <dgm:pt modelId="{5B1E33E2-FC72-4989-94E2-E0EED0999101}" type="pres">
      <dgm:prSet presAssocID="{EAE4E37A-2591-4776-8DFD-4E06097BF38A}" presName="hierRoot2" presStyleCnt="0">
        <dgm:presLayoutVars>
          <dgm:hierBranch val="init"/>
        </dgm:presLayoutVars>
      </dgm:prSet>
      <dgm:spPr/>
    </dgm:pt>
    <dgm:pt modelId="{DE414C4C-08CC-4E8F-9336-F66440C84E0E}" type="pres">
      <dgm:prSet presAssocID="{EAE4E37A-2591-4776-8DFD-4E06097BF38A}" presName="rootComposite" presStyleCnt="0"/>
      <dgm:spPr/>
    </dgm:pt>
    <dgm:pt modelId="{6B4E8158-C249-4F68-AD13-1AE2C76218AB}" type="pres">
      <dgm:prSet presAssocID="{EAE4E37A-2591-4776-8DFD-4E06097BF38A}" presName="rootText" presStyleLbl="node3" presStyleIdx="10" presStyleCnt="14" custScaleX="276750" custLinFactNeighborX="25071">
        <dgm:presLayoutVars>
          <dgm:chPref val="3"/>
        </dgm:presLayoutVars>
      </dgm:prSet>
      <dgm:spPr/>
    </dgm:pt>
    <dgm:pt modelId="{A8D7DAB8-C361-4329-AF23-06B322B28238}" type="pres">
      <dgm:prSet presAssocID="{EAE4E37A-2591-4776-8DFD-4E06097BF38A}" presName="rootConnector" presStyleLbl="node3" presStyleIdx="10" presStyleCnt="14"/>
      <dgm:spPr/>
    </dgm:pt>
    <dgm:pt modelId="{7C94C24E-80CE-49F2-88F8-6010BB5705FD}" type="pres">
      <dgm:prSet presAssocID="{EAE4E37A-2591-4776-8DFD-4E06097BF38A}" presName="hierChild4" presStyleCnt="0"/>
      <dgm:spPr/>
    </dgm:pt>
    <dgm:pt modelId="{5B346145-4E35-4EED-B3E2-DF26D4700BD9}" type="pres">
      <dgm:prSet presAssocID="{EAE4E37A-2591-4776-8DFD-4E06097BF38A}" presName="hierChild5" presStyleCnt="0"/>
      <dgm:spPr/>
    </dgm:pt>
    <dgm:pt modelId="{84C95B4F-F871-4283-96A3-115DF454ED91}" type="pres">
      <dgm:prSet presAssocID="{C3A79BC1-B8E6-4B27-9B01-50ADC4DDDEB8}" presName="hierChild5" presStyleCnt="0"/>
      <dgm:spPr/>
    </dgm:pt>
    <dgm:pt modelId="{F0DCA0C6-664D-4CCB-A7F1-CEF495420CD0}" type="pres">
      <dgm:prSet presAssocID="{13523C0B-0543-4C58-B36A-5C6F0B4645BF}" presName="hierChild3" presStyleCnt="0"/>
      <dgm:spPr/>
    </dgm:pt>
    <dgm:pt modelId="{E8A545B7-883D-49D1-ADA2-DF04B3604557}" type="pres">
      <dgm:prSet presAssocID="{F2D44DC0-E863-413F-8EFB-A19C13AC56B0}" presName="hierRoot1" presStyleCnt="0">
        <dgm:presLayoutVars>
          <dgm:hierBranch val="init"/>
        </dgm:presLayoutVars>
      </dgm:prSet>
      <dgm:spPr/>
    </dgm:pt>
    <dgm:pt modelId="{1E6D20B5-7097-42F9-95B8-477F75EAE79B}" type="pres">
      <dgm:prSet presAssocID="{F2D44DC0-E863-413F-8EFB-A19C13AC56B0}" presName="rootComposite1" presStyleCnt="0"/>
      <dgm:spPr/>
    </dgm:pt>
    <dgm:pt modelId="{4AC0B160-139B-4712-B8FF-07DC1BF9B96A}" type="pres">
      <dgm:prSet presAssocID="{F2D44DC0-E863-413F-8EFB-A19C13AC56B0}" presName="rootText1" presStyleLbl="node0" presStyleIdx="4" presStyleCnt="6" custScaleX="166577">
        <dgm:presLayoutVars>
          <dgm:chPref val="3"/>
        </dgm:presLayoutVars>
      </dgm:prSet>
      <dgm:spPr/>
    </dgm:pt>
    <dgm:pt modelId="{0FBE2D86-3AE2-4035-90A0-D9D2EA5C2381}" type="pres">
      <dgm:prSet presAssocID="{F2D44DC0-E863-413F-8EFB-A19C13AC56B0}" presName="rootConnector1" presStyleLbl="node1" presStyleIdx="0" presStyleCnt="0"/>
      <dgm:spPr/>
    </dgm:pt>
    <dgm:pt modelId="{70E10BC2-0958-4B16-BD13-9B683175E241}" type="pres">
      <dgm:prSet presAssocID="{F2D44DC0-E863-413F-8EFB-A19C13AC56B0}" presName="hierChild2" presStyleCnt="0"/>
      <dgm:spPr/>
    </dgm:pt>
    <dgm:pt modelId="{A446BE04-F923-4DC6-9B10-5D56C54AF27C}" type="pres">
      <dgm:prSet presAssocID="{18C6E5EE-8443-46F0-8F92-8622E0439FB5}" presName="Name64" presStyleLbl="parChTrans1D2" presStyleIdx="11" presStyleCnt="14"/>
      <dgm:spPr/>
    </dgm:pt>
    <dgm:pt modelId="{8A8F01DC-6637-4150-BF15-8AAC0992C006}" type="pres">
      <dgm:prSet presAssocID="{7BE20107-3FB4-48CA-AF20-77A747019DEB}" presName="hierRoot2" presStyleCnt="0">
        <dgm:presLayoutVars>
          <dgm:hierBranch val="init"/>
        </dgm:presLayoutVars>
      </dgm:prSet>
      <dgm:spPr/>
    </dgm:pt>
    <dgm:pt modelId="{584220EC-BD37-4080-B142-7A526D0531D8}" type="pres">
      <dgm:prSet presAssocID="{7BE20107-3FB4-48CA-AF20-77A747019DEB}" presName="rootComposite" presStyleCnt="0"/>
      <dgm:spPr/>
    </dgm:pt>
    <dgm:pt modelId="{B3E561D2-44DF-41FD-998B-DF6AB5B00BDD}" type="pres">
      <dgm:prSet presAssocID="{7BE20107-3FB4-48CA-AF20-77A747019DEB}" presName="rootText" presStyleLbl="node2" presStyleIdx="11" presStyleCnt="14" custScaleX="242601">
        <dgm:presLayoutVars>
          <dgm:chPref val="3"/>
        </dgm:presLayoutVars>
      </dgm:prSet>
      <dgm:spPr/>
    </dgm:pt>
    <dgm:pt modelId="{F357E4E6-C0AA-4BE0-BE7B-DB163600700F}" type="pres">
      <dgm:prSet presAssocID="{7BE20107-3FB4-48CA-AF20-77A747019DEB}" presName="rootConnector" presStyleLbl="node2" presStyleIdx="11" presStyleCnt="14"/>
      <dgm:spPr/>
    </dgm:pt>
    <dgm:pt modelId="{729EDFD8-16F5-417C-ADDA-ECCEAC96FCC8}" type="pres">
      <dgm:prSet presAssocID="{7BE20107-3FB4-48CA-AF20-77A747019DEB}" presName="hierChild4" presStyleCnt="0"/>
      <dgm:spPr/>
    </dgm:pt>
    <dgm:pt modelId="{AE0FF89E-962B-47EB-B0EF-62FBD041F85C}" type="pres">
      <dgm:prSet presAssocID="{BD67FC1E-8CED-4FCD-BC70-136C0766AC5E}" presName="Name64" presStyleLbl="parChTrans1D3" presStyleIdx="11" presStyleCnt="14"/>
      <dgm:spPr/>
    </dgm:pt>
    <dgm:pt modelId="{7B5F3629-47F7-4E5F-ABB4-B6E5FD8EFB2E}" type="pres">
      <dgm:prSet presAssocID="{9C8A2515-7AF3-47C0-9B4C-571E8D888E6E}" presName="hierRoot2" presStyleCnt="0">
        <dgm:presLayoutVars>
          <dgm:hierBranch val="init"/>
        </dgm:presLayoutVars>
      </dgm:prSet>
      <dgm:spPr/>
    </dgm:pt>
    <dgm:pt modelId="{E8F06DEB-73F8-47F3-B878-EAE1F594AB22}" type="pres">
      <dgm:prSet presAssocID="{9C8A2515-7AF3-47C0-9B4C-571E8D888E6E}" presName="rootComposite" presStyleCnt="0"/>
      <dgm:spPr/>
    </dgm:pt>
    <dgm:pt modelId="{BEA2E65B-0358-4684-823F-18321FD0DBB3}" type="pres">
      <dgm:prSet presAssocID="{9C8A2515-7AF3-47C0-9B4C-571E8D888E6E}" presName="rootText" presStyleLbl="node3" presStyleIdx="11" presStyleCnt="14" custScaleX="276750" custLinFactNeighborX="25071">
        <dgm:presLayoutVars>
          <dgm:chPref val="3"/>
        </dgm:presLayoutVars>
      </dgm:prSet>
      <dgm:spPr/>
    </dgm:pt>
    <dgm:pt modelId="{4020AFB2-107F-41F4-A990-33CAA3A3786E}" type="pres">
      <dgm:prSet presAssocID="{9C8A2515-7AF3-47C0-9B4C-571E8D888E6E}" presName="rootConnector" presStyleLbl="node3" presStyleIdx="11" presStyleCnt="14"/>
      <dgm:spPr/>
    </dgm:pt>
    <dgm:pt modelId="{B703DD64-2EFD-46A5-8256-500A3C72537C}" type="pres">
      <dgm:prSet presAssocID="{9C8A2515-7AF3-47C0-9B4C-571E8D888E6E}" presName="hierChild4" presStyleCnt="0"/>
      <dgm:spPr/>
    </dgm:pt>
    <dgm:pt modelId="{8258F708-9988-4E2B-B49A-440CC9F99CC4}" type="pres">
      <dgm:prSet presAssocID="{9C8A2515-7AF3-47C0-9B4C-571E8D888E6E}" presName="hierChild5" presStyleCnt="0"/>
      <dgm:spPr/>
    </dgm:pt>
    <dgm:pt modelId="{CB319539-B4D6-4197-B534-182A0A74E74E}" type="pres">
      <dgm:prSet presAssocID="{7BE20107-3FB4-48CA-AF20-77A747019DEB}" presName="hierChild5" presStyleCnt="0"/>
      <dgm:spPr/>
    </dgm:pt>
    <dgm:pt modelId="{65B7E9D4-1DC3-4136-AC71-C90E0EA97E9A}" type="pres">
      <dgm:prSet presAssocID="{F2D44DC0-E863-413F-8EFB-A19C13AC56B0}" presName="hierChild3" presStyleCnt="0"/>
      <dgm:spPr/>
    </dgm:pt>
    <dgm:pt modelId="{187A4FBD-F73C-4A1B-BE5C-BE14F19DF2A8}" type="pres">
      <dgm:prSet presAssocID="{8780D9E7-EF35-4F13-8916-696B8F692BF4}" presName="hierRoot1" presStyleCnt="0">
        <dgm:presLayoutVars>
          <dgm:hierBranch val="init"/>
        </dgm:presLayoutVars>
      </dgm:prSet>
      <dgm:spPr/>
    </dgm:pt>
    <dgm:pt modelId="{0B34E629-7A90-470A-8E1A-8B80EFDF64A1}" type="pres">
      <dgm:prSet presAssocID="{8780D9E7-EF35-4F13-8916-696B8F692BF4}" presName="rootComposite1" presStyleCnt="0"/>
      <dgm:spPr/>
    </dgm:pt>
    <dgm:pt modelId="{E6BE83F5-F4A2-44D1-AC41-239B38CE9730}" type="pres">
      <dgm:prSet presAssocID="{8780D9E7-EF35-4F13-8916-696B8F692BF4}" presName="rootText1" presStyleLbl="node0" presStyleIdx="5" presStyleCnt="6" custScaleX="166577">
        <dgm:presLayoutVars>
          <dgm:chPref val="3"/>
        </dgm:presLayoutVars>
      </dgm:prSet>
      <dgm:spPr/>
    </dgm:pt>
    <dgm:pt modelId="{37FD0109-6429-4028-800E-FD598DF749F1}" type="pres">
      <dgm:prSet presAssocID="{8780D9E7-EF35-4F13-8916-696B8F692BF4}" presName="rootConnector1" presStyleLbl="node1" presStyleIdx="0" presStyleCnt="0"/>
      <dgm:spPr/>
    </dgm:pt>
    <dgm:pt modelId="{74723473-CC76-4DEA-B7CD-DF519A495E21}" type="pres">
      <dgm:prSet presAssocID="{8780D9E7-EF35-4F13-8916-696B8F692BF4}" presName="hierChild2" presStyleCnt="0"/>
      <dgm:spPr/>
    </dgm:pt>
    <dgm:pt modelId="{8F6345E2-BA1A-4313-A993-7694F26CDBE4}" type="pres">
      <dgm:prSet presAssocID="{AF26C1CE-12C3-4F04-98FD-D202A59F3A47}" presName="Name64" presStyleLbl="parChTrans1D2" presStyleIdx="12" presStyleCnt="14"/>
      <dgm:spPr/>
    </dgm:pt>
    <dgm:pt modelId="{DD0C07F7-9F4A-44D0-9113-B06E06565A7C}" type="pres">
      <dgm:prSet presAssocID="{EF5D418C-3227-4685-A75E-38CC44308512}" presName="hierRoot2" presStyleCnt="0">
        <dgm:presLayoutVars>
          <dgm:hierBranch val="init"/>
        </dgm:presLayoutVars>
      </dgm:prSet>
      <dgm:spPr/>
    </dgm:pt>
    <dgm:pt modelId="{087141DC-F936-4A2C-B28F-E4675627B7DD}" type="pres">
      <dgm:prSet presAssocID="{EF5D418C-3227-4685-A75E-38CC44308512}" presName="rootComposite" presStyleCnt="0"/>
      <dgm:spPr/>
    </dgm:pt>
    <dgm:pt modelId="{AC93D45B-7853-4044-B180-80DAFBD04F03}" type="pres">
      <dgm:prSet presAssocID="{EF5D418C-3227-4685-A75E-38CC44308512}" presName="rootText" presStyleLbl="node2" presStyleIdx="12" presStyleCnt="14" custScaleX="242601">
        <dgm:presLayoutVars>
          <dgm:chPref val="3"/>
        </dgm:presLayoutVars>
      </dgm:prSet>
      <dgm:spPr/>
    </dgm:pt>
    <dgm:pt modelId="{504B4C8D-FC37-4761-B29C-BA9D79AA7834}" type="pres">
      <dgm:prSet presAssocID="{EF5D418C-3227-4685-A75E-38CC44308512}" presName="rootConnector" presStyleLbl="node2" presStyleIdx="12" presStyleCnt="14"/>
      <dgm:spPr/>
    </dgm:pt>
    <dgm:pt modelId="{1D55F9F5-EBEA-4392-82C3-83FCF4D015C6}" type="pres">
      <dgm:prSet presAssocID="{EF5D418C-3227-4685-A75E-38CC44308512}" presName="hierChild4" presStyleCnt="0"/>
      <dgm:spPr/>
    </dgm:pt>
    <dgm:pt modelId="{9AA8831C-B62B-4E42-809F-E9EFC989DB0A}" type="pres">
      <dgm:prSet presAssocID="{17698C70-968A-4B63-B4B8-6380D55A77CE}" presName="Name64" presStyleLbl="parChTrans1D3" presStyleIdx="12" presStyleCnt="14"/>
      <dgm:spPr/>
    </dgm:pt>
    <dgm:pt modelId="{EA235042-4220-4FEE-AF36-C5C312640974}" type="pres">
      <dgm:prSet presAssocID="{E9DF623C-7219-4477-9BA3-4E1CA6255F3E}" presName="hierRoot2" presStyleCnt="0">
        <dgm:presLayoutVars>
          <dgm:hierBranch val="init"/>
        </dgm:presLayoutVars>
      </dgm:prSet>
      <dgm:spPr/>
    </dgm:pt>
    <dgm:pt modelId="{40E830D2-EB1D-454B-8232-346AE846DE3A}" type="pres">
      <dgm:prSet presAssocID="{E9DF623C-7219-4477-9BA3-4E1CA6255F3E}" presName="rootComposite" presStyleCnt="0"/>
      <dgm:spPr/>
    </dgm:pt>
    <dgm:pt modelId="{95B5C37C-C14A-4067-9EAE-01E57EC624FF}" type="pres">
      <dgm:prSet presAssocID="{E9DF623C-7219-4477-9BA3-4E1CA6255F3E}" presName="rootText" presStyleLbl="node3" presStyleIdx="12" presStyleCnt="14" custScaleX="276750" custLinFactNeighborX="25071">
        <dgm:presLayoutVars>
          <dgm:chPref val="3"/>
        </dgm:presLayoutVars>
      </dgm:prSet>
      <dgm:spPr/>
    </dgm:pt>
    <dgm:pt modelId="{443C2BD6-E964-4471-A4CF-D85901EB8B03}" type="pres">
      <dgm:prSet presAssocID="{E9DF623C-7219-4477-9BA3-4E1CA6255F3E}" presName="rootConnector" presStyleLbl="node3" presStyleIdx="12" presStyleCnt="14"/>
      <dgm:spPr/>
    </dgm:pt>
    <dgm:pt modelId="{532B4A2D-68CF-42E4-BECA-3A27BDD20ABF}" type="pres">
      <dgm:prSet presAssocID="{E9DF623C-7219-4477-9BA3-4E1CA6255F3E}" presName="hierChild4" presStyleCnt="0"/>
      <dgm:spPr/>
    </dgm:pt>
    <dgm:pt modelId="{42F3F2E7-58DD-45C8-A10A-E3A9AD4874EC}" type="pres">
      <dgm:prSet presAssocID="{E9DF623C-7219-4477-9BA3-4E1CA6255F3E}" presName="hierChild5" presStyleCnt="0"/>
      <dgm:spPr/>
    </dgm:pt>
    <dgm:pt modelId="{8769FE96-643E-4B3C-A358-EDB40A9102CC}" type="pres">
      <dgm:prSet presAssocID="{EF5D418C-3227-4685-A75E-38CC44308512}" presName="hierChild5" presStyleCnt="0"/>
      <dgm:spPr/>
    </dgm:pt>
    <dgm:pt modelId="{5A86F484-7B31-4343-959E-5D5F1441DAAC}" type="pres">
      <dgm:prSet presAssocID="{30D41CDC-2221-41D4-A27A-676A356215EE}" presName="Name64" presStyleLbl="parChTrans1D2" presStyleIdx="13" presStyleCnt="14"/>
      <dgm:spPr/>
    </dgm:pt>
    <dgm:pt modelId="{32BF50A2-BAD0-43AD-8E92-2190FE100407}" type="pres">
      <dgm:prSet presAssocID="{5162D504-C5F8-457A-9980-FFB86F25E4E1}" presName="hierRoot2" presStyleCnt="0">
        <dgm:presLayoutVars>
          <dgm:hierBranch val="init"/>
        </dgm:presLayoutVars>
      </dgm:prSet>
      <dgm:spPr/>
    </dgm:pt>
    <dgm:pt modelId="{B064BA39-AF1B-47EF-B2E9-5B89A70BBF2F}" type="pres">
      <dgm:prSet presAssocID="{5162D504-C5F8-457A-9980-FFB86F25E4E1}" presName="rootComposite" presStyleCnt="0"/>
      <dgm:spPr/>
    </dgm:pt>
    <dgm:pt modelId="{1EC61A63-07B7-404C-8459-53D99F472D60}" type="pres">
      <dgm:prSet presAssocID="{5162D504-C5F8-457A-9980-FFB86F25E4E1}" presName="rootText" presStyleLbl="node2" presStyleIdx="13" presStyleCnt="14" custScaleX="242601">
        <dgm:presLayoutVars>
          <dgm:chPref val="3"/>
        </dgm:presLayoutVars>
      </dgm:prSet>
      <dgm:spPr/>
    </dgm:pt>
    <dgm:pt modelId="{189BEF44-DA9E-4103-92D2-12A74F50C59A}" type="pres">
      <dgm:prSet presAssocID="{5162D504-C5F8-457A-9980-FFB86F25E4E1}" presName="rootConnector" presStyleLbl="node2" presStyleIdx="13" presStyleCnt="14"/>
      <dgm:spPr/>
    </dgm:pt>
    <dgm:pt modelId="{751610F1-40B7-46EA-A7FE-77B31B0ECBD2}" type="pres">
      <dgm:prSet presAssocID="{5162D504-C5F8-457A-9980-FFB86F25E4E1}" presName="hierChild4" presStyleCnt="0"/>
      <dgm:spPr/>
    </dgm:pt>
    <dgm:pt modelId="{1782AF79-C15E-4345-AB05-4A856AFB5B6E}" type="pres">
      <dgm:prSet presAssocID="{001021B4-3DD2-4FD9-82D4-9FE6EE7F3B25}" presName="Name64" presStyleLbl="parChTrans1D3" presStyleIdx="13" presStyleCnt="14"/>
      <dgm:spPr/>
    </dgm:pt>
    <dgm:pt modelId="{C3B677D1-522D-41DD-A839-06A637B68B6F}" type="pres">
      <dgm:prSet presAssocID="{22F77DF7-EC5D-45C8-BB4F-F38F13E162F5}" presName="hierRoot2" presStyleCnt="0">
        <dgm:presLayoutVars>
          <dgm:hierBranch val="init"/>
        </dgm:presLayoutVars>
      </dgm:prSet>
      <dgm:spPr/>
    </dgm:pt>
    <dgm:pt modelId="{53A50368-A706-49E6-B263-386201AC5D3C}" type="pres">
      <dgm:prSet presAssocID="{22F77DF7-EC5D-45C8-BB4F-F38F13E162F5}" presName="rootComposite" presStyleCnt="0"/>
      <dgm:spPr/>
    </dgm:pt>
    <dgm:pt modelId="{4612D56D-84A1-4A0A-BBCE-F354375F4D27}" type="pres">
      <dgm:prSet presAssocID="{22F77DF7-EC5D-45C8-BB4F-F38F13E162F5}" presName="rootText" presStyleLbl="node3" presStyleIdx="13" presStyleCnt="14" custScaleX="276750" custLinFactNeighborX="25071">
        <dgm:presLayoutVars>
          <dgm:chPref val="3"/>
        </dgm:presLayoutVars>
      </dgm:prSet>
      <dgm:spPr/>
    </dgm:pt>
    <dgm:pt modelId="{36C3F339-1C3B-433B-A325-ECE6E467277C}" type="pres">
      <dgm:prSet presAssocID="{22F77DF7-EC5D-45C8-BB4F-F38F13E162F5}" presName="rootConnector" presStyleLbl="node3" presStyleIdx="13" presStyleCnt="14"/>
      <dgm:spPr/>
    </dgm:pt>
    <dgm:pt modelId="{ED4004C0-C61D-431E-9CB1-3F0B592DA964}" type="pres">
      <dgm:prSet presAssocID="{22F77DF7-EC5D-45C8-BB4F-F38F13E162F5}" presName="hierChild4" presStyleCnt="0"/>
      <dgm:spPr/>
    </dgm:pt>
    <dgm:pt modelId="{A0DD68DA-DD38-47EE-ACA5-E365A4E24F9F}" type="pres">
      <dgm:prSet presAssocID="{22F77DF7-EC5D-45C8-BB4F-F38F13E162F5}" presName="hierChild5" presStyleCnt="0"/>
      <dgm:spPr/>
    </dgm:pt>
    <dgm:pt modelId="{C6B80E40-1F7E-44FC-904B-3A2204844894}" type="pres">
      <dgm:prSet presAssocID="{5162D504-C5F8-457A-9980-FFB86F25E4E1}" presName="hierChild5" presStyleCnt="0"/>
      <dgm:spPr/>
    </dgm:pt>
    <dgm:pt modelId="{EFF1D990-B837-46EA-B3AD-B836AA180783}" type="pres">
      <dgm:prSet presAssocID="{8780D9E7-EF35-4F13-8916-696B8F692BF4}" presName="hierChild3" presStyleCnt="0"/>
      <dgm:spPr/>
    </dgm:pt>
  </dgm:ptLst>
  <dgm:cxnLst>
    <dgm:cxn modelId="{DA534D06-F26F-4339-A98D-A089A0D7D088}" srcId="{8780D9E7-EF35-4F13-8916-696B8F692BF4}" destId="{EF5D418C-3227-4685-A75E-38CC44308512}" srcOrd="0" destOrd="0" parTransId="{AF26C1CE-12C3-4F04-98FD-D202A59F3A47}" sibTransId="{7BF1E722-A546-4E1F-943D-2F6CF1C0BE60}"/>
    <dgm:cxn modelId="{7505F10B-839F-4560-B904-316808551A9A}" srcId="{036F03B4-FF93-49EF-AA84-D71D270E4FF8}" destId="{8D7EDE7A-D5B3-41F0-BAB9-D86CFDDA6464}" srcOrd="0" destOrd="0" parTransId="{6B2892E9-8E3E-4D72-B415-BA00D2692AFA}" sibTransId="{2C2DA355-87BE-41E3-AA9F-A21F278F07A6}"/>
    <dgm:cxn modelId="{0F78E50C-86C2-4990-86D7-91B26E90CD7D}" type="presOf" srcId="{915B3662-A2EA-4805-8870-1A7FEBD6E176}" destId="{7DE6DA5A-AB17-46DD-BC89-C03FAA72E16F}" srcOrd="0" destOrd="0" presId="urn:microsoft.com/office/officeart/2009/3/layout/HorizontalOrganizationChart#1"/>
    <dgm:cxn modelId="{2D3AD20D-6D8F-4406-86DC-E597AB2441DE}" type="presOf" srcId="{290E6244-A582-4158-A22D-5A41AA47C43D}" destId="{9315DF31-A1D5-43FE-996B-A4843785BFAB}" srcOrd="0" destOrd="0" presId="urn:microsoft.com/office/officeart/2009/3/layout/HorizontalOrganizationChart#1"/>
    <dgm:cxn modelId="{6AC1600F-DDAE-49F0-8FEE-91D393FBCF6D}" srcId="{09A24061-93C3-4F98-B315-EEB10DE3B7C9}" destId="{54147CAC-157F-4E3B-B362-81A1920C3BBB}" srcOrd="2" destOrd="0" parTransId="{95C824C1-DEBC-45B8-BDD3-6EB4F449492D}" sibTransId="{96C22407-72A7-4A60-88D0-2B0149A26856}"/>
    <dgm:cxn modelId="{78951710-DAFE-4BC8-92E3-C2D0FC5352D7}" type="presOf" srcId="{5162D504-C5F8-457A-9980-FFB86F25E4E1}" destId="{189BEF44-DA9E-4103-92D2-12A74F50C59A}" srcOrd="1" destOrd="0" presId="urn:microsoft.com/office/officeart/2009/3/layout/HorizontalOrganizationChart#1"/>
    <dgm:cxn modelId="{3E2CC810-8633-4E91-A358-3C5E8B1B6AC2}" type="presOf" srcId="{036F03B4-FF93-49EF-AA84-D71D270E4FF8}" destId="{5C8B1FF8-B714-4F71-AC4A-694279A28422}" srcOrd="0" destOrd="0" presId="urn:microsoft.com/office/officeart/2009/3/layout/HorizontalOrganizationChart#1"/>
    <dgm:cxn modelId="{6160D313-9EFD-4EA9-B7AC-8229F7577BAA}" srcId="{C3A79BC1-B8E6-4B27-9B01-50ADC4DDDEB8}" destId="{EAE4E37A-2591-4776-8DFD-4E06097BF38A}" srcOrd="0" destOrd="0" parTransId="{915B3662-A2EA-4805-8870-1A7FEBD6E176}" sibTransId="{10A76E76-7710-4479-893C-3695EBEA879E}"/>
    <dgm:cxn modelId="{2EDAEF13-697A-482B-A983-9AC0A3A5A425}" type="presOf" srcId="{8780D9E7-EF35-4F13-8916-696B8F692BF4}" destId="{E6BE83F5-F4A2-44D1-AC41-239B38CE9730}" srcOrd="0" destOrd="0" presId="urn:microsoft.com/office/officeart/2009/3/layout/HorizontalOrganizationChart#1"/>
    <dgm:cxn modelId="{A5A03314-00CE-4344-B977-B4F354812724}" srcId="{8780D9E7-EF35-4F13-8916-696B8F692BF4}" destId="{5162D504-C5F8-457A-9980-FFB86F25E4E1}" srcOrd="1" destOrd="0" parTransId="{30D41CDC-2221-41D4-A27A-676A356215EE}" sibTransId="{02B2A1FF-6E41-49B1-808D-59CBB5BA1074}"/>
    <dgm:cxn modelId="{6A7D3E16-0E00-455E-A0DF-361DE4CBEE37}" srcId="{0A14ACFD-8712-49AA-B7FD-0A4A978C67CC}" destId="{5FDC9423-F4C5-4166-9E50-0649887F8AEE}" srcOrd="0" destOrd="0" parTransId="{0E8705E4-13D7-4A99-A35E-30299CD4B228}" sibTransId="{C5813525-2245-4C86-8790-E30A49ADEEFF}"/>
    <dgm:cxn modelId="{E79AF016-5D2D-46F6-AD6C-3FEDC06A018E}" type="presOf" srcId="{8D7EDE7A-D5B3-41F0-BAB9-D86CFDDA6464}" destId="{A86C4B1A-F0FC-4698-AF34-CFCD5E3C43F7}" srcOrd="0" destOrd="0" presId="urn:microsoft.com/office/officeart/2009/3/layout/HorizontalOrganizationChart#1"/>
    <dgm:cxn modelId="{D779FB17-163C-4E75-A2F2-21638E39149C}" srcId="{8D24C9ED-FC38-4069-9960-27F47F20B42F}" destId="{9E1037F1-3475-4327-AE57-300297E991DD}" srcOrd="1" destOrd="0" parTransId="{43EE35A8-4621-4A01-AFF3-52D763517B6B}" sibTransId="{FFD33663-5C28-46C7-A3D6-AA0D786DB8E3}"/>
    <dgm:cxn modelId="{8F3F6B1D-6E57-4048-98FC-D003470FBB00}" srcId="{866545B1-99CB-4989-9FF3-089E52DDE184}" destId="{4B9B83F3-57C7-4AB9-9C83-9D6B57BC3F78}" srcOrd="0" destOrd="0" parTransId="{CAF5605A-A7D3-441D-AC85-D0D308B11DD6}" sibTransId="{9D559912-6955-4FA6-80D1-76D5B9A6E2ED}"/>
    <dgm:cxn modelId="{BA8E591D-325D-4B87-A021-1C97AC95E408}" type="presOf" srcId="{9E1037F1-3475-4327-AE57-300297E991DD}" destId="{B7504DF4-12E7-4C93-8734-0B3BA7043F16}" srcOrd="0" destOrd="0" presId="urn:microsoft.com/office/officeart/2009/3/layout/HorizontalOrganizationChart#1"/>
    <dgm:cxn modelId="{3976081E-0D88-4748-BDB9-0510002D23AB}" type="presOf" srcId="{8D7EDE7A-D5B3-41F0-BAB9-D86CFDDA6464}" destId="{C851E14E-A2C7-411E-BA29-C922EBFC31F0}" srcOrd="1" destOrd="0" presId="urn:microsoft.com/office/officeart/2009/3/layout/HorizontalOrganizationChart#1"/>
    <dgm:cxn modelId="{2438A71E-B62A-4EB9-A8B7-4F195B6697B8}" type="presOf" srcId="{C3A79BC1-B8E6-4B27-9B01-50ADC4DDDEB8}" destId="{7FAC7AD7-8D69-413A-B9E7-0FA57DE82E9B}" srcOrd="0" destOrd="0" presId="urn:microsoft.com/office/officeart/2009/3/layout/HorizontalOrganizationChart#1"/>
    <dgm:cxn modelId="{6CA4C01F-8098-4CFF-B636-DCC10B44015E}" srcId="{F2D44DC0-E863-413F-8EFB-A19C13AC56B0}" destId="{7BE20107-3FB4-48CA-AF20-77A747019DEB}" srcOrd="0" destOrd="0" parTransId="{18C6E5EE-8443-46F0-8F92-8622E0439FB5}" sibTransId="{F28C8407-F405-4D04-B054-E75B6B4BF12D}"/>
    <dgm:cxn modelId="{413AE022-A36B-4393-AB8B-2DEC5CD52205}" type="presOf" srcId="{4B9B83F3-57C7-4AB9-9C83-9D6B57BC3F78}" destId="{A624BD1B-4335-4A17-A331-386BEB45F091}" srcOrd="1" destOrd="0" presId="urn:microsoft.com/office/officeart/2009/3/layout/HorizontalOrganizationChart#1"/>
    <dgm:cxn modelId="{4CA93424-D291-4F1C-8F3A-8EEA3D3B4E37}" srcId="{8D24C9ED-FC38-4069-9960-27F47F20B42F}" destId="{0A14ACFD-8712-49AA-B7FD-0A4A978C67CC}" srcOrd="0" destOrd="0" parTransId="{290E6244-A582-4158-A22D-5A41AA47C43D}" sibTransId="{81388A88-5131-470A-80CE-F14E5D84DE88}"/>
    <dgm:cxn modelId="{16B9C924-DAA0-49C9-8ABB-AC47FA0A90BD}" type="presOf" srcId="{F2D44DC0-E863-413F-8EFB-A19C13AC56B0}" destId="{4AC0B160-139B-4712-B8FF-07DC1BF9B96A}" srcOrd="0" destOrd="0" presId="urn:microsoft.com/office/officeart/2009/3/layout/HorizontalOrganizationChart#1"/>
    <dgm:cxn modelId="{BB862426-C566-4BD7-9EFD-15D982684777}" type="presOf" srcId="{17698C70-968A-4B63-B4B8-6380D55A77CE}" destId="{9AA8831C-B62B-4E42-809F-E9EFC989DB0A}" srcOrd="0" destOrd="0" presId="urn:microsoft.com/office/officeart/2009/3/layout/HorizontalOrganizationChart#1"/>
    <dgm:cxn modelId="{2C60A228-ECFF-4749-A899-491520A888D9}" type="presOf" srcId="{54147CAC-157F-4E3B-B362-81A1920C3BBB}" destId="{CA697021-0CFF-4F61-8BA2-D1DA60B9B889}" srcOrd="0" destOrd="0" presId="urn:microsoft.com/office/officeart/2009/3/layout/HorizontalOrganizationChart#1"/>
    <dgm:cxn modelId="{A718162B-95B9-4E95-95F0-76B41E53410E}" type="presOf" srcId="{BDFDBC71-B8E1-4BFD-988B-EC3B0BA5951F}" destId="{7958D412-88FB-4805-B2F5-58B33A8FCABB}" srcOrd="0" destOrd="0" presId="urn:microsoft.com/office/officeart/2009/3/layout/HorizontalOrganizationChart#1"/>
    <dgm:cxn modelId="{A39F972B-F6F8-4DB1-B395-22D5CD8EC512}" type="presOf" srcId="{B72B772B-5AD7-4D67-B924-83FD1946CF78}" destId="{3C02F7D4-3243-4155-A849-9E3EC61E51AA}" srcOrd="1" destOrd="0" presId="urn:microsoft.com/office/officeart/2009/3/layout/HorizontalOrganizationChart#1"/>
    <dgm:cxn modelId="{3259662C-3215-4D09-8CE4-BE0176C1E6EE}" srcId="{13523C0B-0543-4C58-B36A-5C6F0B4645BF}" destId="{C3A79BC1-B8E6-4B27-9B01-50ADC4DDDEB8}" srcOrd="2" destOrd="0" parTransId="{5E7D6392-F811-47DB-9777-E4E2AC58E496}" sibTransId="{E730D709-045F-4802-9890-41377C6DADED}"/>
    <dgm:cxn modelId="{17367F2D-76D6-40F4-8BC2-23C65762C943}" type="presOf" srcId="{866545B1-99CB-4989-9FF3-089E52DDE184}" destId="{E08EA2E1-7E66-4D9F-92C8-DF54E930810B}" srcOrd="0" destOrd="0" presId="urn:microsoft.com/office/officeart/2009/3/layout/HorizontalOrganizationChart#1"/>
    <dgm:cxn modelId="{38B2C932-4304-427A-B705-2F7B23AD4A62}" srcId="{B72B772B-5AD7-4D67-B924-83FD1946CF78}" destId="{FDB3A000-A26A-4318-ABA4-E5698596AF79}" srcOrd="0" destOrd="0" parTransId="{223C99A7-2B0D-42C7-BC69-087FD6DC0327}" sibTransId="{3E74DF95-698A-4FA0-A0A2-8866C4AC82E5}"/>
    <dgm:cxn modelId="{DE979534-CBDB-4D38-B837-4FBFE947C2CB}" type="presOf" srcId="{7C772539-A9D1-48A0-A3C7-DCA744E0854F}" destId="{C3FEEFE7-9788-404F-950B-3179F39838EC}" srcOrd="1" destOrd="0" presId="urn:microsoft.com/office/officeart/2009/3/layout/HorizontalOrganizationChart#1"/>
    <dgm:cxn modelId="{0695EA34-4C58-46E0-84F1-324399536243}" srcId="{824C6178-11FE-41A8-A9A9-C7F9B37791AD}" destId="{7C772539-A9D1-48A0-A3C7-DCA744E0854F}" srcOrd="0" destOrd="0" parTransId="{520399F9-BFB8-4FFE-8F96-3137210F3AD0}" sibTransId="{25A06E1A-32B4-4674-895D-A2A5F7C6D5E2}"/>
    <dgm:cxn modelId="{B354D338-EA45-4936-9DA5-2DF5AC29368C}" type="presOf" srcId="{866545B1-99CB-4989-9FF3-089E52DDE184}" destId="{862F403B-768C-4EB2-888E-4A286ADCE13B}" srcOrd="1" destOrd="0" presId="urn:microsoft.com/office/officeart/2009/3/layout/HorizontalOrganizationChart#1"/>
    <dgm:cxn modelId="{BB5D1939-0987-4540-BE87-C992B5E8403F}" type="presOf" srcId="{D4AE7028-C43F-47BC-880E-E954556743D2}" destId="{88492B7A-2E85-47C4-9C0C-A5EFB416E1CF}" srcOrd="0" destOrd="0" presId="urn:microsoft.com/office/officeart/2009/3/layout/HorizontalOrganizationChart#1"/>
    <dgm:cxn modelId="{7C80843B-BC9E-4BC8-820A-F58AE9E281A4}" srcId="{B18FD3AF-E0B1-4264-84D3-CC5EA9E69F7E}" destId="{848B3056-D063-4DB3-8B39-C616D2C21718}" srcOrd="0" destOrd="0" parTransId="{C3FA376F-4D5A-4B48-827F-0A385C1ACDB6}" sibTransId="{746D4E2D-7951-4074-BF27-A35AB2526656}"/>
    <dgm:cxn modelId="{1BD7D93B-FED0-42FA-B50D-EDA97BA28959}" type="presOf" srcId="{FDB3A000-A26A-4318-ABA4-E5698596AF79}" destId="{EC4FC2B1-95EA-46D0-9201-E4EBF72870A6}" srcOrd="1" destOrd="0" presId="urn:microsoft.com/office/officeart/2009/3/layout/HorizontalOrganizationChart#1"/>
    <dgm:cxn modelId="{6514E03C-A497-4213-A457-F18F2B15B6B3}" srcId="{09A24061-93C3-4F98-B315-EEB10DE3B7C9}" destId="{8780D9E7-EF35-4F13-8916-696B8F692BF4}" srcOrd="5" destOrd="0" parTransId="{80EADBB8-7A72-4B29-A2B5-9FC44F3F8956}" sibTransId="{4B03F2EB-D23B-4F8B-AAB9-7CF6497CE755}"/>
    <dgm:cxn modelId="{35CC7E3E-2DED-4475-B3FA-713D42A33E5B}" type="presOf" srcId="{6E7A3C3D-96DD-441C-979F-CA0114653E4E}" destId="{19546ED0-F885-404A-B133-5B15A3D41BD9}" srcOrd="1" destOrd="0" presId="urn:microsoft.com/office/officeart/2009/3/layout/HorizontalOrganizationChart#1"/>
    <dgm:cxn modelId="{76DDB73E-45A1-493B-95BE-59C752334CF9}" type="presOf" srcId="{5FDC9423-F4C5-4166-9E50-0649887F8AEE}" destId="{CBF362A1-9F8A-476B-90D1-9A8B0D407633}" srcOrd="0" destOrd="0" presId="urn:microsoft.com/office/officeart/2009/3/layout/HorizontalOrganizationChart#1"/>
    <dgm:cxn modelId="{D702BD3F-51CB-43F8-AEB6-34E0C90FF1B5}" type="presOf" srcId="{14340518-708B-447C-A4E4-A9E8D7E339A6}" destId="{0919DC9F-BC15-4142-8594-F342EDE10FF4}" srcOrd="0" destOrd="0" presId="urn:microsoft.com/office/officeart/2009/3/layout/HorizontalOrganizationChart#1"/>
    <dgm:cxn modelId="{A3130A40-9F02-44FF-9AF9-B9E3CF93A3B1}" type="presOf" srcId="{5E7D6392-F811-47DB-9777-E4E2AC58E496}" destId="{93ECEA18-B9EB-4536-9FE3-C4143AA7DE13}" srcOrd="0" destOrd="0" presId="urn:microsoft.com/office/officeart/2009/3/layout/HorizontalOrganizationChart#1"/>
    <dgm:cxn modelId="{03C3FB5C-8C98-4F98-B3ED-68A97D6C9F71}" type="presOf" srcId="{9C8A2515-7AF3-47C0-9B4C-571E8D888E6E}" destId="{BEA2E65B-0358-4684-823F-18321FD0DBB3}" srcOrd="0" destOrd="0" presId="urn:microsoft.com/office/officeart/2009/3/layout/HorizontalOrganizationChart#1"/>
    <dgm:cxn modelId="{91703861-3D2C-439E-83BC-07A844932B67}" type="presOf" srcId="{E9DF623C-7219-4477-9BA3-4E1CA6255F3E}" destId="{95B5C37C-C14A-4067-9EAE-01E57EC624FF}" srcOrd="0" destOrd="0" presId="urn:microsoft.com/office/officeart/2009/3/layout/HorizontalOrganizationChart#1"/>
    <dgm:cxn modelId="{1A4FB362-19AA-48D3-A8D2-21313F528F09}" srcId="{13523C0B-0543-4C58-B36A-5C6F0B4645BF}" destId="{62298CD4-2898-4E38-8D67-8538051FB1D1}" srcOrd="0" destOrd="0" parTransId="{D4AE7028-C43F-47BC-880E-E954556743D2}" sibTransId="{2A3BACCF-0F95-4A13-8742-80FA96BD078A}"/>
    <dgm:cxn modelId="{501C2743-9E03-42CF-9195-4BE3CC328FE7}" type="presOf" srcId="{43EE35A8-4621-4A01-AFF3-52D763517B6B}" destId="{CDD053AD-6984-4DC0-80BA-97AB444B4781}" srcOrd="0" destOrd="0" presId="urn:microsoft.com/office/officeart/2009/3/layout/HorizontalOrganizationChart#1"/>
    <dgm:cxn modelId="{22DB2943-E4C8-4A88-AB67-803C1857763B}" type="presOf" srcId="{0A14ACFD-8712-49AA-B7FD-0A4A978C67CC}" destId="{60B53B05-5E4C-4524-813C-FFB7BCDF4CBB}" srcOrd="1" destOrd="0" presId="urn:microsoft.com/office/officeart/2009/3/layout/HorizontalOrganizationChart#1"/>
    <dgm:cxn modelId="{634FF243-EF8E-45D6-9484-FC4BD292B8DB}" srcId="{EF5D418C-3227-4685-A75E-38CC44308512}" destId="{E9DF623C-7219-4477-9BA3-4E1CA6255F3E}" srcOrd="0" destOrd="0" parTransId="{17698C70-968A-4B63-B4B8-6380D55A77CE}" sibTransId="{CB374990-5DD1-4368-805E-82908A5C829F}"/>
    <dgm:cxn modelId="{2DCB3264-69E8-41C1-AC5F-35E5498FD14F}" type="presOf" srcId="{94E5B615-1C9A-4D01-B4BD-248BF0FD8162}" destId="{C00DD995-BE87-4D14-B63D-A86823239F6C}" srcOrd="0" destOrd="0" presId="urn:microsoft.com/office/officeart/2009/3/layout/HorizontalOrganizationChart#1"/>
    <dgm:cxn modelId="{5F78AD64-46C4-4202-B5D8-F85F501F68F8}" type="presOf" srcId="{824C6178-11FE-41A8-A9A9-C7F9B37791AD}" destId="{6D12457C-CAEC-4B58-BE60-E443099CF01B}" srcOrd="1" destOrd="0" presId="urn:microsoft.com/office/officeart/2009/3/layout/HorizontalOrganizationChart#1"/>
    <dgm:cxn modelId="{1742F144-E423-4481-8B2B-83FE99D52EC5}" srcId="{62298CD4-2898-4E38-8D67-8538051FB1D1}" destId="{3C74C198-B1C1-48D7-8974-1A87E866EDDB}" srcOrd="0" destOrd="0" parTransId="{45CEA551-5BCA-418B-B544-7A69BE106C46}" sibTransId="{AD175F19-25B1-4DB9-A202-B30B300D27C6}"/>
    <dgm:cxn modelId="{F0FBE046-29DA-4C99-B461-E8FE5F9DB85A}" type="presOf" srcId="{E9DF623C-7219-4477-9BA3-4E1CA6255F3E}" destId="{443C2BD6-E964-4471-A4CF-D85901EB8B03}" srcOrd="1" destOrd="0" presId="urn:microsoft.com/office/officeart/2009/3/layout/HorizontalOrganizationChart#1"/>
    <dgm:cxn modelId="{9C3E4F67-2917-4FA0-AF9F-EFD40E091745}" srcId="{09A24061-93C3-4F98-B315-EEB10DE3B7C9}" destId="{F2D44DC0-E863-413F-8EFB-A19C13AC56B0}" srcOrd="4" destOrd="0" parTransId="{CEC40EAB-B0AE-4119-BC69-0A393A7727ED}" sibTransId="{D7553457-14A2-46CA-80A6-720205F319AC}"/>
    <dgm:cxn modelId="{59899D48-0200-4672-9EF4-655F9AC308F7}" type="presOf" srcId="{EF5D418C-3227-4685-A75E-38CC44308512}" destId="{504B4C8D-FC37-4761-B29C-BA9D79AA7834}" srcOrd="1" destOrd="0" presId="urn:microsoft.com/office/officeart/2009/3/layout/HorizontalOrganizationChart#1"/>
    <dgm:cxn modelId="{D9D10249-9CE0-4B6D-987F-4483039C5877}" type="presOf" srcId="{223C99A7-2B0D-42C7-BC69-087FD6DC0327}" destId="{98B4B1D0-C56E-4313-A027-3EBCFED70657}" srcOrd="0" destOrd="0" presId="urn:microsoft.com/office/officeart/2009/3/layout/HorizontalOrganizationChart#1"/>
    <dgm:cxn modelId="{BC525F6B-5F9A-4EC6-939D-CEDB6E62AD8D}" srcId="{8D24C9ED-FC38-4069-9960-27F47F20B42F}" destId="{B72B772B-5AD7-4D67-B924-83FD1946CF78}" srcOrd="2" destOrd="0" parTransId="{D643B16E-0B73-4D3F-A25A-08FFD742AA0C}" sibTransId="{E5C55303-0ACC-48B1-9303-6E7E52940397}"/>
    <dgm:cxn modelId="{EE05946B-9AA4-4B71-BB52-9F805ADF9446}" type="presOf" srcId="{09A24061-93C3-4F98-B315-EEB10DE3B7C9}" destId="{A6283350-C5AA-49F5-9E71-62EAC6F17069}" srcOrd="0" destOrd="0" presId="urn:microsoft.com/office/officeart/2009/3/layout/HorizontalOrganizationChart#1"/>
    <dgm:cxn modelId="{80F7C74B-FD6F-4B9A-8968-4D9020D250BF}" type="presOf" srcId="{203CF5A8-B41A-4D23-8F6C-85AD5FF6F496}" destId="{44187D06-2937-452D-A62A-8AEF7214638A}" srcOrd="1" destOrd="0" presId="urn:microsoft.com/office/officeart/2009/3/layout/HorizontalOrganizationChart#1"/>
    <dgm:cxn modelId="{5A21766C-C7D4-4618-81CC-34EE522FC2B1}" type="presOf" srcId="{13523C0B-0543-4C58-B36A-5C6F0B4645BF}" destId="{D85F816E-441B-434D-815C-72A5958F0318}" srcOrd="0" destOrd="0" presId="urn:microsoft.com/office/officeart/2009/3/layout/HorizontalOrganizationChart#1"/>
    <dgm:cxn modelId="{F444F66D-43B3-4B2F-83A3-97585F4D8770}" type="presOf" srcId="{FDB3A000-A26A-4318-ABA4-E5698596AF79}" destId="{BE39CA1D-396C-4495-81D8-1D1AE0449C84}" srcOrd="0" destOrd="0" presId="urn:microsoft.com/office/officeart/2009/3/layout/HorizontalOrganizationChart#1"/>
    <dgm:cxn modelId="{809F466E-C1B1-4E75-89E7-2F49CD089E4A}" type="presOf" srcId="{0A14ACFD-8712-49AA-B7FD-0A4A978C67CC}" destId="{C22DDD48-8DC2-4140-B11F-4250BA5604FC}" srcOrd="0" destOrd="0" presId="urn:microsoft.com/office/officeart/2009/3/layout/HorizontalOrganizationChart#1"/>
    <dgm:cxn modelId="{500C8D6F-18E8-434E-84D3-AE266F1CA700}" type="presOf" srcId="{B72B772B-5AD7-4D67-B924-83FD1946CF78}" destId="{56C2425C-1101-4DF3-9379-346841873323}" srcOrd="0" destOrd="0" presId="urn:microsoft.com/office/officeart/2009/3/layout/HorizontalOrganizationChart#1"/>
    <dgm:cxn modelId="{F7115550-7C34-4FFD-8A00-FB336115DF26}" srcId="{54147CAC-157F-4E3B-B362-81A1920C3BBB}" destId="{B18FD3AF-E0B1-4264-84D3-CC5EA9E69F7E}" srcOrd="0" destOrd="0" parTransId="{9231D2E8-FA69-45FF-A746-C7FBB88E291E}" sibTransId="{CB62AB0B-EA99-457C-8720-CEE0CF2D0384}"/>
    <dgm:cxn modelId="{6ACC6171-493B-46AB-A111-FFFB032C0697}" srcId="{09A24061-93C3-4F98-B315-EEB10DE3B7C9}" destId="{824C6178-11FE-41A8-A9A9-C7F9B37791AD}" srcOrd="0" destOrd="0" parTransId="{546FAD8C-1338-4F95-B389-E6BA29CE40CC}" sibTransId="{983DFD76-D566-4E63-8D49-37D808CC4457}"/>
    <dgm:cxn modelId="{98839071-48F5-4872-B257-BA57C7A3DE86}" type="presOf" srcId="{BD67FC1E-8CED-4FCD-BC70-136C0766AC5E}" destId="{AE0FF89E-962B-47EB-B0EF-62FBD041F85C}" srcOrd="0" destOrd="0" presId="urn:microsoft.com/office/officeart/2009/3/layout/HorizontalOrganizationChart#1"/>
    <dgm:cxn modelId="{FDF0AB51-7065-412A-ACA7-F76674877048}" type="presOf" srcId="{848B3056-D063-4DB3-8B39-C616D2C21718}" destId="{4061E78E-A9E3-4C68-8217-E060ECE376C7}" srcOrd="1" destOrd="0" presId="urn:microsoft.com/office/officeart/2009/3/layout/HorizontalOrganizationChart#1"/>
    <dgm:cxn modelId="{7B496772-DE0F-4B11-B539-D3921A264C4D}" srcId="{13523C0B-0543-4C58-B36A-5C6F0B4645BF}" destId="{866545B1-99CB-4989-9FF3-089E52DDE184}" srcOrd="1" destOrd="0" parTransId="{14340518-708B-447C-A4E4-A9E8D7E339A6}" sibTransId="{ADB9A51C-38BA-4B8B-A55F-0312B3FB5047}"/>
    <dgm:cxn modelId="{C291FD52-1D60-4E47-A9D2-DEC65596B236}" type="presOf" srcId="{9C8A2515-7AF3-47C0-9B4C-571E8D888E6E}" destId="{4020AFB2-107F-41F4-A990-33CAA3A3786E}" srcOrd="1" destOrd="0" presId="urn:microsoft.com/office/officeart/2009/3/layout/HorizontalOrganizationChart#1"/>
    <dgm:cxn modelId="{FBDC7A53-5774-4B0A-ACBD-06DC64E7D24C}" type="presOf" srcId="{A363D879-8023-4E01-83DE-866D6F94A8E5}" destId="{DADB27E6-F047-4211-B447-6915EDF57E0B}" srcOrd="0" destOrd="0" presId="urn:microsoft.com/office/officeart/2009/3/layout/HorizontalOrganizationChart#1"/>
    <dgm:cxn modelId="{C3321276-CA5F-4BBB-8811-3DC6CCE5D399}" type="presOf" srcId="{EAE4E37A-2591-4776-8DFD-4E06097BF38A}" destId="{6B4E8158-C249-4F68-AD13-1AE2C76218AB}" srcOrd="0" destOrd="0" presId="urn:microsoft.com/office/officeart/2009/3/layout/HorizontalOrganizationChart#1"/>
    <dgm:cxn modelId="{26643676-AC67-4538-812A-1FBCFC9C9EFF}" srcId="{7C772539-A9D1-48A0-A3C7-DCA744E0854F}" destId="{203CF5A8-B41A-4D23-8F6C-85AD5FF6F496}" srcOrd="0" destOrd="0" parTransId="{94E5B615-1C9A-4D01-B4BD-248BF0FD8162}" sibTransId="{CDAE7B6B-CD51-47FB-BB84-636B1FC98E8F}"/>
    <dgm:cxn modelId="{41183B76-6536-49D3-BA5E-B832533CDF5D}" type="presOf" srcId="{019C15A1-2079-4679-955A-D19E92172DC1}" destId="{16D1E067-2198-4D2B-B241-1EF291D07CB1}" srcOrd="1" destOrd="0" presId="urn:microsoft.com/office/officeart/2009/3/layout/HorizontalOrganizationChart#1"/>
    <dgm:cxn modelId="{0B315956-4DDE-4E31-940E-C179C57A6BD8}" type="presOf" srcId="{B18FD3AF-E0B1-4264-84D3-CC5EA9E69F7E}" destId="{64C8E872-3D8C-4C90-9E5B-6386267B7B7D}" srcOrd="0" destOrd="0" presId="urn:microsoft.com/office/officeart/2009/3/layout/HorizontalOrganizationChart#1"/>
    <dgm:cxn modelId="{89582258-7228-4630-A5E2-CEC8AC675DD7}" type="presOf" srcId="{CDFFEF18-6139-44A8-9146-FF0DAE64031C}" destId="{C446DF76-E36D-4173-A1D1-22FB0A10043A}" srcOrd="0" destOrd="0" presId="urn:microsoft.com/office/officeart/2009/3/layout/HorizontalOrganizationChart#1"/>
    <dgm:cxn modelId="{E8DC2E7A-7A46-4D52-A9EF-AE93F2470848}" srcId="{54147CAC-157F-4E3B-B362-81A1920C3BBB}" destId="{036F03B4-FF93-49EF-AA84-D71D270E4FF8}" srcOrd="1" destOrd="0" parTransId="{782560D7-49EA-430F-9606-237BBFA60187}" sibTransId="{922217E3-749B-4D00-8FDC-BD72025A5315}"/>
    <dgm:cxn modelId="{1687B57A-9FFD-4DA6-A975-70E34180BEA8}" type="presOf" srcId="{AF26C1CE-12C3-4F04-98FD-D202A59F3A47}" destId="{8F6345E2-BA1A-4313-A993-7694F26CDBE4}" srcOrd="0" destOrd="0" presId="urn:microsoft.com/office/officeart/2009/3/layout/HorizontalOrganizationChart#1"/>
    <dgm:cxn modelId="{EA97717B-4A81-429A-BC49-BE22CAC37AF2}" srcId="{09A24061-93C3-4F98-B315-EEB10DE3B7C9}" destId="{8D24C9ED-FC38-4069-9960-27F47F20B42F}" srcOrd="1" destOrd="0" parTransId="{0CFBF542-D810-43DD-811B-5084A73351EF}" sibTransId="{7FC039FC-7C2C-41A4-BD45-0C9A94C6B58A}"/>
    <dgm:cxn modelId="{4963A17C-F45A-44E3-9908-5F6CF4145B2B}" srcId="{6E7A3C3D-96DD-441C-979F-CA0114653E4E}" destId="{BDFDBC71-B8E1-4BFD-988B-EC3B0BA5951F}" srcOrd="0" destOrd="0" parTransId="{3AB2710B-7C5B-4EA4-A667-7E686078C631}" sibTransId="{EABD191F-A0CC-4996-A29D-E0231AFB383B}"/>
    <dgm:cxn modelId="{3587057E-3ED5-4323-9DF4-1E90A5E83207}" type="presOf" srcId="{001021B4-3DD2-4FD9-82D4-9FE6EE7F3B25}" destId="{1782AF79-C15E-4345-AB05-4A856AFB5B6E}" srcOrd="0" destOrd="0" presId="urn:microsoft.com/office/officeart/2009/3/layout/HorizontalOrganizationChart#1"/>
    <dgm:cxn modelId="{0DC79B80-700D-4DF2-BCBE-4A08FB883690}" type="presOf" srcId="{E73B45FE-2AF6-4759-8855-66DEDE00BE40}" destId="{578B322E-51C4-40B1-8795-6FA9FC1877DE}" srcOrd="0" destOrd="0" presId="urn:microsoft.com/office/officeart/2009/3/layout/HorizontalOrganizationChart#1"/>
    <dgm:cxn modelId="{1F864982-ACB8-4FEF-8D05-22B0D9D5F065}" type="presOf" srcId="{54147CAC-157F-4E3B-B362-81A1920C3BBB}" destId="{6F8D67E4-04EE-427D-B5FB-B9392F9D5DB1}" srcOrd="1" destOrd="0" presId="urn:microsoft.com/office/officeart/2009/3/layout/HorizontalOrganizationChart#1"/>
    <dgm:cxn modelId="{1ED89A82-D3CF-4B04-8389-CB6512D33D25}" type="presOf" srcId="{C3FA376F-4D5A-4B48-827F-0A385C1ACDB6}" destId="{2D0E16E5-4340-46C8-8A43-9244E03A3ABF}" srcOrd="0" destOrd="0" presId="urn:microsoft.com/office/officeart/2009/3/layout/HorizontalOrganizationChart#1"/>
    <dgm:cxn modelId="{91BCE684-9DF7-4BD3-A69E-91C6F24422A3}" type="presOf" srcId="{62298CD4-2898-4E38-8D67-8538051FB1D1}" destId="{018AE415-AF83-478B-A6ED-A3DED63E6D02}" srcOrd="0" destOrd="0" presId="urn:microsoft.com/office/officeart/2009/3/layout/HorizontalOrganizationChart#1"/>
    <dgm:cxn modelId="{51A10A85-A554-4FAB-BE87-6A34D0280427}" type="presOf" srcId="{13523C0B-0543-4C58-B36A-5C6F0B4645BF}" destId="{7A626DCD-7C9A-4218-A9FD-C2E0A0A5D6EF}" srcOrd="1" destOrd="0" presId="urn:microsoft.com/office/officeart/2009/3/layout/HorizontalOrganizationChart#1"/>
    <dgm:cxn modelId="{508B4687-A71E-480C-9226-30D64D9E93FA}" type="presOf" srcId="{8D24C9ED-FC38-4069-9960-27F47F20B42F}" destId="{A21B6973-CA01-4677-B7BE-402CF51D64A0}" srcOrd="1" destOrd="0" presId="urn:microsoft.com/office/officeart/2009/3/layout/HorizontalOrganizationChart#1"/>
    <dgm:cxn modelId="{27500C88-BD79-4A99-B6F3-6F521F77356D}" type="presOf" srcId="{8780D9E7-EF35-4F13-8916-696B8F692BF4}" destId="{37FD0109-6429-4028-800E-FD598DF749F1}" srcOrd="1" destOrd="0" presId="urn:microsoft.com/office/officeart/2009/3/layout/HorizontalOrganizationChart#1"/>
    <dgm:cxn modelId="{111CFF88-BEE0-4E75-B7F1-802E1DB332B0}" type="presOf" srcId="{EF5D418C-3227-4685-A75E-38CC44308512}" destId="{AC93D45B-7853-4044-B180-80DAFBD04F03}" srcOrd="0" destOrd="0" presId="urn:microsoft.com/office/officeart/2009/3/layout/HorizontalOrganizationChart#1"/>
    <dgm:cxn modelId="{107AEC89-A20A-435F-8EB8-E0DB111CC6DD}" type="presOf" srcId="{7BE20107-3FB4-48CA-AF20-77A747019DEB}" destId="{B3E561D2-44DF-41FD-998B-DF6AB5B00BDD}" srcOrd="0" destOrd="0" presId="urn:microsoft.com/office/officeart/2009/3/layout/HorizontalOrganizationChart#1"/>
    <dgm:cxn modelId="{1C7B7691-DC09-48E6-BC92-957FA6A8A793}" type="presOf" srcId="{7C772539-A9D1-48A0-A3C7-DCA744E0854F}" destId="{2620F4BB-B46E-4E59-BE22-8ED6A8B32D4B}" srcOrd="0" destOrd="0" presId="urn:microsoft.com/office/officeart/2009/3/layout/HorizontalOrganizationChart#1"/>
    <dgm:cxn modelId="{EDFA1192-8334-4CAC-9923-66CCFD4A302D}" type="presOf" srcId="{824C6178-11FE-41A8-A9A9-C7F9B37791AD}" destId="{9AB83931-EEC4-448B-838B-4EF0C840DDCB}" srcOrd="0" destOrd="0" presId="urn:microsoft.com/office/officeart/2009/3/layout/HorizontalOrganizationChart#1"/>
    <dgm:cxn modelId="{8E596B92-8F26-4C8E-AC3C-BF85D746414C}" type="presOf" srcId="{62298CD4-2898-4E38-8D67-8538051FB1D1}" destId="{6EE2F56D-D743-48F9-83CB-282015F44EB0}" srcOrd="1" destOrd="0" presId="urn:microsoft.com/office/officeart/2009/3/layout/HorizontalOrganizationChart#1"/>
    <dgm:cxn modelId="{8364DF92-3CF8-4D45-973F-36016985260A}" srcId="{9E1037F1-3475-4327-AE57-300297E991DD}" destId="{019C15A1-2079-4679-955A-D19E92172DC1}" srcOrd="0" destOrd="0" parTransId="{7B3B7B32-3CAD-4956-B179-FF9858EF2E36}" sibTransId="{FCE90EE0-9C2B-4A98-A9C0-63B051FA1AA2}"/>
    <dgm:cxn modelId="{07B79093-7508-4BE0-A136-B757F8506164}" srcId="{824C6178-11FE-41A8-A9A9-C7F9B37791AD}" destId="{A363D879-8023-4E01-83DE-866D6F94A8E5}" srcOrd="2" destOrd="0" parTransId="{3EC33C47-D8BD-4E70-AF45-6617735E41CA}" sibTransId="{9018DF4D-D262-4639-AFF9-6D463652EC42}"/>
    <dgm:cxn modelId="{0932AF94-44E7-436C-90A1-E5FD386FD4FE}" type="presOf" srcId="{6E7A3C3D-96DD-441C-979F-CA0114653E4E}" destId="{9EAE7DD1-3824-470B-BB46-09F56F022AEB}" srcOrd="0" destOrd="0" presId="urn:microsoft.com/office/officeart/2009/3/layout/HorizontalOrganizationChart#1"/>
    <dgm:cxn modelId="{7560FA97-C7FC-4C9E-A4E9-BB1522082C62}" type="presOf" srcId="{3C74C198-B1C1-48D7-8974-1A87E866EDDB}" destId="{83CB8856-19D6-4FA1-8B69-3800176317C7}" srcOrd="1" destOrd="0" presId="urn:microsoft.com/office/officeart/2009/3/layout/HorizontalOrganizationChart#1"/>
    <dgm:cxn modelId="{37B5579C-F91A-4F1D-A77F-382976565B17}" srcId="{A363D879-8023-4E01-83DE-866D6F94A8E5}" destId="{361E6E4F-411A-4A18-80F2-206DB316CDBC}" srcOrd="0" destOrd="0" parTransId="{E73B45FE-2AF6-4759-8855-66DEDE00BE40}" sibTransId="{F096483D-D1A1-404B-B0DE-FCB4EEF13935}"/>
    <dgm:cxn modelId="{BA68BAA1-8D4E-4AC8-A38A-1C7AB4E2AF75}" srcId="{09A24061-93C3-4F98-B315-EEB10DE3B7C9}" destId="{13523C0B-0543-4C58-B36A-5C6F0B4645BF}" srcOrd="3" destOrd="0" parTransId="{5DE594CD-21B2-41B6-AF15-E5F1E57C34FD}" sibTransId="{0E9BB39E-3BB3-4831-93A9-6B084F13F1EE}"/>
    <dgm:cxn modelId="{55E138A3-37FE-4DA1-8BE0-6020A1DEC56C}" type="presOf" srcId="{0E8705E4-13D7-4A99-A35E-30299CD4B228}" destId="{5F0483D0-C238-47CA-BA15-98429C1E1436}" srcOrd="0" destOrd="0" presId="urn:microsoft.com/office/officeart/2009/3/layout/HorizontalOrganizationChart#1"/>
    <dgm:cxn modelId="{D520C4A3-56BB-4267-BFAD-5674D2815F25}" type="presOf" srcId="{BDFDBC71-B8E1-4BFD-988B-EC3B0BA5951F}" destId="{D951F0C2-AAB0-4F61-AC69-D2BF2D6A3117}" srcOrd="1" destOrd="0" presId="urn:microsoft.com/office/officeart/2009/3/layout/HorizontalOrganizationChart#1"/>
    <dgm:cxn modelId="{43B21CA7-A34B-448D-8E93-86484A51A957}" type="presOf" srcId="{3EC33C47-D8BD-4E70-AF45-6617735E41CA}" destId="{64481449-FAAE-4AC9-B1B2-61BA1320CDF7}" srcOrd="0" destOrd="0" presId="urn:microsoft.com/office/officeart/2009/3/layout/HorizontalOrganizationChart#1"/>
    <dgm:cxn modelId="{A66D59A7-A1BD-471A-8DBB-1A5FF7E2C949}" type="presOf" srcId="{3AB2710B-7C5B-4EA4-A667-7E686078C631}" destId="{AE56E3FC-9AA3-4AF5-BA02-FBD8DD7912EF}" srcOrd="0" destOrd="0" presId="urn:microsoft.com/office/officeart/2009/3/layout/HorizontalOrganizationChart#1"/>
    <dgm:cxn modelId="{5DCBF0A7-CFC9-4E79-BFE6-EF72B8DBAA26}" type="presOf" srcId="{520399F9-BFB8-4FFE-8F96-3137210F3AD0}" destId="{991D2C12-52F2-4D57-8194-ACE00CF89FCF}" srcOrd="0" destOrd="0" presId="urn:microsoft.com/office/officeart/2009/3/layout/HorizontalOrganizationChart#1"/>
    <dgm:cxn modelId="{7E129DA9-3DAC-43A3-AA21-829134830C7B}" type="presOf" srcId="{22F77DF7-EC5D-45C8-BB4F-F38F13E162F5}" destId="{36C3F339-1C3B-433B-A325-ECE6E467277C}" srcOrd="1" destOrd="0" presId="urn:microsoft.com/office/officeart/2009/3/layout/HorizontalOrganizationChart#1"/>
    <dgm:cxn modelId="{8A962FAF-B6D3-4083-8368-00CBED8CBDE6}" type="presOf" srcId="{CAF5605A-A7D3-441D-AC85-D0D308B11DD6}" destId="{9D423735-D9DF-46CD-B76E-D24760B51E49}" srcOrd="0" destOrd="0" presId="urn:microsoft.com/office/officeart/2009/3/layout/HorizontalOrganizationChart#1"/>
    <dgm:cxn modelId="{2CE4B3B1-BB55-4BCB-B426-0AF66E871454}" type="presOf" srcId="{7B3B7B32-3CAD-4956-B179-FF9858EF2E36}" destId="{C5926782-443C-42D5-AD3B-4423BA93A026}" srcOrd="0" destOrd="0" presId="urn:microsoft.com/office/officeart/2009/3/layout/HorizontalOrganizationChart#1"/>
    <dgm:cxn modelId="{7A3B8DB2-0CED-455A-99F0-DD837B6E2874}" type="presOf" srcId="{203CF5A8-B41A-4D23-8F6C-85AD5FF6F496}" destId="{9978E335-2DF1-4A57-804C-79CF6E1BFCA8}" srcOrd="0" destOrd="0" presId="urn:microsoft.com/office/officeart/2009/3/layout/HorizontalOrganizationChart#1"/>
    <dgm:cxn modelId="{66E095B5-FDB0-448C-86CF-769909ABF1AF}" type="presOf" srcId="{361E6E4F-411A-4A18-80F2-206DB316CDBC}" destId="{957CF3CE-4AC0-4FB0-BECB-3D6133ECBEE3}" srcOrd="1" destOrd="0" presId="urn:microsoft.com/office/officeart/2009/3/layout/HorizontalOrganizationChart#1"/>
    <dgm:cxn modelId="{2DA3ACB5-1C6D-402E-A147-877132ED1CFF}" type="presOf" srcId="{A363D879-8023-4E01-83DE-866D6F94A8E5}" destId="{409ADDC8-92CC-4EB4-B507-4BA4DE54D67A}" srcOrd="1" destOrd="0" presId="urn:microsoft.com/office/officeart/2009/3/layout/HorizontalOrganizationChart#1"/>
    <dgm:cxn modelId="{E3DAE6B5-2721-49D8-9F85-F570ED6FED89}" type="presOf" srcId="{D643B16E-0B73-4D3F-A25A-08FFD742AA0C}" destId="{0EF9C5D1-6500-4007-A5D6-6506A83F3AAF}" srcOrd="0" destOrd="0" presId="urn:microsoft.com/office/officeart/2009/3/layout/HorizontalOrganizationChart#1"/>
    <dgm:cxn modelId="{31BBB3B6-BEAD-4701-B657-DAD0B77F5774}" type="presOf" srcId="{848B3056-D063-4DB3-8B39-C616D2C21718}" destId="{74DA0F0E-033C-4CA4-B7B9-DC806B8FE789}" srcOrd="0" destOrd="0" presId="urn:microsoft.com/office/officeart/2009/3/layout/HorizontalOrganizationChart#1"/>
    <dgm:cxn modelId="{400482B7-E8C2-4C06-818C-2FD54EF31132}" type="presOf" srcId="{30D41CDC-2221-41D4-A27A-676A356215EE}" destId="{5A86F484-7B31-4343-959E-5D5F1441DAAC}" srcOrd="0" destOrd="0" presId="urn:microsoft.com/office/officeart/2009/3/layout/HorizontalOrganizationChart#1"/>
    <dgm:cxn modelId="{977461B8-D9B7-4AB4-968A-CD181E1583EB}" type="presOf" srcId="{5162D504-C5F8-457A-9980-FFB86F25E4E1}" destId="{1EC61A63-07B7-404C-8459-53D99F472D60}" srcOrd="0" destOrd="0" presId="urn:microsoft.com/office/officeart/2009/3/layout/HorizontalOrganizationChart#1"/>
    <dgm:cxn modelId="{F1E15DBB-E78D-4882-B59A-174CFD36E2BA}" type="presOf" srcId="{8D24C9ED-FC38-4069-9960-27F47F20B42F}" destId="{A361EB03-6E6F-4650-B01F-03898AA9183A}" srcOrd="0" destOrd="0" presId="urn:microsoft.com/office/officeart/2009/3/layout/HorizontalOrganizationChart#1"/>
    <dgm:cxn modelId="{9004C0BE-2535-4084-9ED5-DB3F5E41A4C6}" type="presOf" srcId="{22F77DF7-EC5D-45C8-BB4F-F38F13E162F5}" destId="{4612D56D-84A1-4A0A-BBCE-F354375F4D27}" srcOrd="0" destOrd="0" presId="urn:microsoft.com/office/officeart/2009/3/layout/HorizontalOrganizationChart#1"/>
    <dgm:cxn modelId="{75AE0CC0-6641-4D97-BEE4-9A8980677A10}" type="presOf" srcId="{C3A79BC1-B8E6-4B27-9B01-50ADC4DDDEB8}" destId="{DCD3F026-C143-432D-8109-42FF63AB1180}" srcOrd="1" destOrd="0" presId="urn:microsoft.com/office/officeart/2009/3/layout/HorizontalOrganizationChart#1"/>
    <dgm:cxn modelId="{1B1312C0-8A8F-4988-A62B-830FC1ECCB79}" type="presOf" srcId="{3C74C198-B1C1-48D7-8974-1A87E866EDDB}" destId="{6544E61F-4133-4780-BEBA-B3C71A1420C1}" srcOrd="0" destOrd="0" presId="urn:microsoft.com/office/officeart/2009/3/layout/HorizontalOrganizationChart#1"/>
    <dgm:cxn modelId="{2332C4CA-9A11-4755-883F-83AA56188565}" type="presOf" srcId="{45CEA551-5BCA-418B-B544-7A69BE106C46}" destId="{ED1BD066-E70B-4A84-A88C-56EB519DD249}" srcOrd="0" destOrd="0" presId="urn:microsoft.com/office/officeart/2009/3/layout/HorizontalOrganizationChart#1"/>
    <dgm:cxn modelId="{E86620CB-EBDD-4523-936A-7C21DA013734}" type="presOf" srcId="{F2D44DC0-E863-413F-8EFB-A19C13AC56B0}" destId="{0FBE2D86-3AE2-4035-90A0-D9D2EA5C2381}" srcOrd="1" destOrd="0" presId="urn:microsoft.com/office/officeart/2009/3/layout/HorizontalOrganizationChart#1"/>
    <dgm:cxn modelId="{BFD065CB-2039-4A37-95FE-D91FD0B8CBCA}" type="presOf" srcId="{5FDC9423-F4C5-4166-9E50-0649887F8AEE}" destId="{2284BB6F-6167-4E58-B21F-BA67A36B8833}" srcOrd="1" destOrd="0" presId="urn:microsoft.com/office/officeart/2009/3/layout/HorizontalOrganizationChart#1"/>
    <dgm:cxn modelId="{086861CC-4400-4431-8E5D-E26E118E9308}" type="presOf" srcId="{4B9B83F3-57C7-4AB9-9C83-9D6B57BC3F78}" destId="{95543C8A-71E2-4006-B796-B313696C6320}" srcOrd="0" destOrd="0" presId="urn:microsoft.com/office/officeart/2009/3/layout/HorizontalOrganizationChart#1"/>
    <dgm:cxn modelId="{787A22D1-2FBD-4DFF-914A-9D2F16AD452C}" type="presOf" srcId="{9231D2E8-FA69-45FF-A746-C7FBB88E291E}" destId="{784DF123-4831-4EC2-B350-0D214ACCF753}" srcOrd="0" destOrd="0" presId="urn:microsoft.com/office/officeart/2009/3/layout/HorizontalOrganizationChart#1"/>
    <dgm:cxn modelId="{A9C6D5D2-D110-45FB-B8CB-B9A20C082682}" srcId="{7BE20107-3FB4-48CA-AF20-77A747019DEB}" destId="{9C8A2515-7AF3-47C0-9B4C-571E8D888E6E}" srcOrd="0" destOrd="0" parTransId="{BD67FC1E-8CED-4FCD-BC70-136C0766AC5E}" sibTransId="{80B91BE5-BCCE-4D39-BE0A-DCA325A729E0}"/>
    <dgm:cxn modelId="{69B8B4D7-BF47-40F2-AF31-6F3C648E886A}" type="presOf" srcId="{B18FD3AF-E0B1-4264-84D3-CC5EA9E69F7E}" destId="{00C15E03-5082-432D-BE42-168B9BA092D1}" srcOrd="1" destOrd="0" presId="urn:microsoft.com/office/officeart/2009/3/layout/HorizontalOrganizationChart#1"/>
    <dgm:cxn modelId="{A8654CD9-28FF-48B1-975E-E795A49420B6}" type="presOf" srcId="{019C15A1-2079-4679-955A-D19E92172DC1}" destId="{8CCF8472-2C99-4C68-909E-4E3455E433C5}" srcOrd="0" destOrd="0" presId="urn:microsoft.com/office/officeart/2009/3/layout/HorizontalOrganizationChart#1"/>
    <dgm:cxn modelId="{BD7B05DA-EFA2-4D3E-9132-2CD8AAECD916}" type="presOf" srcId="{18C6E5EE-8443-46F0-8F92-8622E0439FB5}" destId="{A446BE04-F923-4DC6-9B10-5D56C54AF27C}" srcOrd="0" destOrd="0" presId="urn:microsoft.com/office/officeart/2009/3/layout/HorizontalOrganizationChart#1"/>
    <dgm:cxn modelId="{C51A5ADA-2AA0-4921-BD11-AE26620425FF}" type="presOf" srcId="{EAE4E37A-2591-4776-8DFD-4E06097BF38A}" destId="{A8D7DAB8-C361-4329-AF23-06B322B28238}" srcOrd="1" destOrd="0" presId="urn:microsoft.com/office/officeart/2009/3/layout/HorizontalOrganizationChart#1"/>
    <dgm:cxn modelId="{B16C3CE0-4DDA-4495-BB88-7AEB7BE367F8}" type="presOf" srcId="{6B2892E9-8E3E-4D72-B415-BA00D2692AFA}" destId="{597DED64-4D78-4DC1-A9F8-98540638B805}" srcOrd="0" destOrd="0" presId="urn:microsoft.com/office/officeart/2009/3/layout/HorizontalOrganizationChart#1"/>
    <dgm:cxn modelId="{68A083E2-8CE2-4C83-803F-3857BDA80D01}" type="presOf" srcId="{361E6E4F-411A-4A18-80F2-206DB316CDBC}" destId="{545500BC-D1F2-4B3E-9EE6-EA0E3B757769}" srcOrd="0" destOrd="0" presId="urn:microsoft.com/office/officeart/2009/3/layout/HorizontalOrganizationChart#1"/>
    <dgm:cxn modelId="{D2C7A6E5-3394-475F-B825-CABE203E35A4}" srcId="{5162D504-C5F8-457A-9980-FFB86F25E4E1}" destId="{22F77DF7-EC5D-45C8-BB4F-F38F13E162F5}" srcOrd="0" destOrd="0" parTransId="{001021B4-3DD2-4FD9-82D4-9FE6EE7F3B25}" sibTransId="{FC0EB216-1B62-425C-97EC-7D599BE8C71A}"/>
    <dgm:cxn modelId="{D0F1F1EA-BD0B-4C8B-89FC-620AF2482EB8}" type="presOf" srcId="{036F03B4-FF93-49EF-AA84-D71D270E4FF8}" destId="{854917CE-BCFB-48B0-88DE-FD66BAC05B25}" srcOrd="1" destOrd="0" presId="urn:microsoft.com/office/officeart/2009/3/layout/HorizontalOrganizationChart#1"/>
    <dgm:cxn modelId="{AE094EEC-BDCB-4447-9F45-7F4DEAB8BC21}" type="presOf" srcId="{782560D7-49EA-430F-9606-237BBFA60187}" destId="{88121F02-48C9-47CB-A415-3BE120E7E224}" srcOrd="0" destOrd="0" presId="urn:microsoft.com/office/officeart/2009/3/layout/HorizontalOrganizationChart#1"/>
    <dgm:cxn modelId="{27362AF1-6E62-4707-96B4-759549D3FAFB}" type="presOf" srcId="{9E1037F1-3475-4327-AE57-300297E991DD}" destId="{1C4B7B59-D812-4D4A-893E-370F2D819A8A}" srcOrd="1" destOrd="0" presId="urn:microsoft.com/office/officeart/2009/3/layout/HorizontalOrganizationChart#1"/>
    <dgm:cxn modelId="{3E119FF6-1B10-4E71-B226-5C873649C76C}" type="presOf" srcId="{7BE20107-3FB4-48CA-AF20-77A747019DEB}" destId="{F357E4E6-C0AA-4BE0-BE7B-DB163600700F}" srcOrd="1" destOrd="0" presId="urn:microsoft.com/office/officeart/2009/3/layout/HorizontalOrganizationChart#1"/>
    <dgm:cxn modelId="{DCC9F3FE-2AB7-48D3-936B-8E8D4DE69256}" srcId="{824C6178-11FE-41A8-A9A9-C7F9B37791AD}" destId="{6E7A3C3D-96DD-441C-979F-CA0114653E4E}" srcOrd="1" destOrd="0" parTransId="{CDFFEF18-6139-44A8-9146-FF0DAE64031C}" sibTransId="{BF42801B-7830-4C2D-882F-87D4445ED687}"/>
    <dgm:cxn modelId="{32225C2F-12B3-4662-8D8F-7876E94E86A1}" type="presParOf" srcId="{A6283350-C5AA-49F5-9E71-62EAC6F17069}" destId="{EC4F1A80-D48E-465E-B2F7-E67FAADDB1F9}" srcOrd="0" destOrd="0" presId="urn:microsoft.com/office/officeart/2009/3/layout/HorizontalOrganizationChart#1"/>
    <dgm:cxn modelId="{84E3FD2B-E3CA-4BE6-865B-300E26792D3A}" type="presParOf" srcId="{EC4F1A80-D48E-465E-B2F7-E67FAADDB1F9}" destId="{0AAAE5B5-7A35-4879-A65F-5A3901350EDC}" srcOrd="0" destOrd="0" presId="urn:microsoft.com/office/officeart/2009/3/layout/HorizontalOrganizationChart#1"/>
    <dgm:cxn modelId="{1A47004D-AC34-46DD-BC2E-98A819913F15}" type="presParOf" srcId="{0AAAE5B5-7A35-4879-A65F-5A3901350EDC}" destId="{9AB83931-EEC4-448B-838B-4EF0C840DDCB}" srcOrd="0" destOrd="0" presId="urn:microsoft.com/office/officeart/2009/3/layout/HorizontalOrganizationChart#1"/>
    <dgm:cxn modelId="{967AAE85-EE79-476A-B63C-5D76FDBE6C61}" type="presParOf" srcId="{0AAAE5B5-7A35-4879-A65F-5A3901350EDC}" destId="{6D12457C-CAEC-4B58-BE60-E443099CF01B}" srcOrd="1" destOrd="0" presId="urn:microsoft.com/office/officeart/2009/3/layout/HorizontalOrganizationChart#1"/>
    <dgm:cxn modelId="{BC7ACA12-161D-4A09-A01C-98369AEC24FE}" type="presParOf" srcId="{EC4F1A80-D48E-465E-B2F7-E67FAADDB1F9}" destId="{613B6E5F-463C-4C2F-B85D-61311D7EBC32}" srcOrd="1" destOrd="0" presId="urn:microsoft.com/office/officeart/2009/3/layout/HorizontalOrganizationChart#1"/>
    <dgm:cxn modelId="{A0F355F0-B567-4749-A567-2B1B3AA5E501}" type="presParOf" srcId="{613B6E5F-463C-4C2F-B85D-61311D7EBC32}" destId="{991D2C12-52F2-4D57-8194-ACE00CF89FCF}" srcOrd="0" destOrd="0" presId="urn:microsoft.com/office/officeart/2009/3/layout/HorizontalOrganizationChart#1"/>
    <dgm:cxn modelId="{08D87E9C-7D77-4153-9B42-60DDE4D7B448}" type="presParOf" srcId="{613B6E5F-463C-4C2F-B85D-61311D7EBC32}" destId="{DA8AD0F6-084A-4F3F-9335-5774A69EFFDB}" srcOrd="1" destOrd="0" presId="urn:microsoft.com/office/officeart/2009/3/layout/HorizontalOrganizationChart#1"/>
    <dgm:cxn modelId="{450B74B8-E2A3-47CE-A1A2-741F3267F8C3}" type="presParOf" srcId="{DA8AD0F6-084A-4F3F-9335-5774A69EFFDB}" destId="{5ECD9B91-6804-4F2C-9E5A-C063DAAA42E5}" srcOrd="0" destOrd="0" presId="urn:microsoft.com/office/officeart/2009/3/layout/HorizontalOrganizationChart#1"/>
    <dgm:cxn modelId="{E07169BB-EDED-40A1-9C2C-3AEEA4AE2B59}" type="presParOf" srcId="{5ECD9B91-6804-4F2C-9E5A-C063DAAA42E5}" destId="{2620F4BB-B46E-4E59-BE22-8ED6A8B32D4B}" srcOrd="0" destOrd="0" presId="urn:microsoft.com/office/officeart/2009/3/layout/HorizontalOrganizationChart#1"/>
    <dgm:cxn modelId="{89D08CF4-126B-4CA1-B981-9BA3A50D7E61}" type="presParOf" srcId="{5ECD9B91-6804-4F2C-9E5A-C063DAAA42E5}" destId="{C3FEEFE7-9788-404F-950B-3179F39838EC}" srcOrd="1" destOrd="0" presId="urn:microsoft.com/office/officeart/2009/3/layout/HorizontalOrganizationChart#1"/>
    <dgm:cxn modelId="{2DEBF202-9F7B-4379-A338-89B6DA784952}" type="presParOf" srcId="{DA8AD0F6-084A-4F3F-9335-5774A69EFFDB}" destId="{44378078-6CBB-4EA3-A348-E03A7A01B733}" srcOrd="1" destOrd="0" presId="urn:microsoft.com/office/officeart/2009/3/layout/HorizontalOrganizationChart#1"/>
    <dgm:cxn modelId="{318946A8-550C-43E4-87B2-398917AF8705}" type="presParOf" srcId="{44378078-6CBB-4EA3-A348-E03A7A01B733}" destId="{C00DD995-BE87-4D14-B63D-A86823239F6C}" srcOrd="0" destOrd="0" presId="urn:microsoft.com/office/officeart/2009/3/layout/HorizontalOrganizationChart#1"/>
    <dgm:cxn modelId="{084D10C2-CFBF-4AA3-99B2-0845B0B5D23F}" type="presParOf" srcId="{44378078-6CBB-4EA3-A348-E03A7A01B733}" destId="{F437C4F2-44D9-46DD-9EAC-014ED950A263}" srcOrd="1" destOrd="0" presId="urn:microsoft.com/office/officeart/2009/3/layout/HorizontalOrganizationChart#1"/>
    <dgm:cxn modelId="{46D5CA15-3E03-4B83-8CCE-4FB7148ADEA9}" type="presParOf" srcId="{F437C4F2-44D9-46DD-9EAC-014ED950A263}" destId="{380FB569-4948-4F8E-BB6A-6D01152F628E}" srcOrd="0" destOrd="0" presId="urn:microsoft.com/office/officeart/2009/3/layout/HorizontalOrganizationChart#1"/>
    <dgm:cxn modelId="{29D1B38E-28FA-4BCB-BB2E-0438F9BAB51B}" type="presParOf" srcId="{380FB569-4948-4F8E-BB6A-6D01152F628E}" destId="{9978E335-2DF1-4A57-804C-79CF6E1BFCA8}" srcOrd="0" destOrd="0" presId="urn:microsoft.com/office/officeart/2009/3/layout/HorizontalOrganizationChart#1"/>
    <dgm:cxn modelId="{24460CE8-11F8-4BD7-87A6-110AFF92610A}" type="presParOf" srcId="{380FB569-4948-4F8E-BB6A-6D01152F628E}" destId="{44187D06-2937-452D-A62A-8AEF7214638A}" srcOrd="1" destOrd="0" presId="urn:microsoft.com/office/officeart/2009/3/layout/HorizontalOrganizationChart#1"/>
    <dgm:cxn modelId="{419B4968-35A3-4813-9CF5-79A1A340847A}" type="presParOf" srcId="{F437C4F2-44D9-46DD-9EAC-014ED950A263}" destId="{05A1B330-B155-4BBA-8C83-FA94E284E18E}" srcOrd="1" destOrd="0" presId="urn:microsoft.com/office/officeart/2009/3/layout/HorizontalOrganizationChart#1"/>
    <dgm:cxn modelId="{2E15A891-63DD-451B-A1AA-E80ADBBD789C}" type="presParOf" srcId="{F437C4F2-44D9-46DD-9EAC-014ED950A263}" destId="{C980CF0D-7E58-4065-B6F2-D0BE6AAE0368}" srcOrd="2" destOrd="0" presId="urn:microsoft.com/office/officeart/2009/3/layout/HorizontalOrganizationChart#1"/>
    <dgm:cxn modelId="{9F107600-86E3-4F08-AACF-CB0C2BAB2ED8}" type="presParOf" srcId="{DA8AD0F6-084A-4F3F-9335-5774A69EFFDB}" destId="{73C1F19A-01B7-4945-8902-465D16F59ED4}" srcOrd="2" destOrd="0" presId="urn:microsoft.com/office/officeart/2009/3/layout/HorizontalOrganizationChart#1"/>
    <dgm:cxn modelId="{52ADF382-A170-4775-9182-9A14707E5934}" type="presParOf" srcId="{613B6E5F-463C-4C2F-B85D-61311D7EBC32}" destId="{C446DF76-E36D-4173-A1D1-22FB0A10043A}" srcOrd="2" destOrd="0" presId="urn:microsoft.com/office/officeart/2009/3/layout/HorizontalOrganizationChart#1"/>
    <dgm:cxn modelId="{7C938E66-B7E4-4402-80BE-A22FBA18154E}" type="presParOf" srcId="{613B6E5F-463C-4C2F-B85D-61311D7EBC32}" destId="{99E3C8BD-6513-4B64-8473-B6AE607A3A85}" srcOrd="3" destOrd="0" presId="urn:microsoft.com/office/officeart/2009/3/layout/HorizontalOrganizationChart#1"/>
    <dgm:cxn modelId="{F9DF509D-1B6D-40FE-808A-70CF81D725FA}" type="presParOf" srcId="{99E3C8BD-6513-4B64-8473-B6AE607A3A85}" destId="{019902FD-6140-46F8-BEFD-6A84BB6972BA}" srcOrd="0" destOrd="0" presId="urn:microsoft.com/office/officeart/2009/3/layout/HorizontalOrganizationChart#1"/>
    <dgm:cxn modelId="{43CD65EE-5F42-4978-9C4B-31F317AB5D9A}" type="presParOf" srcId="{019902FD-6140-46F8-BEFD-6A84BB6972BA}" destId="{9EAE7DD1-3824-470B-BB46-09F56F022AEB}" srcOrd="0" destOrd="0" presId="urn:microsoft.com/office/officeart/2009/3/layout/HorizontalOrganizationChart#1"/>
    <dgm:cxn modelId="{88AC8669-40CA-4B27-9574-3F1A7AF7566B}" type="presParOf" srcId="{019902FD-6140-46F8-BEFD-6A84BB6972BA}" destId="{19546ED0-F885-404A-B133-5B15A3D41BD9}" srcOrd="1" destOrd="0" presId="urn:microsoft.com/office/officeart/2009/3/layout/HorizontalOrganizationChart#1"/>
    <dgm:cxn modelId="{7BC1A369-21CF-4CC1-9669-315BE5275442}" type="presParOf" srcId="{99E3C8BD-6513-4B64-8473-B6AE607A3A85}" destId="{B23FF4C9-E449-44B9-82D2-A4D6AA1F7AC2}" srcOrd="1" destOrd="0" presId="urn:microsoft.com/office/officeart/2009/3/layout/HorizontalOrganizationChart#1"/>
    <dgm:cxn modelId="{39D13C3E-356E-4FFB-A0D4-48DB899FBE8E}" type="presParOf" srcId="{B23FF4C9-E449-44B9-82D2-A4D6AA1F7AC2}" destId="{AE56E3FC-9AA3-4AF5-BA02-FBD8DD7912EF}" srcOrd="0" destOrd="0" presId="urn:microsoft.com/office/officeart/2009/3/layout/HorizontalOrganizationChart#1"/>
    <dgm:cxn modelId="{15A08A40-D23A-49E7-916B-F1B34BC1AEC7}" type="presParOf" srcId="{B23FF4C9-E449-44B9-82D2-A4D6AA1F7AC2}" destId="{AF3401F4-6DFF-478E-A428-9E01CF1BF149}" srcOrd="1" destOrd="0" presId="urn:microsoft.com/office/officeart/2009/3/layout/HorizontalOrganizationChart#1"/>
    <dgm:cxn modelId="{3C992DDC-F19C-42A8-B805-558958AD9636}" type="presParOf" srcId="{AF3401F4-6DFF-478E-A428-9E01CF1BF149}" destId="{D700A37A-4740-4C8D-8DB8-5EB331D5BE21}" srcOrd="0" destOrd="0" presId="urn:microsoft.com/office/officeart/2009/3/layout/HorizontalOrganizationChart#1"/>
    <dgm:cxn modelId="{4B5CFA2E-BB9B-49C2-8946-3FB03B867AB4}" type="presParOf" srcId="{D700A37A-4740-4C8D-8DB8-5EB331D5BE21}" destId="{7958D412-88FB-4805-B2F5-58B33A8FCABB}" srcOrd="0" destOrd="0" presId="urn:microsoft.com/office/officeart/2009/3/layout/HorizontalOrganizationChart#1"/>
    <dgm:cxn modelId="{95A247E2-FEF3-47A0-A0FB-5B768C3A52E5}" type="presParOf" srcId="{D700A37A-4740-4C8D-8DB8-5EB331D5BE21}" destId="{D951F0C2-AAB0-4F61-AC69-D2BF2D6A3117}" srcOrd="1" destOrd="0" presId="urn:microsoft.com/office/officeart/2009/3/layout/HorizontalOrganizationChart#1"/>
    <dgm:cxn modelId="{4AC79D2F-56DE-4338-87CD-9E41B10406E8}" type="presParOf" srcId="{AF3401F4-6DFF-478E-A428-9E01CF1BF149}" destId="{CCB32462-4B23-40BF-B1B1-0A3A89CFB286}" srcOrd="1" destOrd="0" presId="urn:microsoft.com/office/officeart/2009/3/layout/HorizontalOrganizationChart#1"/>
    <dgm:cxn modelId="{54724EF3-C1E7-4DA0-8E30-52E94C7CDE2F}" type="presParOf" srcId="{AF3401F4-6DFF-478E-A428-9E01CF1BF149}" destId="{5579F3F7-C1DE-4275-AD5C-AA86B7B4000E}" srcOrd="2" destOrd="0" presId="urn:microsoft.com/office/officeart/2009/3/layout/HorizontalOrganizationChart#1"/>
    <dgm:cxn modelId="{F7C042C9-7E32-46AF-9010-32E867FEF658}" type="presParOf" srcId="{99E3C8BD-6513-4B64-8473-B6AE607A3A85}" destId="{789AEA58-1499-4C10-B59F-C22A1B59CB66}" srcOrd="2" destOrd="0" presId="urn:microsoft.com/office/officeart/2009/3/layout/HorizontalOrganizationChart#1"/>
    <dgm:cxn modelId="{BBA2E69C-8FB1-4417-896C-E030328636E7}" type="presParOf" srcId="{613B6E5F-463C-4C2F-B85D-61311D7EBC32}" destId="{64481449-FAAE-4AC9-B1B2-61BA1320CDF7}" srcOrd="4" destOrd="0" presId="urn:microsoft.com/office/officeart/2009/3/layout/HorizontalOrganizationChart#1"/>
    <dgm:cxn modelId="{612DAA93-0C6D-4FAB-92DB-D9BD832D961C}" type="presParOf" srcId="{613B6E5F-463C-4C2F-B85D-61311D7EBC32}" destId="{7F97209A-96AE-4D36-9863-80EE1E1AA9DA}" srcOrd="5" destOrd="0" presId="urn:microsoft.com/office/officeart/2009/3/layout/HorizontalOrganizationChart#1"/>
    <dgm:cxn modelId="{52A72FA5-7554-4574-A1AD-0738351AB076}" type="presParOf" srcId="{7F97209A-96AE-4D36-9863-80EE1E1AA9DA}" destId="{629A8777-815C-4962-BE3C-71751EA4C4D8}" srcOrd="0" destOrd="0" presId="urn:microsoft.com/office/officeart/2009/3/layout/HorizontalOrganizationChart#1"/>
    <dgm:cxn modelId="{00D4A7DC-C564-412C-BAC3-2057F09E3D1F}" type="presParOf" srcId="{629A8777-815C-4962-BE3C-71751EA4C4D8}" destId="{DADB27E6-F047-4211-B447-6915EDF57E0B}" srcOrd="0" destOrd="0" presId="urn:microsoft.com/office/officeart/2009/3/layout/HorizontalOrganizationChart#1"/>
    <dgm:cxn modelId="{EE32D0CF-9C72-46BB-92FE-CBBDE556E160}" type="presParOf" srcId="{629A8777-815C-4962-BE3C-71751EA4C4D8}" destId="{409ADDC8-92CC-4EB4-B507-4BA4DE54D67A}" srcOrd="1" destOrd="0" presId="urn:microsoft.com/office/officeart/2009/3/layout/HorizontalOrganizationChart#1"/>
    <dgm:cxn modelId="{AA97D8CC-63B0-4C9D-9BFB-3D8EF62B8CB5}" type="presParOf" srcId="{7F97209A-96AE-4D36-9863-80EE1E1AA9DA}" destId="{3AED1A2C-52B6-4336-B2F0-7D001AC4EE35}" srcOrd="1" destOrd="0" presId="urn:microsoft.com/office/officeart/2009/3/layout/HorizontalOrganizationChart#1"/>
    <dgm:cxn modelId="{B79C61D1-4C55-4632-8852-39BE1933AEEC}" type="presParOf" srcId="{3AED1A2C-52B6-4336-B2F0-7D001AC4EE35}" destId="{578B322E-51C4-40B1-8795-6FA9FC1877DE}" srcOrd="0" destOrd="0" presId="urn:microsoft.com/office/officeart/2009/3/layout/HorizontalOrganizationChart#1"/>
    <dgm:cxn modelId="{DB3359D1-6168-40DA-A341-35A24D815276}" type="presParOf" srcId="{3AED1A2C-52B6-4336-B2F0-7D001AC4EE35}" destId="{8AD26169-2315-4C6E-A269-0426595CB545}" srcOrd="1" destOrd="0" presId="urn:microsoft.com/office/officeart/2009/3/layout/HorizontalOrganizationChart#1"/>
    <dgm:cxn modelId="{5DE0007B-F910-495C-A51A-5DB9A3E1DFC6}" type="presParOf" srcId="{8AD26169-2315-4C6E-A269-0426595CB545}" destId="{AA613966-CB1F-401F-8FB0-DDC9FB4FAB84}" srcOrd="0" destOrd="0" presId="urn:microsoft.com/office/officeart/2009/3/layout/HorizontalOrganizationChart#1"/>
    <dgm:cxn modelId="{0F804C3C-284F-43A1-9DE6-52B8ACF5E6F8}" type="presParOf" srcId="{AA613966-CB1F-401F-8FB0-DDC9FB4FAB84}" destId="{545500BC-D1F2-4B3E-9EE6-EA0E3B757769}" srcOrd="0" destOrd="0" presId="urn:microsoft.com/office/officeart/2009/3/layout/HorizontalOrganizationChart#1"/>
    <dgm:cxn modelId="{0BC2883E-6DC1-4B70-B1F4-B398FE37A724}" type="presParOf" srcId="{AA613966-CB1F-401F-8FB0-DDC9FB4FAB84}" destId="{957CF3CE-4AC0-4FB0-BECB-3D6133ECBEE3}" srcOrd="1" destOrd="0" presId="urn:microsoft.com/office/officeart/2009/3/layout/HorizontalOrganizationChart#1"/>
    <dgm:cxn modelId="{B0E8A6A5-927D-4B70-9125-8E4BF7B3862D}" type="presParOf" srcId="{8AD26169-2315-4C6E-A269-0426595CB545}" destId="{7706FAA5-7443-4EA5-BBA2-CD920CC4698C}" srcOrd="1" destOrd="0" presId="urn:microsoft.com/office/officeart/2009/3/layout/HorizontalOrganizationChart#1"/>
    <dgm:cxn modelId="{BD799E5B-33CF-4483-8AE3-F831614CFEF1}" type="presParOf" srcId="{8AD26169-2315-4C6E-A269-0426595CB545}" destId="{DB4E156B-CE58-4BA7-AFA5-D29D985057B7}" srcOrd="2" destOrd="0" presId="urn:microsoft.com/office/officeart/2009/3/layout/HorizontalOrganizationChart#1"/>
    <dgm:cxn modelId="{F5794D02-8FA2-4CC5-A4C2-66D92D8A6AC8}" type="presParOf" srcId="{7F97209A-96AE-4D36-9863-80EE1E1AA9DA}" destId="{336924FD-E3C6-442E-B80C-211405D11915}" srcOrd="2" destOrd="0" presId="urn:microsoft.com/office/officeart/2009/3/layout/HorizontalOrganizationChart#1"/>
    <dgm:cxn modelId="{49FB3C14-0530-4EEF-B39D-54A5E31728A8}" type="presParOf" srcId="{EC4F1A80-D48E-465E-B2F7-E67FAADDB1F9}" destId="{95861C76-A7EB-4953-A63C-33AAFB049C69}" srcOrd="2" destOrd="0" presId="urn:microsoft.com/office/officeart/2009/3/layout/HorizontalOrganizationChart#1"/>
    <dgm:cxn modelId="{A597E9D4-345C-406C-96AC-9E290B1B86A4}" type="presParOf" srcId="{A6283350-C5AA-49F5-9E71-62EAC6F17069}" destId="{CE20BBAA-78D5-4E32-9A33-F1C262A2FA8F}" srcOrd="1" destOrd="0" presId="urn:microsoft.com/office/officeart/2009/3/layout/HorizontalOrganizationChart#1"/>
    <dgm:cxn modelId="{10E0EF40-CDD8-4895-AD7E-82619251F979}" type="presParOf" srcId="{CE20BBAA-78D5-4E32-9A33-F1C262A2FA8F}" destId="{517EF965-3E2B-4B63-B19E-0FB31E1F7E8A}" srcOrd="0" destOrd="0" presId="urn:microsoft.com/office/officeart/2009/3/layout/HorizontalOrganizationChart#1"/>
    <dgm:cxn modelId="{E65EC56E-BF21-4C0F-A6C0-D021F55E4EAD}" type="presParOf" srcId="{517EF965-3E2B-4B63-B19E-0FB31E1F7E8A}" destId="{A361EB03-6E6F-4650-B01F-03898AA9183A}" srcOrd="0" destOrd="0" presId="urn:microsoft.com/office/officeart/2009/3/layout/HorizontalOrganizationChart#1"/>
    <dgm:cxn modelId="{5CB69EFC-5075-4F9B-974F-7B153E7C1723}" type="presParOf" srcId="{517EF965-3E2B-4B63-B19E-0FB31E1F7E8A}" destId="{A21B6973-CA01-4677-B7BE-402CF51D64A0}" srcOrd="1" destOrd="0" presId="urn:microsoft.com/office/officeart/2009/3/layout/HorizontalOrganizationChart#1"/>
    <dgm:cxn modelId="{8E9DCD94-75A0-4065-8669-4BD865CD581F}" type="presParOf" srcId="{CE20BBAA-78D5-4E32-9A33-F1C262A2FA8F}" destId="{F7AE2710-1124-494F-AE63-C90943B08C87}" srcOrd="1" destOrd="0" presId="urn:microsoft.com/office/officeart/2009/3/layout/HorizontalOrganizationChart#1"/>
    <dgm:cxn modelId="{03C41B8F-EADB-4B29-98B8-50CF9DCD12FF}" type="presParOf" srcId="{F7AE2710-1124-494F-AE63-C90943B08C87}" destId="{9315DF31-A1D5-43FE-996B-A4843785BFAB}" srcOrd="0" destOrd="0" presId="urn:microsoft.com/office/officeart/2009/3/layout/HorizontalOrganizationChart#1"/>
    <dgm:cxn modelId="{55D47035-4DF6-4531-A254-AE9865C316A6}" type="presParOf" srcId="{F7AE2710-1124-494F-AE63-C90943B08C87}" destId="{E21A6EA7-5347-4CFF-9994-213194F6515E}" srcOrd="1" destOrd="0" presId="urn:microsoft.com/office/officeart/2009/3/layout/HorizontalOrganizationChart#1"/>
    <dgm:cxn modelId="{180E716D-F3FE-4A77-9346-9DDB4CACCDE4}" type="presParOf" srcId="{E21A6EA7-5347-4CFF-9994-213194F6515E}" destId="{E37E3629-F3F0-4898-8EAB-ED36CD2E8909}" srcOrd="0" destOrd="0" presId="urn:microsoft.com/office/officeart/2009/3/layout/HorizontalOrganizationChart#1"/>
    <dgm:cxn modelId="{156771CF-8380-4442-A535-10389024E14E}" type="presParOf" srcId="{E37E3629-F3F0-4898-8EAB-ED36CD2E8909}" destId="{C22DDD48-8DC2-4140-B11F-4250BA5604FC}" srcOrd="0" destOrd="0" presId="urn:microsoft.com/office/officeart/2009/3/layout/HorizontalOrganizationChart#1"/>
    <dgm:cxn modelId="{1D1E9402-EC5E-4278-AC68-DB9BA5FBF6C5}" type="presParOf" srcId="{E37E3629-F3F0-4898-8EAB-ED36CD2E8909}" destId="{60B53B05-5E4C-4524-813C-FFB7BCDF4CBB}" srcOrd="1" destOrd="0" presId="urn:microsoft.com/office/officeart/2009/3/layout/HorizontalOrganizationChart#1"/>
    <dgm:cxn modelId="{B57DED64-EEC2-487B-8220-04D15081D117}" type="presParOf" srcId="{E21A6EA7-5347-4CFF-9994-213194F6515E}" destId="{848E3D60-4BBD-4889-B250-C40FA338A156}" srcOrd="1" destOrd="0" presId="urn:microsoft.com/office/officeart/2009/3/layout/HorizontalOrganizationChart#1"/>
    <dgm:cxn modelId="{983F0F86-0DB1-45B8-9185-FD50C604BFA7}" type="presParOf" srcId="{848E3D60-4BBD-4889-B250-C40FA338A156}" destId="{5F0483D0-C238-47CA-BA15-98429C1E1436}" srcOrd="0" destOrd="0" presId="urn:microsoft.com/office/officeart/2009/3/layout/HorizontalOrganizationChart#1"/>
    <dgm:cxn modelId="{ECBCC464-76B5-405B-9EC2-AEBA67E71990}" type="presParOf" srcId="{848E3D60-4BBD-4889-B250-C40FA338A156}" destId="{265D90CA-69D1-43E3-B0C3-CB8480797C77}" srcOrd="1" destOrd="0" presId="urn:microsoft.com/office/officeart/2009/3/layout/HorizontalOrganizationChart#1"/>
    <dgm:cxn modelId="{C0C3D550-A186-4018-900A-8C9D55904B5D}" type="presParOf" srcId="{265D90CA-69D1-43E3-B0C3-CB8480797C77}" destId="{0D66E70B-029D-4BF7-BAAF-CFEE3D475D4A}" srcOrd="0" destOrd="0" presId="urn:microsoft.com/office/officeart/2009/3/layout/HorizontalOrganizationChart#1"/>
    <dgm:cxn modelId="{0FEDA7C1-C422-42E1-857F-6898217910A9}" type="presParOf" srcId="{0D66E70B-029D-4BF7-BAAF-CFEE3D475D4A}" destId="{CBF362A1-9F8A-476B-90D1-9A8B0D407633}" srcOrd="0" destOrd="0" presId="urn:microsoft.com/office/officeart/2009/3/layout/HorizontalOrganizationChart#1"/>
    <dgm:cxn modelId="{DD70F0DE-DAF3-4540-B574-0F364739DFB4}" type="presParOf" srcId="{0D66E70B-029D-4BF7-BAAF-CFEE3D475D4A}" destId="{2284BB6F-6167-4E58-B21F-BA67A36B8833}" srcOrd="1" destOrd="0" presId="urn:microsoft.com/office/officeart/2009/3/layout/HorizontalOrganizationChart#1"/>
    <dgm:cxn modelId="{8C312E8F-0D21-4A33-98E4-E23FE0557F6D}" type="presParOf" srcId="{265D90CA-69D1-43E3-B0C3-CB8480797C77}" destId="{79C3E19F-B70B-4A29-AAEC-FE980563DAA7}" srcOrd="1" destOrd="0" presId="urn:microsoft.com/office/officeart/2009/3/layout/HorizontalOrganizationChart#1"/>
    <dgm:cxn modelId="{5D48C556-1A91-4962-8204-84F24F89F111}" type="presParOf" srcId="{265D90CA-69D1-43E3-B0C3-CB8480797C77}" destId="{9B2EF90F-09C1-4F30-A4DA-AB92EFAAB9ED}" srcOrd="2" destOrd="0" presId="urn:microsoft.com/office/officeart/2009/3/layout/HorizontalOrganizationChart#1"/>
    <dgm:cxn modelId="{210D3285-3930-4BA6-BAC2-E536987921D6}" type="presParOf" srcId="{E21A6EA7-5347-4CFF-9994-213194F6515E}" destId="{9E55C9D7-7F06-4922-93AA-3F2D31662B5D}" srcOrd="2" destOrd="0" presId="urn:microsoft.com/office/officeart/2009/3/layout/HorizontalOrganizationChart#1"/>
    <dgm:cxn modelId="{D316B6C5-DB94-4383-8D6E-E4449848CCBC}" type="presParOf" srcId="{F7AE2710-1124-494F-AE63-C90943B08C87}" destId="{CDD053AD-6984-4DC0-80BA-97AB444B4781}" srcOrd="2" destOrd="0" presId="urn:microsoft.com/office/officeart/2009/3/layout/HorizontalOrganizationChart#1"/>
    <dgm:cxn modelId="{7E1337DC-50A3-4BBF-A797-A5AE079C36C1}" type="presParOf" srcId="{F7AE2710-1124-494F-AE63-C90943B08C87}" destId="{E34FA27D-75AB-473E-B0C4-ACF8891EE21D}" srcOrd="3" destOrd="0" presId="urn:microsoft.com/office/officeart/2009/3/layout/HorizontalOrganizationChart#1"/>
    <dgm:cxn modelId="{B8328F09-8C77-437A-9F8A-1D22200D28EA}" type="presParOf" srcId="{E34FA27D-75AB-473E-B0C4-ACF8891EE21D}" destId="{6D7ED175-49C4-4EF9-A239-E3D50C406BFE}" srcOrd="0" destOrd="0" presId="urn:microsoft.com/office/officeart/2009/3/layout/HorizontalOrganizationChart#1"/>
    <dgm:cxn modelId="{B7D12377-7EA4-4DC6-A66C-E88E07D44CF5}" type="presParOf" srcId="{6D7ED175-49C4-4EF9-A239-E3D50C406BFE}" destId="{B7504DF4-12E7-4C93-8734-0B3BA7043F16}" srcOrd="0" destOrd="0" presId="urn:microsoft.com/office/officeart/2009/3/layout/HorizontalOrganizationChart#1"/>
    <dgm:cxn modelId="{E9AD4AED-861E-42CF-9899-80C344BF6051}" type="presParOf" srcId="{6D7ED175-49C4-4EF9-A239-E3D50C406BFE}" destId="{1C4B7B59-D812-4D4A-893E-370F2D819A8A}" srcOrd="1" destOrd="0" presId="urn:microsoft.com/office/officeart/2009/3/layout/HorizontalOrganizationChart#1"/>
    <dgm:cxn modelId="{6E3766D8-E519-465B-A49B-CB0C91BA85C0}" type="presParOf" srcId="{E34FA27D-75AB-473E-B0C4-ACF8891EE21D}" destId="{AED5E2F2-7F1A-40CC-9DE0-FFAF13711B54}" srcOrd="1" destOrd="0" presId="urn:microsoft.com/office/officeart/2009/3/layout/HorizontalOrganizationChart#1"/>
    <dgm:cxn modelId="{6FBD3CCD-7434-4CF5-9FAB-D618016B8709}" type="presParOf" srcId="{AED5E2F2-7F1A-40CC-9DE0-FFAF13711B54}" destId="{C5926782-443C-42D5-AD3B-4423BA93A026}" srcOrd="0" destOrd="0" presId="urn:microsoft.com/office/officeart/2009/3/layout/HorizontalOrganizationChart#1"/>
    <dgm:cxn modelId="{74FA805F-6329-42CC-88C3-E840406030F4}" type="presParOf" srcId="{AED5E2F2-7F1A-40CC-9DE0-FFAF13711B54}" destId="{60EB8463-5DD9-463E-BE5E-4E339DF7A48F}" srcOrd="1" destOrd="0" presId="urn:microsoft.com/office/officeart/2009/3/layout/HorizontalOrganizationChart#1"/>
    <dgm:cxn modelId="{1000735A-7F46-4EB3-906B-3F28590CD68F}" type="presParOf" srcId="{60EB8463-5DD9-463E-BE5E-4E339DF7A48F}" destId="{223D6402-88E0-4297-B0B6-C0F55503B77A}" srcOrd="0" destOrd="0" presId="urn:microsoft.com/office/officeart/2009/3/layout/HorizontalOrganizationChart#1"/>
    <dgm:cxn modelId="{D551871C-FCF7-4062-9E69-30D3A6B9DECD}" type="presParOf" srcId="{223D6402-88E0-4297-B0B6-C0F55503B77A}" destId="{8CCF8472-2C99-4C68-909E-4E3455E433C5}" srcOrd="0" destOrd="0" presId="urn:microsoft.com/office/officeart/2009/3/layout/HorizontalOrganizationChart#1"/>
    <dgm:cxn modelId="{DA2C991A-0650-4714-8261-532A3DE3DABF}" type="presParOf" srcId="{223D6402-88E0-4297-B0B6-C0F55503B77A}" destId="{16D1E067-2198-4D2B-B241-1EF291D07CB1}" srcOrd="1" destOrd="0" presId="urn:microsoft.com/office/officeart/2009/3/layout/HorizontalOrganizationChart#1"/>
    <dgm:cxn modelId="{BD4E18B3-C302-47AF-A864-F5130F0284AC}" type="presParOf" srcId="{60EB8463-5DD9-463E-BE5E-4E339DF7A48F}" destId="{F39AB7FE-3841-4A54-B199-0D92F61EA3BF}" srcOrd="1" destOrd="0" presId="urn:microsoft.com/office/officeart/2009/3/layout/HorizontalOrganizationChart#1"/>
    <dgm:cxn modelId="{FE4FC54F-3365-4380-A647-BFD8DF8A4BB3}" type="presParOf" srcId="{60EB8463-5DD9-463E-BE5E-4E339DF7A48F}" destId="{F44B9C9F-64F9-48D5-A08D-E194F68188D2}" srcOrd="2" destOrd="0" presId="urn:microsoft.com/office/officeart/2009/3/layout/HorizontalOrganizationChart#1"/>
    <dgm:cxn modelId="{FE6E4F7B-09FF-4AA0-9522-5FC7B2087220}" type="presParOf" srcId="{E34FA27D-75AB-473E-B0C4-ACF8891EE21D}" destId="{9FFB92B1-B7DD-4D0E-94F0-7DAEED22A0DD}" srcOrd="2" destOrd="0" presId="urn:microsoft.com/office/officeart/2009/3/layout/HorizontalOrganizationChart#1"/>
    <dgm:cxn modelId="{22CD585D-A4EB-4586-8C18-C6E5ECF03C75}" type="presParOf" srcId="{F7AE2710-1124-494F-AE63-C90943B08C87}" destId="{0EF9C5D1-6500-4007-A5D6-6506A83F3AAF}" srcOrd="4" destOrd="0" presId="urn:microsoft.com/office/officeart/2009/3/layout/HorizontalOrganizationChart#1"/>
    <dgm:cxn modelId="{9FD3A915-71D9-468C-A48C-8750EFA14761}" type="presParOf" srcId="{F7AE2710-1124-494F-AE63-C90943B08C87}" destId="{1C2AD62D-6DE1-4C84-AA0F-5F06419739B1}" srcOrd="5" destOrd="0" presId="urn:microsoft.com/office/officeart/2009/3/layout/HorizontalOrganizationChart#1"/>
    <dgm:cxn modelId="{E95DC512-78E3-4979-9010-4180519F8567}" type="presParOf" srcId="{1C2AD62D-6DE1-4C84-AA0F-5F06419739B1}" destId="{6E5D791F-9CD1-4E6B-A218-EF6E65CD9D0C}" srcOrd="0" destOrd="0" presId="urn:microsoft.com/office/officeart/2009/3/layout/HorizontalOrganizationChart#1"/>
    <dgm:cxn modelId="{C04F9DB5-7C77-4EB2-8AC8-9243DC13734A}" type="presParOf" srcId="{6E5D791F-9CD1-4E6B-A218-EF6E65CD9D0C}" destId="{56C2425C-1101-4DF3-9379-346841873323}" srcOrd="0" destOrd="0" presId="urn:microsoft.com/office/officeart/2009/3/layout/HorizontalOrganizationChart#1"/>
    <dgm:cxn modelId="{419B2470-02C6-4546-9DFB-4EA57CC48D83}" type="presParOf" srcId="{6E5D791F-9CD1-4E6B-A218-EF6E65CD9D0C}" destId="{3C02F7D4-3243-4155-A849-9E3EC61E51AA}" srcOrd="1" destOrd="0" presId="urn:microsoft.com/office/officeart/2009/3/layout/HorizontalOrganizationChart#1"/>
    <dgm:cxn modelId="{D803C1B3-5810-42D6-857C-0116CD9A2687}" type="presParOf" srcId="{1C2AD62D-6DE1-4C84-AA0F-5F06419739B1}" destId="{85314921-4496-41C6-A8A9-C01A6EAC87F1}" srcOrd="1" destOrd="0" presId="urn:microsoft.com/office/officeart/2009/3/layout/HorizontalOrganizationChart#1"/>
    <dgm:cxn modelId="{B02786A0-0215-45A2-AF23-849596FB722C}" type="presParOf" srcId="{85314921-4496-41C6-A8A9-C01A6EAC87F1}" destId="{98B4B1D0-C56E-4313-A027-3EBCFED70657}" srcOrd="0" destOrd="0" presId="urn:microsoft.com/office/officeart/2009/3/layout/HorizontalOrganizationChart#1"/>
    <dgm:cxn modelId="{24C50BB0-BB5E-43B1-89F4-B571C6CE1639}" type="presParOf" srcId="{85314921-4496-41C6-A8A9-C01A6EAC87F1}" destId="{92B8E7BE-E1EA-464C-A6CE-FACA8D3A78DD}" srcOrd="1" destOrd="0" presId="urn:microsoft.com/office/officeart/2009/3/layout/HorizontalOrganizationChart#1"/>
    <dgm:cxn modelId="{03384911-F7B0-4C02-BAC5-0504A5AA96DB}" type="presParOf" srcId="{92B8E7BE-E1EA-464C-A6CE-FACA8D3A78DD}" destId="{2D48FA3B-E5ED-4198-8DBC-8E97C68E780B}" srcOrd="0" destOrd="0" presId="urn:microsoft.com/office/officeart/2009/3/layout/HorizontalOrganizationChart#1"/>
    <dgm:cxn modelId="{064E9F0F-39DC-4A85-8CC9-4247030794D1}" type="presParOf" srcId="{2D48FA3B-E5ED-4198-8DBC-8E97C68E780B}" destId="{BE39CA1D-396C-4495-81D8-1D1AE0449C84}" srcOrd="0" destOrd="0" presId="urn:microsoft.com/office/officeart/2009/3/layout/HorizontalOrganizationChart#1"/>
    <dgm:cxn modelId="{C75AAC56-B109-41B3-9AD8-B2AFAE169996}" type="presParOf" srcId="{2D48FA3B-E5ED-4198-8DBC-8E97C68E780B}" destId="{EC4FC2B1-95EA-46D0-9201-E4EBF72870A6}" srcOrd="1" destOrd="0" presId="urn:microsoft.com/office/officeart/2009/3/layout/HorizontalOrganizationChart#1"/>
    <dgm:cxn modelId="{84077F63-1B91-4C7F-A4FB-00C74E5A4E53}" type="presParOf" srcId="{92B8E7BE-E1EA-464C-A6CE-FACA8D3A78DD}" destId="{87040709-4752-4CB2-9C78-49E8A4CDBE95}" srcOrd="1" destOrd="0" presId="urn:microsoft.com/office/officeart/2009/3/layout/HorizontalOrganizationChart#1"/>
    <dgm:cxn modelId="{D2FBD4D4-45FF-4BD4-BD86-68CCEAF40A8C}" type="presParOf" srcId="{92B8E7BE-E1EA-464C-A6CE-FACA8D3A78DD}" destId="{495BAD44-EDD2-4ADB-BB81-4C4A730D1576}" srcOrd="2" destOrd="0" presId="urn:microsoft.com/office/officeart/2009/3/layout/HorizontalOrganizationChart#1"/>
    <dgm:cxn modelId="{66F75824-1933-49D2-A624-0EE4DC7887F9}" type="presParOf" srcId="{1C2AD62D-6DE1-4C84-AA0F-5F06419739B1}" destId="{6208F45E-D04B-483C-8ED9-49023F69622D}" srcOrd="2" destOrd="0" presId="urn:microsoft.com/office/officeart/2009/3/layout/HorizontalOrganizationChart#1"/>
    <dgm:cxn modelId="{0502CB32-66FA-4AAC-A1A4-A01236426F21}" type="presParOf" srcId="{CE20BBAA-78D5-4E32-9A33-F1C262A2FA8F}" destId="{FADC4760-2324-4422-B382-C51E7DECDE34}" srcOrd="2" destOrd="0" presId="urn:microsoft.com/office/officeart/2009/3/layout/HorizontalOrganizationChart#1"/>
    <dgm:cxn modelId="{4D316F66-FBB8-40BD-8468-F6D047B16701}" type="presParOf" srcId="{A6283350-C5AA-49F5-9E71-62EAC6F17069}" destId="{D3874778-54F9-4E69-A7A3-EEBDA14FD745}" srcOrd="2" destOrd="0" presId="urn:microsoft.com/office/officeart/2009/3/layout/HorizontalOrganizationChart#1"/>
    <dgm:cxn modelId="{A28AF7FF-3F71-4F45-9D07-1F49CD5B1A42}" type="presParOf" srcId="{D3874778-54F9-4E69-A7A3-EEBDA14FD745}" destId="{2A752D2C-5177-440F-8083-157C042303A7}" srcOrd="0" destOrd="0" presId="urn:microsoft.com/office/officeart/2009/3/layout/HorizontalOrganizationChart#1"/>
    <dgm:cxn modelId="{B2200B77-C808-444C-9F0D-3A4E10B789E4}" type="presParOf" srcId="{2A752D2C-5177-440F-8083-157C042303A7}" destId="{CA697021-0CFF-4F61-8BA2-D1DA60B9B889}" srcOrd="0" destOrd="0" presId="urn:microsoft.com/office/officeart/2009/3/layout/HorizontalOrganizationChart#1"/>
    <dgm:cxn modelId="{A5527305-8617-4108-951F-7D0315BE6BE7}" type="presParOf" srcId="{2A752D2C-5177-440F-8083-157C042303A7}" destId="{6F8D67E4-04EE-427D-B5FB-B9392F9D5DB1}" srcOrd="1" destOrd="0" presId="urn:microsoft.com/office/officeart/2009/3/layout/HorizontalOrganizationChart#1"/>
    <dgm:cxn modelId="{BBDADAEB-6520-4F62-8AF7-D642FE97A97A}" type="presParOf" srcId="{D3874778-54F9-4E69-A7A3-EEBDA14FD745}" destId="{EC5B4EED-B6BC-41B6-9763-135B38FD6E86}" srcOrd="1" destOrd="0" presId="urn:microsoft.com/office/officeart/2009/3/layout/HorizontalOrganizationChart#1"/>
    <dgm:cxn modelId="{E224A82B-EBB0-43ED-817B-4F2DB960F2C9}" type="presParOf" srcId="{EC5B4EED-B6BC-41B6-9763-135B38FD6E86}" destId="{784DF123-4831-4EC2-B350-0D214ACCF753}" srcOrd="0" destOrd="0" presId="urn:microsoft.com/office/officeart/2009/3/layout/HorizontalOrganizationChart#1"/>
    <dgm:cxn modelId="{9BAD6419-4B1F-4304-B22B-4A22DF302265}" type="presParOf" srcId="{EC5B4EED-B6BC-41B6-9763-135B38FD6E86}" destId="{328BCD4E-886D-4321-A1A8-204D52FBEC47}" srcOrd="1" destOrd="0" presId="urn:microsoft.com/office/officeart/2009/3/layout/HorizontalOrganizationChart#1"/>
    <dgm:cxn modelId="{57F493D3-1DE1-41D3-80DC-ED73B88E0254}" type="presParOf" srcId="{328BCD4E-886D-4321-A1A8-204D52FBEC47}" destId="{7A5C3603-263B-48B7-A715-5E0C7F041EF2}" srcOrd="0" destOrd="0" presId="urn:microsoft.com/office/officeart/2009/3/layout/HorizontalOrganizationChart#1"/>
    <dgm:cxn modelId="{0C387EE6-0487-4ADA-AE98-0A3EC7271CD9}" type="presParOf" srcId="{7A5C3603-263B-48B7-A715-5E0C7F041EF2}" destId="{64C8E872-3D8C-4C90-9E5B-6386267B7B7D}" srcOrd="0" destOrd="0" presId="urn:microsoft.com/office/officeart/2009/3/layout/HorizontalOrganizationChart#1"/>
    <dgm:cxn modelId="{80058046-7183-4420-8799-B9798149219A}" type="presParOf" srcId="{7A5C3603-263B-48B7-A715-5E0C7F041EF2}" destId="{00C15E03-5082-432D-BE42-168B9BA092D1}" srcOrd="1" destOrd="0" presId="urn:microsoft.com/office/officeart/2009/3/layout/HorizontalOrganizationChart#1"/>
    <dgm:cxn modelId="{B175BF65-2703-4E48-83A6-C5129BCC9CE2}" type="presParOf" srcId="{328BCD4E-886D-4321-A1A8-204D52FBEC47}" destId="{0E7125CE-25A4-49CD-B6D2-8E4FC0C8DD29}" srcOrd="1" destOrd="0" presId="urn:microsoft.com/office/officeart/2009/3/layout/HorizontalOrganizationChart#1"/>
    <dgm:cxn modelId="{EC089FFE-3527-44D6-BFD7-5B5D6D8FAF61}" type="presParOf" srcId="{0E7125CE-25A4-49CD-B6D2-8E4FC0C8DD29}" destId="{2D0E16E5-4340-46C8-8A43-9244E03A3ABF}" srcOrd="0" destOrd="0" presId="urn:microsoft.com/office/officeart/2009/3/layout/HorizontalOrganizationChart#1"/>
    <dgm:cxn modelId="{90AECE18-0703-4F6D-BC8A-FF04B6BE9C01}" type="presParOf" srcId="{0E7125CE-25A4-49CD-B6D2-8E4FC0C8DD29}" destId="{A6791F5C-7236-49CD-A40F-39B437E4F4C9}" srcOrd="1" destOrd="0" presId="urn:microsoft.com/office/officeart/2009/3/layout/HorizontalOrganizationChart#1"/>
    <dgm:cxn modelId="{5E7891B2-D4CB-48BD-B4CE-000ECC8AB163}" type="presParOf" srcId="{A6791F5C-7236-49CD-A40F-39B437E4F4C9}" destId="{BF825E6B-5627-41F6-BC07-843AC3934F88}" srcOrd="0" destOrd="0" presId="urn:microsoft.com/office/officeart/2009/3/layout/HorizontalOrganizationChart#1"/>
    <dgm:cxn modelId="{33C00852-A0FE-4FA9-8ADF-22AEF76F2E83}" type="presParOf" srcId="{BF825E6B-5627-41F6-BC07-843AC3934F88}" destId="{74DA0F0E-033C-4CA4-B7B9-DC806B8FE789}" srcOrd="0" destOrd="0" presId="urn:microsoft.com/office/officeart/2009/3/layout/HorizontalOrganizationChart#1"/>
    <dgm:cxn modelId="{696E1134-86E6-4C87-B095-EBE4DA51C752}" type="presParOf" srcId="{BF825E6B-5627-41F6-BC07-843AC3934F88}" destId="{4061E78E-A9E3-4C68-8217-E060ECE376C7}" srcOrd="1" destOrd="0" presId="urn:microsoft.com/office/officeart/2009/3/layout/HorizontalOrganizationChart#1"/>
    <dgm:cxn modelId="{552C8CB6-83EB-443A-9B95-8D9CF196835F}" type="presParOf" srcId="{A6791F5C-7236-49CD-A40F-39B437E4F4C9}" destId="{29E605B7-77F2-4B22-904B-0E3DDC4FECA4}" srcOrd="1" destOrd="0" presId="urn:microsoft.com/office/officeart/2009/3/layout/HorizontalOrganizationChart#1"/>
    <dgm:cxn modelId="{927BAD77-CD2D-4E78-9929-B2800BE03495}" type="presParOf" srcId="{A6791F5C-7236-49CD-A40F-39B437E4F4C9}" destId="{B651EB54-3424-4749-8083-0E78718FB6A8}" srcOrd="2" destOrd="0" presId="urn:microsoft.com/office/officeart/2009/3/layout/HorizontalOrganizationChart#1"/>
    <dgm:cxn modelId="{D1ACFB14-725C-4316-8B7E-D54621E2ACCB}" type="presParOf" srcId="{328BCD4E-886D-4321-A1A8-204D52FBEC47}" destId="{3BAB923D-85CA-4414-89EC-7931E7EA9820}" srcOrd="2" destOrd="0" presId="urn:microsoft.com/office/officeart/2009/3/layout/HorizontalOrganizationChart#1"/>
    <dgm:cxn modelId="{212906E5-8DF8-429D-AFDF-8DBBB26703C8}" type="presParOf" srcId="{EC5B4EED-B6BC-41B6-9763-135B38FD6E86}" destId="{88121F02-48C9-47CB-A415-3BE120E7E224}" srcOrd="2" destOrd="0" presId="urn:microsoft.com/office/officeart/2009/3/layout/HorizontalOrganizationChart#1"/>
    <dgm:cxn modelId="{432A62AF-2E32-4C88-A268-4A223CC16041}" type="presParOf" srcId="{EC5B4EED-B6BC-41B6-9763-135B38FD6E86}" destId="{110CE5C0-5A7B-4660-9EDA-FF6C414B21D9}" srcOrd="3" destOrd="0" presId="urn:microsoft.com/office/officeart/2009/3/layout/HorizontalOrganizationChart#1"/>
    <dgm:cxn modelId="{70020B37-32F2-4A57-9EFE-70657A780936}" type="presParOf" srcId="{110CE5C0-5A7B-4660-9EDA-FF6C414B21D9}" destId="{F01A47C5-F643-46F5-85E5-12EB7116F7A6}" srcOrd="0" destOrd="0" presId="urn:microsoft.com/office/officeart/2009/3/layout/HorizontalOrganizationChart#1"/>
    <dgm:cxn modelId="{974F2C5B-BF90-4381-B5FC-72F45AC50DDE}" type="presParOf" srcId="{F01A47C5-F643-46F5-85E5-12EB7116F7A6}" destId="{5C8B1FF8-B714-4F71-AC4A-694279A28422}" srcOrd="0" destOrd="0" presId="urn:microsoft.com/office/officeart/2009/3/layout/HorizontalOrganizationChart#1"/>
    <dgm:cxn modelId="{4CE75DE4-6F43-43E7-8A7E-BDBAE56DCD88}" type="presParOf" srcId="{F01A47C5-F643-46F5-85E5-12EB7116F7A6}" destId="{854917CE-BCFB-48B0-88DE-FD66BAC05B25}" srcOrd="1" destOrd="0" presId="urn:microsoft.com/office/officeart/2009/3/layout/HorizontalOrganizationChart#1"/>
    <dgm:cxn modelId="{5E8DAD4B-E113-47BC-B0CA-5DE3C9DAA653}" type="presParOf" srcId="{110CE5C0-5A7B-4660-9EDA-FF6C414B21D9}" destId="{573FFA7E-BB40-45C0-8942-4B45C5A5A74C}" srcOrd="1" destOrd="0" presId="urn:microsoft.com/office/officeart/2009/3/layout/HorizontalOrganizationChart#1"/>
    <dgm:cxn modelId="{2B7F5CEF-4557-4A17-BCA7-472D859E29A6}" type="presParOf" srcId="{573FFA7E-BB40-45C0-8942-4B45C5A5A74C}" destId="{597DED64-4D78-4DC1-A9F8-98540638B805}" srcOrd="0" destOrd="0" presId="urn:microsoft.com/office/officeart/2009/3/layout/HorizontalOrganizationChart#1"/>
    <dgm:cxn modelId="{5E9C39F6-C2DF-48AF-BCBE-6A7F0266CDD2}" type="presParOf" srcId="{573FFA7E-BB40-45C0-8942-4B45C5A5A74C}" destId="{C0A57C80-EE2F-4157-B9A3-F6F6C1020095}" srcOrd="1" destOrd="0" presId="urn:microsoft.com/office/officeart/2009/3/layout/HorizontalOrganizationChart#1"/>
    <dgm:cxn modelId="{05431CC1-909E-4E8F-B812-6B758BB30FFE}" type="presParOf" srcId="{C0A57C80-EE2F-4157-B9A3-F6F6C1020095}" destId="{69BE41E8-42B0-4371-AB21-FFA282A2BF2C}" srcOrd="0" destOrd="0" presId="urn:microsoft.com/office/officeart/2009/3/layout/HorizontalOrganizationChart#1"/>
    <dgm:cxn modelId="{E9901BBA-D103-48C8-9D6E-8990FFC6933C}" type="presParOf" srcId="{69BE41E8-42B0-4371-AB21-FFA282A2BF2C}" destId="{A86C4B1A-F0FC-4698-AF34-CFCD5E3C43F7}" srcOrd="0" destOrd="0" presId="urn:microsoft.com/office/officeart/2009/3/layout/HorizontalOrganizationChart#1"/>
    <dgm:cxn modelId="{1BE3B05B-6955-42EA-9965-1C994A5C7E07}" type="presParOf" srcId="{69BE41E8-42B0-4371-AB21-FFA282A2BF2C}" destId="{C851E14E-A2C7-411E-BA29-C922EBFC31F0}" srcOrd="1" destOrd="0" presId="urn:microsoft.com/office/officeart/2009/3/layout/HorizontalOrganizationChart#1"/>
    <dgm:cxn modelId="{FF9FEA68-F276-4169-8FE1-CA9886CB027C}" type="presParOf" srcId="{C0A57C80-EE2F-4157-B9A3-F6F6C1020095}" destId="{827757A4-9CAF-4B05-A4E7-B32FE44CD009}" srcOrd="1" destOrd="0" presId="urn:microsoft.com/office/officeart/2009/3/layout/HorizontalOrganizationChart#1"/>
    <dgm:cxn modelId="{49CC41D0-EDED-481A-88C6-8E6F1D35DCBC}" type="presParOf" srcId="{C0A57C80-EE2F-4157-B9A3-F6F6C1020095}" destId="{930FC45F-E3BD-4495-AA29-9E1E85754F51}" srcOrd="2" destOrd="0" presId="urn:microsoft.com/office/officeart/2009/3/layout/HorizontalOrganizationChart#1"/>
    <dgm:cxn modelId="{672522F2-EFCB-469F-B9FC-FDDFAFC43E75}" type="presParOf" srcId="{110CE5C0-5A7B-4660-9EDA-FF6C414B21D9}" destId="{42C529BF-2447-4FBE-8F36-B2D6674096BC}" srcOrd="2" destOrd="0" presId="urn:microsoft.com/office/officeart/2009/3/layout/HorizontalOrganizationChart#1"/>
    <dgm:cxn modelId="{7AE7C6C8-5C44-4589-B6B1-CC5D82E6C02C}" type="presParOf" srcId="{D3874778-54F9-4E69-A7A3-EEBDA14FD745}" destId="{999B869F-8ABD-4635-90DE-AF8EA638CE9D}" srcOrd="2" destOrd="0" presId="urn:microsoft.com/office/officeart/2009/3/layout/HorizontalOrganizationChart#1"/>
    <dgm:cxn modelId="{83686760-F2B7-4C5B-BAD6-223C495919FD}" type="presParOf" srcId="{A6283350-C5AA-49F5-9E71-62EAC6F17069}" destId="{E6ADC092-178D-4E0F-A675-83C88F071BDA}" srcOrd="3" destOrd="0" presId="urn:microsoft.com/office/officeart/2009/3/layout/HorizontalOrganizationChart#1"/>
    <dgm:cxn modelId="{70E2B2CA-DE39-47B9-A3F6-E9750E3E1083}" type="presParOf" srcId="{E6ADC092-178D-4E0F-A675-83C88F071BDA}" destId="{EF6E6646-6A86-44A3-B270-59F01E6547BD}" srcOrd="0" destOrd="0" presId="urn:microsoft.com/office/officeart/2009/3/layout/HorizontalOrganizationChart#1"/>
    <dgm:cxn modelId="{268FBB8A-98E1-41AB-AE96-EB2C6B5E0246}" type="presParOf" srcId="{EF6E6646-6A86-44A3-B270-59F01E6547BD}" destId="{D85F816E-441B-434D-815C-72A5958F0318}" srcOrd="0" destOrd="0" presId="urn:microsoft.com/office/officeart/2009/3/layout/HorizontalOrganizationChart#1"/>
    <dgm:cxn modelId="{FADF4207-FF2B-4E42-A6E4-AD7336313602}" type="presParOf" srcId="{EF6E6646-6A86-44A3-B270-59F01E6547BD}" destId="{7A626DCD-7C9A-4218-A9FD-C2E0A0A5D6EF}" srcOrd="1" destOrd="0" presId="urn:microsoft.com/office/officeart/2009/3/layout/HorizontalOrganizationChart#1"/>
    <dgm:cxn modelId="{3C6625EF-D0CE-479F-B047-CD8CBB23D1CA}" type="presParOf" srcId="{E6ADC092-178D-4E0F-A675-83C88F071BDA}" destId="{B5E51A97-426A-4A9D-9CFE-F50053F3F322}" srcOrd="1" destOrd="0" presId="urn:microsoft.com/office/officeart/2009/3/layout/HorizontalOrganizationChart#1"/>
    <dgm:cxn modelId="{0C13B5AF-C549-468F-8A6D-C311EDA1BEA5}" type="presParOf" srcId="{B5E51A97-426A-4A9D-9CFE-F50053F3F322}" destId="{88492B7A-2E85-47C4-9C0C-A5EFB416E1CF}" srcOrd="0" destOrd="0" presId="urn:microsoft.com/office/officeart/2009/3/layout/HorizontalOrganizationChart#1"/>
    <dgm:cxn modelId="{20452B94-4AD4-4788-A52F-732E633E285A}" type="presParOf" srcId="{B5E51A97-426A-4A9D-9CFE-F50053F3F322}" destId="{30F4403C-2D2C-4422-B35E-8FE63F0404E5}" srcOrd="1" destOrd="0" presId="urn:microsoft.com/office/officeart/2009/3/layout/HorizontalOrganizationChart#1"/>
    <dgm:cxn modelId="{DAC82C5F-64AA-4E0F-9515-DA00F167053E}" type="presParOf" srcId="{30F4403C-2D2C-4422-B35E-8FE63F0404E5}" destId="{8D1C6131-7098-45F7-AD7E-65F5795E54D4}" srcOrd="0" destOrd="0" presId="urn:microsoft.com/office/officeart/2009/3/layout/HorizontalOrganizationChart#1"/>
    <dgm:cxn modelId="{8A374804-5D57-4634-B3FC-27DF72348F32}" type="presParOf" srcId="{8D1C6131-7098-45F7-AD7E-65F5795E54D4}" destId="{018AE415-AF83-478B-A6ED-A3DED63E6D02}" srcOrd="0" destOrd="0" presId="urn:microsoft.com/office/officeart/2009/3/layout/HorizontalOrganizationChart#1"/>
    <dgm:cxn modelId="{5DC3C11F-684A-4916-9613-D661D3957FF5}" type="presParOf" srcId="{8D1C6131-7098-45F7-AD7E-65F5795E54D4}" destId="{6EE2F56D-D743-48F9-83CB-282015F44EB0}" srcOrd="1" destOrd="0" presId="urn:microsoft.com/office/officeart/2009/3/layout/HorizontalOrganizationChart#1"/>
    <dgm:cxn modelId="{8367A071-F117-4438-948B-C6414D5748AD}" type="presParOf" srcId="{30F4403C-2D2C-4422-B35E-8FE63F0404E5}" destId="{56CDF04D-9F1F-4720-8B62-55AF433B555D}" srcOrd="1" destOrd="0" presId="urn:microsoft.com/office/officeart/2009/3/layout/HorizontalOrganizationChart#1"/>
    <dgm:cxn modelId="{821EC5FE-A274-42C7-8E25-E1B4BF634402}" type="presParOf" srcId="{56CDF04D-9F1F-4720-8B62-55AF433B555D}" destId="{ED1BD066-E70B-4A84-A88C-56EB519DD249}" srcOrd="0" destOrd="0" presId="urn:microsoft.com/office/officeart/2009/3/layout/HorizontalOrganizationChart#1"/>
    <dgm:cxn modelId="{4DA69DF2-6E12-45AC-BE08-44E12FF0E04A}" type="presParOf" srcId="{56CDF04D-9F1F-4720-8B62-55AF433B555D}" destId="{D9C30DCD-EC8B-4B93-9351-BD609F75B520}" srcOrd="1" destOrd="0" presId="urn:microsoft.com/office/officeart/2009/3/layout/HorizontalOrganizationChart#1"/>
    <dgm:cxn modelId="{1E73F834-6FF7-4256-BCB0-26E8AFB17C6D}" type="presParOf" srcId="{D9C30DCD-EC8B-4B93-9351-BD609F75B520}" destId="{DBFC09E4-D81A-4D47-8F05-21C4F513512C}" srcOrd="0" destOrd="0" presId="urn:microsoft.com/office/officeart/2009/3/layout/HorizontalOrganizationChart#1"/>
    <dgm:cxn modelId="{606C9CB1-04E9-4858-BBFD-BA8932EADC11}" type="presParOf" srcId="{DBFC09E4-D81A-4D47-8F05-21C4F513512C}" destId="{6544E61F-4133-4780-BEBA-B3C71A1420C1}" srcOrd="0" destOrd="0" presId="urn:microsoft.com/office/officeart/2009/3/layout/HorizontalOrganizationChart#1"/>
    <dgm:cxn modelId="{D6A6C4C7-B60D-4647-A82F-B35B4C120453}" type="presParOf" srcId="{DBFC09E4-D81A-4D47-8F05-21C4F513512C}" destId="{83CB8856-19D6-4FA1-8B69-3800176317C7}" srcOrd="1" destOrd="0" presId="urn:microsoft.com/office/officeart/2009/3/layout/HorizontalOrganizationChart#1"/>
    <dgm:cxn modelId="{FD6AE27B-5DC0-4956-8DDB-533A93BBDBF2}" type="presParOf" srcId="{D9C30DCD-EC8B-4B93-9351-BD609F75B520}" destId="{AB903A3F-B2F6-4830-A944-EE6DA7373934}" srcOrd="1" destOrd="0" presId="urn:microsoft.com/office/officeart/2009/3/layout/HorizontalOrganizationChart#1"/>
    <dgm:cxn modelId="{31D3660D-9607-43F0-B8BB-C0153F913ADE}" type="presParOf" srcId="{D9C30DCD-EC8B-4B93-9351-BD609F75B520}" destId="{A92B7333-4B72-41CC-A376-C14E0E631079}" srcOrd="2" destOrd="0" presId="urn:microsoft.com/office/officeart/2009/3/layout/HorizontalOrganizationChart#1"/>
    <dgm:cxn modelId="{16FF5AC9-7C50-49D7-AF87-8A7A7BDE7584}" type="presParOf" srcId="{30F4403C-2D2C-4422-B35E-8FE63F0404E5}" destId="{C135A29C-2E25-4C50-8700-F71AA5767CDA}" srcOrd="2" destOrd="0" presId="urn:microsoft.com/office/officeart/2009/3/layout/HorizontalOrganizationChart#1"/>
    <dgm:cxn modelId="{CD6AC21B-9461-4811-8AEC-17743A9495A9}" type="presParOf" srcId="{B5E51A97-426A-4A9D-9CFE-F50053F3F322}" destId="{0919DC9F-BC15-4142-8594-F342EDE10FF4}" srcOrd="2" destOrd="0" presId="urn:microsoft.com/office/officeart/2009/3/layout/HorizontalOrganizationChart#1"/>
    <dgm:cxn modelId="{B2CF9850-E6D0-464B-82CD-4D837D9DBF9F}" type="presParOf" srcId="{B5E51A97-426A-4A9D-9CFE-F50053F3F322}" destId="{07F6CFE5-7E26-49D0-B836-6D3C830833B9}" srcOrd="3" destOrd="0" presId="urn:microsoft.com/office/officeart/2009/3/layout/HorizontalOrganizationChart#1"/>
    <dgm:cxn modelId="{4A134B5B-F281-4B67-B9E1-EBF80B28773D}" type="presParOf" srcId="{07F6CFE5-7E26-49D0-B836-6D3C830833B9}" destId="{D9418DF9-2F1C-487C-B176-8E7B88E5F65F}" srcOrd="0" destOrd="0" presId="urn:microsoft.com/office/officeart/2009/3/layout/HorizontalOrganizationChart#1"/>
    <dgm:cxn modelId="{CB42C1A7-3AE8-4E39-9898-174129E47B66}" type="presParOf" srcId="{D9418DF9-2F1C-487C-B176-8E7B88E5F65F}" destId="{E08EA2E1-7E66-4D9F-92C8-DF54E930810B}" srcOrd="0" destOrd="0" presId="urn:microsoft.com/office/officeart/2009/3/layout/HorizontalOrganizationChart#1"/>
    <dgm:cxn modelId="{12248ADA-0F79-4537-841C-A6BF4149AAAD}" type="presParOf" srcId="{D9418DF9-2F1C-487C-B176-8E7B88E5F65F}" destId="{862F403B-768C-4EB2-888E-4A286ADCE13B}" srcOrd="1" destOrd="0" presId="urn:microsoft.com/office/officeart/2009/3/layout/HorizontalOrganizationChart#1"/>
    <dgm:cxn modelId="{937C6AD5-FD85-4D35-A399-C20AC64654C9}" type="presParOf" srcId="{07F6CFE5-7E26-49D0-B836-6D3C830833B9}" destId="{E1F9F9BC-EF7F-49CB-A7FA-2BE9795F4EB6}" srcOrd="1" destOrd="0" presId="urn:microsoft.com/office/officeart/2009/3/layout/HorizontalOrganizationChart#1"/>
    <dgm:cxn modelId="{FB582081-08F9-4056-8B50-FF9833F67176}" type="presParOf" srcId="{E1F9F9BC-EF7F-49CB-A7FA-2BE9795F4EB6}" destId="{9D423735-D9DF-46CD-B76E-D24760B51E49}" srcOrd="0" destOrd="0" presId="urn:microsoft.com/office/officeart/2009/3/layout/HorizontalOrganizationChart#1"/>
    <dgm:cxn modelId="{E53D2058-74F2-4020-A5DE-47B7A95DF73B}" type="presParOf" srcId="{E1F9F9BC-EF7F-49CB-A7FA-2BE9795F4EB6}" destId="{6583DCE1-333D-4AE5-BEC3-B3305CC9DB25}" srcOrd="1" destOrd="0" presId="urn:microsoft.com/office/officeart/2009/3/layout/HorizontalOrganizationChart#1"/>
    <dgm:cxn modelId="{28AB996C-45C7-4463-B76E-9B752905DE6F}" type="presParOf" srcId="{6583DCE1-333D-4AE5-BEC3-B3305CC9DB25}" destId="{912F8A83-345A-4E52-8E67-E8595AB61C1F}" srcOrd="0" destOrd="0" presId="urn:microsoft.com/office/officeart/2009/3/layout/HorizontalOrganizationChart#1"/>
    <dgm:cxn modelId="{0337678E-72F4-458B-8B1B-292098DAFD84}" type="presParOf" srcId="{912F8A83-345A-4E52-8E67-E8595AB61C1F}" destId="{95543C8A-71E2-4006-B796-B313696C6320}" srcOrd="0" destOrd="0" presId="urn:microsoft.com/office/officeart/2009/3/layout/HorizontalOrganizationChart#1"/>
    <dgm:cxn modelId="{C0D06E0E-B91F-40D3-8250-0059A78598CE}" type="presParOf" srcId="{912F8A83-345A-4E52-8E67-E8595AB61C1F}" destId="{A624BD1B-4335-4A17-A331-386BEB45F091}" srcOrd="1" destOrd="0" presId="urn:microsoft.com/office/officeart/2009/3/layout/HorizontalOrganizationChart#1"/>
    <dgm:cxn modelId="{C27D2C96-8375-4835-A155-EE630C56C3D9}" type="presParOf" srcId="{6583DCE1-333D-4AE5-BEC3-B3305CC9DB25}" destId="{7A2D3C61-8A7E-4D19-BE13-DF1AD6E00212}" srcOrd="1" destOrd="0" presId="urn:microsoft.com/office/officeart/2009/3/layout/HorizontalOrganizationChart#1"/>
    <dgm:cxn modelId="{CFD512C8-4FB3-4646-831C-63D01E9C7D4C}" type="presParOf" srcId="{6583DCE1-333D-4AE5-BEC3-B3305CC9DB25}" destId="{B0932E8E-DAB5-4636-B2E0-C7169435D0DE}" srcOrd="2" destOrd="0" presId="urn:microsoft.com/office/officeart/2009/3/layout/HorizontalOrganizationChart#1"/>
    <dgm:cxn modelId="{D14033FA-AC13-422D-B64D-244BF7F78298}" type="presParOf" srcId="{07F6CFE5-7E26-49D0-B836-6D3C830833B9}" destId="{150257E6-4697-4F99-AFDB-7AC7D061AF1C}" srcOrd="2" destOrd="0" presId="urn:microsoft.com/office/officeart/2009/3/layout/HorizontalOrganizationChart#1"/>
    <dgm:cxn modelId="{40CEFC13-94F0-4F67-B554-40218FA53846}" type="presParOf" srcId="{B5E51A97-426A-4A9D-9CFE-F50053F3F322}" destId="{93ECEA18-B9EB-4536-9FE3-C4143AA7DE13}" srcOrd="4" destOrd="0" presId="urn:microsoft.com/office/officeart/2009/3/layout/HorizontalOrganizationChart#1"/>
    <dgm:cxn modelId="{40941B15-07E9-4711-BEFC-FEAD1EDFFDF6}" type="presParOf" srcId="{B5E51A97-426A-4A9D-9CFE-F50053F3F322}" destId="{FC71445E-B7AA-40ED-808C-8ACFE36E02CD}" srcOrd="5" destOrd="0" presId="urn:microsoft.com/office/officeart/2009/3/layout/HorizontalOrganizationChart#1"/>
    <dgm:cxn modelId="{E8E03375-4E85-4FA2-904D-69F9603B1670}" type="presParOf" srcId="{FC71445E-B7AA-40ED-808C-8ACFE36E02CD}" destId="{79AC2EAF-133D-483C-8F3C-F5D95595ABF8}" srcOrd="0" destOrd="0" presId="urn:microsoft.com/office/officeart/2009/3/layout/HorizontalOrganizationChart#1"/>
    <dgm:cxn modelId="{DA1327E9-C2F5-4F52-8851-08B688EE46A0}" type="presParOf" srcId="{79AC2EAF-133D-483C-8F3C-F5D95595ABF8}" destId="{7FAC7AD7-8D69-413A-B9E7-0FA57DE82E9B}" srcOrd="0" destOrd="0" presId="urn:microsoft.com/office/officeart/2009/3/layout/HorizontalOrganizationChart#1"/>
    <dgm:cxn modelId="{459FF5F7-7A30-4C2C-9C13-190262F4C5A8}" type="presParOf" srcId="{79AC2EAF-133D-483C-8F3C-F5D95595ABF8}" destId="{DCD3F026-C143-432D-8109-42FF63AB1180}" srcOrd="1" destOrd="0" presId="urn:microsoft.com/office/officeart/2009/3/layout/HorizontalOrganizationChart#1"/>
    <dgm:cxn modelId="{61E36B45-14DD-41CB-8576-F7365DB1F037}" type="presParOf" srcId="{FC71445E-B7AA-40ED-808C-8ACFE36E02CD}" destId="{9607B247-4475-4122-9C67-1841CCBC7D04}" srcOrd="1" destOrd="0" presId="urn:microsoft.com/office/officeart/2009/3/layout/HorizontalOrganizationChart#1"/>
    <dgm:cxn modelId="{1B8EA408-E20E-4FA7-BFC1-2E422AF04343}" type="presParOf" srcId="{9607B247-4475-4122-9C67-1841CCBC7D04}" destId="{7DE6DA5A-AB17-46DD-BC89-C03FAA72E16F}" srcOrd="0" destOrd="0" presId="urn:microsoft.com/office/officeart/2009/3/layout/HorizontalOrganizationChart#1"/>
    <dgm:cxn modelId="{7D946F49-D82B-4991-8590-1AA58E43084C}" type="presParOf" srcId="{9607B247-4475-4122-9C67-1841CCBC7D04}" destId="{5B1E33E2-FC72-4989-94E2-E0EED0999101}" srcOrd="1" destOrd="0" presId="urn:microsoft.com/office/officeart/2009/3/layout/HorizontalOrganizationChart#1"/>
    <dgm:cxn modelId="{D29DC485-BF28-4CBC-A35A-C2B900758BE6}" type="presParOf" srcId="{5B1E33E2-FC72-4989-94E2-E0EED0999101}" destId="{DE414C4C-08CC-4E8F-9336-F66440C84E0E}" srcOrd="0" destOrd="0" presId="urn:microsoft.com/office/officeart/2009/3/layout/HorizontalOrganizationChart#1"/>
    <dgm:cxn modelId="{E496D090-0041-48BD-8282-EBAEB70E244A}" type="presParOf" srcId="{DE414C4C-08CC-4E8F-9336-F66440C84E0E}" destId="{6B4E8158-C249-4F68-AD13-1AE2C76218AB}" srcOrd="0" destOrd="0" presId="urn:microsoft.com/office/officeart/2009/3/layout/HorizontalOrganizationChart#1"/>
    <dgm:cxn modelId="{3864E218-E6F5-4BFC-B384-C841FF6BD0CE}" type="presParOf" srcId="{DE414C4C-08CC-4E8F-9336-F66440C84E0E}" destId="{A8D7DAB8-C361-4329-AF23-06B322B28238}" srcOrd="1" destOrd="0" presId="urn:microsoft.com/office/officeart/2009/3/layout/HorizontalOrganizationChart#1"/>
    <dgm:cxn modelId="{4A7CDAFB-C4E2-4C21-B801-7E60C3F71E26}" type="presParOf" srcId="{5B1E33E2-FC72-4989-94E2-E0EED0999101}" destId="{7C94C24E-80CE-49F2-88F8-6010BB5705FD}" srcOrd="1" destOrd="0" presId="urn:microsoft.com/office/officeart/2009/3/layout/HorizontalOrganizationChart#1"/>
    <dgm:cxn modelId="{5686E663-95A6-4F9E-80F3-8F08F9EE1B6E}" type="presParOf" srcId="{5B1E33E2-FC72-4989-94E2-E0EED0999101}" destId="{5B346145-4E35-4EED-B3E2-DF26D4700BD9}" srcOrd="2" destOrd="0" presId="urn:microsoft.com/office/officeart/2009/3/layout/HorizontalOrganizationChart#1"/>
    <dgm:cxn modelId="{792EE10F-E720-4BCD-9D1E-DB629F58E5EC}" type="presParOf" srcId="{FC71445E-B7AA-40ED-808C-8ACFE36E02CD}" destId="{84C95B4F-F871-4283-96A3-115DF454ED91}" srcOrd="2" destOrd="0" presId="urn:microsoft.com/office/officeart/2009/3/layout/HorizontalOrganizationChart#1"/>
    <dgm:cxn modelId="{668D2C49-A1F2-4CED-84CB-391FECC4ADD1}" type="presParOf" srcId="{E6ADC092-178D-4E0F-A675-83C88F071BDA}" destId="{F0DCA0C6-664D-4CCB-A7F1-CEF495420CD0}" srcOrd="2" destOrd="0" presId="urn:microsoft.com/office/officeart/2009/3/layout/HorizontalOrganizationChart#1"/>
    <dgm:cxn modelId="{0DE024E1-8926-4881-A743-199AA16A0774}" type="presParOf" srcId="{A6283350-C5AA-49F5-9E71-62EAC6F17069}" destId="{E8A545B7-883D-49D1-ADA2-DF04B3604557}" srcOrd="4" destOrd="0" presId="urn:microsoft.com/office/officeart/2009/3/layout/HorizontalOrganizationChart#1"/>
    <dgm:cxn modelId="{3CA11B76-A9D0-423A-898D-CB3E2DFF82EB}" type="presParOf" srcId="{E8A545B7-883D-49D1-ADA2-DF04B3604557}" destId="{1E6D20B5-7097-42F9-95B8-477F75EAE79B}" srcOrd="0" destOrd="0" presId="urn:microsoft.com/office/officeart/2009/3/layout/HorizontalOrganizationChart#1"/>
    <dgm:cxn modelId="{61DFA6EC-3B24-42AF-AC55-6E7AF5A7D697}" type="presParOf" srcId="{1E6D20B5-7097-42F9-95B8-477F75EAE79B}" destId="{4AC0B160-139B-4712-B8FF-07DC1BF9B96A}" srcOrd="0" destOrd="0" presId="urn:microsoft.com/office/officeart/2009/3/layout/HorizontalOrganizationChart#1"/>
    <dgm:cxn modelId="{932C4F4A-10D1-4649-8682-249F2D5F12AE}" type="presParOf" srcId="{1E6D20B5-7097-42F9-95B8-477F75EAE79B}" destId="{0FBE2D86-3AE2-4035-90A0-D9D2EA5C2381}" srcOrd="1" destOrd="0" presId="urn:microsoft.com/office/officeart/2009/3/layout/HorizontalOrganizationChart#1"/>
    <dgm:cxn modelId="{CE00F4D6-C546-4DC2-8AAC-352BCE6F5389}" type="presParOf" srcId="{E8A545B7-883D-49D1-ADA2-DF04B3604557}" destId="{70E10BC2-0958-4B16-BD13-9B683175E241}" srcOrd="1" destOrd="0" presId="urn:microsoft.com/office/officeart/2009/3/layout/HorizontalOrganizationChart#1"/>
    <dgm:cxn modelId="{24428DCC-7D50-4774-9B82-5A549FB7982E}" type="presParOf" srcId="{70E10BC2-0958-4B16-BD13-9B683175E241}" destId="{A446BE04-F923-4DC6-9B10-5D56C54AF27C}" srcOrd="0" destOrd="0" presId="urn:microsoft.com/office/officeart/2009/3/layout/HorizontalOrganizationChart#1"/>
    <dgm:cxn modelId="{5980BE98-E0DF-477F-9339-20FA04C8E53E}" type="presParOf" srcId="{70E10BC2-0958-4B16-BD13-9B683175E241}" destId="{8A8F01DC-6637-4150-BF15-8AAC0992C006}" srcOrd="1" destOrd="0" presId="urn:microsoft.com/office/officeart/2009/3/layout/HorizontalOrganizationChart#1"/>
    <dgm:cxn modelId="{95F0A8E1-323E-49DA-BFC6-7059F851A4BF}" type="presParOf" srcId="{8A8F01DC-6637-4150-BF15-8AAC0992C006}" destId="{584220EC-BD37-4080-B142-7A526D0531D8}" srcOrd="0" destOrd="0" presId="urn:microsoft.com/office/officeart/2009/3/layout/HorizontalOrganizationChart#1"/>
    <dgm:cxn modelId="{7511BD81-C118-47B7-B859-1CA5EAC7AEF9}" type="presParOf" srcId="{584220EC-BD37-4080-B142-7A526D0531D8}" destId="{B3E561D2-44DF-41FD-998B-DF6AB5B00BDD}" srcOrd="0" destOrd="0" presId="urn:microsoft.com/office/officeart/2009/3/layout/HorizontalOrganizationChart#1"/>
    <dgm:cxn modelId="{8E0DE61A-6914-46B7-879B-D996AB9899B3}" type="presParOf" srcId="{584220EC-BD37-4080-B142-7A526D0531D8}" destId="{F357E4E6-C0AA-4BE0-BE7B-DB163600700F}" srcOrd="1" destOrd="0" presId="urn:microsoft.com/office/officeart/2009/3/layout/HorizontalOrganizationChart#1"/>
    <dgm:cxn modelId="{DF0354DD-E3BA-42EB-B98F-EEBB143AAD74}" type="presParOf" srcId="{8A8F01DC-6637-4150-BF15-8AAC0992C006}" destId="{729EDFD8-16F5-417C-ADDA-ECCEAC96FCC8}" srcOrd="1" destOrd="0" presId="urn:microsoft.com/office/officeart/2009/3/layout/HorizontalOrganizationChart#1"/>
    <dgm:cxn modelId="{25F4703C-3EE5-491F-AE61-98D2E56691BF}" type="presParOf" srcId="{729EDFD8-16F5-417C-ADDA-ECCEAC96FCC8}" destId="{AE0FF89E-962B-47EB-B0EF-62FBD041F85C}" srcOrd="0" destOrd="0" presId="urn:microsoft.com/office/officeart/2009/3/layout/HorizontalOrganizationChart#1"/>
    <dgm:cxn modelId="{C0B8A152-B981-4CEB-AF19-111B69991011}" type="presParOf" srcId="{729EDFD8-16F5-417C-ADDA-ECCEAC96FCC8}" destId="{7B5F3629-47F7-4E5F-ABB4-B6E5FD8EFB2E}" srcOrd="1" destOrd="0" presId="urn:microsoft.com/office/officeart/2009/3/layout/HorizontalOrganizationChart#1"/>
    <dgm:cxn modelId="{9FB96765-FF82-437F-86AA-538D2C757FDB}" type="presParOf" srcId="{7B5F3629-47F7-4E5F-ABB4-B6E5FD8EFB2E}" destId="{E8F06DEB-73F8-47F3-B878-EAE1F594AB22}" srcOrd="0" destOrd="0" presId="urn:microsoft.com/office/officeart/2009/3/layout/HorizontalOrganizationChart#1"/>
    <dgm:cxn modelId="{6CBA8092-A463-42F6-B9D6-BBCDDCE642E1}" type="presParOf" srcId="{E8F06DEB-73F8-47F3-B878-EAE1F594AB22}" destId="{BEA2E65B-0358-4684-823F-18321FD0DBB3}" srcOrd="0" destOrd="0" presId="urn:microsoft.com/office/officeart/2009/3/layout/HorizontalOrganizationChart#1"/>
    <dgm:cxn modelId="{F162A5A7-FC10-43B1-896B-6532CD5E6BC4}" type="presParOf" srcId="{E8F06DEB-73F8-47F3-B878-EAE1F594AB22}" destId="{4020AFB2-107F-41F4-A990-33CAA3A3786E}" srcOrd="1" destOrd="0" presId="urn:microsoft.com/office/officeart/2009/3/layout/HorizontalOrganizationChart#1"/>
    <dgm:cxn modelId="{3D6461EF-08AA-4A98-B20D-A9720E649FE2}" type="presParOf" srcId="{7B5F3629-47F7-4E5F-ABB4-B6E5FD8EFB2E}" destId="{B703DD64-2EFD-46A5-8256-500A3C72537C}" srcOrd="1" destOrd="0" presId="urn:microsoft.com/office/officeart/2009/3/layout/HorizontalOrganizationChart#1"/>
    <dgm:cxn modelId="{D2E8F9CC-5100-4F55-907B-655B43FD0606}" type="presParOf" srcId="{7B5F3629-47F7-4E5F-ABB4-B6E5FD8EFB2E}" destId="{8258F708-9988-4E2B-B49A-440CC9F99CC4}" srcOrd="2" destOrd="0" presId="urn:microsoft.com/office/officeart/2009/3/layout/HorizontalOrganizationChart#1"/>
    <dgm:cxn modelId="{1F87F9C2-9560-40CE-8A0E-9CADB343A0E5}" type="presParOf" srcId="{8A8F01DC-6637-4150-BF15-8AAC0992C006}" destId="{CB319539-B4D6-4197-B534-182A0A74E74E}" srcOrd="2" destOrd="0" presId="urn:microsoft.com/office/officeart/2009/3/layout/HorizontalOrganizationChart#1"/>
    <dgm:cxn modelId="{4F30A79B-31D2-4D82-957F-94B29EE16040}" type="presParOf" srcId="{E8A545B7-883D-49D1-ADA2-DF04B3604557}" destId="{65B7E9D4-1DC3-4136-AC71-C90E0EA97E9A}" srcOrd="2" destOrd="0" presId="urn:microsoft.com/office/officeart/2009/3/layout/HorizontalOrganizationChart#1"/>
    <dgm:cxn modelId="{106C11C1-0564-47AB-BCBB-6B712C7FEBBF}" type="presParOf" srcId="{A6283350-C5AA-49F5-9E71-62EAC6F17069}" destId="{187A4FBD-F73C-4A1B-BE5C-BE14F19DF2A8}" srcOrd="5" destOrd="0" presId="urn:microsoft.com/office/officeart/2009/3/layout/HorizontalOrganizationChart#1"/>
    <dgm:cxn modelId="{BAF1F05F-850C-45BC-A954-D3DA90D12425}" type="presParOf" srcId="{187A4FBD-F73C-4A1B-BE5C-BE14F19DF2A8}" destId="{0B34E629-7A90-470A-8E1A-8B80EFDF64A1}" srcOrd="0" destOrd="0" presId="urn:microsoft.com/office/officeart/2009/3/layout/HorizontalOrganizationChart#1"/>
    <dgm:cxn modelId="{363C38AB-3AB3-4620-A0FE-DD2D6711AD2C}" type="presParOf" srcId="{0B34E629-7A90-470A-8E1A-8B80EFDF64A1}" destId="{E6BE83F5-F4A2-44D1-AC41-239B38CE9730}" srcOrd="0" destOrd="0" presId="urn:microsoft.com/office/officeart/2009/3/layout/HorizontalOrganizationChart#1"/>
    <dgm:cxn modelId="{48174FF1-8D78-4BA2-86F0-CD741F12C6CF}" type="presParOf" srcId="{0B34E629-7A90-470A-8E1A-8B80EFDF64A1}" destId="{37FD0109-6429-4028-800E-FD598DF749F1}" srcOrd="1" destOrd="0" presId="urn:microsoft.com/office/officeart/2009/3/layout/HorizontalOrganizationChart#1"/>
    <dgm:cxn modelId="{869F845B-E438-4C47-AA29-76CE21E8059D}" type="presParOf" srcId="{187A4FBD-F73C-4A1B-BE5C-BE14F19DF2A8}" destId="{74723473-CC76-4DEA-B7CD-DF519A495E21}" srcOrd="1" destOrd="0" presId="urn:microsoft.com/office/officeart/2009/3/layout/HorizontalOrganizationChart#1"/>
    <dgm:cxn modelId="{4DDE90B8-A2B1-4846-8302-FF34F6D6D438}" type="presParOf" srcId="{74723473-CC76-4DEA-B7CD-DF519A495E21}" destId="{8F6345E2-BA1A-4313-A993-7694F26CDBE4}" srcOrd="0" destOrd="0" presId="urn:microsoft.com/office/officeart/2009/3/layout/HorizontalOrganizationChart#1"/>
    <dgm:cxn modelId="{61164169-98F0-4EA4-B46C-82D9CD08B606}" type="presParOf" srcId="{74723473-CC76-4DEA-B7CD-DF519A495E21}" destId="{DD0C07F7-9F4A-44D0-9113-B06E06565A7C}" srcOrd="1" destOrd="0" presId="urn:microsoft.com/office/officeart/2009/3/layout/HorizontalOrganizationChart#1"/>
    <dgm:cxn modelId="{BABD4954-3BCA-47EB-B2A4-63DC7E875BFB}" type="presParOf" srcId="{DD0C07F7-9F4A-44D0-9113-B06E06565A7C}" destId="{087141DC-F936-4A2C-B28F-E4675627B7DD}" srcOrd="0" destOrd="0" presId="urn:microsoft.com/office/officeart/2009/3/layout/HorizontalOrganizationChart#1"/>
    <dgm:cxn modelId="{0B5E087F-4CF3-42DC-B12F-A2303EFA4E8E}" type="presParOf" srcId="{087141DC-F936-4A2C-B28F-E4675627B7DD}" destId="{AC93D45B-7853-4044-B180-80DAFBD04F03}" srcOrd="0" destOrd="0" presId="urn:microsoft.com/office/officeart/2009/3/layout/HorizontalOrganizationChart#1"/>
    <dgm:cxn modelId="{EEFD3A04-0BF6-467D-AA8A-8F91BE370570}" type="presParOf" srcId="{087141DC-F936-4A2C-B28F-E4675627B7DD}" destId="{504B4C8D-FC37-4761-B29C-BA9D79AA7834}" srcOrd="1" destOrd="0" presId="urn:microsoft.com/office/officeart/2009/3/layout/HorizontalOrganizationChart#1"/>
    <dgm:cxn modelId="{FD15BBDD-D356-4BA5-BA78-3EA4117CB56A}" type="presParOf" srcId="{DD0C07F7-9F4A-44D0-9113-B06E06565A7C}" destId="{1D55F9F5-EBEA-4392-82C3-83FCF4D015C6}" srcOrd="1" destOrd="0" presId="urn:microsoft.com/office/officeart/2009/3/layout/HorizontalOrganizationChart#1"/>
    <dgm:cxn modelId="{C7DEDA24-4F0A-45F9-8EDE-01410E480BEA}" type="presParOf" srcId="{1D55F9F5-EBEA-4392-82C3-83FCF4D015C6}" destId="{9AA8831C-B62B-4E42-809F-E9EFC989DB0A}" srcOrd="0" destOrd="0" presId="urn:microsoft.com/office/officeart/2009/3/layout/HorizontalOrganizationChart#1"/>
    <dgm:cxn modelId="{D4A7BDFC-0ABE-4295-B049-CE8CFA741718}" type="presParOf" srcId="{1D55F9F5-EBEA-4392-82C3-83FCF4D015C6}" destId="{EA235042-4220-4FEE-AF36-C5C312640974}" srcOrd="1" destOrd="0" presId="urn:microsoft.com/office/officeart/2009/3/layout/HorizontalOrganizationChart#1"/>
    <dgm:cxn modelId="{9B8E8CE1-B8B0-4A8C-B9EF-E04D0205C1AC}" type="presParOf" srcId="{EA235042-4220-4FEE-AF36-C5C312640974}" destId="{40E830D2-EB1D-454B-8232-346AE846DE3A}" srcOrd="0" destOrd="0" presId="urn:microsoft.com/office/officeart/2009/3/layout/HorizontalOrganizationChart#1"/>
    <dgm:cxn modelId="{ADB4BA86-8595-4B2F-944D-DDF2AA6BC395}" type="presParOf" srcId="{40E830D2-EB1D-454B-8232-346AE846DE3A}" destId="{95B5C37C-C14A-4067-9EAE-01E57EC624FF}" srcOrd="0" destOrd="0" presId="urn:microsoft.com/office/officeart/2009/3/layout/HorizontalOrganizationChart#1"/>
    <dgm:cxn modelId="{76D53659-4927-4CB1-BCE9-CC0A6A1EEB81}" type="presParOf" srcId="{40E830D2-EB1D-454B-8232-346AE846DE3A}" destId="{443C2BD6-E964-4471-A4CF-D85901EB8B03}" srcOrd="1" destOrd="0" presId="urn:microsoft.com/office/officeart/2009/3/layout/HorizontalOrganizationChart#1"/>
    <dgm:cxn modelId="{0208E299-7931-44A4-A23E-2E6D042E15C5}" type="presParOf" srcId="{EA235042-4220-4FEE-AF36-C5C312640974}" destId="{532B4A2D-68CF-42E4-BECA-3A27BDD20ABF}" srcOrd="1" destOrd="0" presId="urn:microsoft.com/office/officeart/2009/3/layout/HorizontalOrganizationChart#1"/>
    <dgm:cxn modelId="{6691088B-83E0-4657-9A34-94CF590DBEA8}" type="presParOf" srcId="{EA235042-4220-4FEE-AF36-C5C312640974}" destId="{42F3F2E7-58DD-45C8-A10A-E3A9AD4874EC}" srcOrd="2" destOrd="0" presId="urn:microsoft.com/office/officeart/2009/3/layout/HorizontalOrganizationChart#1"/>
    <dgm:cxn modelId="{B4F90AD7-E227-4ADA-AAC4-1F114BC9EE56}" type="presParOf" srcId="{DD0C07F7-9F4A-44D0-9113-B06E06565A7C}" destId="{8769FE96-643E-4B3C-A358-EDB40A9102CC}" srcOrd="2" destOrd="0" presId="urn:microsoft.com/office/officeart/2009/3/layout/HorizontalOrganizationChart#1"/>
    <dgm:cxn modelId="{E1409CE7-90F3-4721-A114-87970791F799}" type="presParOf" srcId="{74723473-CC76-4DEA-B7CD-DF519A495E21}" destId="{5A86F484-7B31-4343-959E-5D5F1441DAAC}" srcOrd="2" destOrd="0" presId="urn:microsoft.com/office/officeart/2009/3/layout/HorizontalOrganizationChart#1"/>
    <dgm:cxn modelId="{57F94AD7-1154-4A53-AEE2-3322805E2FA8}" type="presParOf" srcId="{74723473-CC76-4DEA-B7CD-DF519A495E21}" destId="{32BF50A2-BAD0-43AD-8E92-2190FE100407}" srcOrd="3" destOrd="0" presId="urn:microsoft.com/office/officeart/2009/3/layout/HorizontalOrganizationChart#1"/>
    <dgm:cxn modelId="{B1706736-0FAD-4CE9-A50F-4BBE50D70D9C}" type="presParOf" srcId="{32BF50A2-BAD0-43AD-8E92-2190FE100407}" destId="{B064BA39-AF1B-47EF-B2E9-5B89A70BBF2F}" srcOrd="0" destOrd="0" presId="urn:microsoft.com/office/officeart/2009/3/layout/HorizontalOrganizationChart#1"/>
    <dgm:cxn modelId="{BDE5AB80-F9F0-41D9-93BF-34C8E6A851CD}" type="presParOf" srcId="{B064BA39-AF1B-47EF-B2E9-5B89A70BBF2F}" destId="{1EC61A63-07B7-404C-8459-53D99F472D60}" srcOrd="0" destOrd="0" presId="urn:microsoft.com/office/officeart/2009/3/layout/HorizontalOrganizationChart#1"/>
    <dgm:cxn modelId="{E1ED2FB9-81C3-40DB-843F-09C915D5A165}" type="presParOf" srcId="{B064BA39-AF1B-47EF-B2E9-5B89A70BBF2F}" destId="{189BEF44-DA9E-4103-92D2-12A74F50C59A}" srcOrd="1" destOrd="0" presId="urn:microsoft.com/office/officeart/2009/3/layout/HorizontalOrganizationChart#1"/>
    <dgm:cxn modelId="{F58F5076-D273-40D2-BC91-FD17D3B60C87}" type="presParOf" srcId="{32BF50A2-BAD0-43AD-8E92-2190FE100407}" destId="{751610F1-40B7-46EA-A7FE-77B31B0ECBD2}" srcOrd="1" destOrd="0" presId="urn:microsoft.com/office/officeart/2009/3/layout/HorizontalOrganizationChart#1"/>
    <dgm:cxn modelId="{B4EC2B9B-BE2C-4DD2-8E8F-65356A2E2D95}" type="presParOf" srcId="{751610F1-40B7-46EA-A7FE-77B31B0ECBD2}" destId="{1782AF79-C15E-4345-AB05-4A856AFB5B6E}" srcOrd="0" destOrd="0" presId="urn:microsoft.com/office/officeart/2009/3/layout/HorizontalOrganizationChart#1"/>
    <dgm:cxn modelId="{A3EA6D81-C4AF-4967-89B7-826A33B4A954}" type="presParOf" srcId="{751610F1-40B7-46EA-A7FE-77B31B0ECBD2}" destId="{C3B677D1-522D-41DD-A839-06A637B68B6F}" srcOrd="1" destOrd="0" presId="urn:microsoft.com/office/officeart/2009/3/layout/HorizontalOrganizationChart#1"/>
    <dgm:cxn modelId="{45B5B814-31B9-4AA5-A53D-2972B8315C81}" type="presParOf" srcId="{C3B677D1-522D-41DD-A839-06A637B68B6F}" destId="{53A50368-A706-49E6-B263-386201AC5D3C}" srcOrd="0" destOrd="0" presId="urn:microsoft.com/office/officeart/2009/3/layout/HorizontalOrganizationChart#1"/>
    <dgm:cxn modelId="{94D0EB25-3B14-4E93-BAEA-478BF49F9FF3}" type="presParOf" srcId="{53A50368-A706-49E6-B263-386201AC5D3C}" destId="{4612D56D-84A1-4A0A-BBCE-F354375F4D27}" srcOrd="0" destOrd="0" presId="urn:microsoft.com/office/officeart/2009/3/layout/HorizontalOrganizationChart#1"/>
    <dgm:cxn modelId="{0A0E06C1-A1D2-45FE-AC1D-E6F6DEB15122}" type="presParOf" srcId="{53A50368-A706-49E6-B263-386201AC5D3C}" destId="{36C3F339-1C3B-433B-A325-ECE6E467277C}" srcOrd="1" destOrd="0" presId="urn:microsoft.com/office/officeart/2009/3/layout/HorizontalOrganizationChart#1"/>
    <dgm:cxn modelId="{9D1904A9-A3F8-42F9-8E24-0EE8282613D4}" type="presParOf" srcId="{C3B677D1-522D-41DD-A839-06A637B68B6F}" destId="{ED4004C0-C61D-431E-9CB1-3F0B592DA964}" srcOrd="1" destOrd="0" presId="urn:microsoft.com/office/officeart/2009/3/layout/HorizontalOrganizationChart#1"/>
    <dgm:cxn modelId="{AD558DE2-DA2A-40A2-8C5A-7770B1FD8F2B}" type="presParOf" srcId="{C3B677D1-522D-41DD-A839-06A637B68B6F}" destId="{A0DD68DA-DD38-47EE-ACA5-E365A4E24F9F}" srcOrd="2" destOrd="0" presId="urn:microsoft.com/office/officeart/2009/3/layout/HorizontalOrganizationChart#1"/>
    <dgm:cxn modelId="{51386BBD-A05C-4CE7-8BC2-233ECF96CF2B}" type="presParOf" srcId="{32BF50A2-BAD0-43AD-8E92-2190FE100407}" destId="{C6B80E40-1F7E-44FC-904B-3A2204844894}" srcOrd="2" destOrd="0" presId="urn:microsoft.com/office/officeart/2009/3/layout/HorizontalOrganizationChart#1"/>
    <dgm:cxn modelId="{F107F6C7-1B86-4909-B285-90F60F5CE727}" type="presParOf" srcId="{187A4FBD-F73C-4A1B-BE5C-BE14F19DF2A8}" destId="{EFF1D990-B837-46EA-B3AD-B836AA18078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2AF79-C15E-4345-AB05-4A856AFB5B6E}">
      <dsp:nvSpPr>
        <dsp:cNvPr id="0" name=""/>
        <dsp:cNvSpPr/>
      </dsp:nvSpPr>
      <dsp:spPr>
        <a:xfrm>
          <a:off x="6766105" y="576994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6F484-7B31-4343-959E-5D5F1441DAAC}">
      <dsp:nvSpPr>
        <dsp:cNvPr id="0" name=""/>
        <dsp:cNvSpPr/>
      </dsp:nvSpPr>
      <dsp:spPr>
        <a:xfrm>
          <a:off x="4108501" y="559807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8831C-B62B-4E42-809F-E9EFC989DB0A}">
      <dsp:nvSpPr>
        <dsp:cNvPr id="0" name=""/>
        <dsp:cNvSpPr/>
      </dsp:nvSpPr>
      <dsp:spPr>
        <a:xfrm>
          <a:off x="6766105" y="533477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345E2-BA1A-4313-A993-7694F26CDBE4}">
      <dsp:nvSpPr>
        <dsp:cNvPr id="0" name=""/>
        <dsp:cNvSpPr/>
      </dsp:nvSpPr>
      <dsp:spPr>
        <a:xfrm>
          <a:off x="4108501" y="5380493"/>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FF89E-962B-47EB-B0EF-62FBD041F85C}">
      <dsp:nvSpPr>
        <dsp:cNvPr id="0" name=""/>
        <dsp:cNvSpPr/>
      </dsp:nvSpPr>
      <dsp:spPr>
        <a:xfrm>
          <a:off x="6766105" y="489959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6BE04-F923-4DC6-9B10-5D56C54AF27C}">
      <dsp:nvSpPr>
        <dsp:cNvPr id="0" name=""/>
        <dsp:cNvSpPr/>
      </dsp:nvSpPr>
      <dsp:spPr>
        <a:xfrm>
          <a:off x="4108501" y="4899599"/>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E6DA5A-AB17-46DD-BC89-C03FAA72E16F}">
      <dsp:nvSpPr>
        <dsp:cNvPr id="0" name=""/>
        <dsp:cNvSpPr/>
      </dsp:nvSpPr>
      <dsp:spPr>
        <a:xfrm>
          <a:off x="6766105" y="446442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CEA18-B9EB-4536-9FE3-C4143AA7DE13}">
      <dsp:nvSpPr>
        <dsp:cNvPr id="0" name=""/>
        <dsp:cNvSpPr/>
      </dsp:nvSpPr>
      <dsp:spPr>
        <a:xfrm>
          <a:off x="4108501" y="4074973"/>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23735-D9DF-46CD-B76E-D24760B51E49}">
      <dsp:nvSpPr>
        <dsp:cNvPr id="0" name=""/>
        <dsp:cNvSpPr/>
      </dsp:nvSpPr>
      <dsp:spPr>
        <a:xfrm>
          <a:off x="6766105" y="402925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9DC9F-BC15-4142-8594-F342EDE10FF4}">
      <dsp:nvSpPr>
        <dsp:cNvPr id="0" name=""/>
        <dsp:cNvSpPr/>
      </dsp:nvSpPr>
      <dsp:spPr>
        <a:xfrm>
          <a:off x="4108501" y="4029253"/>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BD066-E70B-4A84-A88C-56EB519DD249}">
      <dsp:nvSpPr>
        <dsp:cNvPr id="0" name=""/>
        <dsp:cNvSpPr/>
      </dsp:nvSpPr>
      <dsp:spPr>
        <a:xfrm>
          <a:off x="6766105" y="359407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492B7A-2E85-47C4-9C0C-A5EFB416E1CF}">
      <dsp:nvSpPr>
        <dsp:cNvPr id="0" name=""/>
        <dsp:cNvSpPr/>
      </dsp:nvSpPr>
      <dsp:spPr>
        <a:xfrm>
          <a:off x="4108501" y="3639799"/>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7DED64-4D78-4DC1-A9F8-98540638B805}">
      <dsp:nvSpPr>
        <dsp:cNvPr id="0" name=""/>
        <dsp:cNvSpPr/>
      </dsp:nvSpPr>
      <dsp:spPr>
        <a:xfrm>
          <a:off x="6766105" y="315890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21F02-48C9-47CB-A415-3BE120E7E224}">
      <dsp:nvSpPr>
        <dsp:cNvPr id="0" name=""/>
        <dsp:cNvSpPr/>
      </dsp:nvSpPr>
      <dsp:spPr>
        <a:xfrm>
          <a:off x="4108501" y="298703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0E16E5-4340-46C8-8A43-9244E03A3ABF}">
      <dsp:nvSpPr>
        <dsp:cNvPr id="0" name=""/>
        <dsp:cNvSpPr/>
      </dsp:nvSpPr>
      <dsp:spPr>
        <a:xfrm>
          <a:off x="6766105" y="272373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4DF123-4831-4EC2-B350-0D214ACCF753}">
      <dsp:nvSpPr>
        <dsp:cNvPr id="0" name=""/>
        <dsp:cNvSpPr/>
      </dsp:nvSpPr>
      <dsp:spPr>
        <a:xfrm>
          <a:off x="4108501" y="2769452"/>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B4B1D0-C56E-4313-A027-3EBCFED70657}">
      <dsp:nvSpPr>
        <dsp:cNvPr id="0" name=""/>
        <dsp:cNvSpPr/>
      </dsp:nvSpPr>
      <dsp:spPr>
        <a:xfrm>
          <a:off x="6766105" y="228855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9C5D1-6500-4007-A5D6-6506A83F3AAF}">
      <dsp:nvSpPr>
        <dsp:cNvPr id="0" name=""/>
        <dsp:cNvSpPr/>
      </dsp:nvSpPr>
      <dsp:spPr>
        <a:xfrm>
          <a:off x="4108501" y="189910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26782-443C-42D5-AD3B-4423BA93A026}">
      <dsp:nvSpPr>
        <dsp:cNvPr id="0" name=""/>
        <dsp:cNvSpPr/>
      </dsp:nvSpPr>
      <dsp:spPr>
        <a:xfrm>
          <a:off x="6766105" y="1853385"/>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D053AD-6984-4DC0-80BA-97AB444B4781}">
      <dsp:nvSpPr>
        <dsp:cNvPr id="0" name=""/>
        <dsp:cNvSpPr/>
      </dsp:nvSpPr>
      <dsp:spPr>
        <a:xfrm>
          <a:off x="4108501" y="185338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483D0-C238-47CA-BA15-98429C1E1436}">
      <dsp:nvSpPr>
        <dsp:cNvPr id="0" name=""/>
        <dsp:cNvSpPr/>
      </dsp:nvSpPr>
      <dsp:spPr>
        <a:xfrm>
          <a:off x="6766105" y="141821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5DF31-A1D5-43FE-996B-A4843785BFAB}">
      <dsp:nvSpPr>
        <dsp:cNvPr id="0" name=""/>
        <dsp:cNvSpPr/>
      </dsp:nvSpPr>
      <dsp:spPr>
        <a:xfrm>
          <a:off x="4108501" y="146393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8B322E-51C4-40B1-8795-6FA9FC1877DE}">
      <dsp:nvSpPr>
        <dsp:cNvPr id="0" name=""/>
        <dsp:cNvSpPr/>
      </dsp:nvSpPr>
      <dsp:spPr>
        <a:xfrm>
          <a:off x="6766105" y="98303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481449-FAAE-4AC9-B1B2-61BA1320CDF7}">
      <dsp:nvSpPr>
        <dsp:cNvPr id="0" name=""/>
        <dsp:cNvSpPr/>
      </dsp:nvSpPr>
      <dsp:spPr>
        <a:xfrm>
          <a:off x="4108501" y="59358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6E3FC-9AA3-4AF5-BA02-FBD8DD7912EF}">
      <dsp:nvSpPr>
        <dsp:cNvPr id="0" name=""/>
        <dsp:cNvSpPr/>
      </dsp:nvSpPr>
      <dsp:spPr>
        <a:xfrm>
          <a:off x="6765711" y="547865"/>
          <a:ext cx="447429" cy="91440"/>
        </a:xfrm>
        <a:custGeom>
          <a:avLst/>
          <a:gdLst/>
          <a:ahLst/>
          <a:cxnLst/>
          <a:rect l="0" t="0" r="0" b="0"/>
          <a:pathLst>
            <a:path>
              <a:moveTo>
                <a:pt x="0" y="45720"/>
              </a:moveTo>
              <a:lnTo>
                <a:pt x="447429"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6DF76-E36D-4173-A1D1-22FB0A10043A}">
      <dsp:nvSpPr>
        <dsp:cNvPr id="0" name=""/>
        <dsp:cNvSpPr/>
      </dsp:nvSpPr>
      <dsp:spPr>
        <a:xfrm>
          <a:off x="4108501" y="54786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DD995-BE87-4D14-B63D-A86823239F6C}">
      <dsp:nvSpPr>
        <dsp:cNvPr id="0" name=""/>
        <dsp:cNvSpPr/>
      </dsp:nvSpPr>
      <dsp:spPr>
        <a:xfrm>
          <a:off x="6766105" y="112692"/>
          <a:ext cx="418636" cy="91440"/>
        </a:xfrm>
        <a:custGeom>
          <a:avLst/>
          <a:gdLst/>
          <a:ahLst/>
          <a:cxnLst/>
          <a:rect l="0" t="0" r="0" b="0"/>
          <a:pathLst>
            <a:path>
              <a:moveTo>
                <a:pt x="0" y="45720"/>
              </a:moveTo>
              <a:lnTo>
                <a:pt x="418636"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D2C12-52F2-4D57-8194-ACE00CF89FCF}">
      <dsp:nvSpPr>
        <dsp:cNvPr id="0" name=""/>
        <dsp:cNvSpPr/>
      </dsp:nvSpPr>
      <dsp:spPr>
        <a:xfrm>
          <a:off x="4108501" y="15841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B83931-EEC4-448B-838B-4EF0C840DDCB}">
      <dsp:nvSpPr>
        <dsp:cNvPr id="0" name=""/>
        <dsp:cNvSpPr/>
      </dsp:nvSpPr>
      <dsp:spPr>
        <a:xfrm>
          <a:off x="2422690" y="439251"/>
          <a:ext cx="1685811" cy="308669"/>
        </a:xfrm>
        <a:prstGeom prst="round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Customer</a:t>
          </a:r>
          <a:r>
            <a:rPr lang="en-IN" sz="1400" kern="1200" dirty="0"/>
            <a:t> </a:t>
          </a:r>
          <a:r>
            <a:rPr lang="en-IN" sz="1400" b="1" kern="1200" dirty="0"/>
            <a:t>Analysis</a:t>
          </a:r>
        </a:p>
      </dsp:txBody>
      <dsp:txXfrm>
        <a:off x="2437758" y="454319"/>
        <a:ext cx="1655675" cy="278533"/>
      </dsp:txXfrm>
    </dsp:sp>
    <dsp:sp modelId="{2620F4BB-B46E-4E59-BE22-8ED6A8B32D4B}">
      <dsp:nvSpPr>
        <dsp:cNvPr id="0" name=""/>
        <dsp:cNvSpPr/>
      </dsp:nvSpPr>
      <dsp:spPr>
        <a:xfrm>
          <a:off x="4310908" y="407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Demographic Insights</a:t>
          </a:r>
        </a:p>
      </dsp:txBody>
      <dsp:txXfrm>
        <a:off x="4310908" y="4077"/>
        <a:ext cx="2455197" cy="308669"/>
      </dsp:txXfrm>
    </dsp:sp>
    <dsp:sp modelId="{9978E335-2DF1-4A57-804C-79CF6E1BFCA8}">
      <dsp:nvSpPr>
        <dsp:cNvPr id="0" name=""/>
        <dsp:cNvSpPr/>
      </dsp:nvSpPr>
      <dsp:spPr>
        <a:xfrm>
          <a:off x="7184742" y="407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customer distribution across regions</a:t>
          </a:r>
        </a:p>
      </dsp:txBody>
      <dsp:txXfrm>
        <a:off x="7184742" y="4077"/>
        <a:ext cx="2800796" cy="308669"/>
      </dsp:txXfrm>
    </dsp:sp>
    <dsp:sp modelId="{9EAE7DD1-3824-470B-BB46-09F56F022AEB}">
      <dsp:nvSpPr>
        <dsp:cNvPr id="0" name=""/>
        <dsp:cNvSpPr/>
      </dsp:nvSpPr>
      <dsp:spPr>
        <a:xfrm>
          <a:off x="4310908" y="439251"/>
          <a:ext cx="2454803"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Credit Limit Analysis</a:t>
          </a:r>
        </a:p>
      </dsp:txBody>
      <dsp:txXfrm>
        <a:off x="4310908" y="439251"/>
        <a:ext cx="2454803" cy="308669"/>
      </dsp:txXfrm>
    </dsp:sp>
    <dsp:sp modelId="{7958D412-88FB-4805-B2F5-58B33A8FCABB}">
      <dsp:nvSpPr>
        <dsp:cNvPr id="0" name=""/>
        <dsp:cNvSpPr/>
      </dsp:nvSpPr>
      <dsp:spPr>
        <a:xfrm>
          <a:off x="7213140" y="439251"/>
          <a:ext cx="2800674"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Access how credit limits are distributed  across different customer segments</a:t>
          </a:r>
        </a:p>
      </dsp:txBody>
      <dsp:txXfrm>
        <a:off x="7213140" y="439251"/>
        <a:ext cx="2800674" cy="308669"/>
      </dsp:txXfrm>
    </dsp:sp>
    <dsp:sp modelId="{DADB27E6-F047-4211-B447-6915EDF57E0B}">
      <dsp:nvSpPr>
        <dsp:cNvPr id="0" name=""/>
        <dsp:cNvSpPr/>
      </dsp:nvSpPr>
      <dsp:spPr>
        <a:xfrm>
          <a:off x="4310908" y="87442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Customer Life Time Value</a:t>
          </a:r>
        </a:p>
      </dsp:txBody>
      <dsp:txXfrm>
        <a:off x="4310908" y="874424"/>
        <a:ext cx="2455197" cy="308669"/>
      </dsp:txXfrm>
    </dsp:sp>
    <dsp:sp modelId="{545500BC-D1F2-4B3E-9EE6-EA0E3B757769}">
      <dsp:nvSpPr>
        <dsp:cNvPr id="0" name=""/>
        <dsp:cNvSpPr/>
      </dsp:nvSpPr>
      <dsp:spPr>
        <a:xfrm>
          <a:off x="7222238" y="87442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revenue and profit generated by customer</a:t>
          </a:r>
        </a:p>
      </dsp:txBody>
      <dsp:txXfrm>
        <a:off x="7222238" y="874424"/>
        <a:ext cx="2800796" cy="308669"/>
      </dsp:txXfrm>
    </dsp:sp>
    <dsp:sp modelId="{A361EB03-6E6F-4650-B01F-03898AA9183A}">
      <dsp:nvSpPr>
        <dsp:cNvPr id="0" name=""/>
        <dsp:cNvSpPr/>
      </dsp:nvSpPr>
      <dsp:spPr>
        <a:xfrm>
          <a:off x="2422690" y="1744771"/>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 Sales Analysis</a:t>
          </a:r>
        </a:p>
      </dsp:txBody>
      <dsp:txXfrm>
        <a:off x="2422690" y="1744771"/>
        <a:ext cx="1685811" cy="308669"/>
      </dsp:txXfrm>
    </dsp:sp>
    <dsp:sp modelId="{C22DDD48-8DC2-4140-B11F-4250BA5604FC}">
      <dsp:nvSpPr>
        <dsp:cNvPr id="0" name=""/>
        <dsp:cNvSpPr/>
      </dsp:nvSpPr>
      <dsp:spPr>
        <a:xfrm>
          <a:off x="4310908" y="130959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Revenue Analysis</a:t>
          </a:r>
        </a:p>
      </dsp:txBody>
      <dsp:txXfrm>
        <a:off x="4310908" y="1309597"/>
        <a:ext cx="2455197" cy="308669"/>
      </dsp:txXfrm>
    </dsp:sp>
    <dsp:sp modelId="{CBF362A1-9F8A-476B-90D1-9A8B0D407633}">
      <dsp:nvSpPr>
        <dsp:cNvPr id="0" name=""/>
        <dsp:cNvSpPr/>
      </dsp:nvSpPr>
      <dsp:spPr>
        <a:xfrm>
          <a:off x="7222238" y="130959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total revenue by region, customer , product &amp; time</a:t>
          </a:r>
        </a:p>
      </dsp:txBody>
      <dsp:txXfrm>
        <a:off x="7222238" y="1309597"/>
        <a:ext cx="2800796" cy="308669"/>
      </dsp:txXfrm>
    </dsp:sp>
    <dsp:sp modelId="{B7504DF4-12E7-4C93-8734-0B3BA7043F16}">
      <dsp:nvSpPr>
        <dsp:cNvPr id="0" name=""/>
        <dsp:cNvSpPr/>
      </dsp:nvSpPr>
      <dsp:spPr>
        <a:xfrm>
          <a:off x="4310908" y="174477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Profit Analysis</a:t>
          </a:r>
        </a:p>
      </dsp:txBody>
      <dsp:txXfrm>
        <a:off x="4310908" y="1744771"/>
        <a:ext cx="2455197" cy="308669"/>
      </dsp:txXfrm>
    </dsp:sp>
    <dsp:sp modelId="{8CCF8472-2C99-4C68-909E-4E3455E433C5}">
      <dsp:nvSpPr>
        <dsp:cNvPr id="0" name=""/>
        <dsp:cNvSpPr/>
      </dsp:nvSpPr>
      <dsp:spPr>
        <a:xfrm>
          <a:off x="7222238" y="174477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profit trends and identify high profit region &amp; customer</a:t>
          </a:r>
        </a:p>
      </dsp:txBody>
      <dsp:txXfrm>
        <a:off x="7222238" y="1744771"/>
        <a:ext cx="2800796" cy="308669"/>
      </dsp:txXfrm>
    </dsp:sp>
    <dsp:sp modelId="{56C2425C-1101-4DF3-9379-346841873323}">
      <dsp:nvSpPr>
        <dsp:cNvPr id="0" name=""/>
        <dsp:cNvSpPr/>
      </dsp:nvSpPr>
      <dsp:spPr>
        <a:xfrm>
          <a:off x="4310908" y="217994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Top Selling Products</a:t>
          </a:r>
        </a:p>
      </dsp:txBody>
      <dsp:txXfrm>
        <a:off x="4310908" y="2179944"/>
        <a:ext cx="2455197" cy="308669"/>
      </dsp:txXfrm>
    </dsp:sp>
    <dsp:sp modelId="{BE39CA1D-396C-4495-81D8-1D1AE0449C84}">
      <dsp:nvSpPr>
        <dsp:cNvPr id="0" name=""/>
        <dsp:cNvSpPr/>
      </dsp:nvSpPr>
      <dsp:spPr>
        <a:xfrm>
          <a:off x="7222238" y="217994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kern="1200" dirty="0"/>
            <a:t>Pinpoint best-selling products and their performance by region.</a:t>
          </a:r>
        </a:p>
      </dsp:txBody>
      <dsp:txXfrm>
        <a:off x="7222238" y="2179944"/>
        <a:ext cx="2800796" cy="308669"/>
      </dsp:txXfrm>
    </dsp:sp>
    <dsp:sp modelId="{CA697021-0CFF-4F61-8BA2-D1DA60B9B889}">
      <dsp:nvSpPr>
        <dsp:cNvPr id="0" name=""/>
        <dsp:cNvSpPr/>
      </dsp:nvSpPr>
      <dsp:spPr>
        <a:xfrm>
          <a:off x="2422690" y="2832704"/>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Product Analysis</a:t>
          </a:r>
        </a:p>
      </dsp:txBody>
      <dsp:txXfrm>
        <a:off x="2422690" y="2832704"/>
        <a:ext cx="1685811" cy="308669"/>
      </dsp:txXfrm>
    </dsp:sp>
    <dsp:sp modelId="{64C8E872-3D8C-4C90-9E5B-6386267B7B7D}">
      <dsp:nvSpPr>
        <dsp:cNvPr id="0" name=""/>
        <dsp:cNvSpPr/>
      </dsp:nvSpPr>
      <dsp:spPr>
        <a:xfrm>
          <a:off x="4310908" y="261511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Price Analysis</a:t>
          </a:r>
        </a:p>
      </dsp:txBody>
      <dsp:txXfrm>
        <a:off x="4310908" y="2615118"/>
        <a:ext cx="2455197" cy="308669"/>
      </dsp:txXfrm>
    </dsp:sp>
    <dsp:sp modelId="{74DA0F0E-033C-4CA4-B7B9-DC806B8FE789}">
      <dsp:nvSpPr>
        <dsp:cNvPr id="0" name=""/>
        <dsp:cNvSpPr/>
      </dsp:nvSpPr>
      <dsp:spPr>
        <a:xfrm>
          <a:off x="7222238" y="2615232"/>
          <a:ext cx="2800796" cy="308441"/>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the impact of pricing on sales volume &amp; revenue</a:t>
          </a:r>
        </a:p>
      </dsp:txBody>
      <dsp:txXfrm>
        <a:off x="7222238" y="2615232"/>
        <a:ext cx="2800796" cy="308441"/>
      </dsp:txXfrm>
    </dsp:sp>
    <dsp:sp modelId="{5C8B1FF8-B714-4F71-AC4A-694279A28422}">
      <dsp:nvSpPr>
        <dsp:cNvPr id="0" name=""/>
        <dsp:cNvSpPr/>
      </dsp:nvSpPr>
      <dsp:spPr>
        <a:xfrm>
          <a:off x="4310908" y="305029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Inventory Insights</a:t>
          </a:r>
        </a:p>
      </dsp:txBody>
      <dsp:txXfrm>
        <a:off x="4310908" y="3050291"/>
        <a:ext cx="2455197" cy="308669"/>
      </dsp:txXfrm>
    </dsp:sp>
    <dsp:sp modelId="{A86C4B1A-F0FC-4698-AF34-CFCD5E3C43F7}">
      <dsp:nvSpPr>
        <dsp:cNvPr id="0" name=""/>
        <dsp:cNvSpPr/>
      </dsp:nvSpPr>
      <dsp:spPr>
        <a:xfrm>
          <a:off x="7222238" y="305029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 Track stock levels &amp; identify slow moving or overstocked items</a:t>
          </a:r>
        </a:p>
      </dsp:txBody>
      <dsp:txXfrm>
        <a:off x="7222238" y="3050291"/>
        <a:ext cx="2800796" cy="308669"/>
      </dsp:txXfrm>
    </dsp:sp>
    <dsp:sp modelId="{D85F816E-441B-434D-815C-72A5958F0318}">
      <dsp:nvSpPr>
        <dsp:cNvPr id="0" name=""/>
        <dsp:cNvSpPr/>
      </dsp:nvSpPr>
      <dsp:spPr>
        <a:xfrm>
          <a:off x="2422690" y="3920638"/>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Order Analysis</a:t>
          </a:r>
        </a:p>
      </dsp:txBody>
      <dsp:txXfrm>
        <a:off x="2422690" y="3920638"/>
        <a:ext cx="1685811" cy="308669"/>
      </dsp:txXfrm>
    </dsp:sp>
    <dsp:sp modelId="{018AE415-AF83-478B-A6ED-A3DED63E6D02}">
      <dsp:nvSpPr>
        <dsp:cNvPr id="0" name=""/>
        <dsp:cNvSpPr/>
      </dsp:nvSpPr>
      <dsp:spPr>
        <a:xfrm>
          <a:off x="4310908" y="348546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Order Pattern</a:t>
          </a:r>
        </a:p>
      </dsp:txBody>
      <dsp:txXfrm>
        <a:off x="4310908" y="3485464"/>
        <a:ext cx="2455197" cy="308669"/>
      </dsp:txXfrm>
    </dsp:sp>
    <dsp:sp modelId="{6544E61F-4133-4780-BEBA-B3C71A1420C1}">
      <dsp:nvSpPr>
        <dsp:cNvPr id="0" name=""/>
        <dsp:cNvSpPr/>
      </dsp:nvSpPr>
      <dsp:spPr>
        <a:xfrm>
          <a:off x="7222238" y="348546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high volume and high value orders</a:t>
          </a:r>
        </a:p>
      </dsp:txBody>
      <dsp:txXfrm>
        <a:off x="7222238" y="3485464"/>
        <a:ext cx="2800796" cy="308669"/>
      </dsp:txXfrm>
    </dsp:sp>
    <dsp:sp modelId="{E08EA2E1-7E66-4D9F-92C8-DF54E930810B}">
      <dsp:nvSpPr>
        <dsp:cNvPr id="0" name=""/>
        <dsp:cNvSpPr/>
      </dsp:nvSpPr>
      <dsp:spPr>
        <a:xfrm>
          <a:off x="4310908" y="392063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Shipping Analysis</a:t>
          </a:r>
        </a:p>
      </dsp:txBody>
      <dsp:txXfrm>
        <a:off x="4310908" y="3920638"/>
        <a:ext cx="2455197" cy="308669"/>
      </dsp:txXfrm>
    </dsp:sp>
    <dsp:sp modelId="{95543C8A-71E2-4006-B796-B313696C6320}">
      <dsp:nvSpPr>
        <dsp:cNvPr id="0" name=""/>
        <dsp:cNvSpPr/>
      </dsp:nvSpPr>
      <dsp:spPr>
        <a:xfrm>
          <a:off x="7222238" y="392063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average shipping time by region</a:t>
          </a:r>
        </a:p>
      </dsp:txBody>
      <dsp:txXfrm>
        <a:off x="7222238" y="3920638"/>
        <a:ext cx="2800796" cy="308669"/>
      </dsp:txXfrm>
    </dsp:sp>
    <dsp:sp modelId="{7FAC7AD7-8D69-413A-B9E7-0FA57DE82E9B}">
      <dsp:nvSpPr>
        <dsp:cNvPr id="0" name=""/>
        <dsp:cNvSpPr/>
      </dsp:nvSpPr>
      <dsp:spPr>
        <a:xfrm>
          <a:off x="4310908" y="435581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Cancellation Order Analysis</a:t>
          </a:r>
        </a:p>
      </dsp:txBody>
      <dsp:txXfrm>
        <a:off x="4310908" y="4355811"/>
        <a:ext cx="2455197" cy="308669"/>
      </dsp:txXfrm>
    </dsp:sp>
    <dsp:sp modelId="{6B4E8158-C249-4F68-AD13-1AE2C76218AB}">
      <dsp:nvSpPr>
        <dsp:cNvPr id="0" name=""/>
        <dsp:cNvSpPr/>
      </dsp:nvSpPr>
      <dsp:spPr>
        <a:xfrm>
          <a:off x="7222238" y="435581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return cancellation rate </a:t>
          </a:r>
        </a:p>
      </dsp:txBody>
      <dsp:txXfrm>
        <a:off x="7222238" y="4355811"/>
        <a:ext cx="2800796" cy="308669"/>
      </dsp:txXfrm>
    </dsp:sp>
    <dsp:sp modelId="{4AC0B160-139B-4712-B8FF-07DC1BF9B96A}">
      <dsp:nvSpPr>
        <dsp:cNvPr id="0" name=""/>
        <dsp:cNvSpPr/>
      </dsp:nvSpPr>
      <dsp:spPr>
        <a:xfrm>
          <a:off x="2422690" y="479098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Payment Analysis</a:t>
          </a:r>
        </a:p>
      </dsp:txBody>
      <dsp:txXfrm>
        <a:off x="2422690" y="4790985"/>
        <a:ext cx="1685811" cy="308669"/>
      </dsp:txXfrm>
    </dsp:sp>
    <dsp:sp modelId="{B3E561D2-44DF-41FD-998B-DF6AB5B00BDD}">
      <dsp:nvSpPr>
        <dsp:cNvPr id="0" name=""/>
        <dsp:cNvSpPr/>
      </dsp:nvSpPr>
      <dsp:spPr>
        <a:xfrm>
          <a:off x="4310908" y="4790985"/>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Payment Trends</a:t>
          </a:r>
        </a:p>
      </dsp:txBody>
      <dsp:txXfrm>
        <a:off x="4310908" y="4790985"/>
        <a:ext cx="2455197" cy="308669"/>
      </dsp:txXfrm>
    </dsp:sp>
    <dsp:sp modelId="{BEA2E65B-0358-4684-823F-18321FD0DBB3}">
      <dsp:nvSpPr>
        <dsp:cNvPr id="0" name=""/>
        <dsp:cNvSpPr/>
      </dsp:nvSpPr>
      <dsp:spPr>
        <a:xfrm>
          <a:off x="7222238" y="4790985"/>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Assess total </a:t>
          </a:r>
          <a:r>
            <a:rPr lang="en-IN" sz="1000" kern="1200" dirty="0" err="1"/>
            <a:t>payement</a:t>
          </a:r>
          <a:r>
            <a:rPr lang="en-IN" sz="1000" kern="1200" dirty="0"/>
            <a:t> per month or year</a:t>
          </a:r>
        </a:p>
      </dsp:txBody>
      <dsp:txXfrm>
        <a:off x="7222238" y="4790985"/>
        <a:ext cx="2800796" cy="308669"/>
      </dsp:txXfrm>
    </dsp:sp>
    <dsp:sp modelId="{E6BE83F5-F4A2-44D1-AC41-239B38CE9730}">
      <dsp:nvSpPr>
        <dsp:cNvPr id="0" name=""/>
        <dsp:cNvSpPr/>
      </dsp:nvSpPr>
      <dsp:spPr>
        <a:xfrm>
          <a:off x="2422690" y="544374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Employee Analysis</a:t>
          </a:r>
        </a:p>
      </dsp:txBody>
      <dsp:txXfrm>
        <a:off x="2422690" y="5443745"/>
        <a:ext cx="1685811" cy="308669"/>
      </dsp:txXfrm>
    </dsp:sp>
    <dsp:sp modelId="{AC93D45B-7853-4044-B180-80DAFBD04F03}">
      <dsp:nvSpPr>
        <dsp:cNvPr id="0" name=""/>
        <dsp:cNvSpPr/>
      </dsp:nvSpPr>
      <dsp:spPr>
        <a:xfrm>
          <a:off x="4310908" y="522615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Performance</a:t>
          </a:r>
        </a:p>
      </dsp:txBody>
      <dsp:txXfrm>
        <a:off x="4310908" y="5226158"/>
        <a:ext cx="2455197" cy="308669"/>
      </dsp:txXfrm>
    </dsp:sp>
    <dsp:sp modelId="{95B5C37C-C14A-4067-9EAE-01E57EC624FF}">
      <dsp:nvSpPr>
        <dsp:cNvPr id="0" name=""/>
        <dsp:cNvSpPr/>
      </dsp:nvSpPr>
      <dsp:spPr>
        <a:xfrm>
          <a:off x="7222238" y="522615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Rank employee by total revenue generated</a:t>
          </a:r>
        </a:p>
      </dsp:txBody>
      <dsp:txXfrm>
        <a:off x="7222238" y="5226158"/>
        <a:ext cx="2800796" cy="308669"/>
      </dsp:txXfrm>
    </dsp:sp>
    <dsp:sp modelId="{1EC61A63-07B7-404C-8459-53D99F472D60}">
      <dsp:nvSpPr>
        <dsp:cNvPr id="0" name=""/>
        <dsp:cNvSpPr/>
      </dsp:nvSpPr>
      <dsp:spPr>
        <a:xfrm>
          <a:off x="4310908" y="566133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Distribution</a:t>
          </a:r>
        </a:p>
      </dsp:txBody>
      <dsp:txXfrm>
        <a:off x="4310908" y="5661331"/>
        <a:ext cx="2455197" cy="308669"/>
      </dsp:txXfrm>
    </dsp:sp>
    <dsp:sp modelId="{4612D56D-84A1-4A0A-BBCE-F354375F4D27}">
      <dsp:nvSpPr>
        <dsp:cNvPr id="0" name=""/>
        <dsp:cNvSpPr/>
      </dsp:nvSpPr>
      <dsp:spPr>
        <a:xfrm>
          <a:off x="7222238" y="566133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Compare employee count across offices.</a:t>
          </a:r>
        </a:p>
      </dsp:txBody>
      <dsp:txXfrm>
        <a:off x="7222238" y="5661331"/>
        <a:ext cx="2800796" cy="30866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t>1/4/2025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1/4/2025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19.xml"/></Relationships>
</file>

<file path=ppt/slides/_rels/slide1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 Id="rId5" Type="http://schemas.openxmlformats.org/officeDocument/2006/relationships/chart" Target="../charts/chart7.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8.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8.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8.xml"/><Relationship Id="rId4"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RETAIL  ANALYSIS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623230"/>
          </a:xfrm>
        </p:spPr>
        <p:txBody>
          <a:bodyPr>
            <a:noAutofit/>
          </a:bodyPr>
          <a:lstStyle/>
          <a:p>
            <a:r>
              <a:rPr lang="en-US" sz="2400" b="1" dirty="0">
                <a:latin typeface="Segoe UI" panose="020B0502040204020203" pitchFamily="34" charset="0"/>
                <a:cs typeface="Segoe UI" panose="020B0502040204020203" pitchFamily="34" charset="0"/>
              </a:rPr>
              <a:t>6. Are there any specific market segments where a particular product is underperforming, and how can it be improved?</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689904"/>
            <a:ext cx="4066650" cy="5168096"/>
          </a:xfrm>
        </p:spPr>
        <p:txBody>
          <a:bodyPr>
            <a:normAutofit fontScale="92500" lnSpcReduction="20000"/>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Analysis of Market Segments for Underperformance:</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1952 Alpine Renault 1300:</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Norway.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1968 Ford Mustang:</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Spain.</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1992 Ferrari 360 Spider Red:</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the UK.</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Suggestions for Improvement in underperformance countries:</a:t>
            </a:r>
          </a:p>
          <a:p>
            <a:pPr>
              <a:lnSpc>
                <a:spcPct val="100000"/>
              </a:lnSpc>
              <a:spcBef>
                <a:spcPts val="0"/>
              </a:spcBef>
              <a:spcAft>
                <a:spcPts val="0"/>
              </a:spcAft>
            </a:pPr>
            <a:r>
              <a:rPr lang="en-US" sz="1600" dirty="0">
                <a:cs typeface="Segoe UI" panose="020B0502040204020203" pitchFamily="34" charset="0"/>
              </a:rPr>
              <a:t>1. Host events, test drives, or exhibitions in underperforming regions to boost interest.</a:t>
            </a:r>
          </a:p>
          <a:p>
            <a:pPr>
              <a:lnSpc>
                <a:spcPct val="100000"/>
              </a:lnSpc>
              <a:spcBef>
                <a:spcPts val="0"/>
              </a:spcBef>
              <a:spcAft>
                <a:spcPts val="0"/>
              </a:spcAft>
            </a:pPr>
            <a:r>
              <a:rPr lang="en-US" sz="1600" dirty="0">
                <a:cs typeface="Segoe UI" panose="020B0502040204020203" pitchFamily="34" charset="0"/>
              </a:rPr>
              <a:t>2. Offer introductory discounts in underperforming regions to attract new customers.</a:t>
            </a:r>
          </a:p>
          <a:p>
            <a:pPr>
              <a:lnSpc>
                <a:spcPct val="100000"/>
              </a:lnSpc>
              <a:spcBef>
                <a:spcPts val="0"/>
              </a:spcBef>
              <a:spcAft>
                <a:spcPts val="0"/>
              </a:spcAft>
            </a:pPr>
            <a:r>
              <a:rPr lang="en-US" sz="1600" dirty="0">
                <a:cs typeface="Segoe UI" panose="020B0502040204020203" pitchFamily="34" charset="0"/>
              </a:rPr>
              <a:t>3. Consider dynamic pricing models based on regional demand and competition.</a:t>
            </a:r>
            <a:endParaRPr lang="en-US" sz="10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10" name="Content Placeholder 9"/>
          <p:cNvGraphicFramePr>
            <a:graphicFrameLocks noGrp="1"/>
          </p:cNvGraphicFramePr>
          <p:nvPr>
            <p:ph idx="1"/>
          </p:nvPr>
        </p:nvGraphicFramePr>
        <p:xfrm>
          <a:off x="4225564" y="66674"/>
          <a:ext cx="7812465" cy="2139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nvGraphicFramePr>
        <p:xfrm>
          <a:off x="4225564" y="5109328"/>
          <a:ext cx="7812465" cy="1681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nvGraphicFramePr>
        <p:xfrm>
          <a:off x="4225564" y="2686639"/>
          <a:ext cx="7812465" cy="2346636"/>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5564" y="2205872"/>
            <a:ext cx="7812465" cy="5467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93"/>
            <a:ext cx="4016414" cy="1366054"/>
          </a:xfrm>
        </p:spPr>
        <p:txBody>
          <a:bodyPr>
            <a:noAutofit/>
          </a:bodyPr>
          <a:lstStyle/>
          <a:p>
            <a:r>
              <a:rPr lang="en-US" sz="2400" b="1" dirty="0">
                <a:latin typeface="Segoe UI" panose="020B0502040204020203" pitchFamily="34" charset="0"/>
                <a:cs typeface="Segoe UI" panose="020B0502040204020203" pitchFamily="34" charset="0"/>
              </a:rPr>
              <a:t>7. What are the main factors that influence customer loyalty and repeat purchases?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14547"/>
            <a:ext cx="4066650" cy="5443453"/>
          </a:xfrm>
        </p:spPr>
        <p:txBody>
          <a:bodyPr>
            <a:normAutofit/>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Key Factors Influencing Customer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Efficient Delivery: </a:t>
            </a:r>
          </a:p>
          <a:p>
            <a:pPr>
              <a:lnSpc>
                <a:spcPct val="100000"/>
              </a:lnSpc>
              <a:spcBef>
                <a:spcPts val="0"/>
              </a:spcBef>
              <a:spcAft>
                <a:spcPts val="0"/>
              </a:spcAft>
            </a:pPr>
            <a:r>
              <a:rPr lang="en-US" sz="1600" dirty="0">
                <a:cs typeface="Segoe UI" panose="020B0502040204020203" pitchFamily="34" charset="0"/>
              </a:rPr>
              <a:t>Early or on-time deliveries positively influence customer satisfaction and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Quick Order Processing:</a:t>
            </a:r>
          </a:p>
          <a:p>
            <a:pPr>
              <a:lnSpc>
                <a:spcPct val="100000"/>
              </a:lnSpc>
              <a:spcBef>
                <a:spcPts val="0"/>
              </a:spcBef>
              <a:spcAft>
                <a:spcPts val="0"/>
              </a:spcAft>
            </a:pPr>
            <a:r>
              <a:rPr lang="en-US" sz="1600" dirty="0">
                <a:cs typeface="Segoe UI" panose="020B0502040204020203" pitchFamily="34" charset="0"/>
              </a:rPr>
              <a:t>Orders shipped within 1-2 days are most common and likely contribute to repeat purchases.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Minimizing Late Deliveries: </a:t>
            </a:r>
          </a:p>
          <a:p>
            <a:pPr>
              <a:lnSpc>
                <a:spcPct val="100000"/>
              </a:lnSpc>
              <a:spcBef>
                <a:spcPts val="0"/>
              </a:spcBef>
              <a:spcAft>
                <a:spcPts val="0"/>
              </a:spcAft>
            </a:pPr>
            <a:r>
              <a:rPr lang="en-US" sz="1600" dirty="0">
                <a:cs typeface="Segoe UI" panose="020B0502040204020203" pitchFamily="34" charset="0"/>
              </a:rPr>
              <a:t>The low number of late deliveries ensures trust and reliability in the service.</a:t>
            </a:r>
          </a:p>
          <a:p>
            <a:pPr>
              <a:lnSpc>
                <a:spcPct val="100000"/>
              </a:lnSpc>
              <a:spcBef>
                <a:spcPts val="0"/>
              </a:spcBef>
              <a:spcAft>
                <a:spcPts val="0"/>
              </a:spcAft>
            </a:pPr>
            <a:r>
              <a:rPr lang="en-US" sz="1600" dirty="0">
                <a:cs typeface="Segoe UI" panose="020B0502040204020203" pitchFamily="34" charset="0"/>
              </a:rPr>
              <a:t>4. Product Quality: </a:t>
            </a:r>
          </a:p>
          <a:p>
            <a:pPr>
              <a:lnSpc>
                <a:spcPct val="100000"/>
              </a:lnSpc>
              <a:spcBef>
                <a:spcPts val="0"/>
              </a:spcBef>
              <a:spcAft>
                <a:spcPts val="0"/>
              </a:spcAft>
            </a:pPr>
            <a:r>
              <a:rPr lang="en-US" sz="1600" dirty="0">
                <a:cs typeface="Segoe UI" panose="020B0502040204020203" pitchFamily="34" charset="0"/>
              </a:rPr>
              <a:t>High-quality products often result in repeat purchases and brand loyalty.</a:t>
            </a:r>
            <a:endParaRPr lang="en-US" sz="16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3" name="Content Placeholder 2"/>
          <p:cNvGraphicFramePr>
            <a:graphicFrameLocks noGrp="1"/>
          </p:cNvGraphicFramePr>
          <p:nvPr>
            <p:ph idx="1"/>
          </p:nvPr>
        </p:nvGraphicFramePr>
        <p:xfrm>
          <a:off x="4220102" y="198438"/>
          <a:ext cx="3905250" cy="30476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8278805" y="198439"/>
          <a:ext cx="3776036" cy="3047681"/>
        </p:xfrm>
        <a:graphic>
          <a:graphicData uri="http://schemas.openxmlformats.org/drawingml/2006/chart">
            <c:chart xmlns:c="http://schemas.openxmlformats.org/drawingml/2006/chart" xmlns:r="http://schemas.openxmlformats.org/officeDocument/2006/relationships" r:id="rId3"/>
          </a:graphicData>
        </a:graphic>
      </p:graphicFrame>
      <p:pic>
        <p:nvPicPr>
          <p:cNvPr id="7" name="Chart 6"/>
          <p:cNvPicPr>
            <a:picLocks noGrp="1" noRot="1" noChangeAspect="1" noMove="1" noResize="1" noEditPoints="1" noAdjustHandles="1" noChangeArrowheads="1" noChangeShapeType="1"/>
          </p:cNvPicPr>
          <p:nvPr/>
        </p:nvPicPr>
        <p:blipFill>
          <a:blip r:embed="rId4"/>
          <a:stretch>
            <a:fillRect/>
          </a:stretch>
        </p:blipFill>
        <p:spPr>
          <a:xfrm>
            <a:off x="4220102" y="3455351"/>
            <a:ext cx="7834739" cy="3204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923833"/>
          </a:xfrm>
        </p:spPr>
        <p:txBody>
          <a:bodyPr>
            <a:noAutofit/>
          </a:bodyPr>
          <a:lstStyle/>
          <a:p>
            <a:r>
              <a:rPr lang="en-US" sz="2400" b="1" dirty="0">
                <a:latin typeface="Segoe UI" panose="020B0502040204020203" pitchFamily="34" charset="0"/>
                <a:cs typeface="Segoe UI" panose="020B0502040204020203" pitchFamily="34" charset="0"/>
              </a:rPr>
              <a:t>8. How do customer preferences differ based on geographic location, and how can marketing campaigns be customized accordingly?</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923833"/>
            <a:ext cx="4066650" cy="4934167"/>
          </a:xfrm>
        </p:spPr>
        <p:txBody>
          <a:bodyPr>
            <a:normAutofit/>
          </a:bodyPr>
          <a:lstStyle/>
          <a:p>
            <a:pPr>
              <a:lnSpc>
                <a:spcPct val="100000"/>
              </a:lnSpc>
              <a:spcBef>
                <a:spcPts val="0"/>
              </a:spcBef>
              <a:spcAft>
                <a:spcPts val="0"/>
              </a:spcAft>
            </a:pPr>
            <a:r>
              <a:rPr lang="en-US" dirty="0">
                <a:cs typeface="Segoe UI" panose="020B0502040204020203" pitchFamily="34" charset="0"/>
              </a:rPr>
              <a:t>1.  For High-Performing Markets (e.g., USA, Spain, France):</a:t>
            </a:r>
          </a:p>
          <a:p>
            <a:pPr>
              <a:lnSpc>
                <a:spcPct val="100000"/>
              </a:lnSpc>
              <a:spcBef>
                <a:spcPts val="0"/>
              </a:spcBef>
              <a:spcAft>
                <a:spcPts val="0"/>
              </a:spcAft>
            </a:pPr>
            <a:r>
              <a:rPr lang="en-US" dirty="0">
                <a:cs typeface="Segoe UI" panose="020B0502040204020203" pitchFamily="34" charset="0"/>
              </a:rPr>
              <a:t>Highlight premium features of Classic Cars through social media, email marketing, and ads.</a:t>
            </a:r>
          </a:p>
          <a:p>
            <a:pPr>
              <a:lnSpc>
                <a:spcPct val="100000"/>
              </a:lnSpc>
              <a:spcBef>
                <a:spcPts val="0"/>
              </a:spcBef>
              <a:spcAft>
                <a:spcPts val="0"/>
              </a:spcAft>
            </a:pPr>
            <a:r>
              <a:rPr lang="en-US" dirty="0">
                <a:cs typeface="Segoe UI" panose="020B0502040204020203" pitchFamily="34" charset="0"/>
              </a:rPr>
              <a:t>Offer loyalty programs or discounts for repeat purchases in these regions.</a:t>
            </a:r>
          </a:p>
          <a:p>
            <a:pPr>
              <a:lnSpc>
                <a:spcPct val="100000"/>
              </a:lnSpc>
              <a:spcBef>
                <a:spcPts val="0"/>
              </a:spcBef>
              <a:spcAft>
                <a:spcPts val="0"/>
              </a:spcAft>
            </a:pPr>
            <a:r>
              <a:rPr lang="en-US" dirty="0">
                <a:cs typeface="Segoe UI" panose="020B0502040204020203" pitchFamily="34" charset="0"/>
              </a:rPr>
              <a:t>2. For Markets with Vintage Car Demand (e.g., New Zealand, UK):</a:t>
            </a:r>
          </a:p>
          <a:p>
            <a:pPr>
              <a:lnSpc>
                <a:spcPct val="100000"/>
              </a:lnSpc>
              <a:spcBef>
                <a:spcPts val="0"/>
              </a:spcBef>
              <a:spcAft>
                <a:spcPts val="0"/>
              </a:spcAft>
            </a:pPr>
            <a:r>
              <a:rPr lang="en-US" dirty="0">
                <a:cs typeface="Segoe UI" panose="020B0502040204020203" pitchFamily="34" charset="0"/>
              </a:rPr>
              <a:t>Showcase rare or collector-edition vintage cars.</a:t>
            </a:r>
          </a:p>
          <a:p>
            <a:pPr>
              <a:lnSpc>
                <a:spcPct val="100000"/>
              </a:lnSpc>
              <a:spcBef>
                <a:spcPts val="0"/>
              </a:spcBef>
              <a:spcAft>
                <a:spcPts val="0"/>
              </a:spcAft>
            </a:pPr>
            <a:r>
              <a:rPr lang="en-US" dirty="0">
                <a:cs typeface="Segoe UI" panose="020B0502040204020203" pitchFamily="34" charset="0"/>
              </a:rPr>
              <a:t>Run seasonal promotions or discounts on Vintage Cars during festivals or events.</a:t>
            </a:r>
          </a:p>
          <a:p>
            <a:pPr>
              <a:lnSpc>
                <a:spcPct val="100000"/>
              </a:lnSpc>
              <a:spcBef>
                <a:spcPts val="0"/>
              </a:spcBef>
              <a:spcAft>
                <a:spcPts val="0"/>
              </a:spcAft>
            </a:pPr>
            <a:r>
              <a:rPr lang="en-US" dirty="0">
                <a:cs typeface="Segoe UI" panose="020B0502040204020203" pitchFamily="34" charset="0"/>
              </a:rPr>
              <a:t>3. For Emerging Markets (e.g., Japan, Hong Kong):</a:t>
            </a:r>
          </a:p>
          <a:p>
            <a:pPr>
              <a:lnSpc>
                <a:spcPct val="100000"/>
              </a:lnSpc>
              <a:spcBef>
                <a:spcPts val="0"/>
              </a:spcBef>
              <a:spcAft>
                <a:spcPts val="0"/>
              </a:spcAft>
            </a:pPr>
            <a:r>
              <a:rPr lang="en-US" dirty="0">
                <a:cs typeface="Segoe UI" panose="020B0502040204020203" pitchFamily="34" charset="0"/>
              </a:rPr>
              <a:t>Focus on promoting affordable and functional planes in these regions.</a:t>
            </a:r>
          </a:p>
          <a:p>
            <a:pPr>
              <a:lnSpc>
                <a:spcPct val="100000"/>
              </a:lnSpc>
              <a:spcBef>
                <a:spcPts val="0"/>
              </a:spcBef>
              <a:spcAft>
                <a:spcPts val="0"/>
              </a:spcAft>
            </a:pPr>
            <a:r>
              <a:rPr lang="en-US" dirty="0">
                <a:cs typeface="Segoe UI" panose="020B0502040204020203" pitchFamily="34" charset="0"/>
              </a:rPr>
              <a:t>4. For Low-Performing Markets (e.g., Ireland, Sweden):</a:t>
            </a:r>
          </a:p>
          <a:p>
            <a:pPr>
              <a:lnSpc>
                <a:spcPct val="100000"/>
              </a:lnSpc>
              <a:spcBef>
                <a:spcPts val="0"/>
              </a:spcBef>
              <a:spcAft>
                <a:spcPts val="0"/>
              </a:spcAft>
            </a:pPr>
            <a:r>
              <a:rPr lang="en-US" dirty="0">
                <a:cs typeface="Segoe UI" panose="020B0502040204020203" pitchFamily="34" charset="0"/>
              </a:rPr>
              <a:t>Introduce small-scale promotions to build interest, such as free shipping or low introductory prices.</a:t>
            </a: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p:txBody>
      </p:sp>
      <p:sp>
        <p:nvSpPr>
          <p:cNvPr id="4" name="Content Placeholder 3"/>
          <p:cNvSpPr>
            <a:spLocks noGrp="1"/>
          </p:cNvSpPr>
          <p:nvPr>
            <p:ph idx="1"/>
          </p:nvPr>
        </p:nvSpPr>
        <p:spPr/>
        <p:txBody>
          <a:bodyPr/>
          <a:lstStyle/>
          <a:p>
            <a:endParaRPr lang="en-IN" dirty="0"/>
          </a:p>
        </p:txBody>
      </p:sp>
      <p:pic>
        <p:nvPicPr>
          <p:cNvPr id="6" name="Chart 5"/>
          <p:cNvPicPr>
            <a:picLocks noGrp="1" noRot="1" noChangeAspect="1" noMove="1" noResize="1" noEditPoints="1" noAdjustHandles="1" noChangeArrowheads="1" noChangeShapeType="1"/>
          </p:cNvPicPr>
          <p:nvPr/>
        </p:nvPicPr>
        <p:blipFill>
          <a:blip r:embed="rId2"/>
          <a:stretch>
            <a:fillRect/>
          </a:stretch>
        </p:blipFill>
        <p:spPr>
          <a:xfrm>
            <a:off x="4213185" y="115747"/>
            <a:ext cx="7801338" cy="6574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DBE7-CB04-F6FB-419F-7C2C853D7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6C490-CF87-CC27-A4A1-195468205437}"/>
              </a:ext>
            </a:extLst>
          </p:cNvPr>
          <p:cNvSpPr>
            <a:spLocks noGrp="1"/>
          </p:cNvSpPr>
          <p:nvPr>
            <p:ph type="title"/>
          </p:nvPr>
        </p:nvSpPr>
        <p:spPr>
          <a:xfrm>
            <a:off x="0" y="-1"/>
            <a:ext cx="4016414" cy="1649691"/>
          </a:xfrm>
        </p:spPr>
        <p:txBody>
          <a:bodyPr>
            <a:noAutofit/>
          </a:bodyPr>
          <a:lstStyle/>
          <a:p>
            <a:r>
              <a:rPr lang="en-US" sz="2400" b="1" dirty="0">
                <a:latin typeface="Segoe UI" panose="020B0502040204020203" pitchFamily="34" charset="0"/>
                <a:cs typeface="Segoe UI" panose="020B0502040204020203" pitchFamily="34" charset="0"/>
              </a:rPr>
              <a:t>9. What are the characteristics of high-value customers, and how can similar customers be targeted for acquisition?</a:t>
            </a:r>
            <a:endParaRPr lang="en-IN" sz="2400" b="1" dirty="0">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75E3F67F-F0C4-EC6A-00AF-5470C64A473F}"/>
              </a:ext>
            </a:extLst>
          </p:cNvPr>
          <p:cNvSpPr>
            <a:spLocks noGrp="1"/>
          </p:cNvSpPr>
          <p:nvPr>
            <p:ph type="body" sz="half" idx="2"/>
          </p:nvPr>
        </p:nvSpPr>
        <p:spPr>
          <a:xfrm>
            <a:off x="0" y="1649691"/>
            <a:ext cx="4066650" cy="5208310"/>
          </a:xfrm>
        </p:spPr>
        <p:txBody>
          <a:bodyPr>
            <a:normAutofit fontScale="77500" lnSpcReduction="20000"/>
          </a:bodyPr>
          <a:lstStyle/>
          <a:p>
            <a:pPr>
              <a:lnSpc>
                <a:spcPct val="100000"/>
              </a:lnSpc>
              <a:spcBef>
                <a:spcPts val="0"/>
              </a:spcBef>
              <a:spcAft>
                <a:spcPts val="0"/>
              </a:spcAft>
            </a:pPr>
            <a:r>
              <a:rPr lang="en-US" sz="1600" dirty="0">
                <a:cs typeface="Segoe UI" panose="020B0502040204020203" pitchFamily="34" charset="0"/>
              </a:rPr>
              <a:t>Characteristics of High-Value Customers: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Geographic Location:</a:t>
            </a:r>
          </a:p>
          <a:p>
            <a:pPr>
              <a:lnSpc>
                <a:spcPct val="100000"/>
              </a:lnSpc>
              <a:spcBef>
                <a:spcPts val="0"/>
              </a:spcBef>
              <a:spcAft>
                <a:spcPts val="0"/>
              </a:spcAft>
            </a:pPr>
            <a:r>
              <a:rPr lang="en-US" sz="1600" dirty="0">
                <a:cs typeface="Segoe UI" panose="020B0502040204020203" pitchFamily="34" charset="0"/>
              </a:rPr>
              <a:t>The USA appears prominently with 3 out of the top 10 customers, contributing significantly to revenue.</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High AOV:</a:t>
            </a:r>
          </a:p>
          <a:p>
            <a:pPr>
              <a:lnSpc>
                <a:spcPct val="100000"/>
              </a:lnSpc>
              <a:spcBef>
                <a:spcPts val="0"/>
              </a:spcBef>
              <a:spcAft>
                <a:spcPts val="0"/>
              </a:spcAft>
            </a:pPr>
            <a:r>
              <a:rPr lang="en-US" sz="1600" dirty="0">
                <a:cs typeface="Segoe UI" panose="020B0502040204020203" pitchFamily="34" charset="0"/>
              </a:rPr>
              <a:t>AOV is a significant indicator, with top customers consistently having AOV above $30,000.</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Loyalty:</a:t>
            </a:r>
          </a:p>
          <a:p>
            <a:pPr>
              <a:lnSpc>
                <a:spcPct val="100000"/>
              </a:lnSpc>
              <a:spcBef>
                <a:spcPts val="0"/>
              </a:spcBef>
              <a:spcAft>
                <a:spcPts val="0"/>
              </a:spcAft>
            </a:pPr>
            <a:r>
              <a:rPr lang="en-US" sz="1600" dirty="0">
                <a:cs typeface="Segoe UI" panose="020B0502040204020203" pitchFamily="34" charset="0"/>
              </a:rPr>
              <a:t>Customers with a high number of orders may exhibit brand or product loyalty, making them repeat buyers.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Recommendations for Targeting Similar Customers: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Geographic Expansion:</a:t>
            </a:r>
          </a:p>
          <a:p>
            <a:pPr>
              <a:lnSpc>
                <a:spcPct val="100000"/>
              </a:lnSpc>
              <a:spcBef>
                <a:spcPts val="0"/>
              </a:spcBef>
              <a:spcAft>
                <a:spcPts val="0"/>
              </a:spcAft>
            </a:pPr>
            <a:r>
              <a:rPr lang="en-US" sz="1600" dirty="0">
                <a:cs typeface="Segoe UI" panose="020B0502040204020203" pitchFamily="34" charset="0"/>
              </a:rPr>
              <a:t>Focus marketing efforts in regions like the USA, Spain, and Australia, which are proven markets for high-value customers.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Promote Premium Products:</a:t>
            </a:r>
          </a:p>
          <a:p>
            <a:pPr>
              <a:lnSpc>
                <a:spcPct val="100000"/>
              </a:lnSpc>
              <a:spcBef>
                <a:spcPts val="0"/>
              </a:spcBef>
              <a:spcAft>
                <a:spcPts val="0"/>
              </a:spcAft>
            </a:pPr>
            <a:r>
              <a:rPr lang="en-US" sz="1600" dirty="0">
                <a:cs typeface="Segoe UI" panose="020B0502040204020203" pitchFamily="34" charset="0"/>
              </a:rPr>
              <a:t>Highlight premium or high-value products in marketing campaigns, as these products likely appeal to customers with high AOV.</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Loyalty Programs:</a:t>
            </a:r>
          </a:p>
          <a:p>
            <a:pPr>
              <a:lnSpc>
                <a:spcPct val="100000"/>
              </a:lnSpc>
              <a:spcBef>
                <a:spcPts val="0"/>
              </a:spcBef>
              <a:spcAft>
                <a:spcPts val="0"/>
              </a:spcAft>
            </a:pPr>
            <a:r>
              <a:rPr lang="en-US" sz="1600" dirty="0">
                <a:cs typeface="Segoe UI" panose="020B0502040204020203" pitchFamily="34" charset="0"/>
              </a:rPr>
              <a:t>Offer loyalty rewards for frequent buyers to encourage repeat purchases, particularly for customers with higher order frequency.</a:t>
            </a:r>
            <a:endParaRPr lang="en-US" sz="1600"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p:txBody>
      </p:sp>
      <p:sp>
        <p:nvSpPr>
          <p:cNvPr id="4" name="Content Placeholder 3">
            <a:extLst>
              <a:ext uri="{FF2B5EF4-FFF2-40B4-BE49-F238E27FC236}">
                <a16:creationId xmlns:a16="http://schemas.microsoft.com/office/drawing/2014/main" id="{6F7E75D2-3300-F3CB-912C-D8E38762671C}"/>
              </a:ext>
            </a:extLst>
          </p:cNvPr>
          <p:cNvSpPr>
            <a:spLocks noGrp="1"/>
          </p:cNvSpPr>
          <p:nvPr>
            <p:ph idx="1"/>
          </p:nvPr>
        </p:nvSpPr>
        <p:spPr/>
        <p:txBody>
          <a:bodyPr/>
          <a:lstStyle/>
          <a:p>
            <a:endParaRPr lang="en-IN" dirty="0"/>
          </a:p>
        </p:txBody>
      </p:sp>
      <p:graphicFrame>
        <p:nvGraphicFramePr>
          <p:cNvPr id="3" name="Chart 2">
            <a:extLst>
              <a:ext uri="{FF2B5EF4-FFF2-40B4-BE49-F238E27FC236}">
                <a16:creationId xmlns:a16="http://schemas.microsoft.com/office/drawing/2014/main" id="{BA845A84-097F-2C22-F41D-EA708BC5F6F6}"/>
              </a:ext>
            </a:extLst>
          </p:cNvPr>
          <p:cNvGraphicFramePr>
            <a:graphicFrameLocks/>
          </p:cNvGraphicFramePr>
          <p:nvPr>
            <p:extLst>
              <p:ext uri="{D42A27DB-BD31-4B8C-83A1-F6EECF244321}">
                <p14:modId xmlns:p14="http://schemas.microsoft.com/office/powerpoint/2010/main" val="603026399"/>
              </p:ext>
            </p:extLst>
          </p:nvPr>
        </p:nvGraphicFramePr>
        <p:xfrm>
          <a:off x="4317476" y="1093508"/>
          <a:ext cx="7673419" cy="46577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494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D46C5-53AE-1986-FEC8-55B5FF14F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B4F14-9B69-5B1A-41D3-5ACB5D093BA8}"/>
              </a:ext>
            </a:extLst>
          </p:cNvPr>
          <p:cNvSpPr>
            <a:spLocks noGrp="1"/>
          </p:cNvSpPr>
          <p:nvPr>
            <p:ph type="ctrTitle"/>
          </p:nvPr>
        </p:nvSpPr>
        <p:spPr/>
        <p:txBody>
          <a:bodyPr/>
          <a:lstStyle/>
          <a:p>
            <a:r>
              <a:rPr lang="en-US" dirty="0"/>
              <a:t>Power Bi Questions</a:t>
            </a:r>
            <a:endParaRPr lang="en-IN" dirty="0"/>
          </a:p>
        </p:txBody>
      </p:sp>
      <p:sp>
        <p:nvSpPr>
          <p:cNvPr id="3" name="Subtitle 2">
            <a:extLst>
              <a:ext uri="{FF2B5EF4-FFF2-40B4-BE49-F238E27FC236}">
                <a16:creationId xmlns:a16="http://schemas.microsoft.com/office/drawing/2014/main" id="{07851D41-D336-11AE-499C-42D99325521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0554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1365" cy="580390"/>
          </a:xfrm>
        </p:spPr>
        <p:txBody>
          <a:bodyPr>
            <a:normAutofit/>
          </a:bodyPr>
          <a:lstStyle/>
          <a:p>
            <a:pPr algn="l"/>
            <a:r>
              <a:rPr lang="en-US" altLang="en-US" sz="2400" dirty="0">
                <a:latin typeface="Segoe UI" panose="020B0502040204020203" pitchFamily="34" charset="0"/>
                <a:cs typeface="Segoe UI" panose="020B0502040204020203" pitchFamily="34" charset="0"/>
              </a:rPr>
              <a:t>1.How does monthly revenue vary across different product categories?</a:t>
            </a:r>
            <a:endParaRPr lang="en-US" altLang="en-US" sz="2800"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0" y="2624455"/>
            <a:ext cx="12191365" cy="2047240"/>
          </a:xfrm>
          <a:prstGeom prst="rect">
            <a:avLst/>
          </a:prstGeom>
        </p:spPr>
      </p:pic>
      <p:pic>
        <p:nvPicPr>
          <p:cNvPr id="8" name="Picture 7"/>
          <p:cNvPicPr>
            <a:picLocks noChangeAspect="1"/>
          </p:cNvPicPr>
          <p:nvPr/>
        </p:nvPicPr>
        <p:blipFill>
          <a:blip r:embed="rId3"/>
          <a:stretch>
            <a:fillRect/>
          </a:stretch>
        </p:blipFill>
        <p:spPr>
          <a:xfrm>
            <a:off x="0" y="580390"/>
            <a:ext cx="5894705" cy="2044065"/>
          </a:xfrm>
          <a:prstGeom prst="rect">
            <a:avLst/>
          </a:prstGeom>
        </p:spPr>
      </p:pic>
      <p:pic>
        <p:nvPicPr>
          <p:cNvPr id="10" name="Picture 9"/>
          <p:cNvPicPr>
            <a:picLocks noChangeAspect="1"/>
          </p:cNvPicPr>
          <p:nvPr/>
        </p:nvPicPr>
        <p:blipFill>
          <a:blip r:embed="rId4"/>
          <a:stretch>
            <a:fillRect/>
          </a:stretch>
        </p:blipFill>
        <p:spPr>
          <a:xfrm>
            <a:off x="6226810" y="580390"/>
            <a:ext cx="5762625" cy="2044065"/>
          </a:xfrm>
          <a:prstGeom prst="rect">
            <a:avLst/>
          </a:prstGeom>
        </p:spPr>
      </p:pic>
      <p:pic>
        <p:nvPicPr>
          <p:cNvPr id="11" name="Picture 10"/>
          <p:cNvPicPr>
            <a:picLocks noChangeAspect="1"/>
          </p:cNvPicPr>
          <p:nvPr/>
        </p:nvPicPr>
        <p:blipFill>
          <a:blip r:embed="rId5"/>
          <a:stretch>
            <a:fillRect/>
          </a:stretch>
        </p:blipFill>
        <p:spPr>
          <a:xfrm>
            <a:off x="0" y="4671695"/>
            <a:ext cx="12192000" cy="1609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635" cy="460375"/>
          </a:xfrm>
          <a:prstGeom prst="rect">
            <a:avLst/>
          </a:prstGeom>
          <a:noFill/>
        </p:spPr>
        <p:txBody>
          <a:bodyPr wrap="square" rtlCol="0" anchor="t">
            <a:spAutoFit/>
          </a:bodyPr>
          <a:lstStyle/>
          <a:p>
            <a:r>
              <a:rPr lang="en-US" altLang="en-US" sz="2400" dirty="0">
                <a:latin typeface="Segoe UI" panose="020B0502040204020203" pitchFamily="34" charset="0"/>
                <a:cs typeface="Segoe UI" panose="020B0502040204020203" pitchFamily="34" charset="0"/>
                <a:sym typeface="+mn-ea"/>
              </a:rPr>
              <a:t>2. What is the trend in customer order volume over the past year? </a:t>
            </a:r>
          </a:p>
        </p:txBody>
      </p:sp>
      <p:pic>
        <p:nvPicPr>
          <p:cNvPr id="4" name="Picture 3"/>
          <p:cNvPicPr>
            <a:picLocks noChangeAspect="1"/>
          </p:cNvPicPr>
          <p:nvPr/>
        </p:nvPicPr>
        <p:blipFill>
          <a:blip r:embed="rId2"/>
          <a:stretch>
            <a:fillRect/>
          </a:stretch>
        </p:blipFill>
        <p:spPr>
          <a:xfrm>
            <a:off x="418465" y="1071880"/>
            <a:ext cx="10871835" cy="33572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3.What is the distribution of product sales across different product lines? </a:t>
            </a:r>
          </a:p>
        </p:txBody>
      </p:sp>
      <p:pic>
        <p:nvPicPr>
          <p:cNvPr id="4" name="Picture 3"/>
          <p:cNvPicPr>
            <a:picLocks noChangeAspect="1"/>
          </p:cNvPicPr>
          <p:nvPr/>
        </p:nvPicPr>
        <p:blipFill>
          <a:blip r:embed="rId2"/>
          <a:stretch>
            <a:fillRect/>
          </a:stretch>
        </p:blipFill>
        <p:spPr>
          <a:xfrm>
            <a:off x="2961005" y="802005"/>
            <a:ext cx="6270625" cy="47885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4. How does the sales performance of top customers compare to the rest?</a:t>
            </a:r>
          </a:p>
        </p:txBody>
      </p:sp>
      <p:pic>
        <p:nvPicPr>
          <p:cNvPr id="6" name="Picture 5"/>
          <p:cNvPicPr>
            <a:picLocks noChangeAspect="1"/>
          </p:cNvPicPr>
          <p:nvPr/>
        </p:nvPicPr>
        <p:blipFill>
          <a:blip r:embed="rId2"/>
          <a:stretch>
            <a:fillRect/>
          </a:stretch>
        </p:blipFill>
        <p:spPr>
          <a:xfrm>
            <a:off x="2812415" y="786130"/>
            <a:ext cx="6567170" cy="44811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829945"/>
          </a:xfrm>
          <a:prstGeom prst="rect">
            <a:avLst/>
          </a:prstGeom>
          <a:noFill/>
        </p:spPr>
        <p:txBody>
          <a:bodyPr wrap="square" rtlCol="0" anchor="t">
            <a:spAutoFit/>
          </a:bodyPr>
          <a:lstStyle/>
          <a:p>
            <a:r>
              <a:rPr lang="en-US" altLang="en-US" sz="2400" dirty="0">
                <a:latin typeface="Segoe UI" panose="020B0502040204020203" pitchFamily="34" charset="0"/>
                <a:cs typeface="Segoe UI" panose="020B0502040204020203" pitchFamily="34" charset="0"/>
                <a:sym typeface="+mn-ea"/>
              </a:rPr>
              <a:t>5. How does the profitability of different products compare based on their quantity in stock? </a:t>
            </a:r>
          </a:p>
        </p:txBody>
      </p:sp>
      <p:pic>
        <p:nvPicPr>
          <p:cNvPr id="3" name="Picture 2"/>
          <p:cNvPicPr>
            <a:picLocks noChangeAspect="1"/>
          </p:cNvPicPr>
          <p:nvPr/>
        </p:nvPicPr>
        <p:blipFill>
          <a:blip r:embed="rId2"/>
          <a:stretch>
            <a:fillRect/>
          </a:stretch>
        </p:blipFill>
        <p:spPr>
          <a:xfrm>
            <a:off x="1543685" y="720725"/>
            <a:ext cx="9105265" cy="4230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0" y="213361"/>
          <a:ext cx="12191999" cy="597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96770" y="213361"/>
            <a:ext cx="2905246"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MECE Breakdown:</a:t>
            </a:r>
            <a:endParaRPr lang="en-IN" sz="2000" b="1" dirty="0">
              <a:latin typeface="Segoe UI" panose="020B0502040204020203" pitchFamily="34" charset="0"/>
              <a:cs typeface="Segoe UI"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6. How does product pricing impact sales volume?</a:t>
            </a:r>
          </a:p>
        </p:txBody>
      </p:sp>
      <p:pic>
        <p:nvPicPr>
          <p:cNvPr id="3" name="Picture 2"/>
          <p:cNvPicPr>
            <a:picLocks noChangeAspect="1"/>
          </p:cNvPicPr>
          <p:nvPr/>
        </p:nvPicPr>
        <p:blipFill>
          <a:blip r:embed="rId2"/>
          <a:stretch>
            <a:fillRect/>
          </a:stretch>
        </p:blipFill>
        <p:spPr>
          <a:xfrm>
            <a:off x="2722880" y="594995"/>
            <a:ext cx="6746875" cy="49561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9535" y="0"/>
            <a:ext cx="122815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7. What is the distribution of customers across different demographic segments?</a:t>
            </a:r>
          </a:p>
        </p:txBody>
      </p:sp>
      <p:pic>
        <p:nvPicPr>
          <p:cNvPr id="4" name="Picture 3"/>
          <p:cNvPicPr>
            <a:picLocks noChangeAspect="1"/>
          </p:cNvPicPr>
          <p:nvPr/>
        </p:nvPicPr>
        <p:blipFill>
          <a:blip r:embed="rId2"/>
          <a:stretch>
            <a:fillRect/>
          </a:stretch>
        </p:blipFill>
        <p:spPr>
          <a:xfrm>
            <a:off x="381000" y="460375"/>
            <a:ext cx="11442065" cy="5770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8. How does customer lifetime value vary for different customer acquisition channels?</a:t>
            </a:r>
          </a:p>
        </p:txBody>
      </p:sp>
      <p:pic>
        <p:nvPicPr>
          <p:cNvPr id="3" name="Picture 2"/>
          <p:cNvPicPr>
            <a:picLocks noChangeAspect="1"/>
          </p:cNvPicPr>
          <p:nvPr/>
        </p:nvPicPr>
        <p:blipFill>
          <a:blip r:embed="rId2"/>
          <a:stretch>
            <a:fillRect/>
          </a:stretch>
        </p:blipFill>
        <p:spPr>
          <a:xfrm>
            <a:off x="2278380" y="1240155"/>
            <a:ext cx="7635240" cy="43783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9. What is the correlation between customer age and purchase frequency? </a:t>
            </a:r>
          </a:p>
        </p:txBody>
      </p:sp>
      <p:pic>
        <p:nvPicPr>
          <p:cNvPr id="3" name="Picture 2"/>
          <p:cNvPicPr>
            <a:picLocks noChangeAspect="1"/>
          </p:cNvPicPr>
          <p:nvPr/>
        </p:nvPicPr>
        <p:blipFill>
          <a:blip r:embed="rId2"/>
          <a:stretch>
            <a:fillRect/>
          </a:stretch>
        </p:blipFill>
        <p:spPr>
          <a:xfrm>
            <a:off x="2637790" y="873125"/>
            <a:ext cx="6915785" cy="43567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10.How does the performance of sales employees vary across different regions?</a:t>
            </a:r>
          </a:p>
        </p:txBody>
      </p:sp>
      <p:pic>
        <p:nvPicPr>
          <p:cNvPr id="3" name="Picture 2"/>
          <p:cNvPicPr>
            <a:picLocks noChangeAspect="1"/>
          </p:cNvPicPr>
          <p:nvPr/>
        </p:nvPicPr>
        <p:blipFill>
          <a:blip r:embed="rId2"/>
          <a:stretch>
            <a:fillRect/>
          </a:stretch>
        </p:blipFill>
        <p:spPr>
          <a:xfrm>
            <a:off x="1509171" y="978535"/>
            <a:ext cx="8608060" cy="44202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11. What are the top regions in terms of sales revenue?</a:t>
            </a:r>
          </a:p>
        </p:txBody>
      </p:sp>
      <p:pic>
        <p:nvPicPr>
          <p:cNvPr id="3" name="Picture 2"/>
          <p:cNvPicPr>
            <a:picLocks noChangeAspect="1"/>
          </p:cNvPicPr>
          <p:nvPr/>
        </p:nvPicPr>
        <p:blipFill>
          <a:blip r:embed="rId2"/>
          <a:stretch>
            <a:fillRect/>
          </a:stretch>
        </p:blipFill>
        <p:spPr>
          <a:xfrm>
            <a:off x="271145" y="604520"/>
            <a:ext cx="11525250" cy="56483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12. What is the correlation between customer demographics and purchase frequency?</a:t>
            </a:r>
          </a:p>
        </p:txBody>
      </p:sp>
      <p:pic>
        <p:nvPicPr>
          <p:cNvPr id="4" name="Picture 3"/>
          <p:cNvPicPr>
            <a:picLocks noChangeAspect="1"/>
          </p:cNvPicPr>
          <p:nvPr/>
        </p:nvPicPr>
        <p:blipFill>
          <a:blip r:embed="rId2"/>
          <a:stretch>
            <a:fillRect/>
          </a:stretch>
        </p:blipFill>
        <p:spPr>
          <a:xfrm>
            <a:off x="2690840" y="852170"/>
            <a:ext cx="6622415" cy="4126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BFB7C-0E15-339D-5087-51C9A5F343B9}"/>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79B68D7B-AABE-F1C6-ABE0-BA50D9A3C11B}"/>
              </a:ext>
            </a:extLst>
          </p:cNvPr>
          <p:cNvSpPr txBox="1"/>
          <p:nvPr/>
        </p:nvSpPr>
        <p:spPr>
          <a:xfrm>
            <a:off x="196770" y="213361"/>
            <a:ext cx="2905246"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ER Diagram:</a:t>
            </a:r>
            <a:endParaRPr lang="en-IN" sz="2000"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444917-51EA-2FE7-B42A-281E6BBB7F6D}"/>
              </a:ext>
            </a:extLst>
          </p:cNvPr>
          <p:cNvPicPr>
            <a:picLocks noChangeAspect="1"/>
          </p:cNvPicPr>
          <p:nvPr/>
        </p:nvPicPr>
        <p:blipFill>
          <a:blip r:embed="rId2"/>
          <a:stretch>
            <a:fillRect/>
          </a:stretch>
        </p:blipFill>
        <p:spPr>
          <a:xfrm>
            <a:off x="253190" y="613471"/>
            <a:ext cx="11742040" cy="5561086"/>
          </a:xfrm>
          <a:prstGeom prst="rect">
            <a:avLst/>
          </a:prstGeom>
        </p:spPr>
      </p:pic>
    </p:spTree>
    <p:extLst>
      <p:ext uri="{BB962C8B-B14F-4D97-AF65-F5344CB8AC3E}">
        <p14:creationId xmlns:p14="http://schemas.microsoft.com/office/powerpoint/2010/main" val="44848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BD31E-C55E-5BEB-6EE4-2A27446CB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01AA6-88A0-EDD4-CB1B-22CB7054FE4B}"/>
              </a:ext>
            </a:extLst>
          </p:cNvPr>
          <p:cNvSpPr>
            <a:spLocks noGrp="1"/>
          </p:cNvSpPr>
          <p:nvPr>
            <p:ph type="ctrTitle"/>
          </p:nvPr>
        </p:nvSpPr>
        <p:spPr/>
        <p:txBody>
          <a:bodyPr/>
          <a:lstStyle/>
          <a:p>
            <a:r>
              <a:rPr lang="en-US" dirty="0"/>
              <a:t>EDA Questions</a:t>
            </a:r>
            <a:endParaRPr lang="en-IN" dirty="0"/>
          </a:p>
        </p:txBody>
      </p:sp>
      <p:sp>
        <p:nvSpPr>
          <p:cNvPr id="3" name="Subtitle 2">
            <a:extLst>
              <a:ext uri="{FF2B5EF4-FFF2-40B4-BE49-F238E27FC236}">
                <a16:creationId xmlns:a16="http://schemas.microsoft.com/office/drawing/2014/main" id="{31A44882-708B-3ECD-B793-F049B453DB8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1454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0" y="0"/>
            <a:ext cx="4016414" cy="1169044"/>
          </a:xfrm>
        </p:spPr>
        <p:txBody>
          <a:bodyPr>
            <a:noAutofit/>
          </a:bodyPr>
          <a:lstStyle/>
          <a:p>
            <a:r>
              <a:rPr lang="en-US" sz="2400" b="1" dirty="0">
                <a:latin typeface="Segoe UI" panose="020B0502040204020203" pitchFamily="34" charset="0"/>
                <a:cs typeface="Segoe UI" panose="020B0502040204020203" pitchFamily="34" charset="0"/>
              </a:rPr>
              <a:t>1. Which factors contribute to the highest sales in a particular region?</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69045"/>
            <a:ext cx="4066650" cy="5590570"/>
          </a:xfrm>
        </p:spPr>
        <p:txBody>
          <a:bodyPr>
            <a:normAutofit/>
          </a:bodyPr>
          <a:lstStyle/>
          <a:p>
            <a:r>
              <a:rPr lang="en-US" sz="1600" b="1" dirty="0">
                <a:latin typeface="Segoe UI" panose="020B0502040204020203" pitchFamily="34" charset="0"/>
                <a:cs typeface="Segoe UI" panose="020B0502040204020203" pitchFamily="34" charset="0"/>
              </a:rPr>
              <a:t>Factors contributed to the highest sales in Madrid city:</a:t>
            </a:r>
            <a:endParaRPr lang="en-US" b="1" dirty="0">
              <a:latin typeface="Segoe UI" panose="020B0502040204020203" pitchFamily="34" charset="0"/>
              <a:cs typeface="Segoe UI" panose="020B0502040204020203" pitchFamily="34" charset="0"/>
            </a:endParaRPr>
          </a:p>
          <a:p>
            <a:r>
              <a:rPr lang="en-US" dirty="0">
                <a:cs typeface="Segoe UI" panose="020B0502040204020203" pitchFamily="34" charset="0"/>
              </a:rPr>
              <a:t>1. Classic Cars are the leading product line and the primary revenue driver for Madrid.</a:t>
            </a:r>
          </a:p>
          <a:p>
            <a:r>
              <a:rPr lang="en-US" dirty="0">
                <a:cs typeface="Segoe UI" panose="020B0502040204020203" pitchFamily="34" charset="0"/>
              </a:rPr>
              <a:t>2. There is a clear relationship between quantity sold and revenue, although higher-priced products like Classic Cars or Vintage Cars might generate significant revenue with fewer units.</a:t>
            </a:r>
          </a:p>
          <a:p>
            <a:r>
              <a:rPr lang="en-US" dirty="0">
                <a:cs typeface="Segoe UI" panose="020B0502040204020203" pitchFamily="34" charset="0"/>
              </a:rPr>
              <a:t>3. Seasonality plays a role in driving sales, especially during the end-of-year months, making these periods critical for maximizing revenue</a:t>
            </a:r>
            <a:r>
              <a:rPr lang="en-US" dirty="0">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13" name="Chart 12"/>
          <p:cNvGraphicFramePr/>
          <p:nvPr/>
        </p:nvGraphicFramePr>
        <p:xfrm>
          <a:off x="4182397" y="129114"/>
          <a:ext cx="4210177" cy="3169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4182397" y="3427902"/>
          <a:ext cx="7862901" cy="30423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nvGraphicFramePr>
        <p:xfrm>
          <a:off x="8508321" y="129114"/>
          <a:ext cx="3664302" cy="31696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342664"/>
          </a:xfrm>
        </p:spPr>
        <p:txBody>
          <a:bodyPr>
            <a:noAutofit/>
          </a:bodyPr>
          <a:lstStyle/>
          <a:p>
            <a:r>
              <a:rPr lang="en-US" sz="2400" b="1" dirty="0">
                <a:latin typeface="Segoe UI" panose="020B0502040204020203" pitchFamily="34" charset="0"/>
                <a:cs typeface="Segoe UI" panose="020B0502040204020203" pitchFamily="34" charset="0"/>
              </a:rPr>
              <a:t>2. How can customer purchasing patterns be influenced to increase average order value?</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342665"/>
            <a:ext cx="4066650" cy="5416950"/>
          </a:xfrm>
        </p:spPr>
        <p:txBody>
          <a:bodyPr>
            <a:normAutofit lnSpcReduction="10000"/>
          </a:bodyPr>
          <a:lstStyle/>
          <a:p>
            <a:r>
              <a:rPr lang="en-US" dirty="0"/>
              <a:t>1. Day-wise Analysis:</a:t>
            </a:r>
          </a:p>
          <a:p>
            <a:r>
              <a:rPr lang="en-US" dirty="0"/>
              <a:t>Monday and Saturday have the lowest AOV, so focus on Monday and Saturday with targeted discounts or bundled offers to encourage higher spending. Investigate why Sunday has the highest AOV and replicate similar conditions (e.g., product availability, promotions) on other days.</a:t>
            </a:r>
          </a:p>
          <a:p>
            <a:r>
              <a:rPr lang="en-US" dirty="0"/>
              <a:t>2. Monthly Trends:</a:t>
            </a:r>
          </a:p>
          <a:p>
            <a:r>
              <a:rPr lang="en-US" dirty="0"/>
              <a:t>Use months with historically high AOV (e.g., Feb, Aug) to analyze successful strategies and replicate them in months with dips. Introduce periodic campaigns to smooth fluctuations and ensure steady growth.</a:t>
            </a:r>
          </a:p>
          <a:p>
            <a:r>
              <a:rPr lang="en-US" dirty="0"/>
              <a:t>3. Customer Segmentation:</a:t>
            </a:r>
          </a:p>
          <a:p>
            <a:r>
              <a:rPr lang="en-US" dirty="0"/>
              <a:t>Focus medium value customers with exclusive deals or loyalty bonuses, reinforcing existing behavior and encouraging higher spending.</a:t>
            </a:r>
          </a:p>
          <a:p>
            <a:r>
              <a:rPr lang="en-US" dirty="0"/>
              <a:t>4. Month Period Analysis:</a:t>
            </a:r>
          </a:p>
          <a:p>
            <a:r>
              <a:rPr lang="en-US" dirty="0"/>
              <a:t>Mid-Month orders have the highest AOV compared to the Start and End of the month.</a:t>
            </a:r>
            <a:endParaRPr lang="en-IN" dirty="0"/>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extLst>
              <p:ext uri="{D42A27DB-BD31-4B8C-83A1-F6EECF244321}">
                <p14:modId xmlns:p14="http://schemas.microsoft.com/office/powerpoint/2010/main" val="2652823268"/>
              </p:ext>
            </p:extLst>
          </p:nvPr>
        </p:nvGraphicFramePr>
        <p:xfrm>
          <a:off x="4323073" y="101645"/>
          <a:ext cx="7728250" cy="26120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6" y="2815348"/>
          <a:ext cx="8009604" cy="16071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4182396" y="4524109"/>
          <a:ext cx="3846616" cy="22322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nvGraphicFramePr>
        <p:xfrm>
          <a:off x="8094523" y="4508973"/>
          <a:ext cx="4097477" cy="223224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342664"/>
          </a:xfrm>
        </p:spPr>
        <p:txBody>
          <a:bodyPr>
            <a:noAutofit/>
          </a:bodyPr>
          <a:lstStyle/>
          <a:p>
            <a:r>
              <a:rPr lang="en-US" sz="2400" b="1" dirty="0">
                <a:latin typeface="Segoe UI" panose="020B0502040204020203" pitchFamily="34" charset="0"/>
                <a:cs typeface="Segoe UI" panose="020B0502040204020203" pitchFamily="34" charset="0"/>
              </a:rPr>
              <a:t>3. What are the key drivers of sales growth, and how can they be leveraged for future success?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09338"/>
            <a:ext cx="4066650" cy="5448661"/>
          </a:xfrm>
        </p:spPr>
        <p:txBody>
          <a:bodyPr>
            <a:normAutofit fontScale="77500" lnSpcReduction="20000"/>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Key Drivers of Sales Growth:</a:t>
            </a: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Product Line Performance:</a:t>
            </a:r>
          </a:p>
          <a:p>
            <a:pPr>
              <a:lnSpc>
                <a:spcPct val="100000"/>
              </a:lnSpc>
              <a:spcBef>
                <a:spcPts val="0"/>
              </a:spcBef>
              <a:spcAft>
                <a:spcPts val="0"/>
              </a:spcAft>
            </a:pPr>
            <a:r>
              <a:rPr lang="en-US" sz="1400" dirty="0">
                <a:cs typeface="Segoe UI" panose="020B0502040204020203" pitchFamily="34" charset="0"/>
              </a:rPr>
              <a:t>Classic Cars contribute significantly (41%) to overall sales. They are the primary driver of revenue, followed by Vintage Cars (19%) and Motorcycles (12%).</a:t>
            </a:r>
          </a:p>
          <a:p>
            <a:pPr>
              <a:lnSpc>
                <a:spcPct val="100000"/>
              </a:lnSpc>
              <a:spcBef>
                <a:spcPts val="0"/>
              </a:spcBef>
              <a:spcAft>
                <a:spcPts val="0"/>
              </a:spcAft>
            </a:pPr>
            <a:r>
              <a:rPr lang="en-US" sz="1400" dirty="0">
                <a:cs typeface="Segoe UI" panose="020B0502040204020203" pitchFamily="34" charset="0"/>
              </a:rPr>
              <a:t>This indicates a strong preference for specific high-value products.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Top Customers:</a:t>
            </a:r>
          </a:p>
          <a:p>
            <a:pPr>
              <a:lnSpc>
                <a:spcPct val="100000"/>
              </a:lnSpc>
              <a:spcBef>
                <a:spcPts val="0"/>
              </a:spcBef>
              <a:spcAft>
                <a:spcPts val="0"/>
              </a:spcAft>
            </a:pPr>
            <a:r>
              <a:rPr lang="en-US" sz="1400" dirty="0">
                <a:cs typeface="Segoe UI" panose="020B0502040204020203" pitchFamily="34" charset="0"/>
              </a:rPr>
              <a:t>The Top 20 customers generate a considerable portion of revenue.</a:t>
            </a:r>
          </a:p>
          <a:p>
            <a:pPr>
              <a:lnSpc>
                <a:spcPct val="100000"/>
              </a:lnSpc>
              <a:spcBef>
                <a:spcPts val="0"/>
              </a:spcBef>
              <a:spcAft>
                <a:spcPts val="0"/>
              </a:spcAft>
            </a:pPr>
            <a:r>
              <a:rPr lang="en-US" sz="1400" dirty="0">
                <a:cs typeface="Segoe UI" panose="020B0502040204020203" pitchFamily="34" charset="0"/>
              </a:rPr>
              <a:t>Repeat customers or high-value customers are critical for sustained growth.</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endParaRPr lang="en-US" sz="1200" b="1" dirty="0">
              <a:cs typeface="Segoe UI" panose="020B0502040204020203" pitchFamily="34" charset="0"/>
            </a:endParaRPr>
          </a:p>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To leverage the key drivers of sales growth for future success, here are actionable strategies:</a:t>
            </a:r>
            <a:endParaRPr lang="en-US" sz="13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Leveraging Product Line Contribution:</a:t>
            </a:r>
          </a:p>
          <a:p>
            <a:pPr>
              <a:lnSpc>
                <a:spcPct val="100000"/>
              </a:lnSpc>
              <a:spcBef>
                <a:spcPts val="0"/>
              </a:spcBef>
              <a:spcAft>
                <a:spcPts val="0"/>
              </a:spcAft>
            </a:pPr>
            <a:r>
              <a:rPr lang="en-US" sz="1400" dirty="0">
                <a:cs typeface="Segoe UI" panose="020B0502040204020203" pitchFamily="34" charset="0"/>
              </a:rPr>
              <a:t>Classic Cars (41%) are the largest contributor to revenue. Consider expanding the product range of classic cars, introducing new models, or offering exclusive features.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Leveraging Top Customers’ Contribution:</a:t>
            </a:r>
          </a:p>
          <a:p>
            <a:pPr>
              <a:lnSpc>
                <a:spcPct val="100000"/>
              </a:lnSpc>
              <a:spcBef>
                <a:spcPts val="0"/>
              </a:spcBef>
              <a:spcAft>
                <a:spcPts val="0"/>
              </a:spcAft>
            </a:pPr>
            <a:r>
              <a:rPr lang="en-US" sz="1400" dirty="0">
                <a:cs typeface="Segoe UI" panose="020B0502040204020203" pitchFamily="34" charset="0"/>
              </a:rPr>
              <a:t>The Top 20 customers contribute significantly to revenue, but their individual share is small. Targeting them more effectively can lead to higher repeat sales.</a:t>
            </a:r>
          </a:p>
          <a:p>
            <a:pPr>
              <a:lnSpc>
                <a:spcPct val="100000"/>
              </a:lnSpc>
              <a:spcBef>
                <a:spcPts val="0"/>
              </a:spcBef>
              <a:spcAft>
                <a:spcPts val="0"/>
              </a:spcAft>
            </a:pPr>
            <a:r>
              <a:rPr lang="en-US" sz="1400" dirty="0">
                <a:cs typeface="Segoe UI" panose="020B0502040204020203" pitchFamily="34" charset="0"/>
              </a:rPr>
              <a:t>Create exclusive offers for these high-revenue customers, such as personalized deals, VIP customer programs, or loyalty rewards.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Leveraging Seasonal Revenue and Profit Trends:</a:t>
            </a:r>
          </a:p>
          <a:p>
            <a:pPr>
              <a:lnSpc>
                <a:spcPct val="100000"/>
              </a:lnSpc>
              <a:spcBef>
                <a:spcPts val="0"/>
              </a:spcBef>
              <a:spcAft>
                <a:spcPts val="0"/>
              </a:spcAft>
            </a:pPr>
            <a:r>
              <a:rPr lang="en-US" sz="1400" dirty="0">
                <a:cs typeface="Segoe UI" panose="020B0502040204020203" pitchFamily="34" charset="0"/>
              </a:rPr>
              <a:t>The Revenue and Profit Trend shows peaks in specific months (e.g., October and December). Leverage this data to plan marketing campaigns and inventory stock levels ahead of time to meet demand during these high-sales months.</a:t>
            </a:r>
          </a:p>
          <a:p>
            <a:pPr>
              <a:lnSpc>
                <a:spcPct val="100000"/>
              </a:lnSpc>
              <a:spcBef>
                <a:spcPts val="0"/>
              </a:spcBef>
              <a:spcAft>
                <a:spcPts val="0"/>
              </a:spcAft>
            </a:pPr>
            <a:r>
              <a:rPr lang="en-US" sz="1400" dirty="0">
                <a:cs typeface="Segoe UI" panose="020B0502040204020203" pitchFamily="34" charset="0"/>
              </a:rPr>
              <a:t>Introduce seasonal discounts, limited-time offers, and exclusive products during peak months to attract more customers and increase revenue.</a:t>
            </a:r>
            <a:endParaRPr lang="en-US" sz="1300"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8" name="Chart 7"/>
          <p:cNvGraphicFramePr/>
          <p:nvPr/>
        </p:nvGraphicFramePr>
        <p:xfrm>
          <a:off x="6011279" y="2132307"/>
          <a:ext cx="4009414" cy="23135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4182396" y="4477731"/>
          <a:ext cx="8009604" cy="2313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4166645" y="66674"/>
          <a:ext cx="7921659" cy="199779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131546"/>
          </a:xfrm>
        </p:spPr>
        <p:txBody>
          <a:bodyPr>
            <a:noAutofit/>
          </a:bodyPr>
          <a:lstStyle/>
          <a:p>
            <a:r>
              <a:rPr lang="en-US" sz="2400" b="1" dirty="0">
                <a:latin typeface="Segoe UI" panose="020B0502040204020203" pitchFamily="34" charset="0"/>
                <a:cs typeface="Segoe UI" panose="020B0502040204020203" pitchFamily="34" charset="0"/>
              </a:rPr>
              <a:t>4. Which product features or attributes are most appealing to customers?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31546"/>
            <a:ext cx="4066650" cy="5726454"/>
          </a:xfrm>
        </p:spPr>
        <p:txBody>
          <a:bodyPr>
            <a:normAutofit/>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The most appealing product features include:</a:t>
            </a:r>
          </a:p>
          <a:p>
            <a:pPr>
              <a:lnSpc>
                <a:spcPct val="100000"/>
              </a:lnSpc>
              <a:spcBef>
                <a:spcPts val="0"/>
              </a:spcBef>
              <a:spcAft>
                <a:spcPts val="0"/>
              </a:spcAft>
            </a:pPr>
            <a:r>
              <a:rPr lang="en-US" sz="1400" dirty="0">
                <a:cs typeface="Segoe UI" panose="020B0502040204020203" pitchFamily="34" charset="0"/>
              </a:rPr>
              <a:t>1. Luxury and exclusivity:</a:t>
            </a:r>
          </a:p>
          <a:p>
            <a:pPr>
              <a:lnSpc>
                <a:spcPct val="100000"/>
              </a:lnSpc>
              <a:spcBef>
                <a:spcPts val="0"/>
              </a:spcBef>
              <a:spcAft>
                <a:spcPts val="0"/>
              </a:spcAft>
            </a:pPr>
            <a:r>
              <a:rPr lang="en-US" sz="1400" dirty="0">
                <a:cs typeface="Segoe UI" panose="020B0502040204020203" pitchFamily="34" charset="0"/>
              </a:rPr>
              <a:t>High-priced, premium vintage models attract affluent customers.</a:t>
            </a:r>
          </a:p>
          <a:p>
            <a:pPr>
              <a:lnSpc>
                <a:spcPct val="100000"/>
              </a:lnSpc>
              <a:spcBef>
                <a:spcPts val="0"/>
              </a:spcBef>
              <a:spcAft>
                <a:spcPts val="0"/>
              </a:spcAft>
            </a:pPr>
            <a:r>
              <a:rPr lang="en-US" sz="1400" dirty="0">
                <a:cs typeface="Segoe UI" panose="020B0502040204020203" pitchFamily="34" charset="0"/>
              </a:rPr>
              <a:t>2. Brand value and legacy:</a:t>
            </a:r>
          </a:p>
          <a:p>
            <a:pPr>
              <a:lnSpc>
                <a:spcPct val="100000"/>
              </a:lnSpc>
              <a:spcBef>
                <a:spcPts val="0"/>
              </a:spcBef>
              <a:spcAft>
                <a:spcPts val="0"/>
              </a:spcAft>
            </a:pPr>
            <a:r>
              <a:rPr lang="en-US" sz="1400" dirty="0">
                <a:cs typeface="Segoe UI" panose="020B0502040204020203" pitchFamily="34" charset="0"/>
              </a:rPr>
              <a:t>Iconic brands and models resonate with collectors and enthusiasts.</a:t>
            </a: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r>
              <a:rPr lang="en-US" sz="1400" dirty="0">
                <a:cs typeface="Segoe UI" panose="020B0502040204020203" pitchFamily="34" charset="0"/>
              </a:rPr>
              <a:t>4. Unique or rare products:</a:t>
            </a:r>
          </a:p>
          <a:p>
            <a:pPr>
              <a:lnSpc>
                <a:spcPct val="100000"/>
              </a:lnSpc>
              <a:spcBef>
                <a:spcPts val="0"/>
              </a:spcBef>
              <a:spcAft>
                <a:spcPts val="0"/>
              </a:spcAft>
            </a:pPr>
            <a:r>
              <a:rPr lang="en-US" sz="1400" dirty="0">
                <a:cs typeface="Segoe UI" panose="020B0502040204020203" pitchFamily="34" charset="0"/>
              </a:rPr>
              <a:t>Products with limited availability or historical significance are in high demand.</a:t>
            </a:r>
            <a:endParaRPr lang="en-US"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nvGraphicFramePr>
        <p:xfrm>
          <a:off x="4132160" y="3606799"/>
          <a:ext cx="8059839" cy="3251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7" y="66673"/>
          <a:ext cx="2792972" cy="34486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7040881" y="66674"/>
          <a:ext cx="5059680" cy="34486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085247"/>
          </a:xfrm>
        </p:spPr>
        <p:txBody>
          <a:bodyPr>
            <a:noAutofit/>
          </a:bodyPr>
          <a:lstStyle/>
          <a:p>
            <a:r>
              <a:rPr lang="en-US" sz="2400" b="1" dirty="0">
                <a:latin typeface="Segoe UI" panose="020B0502040204020203" pitchFamily="34" charset="0"/>
                <a:cs typeface="Segoe UI" panose="020B0502040204020203" pitchFamily="34" charset="0"/>
              </a:rPr>
              <a:t>5. How can the product mix be optimized to cater to changing market demands?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085247"/>
            <a:ext cx="4066650" cy="5772753"/>
          </a:xfrm>
        </p:spPr>
        <p:txBody>
          <a:bodyPr>
            <a:normAutofit/>
          </a:bodyPr>
          <a:lstStyle/>
          <a:p>
            <a:pPr>
              <a:lnSpc>
                <a:spcPct val="100000"/>
              </a:lnSpc>
              <a:spcBef>
                <a:spcPts val="0"/>
              </a:spcBef>
              <a:spcAft>
                <a:spcPts val="0"/>
              </a:spcAft>
            </a:pPr>
            <a:r>
              <a:rPr lang="en-US" b="1" dirty="0">
                <a:cs typeface="Segoe UI" panose="020B0502040204020203" pitchFamily="34" charset="0"/>
              </a:rPr>
              <a:t>1. Leverage Top-Performing Products:</a:t>
            </a:r>
          </a:p>
          <a:p>
            <a:pPr>
              <a:lnSpc>
                <a:spcPct val="100000"/>
              </a:lnSpc>
              <a:spcBef>
                <a:spcPts val="0"/>
              </a:spcBef>
              <a:spcAft>
                <a:spcPts val="0"/>
              </a:spcAft>
            </a:pPr>
            <a:r>
              <a:rPr lang="en-US" dirty="0">
                <a:cs typeface="Segoe UI" panose="020B0502040204020203" pitchFamily="34" charset="0"/>
              </a:rPr>
              <a:t>Capitalize on top-performing products (e.g., those with higher Profit Margins and Unique Customers) through targeted marketing, price optimization, and expanding reach into new markets.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2. Improve Underperforming Products:</a:t>
            </a:r>
          </a:p>
          <a:p>
            <a:pPr>
              <a:lnSpc>
                <a:spcPct val="100000"/>
              </a:lnSpc>
              <a:spcBef>
                <a:spcPts val="0"/>
              </a:spcBef>
              <a:spcAft>
                <a:spcPts val="0"/>
              </a:spcAft>
            </a:pPr>
            <a:r>
              <a:rPr lang="en-US" dirty="0">
                <a:cs typeface="Segoe UI" panose="020B0502040204020203" pitchFamily="34" charset="0"/>
              </a:rPr>
              <a:t>Products like the 1970 Chevy Chevelle SS 454,1966 Shelby Cobra 427 S/C and 1982 Lamborghini Diablo </a:t>
            </a:r>
            <a:r>
              <a:rPr lang="en-US" dirty="0" err="1">
                <a:cs typeface="Segoe UI" panose="020B0502040204020203" pitchFamily="34" charset="0"/>
              </a:rPr>
              <a:t>etc</a:t>
            </a:r>
            <a:r>
              <a:rPr lang="en-US" dirty="0">
                <a:cs typeface="Segoe UI" panose="020B0502040204020203" pitchFamily="34" charset="0"/>
              </a:rPr>
              <a:t> show low performance in both Unique Customers and Profit Margins.</a:t>
            </a:r>
          </a:p>
          <a:p>
            <a:pPr>
              <a:lnSpc>
                <a:spcPct val="100000"/>
              </a:lnSpc>
              <a:spcBef>
                <a:spcPts val="0"/>
              </a:spcBef>
              <a:spcAft>
                <a:spcPts val="0"/>
              </a:spcAft>
            </a:pPr>
            <a:r>
              <a:rPr lang="en-US" dirty="0">
                <a:cs typeface="Segoe UI" panose="020B0502040204020203" pitchFamily="34" charset="0"/>
              </a:rPr>
              <a:t>Consider actions such as repositioning, discounts, or improving product features to better align with customer demands.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3. Optimize Product Lines:</a:t>
            </a:r>
          </a:p>
          <a:p>
            <a:pPr>
              <a:lnSpc>
                <a:spcPct val="100000"/>
              </a:lnSpc>
              <a:spcBef>
                <a:spcPts val="0"/>
              </a:spcBef>
              <a:spcAft>
                <a:spcPts val="0"/>
              </a:spcAft>
            </a:pPr>
            <a:r>
              <a:rPr lang="en-US" dirty="0">
                <a:cs typeface="Segoe UI" panose="020B0502040204020203" pitchFamily="34" charset="0"/>
              </a:rPr>
              <a:t>The profit margin distribution highlights that Classic Cars and Motorcycles perform well, while Planes and Ships contribute less. Focus resources on high-margin lines and assess the feasibility of underperforming product lines.</a:t>
            </a: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7" name="Content Placeholder 6"/>
          <p:cNvGraphicFramePr>
            <a:graphicFrameLocks noGrp="1"/>
          </p:cNvGraphicFramePr>
          <p:nvPr>
            <p:ph idx="1"/>
          </p:nvPr>
        </p:nvGraphicFramePr>
        <p:xfrm>
          <a:off x="4132264" y="66674"/>
          <a:ext cx="8059736" cy="3544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132264" y="3738623"/>
          <a:ext cx="3451573" cy="3052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7743464" y="3725121"/>
          <a:ext cx="4363656" cy="305270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TotalTime>
  <Words>1862</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Segoe UI</vt:lpstr>
      <vt:lpstr>Retrospect</vt:lpstr>
      <vt:lpstr> RETAIL  ANALYSIS</vt:lpstr>
      <vt:lpstr>PowerPoint Presentation</vt:lpstr>
      <vt:lpstr>PowerPoint Presentation</vt:lpstr>
      <vt:lpstr>EDA Questions</vt:lpstr>
      <vt:lpstr>1. Which factors contribute to the highest sales in a particular region?</vt:lpstr>
      <vt:lpstr>2. How can customer purchasing patterns be influenced to increase average order value?</vt:lpstr>
      <vt:lpstr>3. What are the key drivers of sales growth, and how can they be leveraged for future success?</vt:lpstr>
      <vt:lpstr>4. Which product features or attributes are most appealing to customers?</vt:lpstr>
      <vt:lpstr>5. How can the product mix be optimized to cater to changing market demands?</vt:lpstr>
      <vt:lpstr>6. Are there any specific market segments where a particular product is underperforming, and how can it be improved?</vt:lpstr>
      <vt:lpstr>7. What are the main factors that influence customer loyalty and repeat purchases?</vt:lpstr>
      <vt:lpstr>8. How do customer preferences differ based on geographic location, and how can marketing campaigns be customized accordingly?</vt:lpstr>
      <vt:lpstr>9. What are the characteristics of high-value customers, and how can similar customers be targeted for acquisition?</vt:lpstr>
      <vt:lpstr>Power Bi Questions</vt:lpstr>
      <vt:lpstr>1.How does monthly revenue vary across different product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teja Reddy</dc:creator>
  <cp:lastModifiedBy>Vishnu teja Reddy</cp:lastModifiedBy>
  <cp:revision>45</cp:revision>
  <dcterms:created xsi:type="dcterms:W3CDTF">2024-12-28T12:59:00Z</dcterms:created>
  <dcterms:modified xsi:type="dcterms:W3CDTF">2025-01-03T19:49:11Z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BC9A293DA4334323905BA05259B4B49F_12</vt:lpwstr>
  </property>
  <property fmtid="{D5CDD505-2E9C-101B-9397-08002B2CF9AE}" pid="3" name="KSOProductBuildVer">
    <vt:lpwstr>1033-12.2.0.19805</vt:lpwstr>
  </property>
</Properties>
</file>