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6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91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32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34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840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70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53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5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3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3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5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11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2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30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20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3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06EE-FEA9-4819-90B0-FF0CC8C31F6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5B808F-F56C-4300-AE8F-890DC86F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7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Analytics Dashboard for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SwiftKart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4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563"/>
          </a:xfrm>
        </p:spPr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6473" y="1353275"/>
            <a:ext cx="907472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SwiftKart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confronts issues with dark store optimization and delivery management, resulting in high operational expenses and unpredictable customer satisfaction.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real-time analytics dashboard that delivers actionable data on critical operational parameters.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operational bottlenecks and inefficiencies.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delivery performance and client satisfaction.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inventory management and cut expenditures.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data-driven decision-making for strategic expansion.</a:t>
            </a:r>
          </a:p>
        </p:txBody>
      </p:sp>
    </p:spTree>
    <p:extLst>
      <p:ext uri="{BB962C8B-B14F-4D97-AF65-F5344CB8AC3E}">
        <p14:creationId xmlns:p14="http://schemas.microsoft.com/office/powerpoint/2010/main" val="6302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Dashboard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b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Key Metrics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Analysis-1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706060"/>
            <a:ext cx="329892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 Orders &amp; Revenue Analysis: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Analyzing Daily Order Volume (DOV) and Daily Revenue to understand sales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1" y="3183295"/>
            <a:ext cx="3629025" cy="346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68" y="3183295"/>
            <a:ext cx="3967595" cy="3295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0768" y="1705967"/>
            <a:ext cx="4607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Category Sales &amp; Inventory Turnover Analysis: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Analyzing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performance of different product categories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understand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quickly inventory is sold and replaced.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Dashboard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b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Key Metrics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Analysis-2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75668" y="1505169"/>
            <a:ext cx="475022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Order Fulfillment and Rider Utilization by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Examine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efficiently orders are fulfilled during peak hours and how well riders are utilized.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help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bottlenecks, optimize delivery schedules, and improve overall delivery efficiency.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812" y="1705967"/>
            <a:ext cx="4607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Delivery Performance and Customer Satisfaction by City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examining factors like average delivery time and customer feedback, we can identify areas for improvement and optimize delivery </a:t>
            </a:r>
            <a:r>
              <a:rPr lang="en-US" dirty="0"/>
              <a:t>operations to enhance customer experience.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2" y="3183295"/>
            <a:ext cx="3695700" cy="3143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68" y="3259495"/>
            <a:ext cx="3981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Implementation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8698"/>
            <a:ext cx="8596668" cy="491908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Source: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Central Database (CSV format)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Dashboard Tool: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(Specify the tool used, e.g., Tableau, Power BI, Looker)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Pipeline: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Extraction: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Extract relevant data from the central database.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Cleaning and Transformation: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Clean the data to ensure accuracy and consistency.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Loading: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Load the cleaned data into the dashboard tool.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Dashboard Development: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Data Visualizations: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Create visualizations for each key metric using appropriate chart types (e.g., bar charts, line charts, pie charts).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 Up Real-time Updates: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Configure the dashboard to automatically refresh and update with the latest data.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 Filters and Drill-Downs: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Implement filters and drill-down capabilities to allow users to explore data at different levels of detail.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6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89" y="650443"/>
            <a:ext cx="8596668" cy="4919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Dashboard Deployment: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Publish the Dashboard: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Deploy the dashboard to a web server or cloud platform for easy access.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Grant Access: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Control access to the dashboard based on user roles and permissions.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Maintenance and Support: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Monitor Data Quality: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Regularly monitor the data quality and update the dashboard as needed.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Provide User Training: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 users on how to use the dashboard effectively.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Address Issues and Feedback: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Respond to user feedback and resolve any issues promptly.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5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Benefits and Next Steps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589206"/>
            <a:ext cx="102290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operational efficiency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customer satisfaction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costs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the dashboard to include additional metrics and analyses.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the dashboard with other systems (e.g., inventory management, delivery management).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predictive models to forecast future trends and optimize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Security: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Implement robust data security measures to protect sensitive information.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Accessibility: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the dashboard to be user-friendly and accessible to users with different levels of technical expertise.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Collaboration: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Foster collaboration between different teams (e.g., operations, marketing, finance) to leverage the insights from the dashboard.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implementing this real-time analytics dashboard,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SwiftKart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optimize its operations, improve customer satisfaction, and achieve sustainable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7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https://app.powerbi.com/view?r=eyJrIjoiNDQ5ZmFjYjctNWJkOC00YTYxLTg2N2EtZGQwMmIyYTI5M2JjIiwidCI6IjhhZDE4ZGEwLWQ5YjUtNGFmYy04ZGM3LTBmMTY5MzgxOWFjMiJ9</a:t>
            </a:r>
          </a:p>
        </p:txBody>
      </p:sp>
    </p:spTree>
    <p:extLst>
      <p:ext uri="{BB962C8B-B14F-4D97-AF65-F5344CB8AC3E}">
        <p14:creationId xmlns:p14="http://schemas.microsoft.com/office/powerpoint/2010/main" val="26261006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566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Real-time Analytics Dashboard for SwiftKart</vt:lpstr>
      <vt:lpstr>Executive Summary</vt:lpstr>
      <vt:lpstr>Dashboard Overview Key Metrics Analysis-1 </vt:lpstr>
      <vt:lpstr>Dashboard Overview Key Metrics Analysis-2 </vt:lpstr>
      <vt:lpstr>Implementation Guide</vt:lpstr>
      <vt:lpstr>PowerPoint Presentation</vt:lpstr>
      <vt:lpstr>Benefits and Next Steps</vt:lpstr>
      <vt:lpstr>Additional Considerations: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Analytics Dashboard for SwiftKart</dc:title>
  <dc:creator>Dell</dc:creator>
  <cp:lastModifiedBy>Dell</cp:lastModifiedBy>
  <cp:revision>12</cp:revision>
  <dcterms:created xsi:type="dcterms:W3CDTF">2024-11-06T10:20:19Z</dcterms:created>
  <dcterms:modified xsi:type="dcterms:W3CDTF">2024-11-12T14:07:12Z</dcterms:modified>
</cp:coreProperties>
</file>