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60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A7FEE-8E6D-46C6-A3EF-1C2E41CAFEE4}" v="182" dt="2023-10-08T14:30:25.917"/>
    <p1510:client id="{5D6BA573-A044-7E49-8ACD-2ADB504ABD12}" v="27" dt="2023-09-12T20:24:24.764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3" autoAdjust="0"/>
    <p:restoredTop sz="94719" autoAdjust="0"/>
  </p:normalViewPr>
  <p:slideViewPr>
    <p:cSldViewPr snapToGrid="0">
      <p:cViewPr varScale="1">
        <p:scale>
          <a:sx n="69" d="100"/>
          <a:sy n="69" d="100"/>
        </p:scale>
        <p:origin x="10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2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72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16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23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3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9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3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42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03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28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277050"/>
          </a:xfrm>
        </p:spPr>
        <p:txBody>
          <a:bodyPr/>
          <a:lstStyle/>
          <a:p>
            <a:r>
              <a:rPr lang="en-US" dirty="0" err="1"/>
              <a:t>Softcode</a:t>
            </a:r>
            <a:r>
              <a:rPr lang="en-US" dirty="0"/>
              <a:t> Hack2.0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575404"/>
            <a:ext cx="9857014" cy="621603"/>
          </a:xfrm>
        </p:spPr>
        <p:txBody>
          <a:bodyPr/>
          <a:lstStyle/>
          <a:p>
            <a:r>
              <a:rPr lang="en-US" dirty="0"/>
              <a:t>Project Title: </a:t>
            </a:r>
            <a:r>
              <a:rPr lang="en-US" dirty="0" err="1"/>
              <a:t>Internwale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819438"/>
          </a:xfrm>
        </p:spPr>
        <p:txBody>
          <a:bodyPr/>
          <a:lstStyle/>
          <a:p>
            <a:r>
              <a:rPr lang="en-US" dirty="0" smtClean="0"/>
              <a:t>Help page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6" y="1002744"/>
            <a:ext cx="10584873" cy="585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4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819438"/>
          </a:xfrm>
        </p:spPr>
        <p:txBody>
          <a:bodyPr/>
          <a:lstStyle/>
          <a:p>
            <a:r>
              <a:rPr lang="en-US" dirty="0" smtClean="0"/>
              <a:t>Paid internships page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2" y="1336962"/>
            <a:ext cx="4152900" cy="5521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721" y="1336961"/>
            <a:ext cx="4086225" cy="335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1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819438"/>
          </a:xfrm>
        </p:spPr>
        <p:txBody>
          <a:bodyPr/>
          <a:lstStyle/>
          <a:p>
            <a:r>
              <a:rPr lang="en-US" dirty="0" smtClean="0"/>
              <a:t>Virtual courses page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2" y="1049828"/>
            <a:ext cx="5042435" cy="5808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381" y="1049828"/>
            <a:ext cx="4986702" cy="50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6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719858"/>
          </a:xfrm>
        </p:spPr>
        <p:txBody>
          <a:bodyPr/>
          <a:lstStyle/>
          <a:p>
            <a:r>
              <a:rPr lang="en-US" sz="4000" dirty="0" smtClean="0"/>
              <a:t>Summer internship courses page</a:t>
            </a:r>
            <a:endParaRPr lang="en-US" sz="4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2" y="856384"/>
            <a:ext cx="4206740" cy="6001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639" y="856384"/>
            <a:ext cx="4468637" cy="59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5741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By</a:t>
            </a:r>
            <a:br>
              <a:rPr lang="en-US" dirty="0"/>
            </a:br>
            <a:r>
              <a:rPr lang="en-US" dirty="0"/>
              <a:t>Team name: </a:t>
            </a:r>
            <a:r>
              <a:rPr lang="en-US" dirty="0" err="1"/>
              <a:t>codechampions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MadhavaReddy</a:t>
            </a:r>
            <a:r>
              <a:rPr lang="en-US" dirty="0"/>
              <a:t> </a:t>
            </a:r>
            <a:r>
              <a:rPr lang="en-US" dirty="0" err="1"/>
              <a:t>Madathala</a:t>
            </a:r>
            <a:r>
              <a:rPr lang="en-US" dirty="0"/>
              <a:t>(Admin)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Chandana Reddy(Member)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Ireddi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Rakshitha(Member)</a:t>
            </a:r>
            <a:endParaRPr lang="en-US" dirty="0"/>
          </a:p>
          <a:p>
            <a:r>
              <a:rPr lang="en-US" dirty="0" err="1"/>
              <a:t>Vasisri</a:t>
            </a:r>
            <a:r>
              <a:rPr lang="en-US" dirty="0"/>
              <a:t> </a:t>
            </a:r>
            <a:r>
              <a:rPr lang="en-US" dirty="0" err="1"/>
              <a:t>Thokala</a:t>
            </a:r>
            <a:r>
              <a:rPr lang="en-US" dirty="0"/>
              <a:t>(Member)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971838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8364"/>
            <a:ext cx="12095017" cy="57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9538" y="0"/>
            <a:ext cx="1241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819438"/>
          </a:xfrm>
        </p:spPr>
        <p:txBody>
          <a:bodyPr/>
          <a:lstStyle/>
          <a:p>
            <a:r>
              <a:rPr lang="en-US" dirty="0" smtClean="0"/>
              <a:t>Premium services page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2" y="1044575"/>
            <a:ext cx="82486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819438"/>
          </a:xfrm>
        </p:spPr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2" y="1219778"/>
            <a:ext cx="8655381" cy="537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2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819438"/>
          </a:xfrm>
        </p:spPr>
        <p:txBody>
          <a:bodyPr/>
          <a:lstStyle/>
          <a:p>
            <a:r>
              <a:rPr lang="en-US" dirty="0" smtClean="0"/>
              <a:t>Courses page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6" y="939800"/>
            <a:ext cx="10748914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2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819438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2" y="1035050"/>
            <a:ext cx="6610350" cy="582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7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8" y="136526"/>
            <a:ext cx="10101548" cy="819438"/>
          </a:xfrm>
        </p:spPr>
        <p:txBody>
          <a:bodyPr/>
          <a:lstStyle/>
          <a:p>
            <a:r>
              <a:rPr lang="en-US" dirty="0" smtClean="0"/>
              <a:t>Register/Sign up page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8" y="920750"/>
            <a:ext cx="10861767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432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_Win32_SL_v2" id="{1E9E7818-336A-4DB3-9653-43A16EB0A1EB}" vid="{3A0B5E3F-0982-48C9-85EE-FA4C01508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73794D-D7EA-4048-9998-F5D6224939BE}">
  <ds:schemaRefs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FAC3131-8810-4A91-9F94-92262D4BBD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8A0498-6641-479D-8115-8BC7C8E6B1B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67</Words>
  <Application>Microsoft Office PowerPoint</Application>
  <PresentationFormat>Widescreen</PresentationFormat>
  <Paragraphs>43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Custom</vt:lpstr>
      <vt:lpstr>Softcode Hack2.0</vt:lpstr>
      <vt:lpstr>By Team name: codechampions</vt:lpstr>
      <vt:lpstr>Home page</vt:lpstr>
      <vt:lpstr>PowerPoint Presentation</vt:lpstr>
      <vt:lpstr>Premium services page</vt:lpstr>
      <vt:lpstr>About us</vt:lpstr>
      <vt:lpstr>Courses page</vt:lpstr>
      <vt:lpstr>Login</vt:lpstr>
      <vt:lpstr>Register/Sign up page</vt:lpstr>
      <vt:lpstr>Help page</vt:lpstr>
      <vt:lpstr>Paid internships page</vt:lpstr>
      <vt:lpstr>Virtual courses page</vt:lpstr>
      <vt:lpstr>Summer internship courses page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india</dc:creator>
  <cp:lastModifiedBy>india</cp:lastModifiedBy>
  <cp:revision>54</cp:revision>
  <dcterms:created xsi:type="dcterms:W3CDTF">2023-10-08T14:19:57Z</dcterms:created>
  <dcterms:modified xsi:type="dcterms:W3CDTF">2023-10-08T15:16:53Z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