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306" r:id="rId3"/>
    <p:sldId id="310" r:id="rId4"/>
    <p:sldId id="309" r:id="rId5"/>
    <p:sldId id="259" r:id="rId6"/>
    <p:sldId id="320" r:id="rId7"/>
    <p:sldId id="341" r:id="rId8"/>
    <p:sldId id="342" r:id="rId9"/>
    <p:sldId id="343" r:id="rId10"/>
    <p:sldId id="344" r:id="rId11"/>
    <p:sldId id="345" r:id="rId12"/>
    <p:sldId id="305" r:id="rId13"/>
    <p:sldId id="268" r:id="rId14"/>
    <p:sldId id="299" r:id="rId15"/>
  </p:sldIdLst>
  <p:sldSz cx="9144000" cy="5143500" type="screen16x9"/>
  <p:notesSz cx="6858000" cy="9144000"/>
  <p:embeddedFontLst>
    <p:embeddedFont>
      <p:font typeface="Candal" charset="0"/>
      <p:regular r:id="rId17"/>
    </p:embeddedFont>
    <p:embeddedFont>
      <p:font typeface="Cabin" charset="0"/>
      <p:regular r:id="rId18"/>
      <p:bold r:id="rId19"/>
      <p:italic r:id="rId20"/>
      <p:boldItalic r:id="rId21"/>
    </p:embeddedFont>
    <p:embeddedFont>
      <p:font typeface="Nunito Light" charset="0"/>
      <p:regular r:id="rId22"/>
      <p:italic r:id="rId23"/>
    </p:embeddedFont>
    <p:embeddedFont>
      <p:font typeface="Roboto" charset="0"/>
      <p:regular r:id="rId24"/>
      <p:bold r:id="rId25"/>
      <p:italic r:id="rId26"/>
      <p:boldItalic r:id="rId27"/>
    </p:embeddedFont>
    <p:embeddedFont>
      <p:font typeface="Libre Franklin Black" charset="0"/>
      <p:bold r:id="rId28"/>
      <p:boldItalic r:id="rId29"/>
    </p:embeddedFont>
    <p:embeddedFont>
      <p:font typeface="DM Sans" charset="0"/>
      <p:regular r:id="rId30"/>
      <p:bold r:id="rId31"/>
      <p:italic r:id="rId32"/>
      <p:boldItalic r:id="rId33"/>
    </p:embeddedFont>
    <p:embeddedFont>
      <p:font typeface="Calistoga"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79E82-3AED-4669-9D20-D18F3A4F6643}" v="8" dt="2024-06-11T17:13:59.383"/>
  </p1510:revLst>
</p1510:revInfo>
</file>

<file path=ppt/tableStyles.xml><?xml version="1.0" encoding="utf-8"?>
<a:tblStyleLst xmlns:a="http://schemas.openxmlformats.org/drawingml/2006/main" def="{F110F78B-3165-426A-8DF2-C1FC89CA8F69}">
  <a:tblStyle styleId="{F110F78B-3165-426A-8DF2-C1FC89CA8F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705" autoAdjust="0"/>
  </p:normalViewPr>
  <p:slideViewPr>
    <p:cSldViewPr>
      <p:cViewPr varScale="1">
        <p:scale>
          <a:sx n="109" d="100"/>
          <a:sy n="109" d="100"/>
        </p:scale>
        <p:origin x="-682"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nath N L" userId="2cf160e484b16c7a" providerId="LiveId" clId="{26779E82-3AED-4669-9D20-D18F3A4F6643}"/>
    <pc:docChg chg="undo custSel addSld delSld modSld">
      <pc:chgData name="Manjunath N L" userId="2cf160e484b16c7a" providerId="LiveId" clId="{26779E82-3AED-4669-9D20-D18F3A4F6643}" dt="2024-06-11T17:20:29.923" v="831" actId="123"/>
      <pc:docMkLst>
        <pc:docMk/>
      </pc:docMkLst>
      <pc:sldChg chg="modSp mod">
        <pc:chgData name="Manjunath N L" userId="2cf160e484b16c7a" providerId="LiveId" clId="{26779E82-3AED-4669-9D20-D18F3A4F6643}" dt="2024-06-11T17:16:22.790" v="776" actId="20577"/>
        <pc:sldMkLst>
          <pc:docMk/>
          <pc:sldMk cId="0" sldId="256"/>
        </pc:sldMkLst>
        <pc:spChg chg="mod">
          <ac:chgData name="Manjunath N L" userId="2cf160e484b16c7a" providerId="LiveId" clId="{26779E82-3AED-4669-9D20-D18F3A4F6643}" dt="2024-06-11T17:16:22.790" v="776" actId="20577"/>
          <ac:spMkLst>
            <pc:docMk/>
            <pc:sldMk cId="0" sldId="256"/>
            <ac:spMk id="94" creationId="{DD400B9A-6EEB-43FD-B632-D85540B60987}"/>
          </ac:spMkLst>
        </pc:spChg>
      </pc:sldChg>
      <pc:sldChg chg="modSp mod">
        <pc:chgData name="Manjunath N L" userId="2cf160e484b16c7a" providerId="LiveId" clId="{26779E82-3AED-4669-9D20-D18F3A4F6643}" dt="2024-06-11T16:27:05.244" v="436" actId="123"/>
        <pc:sldMkLst>
          <pc:docMk/>
          <pc:sldMk cId="0" sldId="259"/>
        </pc:sldMkLst>
        <pc:spChg chg="mod">
          <ac:chgData name="Manjunath N L" userId="2cf160e484b16c7a" providerId="LiveId" clId="{26779E82-3AED-4669-9D20-D18F3A4F6643}" dt="2024-06-11T16:27:05.244" v="436" actId="123"/>
          <ac:spMkLst>
            <pc:docMk/>
            <pc:sldMk cId="0" sldId="259"/>
            <ac:spMk id="334" creationId="{00000000-0000-0000-0000-000000000000}"/>
          </ac:spMkLst>
        </pc:spChg>
      </pc:sldChg>
      <pc:sldChg chg="del">
        <pc:chgData name="Manjunath N L" userId="2cf160e484b16c7a" providerId="LiveId" clId="{26779E82-3AED-4669-9D20-D18F3A4F6643}" dt="2024-06-11T17:05:45.299" v="691" actId="47"/>
        <pc:sldMkLst>
          <pc:docMk/>
          <pc:sldMk cId="0" sldId="261"/>
        </pc:sldMkLst>
      </pc:sldChg>
      <pc:sldChg chg="modSp add del mod">
        <pc:chgData name="Manjunath N L" userId="2cf160e484b16c7a" providerId="LiveId" clId="{26779E82-3AED-4669-9D20-D18F3A4F6643}" dt="2024-06-11T17:20:29.923" v="831" actId="123"/>
        <pc:sldMkLst>
          <pc:docMk/>
          <pc:sldMk cId="0" sldId="268"/>
        </pc:sldMkLst>
        <pc:spChg chg="mod">
          <ac:chgData name="Manjunath N L" userId="2cf160e484b16c7a" providerId="LiveId" clId="{26779E82-3AED-4669-9D20-D18F3A4F6643}" dt="2024-06-11T17:20:29.923" v="831" actId="123"/>
          <ac:spMkLst>
            <pc:docMk/>
            <pc:sldMk cId="0" sldId="268"/>
            <ac:spMk id="2" creationId="{00000000-0000-0000-0000-000000000000}"/>
          </ac:spMkLst>
        </pc:spChg>
        <pc:spChg chg="mod">
          <ac:chgData name="Manjunath N L" userId="2cf160e484b16c7a" providerId="LiveId" clId="{26779E82-3AED-4669-9D20-D18F3A4F6643}" dt="2024-06-11T17:12:07.671" v="708" actId="1076"/>
          <ac:spMkLst>
            <pc:docMk/>
            <pc:sldMk cId="0" sldId="268"/>
            <ac:spMk id="683" creationId="{00000000-0000-0000-0000-000000000000}"/>
          </ac:spMkLst>
        </pc:spChg>
      </pc:sldChg>
      <pc:sldChg chg="del">
        <pc:chgData name="Manjunath N L" userId="2cf160e484b16c7a" providerId="LiveId" clId="{26779E82-3AED-4669-9D20-D18F3A4F6643}" dt="2024-06-11T17:05:43.322" v="690" actId="47"/>
        <pc:sldMkLst>
          <pc:docMk/>
          <pc:sldMk cId="1511317238" sldId="291"/>
        </pc:sldMkLst>
      </pc:sldChg>
      <pc:sldChg chg="add del">
        <pc:chgData name="Manjunath N L" userId="2cf160e484b16c7a" providerId="LiveId" clId="{26779E82-3AED-4669-9D20-D18F3A4F6643}" dt="2024-06-11T17:06:09.754" v="696" actId="47"/>
        <pc:sldMkLst>
          <pc:docMk/>
          <pc:sldMk cId="2375809265" sldId="300"/>
        </pc:sldMkLst>
      </pc:sldChg>
      <pc:sldChg chg="del">
        <pc:chgData name="Manjunath N L" userId="2cf160e484b16c7a" providerId="LiveId" clId="{26779E82-3AED-4669-9D20-D18F3A4F6643}" dt="2024-06-11T17:03:10.015" v="661" actId="47"/>
        <pc:sldMkLst>
          <pc:docMk/>
          <pc:sldMk cId="1792054133" sldId="303"/>
        </pc:sldMkLst>
      </pc:sldChg>
      <pc:sldChg chg="modSp add del mod">
        <pc:chgData name="Manjunath N L" userId="2cf160e484b16c7a" providerId="LiveId" clId="{26779E82-3AED-4669-9D20-D18F3A4F6643}" dt="2024-06-11T17:11:03.562" v="702" actId="14100"/>
        <pc:sldMkLst>
          <pc:docMk/>
          <pc:sldMk cId="3684767808" sldId="305"/>
        </pc:sldMkLst>
        <pc:spChg chg="mod">
          <ac:chgData name="Manjunath N L" userId="2cf160e484b16c7a" providerId="LiveId" clId="{26779E82-3AED-4669-9D20-D18F3A4F6643}" dt="2024-06-11T17:11:03.562" v="702" actId="14100"/>
          <ac:spMkLst>
            <pc:docMk/>
            <pc:sldMk cId="3684767808" sldId="305"/>
            <ac:spMk id="3" creationId="{00000000-0000-0000-0000-000000000000}"/>
          </ac:spMkLst>
        </pc:spChg>
      </pc:sldChg>
      <pc:sldChg chg="modSp mod">
        <pc:chgData name="Manjunath N L" userId="2cf160e484b16c7a" providerId="LiveId" clId="{26779E82-3AED-4669-9D20-D18F3A4F6643}" dt="2024-06-11T16:15:59.594" v="294" actId="20577"/>
        <pc:sldMkLst>
          <pc:docMk/>
          <pc:sldMk cId="203381482" sldId="306"/>
        </pc:sldMkLst>
        <pc:spChg chg="mod">
          <ac:chgData name="Manjunath N L" userId="2cf160e484b16c7a" providerId="LiveId" clId="{26779E82-3AED-4669-9D20-D18F3A4F6643}" dt="2024-06-11T16:15:59.594" v="294" actId="20577"/>
          <ac:spMkLst>
            <pc:docMk/>
            <pc:sldMk cId="203381482" sldId="306"/>
            <ac:spMk id="100" creationId="{00000000-0000-0000-0000-000000000000}"/>
          </ac:spMkLst>
        </pc:spChg>
      </pc:sldChg>
      <pc:sldChg chg="modSp mod">
        <pc:chgData name="Manjunath N L" userId="2cf160e484b16c7a" providerId="LiveId" clId="{26779E82-3AED-4669-9D20-D18F3A4F6643}" dt="2024-06-11T16:22:40.584" v="422" actId="20577"/>
        <pc:sldMkLst>
          <pc:docMk/>
          <pc:sldMk cId="792318934" sldId="309"/>
        </pc:sldMkLst>
        <pc:spChg chg="mod">
          <ac:chgData name="Manjunath N L" userId="2cf160e484b16c7a" providerId="LiveId" clId="{26779E82-3AED-4669-9D20-D18F3A4F6643}" dt="2024-06-11T16:22:40.584" v="422" actId="20577"/>
          <ac:spMkLst>
            <pc:docMk/>
            <pc:sldMk cId="792318934" sldId="309"/>
            <ac:spMk id="5" creationId="{00000000-0000-0000-0000-000000000000}"/>
          </ac:spMkLst>
        </pc:spChg>
      </pc:sldChg>
      <pc:sldChg chg="modSp mod">
        <pc:chgData name="Manjunath N L" userId="2cf160e484b16c7a" providerId="LiveId" clId="{26779E82-3AED-4669-9D20-D18F3A4F6643}" dt="2024-06-11T16:38:55.186" v="481" actId="2710"/>
        <pc:sldMkLst>
          <pc:docMk/>
          <pc:sldMk cId="4094292019" sldId="310"/>
        </pc:sldMkLst>
        <pc:spChg chg="mod">
          <ac:chgData name="Manjunath N L" userId="2cf160e484b16c7a" providerId="LiveId" clId="{26779E82-3AED-4669-9D20-D18F3A4F6643}" dt="2024-06-11T16:38:55.186" v="481" actId="2710"/>
          <ac:spMkLst>
            <pc:docMk/>
            <pc:sldMk cId="4094292019" sldId="310"/>
            <ac:spMk id="5" creationId="{00000000-0000-0000-0000-000000000000}"/>
          </ac:spMkLst>
        </pc:spChg>
      </pc:sldChg>
      <pc:sldChg chg="add del">
        <pc:chgData name="Manjunath N L" userId="2cf160e484b16c7a" providerId="LiveId" clId="{26779E82-3AED-4669-9D20-D18F3A4F6643}" dt="2024-06-11T17:05:59.365" v="695" actId="47"/>
        <pc:sldMkLst>
          <pc:docMk/>
          <pc:sldMk cId="2057859297" sldId="317"/>
        </pc:sldMkLst>
      </pc:sldChg>
      <pc:sldChg chg="del">
        <pc:chgData name="Manjunath N L" userId="2cf160e484b16c7a" providerId="LiveId" clId="{26779E82-3AED-4669-9D20-D18F3A4F6643}" dt="2024-06-11T17:05:54.165" v="692" actId="47"/>
        <pc:sldMkLst>
          <pc:docMk/>
          <pc:sldMk cId="3738860173" sldId="318"/>
        </pc:sldMkLst>
      </pc:sldChg>
      <pc:sldChg chg="del">
        <pc:chgData name="Manjunath N L" userId="2cf160e484b16c7a" providerId="LiveId" clId="{26779E82-3AED-4669-9D20-D18F3A4F6643}" dt="2024-06-11T17:05:00.789" v="672" actId="47"/>
        <pc:sldMkLst>
          <pc:docMk/>
          <pc:sldMk cId="1500176875" sldId="319"/>
        </pc:sldMkLst>
      </pc:sldChg>
      <pc:sldChg chg="delSp modSp mod">
        <pc:chgData name="Manjunath N L" userId="2cf160e484b16c7a" providerId="LiveId" clId="{26779E82-3AED-4669-9D20-D18F3A4F6643}" dt="2024-06-11T17:15:24.105" v="725" actId="1076"/>
        <pc:sldMkLst>
          <pc:docMk/>
          <pc:sldMk cId="792318934" sldId="320"/>
        </pc:sldMkLst>
        <pc:spChg chg="mod">
          <ac:chgData name="Manjunath N L" userId="2cf160e484b16c7a" providerId="LiveId" clId="{26779E82-3AED-4669-9D20-D18F3A4F6643}" dt="2024-06-11T17:15:24.105" v="725" actId="1076"/>
          <ac:spMkLst>
            <pc:docMk/>
            <pc:sldMk cId="792318934" sldId="320"/>
            <ac:spMk id="3" creationId="{00000000-0000-0000-0000-000000000000}"/>
          </ac:spMkLst>
        </pc:spChg>
        <pc:spChg chg="mod">
          <ac:chgData name="Manjunath N L" userId="2cf160e484b16c7a" providerId="LiveId" clId="{26779E82-3AED-4669-9D20-D18F3A4F6643}" dt="2024-06-11T17:03:50.841" v="670" actId="20577"/>
          <ac:spMkLst>
            <pc:docMk/>
            <pc:sldMk cId="792318934" sldId="320"/>
            <ac:spMk id="8" creationId="{00000000-0000-0000-0000-000000000000}"/>
          </ac:spMkLst>
        </pc:spChg>
        <pc:picChg chg="del">
          <ac:chgData name="Manjunath N L" userId="2cf160e484b16c7a" providerId="LiveId" clId="{26779E82-3AED-4669-9D20-D18F3A4F6643}" dt="2024-06-11T16:35:26.359" v="478" actId="21"/>
          <ac:picMkLst>
            <pc:docMk/>
            <pc:sldMk cId="792318934" sldId="320"/>
            <ac:picMk id="2" creationId="{00000000-0000-0000-0000-000000000000}"/>
          </ac:picMkLst>
        </pc:picChg>
      </pc:sldChg>
      <pc:sldChg chg="del">
        <pc:chgData name="Manjunath N L" userId="2cf160e484b16c7a" providerId="LiveId" clId="{26779E82-3AED-4669-9D20-D18F3A4F6643}" dt="2024-06-11T17:04:54.883" v="671" actId="47"/>
        <pc:sldMkLst>
          <pc:docMk/>
          <pc:sldMk cId="0" sldId="323"/>
        </pc:sldMkLst>
      </pc:sldChg>
      <pc:sldChg chg="del">
        <pc:chgData name="Manjunath N L" userId="2cf160e484b16c7a" providerId="LiveId" clId="{26779E82-3AED-4669-9D20-D18F3A4F6643}" dt="2024-06-11T17:03:04.329" v="659" actId="47"/>
        <pc:sldMkLst>
          <pc:docMk/>
          <pc:sldMk cId="778453703" sldId="324"/>
        </pc:sldMkLst>
      </pc:sldChg>
      <pc:sldChg chg="del">
        <pc:chgData name="Manjunath N L" userId="2cf160e484b16c7a" providerId="LiveId" clId="{26779E82-3AED-4669-9D20-D18F3A4F6643}" dt="2024-06-11T17:03:08.499" v="660" actId="47"/>
        <pc:sldMkLst>
          <pc:docMk/>
          <pc:sldMk cId="3277653508" sldId="325"/>
        </pc:sldMkLst>
      </pc:sldChg>
      <pc:sldChg chg="del">
        <pc:chgData name="Manjunath N L" userId="2cf160e484b16c7a" providerId="LiveId" clId="{26779E82-3AED-4669-9D20-D18F3A4F6643}" dt="2024-06-11T17:03:11.194" v="662" actId="47"/>
        <pc:sldMkLst>
          <pc:docMk/>
          <pc:sldMk cId="1325647125" sldId="326"/>
        </pc:sldMkLst>
      </pc:sldChg>
      <pc:sldChg chg="del">
        <pc:chgData name="Manjunath N L" userId="2cf160e484b16c7a" providerId="LiveId" clId="{26779E82-3AED-4669-9D20-D18F3A4F6643}" dt="2024-06-11T17:03:12.823" v="663" actId="47"/>
        <pc:sldMkLst>
          <pc:docMk/>
          <pc:sldMk cId="3392189362" sldId="327"/>
        </pc:sldMkLst>
      </pc:sldChg>
      <pc:sldChg chg="del">
        <pc:chgData name="Manjunath N L" userId="2cf160e484b16c7a" providerId="LiveId" clId="{26779E82-3AED-4669-9D20-D18F3A4F6643}" dt="2024-06-11T17:03:13.570" v="664" actId="47"/>
        <pc:sldMkLst>
          <pc:docMk/>
          <pc:sldMk cId="1776441679" sldId="329"/>
        </pc:sldMkLst>
      </pc:sldChg>
      <pc:sldChg chg="del">
        <pc:chgData name="Manjunath N L" userId="2cf160e484b16c7a" providerId="LiveId" clId="{26779E82-3AED-4669-9D20-D18F3A4F6643}" dt="2024-06-11T17:05:57.256" v="694" actId="47"/>
        <pc:sldMkLst>
          <pc:docMk/>
          <pc:sldMk cId="1638453806" sldId="330"/>
        </pc:sldMkLst>
      </pc:sldChg>
      <pc:sldChg chg="del">
        <pc:chgData name="Manjunath N L" userId="2cf160e484b16c7a" providerId="LiveId" clId="{26779E82-3AED-4669-9D20-D18F3A4F6643}" dt="2024-06-11T17:05:55.716" v="693" actId="47"/>
        <pc:sldMkLst>
          <pc:docMk/>
          <pc:sldMk cId="3307553916" sldId="331"/>
        </pc:sldMkLst>
      </pc:sldChg>
      <pc:sldChg chg="del">
        <pc:chgData name="Manjunath N L" userId="2cf160e484b16c7a" providerId="LiveId" clId="{26779E82-3AED-4669-9D20-D18F3A4F6643}" dt="2024-06-11T17:05:41.851" v="689" actId="47"/>
        <pc:sldMkLst>
          <pc:docMk/>
          <pc:sldMk cId="3181264801" sldId="332"/>
        </pc:sldMkLst>
      </pc:sldChg>
      <pc:sldChg chg="del">
        <pc:chgData name="Manjunath N L" userId="2cf160e484b16c7a" providerId="LiveId" clId="{26779E82-3AED-4669-9D20-D18F3A4F6643}" dt="2024-06-11T17:05:40.368" v="688" actId="47"/>
        <pc:sldMkLst>
          <pc:docMk/>
          <pc:sldMk cId="4058302277" sldId="333"/>
        </pc:sldMkLst>
      </pc:sldChg>
      <pc:sldChg chg="add del">
        <pc:chgData name="Manjunath N L" userId="2cf160e484b16c7a" providerId="LiveId" clId="{26779E82-3AED-4669-9D20-D18F3A4F6643}" dt="2024-06-11T17:05:38.128" v="687" actId="47"/>
        <pc:sldMkLst>
          <pc:docMk/>
          <pc:sldMk cId="3533549236" sldId="334"/>
        </pc:sldMkLst>
      </pc:sldChg>
      <pc:sldChg chg="del">
        <pc:chgData name="Manjunath N L" userId="2cf160e484b16c7a" providerId="LiveId" clId="{26779E82-3AED-4669-9D20-D18F3A4F6643}" dt="2024-06-11T17:05:26.665" v="682" actId="47"/>
        <pc:sldMkLst>
          <pc:docMk/>
          <pc:sldMk cId="1765880703" sldId="335"/>
        </pc:sldMkLst>
      </pc:sldChg>
      <pc:sldChg chg="del">
        <pc:chgData name="Manjunath N L" userId="2cf160e484b16c7a" providerId="LiveId" clId="{26779E82-3AED-4669-9D20-D18F3A4F6643}" dt="2024-06-11T17:05:24.811" v="681" actId="47"/>
        <pc:sldMkLst>
          <pc:docMk/>
          <pc:sldMk cId="4202141884" sldId="336"/>
        </pc:sldMkLst>
      </pc:sldChg>
      <pc:sldChg chg="del">
        <pc:chgData name="Manjunath N L" userId="2cf160e484b16c7a" providerId="LiveId" clId="{26779E82-3AED-4669-9D20-D18F3A4F6643}" dt="2024-06-11T17:05:21.782" v="680" actId="47"/>
        <pc:sldMkLst>
          <pc:docMk/>
          <pc:sldMk cId="1144510115" sldId="337"/>
        </pc:sldMkLst>
      </pc:sldChg>
      <pc:sldChg chg="add del">
        <pc:chgData name="Manjunath N L" userId="2cf160e484b16c7a" providerId="LiveId" clId="{26779E82-3AED-4669-9D20-D18F3A4F6643}" dt="2024-06-11T17:05:19.514" v="679" actId="47"/>
        <pc:sldMkLst>
          <pc:docMk/>
          <pc:sldMk cId="1300442526" sldId="338"/>
        </pc:sldMkLst>
      </pc:sldChg>
      <pc:sldChg chg="delSp modSp new mod">
        <pc:chgData name="Manjunath N L" userId="2cf160e484b16c7a" providerId="LiveId" clId="{26779E82-3AED-4669-9D20-D18F3A4F6643}" dt="2024-06-11T16:31:01.525" v="445" actId="20577"/>
        <pc:sldMkLst>
          <pc:docMk/>
          <pc:sldMk cId="1246792608" sldId="339"/>
        </pc:sldMkLst>
        <pc:spChg chg="del">
          <ac:chgData name="Manjunath N L" userId="2cf160e484b16c7a" providerId="LiveId" clId="{26779E82-3AED-4669-9D20-D18F3A4F6643}" dt="2024-06-11T16:27:50.090" v="437" actId="21"/>
          <ac:spMkLst>
            <pc:docMk/>
            <pc:sldMk cId="1246792608" sldId="339"/>
            <ac:spMk id="2" creationId="{744E7D18-7118-1941-34DF-2723DB3D4632}"/>
          </ac:spMkLst>
        </pc:spChg>
        <pc:spChg chg="mod">
          <ac:chgData name="Manjunath N L" userId="2cf160e484b16c7a" providerId="LiveId" clId="{26779E82-3AED-4669-9D20-D18F3A4F6643}" dt="2024-06-11T16:31:01.525" v="445" actId="20577"/>
          <ac:spMkLst>
            <pc:docMk/>
            <pc:sldMk cId="1246792608" sldId="339"/>
            <ac:spMk id="3" creationId="{7432F755-9EC7-9FD2-3E99-FFC1E480B33A}"/>
          </ac:spMkLst>
        </pc:spChg>
      </pc:sldChg>
      <pc:sldChg chg="delSp modSp new mod">
        <pc:chgData name="Manjunath N L" userId="2cf160e484b16c7a" providerId="LiveId" clId="{26779E82-3AED-4669-9D20-D18F3A4F6643}" dt="2024-06-11T16:49:19.394" v="524" actId="14100"/>
        <pc:sldMkLst>
          <pc:docMk/>
          <pc:sldMk cId="3962476892" sldId="340"/>
        </pc:sldMkLst>
        <pc:spChg chg="del">
          <ac:chgData name="Manjunath N L" userId="2cf160e484b16c7a" providerId="LiveId" clId="{26779E82-3AED-4669-9D20-D18F3A4F6643}" dt="2024-06-11T16:47:22.570" v="504" actId="21"/>
          <ac:spMkLst>
            <pc:docMk/>
            <pc:sldMk cId="3962476892" sldId="340"/>
            <ac:spMk id="2" creationId="{703FC139-9BF5-628B-963A-26912A60F0C2}"/>
          </ac:spMkLst>
        </pc:spChg>
        <pc:spChg chg="mod">
          <ac:chgData name="Manjunath N L" userId="2cf160e484b16c7a" providerId="LiveId" clId="{26779E82-3AED-4669-9D20-D18F3A4F6643}" dt="2024-06-11T16:49:19.394" v="524" actId="14100"/>
          <ac:spMkLst>
            <pc:docMk/>
            <pc:sldMk cId="3962476892" sldId="340"/>
            <ac:spMk id="3" creationId="{4BCBC444-8F28-4C45-3632-19FFAF301EAC}"/>
          </ac:spMkLst>
        </pc:spChg>
        <pc:spChg chg="del">
          <ac:chgData name="Manjunath N L" userId="2cf160e484b16c7a" providerId="LiveId" clId="{26779E82-3AED-4669-9D20-D18F3A4F6643}" dt="2024-06-11T16:47:16.224" v="503" actId="21"/>
          <ac:spMkLst>
            <pc:docMk/>
            <pc:sldMk cId="3962476892" sldId="340"/>
            <ac:spMk id="4" creationId="{2837A224-8788-B238-E45C-7FBBD8D1CCB2}"/>
          </ac:spMkLst>
        </pc:spChg>
      </pc:sldChg>
      <pc:sldChg chg="addSp delSp modSp new mod">
        <pc:chgData name="Manjunath N L" userId="2cf160e484b16c7a" providerId="LiveId" clId="{26779E82-3AED-4669-9D20-D18F3A4F6643}" dt="2024-06-11T17:14:34.892" v="717" actId="2710"/>
        <pc:sldMkLst>
          <pc:docMk/>
          <pc:sldMk cId="2975392381" sldId="341"/>
        </pc:sldMkLst>
        <pc:spChg chg="del">
          <ac:chgData name="Manjunath N L" userId="2cf160e484b16c7a" providerId="LiveId" clId="{26779E82-3AED-4669-9D20-D18F3A4F6643}" dt="2024-06-11T17:13:44.759" v="709" actId="21"/>
          <ac:spMkLst>
            <pc:docMk/>
            <pc:sldMk cId="2975392381" sldId="341"/>
            <ac:spMk id="2" creationId="{56117DEB-0F94-39A9-1CC5-D60F76405523}"/>
          </ac:spMkLst>
        </pc:spChg>
        <pc:spChg chg="del mod">
          <ac:chgData name="Manjunath N L" userId="2cf160e484b16c7a" providerId="LiveId" clId="{26779E82-3AED-4669-9D20-D18F3A4F6643}" dt="2024-06-11T17:13:59.383" v="711"/>
          <ac:spMkLst>
            <pc:docMk/>
            <pc:sldMk cId="2975392381" sldId="341"/>
            <ac:spMk id="3" creationId="{019EC94F-89BF-1473-7854-C50091A67742}"/>
          </ac:spMkLst>
        </pc:spChg>
        <pc:spChg chg="mod">
          <ac:chgData name="Manjunath N L" userId="2cf160e484b16c7a" providerId="LiveId" clId="{26779E82-3AED-4669-9D20-D18F3A4F6643}" dt="2024-06-11T16:50:27.328" v="540" actId="20577"/>
          <ac:spMkLst>
            <pc:docMk/>
            <pc:sldMk cId="2975392381" sldId="341"/>
            <ac:spMk id="4" creationId="{A4E4F88C-75E0-E7C4-04ED-70CE7F3D86DE}"/>
          </ac:spMkLst>
        </pc:spChg>
        <pc:spChg chg="add mod">
          <ac:chgData name="Manjunath N L" userId="2cf160e484b16c7a" providerId="LiveId" clId="{26779E82-3AED-4669-9D20-D18F3A4F6643}" dt="2024-06-11T17:14:34.892" v="717" actId="2710"/>
          <ac:spMkLst>
            <pc:docMk/>
            <pc:sldMk cId="2975392381" sldId="341"/>
            <ac:spMk id="5" creationId="{56117DEB-0F94-39A9-1CC5-D60F76405523}"/>
          </ac:spMkLst>
        </pc:spChg>
      </pc:sldChg>
      <pc:sldChg chg="delSp modSp new mod">
        <pc:chgData name="Manjunath N L" userId="2cf160e484b16c7a" providerId="LiveId" clId="{26779E82-3AED-4669-9D20-D18F3A4F6643}" dt="2024-06-11T16:54:31.681" v="591" actId="2710"/>
        <pc:sldMkLst>
          <pc:docMk/>
          <pc:sldMk cId="687839672" sldId="342"/>
        </pc:sldMkLst>
        <pc:spChg chg="del">
          <ac:chgData name="Manjunath N L" userId="2cf160e484b16c7a" providerId="LiveId" clId="{26779E82-3AED-4669-9D20-D18F3A4F6643}" dt="2024-06-11T16:51:02.605" v="559" actId="21"/>
          <ac:spMkLst>
            <pc:docMk/>
            <pc:sldMk cId="687839672" sldId="342"/>
            <ac:spMk id="2" creationId="{619E983B-9E4E-8516-FC12-525A2AC5B5D1}"/>
          </ac:spMkLst>
        </pc:spChg>
        <pc:spChg chg="mod">
          <ac:chgData name="Manjunath N L" userId="2cf160e484b16c7a" providerId="LiveId" clId="{26779E82-3AED-4669-9D20-D18F3A4F6643}" dt="2024-06-11T16:54:31.681" v="591" actId="2710"/>
          <ac:spMkLst>
            <pc:docMk/>
            <pc:sldMk cId="687839672" sldId="342"/>
            <ac:spMk id="3" creationId="{6A13068D-72C9-6B8E-FDA1-2EC0346A05D6}"/>
          </ac:spMkLst>
        </pc:spChg>
        <pc:spChg chg="mod">
          <ac:chgData name="Manjunath N L" userId="2cf160e484b16c7a" providerId="LiveId" clId="{26779E82-3AED-4669-9D20-D18F3A4F6643}" dt="2024-06-11T16:50:55.745" v="558" actId="20577"/>
          <ac:spMkLst>
            <pc:docMk/>
            <pc:sldMk cId="687839672" sldId="342"/>
            <ac:spMk id="4" creationId="{16EF1625-E46C-6201-E394-230301F6CC53}"/>
          </ac:spMkLst>
        </pc:spChg>
      </pc:sldChg>
      <pc:sldChg chg="delSp modSp new mod">
        <pc:chgData name="Manjunath N L" userId="2cf160e484b16c7a" providerId="LiveId" clId="{26779E82-3AED-4669-9D20-D18F3A4F6643}" dt="2024-06-11T16:54:21.398" v="590" actId="2710"/>
        <pc:sldMkLst>
          <pc:docMk/>
          <pc:sldMk cId="2275643957" sldId="343"/>
        </pc:sldMkLst>
        <pc:spChg chg="del">
          <ac:chgData name="Manjunath N L" userId="2cf160e484b16c7a" providerId="LiveId" clId="{26779E82-3AED-4669-9D20-D18F3A4F6643}" dt="2024-06-11T16:53:02.550" v="578" actId="21"/>
          <ac:spMkLst>
            <pc:docMk/>
            <pc:sldMk cId="2275643957" sldId="343"/>
            <ac:spMk id="2" creationId="{7535DC96-2DA0-DA64-C55E-0044D42CAC2A}"/>
          </ac:spMkLst>
        </pc:spChg>
        <pc:spChg chg="mod">
          <ac:chgData name="Manjunath N L" userId="2cf160e484b16c7a" providerId="LiveId" clId="{26779E82-3AED-4669-9D20-D18F3A4F6643}" dt="2024-06-11T16:54:21.398" v="590" actId="2710"/>
          <ac:spMkLst>
            <pc:docMk/>
            <pc:sldMk cId="2275643957" sldId="343"/>
            <ac:spMk id="3" creationId="{25509AF4-C988-5D72-F1C6-CDF504E36556}"/>
          </ac:spMkLst>
        </pc:spChg>
        <pc:spChg chg="mod">
          <ac:chgData name="Manjunath N L" userId="2cf160e484b16c7a" providerId="LiveId" clId="{26779E82-3AED-4669-9D20-D18F3A4F6643}" dt="2024-06-11T16:52:56.512" v="577" actId="20577"/>
          <ac:spMkLst>
            <pc:docMk/>
            <pc:sldMk cId="2275643957" sldId="343"/>
            <ac:spMk id="4" creationId="{6B3B29D4-8794-2E68-1D97-9F91C8B0FB5A}"/>
          </ac:spMkLst>
        </pc:spChg>
      </pc:sldChg>
      <pc:sldChg chg="addSp delSp modSp new mod">
        <pc:chgData name="Manjunath N L" userId="2cf160e484b16c7a" providerId="LiveId" clId="{26779E82-3AED-4669-9D20-D18F3A4F6643}" dt="2024-06-11T16:59:34.263" v="622" actId="14100"/>
        <pc:sldMkLst>
          <pc:docMk/>
          <pc:sldMk cId="3083678350" sldId="344"/>
        </pc:sldMkLst>
        <pc:spChg chg="del">
          <ac:chgData name="Manjunath N L" userId="2cf160e484b16c7a" providerId="LiveId" clId="{26779E82-3AED-4669-9D20-D18F3A4F6643}" dt="2024-06-11T16:57:04.692" v="603" actId="21"/>
          <ac:spMkLst>
            <pc:docMk/>
            <pc:sldMk cId="3083678350" sldId="344"/>
            <ac:spMk id="2" creationId="{C64F132C-7EBC-9DD2-98CF-546AA72C7561}"/>
          </ac:spMkLst>
        </pc:spChg>
        <pc:spChg chg="del mod">
          <ac:chgData name="Manjunath N L" userId="2cf160e484b16c7a" providerId="LiveId" clId="{26779E82-3AED-4669-9D20-D18F3A4F6643}" dt="2024-06-11T16:57:20.829" v="607"/>
          <ac:spMkLst>
            <pc:docMk/>
            <pc:sldMk cId="3083678350" sldId="344"/>
            <ac:spMk id="3" creationId="{8E07978E-25EA-5BC2-EFB5-0BAE41720993}"/>
          </ac:spMkLst>
        </pc:spChg>
        <pc:spChg chg="mod">
          <ac:chgData name="Manjunath N L" userId="2cf160e484b16c7a" providerId="LiveId" clId="{26779E82-3AED-4669-9D20-D18F3A4F6643}" dt="2024-06-11T16:57:13.604" v="605" actId="1076"/>
          <ac:spMkLst>
            <pc:docMk/>
            <pc:sldMk cId="3083678350" sldId="344"/>
            <ac:spMk id="4" creationId="{AA401244-59FA-C7FC-1B56-0B5FF0CC1E05}"/>
          </ac:spMkLst>
        </pc:spChg>
        <pc:spChg chg="add del mod">
          <ac:chgData name="Manjunath N L" userId="2cf160e484b16c7a" providerId="LiveId" clId="{26779E82-3AED-4669-9D20-D18F3A4F6643}" dt="2024-06-11T16:59:34.263" v="622" actId="14100"/>
          <ac:spMkLst>
            <pc:docMk/>
            <pc:sldMk cId="3083678350" sldId="344"/>
            <ac:spMk id="5" creationId="{C64F132C-7EBC-9DD2-98CF-546AA72C7561}"/>
          </ac:spMkLst>
        </pc:spChg>
        <pc:spChg chg="add mod">
          <ac:chgData name="Manjunath N L" userId="2cf160e484b16c7a" providerId="LiveId" clId="{26779E82-3AED-4669-9D20-D18F3A4F6643}" dt="2024-06-11T16:57:45.967" v="609"/>
          <ac:spMkLst>
            <pc:docMk/>
            <pc:sldMk cId="3083678350" sldId="344"/>
            <ac:spMk id="6" creationId="{07E9CB9C-67F9-738E-71E1-44BF15306CDC}"/>
          </ac:spMkLst>
        </pc:spChg>
        <pc:spChg chg="add mod">
          <ac:chgData name="Manjunath N L" userId="2cf160e484b16c7a" providerId="LiveId" clId="{26779E82-3AED-4669-9D20-D18F3A4F6643}" dt="2024-06-11T16:57:55.887" v="611"/>
          <ac:spMkLst>
            <pc:docMk/>
            <pc:sldMk cId="3083678350" sldId="344"/>
            <ac:spMk id="7" creationId="{190D9A34-64B8-3278-5F75-528A185D44E7}"/>
          </ac:spMkLst>
        </pc:spChg>
      </pc:sldChg>
      <pc:sldChg chg="addSp delSp modSp new mod">
        <pc:chgData name="Manjunath N L" userId="2cf160e484b16c7a" providerId="LiveId" clId="{26779E82-3AED-4669-9D20-D18F3A4F6643}" dt="2024-06-11T17:02:52.411" v="658" actId="14100"/>
        <pc:sldMkLst>
          <pc:docMk/>
          <pc:sldMk cId="221103168" sldId="345"/>
        </pc:sldMkLst>
        <pc:spChg chg="del">
          <ac:chgData name="Manjunath N L" userId="2cf160e484b16c7a" providerId="LiveId" clId="{26779E82-3AED-4669-9D20-D18F3A4F6643}" dt="2024-06-11T17:00:00.997" v="639" actId="21"/>
          <ac:spMkLst>
            <pc:docMk/>
            <pc:sldMk cId="221103168" sldId="345"/>
            <ac:spMk id="2" creationId="{B8B253AB-BB21-828A-913D-DB29F3263F73}"/>
          </ac:spMkLst>
        </pc:spChg>
        <pc:spChg chg="add del mod">
          <ac:chgData name="Manjunath N L" userId="2cf160e484b16c7a" providerId="LiveId" clId="{26779E82-3AED-4669-9D20-D18F3A4F6643}" dt="2024-06-11T17:02:52.411" v="658" actId="14100"/>
          <ac:spMkLst>
            <pc:docMk/>
            <pc:sldMk cId="221103168" sldId="345"/>
            <ac:spMk id="3" creationId="{E526A8EE-893A-CB9C-C592-0A8EF86AF845}"/>
          </ac:spMkLst>
        </pc:spChg>
        <pc:spChg chg="mod">
          <ac:chgData name="Manjunath N L" userId="2cf160e484b16c7a" providerId="LiveId" clId="{26779E82-3AED-4669-9D20-D18F3A4F6643}" dt="2024-06-11T17:02:47.353" v="657" actId="1076"/>
          <ac:spMkLst>
            <pc:docMk/>
            <pc:sldMk cId="221103168" sldId="345"/>
            <ac:spMk id="4" creationId="{C3511180-99D1-9C8B-4291-F6EF4B9933C5}"/>
          </ac:spMkLst>
        </pc:spChg>
        <pc:spChg chg="add mod">
          <ac:chgData name="Manjunath N L" userId="2cf160e484b16c7a" providerId="LiveId" clId="{26779E82-3AED-4669-9D20-D18F3A4F6643}" dt="2024-06-11T17:01:13.803" v="644"/>
          <ac:spMkLst>
            <pc:docMk/>
            <pc:sldMk cId="221103168" sldId="345"/>
            <ac:spMk id="5" creationId="{14531E0E-5C49-9A2D-EAC7-69C24E19FDA2}"/>
          </ac:spMkLst>
        </pc:spChg>
      </pc:sldChg>
      <pc:sldMasterChg chg="addSldLayout delSldLayout">
        <pc:chgData name="Manjunath N L" userId="2cf160e484b16c7a" providerId="LiveId" clId="{26779E82-3AED-4669-9D20-D18F3A4F6643}" dt="2024-06-11T17:05:59.365" v="695" actId="47"/>
        <pc:sldMasterMkLst>
          <pc:docMk/>
          <pc:sldMasterMk cId="0" sldId="2147483674"/>
        </pc:sldMasterMkLst>
        <pc:sldLayoutChg chg="add del">
          <pc:chgData name="Manjunath N L" userId="2cf160e484b16c7a" providerId="LiveId" clId="{26779E82-3AED-4669-9D20-D18F3A4F6643}" dt="2024-06-11T17:05:59.365" v="695" actId="47"/>
          <pc:sldLayoutMkLst>
            <pc:docMk/>
            <pc:sldMasterMk cId="0" sldId="2147483674"/>
            <pc:sldLayoutMk cId="0" sldId="2147483654"/>
          </pc:sldLayoutMkLst>
        </pc:sldLayoutChg>
        <pc:sldLayoutChg chg="del">
          <pc:chgData name="Manjunath N L" userId="2cf160e484b16c7a" providerId="LiveId" clId="{26779E82-3AED-4669-9D20-D18F3A4F6643}" dt="2024-06-11T17:05:45.299" v="691" actId="47"/>
          <pc:sldLayoutMkLst>
            <pc:docMk/>
            <pc:sldMasterMk cId="0" sldId="2147483674"/>
            <pc:sldLayoutMk cId="0" sldId="2147483660"/>
          </pc:sldLayoutMkLst>
        </pc:sldLayoutChg>
        <pc:sldLayoutChg chg="del">
          <pc:chgData name="Manjunath N L" userId="2cf160e484b16c7a" providerId="LiveId" clId="{26779E82-3AED-4669-9D20-D18F3A4F6643}" dt="2024-06-11T17:05:55.716" v="693" actId="47"/>
          <pc:sldLayoutMkLst>
            <pc:docMk/>
            <pc:sldMasterMk cId="0" sldId="2147483674"/>
            <pc:sldLayoutMk cId="0" sldId="2147483666"/>
          </pc:sldLayoutMkLst>
        </pc:sldLayoutChg>
        <pc:sldLayoutChg chg="del">
          <pc:chgData name="Manjunath N L" userId="2cf160e484b16c7a" providerId="LiveId" clId="{26779E82-3AED-4669-9D20-D18F3A4F6643}" dt="2024-06-11T17:05:21.782" v="680" actId="47"/>
          <pc:sldLayoutMkLst>
            <pc:docMk/>
            <pc:sldMasterMk cId="0" sldId="2147483674"/>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20147885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a4e0e9a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a4e0e9a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a4e0e9a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a4e0e9a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72da5697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72da5697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4d8174f1b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4d8174f1b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457250" y="-494288"/>
            <a:ext cx="3230275" cy="1950275"/>
          </a:xfrm>
          <a:custGeom>
            <a:avLst/>
            <a:gdLst/>
            <a:ahLst/>
            <a:cxnLst/>
            <a:rect l="l" t="t" r="r" b="b"/>
            <a:pathLst>
              <a:path w="129211" h="78011" extrusionOk="0">
                <a:moveTo>
                  <a:pt x="304" y="2749"/>
                </a:moveTo>
                <a:cubicBezTo>
                  <a:pt x="-912" y="8423"/>
                  <a:pt x="8275" y="29905"/>
                  <a:pt x="21380" y="36795"/>
                </a:cubicBezTo>
                <a:cubicBezTo>
                  <a:pt x="34485" y="43685"/>
                  <a:pt x="67047" y="37876"/>
                  <a:pt x="78936" y="44091"/>
                </a:cubicBezTo>
                <a:cubicBezTo>
                  <a:pt x="90825" y="50306"/>
                  <a:pt x="85961" y="69086"/>
                  <a:pt x="92716" y="74085"/>
                </a:cubicBezTo>
                <a:cubicBezTo>
                  <a:pt x="99471" y="79084"/>
                  <a:pt x="113522" y="79489"/>
                  <a:pt x="119467" y="74085"/>
                </a:cubicBezTo>
                <a:cubicBezTo>
                  <a:pt x="125412" y="68681"/>
                  <a:pt x="131086" y="53143"/>
                  <a:pt x="128384" y="41659"/>
                </a:cubicBezTo>
                <a:cubicBezTo>
                  <a:pt x="125682" y="30175"/>
                  <a:pt x="119873" y="11666"/>
                  <a:pt x="103255" y="5181"/>
                </a:cubicBezTo>
                <a:cubicBezTo>
                  <a:pt x="86637" y="-1304"/>
                  <a:pt x="45835" y="3154"/>
                  <a:pt x="28676" y="2749"/>
                </a:cubicBezTo>
                <a:cubicBezTo>
                  <a:pt x="11518" y="2344"/>
                  <a:pt x="1520" y="-2925"/>
                  <a:pt x="304" y="2749"/>
                </a:cubicBezTo>
                <a:close/>
              </a:path>
            </a:pathLst>
          </a:custGeom>
          <a:noFill/>
          <a:ln w="38100" cap="flat" cmpd="sng">
            <a:solidFill>
              <a:schemeClr val="dk2"/>
            </a:solidFill>
            <a:prstDash val="solid"/>
            <a:round/>
            <a:headEnd type="none" w="med" len="med"/>
            <a:tailEnd type="none" w="med" len="med"/>
          </a:ln>
        </p:spPr>
      </p:sp>
      <p:sp>
        <p:nvSpPr>
          <p:cNvPr id="10" name="Google Shape;10;p2"/>
          <p:cNvSpPr txBox="1">
            <a:spLocks noGrp="1"/>
          </p:cNvSpPr>
          <p:nvPr>
            <p:ph type="ctrTitle"/>
          </p:nvPr>
        </p:nvSpPr>
        <p:spPr>
          <a:xfrm>
            <a:off x="1155125" y="1519800"/>
            <a:ext cx="2997000" cy="2103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60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915926" y="-534200"/>
            <a:ext cx="2950627" cy="2392751"/>
          </a:xfrm>
          <a:custGeom>
            <a:avLst/>
            <a:gdLst/>
            <a:ahLst/>
            <a:cxnLst/>
            <a:rect l="l" t="t" r="r" b="b"/>
            <a:pathLst>
              <a:path w="133876" h="108564" extrusionOk="0">
                <a:moveTo>
                  <a:pt x="18339" y="104037"/>
                </a:moveTo>
                <a:cubicBezTo>
                  <a:pt x="25649" y="109575"/>
                  <a:pt x="38645" y="108910"/>
                  <a:pt x="46250" y="107581"/>
                </a:cubicBezTo>
                <a:cubicBezTo>
                  <a:pt x="53855" y="106252"/>
                  <a:pt x="60353" y="102412"/>
                  <a:pt x="63971" y="96062"/>
                </a:cubicBezTo>
                <a:cubicBezTo>
                  <a:pt x="67589" y="89712"/>
                  <a:pt x="64709" y="76939"/>
                  <a:pt x="67958" y="69481"/>
                </a:cubicBezTo>
                <a:cubicBezTo>
                  <a:pt x="71207" y="62024"/>
                  <a:pt x="75785" y="55157"/>
                  <a:pt x="83464" y="51317"/>
                </a:cubicBezTo>
                <a:cubicBezTo>
                  <a:pt x="91143" y="47478"/>
                  <a:pt x="106279" y="49324"/>
                  <a:pt x="114032" y="46444"/>
                </a:cubicBezTo>
                <a:cubicBezTo>
                  <a:pt x="121785" y="43564"/>
                  <a:pt x="126732" y="38543"/>
                  <a:pt x="129981" y="34039"/>
                </a:cubicBezTo>
                <a:cubicBezTo>
                  <a:pt x="133230" y="29535"/>
                  <a:pt x="133304" y="23997"/>
                  <a:pt x="133525" y="19419"/>
                </a:cubicBezTo>
                <a:cubicBezTo>
                  <a:pt x="133747" y="14841"/>
                  <a:pt x="134485" y="9672"/>
                  <a:pt x="131310" y="6571"/>
                </a:cubicBezTo>
                <a:cubicBezTo>
                  <a:pt x="128135" y="3470"/>
                  <a:pt x="125551" y="1846"/>
                  <a:pt x="114475" y="812"/>
                </a:cubicBezTo>
                <a:cubicBezTo>
                  <a:pt x="103400" y="-222"/>
                  <a:pt x="80658" y="-74"/>
                  <a:pt x="64857" y="369"/>
                </a:cubicBezTo>
                <a:cubicBezTo>
                  <a:pt x="49056" y="812"/>
                  <a:pt x="30153" y="-591"/>
                  <a:pt x="19668" y="3470"/>
                </a:cubicBezTo>
                <a:cubicBezTo>
                  <a:pt x="9183" y="7531"/>
                  <a:pt x="4827" y="12921"/>
                  <a:pt x="1947" y="24735"/>
                </a:cubicBezTo>
                <a:cubicBezTo>
                  <a:pt x="-933" y="36549"/>
                  <a:pt x="-342" y="61137"/>
                  <a:pt x="2390" y="74354"/>
                </a:cubicBezTo>
                <a:cubicBezTo>
                  <a:pt x="5122" y="87571"/>
                  <a:pt x="11029" y="98499"/>
                  <a:pt x="18339" y="104037"/>
                </a:cubicBezTo>
                <a:close/>
              </a:path>
            </a:pathLst>
          </a:custGeom>
          <a:solidFill>
            <a:schemeClr val="dk2"/>
          </a:solidFill>
          <a:ln>
            <a:noFill/>
          </a:ln>
        </p:spPr>
      </p:sp>
      <p:sp>
        <p:nvSpPr>
          <p:cNvPr id="12" name="Google Shape;12;p2"/>
          <p:cNvSpPr/>
          <p:nvPr/>
        </p:nvSpPr>
        <p:spPr>
          <a:xfrm>
            <a:off x="7730409" y="4179197"/>
            <a:ext cx="1774275" cy="1140225"/>
          </a:xfrm>
          <a:custGeom>
            <a:avLst/>
            <a:gdLst/>
            <a:ahLst/>
            <a:cxnLst/>
            <a:rect l="l" t="t" r="r" b="b"/>
            <a:pathLst>
              <a:path w="70971" h="45609" extrusionOk="0">
                <a:moveTo>
                  <a:pt x="50519" y="45572"/>
                </a:moveTo>
                <a:cubicBezTo>
                  <a:pt x="40625" y="45646"/>
                  <a:pt x="13896" y="43653"/>
                  <a:pt x="5774" y="41142"/>
                </a:cubicBezTo>
                <a:cubicBezTo>
                  <a:pt x="-2348" y="38632"/>
                  <a:pt x="88" y="33389"/>
                  <a:pt x="1786" y="30509"/>
                </a:cubicBezTo>
                <a:cubicBezTo>
                  <a:pt x="3484" y="27629"/>
                  <a:pt x="10868" y="25267"/>
                  <a:pt x="15963" y="23864"/>
                </a:cubicBezTo>
                <a:cubicBezTo>
                  <a:pt x="21058" y="22461"/>
                  <a:pt x="27851" y="24529"/>
                  <a:pt x="32355" y="22092"/>
                </a:cubicBezTo>
                <a:cubicBezTo>
                  <a:pt x="36859" y="19655"/>
                  <a:pt x="39664" y="12715"/>
                  <a:pt x="42987" y="9244"/>
                </a:cubicBezTo>
                <a:cubicBezTo>
                  <a:pt x="46310" y="5774"/>
                  <a:pt x="48451" y="2451"/>
                  <a:pt x="52291" y="1269"/>
                </a:cubicBezTo>
                <a:cubicBezTo>
                  <a:pt x="56131" y="88"/>
                  <a:pt x="62924" y="-1168"/>
                  <a:pt x="66025" y="2155"/>
                </a:cubicBezTo>
                <a:cubicBezTo>
                  <a:pt x="69126" y="5478"/>
                  <a:pt x="71046" y="14781"/>
                  <a:pt x="70898" y="21205"/>
                </a:cubicBezTo>
                <a:cubicBezTo>
                  <a:pt x="70750" y="27629"/>
                  <a:pt x="68536" y="36638"/>
                  <a:pt x="65139" y="40699"/>
                </a:cubicBezTo>
                <a:cubicBezTo>
                  <a:pt x="61743" y="44760"/>
                  <a:pt x="60413" y="45498"/>
                  <a:pt x="50519" y="45572"/>
                </a:cubicBezTo>
                <a:close/>
              </a:path>
            </a:pathLst>
          </a:custGeom>
          <a:solidFill>
            <a:schemeClr val="dk2"/>
          </a:solidFill>
          <a:ln>
            <a:noFill/>
          </a:ln>
        </p:spPr>
      </p:sp>
      <p:sp>
        <p:nvSpPr>
          <p:cNvPr id="13" name="Google Shape;13;p2"/>
          <p:cNvSpPr/>
          <p:nvPr/>
        </p:nvSpPr>
        <p:spPr>
          <a:xfrm>
            <a:off x="-425734" y="3033522"/>
            <a:ext cx="1977975" cy="2388150"/>
          </a:xfrm>
          <a:custGeom>
            <a:avLst/>
            <a:gdLst/>
            <a:ahLst/>
            <a:cxnLst/>
            <a:rect l="l" t="t" r="r" b="b"/>
            <a:pathLst>
              <a:path w="79119" h="95526" extrusionOk="0">
                <a:moveTo>
                  <a:pt x="6396" y="3773"/>
                </a:moveTo>
                <a:cubicBezTo>
                  <a:pt x="9733" y="229"/>
                  <a:pt x="15330" y="-435"/>
                  <a:pt x="21015" y="229"/>
                </a:cubicBezTo>
                <a:cubicBezTo>
                  <a:pt x="26700" y="894"/>
                  <a:pt x="36617" y="2987"/>
                  <a:pt x="40508" y="7760"/>
                </a:cubicBezTo>
                <a:cubicBezTo>
                  <a:pt x="44399" y="12533"/>
                  <a:pt x="45445" y="19839"/>
                  <a:pt x="44361" y="28868"/>
                </a:cubicBezTo>
                <a:cubicBezTo>
                  <a:pt x="43277" y="37898"/>
                  <a:pt x="34135" y="54500"/>
                  <a:pt x="34002" y="61937"/>
                </a:cubicBezTo>
                <a:cubicBezTo>
                  <a:pt x="33869" y="69374"/>
                  <a:pt x="36662" y="71949"/>
                  <a:pt x="43565" y="73492"/>
                </a:cubicBezTo>
                <a:cubicBezTo>
                  <a:pt x="50468" y="75035"/>
                  <a:pt x="70022" y="68566"/>
                  <a:pt x="75419" y="71197"/>
                </a:cubicBezTo>
                <a:cubicBezTo>
                  <a:pt x="80817" y="73828"/>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1"/>
        <p:cNvGrpSpPr/>
        <p:nvPr/>
      </p:nvGrpSpPr>
      <p:grpSpPr>
        <a:xfrm>
          <a:off x="0" y="0"/>
          <a:ext cx="0" cy="0"/>
          <a:chOff x="0" y="0"/>
          <a:chExt cx="0" cy="0"/>
        </a:xfrm>
      </p:grpSpPr>
      <p:sp>
        <p:nvSpPr>
          <p:cNvPr id="102" name="Google Shape;102;p17"/>
          <p:cNvSpPr/>
          <p:nvPr/>
        </p:nvSpPr>
        <p:spPr>
          <a:xfrm>
            <a:off x="7620000" y="3984374"/>
            <a:ext cx="1940450" cy="1436875"/>
          </a:xfrm>
          <a:custGeom>
            <a:avLst/>
            <a:gdLst/>
            <a:ahLst/>
            <a:cxnLst/>
            <a:rect l="l" t="t" r="r" b="b"/>
            <a:pathLst>
              <a:path w="77618" h="57475" extrusionOk="0">
                <a:moveTo>
                  <a:pt x="12970" y="53823"/>
                </a:moveTo>
                <a:cubicBezTo>
                  <a:pt x="1081" y="51661"/>
                  <a:pt x="0" y="46933"/>
                  <a:pt x="0" y="42474"/>
                </a:cubicBezTo>
                <a:cubicBezTo>
                  <a:pt x="0" y="38016"/>
                  <a:pt x="6620" y="29774"/>
                  <a:pt x="12970" y="27072"/>
                </a:cubicBezTo>
                <a:cubicBezTo>
                  <a:pt x="19320" y="24370"/>
                  <a:pt x="32561" y="30179"/>
                  <a:pt x="38100" y="26261"/>
                </a:cubicBezTo>
                <a:cubicBezTo>
                  <a:pt x="43639" y="22343"/>
                  <a:pt x="41342" y="7481"/>
                  <a:pt x="46206" y="3563"/>
                </a:cubicBezTo>
                <a:cubicBezTo>
                  <a:pt x="51070" y="-355"/>
                  <a:pt x="62419" y="-1435"/>
                  <a:pt x="67283" y="2753"/>
                </a:cubicBezTo>
                <a:cubicBezTo>
                  <a:pt x="72147" y="6941"/>
                  <a:pt x="74714" y="19911"/>
                  <a:pt x="75389" y="28693"/>
                </a:cubicBezTo>
                <a:cubicBezTo>
                  <a:pt x="76065" y="37475"/>
                  <a:pt x="81739" y="51256"/>
                  <a:pt x="71336" y="55444"/>
                </a:cubicBezTo>
                <a:cubicBezTo>
                  <a:pt x="60933" y="59632"/>
                  <a:pt x="24859" y="55985"/>
                  <a:pt x="12970" y="53823"/>
                </a:cubicBezTo>
                <a:close/>
              </a:path>
            </a:pathLst>
          </a:custGeom>
          <a:solidFill>
            <a:schemeClr val="dk2"/>
          </a:solidFill>
          <a:ln>
            <a:noFill/>
          </a:ln>
        </p:spPr>
      </p:sp>
      <p:sp>
        <p:nvSpPr>
          <p:cNvPr id="103" name="Google Shape;103;p17"/>
          <p:cNvSpPr/>
          <p:nvPr/>
        </p:nvSpPr>
        <p:spPr>
          <a:xfrm>
            <a:off x="-735274" y="-472125"/>
            <a:ext cx="2863347" cy="1405850"/>
          </a:xfrm>
          <a:custGeom>
            <a:avLst/>
            <a:gdLst/>
            <a:ahLst/>
            <a:cxnLst/>
            <a:rect l="l" t="t" r="r" b="b"/>
            <a:pathLst>
              <a:path w="135913" h="56234" extrusionOk="0">
                <a:moveTo>
                  <a:pt x="5902" y="53742"/>
                </a:moveTo>
                <a:cubicBezTo>
                  <a:pt x="11171" y="58471"/>
                  <a:pt x="27924" y="55634"/>
                  <a:pt x="35085" y="52121"/>
                </a:cubicBezTo>
                <a:cubicBezTo>
                  <a:pt x="42246" y="48608"/>
                  <a:pt x="38733" y="35909"/>
                  <a:pt x="48866" y="32666"/>
                </a:cubicBezTo>
                <a:cubicBezTo>
                  <a:pt x="58999" y="29424"/>
                  <a:pt x="82102" y="33207"/>
                  <a:pt x="95883" y="32666"/>
                </a:cubicBezTo>
                <a:cubicBezTo>
                  <a:pt x="109664" y="32126"/>
                  <a:pt x="125877" y="33071"/>
                  <a:pt x="131551" y="29423"/>
                </a:cubicBezTo>
                <a:cubicBezTo>
                  <a:pt x="137226" y="25775"/>
                  <a:pt x="138036" y="15643"/>
                  <a:pt x="129930" y="10779"/>
                </a:cubicBezTo>
                <a:cubicBezTo>
                  <a:pt x="121824" y="5915"/>
                  <a:pt x="97099" y="1186"/>
                  <a:pt x="82913" y="240"/>
                </a:cubicBezTo>
                <a:cubicBezTo>
                  <a:pt x="68727" y="-706"/>
                  <a:pt x="58053" y="1186"/>
                  <a:pt x="44813" y="5104"/>
                </a:cubicBezTo>
                <a:cubicBezTo>
                  <a:pt x="31573" y="9022"/>
                  <a:pt x="9956" y="15643"/>
                  <a:pt x="3471" y="23749"/>
                </a:cubicBezTo>
                <a:cubicBezTo>
                  <a:pt x="-3014" y="31855"/>
                  <a:pt x="633" y="49013"/>
                  <a:pt x="5902" y="53742"/>
                </a:cubicBezTo>
                <a:close/>
              </a:path>
            </a:pathLst>
          </a:custGeom>
          <a:noFill/>
          <a:ln w="38100" cap="flat" cmpd="sng">
            <a:solidFill>
              <a:schemeClr val="dk2"/>
            </a:solidFill>
            <a:prstDash val="solid"/>
            <a:round/>
            <a:headEnd type="none" w="med" len="med"/>
            <a:tailEnd type="none" w="med" len="med"/>
          </a:ln>
        </p:spPr>
      </p:sp>
      <p:sp>
        <p:nvSpPr>
          <p:cNvPr id="104" name="Google Shape;104;p17"/>
          <p:cNvSpPr txBox="1">
            <a:spLocks noGrp="1"/>
          </p:cNvSpPr>
          <p:nvPr>
            <p:ph type="title"/>
          </p:nvPr>
        </p:nvSpPr>
        <p:spPr>
          <a:xfrm>
            <a:off x="720000" y="474850"/>
            <a:ext cx="7704000" cy="114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601307" y="-155629"/>
            <a:ext cx="3139000" cy="1962050"/>
          </a:xfrm>
          <a:custGeom>
            <a:avLst/>
            <a:gdLst/>
            <a:ahLst/>
            <a:cxnLst/>
            <a:rect l="l" t="t" r="r" b="b"/>
            <a:pathLst>
              <a:path w="125560" h="78482" extrusionOk="0">
                <a:moveTo>
                  <a:pt x="4559" y="55401"/>
                </a:moveTo>
                <a:cubicBezTo>
                  <a:pt x="7513" y="63154"/>
                  <a:pt x="11205" y="68617"/>
                  <a:pt x="18293" y="72235"/>
                </a:cubicBezTo>
                <a:cubicBezTo>
                  <a:pt x="25381" y="75853"/>
                  <a:pt x="40296" y="80949"/>
                  <a:pt x="47089" y="77109"/>
                </a:cubicBezTo>
                <a:cubicBezTo>
                  <a:pt x="53882" y="73270"/>
                  <a:pt x="53956" y="57246"/>
                  <a:pt x="59051" y="49198"/>
                </a:cubicBezTo>
                <a:cubicBezTo>
                  <a:pt x="64146" y="41150"/>
                  <a:pt x="70422" y="32585"/>
                  <a:pt x="77658" y="28819"/>
                </a:cubicBezTo>
                <a:cubicBezTo>
                  <a:pt x="84894" y="25053"/>
                  <a:pt x="94936" y="27859"/>
                  <a:pt x="102467" y="26604"/>
                </a:cubicBezTo>
                <a:cubicBezTo>
                  <a:pt x="109998" y="25349"/>
                  <a:pt x="119154" y="24611"/>
                  <a:pt x="122846" y="21288"/>
                </a:cubicBezTo>
                <a:cubicBezTo>
                  <a:pt x="126538" y="17965"/>
                  <a:pt x="125652" y="10065"/>
                  <a:pt x="124618" y="6668"/>
                </a:cubicBezTo>
                <a:cubicBezTo>
                  <a:pt x="123584" y="3272"/>
                  <a:pt x="124840" y="1869"/>
                  <a:pt x="116644" y="909"/>
                </a:cubicBezTo>
                <a:cubicBezTo>
                  <a:pt x="108448" y="-51"/>
                  <a:pt x="92426" y="688"/>
                  <a:pt x="75443" y="909"/>
                </a:cubicBezTo>
                <a:cubicBezTo>
                  <a:pt x="58461" y="1131"/>
                  <a:pt x="27228" y="-1897"/>
                  <a:pt x="14749" y="2238"/>
                </a:cubicBezTo>
                <a:cubicBezTo>
                  <a:pt x="2271" y="6373"/>
                  <a:pt x="2270" y="16858"/>
                  <a:pt x="572" y="25718"/>
                </a:cubicBezTo>
                <a:cubicBezTo>
                  <a:pt x="-1126" y="34579"/>
                  <a:pt x="1606" y="47648"/>
                  <a:pt x="4559" y="55401"/>
                </a:cubicBezTo>
                <a:close/>
              </a:path>
            </a:pathLst>
          </a:custGeom>
          <a:solidFill>
            <a:schemeClr val="dk2"/>
          </a:solidFill>
          <a:ln>
            <a:noFill/>
          </a:ln>
        </p:spPr>
      </p:sp>
      <p:sp>
        <p:nvSpPr>
          <p:cNvPr id="16" name="Google Shape;16;p3"/>
          <p:cNvSpPr/>
          <p:nvPr/>
        </p:nvSpPr>
        <p:spPr>
          <a:xfrm>
            <a:off x="5519200" y="2699049"/>
            <a:ext cx="4216309" cy="2697964"/>
          </a:xfrm>
          <a:custGeom>
            <a:avLst/>
            <a:gdLst/>
            <a:ahLst/>
            <a:cxnLst/>
            <a:rect l="l" t="t" r="r" b="b"/>
            <a:pathLst>
              <a:path w="189988" h="121571" extrusionOk="0">
                <a:moveTo>
                  <a:pt x="123018" y="120026"/>
                </a:moveTo>
                <a:cubicBezTo>
                  <a:pt x="99169" y="120026"/>
                  <a:pt x="37588" y="123054"/>
                  <a:pt x="17135" y="120470"/>
                </a:cubicBezTo>
                <a:cubicBezTo>
                  <a:pt x="-3318" y="117886"/>
                  <a:pt x="1112" y="109247"/>
                  <a:pt x="300" y="104521"/>
                </a:cubicBezTo>
                <a:cubicBezTo>
                  <a:pt x="-512" y="99795"/>
                  <a:pt x="374" y="94996"/>
                  <a:pt x="12262" y="92116"/>
                </a:cubicBezTo>
                <a:cubicBezTo>
                  <a:pt x="24150" y="89236"/>
                  <a:pt x="57893" y="90935"/>
                  <a:pt x="71627" y="87243"/>
                </a:cubicBezTo>
                <a:cubicBezTo>
                  <a:pt x="85361" y="83551"/>
                  <a:pt x="85213" y="74174"/>
                  <a:pt x="94664" y="69965"/>
                </a:cubicBezTo>
                <a:cubicBezTo>
                  <a:pt x="104115" y="65756"/>
                  <a:pt x="120360" y="66494"/>
                  <a:pt x="128334" y="61990"/>
                </a:cubicBezTo>
                <a:cubicBezTo>
                  <a:pt x="136309" y="57486"/>
                  <a:pt x="138450" y="52391"/>
                  <a:pt x="142511" y="42940"/>
                </a:cubicBezTo>
                <a:cubicBezTo>
                  <a:pt x="146572" y="33489"/>
                  <a:pt x="146645" y="11190"/>
                  <a:pt x="152700" y="5283"/>
                </a:cubicBezTo>
                <a:cubicBezTo>
                  <a:pt x="158755" y="-624"/>
                  <a:pt x="172858" y="-3577"/>
                  <a:pt x="178839" y="7499"/>
                </a:cubicBezTo>
                <a:cubicBezTo>
                  <a:pt x="184820" y="18575"/>
                  <a:pt x="187256" y="54016"/>
                  <a:pt x="188585" y="71737"/>
                </a:cubicBezTo>
                <a:cubicBezTo>
                  <a:pt x="189914" y="89458"/>
                  <a:pt x="191539" y="105702"/>
                  <a:pt x="186813" y="113824"/>
                </a:cubicBezTo>
                <a:cubicBezTo>
                  <a:pt x="182088" y="121946"/>
                  <a:pt x="170865" y="119436"/>
                  <a:pt x="160232" y="120470"/>
                </a:cubicBezTo>
                <a:cubicBezTo>
                  <a:pt x="149600" y="121504"/>
                  <a:pt x="146868" y="120026"/>
                  <a:pt x="123018" y="120026"/>
                </a:cubicBezTo>
                <a:close/>
              </a:path>
            </a:pathLst>
          </a:custGeom>
          <a:solidFill>
            <a:schemeClr val="dk2"/>
          </a:solidFill>
          <a:ln>
            <a:noFill/>
          </a:ln>
        </p:spPr>
      </p:sp>
      <p:sp>
        <p:nvSpPr>
          <p:cNvPr id="17" name="Google Shape;17;p3"/>
          <p:cNvSpPr/>
          <p:nvPr/>
        </p:nvSpPr>
        <p:spPr>
          <a:xfrm>
            <a:off x="6734132" y="-272368"/>
            <a:ext cx="2843175" cy="801175"/>
          </a:xfrm>
          <a:custGeom>
            <a:avLst/>
            <a:gdLst/>
            <a:ahLst/>
            <a:cxnLst/>
            <a:rect l="l" t="t" r="r" b="b"/>
            <a:pathLst>
              <a:path w="113727" h="32047" extrusionOk="0">
                <a:moveTo>
                  <a:pt x="7525" y="2921"/>
                </a:moveTo>
                <a:cubicBezTo>
                  <a:pt x="-5766" y="7174"/>
                  <a:pt x="1471" y="20982"/>
                  <a:pt x="7082" y="25781"/>
                </a:cubicBezTo>
                <a:cubicBezTo>
                  <a:pt x="12694" y="30580"/>
                  <a:pt x="28568" y="32972"/>
                  <a:pt x="41194" y="31717"/>
                </a:cubicBezTo>
                <a:cubicBezTo>
                  <a:pt x="53820" y="30462"/>
                  <a:pt x="72796" y="19578"/>
                  <a:pt x="82838" y="18249"/>
                </a:cubicBezTo>
                <a:cubicBezTo>
                  <a:pt x="92880" y="16920"/>
                  <a:pt x="96719" y="23448"/>
                  <a:pt x="101445" y="23743"/>
                </a:cubicBezTo>
                <a:cubicBezTo>
                  <a:pt x="106171" y="24038"/>
                  <a:pt x="109494" y="23565"/>
                  <a:pt x="111192" y="20021"/>
                </a:cubicBezTo>
                <a:cubicBezTo>
                  <a:pt x="112890" y="16477"/>
                  <a:pt x="115696" y="5771"/>
                  <a:pt x="111635" y="2478"/>
                </a:cubicBezTo>
                <a:cubicBezTo>
                  <a:pt x="107574" y="-815"/>
                  <a:pt x="104178" y="188"/>
                  <a:pt x="86826" y="262"/>
                </a:cubicBezTo>
                <a:cubicBezTo>
                  <a:pt x="69474" y="336"/>
                  <a:pt x="20816" y="-1332"/>
                  <a:pt x="7525" y="2921"/>
                </a:cubicBezTo>
                <a:close/>
              </a:path>
            </a:pathLst>
          </a:custGeom>
          <a:noFill/>
          <a:ln w="38100" cap="flat" cmpd="sng">
            <a:solidFill>
              <a:schemeClr val="dk2"/>
            </a:solidFill>
            <a:prstDash val="solid"/>
            <a:round/>
            <a:headEnd type="none" w="med" len="med"/>
            <a:tailEnd type="none" w="med" len="med"/>
          </a:ln>
        </p:spPr>
      </p:sp>
      <p:sp>
        <p:nvSpPr>
          <p:cNvPr id="18" name="Google Shape;18;p3"/>
          <p:cNvSpPr/>
          <p:nvPr/>
        </p:nvSpPr>
        <p:spPr>
          <a:xfrm>
            <a:off x="-432846" y="4121336"/>
            <a:ext cx="1329675" cy="1576050"/>
          </a:xfrm>
          <a:custGeom>
            <a:avLst/>
            <a:gdLst/>
            <a:ahLst/>
            <a:cxnLst/>
            <a:rect l="l" t="t" r="r" b="b"/>
            <a:pathLst>
              <a:path w="53187" h="63042" extrusionOk="0">
                <a:moveTo>
                  <a:pt x="25289" y="63038"/>
                </a:moveTo>
                <a:cubicBezTo>
                  <a:pt x="31935" y="63186"/>
                  <a:pt x="41977" y="59493"/>
                  <a:pt x="46555" y="55063"/>
                </a:cubicBezTo>
                <a:cubicBezTo>
                  <a:pt x="51133" y="50633"/>
                  <a:pt x="54397" y="41684"/>
                  <a:pt x="52757" y="36456"/>
                </a:cubicBezTo>
                <a:cubicBezTo>
                  <a:pt x="51118" y="31229"/>
                  <a:pt x="40484" y="29073"/>
                  <a:pt x="36718" y="23698"/>
                </a:cubicBezTo>
                <a:cubicBezTo>
                  <a:pt x="32952" y="18323"/>
                  <a:pt x="33618" y="8119"/>
                  <a:pt x="30162" y="4205"/>
                </a:cubicBezTo>
                <a:cubicBezTo>
                  <a:pt x="26707" y="292"/>
                  <a:pt x="20652" y="-447"/>
                  <a:pt x="15985" y="217"/>
                </a:cubicBezTo>
                <a:cubicBezTo>
                  <a:pt x="11319" y="882"/>
                  <a:pt x="4747" y="2743"/>
                  <a:pt x="2163" y="8192"/>
                </a:cubicBezTo>
                <a:cubicBezTo>
                  <a:pt x="-421" y="13641"/>
                  <a:pt x="-273" y="25248"/>
                  <a:pt x="480" y="32912"/>
                </a:cubicBezTo>
                <a:cubicBezTo>
                  <a:pt x="1233" y="40576"/>
                  <a:pt x="2547" y="49156"/>
                  <a:pt x="6682" y="54177"/>
                </a:cubicBezTo>
                <a:cubicBezTo>
                  <a:pt x="10817" y="59198"/>
                  <a:pt x="18644" y="62890"/>
                  <a:pt x="25289" y="63038"/>
                </a:cubicBezTo>
                <a:close/>
              </a:path>
            </a:pathLst>
          </a:custGeom>
          <a:noFill/>
          <a:ln w="38100" cap="flat" cmpd="sng">
            <a:solidFill>
              <a:schemeClr val="dk2"/>
            </a:solidFill>
            <a:prstDash val="solid"/>
            <a:round/>
            <a:headEnd type="none" w="med" len="med"/>
            <a:tailEnd type="none" w="med" len="med"/>
          </a:ln>
        </p:spPr>
      </p:sp>
      <p:sp>
        <p:nvSpPr>
          <p:cNvPr id="19" name="Google Shape;19;p3"/>
          <p:cNvSpPr/>
          <p:nvPr/>
        </p:nvSpPr>
        <p:spPr>
          <a:xfrm rot="-511727">
            <a:off x="1244137" y="636895"/>
            <a:ext cx="485005" cy="377009"/>
          </a:xfrm>
          <a:custGeom>
            <a:avLst/>
            <a:gdLst/>
            <a:ahLst/>
            <a:cxnLst/>
            <a:rect l="l" t="t" r="r" b="b"/>
            <a:pathLst>
              <a:path w="19401" h="15081" extrusionOk="0">
                <a:moveTo>
                  <a:pt x="13586" y="0"/>
                </a:moveTo>
                <a:cubicBezTo>
                  <a:pt x="10780" y="0"/>
                  <a:pt x="4726" y="2585"/>
                  <a:pt x="2511" y="3988"/>
                </a:cubicBezTo>
                <a:cubicBezTo>
                  <a:pt x="296" y="5391"/>
                  <a:pt x="-296" y="6572"/>
                  <a:pt x="295" y="8418"/>
                </a:cubicBezTo>
                <a:cubicBezTo>
                  <a:pt x="886" y="10264"/>
                  <a:pt x="3618" y="14989"/>
                  <a:pt x="6055" y="15063"/>
                </a:cubicBezTo>
                <a:cubicBezTo>
                  <a:pt x="8492" y="15137"/>
                  <a:pt x="12700" y="10707"/>
                  <a:pt x="14915" y="8861"/>
                </a:cubicBezTo>
                <a:cubicBezTo>
                  <a:pt x="17130" y="7015"/>
                  <a:pt x="19567" y="5465"/>
                  <a:pt x="19345" y="3988"/>
                </a:cubicBezTo>
                <a:cubicBezTo>
                  <a:pt x="19124" y="2511"/>
                  <a:pt x="16392" y="0"/>
                  <a:pt x="13586" y="0"/>
                </a:cubicBezTo>
                <a:close/>
              </a:path>
            </a:pathLst>
          </a:custGeom>
          <a:solidFill>
            <a:schemeClr val="dk2"/>
          </a:solidFill>
          <a:ln>
            <a:noFill/>
          </a:ln>
        </p:spPr>
      </p:sp>
      <p:sp>
        <p:nvSpPr>
          <p:cNvPr id="20" name="Google Shape;20;p3"/>
          <p:cNvSpPr txBox="1">
            <a:spLocks noGrp="1"/>
          </p:cNvSpPr>
          <p:nvPr>
            <p:ph type="title" hasCustomPrompt="1"/>
          </p:nvPr>
        </p:nvSpPr>
        <p:spPr>
          <a:xfrm>
            <a:off x="2034438" y="1644688"/>
            <a:ext cx="1617000" cy="900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6000"/>
              <a:buFont typeface="Libre Franklin Black"/>
              <a:buNone/>
              <a:defRPr sz="6000" b="1">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a:spLocks noGrp="1"/>
          </p:cNvSpPr>
          <p:nvPr>
            <p:ph type="title" idx="2"/>
          </p:nvPr>
        </p:nvSpPr>
        <p:spPr>
          <a:xfrm>
            <a:off x="1178425" y="2597325"/>
            <a:ext cx="3329100" cy="90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sz="38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425734" y="3033522"/>
            <a:ext cx="1959775" cy="2388150"/>
          </a:xfrm>
          <a:custGeom>
            <a:avLst/>
            <a:gdLst/>
            <a:ahLst/>
            <a:cxnLst/>
            <a:rect l="l" t="t" r="r" b="b"/>
            <a:pathLst>
              <a:path w="78391" h="95526" extrusionOk="0">
                <a:moveTo>
                  <a:pt x="6396" y="3773"/>
                </a:moveTo>
                <a:cubicBezTo>
                  <a:pt x="9733" y="229"/>
                  <a:pt x="15330" y="-435"/>
                  <a:pt x="21015" y="229"/>
                </a:cubicBezTo>
                <a:cubicBezTo>
                  <a:pt x="26700" y="894"/>
                  <a:pt x="37333" y="2296"/>
                  <a:pt x="40508" y="7760"/>
                </a:cubicBezTo>
                <a:cubicBezTo>
                  <a:pt x="43683" y="13224"/>
                  <a:pt x="39474" y="23635"/>
                  <a:pt x="40065" y="33012"/>
                </a:cubicBezTo>
                <a:cubicBezTo>
                  <a:pt x="40656" y="42389"/>
                  <a:pt x="41469" y="57955"/>
                  <a:pt x="44053" y="64024"/>
                </a:cubicBezTo>
                <a:cubicBezTo>
                  <a:pt x="46638" y="70093"/>
                  <a:pt x="50344" y="68230"/>
                  <a:pt x="55572" y="69425"/>
                </a:cubicBezTo>
                <a:cubicBezTo>
                  <a:pt x="60800" y="70621"/>
                  <a:pt x="72023" y="67889"/>
                  <a:pt x="75419" y="71197"/>
                </a:cubicBezTo>
                <a:cubicBezTo>
                  <a:pt x="78815" y="74506"/>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
        <p:nvSpPr>
          <p:cNvPr id="24" name="Google Shape;24;p4"/>
          <p:cNvSpPr/>
          <p:nvPr/>
        </p:nvSpPr>
        <p:spPr>
          <a:xfrm flipH="1">
            <a:off x="364167" y="-101075"/>
            <a:ext cx="3215050" cy="575925"/>
          </a:xfrm>
          <a:custGeom>
            <a:avLst/>
            <a:gdLst/>
            <a:ahLst/>
            <a:cxnLst/>
            <a:rect l="l" t="t" r="r" b="b"/>
            <a:pathLst>
              <a:path w="128602" h="23037" extrusionOk="0">
                <a:moveTo>
                  <a:pt x="4836" y="3101"/>
                </a:moveTo>
                <a:cubicBezTo>
                  <a:pt x="-111" y="5759"/>
                  <a:pt x="-1735" y="13439"/>
                  <a:pt x="2621" y="16392"/>
                </a:cubicBezTo>
                <a:cubicBezTo>
                  <a:pt x="6978" y="19346"/>
                  <a:pt x="18570" y="21118"/>
                  <a:pt x="30975" y="20822"/>
                </a:cubicBezTo>
                <a:cubicBezTo>
                  <a:pt x="43380" y="20527"/>
                  <a:pt x="63611" y="14250"/>
                  <a:pt x="77049" y="14619"/>
                </a:cubicBezTo>
                <a:cubicBezTo>
                  <a:pt x="90487" y="14988"/>
                  <a:pt x="103114" y="23037"/>
                  <a:pt x="111605" y="23037"/>
                </a:cubicBezTo>
                <a:cubicBezTo>
                  <a:pt x="120096" y="23037"/>
                  <a:pt x="126299" y="18163"/>
                  <a:pt x="127997" y="14619"/>
                </a:cubicBezTo>
                <a:cubicBezTo>
                  <a:pt x="129695" y="11075"/>
                  <a:pt x="127481" y="4135"/>
                  <a:pt x="121795" y="1772"/>
                </a:cubicBezTo>
                <a:cubicBezTo>
                  <a:pt x="116110" y="-591"/>
                  <a:pt x="108799" y="665"/>
                  <a:pt x="93884" y="443"/>
                </a:cubicBezTo>
                <a:cubicBezTo>
                  <a:pt x="78969" y="222"/>
                  <a:pt x="47145" y="0"/>
                  <a:pt x="32304" y="443"/>
                </a:cubicBezTo>
                <a:cubicBezTo>
                  <a:pt x="17463" y="886"/>
                  <a:pt x="9783" y="443"/>
                  <a:pt x="4836" y="3101"/>
                </a:cubicBezTo>
                <a:close/>
              </a:path>
            </a:pathLst>
          </a:custGeom>
          <a:solidFill>
            <a:schemeClr val="dk2"/>
          </a:solidFill>
          <a:ln>
            <a:noFill/>
          </a:ln>
        </p:spPr>
      </p:sp>
      <p:sp>
        <p:nvSpPr>
          <p:cNvPr id="25" name="Google Shape;25;p4"/>
          <p:cNvSpPr/>
          <p:nvPr/>
        </p:nvSpPr>
        <p:spPr>
          <a:xfrm>
            <a:off x="8029125" y="3497555"/>
            <a:ext cx="1448475" cy="1861400"/>
          </a:xfrm>
          <a:custGeom>
            <a:avLst/>
            <a:gdLst/>
            <a:ahLst/>
            <a:cxnLst/>
            <a:rect l="l" t="t" r="r" b="b"/>
            <a:pathLst>
              <a:path w="57939" h="74456" extrusionOk="0">
                <a:moveTo>
                  <a:pt x="18191" y="73104"/>
                </a:moveTo>
                <a:cubicBezTo>
                  <a:pt x="9463" y="73178"/>
                  <a:pt x="4885" y="74064"/>
                  <a:pt x="2153" y="71775"/>
                </a:cubicBezTo>
                <a:cubicBezTo>
                  <a:pt x="-579" y="69486"/>
                  <a:pt x="-726" y="63062"/>
                  <a:pt x="1799" y="59370"/>
                </a:cubicBezTo>
                <a:cubicBezTo>
                  <a:pt x="4324" y="55678"/>
                  <a:pt x="13982" y="53241"/>
                  <a:pt x="17305" y="49623"/>
                </a:cubicBezTo>
                <a:cubicBezTo>
                  <a:pt x="20628" y="46005"/>
                  <a:pt x="20406" y="45267"/>
                  <a:pt x="21735" y="37662"/>
                </a:cubicBezTo>
                <a:cubicBezTo>
                  <a:pt x="23064" y="30057"/>
                  <a:pt x="21292" y="9530"/>
                  <a:pt x="25279" y="3992"/>
                </a:cubicBezTo>
                <a:cubicBezTo>
                  <a:pt x="29266" y="-1546"/>
                  <a:pt x="40637" y="-1250"/>
                  <a:pt x="45658" y="4435"/>
                </a:cubicBezTo>
                <a:cubicBezTo>
                  <a:pt x="50679" y="10121"/>
                  <a:pt x="53928" y="26956"/>
                  <a:pt x="55405" y="38105"/>
                </a:cubicBezTo>
                <a:cubicBezTo>
                  <a:pt x="56882" y="49254"/>
                  <a:pt x="60721" y="65498"/>
                  <a:pt x="54519" y="71331"/>
                </a:cubicBezTo>
                <a:cubicBezTo>
                  <a:pt x="48317" y="77164"/>
                  <a:pt x="26919" y="73030"/>
                  <a:pt x="18191" y="73104"/>
                </a:cubicBezTo>
                <a:close/>
              </a:path>
            </a:pathLst>
          </a:custGeom>
          <a:solidFill>
            <a:schemeClr val="dk2"/>
          </a:solidFill>
          <a:ln>
            <a:noFill/>
          </a:ln>
        </p:spPr>
      </p:sp>
      <p:sp>
        <p:nvSpPr>
          <p:cNvPr id="26" name="Google Shape;26;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1157350" y="1783200"/>
            <a:ext cx="3211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Font typeface="Roboto"/>
              <a:buChar char="●"/>
              <a:defRPr sz="1600"/>
            </a:lvl1pPr>
            <a:lvl2pPr marL="914400" lvl="1" indent="-317500" rtl="0">
              <a:lnSpc>
                <a:spcPct val="100000"/>
              </a:lnSpc>
              <a:spcBef>
                <a:spcPts val="0"/>
              </a:spcBef>
              <a:spcAft>
                <a:spcPts val="0"/>
              </a:spcAft>
              <a:buClr>
                <a:schemeClr val="lt2"/>
              </a:buClr>
              <a:buSzPts val="1400"/>
              <a:buFont typeface="Roboto"/>
              <a:buChar char="○"/>
              <a:defRPr/>
            </a:lvl2pPr>
            <a:lvl3pPr marL="1371600" lvl="2" indent="-317500" rtl="0">
              <a:lnSpc>
                <a:spcPct val="100000"/>
              </a:lnSpc>
              <a:spcBef>
                <a:spcPts val="0"/>
              </a:spcBef>
              <a:spcAft>
                <a:spcPts val="0"/>
              </a:spcAft>
              <a:buClr>
                <a:schemeClr val="lt2"/>
              </a:buClr>
              <a:buSzPts val="1400"/>
              <a:buFont typeface="Roboto"/>
              <a:buChar char="■"/>
              <a:defRPr/>
            </a:lvl3pPr>
            <a:lvl4pPr marL="1828800" lvl="3" indent="-317500" rtl="0">
              <a:lnSpc>
                <a:spcPct val="100000"/>
              </a:lnSpc>
              <a:spcBef>
                <a:spcPts val="0"/>
              </a:spcBef>
              <a:spcAft>
                <a:spcPts val="0"/>
              </a:spcAft>
              <a:buClr>
                <a:schemeClr val="lt2"/>
              </a:buClr>
              <a:buSzPts val="1400"/>
              <a:buFont typeface="Roboto"/>
              <a:buChar char="●"/>
              <a:defRPr/>
            </a:lvl4pPr>
            <a:lvl5pPr marL="2286000" lvl="4" indent="-317500" rtl="0">
              <a:lnSpc>
                <a:spcPct val="100000"/>
              </a:lnSpc>
              <a:spcBef>
                <a:spcPts val="0"/>
              </a:spcBef>
              <a:spcAft>
                <a:spcPts val="0"/>
              </a:spcAft>
              <a:buClr>
                <a:schemeClr val="lt2"/>
              </a:buClr>
              <a:buSzPts val="1400"/>
              <a:buFont typeface="Roboto"/>
              <a:buChar char="○"/>
              <a:defRPr/>
            </a:lvl5pPr>
            <a:lvl6pPr marL="2743200" lvl="5" indent="-317500" rtl="0">
              <a:lnSpc>
                <a:spcPct val="100000"/>
              </a:lnSpc>
              <a:spcBef>
                <a:spcPts val="0"/>
              </a:spcBef>
              <a:spcAft>
                <a:spcPts val="0"/>
              </a:spcAft>
              <a:buClr>
                <a:schemeClr val="lt2"/>
              </a:buClr>
              <a:buSzPts val="1400"/>
              <a:buFont typeface="Roboto"/>
              <a:buChar char="■"/>
              <a:defRPr/>
            </a:lvl6pPr>
            <a:lvl7pPr marL="3200400" lvl="6" indent="-317500" rtl="0">
              <a:lnSpc>
                <a:spcPct val="100000"/>
              </a:lnSpc>
              <a:spcBef>
                <a:spcPts val="0"/>
              </a:spcBef>
              <a:spcAft>
                <a:spcPts val="0"/>
              </a:spcAft>
              <a:buClr>
                <a:schemeClr val="lt2"/>
              </a:buClr>
              <a:buSzPts val="1400"/>
              <a:buFont typeface="Roboto"/>
              <a:buChar char="●"/>
              <a:defRPr/>
            </a:lvl7pPr>
            <a:lvl8pPr marL="3657600" lvl="7" indent="-317500" rtl="0">
              <a:lnSpc>
                <a:spcPct val="100000"/>
              </a:lnSpc>
              <a:spcBef>
                <a:spcPts val="0"/>
              </a:spcBef>
              <a:spcAft>
                <a:spcPts val="0"/>
              </a:spcAft>
              <a:buClr>
                <a:schemeClr val="lt2"/>
              </a:buClr>
              <a:buSzPts val="1400"/>
              <a:buFont typeface="Roboto"/>
              <a:buChar char="○"/>
              <a:defRPr/>
            </a:lvl8pPr>
            <a:lvl9pPr marL="4114800" lvl="8" indent="-317500" rtl="0">
              <a:lnSpc>
                <a:spcPct val="100000"/>
              </a:lnSpc>
              <a:spcBef>
                <a:spcPts val="0"/>
              </a:spcBef>
              <a:spcAft>
                <a:spcPts val="0"/>
              </a:spcAft>
              <a:buClr>
                <a:schemeClr val="lt2"/>
              </a:buClr>
              <a:buSzPts val="1400"/>
              <a:buFont typeface="Roboto"/>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a:off x="-241642" y="3570654"/>
            <a:ext cx="1368775" cy="1721850"/>
          </a:xfrm>
          <a:custGeom>
            <a:avLst/>
            <a:gdLst/>
            <a:ahLst/>
            <a:cxnLst/>
            <a:rect l="l" t="t" r="r" b="b"/>
            <a:pathLst>
              <a:path w="54751" h="68874" extrusionOk="0">
                <a:moveTo>
                  <a:pt x="26463" y="68532"/>
                </a:moveTo>
                <a:cubicBezTo>
                  <a:pt x="34383" y="68805"/>
                  <a:pt x="46468" y="69556"/>
                  <a:pt x="51043" y="67303"/>
                </a:cubicBezTo>
                <a:cubicBezTo>
                  <a:pt x="55618" y="65050"/>
                  <a:pt x="55140" y="59724"/>
                  <a:pt x="53911" y="55013"/>
                </a:cubicBezTo>
                <a:cubicBezTo>
                  <a:pt x="52682" y="50302"/>
                  <a:pt x="49063" y="41698"/>
                  <a:pt x="43669" y="39035"/>
                </a:cubicBezTo>
                <a:cubicBezTo>
                  <a:pt x="38275" y="36372"/>
                  <a:pt x="24210" y="43337"/>
                  <a:pt x="21547" y="39035"/>
                </a:cubicBezTo>
                <a:cubicBezTo>
                  <a:pt x="18884" y="34734"/>
                  <a:pt x="28034" y="19644"/>
                  <a:pt x="27692" y="13226"/>
                </a:cubicBezTo>
                <a:cubicBezTo>
                  <a:pt x="27351" y="6808"/>
                  <a:pt x="23253" y="1619"/>
                  <a:pt x="19498" y="526"/>
                </a:cubicBezTo>
                <a:cubicBezTo>
                  <a:pt x="15743" y="-566"/>
                  <a:pt x="8369" y="-566"/>
                  <a:pt x="5160" y="6671"/>
                </a:cubicBezTo>
                <a:cubicBezTo>
                  <a:pt x="1951" y="13909"/>
                  <a:pt x="516" y="34119"/>
                  <a:pt x="243" y="43951"/>
                </a:cubicBezTo>
                <a:cubicBezTo>
                  <a:pt x="-30" y="53783"/>
                  <a:pt x="-849" y="61567"/>
                  <a:pt x="3521" y="65664"/>
                </a:cubicBezTo>
                <a:cubicBezTo>
                  <a:pt x="7891" y="69761"/>
                  <a:pt x="18543" y="68259"/>
                  <a:pt x="26463" y="68532"/>
                </a:cubicBezTo>
                <a:close/>
              </a:path>
            </a:pathLst>
          </a:custGeom>
          <a:noFill/>
          <a:ln w="38100" cap="flat" cmpd="sng">
            <a:solidFill>
              <a:schemeClr val="dk2"/>
            </a:solidFill>
            <a:prstDash val="solid"/>
            <a:round/>
            <a:headEnd type="none" w="med" len="med"/>
            <a:tailEnd type="none" w="med" len="med"/>
          </a:ln>
        </p:spPr>
      </p:sp>
      <p:sp>
        <p:nvSpPr>
          <p:cNvPr id="30" name="Google Shape;30;p5"/>
          <p:cNvSpPr/>
          <p:nvPr/>
        </p:nvSpPr>
        <p:spPr>
          <a:xfrm>
            <a:off x="7405682" y="-568407"/>
            <a:ext cx="2605225" cy="3233900"/>
          </a:xfrm>
          <a:custGeom>
            <a:avLst/>
            <a:gdLst/>
            <a:ahLst/>
            <a:cxnLst/>
            <a:rect l="l" t="t" r="r" b="b"/>
            <a:pathLst>
              <a:path w="104209" h="129356" extrusionOk="0">
                <a:moveTo>
                  <a:pt x="7343" y="4547"/>
                </a:moveTo>
                <a:cubicBezTo>
                  <a:pt x="-4401" y="9532"/>
                  <a:pt x="174" y="25099"/>
                  <a:pt x="5705" y="31340"/>
                </a:cubicBezTo>
                <a:cubicBezTo>
                  <a:pt x="11236" y="37581"/>
                  <a:pt x="32880" y="35573"/>
                  <a:pt x="40527" y="41991"/>
                </a:cubicBezTo>
                <a:cubicBezTo>
                  <a:pt x="48174" y="48409"/>
                  <a:pt x="50086" y="59608"/>
                  <a:pt x="51588" y="69850"/>
                </a:cubicBezTo>
                <a:cubicBezTo>
                  <a:pt x="53090" y="80092"/>
                  <a:pt x="47901" y="94021"/>
                  <a:pt x="49540" y="103443"/>
                </a:cubicBezTo>
                <a:cubicBezTo>
                  <a:pt x="51179" y="112866"/>
                  <a:pt x="55139" y="122766"/>
                  <a:pt x="61421" y="126385"/>
                </a:cubicBezTo>
                <a:cubicBezTo>
                  <a:pt x="67703" y="130004"/>
                  <a:pt x="80744" y="131096"/>
                  <a:pt x="87230" y="125156"/>
                </a:cubicBezTo>
                <a:cubicBezTo>
                  <a:pt x="93717" y="119216"/>
                  <a:pt x="97814" y="108332"/>
                  <a:pt x="100340" y="90743"/>
                </a:cubicBezTo>
                <a:cubicBezTo>
                  <a:pt x="102866" y="73154"/>
                  <a:pt x="106417" y="34508"/>
                  <a:pt x="102388" y="19623"/>
                </a:cubicBezTo>
                <a:cubicBezTo>
                  <a:pt x="98360" y="4738"/>
                  <a:pt x="92010" y="3946"/>
                  <a:pt x="76169" y="1433"/>
                </a:cubicBezTo>
                <a:cubicBezTo>
                  <a:pt x="60328" y="-1080"/>
                  <a:pt x="19087" y="-437"/>
                  <a:pt x="7343" y="4547"/>
                </a:cubicBezTo>
                <a:close/>
              </a:path>
            </a:pathLst>
          </a:custGeom>
          <a:solidFill>
            <a:schemeClr val="dk2"/>
          </a:solidFill>
          <a:ln>
            <a:noFill/>
          </a:ln>
        </p:spPr>
      </p:sp>
      <p:sp>
        <p:nvSpPr>
          <p:cNvPr id="31" name="Google Shape;31;p5"/>
          <p:cNvSpPr txBox="1">
            <a:spLocks noGrp="1"/>
          </p:cNvSpPr>
          <p:nvPr>
            <p:ph type="subTitle" idx="1"/>
          </p:nvPr>
        </p:nvSpPr>
        <p:spPr>
          <a:xfrm>
            <a:off x="4738363" y="1774550"/>
            <a:ext cx="3492000" cy="262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2" name="Google Shape;32;p5"/>
          <p:cNvSpPr txBox="1">
            <a:spLocks noGrp="1"/>
          </p:cNvSpPr>
          <p:nvPr>
            <p:ph type="subTitle" idx="2"/>
          </p:nvPr>
        </p:nvSpPr>
        <p:spPr>
          <a:xfrm>
            <a:off x="913638" y="1774550"/>
            <a:ext cx="3492000" cy="262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3" name="Google Shape;33;p5"/>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8595513" y="503076"/>
            <a:ext cx="1621250" cy="5029900"/>
          </a:xfrm>
          <a:custGeom>
            <a:avLst/>
            <a:gdLst/>
            <a:ahLst/>
            <a:cxnLst/>
            <a:rect l="l" t="t" r="r" b="b"/>
            <a:pathLst>
              <a:path w="64850" h="201196" extrusionOk="0">
                <a:moveTo>
                  <a:pt x="46096" y="6628"/>
                </a:moveTo>
                <a:cubicBezTo>
                  <a:pt x="36504" y="-3100"/>
                  <a:pt x="13130" y="-2424"/>
                  <a:pt x="5564" y="10681"/>
                </a:cubicBezTo>
                <a:cubicBezTo>
                  <a:pt x="-2002" y="23786"/>
                  <a:pt x="160" y="62697"/>
                  <a:pt x="700" y="85260"/>
                </a:cubicBezTo>
                <a:cubicBezTo>
                  <a:pt x="1241" y="107823"/>
                  <a:pt x="8132" y="131061"/>
                  <a:pt x="8807" y="146058"/>
                </a:cubicBezTo>
                <a:cubicBezTo>
                  <a:pt x="9483" y="161055"/>
                  <a:pt x="2186" y="166189"/>
                  <a:pt x="4753" y="175241"/>
                </a:cubicBezTo>
                <a:cubicBezTo>
                  <a:pt x="7320" y="184293"/>
                  <a:pt x="15022" y="199155"/>
                  <a:pt x="24209" y="200371"/>
                </a:cubicBezTo>
                <a:cubicBezTo>
                  <a:pt x="33396" y="201587"/>
                  <a:pt x="53392" y="204424"/>
                  <a:pt x="59877" y="182537"/>
                </a:cubicBezTo>
                <a:cubicBezTo>
                  <a:pt x="66362" y="160650"/>
                  <a:pt x="65416" y="98365"/>
                  <a:pt x="63119" y="69047"/>
                </a:cubicBezTo>
                <a:cubicBezTo>
                  <a:pt x="60822" y="39729"/>
                  <a:pt x="55689" y="16356"/>
                  <a:pt x="46096" y="6628"/>
                </a:cubicBezTo>
                <a:close/>
              </a:path>
            </a:pathLst>
          </a:custGeom>
          <a:solidFill>
            <a:schemeClr val="dk2"/>
          </a:solidFill>
          <a:ln>
            <a:noFill/>
          </a:ln>
        </p:spPr>
      </p:sp>
      <p:sp>
        <p:nvSpPr>
          <p:cNvPr id="36" name="Google Shape;36;p6"/>
          <p:cNvSpPr/>
          <p:nvPr/>
        </p:nvSpPr>
        <p:spPr>
          <a:xfrm rot="1548076">
            <a:off x="-329852" y="4562284"/>
            <a:ext cx="1049880" cy="1135819"/>
          </a:xfrm>
          <a:custGeom>
            <a:avLst/>
            <a:gdLst/>
            <a:ahLst/>
            <a:cxnLst/>
            <a:rect l="l" t="t" r="r" b="b"/>
            <a:pathLst>
              <a:path w="69158" h="74819" extrusionOk="0">
                <a:moveTo>
                  <a:pt x="53722" y="71982"/>
                </a:moveTo>
                <a:cubicBezTo>
                  <a:pt x="62099" y="67118"/>
                  <a:pt x="65612" y="52797"/>
                  <a:pt x="67503" y="41988"/>
                </a:cubicBezTo>
                <a:cubicBezTo>
                  <a:pt x="69395" y="31180"/>
                  <a:pt x="70340" y="14021"/>
                  <a:pt x="65071" y="7131"/>
                </a:cubicBezTo>
                <a:cubicBezTo>
                  <a:pt x="59802" y="241"/>
                  <a:pt x="42779" y="-975"/>
                  <a:pt x="35888" y="646"/>
                </a:cubicBezTo>
                <a:cubicBezTo>
                  <a:pt x="28998" y="2267"/>
                  <a:pt x="28997" y="13211"/>
                  <a:pt x="23728" y="16859"/>
                </a:cubicBezTo>
                <a:cubicBezTo>
                  <a:pt x="18459" y="20507"/>
                  <a:pt x="8056" y="16588"/>
                  <a:pt x="4273" y="22533"/>
                </a:cubicBezTo>
                <a:cubicBezTo>
                  <a:pt x="490" y="28478"/>
                  <a:pt x="-1132" y="44421"/>
                  <a:pt x="1030" y="52527"/>
                </a:cubicBezTo>
                <a:cubicBezTo>
                  <a:pt x="3192" y="60633"/>
                  <a:pt x="8461" y="67929"/>
                  <a:pt x="17243" y="71171"/>
                </a:cubicBezTo>
                <a:cubicBezTo>
                  <a:pt x="26025" y="74414"/>
                  <a:pt x="45345" y="76846"/>
                  <a:pt x="53722" y="71982"/>
                </a:cubicBezTo>
                <a:close/>
              </a:path>
            </a:pathLst>
          </a:custGeom>
          <a:solidFill>
            <a:schemeClr val="dk2"/>
          </a:solidFill>
          <a:ln>
            <a:noFill/>
          </a:ln>
        </p:spPr>
      </p:sp>
      <p:sp>
        <p:nvSpPr>
          <p:cNvPr id="37" name="Google Shape;37;p6"/>
          <p:cNvSpPr/>
          <p:nvPr/>
        </p:nvSpPr>
        <p:spPr>
          <a:xfrm>
            <a:off x="-495664" y="-694335"/>
            <a:ext cx="2081475" cy="1570825"/>
          </a:xfrm>
          <a:custGeom>
            <a:avLst/>
            <a:gdLst/>
            <a:ahLst/>
            <a:cxnLst/>
            <a:rect l="l" t="t" r="r" b="b"/>
            <a:pathLst>
              <a:path w="83259" h="62833" extrusionOk="0">
                <a:moveTo>
                  <a:pt x="372" y="48850"/>
                </a:moveTo>
                <a:cubicBezTo>
                  <a:pt x="1858" y="58578"/>
                  <a:pt x="19692" y="63441"/>
                  <a:pt x="27123" y="62630"/>
                </a:cubicBezTo>
                <a:cubicBezTo>
                  <a:pt x="34554" y="61819"/>
                  <a:pt x="38742" y="48174"/>
                  <a:pt x="44957" y="43986"/>
                </a:cubicBezTo>
                <a:cubicBezTo>
                  <a:pt x="51172" y="39798"/>
                  <a:pt x="58062" y="40879"/>
                  <a:pt x="64412" y="37501"/>
                </a:cubicBezTo>
                <a:cubicBezTo>
                  <a:pt x="70762" y="34123"/>
                  <a:pt x="82246" y="29260"/>
                  <a:pt x="83057" y="23720"/>
                </a:cubicBezTo>
                <a:cubicBezTo>
                  <a:pt x="83868" y="18181"/>
                  <a:pt x="80085" y="7507"/>
                  <a:pt x="69276" y="4264"/>
                </a:cubicBezTo>
                <a:cubicBezTo>
                  <a:pt x="58468" y="1021"/>
                  <a:pt x="29690" y="-3167"/>
                  <a:pt x="18206" y="4264"/>
                </a:cubicBezTo>
                <a:cubicBezTo>
                  <a:pt x="6722" y="11695"/>
                  <a:pt x="-1114" y="39122"/>
                  <a:pt x="372" y="48850"/>
                </a:cubicBezTo>
                <a:close/>
              </a:path>
            </a:pathLst>
          </a:custGeom>
          <a:noFill/>
          <a:ln w="38100" cap="flat" cmpd="sng">
            <a:solidFill>
              <a:schemeClr val="dk2"/>
            </a:solidFill>
            <a:prstDash val="solid"/>
            <a:round/>
            <a:headEnd type="none" w="med" len="med"/>
            <a:tailEnd type="none" w="med" len="med"/>
          </a:ln>
        </p:spPr>
      </p:sp>
      <p:sp>
        <p:nvSpPr>
          <p:cNvPr id="38" name="Google Shape;38;p6"/>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713224" y="474850"/>
            <a:ext cx="7717500" cy="691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subTitle" idx="1"/>
          </p:nvPr>
        </p:nvSpPr>
        <p:spPr>
          <a:xfrm>
            <a:off x="713225" y="1319050"/>
            <a:ext cx="6743100" cy="230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42" name="Google Shape;42;p7"/>
          <p:cNvSpPr/>
          <p:nvPr/>
        </p:nvSpPr>
        <p:spPr>
          <a:xfrm>
            <a:off x="-335864" y="3396240"/>
            <a:ext cx="1696225" cy="2154100"/>
          </a:xfrm>
          <a:custGeom>
            <a:avLst/>
            <a:gdLst/>
            <a:ahLst/>
            <a:cxnLst/>
            <a:rect l="l" t="t" r="r" b="b"/>
            <a:pathLst>
              <a:path w="67849" h="86164" extrusionOk="0">
                <a:moveTo>
                  <a:pt x="54778" y="85454"/>
                </a:moveTo>
                <a:cubicBezTo>
                  <a:pt x="65316" y="83563"/>
                  <a:pt x="68153" y="73025"/>
                  <a:pt x="67748" y="65999"/>
                </a:cubicBezTo>
                <a:cubicBezTo>
                  <a:pt x="67343" y="58974"/>
                  <a:pt x="58426" y="48840"/>
                  <a:pt x="52346" y="43301"/>
                </a:cubicBezTo>
                <a:cubicBezTo>
                  <a:pt x="46266" y="37762"/>
                  <a:pt x="34782" y="37762"/>
                  <a:pt x="31269" y="32763"/>
                </a:cubicBezTo>
                <a:cubicBezTo>
                  <a:pt x="27756" y="27764"/>
                  <a:pt x="32620" y="18576"/>
                  <a:pt x="31269" y="13307"/>
                </a:cubicBezTo>
                <a:cubicBezTo>
                  <a:pt x="29918" y="8038"/>
                  <a:pt x="27351" y="2499"/>
                  <a:pt x="23163" y="1148"/>
                </a:cubicBezTo>
                <a:cubicBezTo>
                  <a:pt x="18975" y="-203"/>
                  <a:pt x="9517" y="-744"/>
                  <a:pt x="6139" y="5201"/>
                </a:cubicBezTo>
                <a:cubicBezTo>
                  <a:pt x="2761" y="11146"/>
                  <a:pt x="3167" y="24792"/>
                  <a:pt x="2897" y="36816"/>
                </a:cubicBezTo>
                <a:cubicBezTo>
                  <a:pt x="2627" y="48841"/>
                  <a:pt x="-4129" y="69242"/>
                  <a:pt x="4518" y="77348"/>
                </a:cubicBezTo>
                <a:cubicBezTo>
                  <a:pt x="13165" y="85454"/>
                  <a:pt x="44240" y="87346"/>
                  <a:pt x="54778" y="85454"/>
                </a:cubicBezTo>
                <a:close/>
              </a:path>
            </a:pathLst>
          </a:custGeom>
          <a:solidFill>
            <a:schemeClr val="dk2"/>
          </a:solidFill>
          <a:ln>
            <a:noFill/>
          </a:ln>
        </p:spPr>
      </p:sp>
      <p:sp>
        <p:nvSpPr>
          <p:cNvPr id="43" name="Google Shape;43;p7"/>
          <p:cNvSpPr/>
          <p:nvPr/>
        </p:nvSpPr>
        <p:spPr>
          <a:xfrm>
            <a:off x="8562050" y="123485"/>
            <a:ext cx="1967800" cy="4612425"/>
          </a:xfrm>
          <a:custGeom>
            <a:avLst/>
            <a:gdLst/>
            <a:ahLst/>
            <a:cxnLst/>
            <a:rect l="l" t="t" r="r" b="b"/>
            <a:pathLst>
              <a:path w="78712" h="184497" extrusionOk="0">
                <a:moveTo>
                  <a:pt x="34465" y="735"/>
                </a:moveTo>
                <a:cubicBezTo>
                  <a:pt x="22576" y="-3994"/>
                  <a:pt x="5822" y="19921"/>
                  <a:pt x="2039" y="33972"/>
                </a:cubicBezTo>
                <a:cubicBezTo>
                  <a:pt x="-1744" y="48023"/>
                  <a:pt x="12037" y="66262"/>
                  <a:pt x="11767" y="85042"/>
                </a:cubicBezTo>
                <a:cubicBezTo>
                  <a:pt x="11497" y="103822"/>
                  <a:pt x="-2284" y="130167"/>
                  <a:pt x="418" y="146650"/>
                </a:cubicBezTo>
                <a:cubicBezTo>
                  <a:pt x="3120" y="163133"/>
                  <a:pt x="15821" y="181778"/>
                  <a:pt x="27980" y="183940"/>
                </a:cubicBezTo>
                <a:cubicBezTo>
                  <a:pt x="40140" y="186102"/>
                  <a:pt x="65809" y="179887"/>
                  <a:pt x="73375" y="159621"/>
                </a:cubicBezTo>
                <a:cubicBezTo>
                  <a:pt x="80941" y="139355"/>
                  <a:pt x="79860" y="88825"/>
                  <a:pt x="73375" y="62344"/>
                </a:cubicBezTo>
                <a:cubicBezTo>
                  <a:pt x="66890" y="35863"/>
                  <a:pt x="46354" y="5464"/>
                  <a:pt x="34465" y="735"/>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1" name="Google Shape;5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 name="Google Shape;52;p9"/>
          <p:cNvSpPr/>
          <p:nvPr/>
        </p:nvSpPr>
        <p:spPr>
          <a:xfrm>
            <a:off x="8106597" y="1613175"/>
            <a:ext cx="1798375" cy="4045600"/>
          </a:xfrm>
          <a:custGeom>
            <a:avLst/>
            <a:gdLst/>
            <a:ahLst/>
            <a:cxnLst/>
            <a:rect l="l" t="t" r="r" b="b"/>
            <a:pathLst>
              <a:path w="71935" h="161824" extrusionOk="0">
                <a:moveTo>
                  <a:pt x="58357" y="17023"/>
                </a:moveTo>
                <a:cubicBezTo>
                  <a:pt x="51197" y="7025"/>
                  <a:pt x="37957" y="0"/>
                  <a:pt x="28364" y="0"/>
                </a:cubicBezTo>
                <a:cubicBezTo>
                  <a:pt x="18772" y="0"/>
                  <a:pt x="3234" y="4728"/>
                  <a:pt x="802" y="17023"/>
                </a:cubicBezTo>
                <a:cubicBezTo>
                  <a:pt x="-1630" y="29318"/>
                  <a:pt x="13367" y="57825"/>
                  <a:pt x="13772" y="73768"/>
                </a:cubicBezTo>
                <a:cubicBezTo>
                  <a:pt x="14177" y="89711"/>
                  <a:pt x="4990" y="100384"/>
                  <a:pt x="3234" y="112679"/>
                </a:cubicBezTo>
                <a:cubicBezTo>
                  <a:pt x="1478" y="124974"/>
                  <a:pt x="-2846" y="139430"/>
                  <a:pt x="3234" y="147536"/>
                </a:cubicBezTo>
                <a:cubicBezTo>
                  <a:pt x="9314" y="155642"/>
                  <a:pt x="29310" y="163344"/>
                  <a:pt x="39713" y="161317"/>
                </a:cubicBezTo>
                <a:cubicBezTo>
                  <a:pt x="50116" y="159290"/>
                  <a:pt x="60384" y="152264"/>
                  <a:pt x="65653" y="135376"/>
                </a:cubicBezTo>
                <a:cubicBezTo>
                  <a:pt x="70922" y="118488"/>
                  <a:pt x="72543" y="79713"/>
                  <a:pt x="71327" y="59987"/>
                </a:cubicBezTo>
                <a:cubicBezTo>
                  <a:pt x="70111" y="40262"/>
                  <a:pt x="65518" y="27021"/>
                  <a:pt x="58357" y="17023"/>
                </a:cubicBezTo>
                <a:close/>
              </a:path>
            </a:pathLst>
          </a:custGeom>
          <a:solidFill>
            <a:schemeClr val="dk2"/>
          </a:solidFill>
          <a:ln>
            <a:noFill/>
          </a:ln>
        </p:spPr>
      </p:sp>
      <p:sp>
        <p:nvSpPr>
          <p:cNvPr id="53" name="Google Shape;53;p9"/>
          <p:cNvSpPr/>
          <p:nvPr/>
        </p:nvSpPr>
        <p:spPr>
          <a:xfrm>
            <a:off x="-808002" y="-604251"/>
            <a:ext cx="1945425" cy="2096675"/>
          </a:xfrm>
          <a:custGeom>
            <a:avLst/>
            <a:gdLst/>
            <a:ahLst/>
            <a:cxnLst/>
            <a:rect l="l" t="t" r="r" b="b"/>
            <a:pathLst>
              <a:path w="77817" h="83867" extrusionOk="0">
                <a:moveTo>
                  <a:pt x="20160" y="61946"/>
                </a:moveTo>
                <a:cubicBezTo>
                  <a:pt x="26105" y="72484"/>
                  <a:pt x="29483" y="83698"/>
                  <a:pt x="36373" y="83833"/>
                </a:cubicBezTo>
                <a:cubicBezTo>
                  <a:pt x="43264" y="83968"/>
                  <a:pt x="56639" y="70457"/>
                  <a:pt x="61503" y="62756"/>
                </a:cubicBezTo>
                <a:cubicBezTo>
                  <a:pt x="66367" y="55055"/>
                  <a:pt x="62989" y="43977"/>
                  <a:pt x="65556" y="37627"/>
                </a:cubicBezTo>
                <a:cubicBezTo>
                  <a:pt x="68123" y="31277"/>
                  <a:pt x="75689" y="30331"/>
                  <a:pt x="76905" y="24656"/>
                </a:cubicBezTo>
                <a:cubicBezTo>
                  <a:pt x="78121" y="18982"/>
                  <a:pt x="78121" y="7363"/>
                  <a:pt x="72852" y="3580"/>
                </a:cubicBezTo>
                <a:cubicBezTo>
                  <a:pt x="67583" y="-203"/>
                  <a:pt x="57315" y="-878"/>
                  <a:pt x="45290" y="1959"/>
                </a:cubicBezTo>
                <a:cubicBezTo>
                  <a:pt x="33266" y="4796"/>
                  <a:pt x="4893" y="10605"/>
                  <a:pt x="705" y="20603"/>
                </a:cubicBezTo>
                <a:cubicBezTo>
                  <a:pt x="-3483" y="30601"/>
                  <a:pt x="14215" y="51408"/>
                  <a:pt x="20160" y="6194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720000" y="401445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Calistoga"/>
              <a:buNone/>
              <a:defRPr>
                <a:latin typeface="Calistoga"/>
                <a:ea typeface="Calistoga"/>
                <a:cs typeface="Calistoga"/>
                <a:sym typeface="Calistoga"/>
              </a:defRPr>
            </a:lvl2pPr>
            <a:lvl3pPr lvl="2" algn="ctr" rtl="0">
              <a:spcBef>
                <a:spcPts val="0"/>
              </a:spcBef>
              <a:spcAft>
                <a:spcPts val="0"/>
              </a:spcAft>
              <a:buSzPts val="3500"/>
              <a:buFont typeface="Calistoga"/>
              <a:buNone/>
              <a:defRPr>
                <a:latin typeface="Calistoga"/>
                <a:ea typeface="Calistoga"/>
                <a:cs typeface="Calistoga"/>
                <a:sym typeface="Calistoga"/>
              </a:defRPr>
            </a:lvl3pPr>
            <a:lvl4pPr lvl="3" algn="ctr" rtl="0">
              <a:spcBef>
                <a:spcPts val="0"/>
              </a:spcBef>
              <a:spcAft>
                <a:spcPts val="0"/>
              </a:spcAft>
              <a:buSzPts val="3500"/>
              <a:buFont typeface="Calistoga"/>
              <a:buNone/>
              <a:defRPr>
                <a:latin typeface="Calistoga"/>
                <a:ea typeface="Calistoga"/>
                <a:cs typeface="Calistoga"/>
                <a:sym typeface="Calistoga"/>
              </a:defRPr>
            </a:lvl4pPr>
            <a:lvl5pPr lvl="4" algn="ctr" rtl="0">
              <a:spcBef>
                <a:spcPts val="0"/>
              </a:spcBef>
              <a:spcAft>
                <a:spcPts val="0"/>
              </a:spcAft>
              <a:buSzPts val="3500"/>
              <a:buFont typeface="Calistoga"/>
              <a:buNone/>
              <a:defRPr>
                <a:latin typeface="Calistoga"/>
                <a:ea typeface="Calistoga"/>
                <a:cs typeface="Calistoga"/>
                <a:sym typeface="Calistoga"/>
              </a:defRPr>
            </a:lvl5pPr>
            <a:lvl6pPr lvl="5" algn="ctr" rtl="0">
              <a:spcBef>
                <a:spcPts val="0"/>
              </a:spcBef>
              <a:spcAft>
                <a:spcPts val="0"/>
              </a:spcAft>
              <a:buSzPts val="3500"/>
              <a:buFont typeface="Calistoga"/>
              <a:buNone/>
              <a:defRPr>
                <a:latin typeface="Calistoga"/>
                <a:ea typeface="Calistoga"/>
                <a:cs typeface="Calistoga"/>
                <a:sym typeface="Calistoga"/>
              </a:defRPr>
            </a:lvl6pPr>
            <a:lvl7pPr lvl="6" algn="ctr" rtl="0">
              <a:spcBef>
                <a:spcPts val="0"/>
              </a:spcBef>
              <a:spcAft>
                <a:spcPts val="0"/>
              </a:spcAft>
              <a:buSzPts val="3500"/>
              <a:buFont typeface="Calistoga"/>
              <a:buNone/>
              <a:defRPr>
                <a:latin typeface="Calistoga"/>
                <a:ea typeface="Calistoga"/>
                <a:cs typeface="Calistoga"/>
                <a:sym typeface="Calistoga"/>
              </a:defRPr>
            </a:lvl7pPr>
            <a:lvl8pPr lvl="7" algn="ctr" rtl="0">
              <a:spcBef>
                <a:spcPts val="0"/>
              </a:spcBef>
              <a:spcAft>
                <a:spcPts val="0"/>
              </a:spcAft>
              <a:buSzPts val="3500"/>
              <a:buFont typeface="Calistoga"/>
              <a:buNone/>
              <a:defRPr>
                <a:latin typeface="Calistoga"/>
                <a:ea typeface="Calistoga"/>
                <a:cs typeface="Calistoga"/>
                <a:sym typeface="Calistoga"/>
              </a:defRPr>
            </a:lvl8pPr>
            <a:lvl9pPr lvl="8" algn="ctr" rtl="0">
              <a:spcBef>
                <a:spcPts val="0"/>
              </a:spcBef>
              <a:spcAft>
                <a:spcPts val="0"/>
              </a:spcAft>
              <a:buSzPts val="3500"/>
              <a:buFont typeface="Calistoga"/>
              <a:buNone/>
              <a:defRPr>
                <a:latin typeface="Calistoga"/>
                <a:ea typeface="Calistoga"/>
                <a:cs typeface="Calistoga"/>
                <a:sym typeface="Calistoga"/>
              </a:defRPr>
            </a:lvl9pPr>
          </a:lstStyle>
          <a:p>
            <a:endParaRPr/>
          </a:p>
        </p:txBody>
      </p:sp>
      <p:sp>
        <p:nvSpPr>
          <p:cNvPr id="56" name="Google Shape;56;p10"/>
          <p:cNvSpPr/>
          <p:nvPr/>
        </p:nvSpPr>
        <p:spPr>
          <a:xfrm>
            <a:off x="4849787" y="-438246"/>
            <a:ext cx="4724175" cy="1371125"/>
          </a:xfrm>
          <a:custGeom>
            <a:avLst/>
            <a:gdLst/>
            <a:ahLst/>
            <a:cxnLst/>
            <a:rect l="l" t="t" r="r" b="b"/>
            <a:pathLst>
              <a:path w="188967" h="54845" extrusionOk="0">
                <a:moveTo>
                  <a:pt x="10289" y="10234"/>
                </a:moveTo>
                <a:cubicBezTo>
                  <a:pt x="-10112" y="16179"/>
                  <a:pt x="4345" y="31311"/>
                  <a:pt x="15964" y="36175"/>
                </a:cubicBezTo>
                <a:cubicBezTo>
                  <a:pt x="27583" y="41039"/>
                  <a:pt x="57712" y="39687"/>
                  <a:pt x="80004" y="39417"/>
                </a:cubicBezTo>
                <a:cubicBezTo>
                  <a:pt x="102297" y="39147"/>
                  <a:pt x="135533" y="32121"/>
                  <a:pt x="149719" y="34553"/>
                </a:cubicBezTo>
                <a:cubicBezTo>
                  <a:pt x="163905" y="36985"/>
                  <a:pt x="159582" y="51577"/>
                  <a:pt x="165121" y="54009"/>
                </a:cubicBezTo>
                <a:cubicBezTo>
                  <a:pt x="170660" y="56441"/>
                  <a:pt x="179037" y="52793"/>
                  <a:pt x="182955" y="49145"/>
                </a:cubicBezTo>
                <a:cubicBezTo>
                  <a:pt x="186873" y="45497"/>
                  <a:pt x="189306" y="39417"/>
                  <a:pt x="188630" y="32121"/>
                </a:cubicBezTo>
                <a:cubicBezTo>
                  <a:pt x="187955" y="24825"/>
                  <a:pt x="187279" y="10639"/>
                  <a:pt x="178902" y="5370"/>
                </a:cubicBezTo>
                <a:cubicBezTo>
                  <a:pt x="170525" y="101"/>
                  <a:pt x="166472" y="-304"/>
                  <a:pt x="138370" y="507"/>
                </a:cubicBezTo>
                <a:cubicBezTo>
                  <a:pt x="110268" y="1318"/>
                  <a:pt x="30690" y="4289"/>
                  <a:pt x="10289" y="10234"/>
                </a:cubicBezTo>
                <a:close/>
              </a:path>
            </a:pathLst>
          </a:custGeom>
          <a:solidFill>
            <a:schemeClr val="dk2"/>
          </a:solidFill>
          <a:ln>
            <a:noFill/>
          </a:ln>
        </p:spPr>
      </p:sp>
      <p:sp>
        <p:nvSpPr>
          <p:cNvPr id="57" name="Google Shape;57;p10"/>
          <p:cNvSpPr/>
          <p:nvPr/>
        </p:nvSpPr>
        <p:spPr>
          <a:xfrm>
            <a:off x="-754917" y="-487549"/>
            <a:ext cx="2060275" cy="4930225"/>
          </a:xfrm>
          <a:custGeom>
            <a:avLst/>
            <a:gdLst/>
            <a:ahLst/>
            <a:cxnLst/>
            <a:rect l="l" t="t" r="r" b="b"/>
            <a:pathLst>
              <a:path w="82411" h="197209" extrusionOk="0">
                <a:moveTo>
                  <a:pt x="20469" y="196221"/>
                </a:moveTo>
                <a:cubicBezTo>
                  <a:pt x="26279" y="197977"/>
                  <a:pt x="42222" y="198248"/>
                  <a:pt x="46410" y="187304"/>
                </a:cubicBezTo>
                <a:cubicBezTo>
                  <a:pt x="50598" y="176360"/>
                  <a:pt x="44788" y="148123"/>
                  <a:pt x="45599" y="130559"/>
                </a:cubicBezTo>
                <a:cubicBezTo>
                  <a:pt x="46410" y="112995"/>
                  <a:pt x="46140" y="95161"/>
                  <a:pt x="51274" y="81921"/>
                </a:cubicBezTo>
                <a:cubicBezTo>
                  <a:pt x="56408" y="68681"/>
                  <a:pt x="71404" y="61115"/>
                  <a:pt x="76403" y="51117"/>
                </a:cubicBezTo>
                <a:cubicBezTo>
                  <a:pt x="81402" y="41119"/>
                  <a:pt x="83969" y="29500"/>
                  <a:pt x="81267" y="21934"/>
                </a:cubicBezTo>
                <a:cubicBezTo>
                  <a:pt x="78565" y="14368"/>
                  <a:pt x="71000" y="8423"/>
                  <a:pt x="60191" y="5721"/>
                </a:cubicBezTo>
                <a:cubicBezTo>
                  <a:pt x="49383" y="3019"/>
                  <a:pt x="26414" y="-5223"/>
                  <a:pt x="16416" y="5721"/>
                </a:cubicBezTo>
                <a:cubicBezTo>
                  <a:pt x="6418" y="16665"/>
                  <a:pt x="1014" y="42876"/>
                  <a:pt x="203" y="71383"/>
                </a:cubicBezTo>
                <a:cubicBezTo>
                  <a:pt x="-608" y="99891"/>
                  <a:pt x="8174" y="155960"/>
                  <a:pt x="11552" y="176766"/>
                </a:cubicBezTo>
                <a:cubicBezTo>
                  <a:pt x="14930" y="197572"/>
                  <a:pt x="14659" y="194465"/>
                  <a:pt x="20469" y="196221"/>
                </a:cubicBezTo>
                <a:close/>
              </a:path>
            </a:pathLst>
          </a:custGeom>
          <a:noFill/>
          <a:ln w="38100" cap="flat" cmpd="sng">
            <a:solidFill>
              <a:schemeClr val="dk2"/>
            </a:solidFill>
            <a:prstDash val="solid"/>
            <a:round/>
            <a:headEnd type="none" w="med" len="med"/>
            <a:tailEnd type="none" w="med" len="med"/>
          </a:ln>
        </p:spPr>
      </p:sp>
      <p:sp>
        <p:nvSpPr>
          <p:cNvPr id="58" name="Google Shape;58;p10"/>
          <p:cNvSpPr/>
          <p:nvPr/>
        </p:nvSpPr>
        <p:spPr>
          <a:xfrm>
            <a:off x="8416177" y="4308206"/>
            <a:ext cx="1093725" cy="1207525"/>
          </a:xfrm>
          <a:custGeom>
            <a:avLst/>
            <a:gdLst/>
            <a:ahLst/>
            <a:cxnLst/>
            <a:rect l="l" t="t" r="r" b="b"/>
            <a:pathLst>
              <a:path w="43749" h="48301" extrusionOk="0">
                <a:moveTo>
                  <a:pt x="41921" y="17361"/>
                </a:moveTo>
                <a:cubicBezTo>
                  <a:pt x="38543" y="10741"/>
                  <a:pt x="26249" y="1689"/>
                  <a:pt x="20034" y="338"/>
                </a:cubicBezTo>
                <a:cubicBezTo>
                  <a:pt x="13819" y="-1013"/>
                  <a:pt x="7740" y="3175"/>
                  <a:pt x="4632" y="9255"/>
                </a:cubicBezTo>
                <a:cubicBezTo>
                  <a:pt x="1525" y="15335"/>
                  <a:pt x="-1853" y="30332"/>
                  <a:pt x="1389" y="36817"/>
                </a:cubicBezTo>
                <a:cubicBezTo>
                  <a:pt x="4632" y="43302"/>
                  <a:pt x="17602" y="47626"/>
                  <a:pt x="24087" y="48166"/>
                </a:cubicBezTo>
                <a:cubicBezTo>
                  <a:pt x="30572" y="48706"/>
                  <a:pt x="37328" y="45193"/>
                  <a:pt x="40300" y="40059"/>
                </a:cubicBezTo>
                <a:cubicBezTo>
                  <a:pt x="43272" y="34925"/>
                  <a:pt x="45299" y="23981"/>
                  <a:pt x="41921" y="17361"/>
                </a:cubicBezTo>
                <a:close/>
              </a:path>
            </a:pathLst>
          </a:custGeom>
          <a:solidFill>
            <a:schemeClr val="dk2"/>
          </a:solidFill>
          <a:ln>
            <a:noFill/>
          </a:ln>
        </p:spPr>
      </p:sp>
      <p:sp>
        <p:nvSpPr>
          <p:cNvPr id="59" name="Google Shape;59;p10"/>
          <p:cNvSpPr/>
          <p:nvPr/>
        </p:nvSpPr>
        <p:spPr>
          <a:xfrm>
            <a:off x="8017842" y="539508"/>
            <a:ext cx="825850" cy="617275"/>
          </a:xfrm>
          <a:custGeom>
            <a:avLst/>
            <a:gdLst/>
            <a:ahLst/>
            <a:cxnLst/>
            <a:rect l="l" t="t" r="r" b="b"/>
            <a:pathLst>
              <a:path w="33034" h="24691" extrusionOk="0">
                <a:moveTo>
                  <a:pt x="32831" y="15673"/>
                </a:moveTo>
                <a:cubicBezTo>
                  <a:pt x="32021" y="12025"/>
                  <a:pt x="25265" y="5135"/>
                  <a:pt x="19861" y="2703"/>
                </a:cubicBezTo>
                <a:cubicBezTo>
                  <a:pt x="14457" y="271"/>
                  <a:pt x="2026" y="-675"/>
                  <a:pt x="405" y="1081"/>
                </a:cubicBezTo>
                <a:cubicBezTo>
                  <a:pt x="-1216" y="2837"/>
                  <a:pt x="6080" y="9323"/>
                  <a:pt x="10133" y="13241"/>
                </a:cubicBezTo>
                <a:cubicBezTo>
                  <a:pt x="14186" y="17159"/>
                  <a:pt x="20941" y="24185"/>
                  <a:pt x="24724" y="24590"/>
                </a:cubicBezTo>
                <a:cubicBezTo>
                  <a:pt x="28507" y="24995"/>
                  <a:pt x="33642" y="19321"/>
                  <a:pt x="32831" y="15673"/>
                </a:cubicBezTo>
                <a:close/>
              </a:path>
            </a:pathLst>
          </a:custGeom>
          <a:solidFill>
            <a:schemeClr val="dk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63" name="Google Shape;63;p11"/>
          <p:cNvSpPr/>
          <p:nvPr/>
        </p:nvSpPr>
        <p:spPr>
          <a:xfrm>
            <a:off x="-568724" y="4052549"/>
            <a:ext cx="1818675" cy="1427275"/>
          </a:xfrm>
          <a:custGeom>
            <a:avLst/>
            <a:gdLst/>
            <a:ahLst/>
            <a:cxnLst/>
            <a:rect l="l" t="t" r="r" b="b"/>
            <a:pathLst>
              <a:path w="72747" h="57091" extrusionOk="0">
                <a:moveTo>
                  <a:pt x="51932" y="52717"/>
                </a:moveTo>
                <a:cubicBezTo>
                  <a:pt x="57066" y="50015"/>
                  <a:pt x="70171" y="45962"/>
                  <a:pt x="72198" y="40558"/>
                </a:cubicBezTo>
                <a:cubicBezTo>
                  <a:pt x="74225" y="35154"/>
                  <a:pt x="68821" y="24886"/>
                  <a:pt x="64092" y="20292"/>
                </a:cubicBezTo>
                <a:cubicBezTo>
                  <a:pt x="59363" y="15698"/>
                  <a:pt x="48420" y="15563"/>
                  <a:pt x="43826" y="12996"/>
                </a:cubicBezTo>
                <a:cubicBezTo>
                  <a:pt x="39232" y="10429"/>
                  <a:pt x="42205" y="6916"/>
                  <a:pt x="36530" y="4889"/>
                </a:cubicBezTo>
                <a:cubicBezTo>
                  <a:pt x="30856" y="2862"/>
                  <a:pt x="15589" y="-1731"/>
                  <a:pt x="9779" y="836"/>
                </a:cubicBezTo>
                <a:cubicBezTo>
                  <a:pt x="3969" y="3403"/>
                  <a:pt x="2618" y="12726"/>
                  <a:pt x="1672" y="20292"/>
                </a:cubicBezTo>
                <a:cubicBezTo>
                  <a:pt x="726" y="27858"/>
                  <a:pt x="-2516" y="40152"/>
                  <a:pt x="4104" y="46232"/>
                </a:cubicBezTo>
                <a:cubicBezTo>
                  <a:pt x="10724" y="52312"/>
                  <a:pt x="33423" y="55689"/>
                  <a:pt x="41394" y="56770"/>
                </a:cubicBezTo>
                <a:cubicBezTo>
                  <a:pt x="49365" y="57851"/>
                  <a:pt x="46798" y="55419"/>
                  <a:pt x="51932" y="52717"/>
                </a:cubicBezTo>
                <a:close/>
              </a:path>
            </a:pathLst>
          </a:custGeom>
          <a:solidFill>
            <a:schemeClr val="dk2"/>
          </a:solidFill>
          <a:ln>
            <a:noFill/>
          </a:ln>
        </p:spPr>
      </p:sp>
      <p:sp>
        <p:nvSpPr>
          <p:cNvPr id="64" name="Google Shape;64;p11"/>
          <p:cNvSpPr/>
          <p:nvPr/>
        </p:nvSpPr>
        <p:spPr>
          <a:xfrm>
            <a:off x="6629714" y="-1017090"/>
            <a:ext cx="2960725" cy="1913000"/>
          </a:xfrm>
          <a:custGeom>
            <a:avLst/>
            <a:gdLst/>
            <a:ahLst/>
            <a:cxnLst/>
            <a:rect l="l" t="t" r="r" b="b"/>
            <a:pathLst>
              <a:path w="118429" h="76520" extrusionOk="0">
                <a:moveTo>
                  <a:pt x="1511" y="15554"/>
                </a:moveTo>
                <a:cubicBezTo>
                  <a:pt x="-2812" y="24471"/>
                  <a:pt x="3268" y="48385"/>
                  <a:pt x="11239" y="58518"/>
                </a:cubicBezTo>
                <a:cubicBezTo>
                  <a:pt x="19210" y="68651"/>
                  <a:pt x="38531" y="75677"/>
                  <a:pt x="49339" y="76352"/>
                </a:cubicBezTo>
                <a:cubicBezTo>
                  <a:pt x="60148" y="77028"/>
                  <a:pt x="68524" y="65543"/>
                  <a:pt x="76090" y="62571"/>
                </a:cubicBezTo>
                <a:cubicBezTo>
                  <a:pt x="83656" y="59599"/>
                  <a:pt x="87979" y="61085"/>
                  <a:pt x="94734" y="58518"/>
                </a:cubicBezTo>
                <a:cubicBezTo>
                  <a:pt x="101489" y="55951"/>
                  <a:pt x="113650" y="53249"/>
                  <a:pt x="116622" y="47169"/>
                </a:cubicBezTo>
                <a:cubicBezTo>
                  <a:pt x="119594" y="41089"/>
                  <a:pt x="119053" y="29740"/>
                  <a:pt x="112568" y="22039"/>
                </a:cubicBezTo>
                <a:cubicBezTo>
                  <a:pt x="106083" y="14338"/>
                  <a:pt x="90276" y="3800"/>
                  <a:pt x="77711" y="963"/>
                </a:cubicBezTo>
                <a:cubicBezTo>
                  <a:pt x="65146" y="-1874"/>
                  <a:pt x="49879" y="2584"/>
                  <a:pt x="37179" y="5016"/>
                </a:cubicBezTo>
                <a:cubicBezTo>
                  <a:pt x="24479" y="7448"/>
                  <a:pt x="5834" y="6637"/>
                  <a:pt x="1511" y="15554"/>
                </a:cubicBezTo>
                <a:close/>
              </a:path>
            </a:pathLst>
          </a:custGeom>
          <a:solidFill>
            <a:schemeClr val="dk2"/>
          </a:solidFill>
          <a:ln>
            <a:noFill/>
          </a:ln>
        </p:spPr>
      </p:sp>
      <p:sp>
        <p:nvSpPr>
          <p:cNvPr id="65" name="Google Shape;65;p11"/>
          <p:cNvSpPr/>
          <p:nvPr/>
        </p:nvSpPr>
        <p:spPr>
          <a:xfrm>
            <a:off x="-366042" y="-491027"/>
            <a:ext cx="2860875" cy="1346425"/>
          </a:xfrm>
          <a:custGeom>
            <a:avLst/>
            <a:gdLst/>
            <a:ahLst/>
            <a:cxnLst/>
            <a:rect l="l" t="t" r="r" b="b"/>
            <a:pathLst>
              <a:path w="114435" h="53857" extrusionOk="0">
                <a:moveTo>
                  <a:pt x="51" y="35043"/>
                </a:moveTo>
                <a:cubicBezTo>
                  <a:pt x="-354" y="43420"/>
                  <a:pt x="20587" y="53013"/>
                  <a:pt x="30855" y="53688"/>
                </a:cubicBezTo>
                <a:cubicBezTo>
                  <a:pt x="41123" y="54364"/>
                  <a:pt x="48554" y="42474"/>
                  <a:pt x="61659" y="39096"/>
                </a:cubicBezTo>
                <a:cubicBezTo>
                  <a:pt x="74764" y="35718"/>
                  <a:pt x="101381" y="36935"/>
                  <a:pt x="109487" y="33422"/>
                </a:cubicBezTo>
                <a:cubicBezTo>
                  <a:pt x="117593" y="29909"/>
                  <a:pt x="113810" y="23154"/>
                  <a:pt x="110297" y="18020"/>
                </a:cubicBezTo>
                <a:cubicBezTo>
                  <a:pt x="106784" y="12886"/>
                  <a:pt x="101245" y="5050"/>
                  <a:pt x="88410" y="2618"/>
                </a:cubicBezTo>
                <a:cubicBezTo>
                  <a:pt x="75575" y="186"/>
                  <a:pt x="48014" y="-1976"/>
                  <a:pt x="33287" y="3428"/>
                </a:cubicBezTo>
                <a:cubicBezTo>
                  <a:pt x="18561" y="8832"/>
                  <a:pt x="456" y="26666"/>
                  <a:pt x="51" y="3504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Candal"/>
              <a:buNone/>
              <a:defRPr sz="3500" b="1">
                <a:solidFill>
                  <a:schemeClr val="dk1"/>
                </a:solidFill>
                <a:latin typeface="Candal"/>
                <a:ea typeface="Candal"/>
                <a:cs typeface="Candal"/>
                <a:sym typeface="Candal"/>
              </a:defRPr>
            </a:lvl1pPr>
            <a:lvl2pPr lvl="1"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2pPr>
            <a:lvl3pPr lvl="2"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3pPr>
            <a:lvl4pPr lvl="3"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4pPr>
            <a:lvl5pPr lvl="4"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5pPr>
            <a:lvl6pPr lvl="5"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6pPr>
            <a:lvl7pPr lvl="6"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7pPr>
            <a:lvl8pPr lvl="7"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8pPr>
            <a:lvl9pPr lvl="8"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4"/>
              </a:buClr>
              <a:buSzPts val="1400"/>
              <a:buFont typeface="Cabin"/>
              <a:buChar char="●"/>
              <a:defRPr>
                <a:solidFill>
                  <a:schemeClr val="dk1"/>
                </a:solidFill>
                <a:latin typeface="Cabin"/>
                <a:ea typeface="Cabin"/>
                <a:cs typeface="Cabin"/>
                <a:sym typeface="Cabin"/>
              </a:defRPr>
            </a:lvl1pPr>
            <a:lvl2pPr marL="914400" lvl="1"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15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6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4" name="Rectangle 3"/>
          <p:cNvSpPr/>
          <p:nvPr/>
        </p:nvSpPr>
        <p:spPr>
          <a:xfrm>
            <a:off x="2252464" y="58202"/>
            <a:ext cx="4572000" cy="738664"/>
          </a:xfrm>
          <a:prstGeom prst="rect">
            <a:avLst/>
          </a:prstGeom>
        </p:spPr>
        <p:txBody>
          <a:bodyPr>
            <a:spAutoFit/>
          </a:bodyPr>
          <a:lstStyle/>
          <a:p>
            <a:pPr algn="ctr"/>
            <a:r>
              <a:rPr lang="en-US" dirty="0">
                <a:solidFill>
                  <a:srgbClr val="FF0000"/>
                </a:solidFill>
                <a:latin typeface="Times New Roman" panose="02020603050405020304" pitchFamily="18" charset="0"/>
                <a:cs typeface="Times New Roman" panose="02020603050405020304" pitchFamily="18" charset="0"/>
              </a:rPr>
              <a:t>VISVESVARAYA TECHNOLOGICAL UNIVERSITY</a:t>
            </a:r>
            <a:r>
              <a:rPr lang="en-US" dirty="0">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“JNANASANGAMA”, BELAGAVI-590018</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pic>
        <p:nvPicPr>
          <p:cNvPr id="92" name="Picture 4">
            <a:extLst>
              <a:ext uri="{FF2B5EF4-FFF2-40B4-BE49-F238E27FC236}">
                <a16:creationId xmlns="" xmlns:a16="http://schemas.microsoft.com/office/drawing/2014/main" id="{EEAA0177-F6EA-46DA-8CF9-DAD713A065CE}"/>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35896" y="627534"/>
            <a:ext cx="1271751" cy="1072055"/>
          </a:xfrm>
          <a:prstGeom prst="rect">
            <a:avLst/>
          </a:prstGeom>
          <a:noFill/>
          <a:extLst>
            <a:ext uri="{909E8E84-426E-40DD-AFC4-6F175D3DCCD1}">
              <a14:hiddenFill xmlns="" xmlns:a14="http://schemas.microsoft.com/office/drawing/2010/main">
                <a:solidFill>
                  <a:srgbClr val="FFFFFF"/>
                </a:solidFill>
              </a14:hiddenFill>
            </a:ext>
          </a:extLst>
        </p:spPr>
      </p:pic>
      <p:sp>
        <p:nvSpPr>
          <p:cNvPr id="94" name="Content Placeholder 2">
            <a:extLst>
              <a:ext uri="{FF2B5EF4-FFF2-40B4-BE49-F238E27FC236}">
                <a16:creationId xmlns="" xmlns:a16="http://schemas.microsoft.com/office/drawing/2014/main" id="{DD400B9A-6EEB-43FD-B632-D85540B60987}"/>
              </a:ext>
            </a:extLst>
          </p:cNvPr>
          <p:cNvSpPr txBox="1">
            <a:spLocks/>
          </p:cNvSpPr>
          <p:nvPr/>
        </p:nvSpPr>
        <p:spPr>
          <a:xfrm>
            <a:off x="179512" y="1779662"/>
            <a:ext cx="8424935" cy="3219626"/>
          </a:xfrm>
          <a:prstGeom prst="rect">
            <a:avLst/>
          </a:prstGeom>
        </p:spPr>
        <p:txBody>
          <a:bodyPr>
            <a:normAutofit fontScale="6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457200" algn="ctr">
              <a:lnSpc>
                <a:spcPct val="110000"/>
              </a:lnSpc>
            </a:pPr>
            <a:r>
              <a:rPr lang="en-US" sz="2600" dirty="0">
                <a:solidFill>
                  <a:srgbClr val="7030A0"/>
                </a:solidFill>
                <a:latin typeface="Times New Roman" panose="02020603050405020304" pitchFamily="18" charset="0"/>
                <a:cs typeface="Times New Roman" panose="02020603050405020304" pitchFamily="18" charset="0"/>
              </a:rPr>
              <a:t>K R PETE KRISHNA GOVERNMENT ENGINEERING COLLEGE, KR PET-571426 </a:t>
            </a:r>
          </a:p>
          <a:p>
            <a:pPr indent="-457200" algn="ctr">
              <a:lnSpc>
                <a:spcPct val="110000"/>
              </a:lnSpc>
            </a:pPr>
            <a:r>
              <a:rPr lang="en-US" sz="1800" dirty="0">
                <a:solidFill>
                  <a:srgbClr val="7030A0"/>
                </a:solidFill>
                <a:latin typeface="Times New Roman" panose="02020603050405020304" pitchFamily="18" charset="0"/>
                <a:cs typeface="Times New Roman" panose="02020603050405020304" pitchFamily="18" charset="0"/>
              </a:rPr>
              <a:t>2023-2024</a:t>
            </a:r>
          </a:p>
          <a:p>
            <a:pPr indent="-457200" algn="ctr">
              <a:lnSpc>
                <a:spcPct val="110000"/>
              </a:lnSpc>
            </a:pPr>
            <a:r>
              <a:rPr lang="en-US" sz="2200" dirty="0">
                <a:solidFill>
                  <a:srgbClr val="C00000"/>
                </a:solidFill>
                <a:latin typeface="Times New Roman" panose="02020603050405020304" pitchFamily="18" charset="0"/>
                <a:cs typeface="Times New Roman" panose="02020603050405020304" pitchFamily="18" charset="0"/>
              </a:rPr>
              <a:t>Department of Computer Science &amp; Engineering</a:t>
            </a:r>
          </a:p>
          <a:p>
            <a:pPr indent="-457200" algn="ctr">
              <a:lnSpc>
                <a:spcPct val="110000"/>
              </a:lnSpc>
            </a:pPr>
            <a:r>
              <a:rPr lang="en-US" sz="1700" dirty="0">
                <a:solidFill>
                  <a:srgbClr val="0070C0"/>
                </a:solidFill>
                <a:latin typeface="Times New Roman" panose="02020603050405020304" pitchFamily="18" charset="0"/>
                <a:cs typeface="Times New Roman" panose="02020603050405020304" pitchFamily="18" charset="0"/>
              </a:rPr>
              <a:t>Mini Project Presentation on</a:t>
            </a:r>
          </a:p>
          <a:p>
            <a:pPr indent="-457200" algn="ctr">
              <a:lnSpc>
                <a:spcPct val="110000"/>
              </a:lnSpc>
            </a:pPr>
            <a:endParaRPr lang="en-US" sz="1600" dirty="0">
              <a:solidFill>
                <a:srgbClr val="0070C0"/>
              </a:solidFill>
              <a:latin typeface="Times New Roman" panose="02020603050405020304" pitchFamily="18" charset="0"/>
              <a:cs typeface="Times New Roman" panose="02020603050405020304" pitchFamily="18" charset="0"/>
            </a:endParaRPr>
          </a:p>
          <a:p>
            <a:r>
              <a:rPr lang="en-US" sz="2600" dirty="0">
                <a:solidFill>
                  <a:schemeClr val="tx1"/>
                </a:solidFill>
                <a:latin typeface="Times New Roman" pitchFamily="18" charset="0"/>
                <a:cs typeface="Times New Roman" pitchFamily="18" charset="0"/>
              </a:rPr>
              <a:t>                                   “Real-Time Deep Learning-Based Drowsiness Detection”    </a:t>
            </a:r>
          </a:p>
          <a:p>
            <a:pPr indent="-457200" algn="ctr">
              <a:lnSpc>
                <a:spcPct val="110000"/>
              </a:lnSpc>
            </a:pPr>
            <a:endParaRPr lang="en-US" sz="2000" b="1" dirty="0">
              <a:solidFill>
                <a:srgbClr val="FF0000"/>
              </a:solidFill>
              <a:latin typeface="Times New Roman" panose="02020603050405020304" pitchFamily="18" charset="0"/>
              <a:cs typeface="Times New Roman" panose="02020603050405020304" pitchFamily="18" charset="0"/>
            </a:endParaRPr>
          </a:p>
          <a:p>
            <a:pPr indent="-457200" algn="ctr">
              <a:lnSpc>
                <a:spcPct val="110000"/>
              </a:lnSpc>
            </a:pPr>
            <a:r>
              <a:rPr lang="en-US" sz="2300" dirty="0">
                <a:solidFill>
                  <a:srgbClr val="0070C0"/>
                </a:solidFill>
                <a:latin typeface="Times New Roman" panose="02020603050405020304" pitchFamily="18" charset="0"/>
                <a:cs typeface="Times New Roman" panose="02020603050405020304" pitchFamily="18" charset="0"/>
              </a:rPr>
              <a:t>   Presenting By</a:t>
            </a:r>
          </a:p>
          <a:p>
            <a:pPr indent="-457200" algn="ctr">
              <a:lnSpc>
                <a:spcPct val="110000"/>
              </a:lnSpc>
            </a:pPr>
            <a:r>
              <a:rPr lang="en-US" sz="2000" dirty="0">
                <a:solidFill>
                  <a:schemeClr val="bg2">
                    <a:lumMod val="10000"/>
                  </a:schemeClr>
                </a:solidFill>
                <a:latin typeface="Times New Roman" panose="02020603050405020304" pitchFamily="18" charset="0"/>
                <a:cs typeface="Times New Roman" panose="02020603050405020304" pitchFamily="18" charset="0"/>
              </a:rPr>
              <a:t>  BINDU G C	                 4GK21CS007</a:t>
            </a:r>
          </a:p>
          <a:p>
            <a:pPr indent="-457200" algn="ctr">
              <a:lnSpc>
                <a:spcPct val="110000"/>
              </a:lnSpc>
            </a:pPr>
            <a:r>
              <a:rPr lang="en-US" sz="2000" dirty="0">
                <a:solidFill>
                  <a:schemeClr val="bg2">
                    <a:lumMod val="10000"/>
                  </a:schemeClr>
                </a:solidFill>
                <a:latin typeface="Times New Roman" panose="02020603050405020304" pitchFamily="18" charset="0"/>
                <a:cs typeface="Times New Roman" panose="02020603050405020304" pitchFamily="18" charset="0"/>
              </a:rPr>
              <a:t>LOKESH V N                                      4GK21CS019</a:t>
            </a:r>
          </a:p>
          <a:p>
            <a:pPr indent="-457200" algn="ctr">
              <a:lnSpc>
                <a:spcPct val="110000"/>
              </a:lnSpc>
            </a:pPr>
            <a:r>
              <a:rPr lang="en-US" sz="2000" dirty="0">
                <a:solidFill>
                  <a:schemeClr val="bg2">
                    <a:lumMod val="10000"/>
                  </a:schemeClr>
                </a:solidFill>
                <a:latin typeface="Times New Roman" panose="02020603050405020304" pitchFamily="18" charset="0"/>
                <a:cs typeface="Times New Roman" panose="02020603050405020304" pitchFamily="18" charset="0"/>
              </a:rPr>
              <a:t>MANJUNATH N L                             4GK21CS022</a:t>
            </a:r>
          </a:p>
          <a:p>
            <a:pPr indent="-457200" algn="ctr">
              <a:lnSpc>
                <a:spcPct val="110000"/>
              </a:lnSpc>
            </a:pPr>
            <a:r>
              <a:rPr lang="en-US" sz="2000" dirty="0">
                <a:solidFill>
                  <a:schemeClr val="bg2">
                    <a:lumMod val="10000"/>
                  </a:schemeClr>
                </a:solidFill>
                <a:latin typeface="Times New Roman" panose="02020603050405020304" pitchFamily="18" charset="0"/>
                <a:cs typeface="Times New Roman" panose="02020603050405020304" pitchFamily="18" charset="0"/>
              </a:rPr>
              <a:t>CHANDANA H K	                 4GK22CS401</a:t>
            </a:r>
          </a:p>
          <a:p>
            <a:pPr indent="-457200" algn="ctr">
              <a:lnSpc>
                <a:spcPct val="110000"/>
              </a:lnSpc>
            </a:pPr>
            <a:r>
              <a:rPr lang="en-US" sz="2000" dirty="0">
                <a:solidFill>
                  <a:srgbClr val="0070C0"/>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pPr indent="-457200" algn="ctr">
              <a:lnSpc>
                <a:spcPct val="110000"/>
              </a:lnSpc>
            </a:pPr>
            <a:r>
              <a:rPr lang="en-US" sz="2000" b="1" dirty="0">
                <a:solidFill>
                  <a:srgbClr val="0070C0"/>
                </a:solidFill>
                <a:latin typeface="Times New Roman" panose="02020603050405020304" pitchFamily="18" charset="0"/>
                <a:cs typeface="Times New Roman" panose="02020603050405020304" pitchFamily="18" charset="0"/>
              </a:rPr>
              <a:t>Under the Guidance of		                     		                        Head of the Department</a:t>
            </a:r>
          </a:p>
          <a:p>
            <a:r>
              <a:rPr lang="en-US" sz="2000" dirty="0">
                <a:solidFill>
                  <a:schemeClr val="tx1"/>
                </a:solidFill>
                <a:latin typeface="Times New Roman" pitchFamily="18" charset="0"/>
                <a:cs typeface="Times New Roman" pitchFamily="18" charset="0"/>
              </a:rPr>
              <a:t>                 Dr. Devika G    	 	           	                                                                Dr. HAREESH K </a:t>
            </a:r>
          </a:p>
          <a:p>
            <a:r>
              <a:rPr lang="en-US" sz="2000" dirty="0">
                <a:solidFill>
                  <a:schemeClr val="tx1"/>
                </a:solidFill>
                <a:latin typeface="Times New Roman" pitchFamily="18" charset="0"/>
                <a:cs typeface="Times New Roman" pitchFamily="18" charset="0"/>
              </a:rPr>
              <a:t>             Assistant Professor		                                                                             Associate Professor &amp; HOD</a:t>
            </a:r>
          </a:p>
          <a:p>
            <a:r>
              <a:rPr lang="en-US" sz="2000" dirty="0">
                <a:solidFill>
                  <a:schemeClr val="tx1"/>
                </a:solidFill>
                <a:latin typeface="Times New Roman" pitchFamily="18" charset="0"/>
                <a:cs typeface="Times New Roman" pitchFamily="18" charset="0"/>
              </a:rPr>
              <a:t>                Dept. of CSE	                                                                                                              Dept. of CSE</a:t>
            </a:r>
          </a:p>
          <a:p>
            <a:pPr indent="-457200" algn="just">
              <a:lnSpc>
                <a:spcPct val="110000"/>
              </a:lnSpc>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indent="-457200" algn="ctr">
              <a:lnSpc>
                <a:spcPct val="110000"/>
              </a:lnSpc>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indent="-457200" algn="ctr">
              <a:lnSpc>
                <a:spcPct val="110000"/>
              </a:lnSpc>
            </a:pPr>
            <a:endParaRPr 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a:p>
            <a:pPr indent="-457200" algn="ctr">
              <a:lnSpc>
                <a:spcPct val="110000"/>
              </a:lnSpc>
            </a:pPr>
            <a:endParaRPr 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A401244-59FA-C7FC-1B56-0B5FF0CC1E05}"/>
              </a:ext>
            </a:extLst>
          </p:cNvPr>
          <p:cNvSpPr>
            <a:spLocks noGrp="1"/>
          </p:cNvSpPr>
          <p:nvPr>
            <p:ph type="title"/>
          </p:nvPr>
        </p:nvSpPr>
        <p:spPr>
          <a:xfrm>
            <a:off x="683568" y="195486"/>
            <a:ext cx="7704000" cy="694800"/>
          </a:xfrm>
        </p:spPr>
        <p:txBody>
          <a:bodyPr/>
          <a:lstStyle/>
          <a:p>
            <a:r>
              <a:rPr lang="en-IN" dirty="0"/>
              <a:t>Advantages</a:t>
            </a:r>
          </a:p>
        </p:txBody>
      </p:sp>
      <p:sp>
        <p:nvSpPr>
          <p:cNvPr id="5" name="Subtitle 1">
            <a:extLst>
              <a:ext uri="{FF2B5EF4-FFF2-40B4-BE49-F238E27FC236}">
                <a16:creationId xmlns="" xmlns:a16="http://schemas.microsoft.com/office/drawing/2014/main" id="{C64F132C-7EBC-9DD2-98CF-546AA72C7561}"/>
              </a:ext>
            </a:extLst>
          </p:cNvPr>
          <p:cNvSpPr>
            <a:spLocks noGrp="1"/>
          </p:cNvSpPr>
          <p:nvPr>
            <p:ph type="subTitle" idx="2"/>
          </p:nvPr>
        </p:nvSpPr>
        <p:spPr>
          <a:xfrm>
            <a:off x="914400" y="987424"/>
            <a:ext cx="7618413" cy="3600549"/>
          </a:xfrm>
        </p:spPr>
        <p:txBody>
          <a:bodyPr/>
          <a:lstStyle/>
          <a:p>
            <a:pPr algn="just">
              <a:lnSpc>
                <a:spcPct val="150000"/>
              </a:lnSpc>
            </a:pPr>
            <a:r>
              <a:rPr lang="en-US" b="1" dirty="0">
                <a:latin typeface="Times New Roman" panose="02020603050405020304" pitchFamily="18" charset="0"/>
                <a:cs typeface="Times New Roman" panose="02020603050405020304" pitchFamily="18" charset="0"/>
              </a:rPr>
              <a:t>Improved Road Safety:</a:t>
            </a:r>
            <a:r>
              <a:rPr lang="en-US" dirty="0">
                <a:latin typeface="Times New Roman" panose="02020603050405020304" pitchFamily="18" charset="0"/>
                <a:cs typeface="Times New Roman" panose="02020603050405020304" pitchFamily="18" charset="0"/>
              </a:rPr>
              <a:t> Drowsiness is a major cause of traffic accidents. By detecting drowsiness and alerting drivers, this system has the potential to significantly reduce accidents and save lives.</a:t>
            </a:r>
          </a:p>
          <a:p>
            <a:pPr algn="just">
              <a:lnSpc>
                <a:spcPct val="150000"/>
              </a:lnSpc>
            </a:pPr>
            <a:r>
              <a:rPr lang="en-US" b="1" dirty="0">
                <a:latin typeface="Times New Roman" panose="02020603050405020304" pitchFamily="18" charset="0"/>
                <a:cs typeface="Times New Roman" panose="02020603050405020304" pitchFamily="18" charset="0"/>
              </a:rPr>
              <a:t>Non-invasive Monitoring:</a:t>
            </a:r>
            <a:r>
              <a:rPr lang="en-US" dirty="0">
                <a:latin typeface="Times New Roman" panose="02020603050405020304" pitchFamily="18" charset="0"/>
                <a:cs typeface="Times New Roman" panose="02020603050405020304" pitchFamily="18" charset="0"/>
              </a:rPr>
              <a:t> This system typically uses a camera to analyze facial features, eliminating the need for intrusive sensors or wearables.</a:t>
            </a:r>
          </a:p>
          <a:p>
            <a:pPr algn="just">
              <a:lnSpc>
                <a:spcPct val="150000"/>
              </a:lnSpc>
            </a:pPr>
            <a:r>
              <a:rPr lang="en-US" b="1" dirty="0">
                <a:latin typeface="Times New Roman" panose="02020603050405020304" pitchFamily="18" charset="0"/>
                <a:cs typeface="Times New Roman" panose="02020603050405020304" pitchFamily="18" charset="0"/>
              </a:rPr>
              <a:t>Real-Time Detection:</a:t>
            </a:r>
            <a:r>
              <a:rPr lang="en-US" dirty="0">
                <a:latin typeface="Times New Roman" panose="02020603050405020304" pitchFamily="18" charset="0"/>
                <a:cs typeface="Times New Roman" panose="02020603050405020304" pitchFamily="18" charset="0"/>
              </a:rPr>
              <a:t> Deep learning allows for processing video streams quickly, enabling real-time detection of drowsiness.</a:t>
            </a:r>
          </a:p>
          <a:p>
            <a:pPr algn="just">
              <a:lnSpc>
                <a:spcPct val="150000"/>
              </a:lnSpc>
            </a:pPr>
            <a:r>
              <a:rPr lang="en-US" b="1" dirty="0">
                <a:latin typeface="Times New Roman" panose="02020603050405020304" pitchFamily="18" charset="0"/>
                <a:cs typeface="Times New Roman" panose="02020603050405020304" pitchFamily="18" charset="0"/>
              </a:rPr>
              <a:t>Potentially Affordable:</a:t>
            </a:r>
            <a:r>
              <a:rPr lang="en-US" dirty="0">
                <a:latin typeface="Times New Roman" panose="02020603050405020304" pitchFamily="18" charset="0"/>
                <a:cs typeface="Times New Roman" panose="02020603050405020304" pitchFamily="18" charset="0"/>
              </a:rPr>
              <a:t> Deep learning models can sometimes run on low-power hardware, making the system potentially cost-effective to implement.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83678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526A8EE-893A-CB9C-C592-0A8EF86AF845}"/>
              </a:ext>
            </a:extLst>
          </p:cNvPr>
          <p:cNvSpPr>
            <a:spLocks noGrp="1"/>
          </p:cNvSpPr>
          <p:nvPr>
            <p:ph type="subTitle" idx="2"/>
          </p:nvPr>
        </p:nvSpPr>
        <p:spPr>
          <a:xfrm>
            <a:off x="913638" y="843558"/>
            <a:ext cx="7510362" cy="3744416"/>
          </a:xfrm>
        </p:spPr>
        <p:txBody>
          <a:bodyPr/>
          <a:lstStyle/>
          <a:p>
            <a:pPr algn="just">
              <a:lnSpc>
                <a:spcPct val="150000"/>
              </a:lnSpc>
            </a:pPr>
            <a:r>
              <a:rPr lang="en-US" b="1" dirty="0">
                <a:latin typeface="Times New Roman" panose="02020603050405020304" pitchFamily="18" charset="0"/>
                <a:cs typeface="Times New Roman" panose="02020603050405020304" pitchFamily="18" charset="0"/>
              </a:rPr>
              <a:t>Accuracy Concerns:</a:t>
            </a:r>
            <a:r>
              <a:rPr lang="en-US" dirty="0">
                <a:latin typeface="Times New Roman" panose="02020603050405020304" pitchFamily="18" charset="0"/>
                <a:cs typeface="Times New Roman" panose="02020603050405020304" pitchFamily="18" charset="0"/>
              </a:rPr>
              <a:t> Deep learning models require a lot of training data to achieve high accuracy. There's a possibility of misinterpreting facial features or environmental factors impacting detection.</a:t>
            </a:r>
          </a:p>
          <a:p>
            <a:pPr algn="just">
              <a:lnSpc>
                <a:spcPct val="150000"/>
              </a:lnSpc>
            </a:pPr>
            <a:r>
              <a:rPr lang="en-US" b="1" dirty="0">
                <a:latin typeface="Times New Roman" panose="02020603050405020304" pitchFamily="18" charset="0"/>
                <a:cs typeface="Times New Roman" panose="02020603050405020304" pitchFamily="18" charset="0"/>
              </a:rPr>
              <a:t>Privacy Issues:</a:t>
            </a:r>
            <a:r>
              <a:rPr lang="en-US" dirty="0">
                <a:latin typeface="Times New Roman" panose="02020603050405020304" pitchFamily="18" charset="0"/>
                <a:cs typeface="Times New Roman" panose="02020603050405020304" pitchFamily="18" charset="0"/>
              </a:rPr>
              <a:t> There might be concerns about driver privacy with a camera constantly monitoring them.</a:t>
            </a:r>
          </a:p>
          <a:p>
            <a:pPr algn="just">
              <a:lnSpc>
                <a:spcPct val="150000"/>
              </a:lnSpc>
            </a:pPr>
            <a:r>
              <a:rPr lang="en-US" b="1" dirty="0">
                <a:latin typeface="Times New Roman" panose="02020603050405020304" pitchFamily="18" charset="0"/>
                <a:cs typeface="Times New Roman" panose="02020603050405020304" pitchFamily="18" charset="0"/>
              </a:rPr>
              <a:t>Limited Scope:</a:t>
            </a:r>
            <a:r>
              <a:rPr lang="en-US" dirty="0">
                <a:latin typeface="Times New Roman" panose="02020603050405020304" pitchFamily="18" charset="0"/>
                <a:cs typeface="Times New Roman" panose="02020603050405020304" pitchFamily="18" charset="0"/>
              </a:rPr>
              <a:t> Current systems primarily focus on detecting closed eyelids, which may not always indicate drowsiness. Other factors like head position or yawning might need to be incorporated.</a:t>
            </a:r>
          </a:p>
          <a:p>
            <a:pPr algn="just">
              <a:lnSpc>
                <a:spcPct val="150000"/>
              </a:lnSpc>
            </a:pPr>
            <a:r>
              <a:rPr lang="en-US" b="1" dirty="0">
                <a:latin typeface="Times New Roman" panose="02020603050405020304" pitchFamily="18" charset="0"/>
                <a:cs typeface="Times New Roman" panose="02020603050405020304" pitchFamily="18" charset="0"/>
              </a:rPr>
              <a:t>External Factors:</a:t>
            </a:r>
            <a:r>
              <a:rPr lang="en-US" dirty="0">
                <a:latin typeface="Times New Roman" panose="02020603050405020304" pitchFamily="18" charset="0"/>
                <a:cs typeface="Times New Roman" panose="02020603050405020304" pitchFamily="18" charset="0"/>
              </a:rPr>
              <a:t> Lighting variations, glasses, or face masks can affect the system's ability to accurately detect facial features.</a:t>
            </a:r>
          </a:p>
          <a:p>
            <a:endParaRPr lang="en-IN" dirty="0"/>
          </a:p>
        </p:txBody>
      </p:sp>
      <p:sp>
        <p:nvSpPr>
          <p:cNvPr id="4" name="Title 3">
            <a:extLst>
              <a:ext uri="{FF2B5EF4-FFF2-40B4-BE49-F238E27FC236}">
                <a16:creationId xmlns="" xmlns:a16="http://schemas.microsoft.com/office/drawing/2014/main" id="{C3511180-99D1-9C8B-4291-F6EF4B9933C5}"/>
              </a:ext>
            </a:extLst>
          </p:cNvPr>
          <p:cNvSpPr>
            <a:spLocks noGrp="1"/>
          </p:cNvSpPr>
          <p:nvPr>
            <p:ph type="title"/>
          </p:nvPr>
        </p:nvSpPr>
        <p:spPr>
          <a:xfrm>
            <a:off x="611560" y="50650"/>
            <a:ext cx="7704000" cy="694800"/>
          </a:xfrm>
        </p:spPr>
        <p:txBody>
          <a:bodyPr/>
          <a:lstStyle/>
          <a:p>
            <a:r>
              <a:rPr lang="en-IN" dirty="0"/>
              <a:t>Disadvantages</a:t>
            </a:r>
          </a:p>
        </p:txBody>
      </p:sp>
    </p:spTree>
    <p:extLst>
      <p:ext uri="{BB962C8B-B14F-4D97-AF65-F5344CB8AC3E}">
        <p14:creationId xmlns="" xmlns:p14="http://schemas.microsoft.com/office/powerpoint/2010/main" val="22110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992" y="123478"/>
            <a:ext cx="8244488" cy="694800"/>
          </a:xfrm>
        </p:spPr>
        <p:txBody>
          <a:bodyPr/>
          <a:lstStyle/>
          <a:p>
            <a:r>
              <a:rPr lang="en-US" dirty="0">
                <a:solidFill>
                  <a:schemeClr val="accent4"/>
                </a:solidFill>
              </a:rPr>
              <a:t> </a:t>
            </a:r>
            <a:r>
              <a:rPr lang="en-US" dirty="0"/>
              <a:t>CONCLUSION</a:t>
            </a:r>
            <a:endParaRPr lang="en-IN" dirty="0"/>
          </a:p>
        </p:txBody>
      </p:sp>
      <p:sp>
        <p:nvSpPr>
          <p:cNvPr id="3" name="TextBox 2"/>
          <p:cNvSpPr txBox="1"/>
          <p:nvPr/>
        </p:nvSpPr>
        <p:spPr>
          <a:xfrm>
            <a:off x="1043608" y="915566"/>
            <a:ext cx="7344816" cy="3277116"/>
          </a:xfrm>
          <a:prstGeom prst="rect">
            <a:avLst/>
          </a:prstGeom>
          <a:noFill/>
        </p:spPr>
        <p:txBody>
          <a:bodyPr wrap="square" rtlCol="0">
            <a:spAutoFit/>
          </a:bodyPr>
          <a:lstStyle/>
          <a:p>
            <a:endParaRPr lang="en-US" sz="1800" dirty="0">
              <a:solidFill>
                <a:schemeClr val="tx1"/>
              </a:solidFill>
              <a:latin typeface="Times New Roman" pitchFamily="18" charset="0"/>
              <a:cs typeface="Times New Roman"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Real-time drowsiness detection systems using facial features show promise in identifying driver fatigue based on studies, but require further investigation in real-world scenarios. Continued development of these systems has the potential to improve road safety by preventing accidents caused by drowsy driving. Future research should focus on combining detection methods for better accuracy and integrating this technology into cars and autonomous vehicles.</a:t>
            </a:r>
            <a:r>
              <a:rPr lang="en-US" sz="1800" dirty="0">
                <a:solidFill>
                  <a:schemeClr val="tx1"/>
                </a:solidFill>
                <a:latin typeface="Times New Roman" pitchFamily="18" charset="0"/>
                <a:cs typeface="Times New Roman" pitchFamily="18" charset="0"/>
              </a:rPr>
              <a:t>	</a:t>
            </a:r>
          </a:p>
          <a:p>
            <a:r>
              <a:rPr lang="en-US" sz="1800" dirty="0">
                <a:solidFill>
                  <a:schemeClr val="tx1"/>
                </a:solidFill>
                <a:latin typeface="Times New Roman" pitchFamily="18" charset="0"/>
                <a:cs typeface="Times New Roman" pitchFamily="18" charset="0"/>
              </a:rPr>
              <a:t>	</a:t>
            </a:r>
          </a:p>
          <a:p>
            <a:pPr algn="just">
              <a:lnSpc>
                <a:spcPct val="150000"/>
              </a:lnSpc>
            </a:pPr>
            <a:endParaRPr lang="en-IN" sz="1800" b="1" dirty="0">
              <a:solidFill>
                <a:schemeClr val="tx1"/>
              </a:solidFill>
              <a:latin typeface="Cabin" charset="0"/>
            </a:endParaRPr>
          </a:p>
        </p:txBody>
      </p:sp>
    </p:spTree>
    <p:extLst>
      <p:ext uri="{BB962C8B-B14F-4D97-AF65-F5344CB8AC3E}">
        <p14:creationId xmlns="" xmlns:p14="http://schemas.microsoft.com/office/powerpoint/2010/main" val="368476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1"/>
          <p:cNvSpPr txBox="1">
            <a:spLocks noGrp="1"/>
          </p:cNvSpPr>
          <p:nvPr>
            <p:ph type="title"/>
          </p:nvPr>
        </p:nvSpPr>
        <p:spPr>
          <a:xfrm>
            <a:off x="720000" y="339502"/>
            <a:ext cx="7704000" cy="7287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REFERENCES</a:t>
            </a:r>
            <a:endParaRPr dirty="0"/>
          </a:p>
        </p:txBody>
      </p:sp>
      <p:sp>
        <p:nvSpPr>
          <p:cNvPr id="2" name="TextBox 1"/>
          <p:cNvSpPr txBox="1"/>
          <p:nvPr/>
        </p:nvSpPr>
        <p:spPr>
          <a:xfrm>
            <a:off x="539552" y="1275606"/>
            <a:ext cx="7956376" cy="3741409"/>
          </a:xfrm>
          <a:prstGeom prst="rect">
            <a:avLst/>
          </a:prstGeom>
          <a:noFill/>
        </p:spPr>
        <p:txBody>
          <a:bodyPr wrap="square" rtlCol="0">
            <a:spAutoFit/>
          </a:bodyPr>
          <a:lstStyle/>
          <a:p>
            <a:pPr marL="342900" indent="-342900" algn="just">
              <a:lnSpc>
                <a:spcPct val="150000"/>
              </a:lnSpc>
              <a:buAutoNum type="arabicPeriod"/>
            </a:pPr>
            <a:r>
              <a:rPr lang="en-IN" sz="1600" dirty="0" err="1">
                <a:latin typeface="Times New Roman" panose="02020603050405020304" pitchFamily="18" charset="0"/>
                <a:cs typeface="Times New Roman" panose="02020603050405020304" pitchFamily="18" charset="0"/>
              </a:rPr>
              <a:t>Assari</a:t>
            </a:r>
            <a:r>
              <a:rPr lang="en-IN" sz="1600" dirty="0">
                <a:latin typeface="Times New Roman" panose="02020603050405020304" pitchFamily="18" charset="0"/>
                <a:cs typeface="Times New Roman" panose="02020603050405020304" pitchFamily="18" charset="0"/>
              </a:rPr>
              <a:t>, M.A., &amp; Rahmati, </a:t>
            </a:r>
            <a:r>
              <a:rPr lang="en-IN" sz="1600" dirty="0" err="1">
                <a:latin typeface="Times New Roman" panose="02020603050405020304" pitchFamily="18" charset="0"/>
                <a:cs typeface="Times New Roman" panose="02020603050405020304" pitchFamily="18" charset="0"/>
              </a:rPr>
              <a:t>M.Driver</a:t>
            </a:r>
            <a:r>
              <a:rPr lang="en-IN" sz="1600" dirty="0">
                <a:latin typeface="Times New Roman" panose="02020603050405020304" pitchFamily="18" charset="0"/>
                <a:cs typeface="Times New Roman" panose="02020603050405020304" pitchFamily="18" charset="0"/>
              </a:rPr>
              <a:t> drowsiness detection using face expression recognition IEEE International Conference on signal and Image processing Application(ICSIPA).</a:t>
            </a:r>
          </a:p>
          <a:p>
            <a:pPr marL="342900" indent="-342900" algn="just">
              <a:lnSpc>
                <a:spcPct val="150000"/>
              </a:lnSpc>
              <a:buAutoNum type="arabicPeriod"/>
            </a:pPr>
            <a:r>
              <a:rPr lang="en-IN" sz="1600" dirty="0" err="1">
                <a:latin typeface="Times New Roman" panose="02020603050405020304" pitchFamily="18" charset="0"/>
                <a:cs typeface="Times New Roman" panose="02020603050405020304" pitchFamily="18" charset="0"/>
              </a:rPr>
              <a:t>Tianyi</a:t>
            </a:r>
            <a:r>
              <a:rPr lang="en-IN" sz="1600" dirty="0">
                <a:latin typeface="Times New Roman" panose="02020603050405020304" pitchFamily="18" charset="0"/>
                <a:cs typeface="Times New Roman" panose="02020603050405020304" pitchFamily="18" charset="0"/>
              </a:rPr>
              <a:t> Hong, </a:t>
            </a:r>
            <a:r>
              <a:rPr lang="en-IN" sz="1600" dirty="0" err="1">
                <a:latin typeface="Times New Roman" panose="02020603050405020304" pitchFamily="18" charset="0"/>
                <a:cs typeface="Times New Roman" panose="02020603050405020304" pitchFamily="18" charset="0"/>
              </a:rPr>
              <a:t>Huabiao</a:t>
            </a:r>
            <a:r>
              <a:rPr lang="en-IN" sz="1600" dirty="0">
                <a:latin typeface="Times New Roman" panose="02020603050405020304" pitchFamily="18" charset="0"/>
                <a:cs typeface="Times New Roman" panose="02020603050405020304" pitchFamily="18" charset="0"/>
              </a:rPr>
              <a:t> Qin, &amp; </a:t>
            </a:r>
            <a:r>
              <a:rPr lang="en-IN" sz="1600" dirty="0" err="1">
                <a:latin typeface="Times New Roman" panose="02020603050405020304" pitchFamily="18" charset="0"/>
                <a:cs typeface="Times New Roman" panose="02020603050405020304" pitchFamily="18" charset="0"/>
              </a:rPr>
              <a:t>Qianshu</a:t>
            </a:r>
            <a:r>
              <a:rPr lang="en-IN" sz="1600" dirty="0">
                <a:latin typeface="Times New Roman" panose="02020603050405020304" pitchFamily="18" charset="0"/>
                <a:cs typeface="Times New Roman" panose="02020603050405020304" pitchFamily="18" charset="0"/>
              </a:rPr>
              <a:t> Sun. An Improved Real Time Eye State </a:t>
            </a:r>
            <a:r>
              <a:rPr lang="en-IN" sz="1600" dirty="0" err="1">
                <a:latin typeface="Times New Roman" panose="02020603050405020304" pitchFamily="18" charset="0"/>
                <a:cs typeface="Times New Roman" panose="02020603050405020304" pitchFamily="18" charset="0"/>
              </a:rPr>
              <a:t>Identifiaction</a:t>
            </a:r>
            <a:r>
              <a:rPr lang="en-IN" sz="1600" dirty="0">
                <a:latin typeface="Times New Roman" panose="02020603050405020304" pitchFamily="18" charset="0"/>
                <a:cs typeface="Times New Roman" panose="02020603050405020304" pitchFamily="18" charset="0"/>
              </a:rPr>
              <a:t> System in Driver Drowsiness Detection IEEE.</a:t>
            </a:r>
          </a:p>
          <a:p>
            <a:pPr marL="342900" indent="-342900" algn="just">
              <a:lnSpc>
                <a:spcPct val="150000"/>
              </a:lnSpc>
              <a:buAutoNum type="arabicPeriod"/>
            </a:pPr>
            <a:r>
              <a:rPr lang="en-IN" sz="1600" dirty="0">
                <a:latin typeface="Times New Roman" panose="02020603050405020304" pitchFamily="18" charset="0"/>
                <a:cs typeface="Times New Roman" panose="02020603050405020304" pitchFamily="18" charset="0"/>
              </a:rPr>
              <a:t>Dwivedi, k. </a:t>
            </a:r>
            <a:r>
              <a:rPr lang="en-IN" sz="1600" dirty="0" err="1">
                <a:latin typeface="Times New Roman" panose="02020603050405020304" pitchFamily="18" charset="0"/>
                <a:cs typeface="Times New Roman" panose="02020603050405020304" pitchFamily="18" charset="0"/>
              </a:rPr>
              <a:t>Biswaranjan</a:t>
            </a:r>
            <a:r>
              <a:rPr lang="en-IN" sz="1600" dirty="0">
                <a:latin typeface="Times New Roman" panose="02020603050405020304" pitchFamily="18" charset="0"/>
                <a:cs typeface="Times New Roman" panose="02020603050405020304" pitchFamily="18" charset="0"/>
              </a:rPr>
              <a:t>, k.., &amp; </a:t>
            </a:r>
            <a:r>
              <a:rPr lang="en-IN" sz="1600" dirty="0" err="1">
                <a:latin typeface="Times New Roman" panose="02020603050405020304" pitchFamily="18" charset="0"/>
                <a:cs typeface="Times New Roman" panose="02020603050405020304" pitchFamily="18" charset="0"/>
              </a:rPr>
              <a:t>Sethi,A.Drowsy</a:t>
            </a:r>
            <a:r>
              <a:rPr lang="en-IN" sz="1600" dirty="0">
                <a:latin typeface="Times New Roman" panose="02020603050405020304" pitchFamily="18" charset="0"/>
                <a:cs typeface="Times New Roman" panose="02020603050405020304" pitchFamily="18" charset="0"/>
              </a:rPr>
              <a:t> driver detection using representation learning. IEEE 12th International Conference on Mobile </a:t>
            </a:r>
            <a:r>
              <a:rPr lang="en-IN" sz="1600" dirty="0" err="1">
                <a:latin typeface="Times New Roman" panose="02020603050405020304" pitchFamily="18" charset="0"/>
                <a:cs typeface="Times New Roman" panose="02020603050405020304" pitchFamily="18" charset="0"/>
              </a:rPr>
              <a:t>AdHoc</a:t>
            </a:r>
            <a:r>
              <a:rPr lang="en-IN" sz="1600" dirty="0">
                <a:latin typeface="Times New Roman" panose="02020603050405020304" pitchFamily="18" charset="0"/>
                <a:cs typeface="Times New Roman" panose="02020603050405020304" pitchFamily="18" charset="0"/>
              </a:rPr>
              <a:t> and sensor system.</a:t>
            </a:r>
          </a:p>
          <a:p>
            <a:pPr marL="342900" indent="-342900" algn="just">
              <a:lnSpc>
                <a:spcPct val="150000"/>
              </a:lnSpc>
              <a:buAutoNum type="arabicPeriod"/>
            </a:pPr>
            <a:r>
              <a:rPr lang="en-IN" sz="1600" dirty="0">
                <a:latin typeface="Times New Roman" panose="02020603050405020304" pitchFamily="18" charset="0"/>
                <a:cs typeface="Times New Roman" panose="02020603050405020304" pitchFamily="18" charset="0"/>
              </a:rPr>
              <a:t>Subbarao,A.,</a:t>
            </a:r>
            <a:r>
              <a:rPr lang="en-IN" sz="1600" dirty="0" err="1">
                <a:latin typeface="Times New Roman" panose="02020603050405020304" pitchFamily="18" charset="0"/>
                <a:cs typeface="Times New Roman" panose="02020603050405020304" pitchFamily="18" charset="0"/>
              </a:rPr>
              <a:t>Sahithya,K.Driver</a:t>
            </a:r>
            <a:r>
              <a:rPr lang="en-IN" sz="1600" dirty="0">
                <a:latin typeface="Times New Roman" panose="02020603050405020304" pitchFamily="18" charset="0"/>
                <a:cs typeface="Times New Roman" panose="02020603050405020304" pitchFamily="18" charset="0"/>
              </a:rPr>
              <a:t> Drowsiness Detection System for Vehicle </a:t>
            </a:r>
            <a:r>
              <a:rPr lang="en-IN" sz="1600" dirty="0" err="1">
                <a:latin typeface="Times New Roman" panose="02020603050405020304" pitchFamily="18" charset="0"/>
                <a:cs typeface="Times New Roman" panose="02020603050405020304" pitchFamily="18" charset="0"/>
              </a:rPr>
              <a:t>Safety,Inetrnational</a:t>
            </a:r>
            <a:r>
              <a:rPr lang="en-IN" sz="1600" dirty="0">
                <a:latin typeface="Times New Roman" panose="02020603050405020304" pitchFamily="18" charset="0"/>
                <a:cs typeface="Times New Roman" panose="02020603050405020304" pitchFamily="18" charset="0"/>
              </a:rPr>
              <a:t> Journal of Innovative Technology and Exploring Engineering(IJITEE).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Google Shape;698;p43"/>
          <p:cNvSpPr txBox="1">
            <a:spLocks noGrp="1"/>
          </p:cNvSpPr>
          <p:nvPr>
            <p:ph type="title"/>
          </p:nvPr>
        </p:nvSpPr>
        <p:spPr>
          <a:xfrm>
            <a:off x="179512" y="1742023"/>
            <a:ext cx="5286300" cy="100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6000" dirty="0"/>
              <a:t>THANK YOU</a:t>
            </a:r>
            <a:r>
              <a:rPr lang="es" sz="6000" dirty="0">
                <a:solidFill>
                  <a:schemeClr val="accent4"/>
                </a:solidFill>
              </a:rPr>
              <a:t>!</a:t>
            </a:r>
            <a:endParaRPr sz="6000" dirty="0">
              <a:solidFill>
                <a:schemeClr val="accent4"/>
              </a:solidFill>
            </a:endParaRPr>
          </a:p>
        </p:txBody>
      </p:sp>
    </p:spTree>
    <p:extLst>
      <p:ext uri="{BB962C8B-B14F-4D97-AF65-F5344CB8AC3E}">
        <p14:creationId xmlns="" xmlns:p14="http://schemas.microsoft.com/office/powerpoint/2010/main" val="239366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99" name="Picture 98" descr="WhatsApp Image 2023-12-29 at 1.24.56 PM.jpeg"/>
          <p:cNvPicPr>
            <a:picLocks noChangeAspect="1"/>
          </p:cNvPicPr>
          <p:nvPr/>
        </p:nvPicPr>
        <p:blipFill>
          <a:blip r:embed="rId3"/>
          <a:stretch>
            <a:fillRect/>
          </a:stretch>
        </p:blipFill>
        <p:spPr>
          <a:xfrm>
            <a:off x="0" y="0"/>
            <a:ext cx="9144000" cy="5143500"/>
          </a:xfrm>
          <a:prstGeom prst="rect">
            <a:avLst/>
          </a:prstGeom>
        </p:spPr>
      </p:pic>
      <p:sp>
        <p:nvSpPr>
          <p:cNvPr id="100" name="Subtitle 2"/>
          <p:cNvSpPr txBox="1">
            <a:spLocks/>
          </p:cNvSpPr>
          <p:nvPr/>
        </p:nvSpPr>
        <p:spPr>
          <a:xfrm>
            <a:off x="179512" y="1347614"/>
            <a:ext cx="4608512" cy="2376264"/>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solidFill>
                  <a:schemeClr val="bg1"/>
                </a:solidFill>
                <a:latin typeface="Times New Roman" pitchFamily="18" charset="0"/>
                <a:cs typeface="Times New Roman" pitchFamily="18" charset="0"/>
              </a:rPr>
              <a:t>Real-Time Deep Learning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chemeClr val="bg1"/>
                </a:solidFill>
                <a:effectLst/>
                <a:uLnTx/>
                <a:uFillTx/>
                <a:latin typeface="Times New Roman" pitchFamily="18" charset="0"/>
                <a:ea typeface="Arial"/>
                <a:cs typeface="Times New Roman" pitchFamily="18" charset="0"/>
                <a:sym typeface="Arial"/>
              </a:rPr>
              <a:t>Based Drowsiness Detection</a:t>
            </a:r>
          </a:p>
        </p:txBody>
      </p:sp>
    </p:spTree>
    <p:extLst>
      <p:ext uri="{BB962C8B-B14F-4D97-AF65-F5344CB8AC3E}">
        <p14:creationId xmlns="" xmlns:p14="http://schemas.microsoft.com/office/powerpoint/2010/main" val="20338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23478"/>
            <a:ext cx="7717500" cy="691800"/>
          </a:xfrm>
        </p:spPr>
        <p:txBody>
          <a:bodyPr/>
          <a:lstStyle/>
          <a:p>
            <a:pPr algn="ctr"/>
            <a:r>
              <a:rPr lang="en-US" dirty="0"/>
              <a:t>CONTENTS</a:t>
            </a:r>
            <a:endParaRPr lang="en-IN" dirty="0"/>
          </a:p>
        </p:txBody>
      </p:sp>
      <p:sp>
        <p:nvSpPr>
          <p:cNvPr id="5" name="Subtitle 4"/>
          <p:cNvSpPr>
            <a:spLocks noGrp="1"/>
          </p:cNvSpPr>
          <p:nvPr>
            <p:ph type="subTitle" idx="1"/>
          </p:nvPr>
        </p:nvSpPr>
        <p:spPr>
          <a:xfrm>
            <a:off x="713225" y="771550"/>
            <a:ext cx="6739095" cy="4320480"/>
          </a:xfrm>
        </p:spPr>
        <p:txBody>
          <a:bodyPr/>
          <a:lstStyle/>
          <a:p>
            <a:pPr indent="-457200" algn="just">
              <a:lnSpc>
                <a:spcPct val="150000"/>
              </a:lnSpc>
              <a:buFont typeface="Wingdings" pitchFamily="2" charset="2"/>
              <a:buChar char="Ø"/>
            </a:pPr>
            <a:r>
              <a:rPr lang="en-US" dirty="0">
                <a:solidFill>
                  <a:schemeClr val="tx1"/>
                </a:solidFill>
                <a:latin typeface="Times New Roman" pitchFamily="18" charset="0"/>
                <a:cs typeface="Times New Roman" pitchFamily="18" charset="0"/>
              </a:rPr>
              <a:t>Abstract</a:t>
            </a:r>
          </a:p>
          <a:p>
            <a:pPr indent="-457200" algn="just">
              <a:lnSpc>
                <a:spcPct val="150000"/>
              </a:lnSpc>
              <a:buFont typeface="Wingdings" pitchFamily="2" charset="2"/>
              <a:buChar char="Ø"/>
            </a:pPr>
            <a:r>
              <a:rPr lang="en-US" dirty="0">
                <a:solidFill>
                  <a:schemeClr val="tx1"/>
                </a:solidFill>
                <a:latin typeface="Times New Roman" pitchFamily="18" charset="0"/>
                <a:cs typeface="Times New Roman" pitchFamily="18" charset="0"/>
              </a:rPr>
              <a:t>Introduction</a:t>
            </a:r>
          </a:p>
          <a:p>
            <a:pPr indent="-457200" algn="just">
              <a:lnSpc>
                <a:spcPct val="150000"/>
              </a:lnSpc>
              <a:buFont typeface="Wingdings" pitchFamily="2" charset="2"/>
              <a:buChar char="Ø"/>
            </a:pPr>
            <a:r>
              <a:rPr lang="en-US" dirty="0">
                <a:solidFill>
                  <a:schemeClr val="tx1"/>
                </a:solidFill>
                <a:latin typeface="Times New Roman" pitchFamily="18" charset="0"/>
                <a:cs typeface="Times New Roman" pitchFamily="18" charset="0"/>
              </a:rPr>
              <a:t>Literature Survey</a:t>
            </a:r>
          </a:p>
          <a:p>
            <a:pPr indent="-457200" algn="just">
              <a:lnSpc>
                <a:spcPct val="150000"/>
              </a:lnSpc>
              <a:buFont typeface="Wingdings" pitchFamily="2" charset="2"/>
              <a:buChar char="Ø"/>
            </a:pPr>
            <a:r>
              <a:rPr lang="en-US" dirty="0">
                <a:solidFill>
                  <a:schemeClr val="tx1"/>
                </a:solidFill>
                <a:latin typeface="Times New Roman" pitchFamily="18" charset="0"/>
                <a:cs typeface="Times New Roman" pitchFamily="18" charset="0"/>
              </a:rPr>
              <a:t>Existing System</a:t>
            </a:r>
          </a:p>
          <a:p>
            <a:pPr indent="-457200" algn="just">
              <a:lnSpc>
                <a:spcPct val="150000"/>
              </a:lnSpc>
              <a:buFont typeface="Wingdings" pitchFamily="2" charset="2"/>
              <a:buChar char="Ø"/>
            </a:pPr>
            <a:r>
              <a:rPr lang="en-US" dirty="0">
                <a:solidFill>
                  <a:schemeClr val="tx1"/>
                </a:solidFill>
                <a:latin typeface="Times New Roman" pitchFamily="18" charset="0"/>
                <a:cs typeface="Times New Roman" pitchFamily="18" charset="0"/>
              </a:rPr>
              <a:t>Problem Statement</a:t>
            </a:r>
          </a:p>
          <a:p>
            <a:pPr indent="-457200" algn="just">
              <a:lnSpc>
                <a:spcPct val="150000"/>
              </a:lnSpc>
              <a:buFont typeface="Wingdings" pitchFamily="2" charset="2"/>
              <a:buChar char="Ø"/>
            </a:pPr>
            <a:r>
              <a:rPr lang="en-US" dirty="0">
                <a:solidFill>
                  <a:schemeClr val="tx1"/>
                </a:solidFill>
                <a:latin typeface="Times New Roman" pitchFamily="18" charset="0"/>
                <a:cs typeface="Times New Roman" pitchFamily="18" charset="0"/>
              </a:rPr>
              <a:t>Objectives</a:t>
            </a:r>
          </a:p>
          <a:p>
            <a:pPr indent="-457200" algn="just">
              <a:lnSpc>
                <a:spcPct val="150000"/>
              </a:lnSpc>
              <a:buFont typeface="Wingdings" pitchFamily="2" charset="2"/>
              <a:buChar char="Ø"/>
            </a:pPr>
            <a:r>
              <a:rPr lang="en-US" dirty="0">
                <a:solidFill>
                  <a:schemeClr val="tx1"/>
                </a:solidFill>
                <a:latin typeface="Times New Roman" pitchFamily="18" charset="0"/>
                <a:cs typeface="Times New Roman" pitchFamily="18" charset="0"/>
              </a:rPr>
              <a:t>Advantages and Disadvantages </a:t>
            </a:r>
          </a:p>
          <a:p>
            <a:pPr indent="-457200" algn="just">
              <a:lnSpc>
                <a:spcPct val="150000"/>
              </a:lnSpc>
              <a:buFont typeface="Wingdings" pitchFamily="2" charset="2"/>
              <a:buChar char="Ø"/>
            </a:pPr>
            <a:r>
              <a:rPr lang="en-US" dirty="0">
                <a:solidFill>
                  <a:schemeClr val="tx1"/>
                </a:solidFill>
                <a:latin typeface="Times New Roman" pitchFamily="18" charset="0"/>
                <a:cs typeface="Times New Roman" pitchFamily="18" charset="0"/>
              </a:rPr>
              <a:t>Conclusion</a:t>
            </a:r>
          </a:p>
          <a:p>
            <a:pPr indent="-457200" algn="just">
              <a:lnSpc>
                <a:spcPct val="150000"/>
              </a:lnSpc>
              <a:buFont typeface="Wingdings" pitchFamily="2" charset="2"/>
              <a:buChar char="Ø"/>
            </a:pPr>
            <a:r>
              <a:rPr lang="en-US" dirty="0">
                <a:solidFill>
                  <a:schemeClr val="tx1"/>
                </a:solidFill>
                <a:latin typeface="Times New Roman" pitchFamily="18" charset="0"/>
                <a:cs typeface="Times New Roman" pitchFamily="18" charset="0"/>
              </a:rPr>
              <a:t>Reference</a:t>
            </a:r>
          </a:p>
          <a:p>
            <a:pPr indent="-457200">
              <a:buFont typeface="Wingdings" pitchFamily="2" charset="2"/>
              <a:buChar char="Ø"/>
            </a:pPr>
            <a:endParaRPr lang="en-US" dirty="0">
              <a:solidFill>
                <a:schemeClr val="tx1"/>
              </a:solidFill>
            </a:endParaRPr>
          </a:p>
          <a:p>
            <a:pPr indent="-457200">
              <a:buNone/>
            </a:pPr>
            <a:endParaRPr lang="en-US" dirty="0">
              <a:solidFill>
                <a:schemeClr val="tx1"/>
              </a:solidFill>
              <a:latin typeface="Times New Roman" pitchFamily="18" charset="0"/>
              <a:cs typeface="Times New Roman" pitchFamily="18" charset="0"/>
            </a:endParaRPr>
          </a:p>
          <a:p>
            <a:pPr>
              <a:buFont typeface="Wingdings" pitchFamily="2" charset="2"/>
              <a:buChar char="Ø"/>
            </a:pPr>
            <a:endParaRPr lang="en-US" dirty="0">
              <a:solidFill>
                <a:schemeClr val="tx1"/>
              </a:solidFill>
            </a:endParaRPr>
          </a:p>
          <a:p>
            <a:pPr>
              <a:buFont typeface="Wingdings" pitchFamily="2" charset="2"/>
              <a:buChar char="Ø"/>
            </a:pPr>
            <a:endParaRPr lang="en-US" dirty="0">
              <a:solidFill>
                <a:schemeClr val="tx1"/>
              </a:solidFill>
            </a:endParaRPr>
          </a:p>
          <a:p>
            <a:pPr>
              <a:buFont typeface="Wingdings" pitchFamily="2" charset="2"/>
              <a:buChar char="Ø"/>
            </a:pPr>
            <a:endParaRPr lang="en-US" dirty="0">
              <a:solidFill>
                <a:schemeClr val="tx1"/>
              </a:solidFill>
            </a:endParaRPr>
          </a:p>
          <a:p>
            <a:pPr>
              <a:buFont typeface="Wingdings" pitchFamily="2" charset="2"/>
              <a:buChar char="Ø"/>
            </a:pPr>
            <a:endParaRPr lang="en-US" dirty="0">
              <a:solidFill>
                <a:schemeClr val="tx1"/>
              </a:solidFill>
            </a:endParaRPr>
          </a:p>
          <a:p>
            <a:pPr>
              <a:buFont typeface="Wingdings" pitchFamily="2" charset="2"/>
              <a:buChar char="Ø"/>
            </a:pPr>
            <a:endParaRPr lang="en-IN" dirty="0">
              <a:solidFill>
                <a:schemeClr val="tx1"/>
              </a:solidFill>
            </a:endParaRPr>
          </a:p>
        </p:txBody>
      </p:sp>
    </p:spTree>
    <p:extLst>
      <p:ext uri="{BB962C8B-B14F-4D97-AF65-F5344CB8AC3E}">
        <p14:creationId xmlns="" xmlns:p14="http://schemas.microsoft.com/office/powerpoint/2010/main" val="409429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6161" y="267494"/>
            <a:ext cx="7717500" cy="691800"/>
          </a:xfrm>
        </p:spPr>
        <p:txBody>
          <a:bodyPr/>
          <a:lstStyle/>
          <a:p>
            <a:r>
              <a:rPr lang="en-US" sz="3000" dirty="0"/>
              <a:t>                     Abstract</a:t>
            </a:r>
            <a:endParaRPr lang="en-IN" sz="3000" dirty="0"/>
          </a:p>
        </p:txBody>
      </p:sp>
      <p:sp>
        <p:nvSpPr>
          <p:cNvPr id="5" name="Subtitle 4"/>
          <p:cNvSpPr>
            <a:spLocks noGrp="1"/>
          </p:cNvSpPr>
          <p:nvPr>
            <p:ph type="subTitle" idx="1"/>
          </p:nvPr>
        </p:nvSpPr>
        <p:spPr>
          <a:xfrm>
            <a:off x="714214" y="1059582"/>
            <a:ext cx="7747208" cy="3960440"/>
          </a:xfrm>
        </p:spPr>
        <p:txBody>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Many of the accidents occur due to drowsiness of drivers. It is one of the critical causes of roadways accidents now-a-days.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Latest statistics say that many of the accidents were caused because of drowsiness of drivers. Vehicle accidents due to drowsiness in drivers are causing death to thousands of lives. More than 30% accidents occur due to drowsiness. For the prevention of this, a system is required which detects the drowsiness and alerts the driver which saves the life.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this project, we present a scheme for driver drowsiness detection. In this, the driver is continuously monitored through webcam. This model uses image processing techniques which mainly focus on face and eyes of the driver.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extracts the drivers face and predicts the blinking of eye from eye region. We use an algorithm to track and analyze drivers face and eyes to measure </a:t>
            </a:r>
            <a:r>
              <a:rPr lang="en-US" dirty="0" err="1">
                <a:latin typeface="Times New Roman" panose="02020603050405020304" pitchFamily="18" charset="0"/>
                <a:cs typeface="Times New Roman" panose="02020603050405020304" pitchFamily="18" charset="0"/>
              </a:rPr>
              <a:t>perclos</a:t>
            </a:r>
            <a:r>
              <a:rPr lang="en-US" dirty="0">
                <a:latin typeface="Times New Roman" panose="02020603050405020304" pitchFamily="18" charset="0"/>
                <a:cs typeface="Times New Roman" panose="02020603050405020304" pitchFamily="18" charset="0"/>
              </a:rPr>
              <a:t>. If the blinking rate is high then the system alerts the driver with a sound. </a:t>
            </a:r>
            <a:endParaRPr lang="en-IN" dirty="0">
              <a:latin typeface="Times New Roman" panose="02020603050405020304" pitchFamily="18" charset="0"/>
              <a:cs typeface="Times New Roman" pitchFamily="18" charset="0"/>
            </a:endParaRPr>
          </a:p>
        </p:txBody>
      </p:sp>
    </p:spTree>
    <p:extLst>
      <p:ext uri="{BB962C8B-B14F-4D97-AF65-F5344CB8AC3E}">
        <p14:creationId xmlns="" xmlns:p14="http://schemas.microsoft.com/office/powerpoint/2010/main" val="79231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2"/>
          <p:cNvSpPr txBox="1">
            <a:spLocks noGrp="1"/>
          </p:cNvSpPr>
          <p:nvPr>
            <p:ph type="title"/>
          </p:nvPr>
        </p:nvSpPr>
        <p:spPr>
          <a:xfrm>
            <a:off x="720000" y="474850"/>
            <a:ext cx="6948344"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100" dirty="0"/>
              <a:t> </a:t>
            </a:r>
            <a:r>
              <a:rPr lang="es" sz="3100" dirty="0">
                <a:latin typeface="Candal" charset="0"/>
                <a:cs typeface="Times New Roman" pitchFamily="18" charset="0"/>
              </a:rPr>
              <a:t>Introduction</a:t>
            </a:r>
            <a:endParaRPr lang="en-IN" sz="3100" dirty="0">
              <a:solidFill>
                <a:schemeClr val="accent4"/>
              </a:solidFill>
              <a:latin typeface="Candal" charset="0"/>
              <a:cs typeface="Times New Roman" pitchFamily="18" charset="0"/>
            </a:endParaRPr>
          </a:p>
        </p:txBody>
      </p:sp>
      <p:sp>
        <p:nvSpPr>
          <p:cNvPr id="334" name="Google Shape;334;p32"/>
          <p:cNvSpPr txBox="1">
            <a:spLocks noGrp="1"/>
          </p:cNvSpPr>
          <p:nvPr>
            <p:ph type="body" idx="1"/>
          </p:nvPr>
        </p:nvSpPr>
        <p:spPr>
          <a:xfrm>
            <a:off x="827584" y="1347614"/>
            <a:ext cx="7344816" cy="3416532"/>
          </a:xfrm>
          <a:prstGeom prst="rect">
            <a:avLst/>
          </a:prstGeom>
        </p:spPr>
        <p:txBody>
          <a:bodyPr spcFirstLastPara="1" wrap="square" lIns="91425" tIns="91425" rIns="91425" bIns="91425" anchor="t" anchorCtr="0">
            <a:noAutofit/>
          </a:bodyPr>
          <a:lstStyle/>
          <a:p>
            <a:pPr marL="285750" lvl="0" indent="-285750" algn="just">
              <a:buFont typeface="Wingdings" pitchFamily="2" charset="2"/>
              <a:buChar char="§"/>
            </a:pPr>
            <a:r>
              <a:rPr lang="en-US" dirty="0">
                <a:latin typeface="Times New Roman" panose="02020603050405020304" pitchFamily="18" charset="0"/>
                <a:cs typeface="Times New Roman" panose="02020603050405020304" pitchFamily="18" charset="0"/>
              </a:rPr>
              <a:t>Driver drowsiness detection is a significant concern for road safety. Drowsy driving is defined as driving when there are symptoms of fatigue, sleepiness, or an inability to maintain alertness. </a:t>
            </a:r>
          </a:p>
          <a:p>
            <a:pPr marL="285750" lvl="0" indent="-285750" algn="just">
              <a:buFont typeface="Wingdings" pitchFamily="2" charset="2"/>
              <a:buChar char="§"/>
            </a:pPr>
            <a:r>
              <a:rPr lang="en-US" dirty="0">
                <a:latin typeface="Times New Roman" panose="02020603050405020304" pitchFamily="18" charset="0"/>
                <a:cs typeface="Times New Roman" panose="02020603050405020304" pitchFamily="18" charset="0"/>
              </a:rPr>
              <a:t>There are several factors underlying the feeling of drowsiness such as a lack of sleep, long driving hours, and monotonous conditions. The eye-blinking based method is a promising approach to detect driver drowsiness. </a:t>
            </a:r>
          </a:p>
          <a:p>
            <a:pPr marL="285750" lvl="0" indent="-285750" algn="just">
              <a:buFont typeface="Wingdings" pitchFamily="2" charset="2"/>
              <a:buChar char="§"/>
            </a:pPr>
            <a:r>
              <a:rPr lang="en-US" dirty="0">
                <a:latin typeface="Times New Roman" panose="02020603050405020304" pitchFamily="18" charset="0"/>
                <a:cs typeface="Times New Roman" panose="02020603050405020304" pitchFamily="18" charset="0"/>
              </a:rPr>
              <a:t>This process involves monitoring the pattern and frequency of eye-blinks while driving. Eye-blinks are a good indicator of a driver’s level of alertness and are based on the frequency and pattern changes of eye-blinks with respect to the driver’s condition. </a:t>
            </a:r>
            <a:endParaRPr lang="en-US" dirty="0">
              <a:solidFill>
                <a:schemeClr val="tx1"/>
              </a:solidFill>
              <a:latin typeface="Times New Roman" pitchFamily="18" charset="0"/>
              <a:cs typeface="Times New Roman" pitchFamily="18" charset="0"/>
            </a:endParaRPr>
          </a:p>
          <a:p>
            <a:pPr indent="-457200" algn="just">
              <a:buFont typeface="Wingdings" pitchFamily="2" charset="2"/>
              <a:buChar char="Ø"/>
            </a:pPr>
            <a:endParaRPr lang="en-US" dirty="0">
              <a:solidFill>
                <a:schemeClr val="tx1"/>
              </a:solidFill>
              <a:latin typeface="Times New Roman" pitchFamily="18" charset="0"/>
              <a:cs typeface="Times New Roman" pitchFamily="18" charset="0"/>
            </a:endParaRPr>
          </a:p>
          <a:p>
            <a:pPr indent="-457200" algn="just">
              <a:buNone/>
            </a:pP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2"/>
          </p:nvPr>
        </p:nvSpPr>
        <p:spPr>
          <a:xfrm>
            <a:off x="467544" y="771550"/>
            <a:ext cx="8208912" cy="4371950"/>
          </a:xfrm>
        </p:spPr>
        <p:txBody>
          <a:bodyPr/>
          <a:lstStyle/>
          <a:p>
            <a:pPr algn="just">
              <a:buNone/>
            </a:pPr>
            <a:r>
              <a:rPr lang="en-US" dirty="0" smtClean="0">
                <a:latin typeface="Times New Roman" panose="02020603050405020304" pitchFamily="18" charset="0"/>
                <a:cs typeface="Times New Roman" panose="02020603050405020304" pitchFamily="18" charset="0"/>
              </a:rPr>
              <a:t>    “A </a:t>
            </a:r>
            <a:r>
              <a:rPr lang="en-US" dirty="0" smtClean="0">
                <a:latin typeface="Times New Roman" panose="02020603050405020304" pitchFamily="18" charset="0"/>
                <a:cs typeface="Times New Roman" panose="02020603050405020304" pitchFamily="18" charset="0"/>
              </a:rPr>
              <a:t>Survey on State-of-the-Art Drowsiness Detection Techniques” M. </a:t>
            </a:r>
            <a:r>
              <a:rPr lang="en-US" dirty="0" err="1" smtClean="0">
                <a:latin typeface="Times New Roman" panose="02020603050405020304" pitchFamily="18" charset="0"/>
                <a:cs typeface="Times New Roman" panose="02020603050405020304" pitchFamily="18" charset="0"/>
              </a:rPr>
              <a:t>Ramzan</a:t>
            </a:r>
            <a:r>
              <a:rPr lang="en-US" dirty="0" smtClean="0">
                <a:latin typeface="Times New Roman" panose="02020603050405020304" pitchFamily="18" charset="0"/>
                <a:cs typeface="Times New Roman" panose="02020603050405020304" pitchFamily="18" charset="0"/>
              </a:rPr>
              <a:t>, H. U. Khan, </a:t>
            </a:r>
            <a:r>
              <a:rPr lang="en-US" dirty="0" smtClean="0">
                <a:latin typeface="Times New Roman" panose="02020603050405020304" pitchFamily="18" charset="0"/>
                <a:cs typeface="Times New Roman" panose="02020603050405020304" pitchFamily="18" charset="0"/>
              </a:rPr>
              <a:t>S.M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Awan</a:t>
            </a:r>
            <a:r>
              <a:rPr lang="en-US" dirty="0" smtClean="0">
                <a:latin typeface="Times New Roman" panose="02020603050405020304" pitchFamily="18" charset="0"/>
                <a:cs typeface="Times New Roman" panose="02020603050405020304" pitchFamily="18" charset="0"/>
              </a:rPr>
              <a:t>, A. Ismail, M. </a:t>
            </a:r>
            <a:r>
              <a:rPr lang="en-US" dirty="0" err="1" smtClean="0">
                <a:latin typeface="Times New Roman" panose="02020603050405020304" pitchFamily="18" charset="0"/>
                <a:cs typeface="Times New Roman" panose="02020603050405020304" pitchFamily="18" charset="0"/>
              </a:rPr>
              <a:t>Ilyas</a:t>
            </a:r>
            <a:r>
              <a:rPr lang="en-US" dirty="0" smtClean="0">
                <a:latin typeface="Times New Roman" panose="02020603050405020304" pitchFamily="18" charset="0"/>
                <a:cs typeface="Times New Roman" panose="02020603050405020304" pitchFamily="18" charset="0"/>
              </a:rPr>
              <a:t> and A. </a:t>
            </a:r>
            <a:r>
              <a:rPr lang="en-US" dirty="0" err="1" smtClean="0">
                <a:latin typeface="Times New Roman" panose="02020603050405020304" pitchFamily="18" charset="0"/>
                <a:cs typeface="Times New Roman" panose="02020603050405020304" pitchFamily="18" charset="0"/>
              </a:rPr>
              <a:t>Mahmood</a:t>
            </a:r>
            <a:r>
              <a:rPr lang="en-US" dirty="0" smtClean="0">
                <a:latin typeface="Times New Roman" panose="02020603050405020304" pitchFamily="18" charset="0"/>
                <a:cs typeface="Times New Roman" panose="02020603050405020304" pitchFamily="18" charset="0"/>
              </a:rPr>
              <a:t>, (2019). This paper analyzes the existing methods of driver drowsiness detection and classifies them into three categories: behavioral, vehicular, and physiological parameters-based techniques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Drowsiness </a:t>
            </a:r>
            <a:r>
              <a:rPr lang="en-US" dirty="0" smtClean="0">
                <a:latin typeface="Times New Roman" panose="02020603050405020304" pitchFamily="18" charset="0"/>
                <a:cs typeface="Times New Roman" panose="02020603050405020304" pitchFamily="18" charset="0"/>
              </a:rPr>
              <a:t>detection through Region of Interest.</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Detection of drowsiness through LBPH.</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Drowsiness detection through Physiological.</a:t>
            </a:r>
          </a:p>
          <a:p>
            <a:pPr algn="just">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Behavioural</a:t>
            </a:r>
            <a:r>
              <a:rPr lang="en-US" dirty="0" smtClean="0">
                <a:latin typeface="Times New Roman" panose="02020603050405020304" pitchFamily="18" charset="0"/>
                <a:cs typeface="Times New Roman" panose="02020603050405020304" pitchFamily="18" charset="0"/>
              </a:rPr>
              <a:t> Based techniques</a:t>
            </a:r>
            <a:r>
              <a:rPr lang="en-US" dirty="0" smtClean="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Eye </a:t>
            </a:r>
            <a:r>
              <a:rPr lang="en-US" sz="1600" dirty="0" smtClean="0">
                <a:latin typeface="Times New Roman" panose="02020603050405020304" pitchFamily="18" charset="0"/>
                <a:cs typeface="Times New Roman" panose="02020603050405020304" pitchFamily="18" charset="0"/>
              </a:rPr>
              <a:t>tracking and Dynamic template Matching.</a:t>
            </a:r>
          </a:p>
          <a:p>
            <a:pPr lvl="1"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Mouth and Yawning analysis.</a:t>
            </a:r>
          </a:p>
          <a:p>
            <a:pPr lvl="1"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Facial Expression method.</a:t>
            </a:r>
          </a:p>
          <a:p>
            <a:pPr lvl="1"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Yawning extraction method.</a:t>
            </a:r>
            <a:r>
              <a:rPr lang="en-US" sz="1600" dirty="0" smtClean="0"/>
              <a:t> </a:t>
            </a:r>
            <a:r>
              <a:rPr lang="en-US"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2051720" y="76750"/>
            <a:ext cx="4824536" cy="694800"/>
          </a:xfrm>
        </p:spPr>
        <p:txBody>
          <a:bodyPr/>
          <a:lstStyle/>
          <a:p>
            <a:r>
              <a:rPr lang="en-US" dirty="0"/>
              <a:t>Literature Survey   </a:t>
            </a:r>
            <a:endParaRPr lang="en-IN" sz="3000" dirty="0"/>
          </a:p>
        </p:txBody>
      </p:sp>
    </p:spTree>
    <p:extLst>
      <p:ext uri="{BB962C8B-B14F-4D97-AF65-F5344CB8AC3E}">
        <p14:creationId xmlns="" xmlns:p14="http://schemas.microsoft.com/office/powerpoint/2010/main" val="79231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4E4F88C-75E0-E7C4-04ED-70CE7F3D86DE}"/>
              </a:ext>
            </a:extLst>
          </p:cNvPr>
          <p:cNvSpPr>
            <a:spLocks noGrp="1"/>
          </p:cNvSpPr>
          <p:nvPr>
            <p:ph type="title"/>
          </p:nvPr>
        </p:nvSpPr>
        <p:spPr/>
        <p:txBody>
          <a:bodyPr/>
          <a:lstStyle/>
          <a:p>
            <a:r>
              <a:rPr lang="en-IN" dirty="0"/>
              <a:t>Existing System</a:t>
            </a:r>
          </a:p>
        </p:txBody>
      </p:sp>
      <p:sp>
        <p:nvSpPr>
          <p:cNvPr id="5" name="Subtitle 1">
            <a:extLst>
              <a:ext uri="{FF2B5EF4-FFF2-40B4-BE49-F238E27FC236}">
                <a16:creationId xmlns="" xmlns:a16="http://schemas.microsoft.com/office/drawing/2014/main" id="{56117DEB-0F94-39A9-1CC5-D60F76405523}"/>
              </a:ext>
            </a:extLst>
          </p:cNvPr>
          <p:cNvSpPr>
            <a:spLocks noGrp="1"/>
          </p:cNvSpPr>
          <p:nvPr>
            <p:ph type="subTitle" idx="2"/>
          </p:nvPr>
        </p:nvSpPr>
        <p:spPr>
          <a:xfrm>
            <a:off x="914400" y="1347614"/>
            <a:ext cx="7329488" cy="3049761"/>
          </a:xfrm>
        </p:spPr>
        <p:txBody>
          <a:bodyPr/>
          <a:lstStyle/>
          <a:p>
            <a:pPr marL="139700" indent="0" algn="just">
              <a:lnSpc>
                <a:spcPct val="150000"/>
              </a:lnSpc>
              <a:buNone/>
            </a:pPr>
            <a:r>
              <a:rPr lang="en-US" dirty="0">
                <a:latin typeface="Times New Roman" panose="02020603050405020304" pitchFamily="18" charset="0"/>
                <a:cs typeface="Times New Roman" panose="02020603050405020304" pitchFamily="18" charset="0"/>
              </a:rPr>
              <a:t>Existing real-time drowsiness detection systems primarily rely on deep learning algorithms analyzing facial features captured by a camera. Convolutional Neural Networks (CNNs) are a common deep learning choice for this task. These systems are trained on large datasets of images labeled with drowsy and alert states. The system detects drowsiness by analyzing features like eye closure, yawning, and head pose.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7539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6A13068D-72C9-6B8E-FDA1-2EC0346A05D6}"/>
              </a:ext>
            </a:extLst>
          </p:cNvPr>
          <p:cNvSpPr>
            <a:spLocks noGrp="1"/>
          </p:cNvSpPr>
          <p:nvPr>
            <p:ph type="subTitle" idx="2"/>
          </p:nvPr>
        </p:nvSpPr>
        <p:spPr>
          <a:xfrm>
            <a:off x="913638" y="1347614"/>
            <a:ext cx="7618802" cy="3050436"/>
          </a:xfrm>
        </p:spPr>
        <p:txBody>
          <a:bodyPr/>
          <a:lstStyle/>
          <a:p>
            <a:pPr marL="139700" indent="0" algn="just">
              <a:lnSpc>
                <a:spcPct val="150000"/>
              </a:lnSpc>
              <a:buNone/>
            </a:pPr>
            <a:r>
              <a:rPr lang="en-US" dirty="0">
                <a:latin typeface="Times New Roman" panose="02020603050405020304" pitchFamily="18" charset="0"/>
                <a:cs typeface="Times New Roman" panose="02020603050405020304" pitchFamily="18" charset="0"/>
              </a:rPr>
              <a:t>Many of the road accidents will occur due to drowsiness of the driver. Drowsiness can be detected by monitoring the driver through </a:t>
            </a:r>
            <a:r>
              <a:rPr lang="en-US" dirty="0" err="1">
                <a:latin typeface="Times New Roman" panose="02020603050405020304" pitchFamily="18" charset="0"/>
                <a:cs typeface="Times New Roman" panose="02020603050405020304" pitchFamily="18" charset="0"/>
              </a:rPr>
              <a:t>continous</a:t>
            </a:r>
            <a:r>
              <a:rPr lang="en-US" dirty="0">
                <a:latin typeface="Times New Roman" panose="02020603050405020304" pitchFamily="18" charset="0"/>
                <a:cs typeface="Times New Roman" panose="02020603050405020304" pitchFamily="18" charset="0"/>
              </a:rPr>
              <a:t> video stream with a mobile or camera. The general objective is to create a model that will indicate whether a person is feeling drowsy or not. The model takes image for every second and check for eye blinking and calculates the time for eye closed by </a:t>
            </a:r>
            <a:r>
              <a:rPr lang="en-US" dirty="0" err="1">
                <a:latin typeface="Times New Roman" panose="02020603050405020304" pitchFamily="18" charset="0"/>
                <a:cs typeface="Times New Roman" panose="02020603050405020304" pitchFamily="18" charset="0"/>
              </a:rPr>
              <a:t>perclos</a:t>
            </a:r>
            <a:r>
              <a:rPr lang="en-US" dirty="0">
                <a:latin typeface="Times New Roman" panose="02020603050405020304" pitchFamily="18" charset="0"/>
                <a:cs typeface="Times New Roman" panose="02020603050405020304" pitchFamily="18" charset="0"/>
              </a:rPr>
              <a:t> algorithm. If the blinking is high and eye is closed for certain amount of time then it will indicate driver through a sound</a:t>
            </a:r>
            <a:r>
              <a:rPr lang="en-US" dirty="0"/>
              <a:t>. </a:t>
            </a:r>
            <a:endParaRPr lang="en-IN" dirty="0"/>
          </a:p>
        </p:txBody>
      </p:sp>
      <p:sp>
        <p:nvSpPr>
          <p:cNvPr id="4" name="Title 3">
            <a:extLst>
              <a:ext uri="{FF2B5EF4-FFF2-40B4-BE49-F238E27FC236}">
                <a16:creationId xmlns="" xmlns:a16="http://schemas.microsoft.com/office/drawing/2014/main" id="{16EF1625-E46C-6201-E394-230301F6CC53}"/>
              </a:ext>
            </a:extLst>
          </p:cNvPr>
          <p:cNvSpPr>
            <a:spLocks noGrp="1"/>
          </p:cNvSpPr>
          <p:nvPr>
            <p:ph type="title"/>
          </p:nvPr>
        </p:nvSpPr>
        <p:spPr/>
        <p:txBody>
          <a:bodyPr/>
          <a:lstStyle/>
          <a:p>
            <a:r>
              <a:rPr lang="en-IN" dirty="0"/>
              <a:t>Problem Statement</a:t>
            </a:r>
          </a:p>
        </p:txBody>
      </p:sp>
    </p:spTree>
    <p:extLst>
      <p:ext uri="{BB962C8B-B14F-4D97-AF65-F5344CB8AC3E}">
        <p14:creationId xmlns="" xmlns:p14="http://schemas.microsoft.com/office/powerpoint/2010/main" val="68783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25509AF4-C988-5D72-F1C6-CDF504E36556}"/>
              </a:ext>
            </a:extLst>
          </p:cNvPr>
          <p:cNvSpPr>
            <a:spLocks noGrp="1"/>
          </p:cNvSpPr>
          <p:nvPr>
            <p:ph type="subTitle" idx="2"/>
          </p:nvPr>
        </p:nvSpPr>
        <p:spPr>
          <a:xfrm>
            <a:off x="913638" y="1275606"/>
            <a:ext cx="7474786" cy="3122444"/>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Drowsiness detection is a safety technology that can prevent accidents that are caused by drivers who fell asleep while driving. </a:t>
            </a:r>
          </a:p>
          <a:p>
            <a:pPr algn="just">
              <a:lnSpc>
                <a:spcPct val="150000"/>
              </a:lnSpc>
            </a:pPr>
            <a:r>
              <a:rPr lang="en-US" dirty="0">
                <a:latin typeface="Times New Roman" panose="02020603050405020304" pitchFamily="18" charset="0"/>
                <a:cs typeface="Times New Roman" panose="02020603050405020304" pitchFamily="18" charset="0"/>
              </a:rPr>
              <a:t>The objective of this Python project is to build a drowsiness detection system that will detect that a person’s eyes are closed for a few seconds. </a:t>
            </a:r>
          </a:p>
          <a:p>
            <a:pPr algn="just">
              <a:lnSpc>
                <a:spcPct val="150000"/>
              </a:lnSpc>
            </a:pPr>
            <a:r>
              <a:rPr lang="en-US" dirty="0">
                <a:latin typeface="Times New Roman" panose="02020603050405020304" pitchFamily="18" charset="0"/>
                <a:cs typeface="Times New Roman" panose="02020603050405020304" pitchFamily="18" charset="0"/>
              </a:rPr>
              <a:t>This detection system provides a noncontact technique for judging different levels of driver alertness and facilitates early detection of a decline in alertness during driving. </a:t>
            </a:r>
            <a:endParaRPr lang="en-I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 xmlns:a16="http://schemas.microsoft.com/office/drawing/2014/main" id="{6B3B29D4-8794-2E68-1D97-9F91C8B0FB5A}"/>
              </a:ext>
            </a:extLst>
          </p:cNvPr>
          <p:cNvSpPr>
            <a:spLocks noGrp="1"/>
          </p:cNvSpPr>
          <p:nvPr>
            <p:ph type="title"/>
          </p:nvPr>
        </p:nvSpPr>
        <p:spPr/>
        <p:txBody>
          <a:bodyPr/>
          <a:lstStyle/>
          <a:p>
            <a:r>
              <a:rPr lang="en-IN" dirty="0"/>
              <a:t>Objectives</a:t>
            </a:r>
          </a:p>
        </p:txBody>
      </p:sp>
    </p:spTree>
    <p:extLst>
      <p:ext uri="{BB962C8B-B14F-4D97-AF65-F5344CB8AC3E}">
        <p14:creationId xmlns="" xmlns:p14="http://schemas.microsoft.com/office/powerpoint/2010/main" val="2275643957"/>
      </p:ext>
    </p:extLst>
  </p:cSld>
  <p:clrMapOvr>
    <a:masterClrMapping/>
  </p:clrMapOvr>
</p:sld>
</file>

<file path=ppt/theme/theme1.xml><?xml version="1.0" encoding="utf-8"?>
<a:theme xmlns:a="http://schemas.openxmlformats.org/drawingml/2006/main" name="Chat GPT by Slidesgo">
  <a:themeElements>
    <a:clrScheme name="Simple Light">
      <a:dk1>
        <a:srgbClr val="000000"/>
      </a:dk1>
      <a:lt1>
        <a:srgbClr val="FDFCFD"/>
      </a:lt1>
      <a:dk2>
        <a:srgbClr val="DFE6EE"/>
      </a:dk2>
      <a:lt2>
        <a:srgbClr val="A1B0BA"/>
      </a:lt2>
      <a:accent1>
        <a:srgbClr val="7991D1"/>
      </a:accent1>
      <a:accent2>
        <a:srgbClr val="4C5980"/>
      </a:accent2>
      <a:accent3>
        <a:srgbClr val="FFD075"/>
      </a:accent3>
      <a:accent4>
        <a:srgbClr val="EB9921"/>
      </a:accent4>
      <a:accent5>
        <a:srgbClr val="D66EC0"/>
      </a:accent5>
      <a:accent6>
        <a:srgbClr val="B345B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2313</TotalTime>
  <Words>1073</Words>
  <Application>Microsoft Office PowerPoint</Application>
  <PresentationFormat>On-screen Show (16:9)</PresentationFormat>
  <Paragraphs>85</Paragraphs>
  <Slides>14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Times New Roman</vt:lpstr>
      <vt:lpstr>Candal</vt:lpstr>
      <vt:lpstr>Cabin</vt:lpstr>
      <vt:lpstr>Wingdings</vt:lpstr>
      <vt:lpstr>Nunito Light</vt:lpstr>
      <vt:lpstr>Roboto</vt:lpstr>
      <vt:lpstr>Libre Franklin Black</vt:lpstr>
      <vt:lpstr>DM Sans</vt:lpstr>
      <vt:lpstr>Calistoga</vt:lpstr>
      <vt:lpstr>Chat GPT by Slidesgo</vt:lpstr>
      <vt:lpstr>Slide 1</vt:lpstr>
      <vt:lpstr>Slide 2</vt:lpstr>
      <vt:lpstr>CONTENTS</vt:lpstr>
      <vt:lpstr>                     Abstract</vt:lpstr>
      <vt:lpstr> Introduction</vt:lpstr>
      <vt:lpstr>Literature Survey   </vt:lpstr>
      <vt:lpstr>Existing System</vt:lpstr>
      <vt:lpstr>Problem Statement</vt:lpstr>
      <vt:lpstr>Objectives</vt:lpstr>
      <vt:lpstr>Advantages</vt:lpstr>
      <vt:lpstr>Disadvantages</vt:lpstr>
      <vt:lpstr> 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GPT</dc:title>
  <dc:creator>Anju</dc:creator>
  <cp:lastModifiedBy>Dell</cp:lastModifiedBy>
  <cp:revision>155</cp:revision>
  <dcterms:modified xsi:type="dcterms:W3CDTF">2024-06-14T02:26:33Z</dcterms:modified>
</cp:coreProperties>
</file>