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ana-code113/cybersecurity_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911" y="3234519"/>
            <a:ext cx="995719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Adelli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Chandana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kern="1200" dirty="0" err="1" smtClean="0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Adelli</a:t>
            </a:r>
            <a:r>
              <a:rPr lang="en-US" sz="2400" b="1" kern="1200" dirty="0" smtClean="0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dirty="0" err="1" smtClean="0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Chandana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Vaageswari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3A781E92-EC4A-60B8-BA28-9805FB52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63" y="1511527"/>
            <a:ext cx="4080863" cy="3317585"/>
          </a:xfr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8D7DCFF-2DFD-F4F6-78B8-75AD8FE4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14" y="1511527"/>
            <a:ext cx="3599676" cy="4360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6100D5F-66CE-317F-A3D3-E1E9238D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810" y="1145447"/>
            <a:ext cx="3637912" cy="3713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06E52CD-9D82-4725-5E19-89467D503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10" y="5243050"/>
            <a:ext cx="2558423" cy="1303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70FDCF3-EB02-BB48-ACAC-DF7BCDC46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709" y="5243050"/>
            <a:ext cx="2558423" cy="1303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4421810" y="754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https://github.com/Chandana-code113/cybersecurity_steganography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b30265f8-c5e2-4918-b4a1-b977299ca3e2"/>
    <ds:schemaRef ds:uri="fadb41d3-f9cb-40fb-903c-8cacaba95bb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98</TotalTime>
  <Words>354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LENOVO</cp:lastModifiedBy>
  <cp:revision>29</cp:revision>
  <dcterms:created xsi:type="dcterms:W3CDTF">2021-05-26T16:50:10Z</dcterms:created>
  <dcterms:modified xsi:type="dcterms:W3CDTF">2025-02-25T14:19:00Z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