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027133" y="1069102"/>
            <a:ext cx="10126535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Big Data challenges for the e-Mobility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690172"/>
            <a:ext cx="39705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b="0" dirty="0"/>
              <a:t>PSCS103</a:t>
            </a:r>
            <a:endParaRPr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16106541"/>
              </p:ext>
            </p:extLst>
          </p:nvPr>
        </p:nvGraphicFramePr>
        <p:xfrm>
          <a:off x="441827" y="2104373"/>
          <a:ext cx="5457932" cy="2429526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10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21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Dr.Sentilkumar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E63F35-431D-70A7-F487-12A268A17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46054"/>
              </p:ext>
            </p:extLst>
          </p:nvPr>
        </p:nvGraphicFramePr>
        <p:xfrm>
          <a:off x="281836" y="2148214"/>
          <a:ext cx="6198360" cy="2290799"/>
        </p:xfrm>
        <a:graphic>
          <a:graphicData uri="http://schemas.openxmlformats.org/drawingml/2006/table">
            <a:tbl>
              <a:tblPr firstRow="1" bandRow="1"/>
              <a:tblGrid>
                <a:gridCol w="3099180">
                  <a:extLst>
                    <a:ext uri="{9D8B030D-6E8A-4147-A177-3AD203B41FA5}">
                      <a16:colId xmlns:a16="http://schemas.microsoft.com/office/drawing/2014/main" val="3038010032"/>
                    </a:ext>
                  </a:extLst>
                </a:gridCol>
                <a:gridCol w="3099180">
                  <a:extLst>
                    <a:ext uri="{9D8B030D-6E8A-4147-A177-3AD203B41FA5}">
                      <a16:colId xmlns:a16="http://schemas.microsoft.com/office/drawing/2014/main" val="3677121122"/>
                    </a:ext>
                  </a:extLst>
                </a:gridCol>
              </a:tblGrid>
              <a:tr h="383087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ROLL NUMBER</a:t>
                      </a:r>
                      <a:endParaRPr lang="en-IN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STUDENT NAME</a:t>
                      </a:r>
                      <a:endParaRPr lang="en-IN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70229"/>
                  </a:ext>
                </a:extLst>
              </a:tr>
              <a:tr h="362211">
                <a:tc>
                  <a:txBody>
                    <a:bodyPr/>
                    <a:lstStyle/>
                    <a:p>
                      <a:r>
                        <a:rPr lang="en-GB" dirty="0"/>
                        <a:t>20211CSE0723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SIBBALA CHANDANA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52506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r>
                        <a:rPr lang="en-GB" dirty="0"/>
                        <a:t>20211CSE0480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KOTHA GREESHMA REDDY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7449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r>
                        <a:rPr lang="en-GB" dirty="0"/>
                        <a:t>20211CSE0812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GABBURI NEHA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65518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r>
                        <a:rPr lang="en-GB" dirty="0"/>
                        <a:t>20211CSE0827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CIVINI MEGHANA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01908"/>
                  </a:ext>
                </a:extLst>
              </a:tr>
              <a:tr h="383087">
                <a:tc>
                  <a:txBody>
                    <a:bodyPr/>
                    <a:lstStyle/>
                    <a:p>
                      <a:r>
                        <a:rPr lang="en-GB" dirty="0"/>
                        <a:t>20211CSE0824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PATHAKAMURI HARSHITHA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43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r>
              <a:rPr lang="en-IN" dirty="0"/>
              <a:t>PSCS103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: https://github.com/Chandana-sibbala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 : </a:t>
            </a:r>
            <a:r>
              <a:rPr lang="en-GB" sz="1900" dirty="0"/>
              <a:t>Provide IEEE or APA citations for any articles, journals, or other materials referenced during your research.</a:t>
            </a: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sz="2000" dirty="0"/>
              <a:t>ABB GIS Pvt Ltd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IN" dirty="0"/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EV user must be assured that power will be available when needed especially in an unfamiliar area. A route optimization approach based on Machine Learning needs to be considered to ensure that vehicle drivers are led to the nearest or their preferred e-Station</a:t>
            </a:r>
            <a:r>
              <a:rPr lang="en-GB" dirty="0"/>
              <a:t>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sz="2000" dirty="0"/>
              <a:t>High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Hadoop, Spark for Big Data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Python/R for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platforms like AWS/Azure for scalable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stream processing tools like Apache Kafka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C0FFA86-D7EC-BA5A-65BE-246EED11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Include a timeline that </a:t>
            </a:r>
            <a:r>
              <a:rPr lang="en-GB" sz="2000" dirty="0" err="1"/>
              <a:t>covers:Problem</a:t>
            </a:r>
            <a:r>
              <a:rPr lang="en-GB" sz="2000" dirty="0"/>
              <a:t>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Data collection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Big Data architecture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Implementation of algorithms for 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Evaluation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Report writing and presentation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394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Verdana</vt:lpstr>
      <vt:lpstr>Wingdings</vt:lpstr>
      <vt:lpstr>Bioinformatics</vt:lpstr>
      <vt:lpstr>Big Data challenges for the e-Mobility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Kotha Greeshma Reddy</cp:lastModifiedBy>
  <cp:revision>40</cp:revision>
  <dcterms:modified xsi:type="dcterms:W3CDTF">2024-09-17T16:39:51Z</dcterms:modified>
</cp:coreProperties>
</file>