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3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4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83228AE2-596A-19F4-AF18-15F15355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78C6AB40-8200-EF3F-BA98-2DCF45410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507F6A48-DBEB-36D4-A3AE-35A257E6B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8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1798F982-F7F9-6AD2-D118-0A2A3960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00EC8B8B-7846-1BF5-571D-AFCAFD40B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7F12F15A-DC8E-D755-FC01-60A3B30F4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37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D7D5FCE-874E-0B67-67ED-92632131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246D6032-1FC3-7F63-99C6-E7FEF4990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BC2C780C-22B9-47B4-1F59-F4CD904B7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4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79E86635-DEB5-BAC2-DD1C-930AA78D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FEB7C08F-E641-2A02-A0B5-BE09234B6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3B63A2BA-7B74-DE63-227F-E2045C3FD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5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4BBA60E-0DCE-5836-473D-1993B074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EFB1C038-79B7-3EDA-1C0C-252C2396D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206E9F00-24D9-B7A3-4BF2-5709AE27A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74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897EE6E-54B6-1C33-E699-8ED18A65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E499EF75-36A9-240A-6E2D-D41E81591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6FE4A1B7-9D75-1784-5D08-4FB20D5C2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F3C720DD-578D-DDA6-A2F6-52419C67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AB048065-AE78-EDB7-0F61-BA07AF865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CDE30C9B-BBBA-023D-8383-8E0FAF881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8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7A7DAD32-2BCB-FDBA-231F-5E6EC413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C7B61B5A-0241-E3A6-347B-0A08A0E1DC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463836DA-C67F-99FC-438C-148244866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3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30E75575-E11E-3B71-CCBF-3225135B1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F75666B0-5956-4F1E-BFD6-1C1112BF3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CC36BC12-16F8-16A0-D43D-1FBC5DFF3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22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B53915DF-FFFE-FA07-4727-6D408E88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8DA5F6E1-C874-D58B-0E50-C2FE20669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8D548DD5-DABE-32AF-025A-20F559FDF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hibha-bm/orders" TargetMode="External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Relationship Id="rId5" Type="http://schemas.openxmlformats.org/officeDocument/2006/relationships/hyperlink" Target="https://github.com/tejaswini201/MINIPROJECT" TargetMode="External" /><Relationship Id="rId4" Type="http://schemas.openxmlformats.org/officeDocument/2006/relationships/hyperlink" Target="https://github.com/Chandana1509/mini_project" TargetMode="Externa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- Synopsis on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“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Digital Food Ordering RESPONSIVE WEBSITE </a:t>
            </a:r>
            <a:r>
              <a:rPr lang="en-GB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Dept. of CS&amp;E ( DATA SCIENCE)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Adichunchanagiri</a:t>
            </a: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Institute of Technology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Chikkamagaluru - 577102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Prof.Gagana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7CB77B2-E0A1-12D9-D8D0-FF1E72F0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2D06C2-4882-DD98-6FA4-CA7C5B27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1" y="176279"/>
            <a:ext cx="8330317" cy="3660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A50A4-2716-9358-3B67-31AF4CFCE09C}"/>
              </a:ext>
            </a:extLst>
          </p:cNvPr>
          <p:cNvSpPr txBox="1"/>
          <p:nvPr/>
        </p:nvSpPr>
        <p:spPr>
          <a:xfrm>
            <a:off x="441313" y="3933598"/>
            <a:ext cx="826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user-friendly interface displayed upon scanning the QR code, allowing customers to browse the menu, place orders, and provide table details effortlessly.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64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23FA5DD-AAB5-4F35-565C-DDEB9BAD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06F7D-CF32-4266-F816-A32DE2EB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7" y="431198"/>
            <a:ext cx="3653522" cy="275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9531D-3055-E433-6E9A-7C29978D353F}"/>
              </a:ext>
            </a:extLst>
          </p:cNvPr>
          <p:cNvSpPr txBox="1"/>
          <p:nvPr/>
        </p:nvSpPr>
        <p:spPr>
          <a:xfrm>
            <a:off x="208157" y="3481639"/>
            <a:ext cx="3702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allows customers to easily navigate through various menu categories such as Veg Starters, Non-Veg Starters, Desserts, and more, ensuring a smooth and organized ordering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ACA47-16FC-663E-AA14-70F1ECEB4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84488"/>
            <a:ext cx="4321180" cy="2297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D3BB8-6FA2-76E8-9AC9-3380FCF61C55}"/>
              </a:ext>
            </a:extLst>
          </p:cNvPr>
          <p:cNvSpPr txBox="1"/>
          <p:nvPr/>
        </p:nvSpPr>
        <p:spPr>
          <a:xfrm>
            <a:off x="4528451" y="3554649"/>
            <a:ext cx="448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cart page displays selected items, quantities, and total prices, allowing customers to review and modify their orders before finalizing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FACED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QR Code Functionality: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works seamlessly with all devices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redirected accurately.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Across Devices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Adapting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to function smoothly on various screen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and devices.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and accurate synchronization between the database and the front-end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Functionalities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individual components was manageable, but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them into a cohesive system posed significant 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6B3CD7D-C50A-AFE5-A328-B92FBE45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D938D19-C0FB-75D2-C2AD-7282A970C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EC43670C-C1DC-D28A-50F7-A917A1E7E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Table-Specific QR Codes: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unique QR codes for each table to streamline the ordering process further.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Payment Gateway: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online payment options directly through the system.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restaurant owners detailed insights on sales, popular items, and customer preferences.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language options to cater to a diverse customer 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Franchise Management: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system to handle orders and data from various restaurant branches under a unified platform.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2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027010A-37D8-F5EA-6A13-F18056CA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D4E8DFD9-D39D-2F2B-C979-CB863DE10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3BB7A9F6-E98D-B732-DCAC-123FFD5F29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food ordering systems were inefficient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prone to errors, and lacked contactless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QR code-based food ordering system with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seamless access to the menu and order placement.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ordering process by reducing errors, speeding up service, and enhancing the customer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Goals: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created a responsive website that streamlines food ordering through QR 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meeting the need for a modern, efficient solution.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7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9AD656F-1634-F685-A421-6B9B876C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20F14A4D-7ACB-2F65-06EE-B1B1CB3E5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GITHUB LINK 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D151B698-4337-B1B8-5167-5CD82746D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IN" sz="1600" b="1" i="0" dirty="0" err="1">
                <a:solidFill>
                  <a:srgbClr val="1F1F1F"/>
                </a:solidFill>
                <a:effectLst/>
                <a:latin typeface="Google Sans"/>
              </a:rPr>
              <a:t>Prathibha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Google Sans"/>
              </a:rPr>
              <a:t> B M: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Google Sans"/>
                <a:hlinkClick r:id="rId3"/>
              </a:rPr>
              <a:t>https://github.com/Prathibha-bm/orders</a:t>
            </a:r>
            <a:endParaRPr lang="en-IN" sz="1600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1F1F1F"/>
                </a:solidFill>
                <a:latin typeface="Google Sans"/>
              </a:rPr>
              <a:t>Chandana C M: </a:t>
            </a:r>
            <a:r>
              <a:rPr lang="en-IN" sz="1600" b="1" dirty="0">
                <a:solidFill>
                  <a:srgbClr val="1F1F1F"/>
                </a:solidFill>
                <a:latin typeface="Google Sans"/>
                <a:hlinkClick r:id="rId4"/>
              </a:rPr>
              <a:t>https://github.com/Chandana1509/mini_project</a:t>
            </a:r>
            <a:endParaRPr lang="en-IN" sz="1600" b="1" dirty="0">
              <a:solidFill>
                <a:srgbClr val="1F1F1F"/>
              </a:solidFill>
              <a:latin typeface="Google Sans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i="0" dirty="0">
                <a:solidFill>
                  <a:srgbClr val="1F1F1F"/>
                </a:solidFill>
                <a:effectLst/>
                <a:latin typeface="Google Sans"/>
              </a:rPr>
              <a:t>Tejaswini M: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Google Sans"/>
                <a:hlinkClick r:id="rId5"/>
              </a:rPr>
              <a:t>https://github.com/tejaswini201/MINIPROJECT</a:t>
            </a:r>
            <a:endParaRPr lang="en-IN" sz="1600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1F1F1F"/>
                </a:solidFill>
                <a:latin typeface="Google Sans"/>
              </a:rPr>
              <a:t>Bhagyashree: </a:t>
            </a:r>
            <a:r>
              <a:rPr lang="en-GB" sz="1600" b="1" dirty="0">
                <a:solidFill>
                  <a:schemeClr val="accent5"/>
                </a:solidFill>
                <a:latin typeface="Google Sans"/>
              </a:rPr>
              <a:t>https://github.com/bhagyasreeganuga/Miniproject</a:t>
            </a:r>
            <a:endParaRPr lang="en-IN" sz="1600" b="1" i="0" dirty="0">
              <a:solidFill>
                <a:schemeClr val="accent5"/>
              </a:solidFill>
              <a:effectLst/>
              <a:latin typeface="Google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3774173-1F00-616A-123F-F4D169CB2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2E18DE5-545F-5665-2623-128251359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QUESTION AND ANSWER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4FB0FB71-D86D-F4C2-21FF-D0E3DA63E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We welcome your questions! Feel free to ask about any part of the project, and we’ll be happy to discuss further.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4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98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 CODE-BASED FOOD ORDERING SYSTEM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1" y="1312190"/>
            <a:ext cx="447589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Ganugapenta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Bhagyasree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Development &amp; Functionality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Chandana C 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Web Design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 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Web-Customer Interaction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Prathibha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Management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Saturday, December 16, 2024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C33F-3374-CFBB-DBA5-70673EED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87591" y="1647303"/>
            <a:ext cx="4356409" cy="2668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846F20-8AB2-363F-FD1A-63A544319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50156"/>
            <a:ext cx="8363949" cy="387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Delays in Ordering:</a:t>
            </a:r>
            <a:r>
              <a:rPr lang="en-US" dirty="0"/>
              <a:t> Manual order-taking can lead to long waiting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Order Errors:</a:t>
            </a:r>
            <a:r>
              <a:rPr lang="en-US" dirty="0"/>
              <a:t> Miscommunication during manual processes often results in incorrect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Limited Accessibility:</a:t>
            </a:r>
            <a:r>
              <a:rPr lang="en-US" dirty="0"/>
              <a:t> Customers rely on servers to bring menus and take orders, causing inconvenience.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Hygiene Concerns:</a:t>
            </a:r>
            <a:r>
              <a:rPr lang="en-US" dirty="0"/>
              <a:t> Traditional systems lack a contactless solution, which is especially important in the current health-conscious world.</a:t>
            </a:r>
          </a:p>
          <a:p>
            <a:pPr marL="114300" indent="0">
              <a:buNone/>
            </a:pPr>
            <a:r>
              <a:rPr lang="en-US" b="1" dirty="0"/>
              <a:t>Solution:</a:t>
            </a:r>
            <a:br>
              <a:rPr lang="en-US" dirty="0"/>
            </a:br>
            <a:r>
              <a:rPr lang="en-US" dirty="0"/>
              <a:t>Our </a:t>
            </a:r>
            <a:r>
              <a:rPr lang="en-US" b="1" dirty="0"/>
              <a:t>QR Code-Based Food Ordering System</a:t>
            </a:r>
            <a:r>
              <a:rPr lang="en-US" dirty="0"/>
              <a:t> provides a fast, error-free, and contactless way for customers to access menus and place orders, improving efficiency and enhancing the dining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SCOPE OF THE PROJECT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BENEFICIARIES: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food ordering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Owners: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staff workload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easy menu access.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order placement through 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storage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seamless order management.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DESIGN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Overview:</a:t>
            </a:r>
          </a:p>
          <a:p>
            <a:pPr marL="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responsive and user-friendly interface.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menu dynamically fetched from the HTML section, not stored in the database.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place orders.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421EB65-3DA6-40A1-3843-3B4F3714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5E95B4F1-A0A0-FA24-1F0D-6531CAFDD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DESIGN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622C208A-DA99-46C7-1B41-4A788D572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to process order details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 data storage.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front-end and database.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stores order-related 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table number, order items, and total price.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storage and retrieval of customer orders.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5FC298D4-028B-1EA1-6DF8-897B85811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3D1E42A6-004F-94B9-3F89-357A4D4B1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E170C831-A282-DA86-89C5-5E9C94568E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237310"/>
            <a:ext cx="8520599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scope, features, and target audience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codes for menu access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smooth redirection.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interface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HTML, CSS, and JavaScript.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PHP to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orders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interact with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to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order details in real time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functional testing and deployed for demonstration.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PHP, NoSQL, XAMPP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8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A72D553-60B3-13B0-587A-3AD8C95B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EC51ED3C-6890-F430-11C1-983D25FE4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IMPLEMENTATION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ACCECF07-8ECF-18D0-AB59-E45CE6189D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4784556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QR codes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menu access via scanning.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HTML, CSS, and JavaScript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menu and collect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to process orders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connect the front end with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NoSQL database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order 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6EB12-D8CA-1896-8ED0-E9B6D983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76" y="1136612"/>
            <a:ext cx="2712955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B3F8DDA-9AC2-E9AC-0A38-B16A9A2D2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0ADB34B8-F2F8-121E-0C38-07E913421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6718F391-FC6D-A497-A626-092168249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Ordering 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Orders are placed and processed quickly using a streamlined system.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Errors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Automated order handling minimizes mistakes in order entry and management.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Experience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Contactless and efficient process enhances satisfaction and convenience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CCA43-9A5D-E91E-D465-E69E0E46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8" t="16408" r="12036" b="22096"/>
          <a:stretch/>
        </p:blipFill>
        <p:spPr>
          <a:xfrm>
            <a:off x="6280129" y="1223982"/>
            <a:ext cx="1832784" cy="1984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C8F74-F389-88CB-D72A-ADA60F9ECF24}"/>
              </a:ext>
            </a:extLst>
          </p:cNvPr>
          <p:cNvSpPr txBox="1"/>
          <p:nvPr/>
        </p:nvSpPr>
        <p:spPr>
          <a:xfrm>
            <a:off x="5783766" y="3232641"/>
            <a:ext cx="2825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this QR code to access the menu and place your order seamlessly through our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6192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1011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Geometric</vt:lpstr>
      <vt:lpstr>Mini Project - Synopsis on           “QR Code-Based Digital Food Ordering RESPONSIVE WEBSITE “</vt:lpstr>
      <vt:lpstr>PROJECT TITLE: QR CODE-BASED FOOD ORDERING SYSTEM</vt:lpstr>
      <vt:lpstr>PROBLEM STATEMENT</vt:lpstr>
      <vt:lpstr>SCOPE OF THE PROJECT</vt:lpstr>
      <vt:lpstr>PROJECT DESIGN</vt:lpstr>
      <vt:lpstr>PROJECT DESIGN</vt:lpstr>
      <vt:lpstr>METHODOLOGY</vt:lpstr>
      <vt:lpstr>IMPLEMENTATION</vt:lpstr>
      <vt:lpstr>RESULTS</vt:lpstr>
      <vt:lpstr>PowerPoint Presentation</vt:lpstr>
      <vt:lpstr>PowerPoint Presentation</vt:lpstr>
      <vt:lpstr>CHALLENGES FACED</vt:lpstr>
      <vt:lpstr>FUTURE WORK</vt:lpstr>
      <vt:lpstr>CONCLUSION</vt:lpstr>
      <vt:lpstr>GITHUB LINK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CHANDANA CM</cp:lastModifiedBy>
  <cp:revision>4</cp:revision>
  <dcterms:modified xsi:type="dcterms:W3CDTF">2024-12-21T11:43:54Z</dcterms:modified>
</cp:coreProperties>
</file>