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19EFAD-C897-4C6E-9176-23C68910C98D}" v="1" dt="2022-04-07T11:12:03.937"/>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77" d="100"/>
          <a:sy n="77" d="100"/>
        </p:scale>
        <p:origin x="864" y="67"/>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11" Type="http://schemas.microsoft.com/office/2016/11/relationships/changesInfo" Target="changesInfos/changesInfo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kchandana308@outlook.com" userId="9ac50dfa323b15eb" providerId="LiveId" clId="{B919EFAD-C897-4C6E-9176-23C68910C98D}"/>
    <pc:docChg chg="modSld">
      <pc:chgData name="gkchandana308@outlook.com" userId="9ac50dfa323b15eb" providerId="LiveId" clId="{B919EFAD-C897-4C6E-9176-23C68910C98D}" dt="2022-04-07T11:12:03.935" v="13"/>
      <pc:docMkLst>
        <pc:docMk/>
      </pc:docMkLst>
      <pc:sldChg chg="modSp mod">
        <pc:chgData name="gkchandana308@outlook.com" userId="9ac50dfa323b15eb" providerId="LiveId" clId="{B919EFAD-C897-4C6E-9176-23C68910C98D}" dt="2022-04-07T11:12:03.935" v="13"/>
        <pc:sldMkLst>
          <pc:docMk/>
          <pc:sldMk cId="0" sldId="1989"/>
        </pc:sldMkLst>
        <pc:spChg chg="mod">
          <ac:chgData name="gkchandana308@outlook.com" userId="9ac50dfa323b15eb" providerId="LiveId" clId="{B919EFAD-C897-4C6E-9176-23C68910C98D}" dt="2022-04-07T08:09:31.132" v="8" actId="1076"/>
          <ac:spMkLst>
            <pc:docMk/>
            <pc:sldMk cId="0" sldId="1989"/>
            <ac:spMk id="5" creationId="{00000000-0000-0000-0000-000000000000}"/>
          </ac:spMkLst>
        </pc:spChg>
        <pc:spChg chg="mod">
          <ac:chgData name="gkchandana308@outlook.com" userId="9ac50dfa323b15eb" providerId="LiveId" clId="{B919EFAD-C897-4C6E-9176-23C68910C98D}" dt="2022-04-07T08:10:03.069" v="12" actId="20577"/>
          <ac:spMkLst>
            <pc:docMk/>
            <pc:sldMk cId="0" sldId="1989"/>
            <ac:spMk id="7170" creationId="{00000000-0000-0000-0000-000000000000}"/>
          </ac:spMkLst>
        </pc:spChg>
        <pc:picChg chg="mod">
          <ac:chgData name="gkchandana308@outlook.com" userId="9ac50dfa323b15eb" providerId="LiveId" clId="{B919EFAD-C897-4C6E-9176-23C68910C98D}" dt="2022-04-07T11:12:03.935" v="13"/>
          <ac:picMkLst>
            <pc:docMk/>
            <pc:sldMk cId="0" sldId="1989"/>
            <ac:picMk id="10" creationId="{1DB831BF-3594-4640-ACE2-95D5BED1ED2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07/04/2022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07/04/2022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12700" imgH="12700" progId="">
                  <p:embed/>
                </p:oleObj>
              </mc:Choice>
              <mc:Fallback>
                <p:oleObj name="think-cell Slide" r:id="rId5" imgW="12700" imgH="1270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12700" imgH="12700" progId="">
                  <p:embed/>
                </p:oleObj>
              </mc:Choice>
              <mc:Fallback>
                <p:oleObj name="think-cell Slide" r:id="rId8" imgW="12700" imgH="1270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12700" imgH="12700" progId="">
                  <p:embed/>
                </p:oleObj>
              </mc:Choice>
              <mc:Fallback>
                <p:oleObj name="think-cell Slide" r:id="rId4" imgW="12700" imgH="1270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12700" imgH="12700" progId="">
                  <p:embed/>
                </p:oleObj>
              </mc:Choice>
              <mc:Fallback>
                <p:oleObj name="think-cell Slide" r:id="rId3" imgW="12700" imgH="1270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4/7/2022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12700" imgH="12700" progId="">
                  <p:embed/>
                </p:oleObj>
              </mc:Choice>
              <mc:Fallback>
                <p:oleObj name="think-cell Slide" r:id="rId24" imgW="12700" imgH="1270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3"/>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12700" imgH="12700" progId="TCLayout.ActiveDocument.1">
                  <p:embed/>
                </p:oleObj>
              </mc:Choice>
              <mc:Fallback>
                <p:oleObj name="think-cell Slide" r:id="rId13" imgW="12700" imgH="1270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mailto:Chandana.g-k@capgemini.com" TargetMode="External"/><Relationship Id="rId7" Type="http://schemas.openxmlformats.org/officeDocument/2006/relationships/hyperlink" Target="https://youtu.be/ppxTPG__k3k"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github.com/Chandana-GK88" TargetMode="External"/><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hyperlink" Target="https://www.linkedin.com/in/chandana-g-k-a363b11b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1175063198"/>
              </p:ext>
            </p:extLst>
          </p:nvPr>
        </p:nvGraphicFramePr>
        <p:xfrm>
          <a:off x="9266167" y="1355090"/>
          <a:ext cx="2962276" cy="2287331"/>
        </p:xfrm>
        <a:graphic>
          <a:graphicData uri="http://schemas.openxmlformats.org/drawingml/2006/table">
            <a:tbl>
              <a:tblPr firstRow="1" bandRow="1">
                <a:tableStyleId>{0E3FDE45-AF77-4B5C-9715-49D594BDF05E}</a:tableStyleId>
              </a:tblPr>
              <a:tblGrid>
                <a:gridCol w="752476">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tblGrid>
              <a:tr h="134793">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0"/>
                  </a:ext>
                </a:extLst>
              </a:tr>
              <a:tr h="259959">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5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Dot</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05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Net</a:t>
                      </a:r>
                      <a:endPar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C#, MVC , </a:t>
                      </a:r>
                      <a:r>
                        <a:rPr kumimoji="0" lang="en-US" sz="105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Oop’s</a:t>
                      </a:r>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 ,Generics,</a:t>
                      </a:r>
                    </a:p>
                    <a:p>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Collections,</a:t>
                      </a:r>
                    </a:p>
                  </a:txBody>
                  <a:tcPr/>
                </a:tc>
                <a:extLst>
                  <a:ext uri="{0D108BD9-81ED-4DB2-BD59-A6C34878D82A}">
                    <a16:rowId xmlns:a16="http://schemas.microsoft.com/office/drawing/2014/main" val="10001"/>
                  </a:ext>
                </a:extLst>
              </a:tr>
              <a:tr h="361054">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050" u="none" strike="noStrike" kern="1200" cap="none" spc="0" normalizeH="0" baseline="0" noProof="0" dirty="0">
                          <a:ln>
                            <a:noFill/>
                          </a:ln>
                          <a:effectLst/>
                          <a:uLnTx/>
                          <a:uFillTx/>
                        </a:rPr>
                        <a:t>Data</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050" u="none" strike="noStrike" kern="1200" cap="none" spc="0" normalizeH="0" baseline="0" noProof="0" dirty="0">
                          <a:ln>
                            <a:noFill/>
                          </a:ln>
                          <a:effectLst/>
                          <a:uLnTx/>
                          <a:uFillTx/>
                        </a:rPr>
                        <a:t>base</a:t>
                      </a:r>
                    </a:p>
                    <a:p>
                      <a:endPar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50" dirty="0">
                          <a:solidFill>
                            <a:schemeClr val="tx1"/>
                          </a:solidFill>
                        </a:rPr>
                        <a:t>SQL</a:t>
                      </a:r>
                    </a:p>
                  </a:txBody>
                  <a:tcPr/>
                </a:tc>
                <a:extLst>
                  <a:ext uri="{0D108BD9-81ED-4DB2-BD59-A6C34878D82A}">
                    <a16:rowId xmlns:a16="http://schemas.microsoft.com/office/drawing/2014/main" val="10002"/>
                  </a:ext>
                </a:extLst>
              </a:tr>
              <a:tr h="252791">
                <a:tc>
                  <a:txBody>
                    <a:bodyPr/>
                    <a:lstStyle/>
                    <a:p>
                      <a:r>
                        <a:rPr kumimoji="0" lang="en-US" sz="1050" u="none" strike="noStrike" kern="1200" cap="none" spc="0" normalizeH="0" baseline="0" dirty="0">
                          <a:ln>
                            <a:noFill/>
                          </a:ln>
                          <a:effectLst/>
                          <a:uLnTx/>
                          <a:uFillTx/>
                        </a:rPr>
                        <a:t> UI Tech</a:t>
                      </a:r>
                      <a:endPar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50" dirty="0">
                          <a:solidFill>
                            <a:schemeClr val="tx1"/>
                          </a:solidFill>
                        </a:rPr>
                        <a:t>HTML5 ,CSS3 ,JavaScript</a:t>
                      </a:r>
                    </a:p>
                  </a:txBody>
                  <a:tcPr/>
                </a:tc>
                <a:extLst>
                  <a:ext uri="{0D108BD9-81ED-4DB2-BD59-A6C34878D82A}">
                    <a16:rowId xmlns:a16="http://schemas.microsoft.com/office/drawing/2014/main" val="10003"/>
                  </a:ext>
                </a:extLst>
              </a:tr>
              <a:tr h="358201">
                <a:tc>
                  <a:txBody>
                    <a:bodyPr/>
                    <a:lstStyle/>
                    <a:p>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Peer learning </a:t>
                      </a:r>
                    </a:p>
                  </a:txBody>
                  <a:tcPr/>
                </a:tc>
                <a:extLst>
                  <a:ext uri="{0D108BD9-81ED-4DB2-BD59-A6C34878D82A}">
                    <a16:rowId xmlns:a16="http://schemas.microsoft.com/office/drawing/2014/main" val="10004"/>
                  </a:ext>
                </a:extLst>
              </a:tr>
              <a:tr h="134793">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7"/>
                  </a:ext>
                </a:extLst>
              </a:tr>
              <a:tr h="134793">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10"/>
                  </a:ext>
                </a:extLst>
              </a:tr>
            </a:tbl>
          </a:graphicData>
        </a:graphic>
      </p:graphicFrame>
      <p:sp>
        <p:nvSpPr>
          <p:cNvPr id="7170" name="Text Placeholder 18"/>
          <p:cNvSpPr>
            <a:spLocks noGrp="1"/>
          </p:cNvSpPr>
          <p:nvPr>
            <p:ph type="body" sz="quarter" idx="36"/>
          </p:nvPr>
        </p:nvSpPr>
        <p:spPr>
          <a:xfrm>
            <a:off x="4800280" y="3025867"/>
            <a:ext cx="4008437" cy="2185987"/>
          </a:xfrm>
        </p:spPr>
        <p:txBody>
          <a:bodyPr/>
          <a:lstStyle/>
          <a:p>
            <a:pPr eaLnBrk="1" hangingPunct="1">
              <a:lnSpc>
                <a:spcPct val="114000"/>
              </a:lnSpc>
            </a:pPr>
            <a:r>
              <a:rPr lang="en-US" altLang="en-US" b="1" dirty="0"/>
              <a:t>Online Hotel Management System</a:t>
            </a:r>
          </a:p>
          <a:p>
            <a:pPr eaLnBrk="1" hangingPunct="1">
              <a:lnSpc>
                <a:spcPct val="114000"/>
              </a:lnSpc>
            </a:pPr>
            <a:r>
              <a:rPr lang="en-US" altLang="en-IN" sz="1200" dirty="0"/>
              <a:t>C</a:t>
            </a:r>
            <a:r>
              <a:rPr lang="en-IN" altLang="en-US" sz="1200" dirty="0"/>
              <a:t>ase study of </a:t>
            </a:r>
            <a:r>
              <a:rPr lang="en-US" altLang="en-IN" sz="1200" dirty="0"/>
              <a:t>Online </a:t>
            </a:r>
            <a:r>
              <a:rPr lang="en-US" altLang="en-IN" sz="1200" dirty="0">
                <a:sym typeface="+mn-ea"/>
              </a:rPr>
              <a:t>Hotel Management</a:t>
            </a:r>
            <a:r>
              <a:rPr lang="en-US" altLang="en-US" sz="1200" dirty="0">
                <a:sym typeface="+mn-ea"/>
              </a:rPr>
              <a:t> System </a:t>
            </a:r>
            <a:r>
              <a:rPr lang="en-IN" altLang="en-US" sz="1200" dirty="0"/>
              <a:t>along with </a:t>
            </a:r>
            <a:r>
              <a:rPr lang="en-US" altLang="en-US" sz="1200" dirty="0" err="1"/>
              <a:t>AspDotNet</a:t>
            </a:r>
            <a:r>
              <a:rPr lang="en-US" altLang="en-US" sz="1200" dirty="0"/>
              <a:t> MVC </a:t>
            </a:r>
            <a:r>
              <a:rPr lang="en-IN" altLang="en-US" sz="1200" dirty="0"/>
              <a:t>and payment , Email notification , responsive UI with </a:t>
            </a:r>
            <a:r>
              <a:rPr lang="en-US" altLang="en-IN" sz="1200" dirty="0"/>
              <a:t>HTML5,</a:t>
            </a:r>
            <a:r>
              <a:rPr lang="en-US" altLang="en-US" sz="1200" dirty="0"/>
              <a:t> CSS, Bootstrap used as User Interface.</a:t>
            </a:r>
            <a:endParaRPr lang="en-US" altLang="nl-NL" sz="1200" b="1" dirty="0"/>
          </a:p>
          <a:p>
            <a:pPr>
              <a:lnSpc>
                <a:spcPct val="114000"/>
              </a:lnSpc>
            </a:pPr>
            <a:endParaRPr lang="en-IN" altLang="nl-NL" b="1"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Banglore</a:t>
            </a:r>
          </a:p>
          <a:p>
            <a:pPr eaLnBrk="1" hangingPunct="1"/>
            <a:endParaRPr lang="nl-NL" altLang="nl-NL" dirty="0"/>
          </a:p>
        </p:txBody>
      </p:sp>
      <p:sp>
        <p:nvSpPr>
          <p:cNvPr id="7173" name="Text Placeholder 24"/>
          <p:cNvSpPr>
            <a:spLocks noGrp="1"/>
          </p:cNvSpPr>
          <p:nvPr>
            <p:ph type="body" sz="quarter" idx="47"/>
          </p:nvPr>
        </p:nvSpPr>
        <p:spPr>
          <a:xfrm>
            <a:off x="3299244" y="1603137"/>
            <a:ext cx="2436076" cy="258921"/>
          </a:xfrm>
        </p:spPr>
        <p:txBody>
          <a:bodyPr/>
          <a:lstStyle/>
          <a:p>
            <a:pPr eaLnBrk="1" hangingPunct="1"/>
            <a:r>
              <a:rPr lang="en-US" altLang="nl-NL" dirty="0" err="1">
                <a:solidFill>
                  <a:schemeClr val="accent2">
                    <a:lumMod val="60000"/>
                    <a:lumOff val="40000"/>
                  </a:schemeClr>
                </a:solidFill>
                <a:hlinkClick r:id="rId3">
                  <a:extLst>
                    <a:ext uri="{A12FA001-AC4F-418D-AE19-62706E023703}">
                      <ahyp:hlinkClr xmlns:ahyp="http://schemas.microsoft.com/office/drawing/2018/hyperlinkcolor" val="tx"/>
                    </a:ext>
                  </a:extLst>
                </a:hlinkClick>
              </a:rPr>
              <a:t>chandana.g</a:t>
            </a:r>
            <a:r>
              <a:rPr lang="en-US" altLang="nl-NL" dirty="0">
                <a:solidFill>
                  <a:schemeClr val="accent2">
                    <a:lumMod val="60000"/>
                    <a:lumOff val="40000"/>
                  </a:schemeClr>
                </a:solidFill>
                <a:hlinkClick r:id="rId3">
                  <a:extLst>
                    <a:ext uri="{A12FA001-AC4F-418D-AE19-62706E023703}">
                      <ahyp:hlinkClr xmlns:ahyp="http://schemas.microsoft.com/office/drawing/2018/hyperlinkcolor" val="tx"/>
                    </a:ext>
                  </a:extLst>
                </a:hlinkClick>
              </a:rPr>
              <a:t>-k</a:t>
            </a:r>
            <a:r>
              <a:rPr lang="nl-NL" altLang="nl-NL" dirty="0">
                <a:solidFill>
                  <a:srgbClr val="88D5ED"/>
                </a:solidFill>
                <a:hlinkClick r:id="rId3">
                  <a:extLst>
                    <a:ext uri="{A12FA001-AC4F-418D-AE19-62706E023703}">
                      <ahyp:hlinkClr xmlns:ahyp="http://schemas.microsoft.com/office/drawing/2018/hyperlinkcolor" val="tx"/>
                    </a:ext>
                  </a:extLst>
                </a:hlinkClick>
              </a:rPr>
              <a:t>@capgemini.com</a:t>
            </a:r>
            <a:r>
              <a:rPr lang="nl-NL" altLang="nl-NL" dirty="0"/>
              <a:t> </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+91 8861296306</a:t>
            </a:r>
            <a:endParaRPr lang="en-US" altLang="nl-NL" dirty="0"/>
          </a:p>
        </p:txBody>
      </p:sp>
      <p:sp>
        <p:nvSpPr>
          <p:cNvPr id="7175" name="Text Placeholder 26"/>
          <p:cNvSpPr>
            <a:spLocks noGrp="1"/>
          </p:cNvSpPr>
          <p:nvPr>
            <p:ph type="body" sz="quarter" idx="50"/>
          </p:nvPr>
        </p:nvSpPr>
        <p:spPr>
          <a:xfrm>
            <a:off x="370836" y="2990636"/>
            <a:ext cx="4008437" cy="3118485"/>
          </a:xfrm>
        </p:spPr>
        <p:txBody>
          <a:bodyPr/>
          <a:lstStyle/>
          <a:p>
            <a:pPr marL="0" indent="0">
              <a:buNone/>
              <a:defRPr/>
            </a:pPr>
            <a:r>
              <a:rPr lang="en-US" b="1" i="1" u="sng" dirty="0"/>
              <a:t>DOTNET DEVELOPER</a:t>
            </a:r>
            <a:endParaRPr lang="en-US" dirty="0"/>
          </a:p>
          <a:p>
            <a:pPr marL="171450" indent="-171450">
              <a:buFont typeface="Wingdings" panose="05000000000000000000" pitchFamily="2" charset="2"/>
              <a:buChar char="§"/>
              <a:defRPr/>
            </a:pPr>
            <a:r>
              <a:rPr lang="en-IN" sz="1200" dirty="0"/>
              <a:t>Hands on experience in creating microservices with </a:t>
            </a:r>
            <a:r>
              <a:rPr lang="en-IN" sz="1200" dirty="0" err="1"/>
              <a:t>AspDotNet</a:t>
            </a:r>
            <a:r>
              <a:rPr lang="en-IN" sz="1200" dirty="0"/>
              <a:t> MVC , </a:t>
            </a:r>
            <a:r>
              <a:rPr lang="en-IN" sz="1200" dirty="0" err="1"/>
              <a:t>Entityframe</a:t>
            </a:r>
            <a:r>
              <a:rPr lang="en-IN" sz="1200" dirty="0"/>
              <a:t> work.</a:t>
            </a:r>
          </a:p>
          <a:p>
            <a:pPr marL="171450" indent="-171450">
              <a:buFont typeface="Wingdings" panose="05000000000000000000" pitchFamily="2" charset="2"/>
              <a:buChar char="§"/>
              <a:defRPr/>
            </a:pPr>
            <a:r>
              <a:rPr lang="en-IN" sz="1200" dirty="0"/>
              <a:t>Proficient in creating </a:t>
            </a:r>
            <a:r>
              <a:rPr lang="en-IN" sz="1200" b="1" dirty="0"/>
              <a:t>Single page Web </a:t>
            </a:r>
            <a:r>
              <a:rPr lang="en-IN" sz="1200" dirty="0"/>
              <a:t>Application in Visual studio with Authentication with routing.</a:t>
            </a:r>
          </a:p>
          <a:p>
            <a:pPr marL="171450" indent="-171450">
              <a:buFont typeface="Wingdings" panose="05000000000000000000" pitchFamily="2" charset="2"/>
              <a:buChar char="§"/>
              <a:defRPr/>
            </a:pPr>
            <a:r>
              <a:rPr lang="en-IN" sz="1200" dirty="0"/>
              <a:t>Hands on experience in developing web pages using </a:t>
            </a:r>
            <a:r>
              <a:rPr lang="en-IN" sz="1200" b="1" dirty="0"/>
              <a:t>HTML5,CSS3,MVC,Object Oriented language , SQL.</a:t>
            </a:r>
            <a:endParaRPr lang="en-US" sz="1200" b="1" dirty="0"/>
          </a:p>
          <a:p>
            <a:endParaRPr lang="en-US" altLang="nl-NL" sz="1200" dirty="0"/>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Chandana G K</a:t>
            </a:r>
          </a:p>
        </p:txBody>
      </p:sp>
      <p:sp>
        <p:nvSpPr>
          <p:cNvPr id="7180" name="TextBox 3"/>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sp>
        <p:nvSpPr>
          <p:cNvPr id="7183" name="Text Placeholder 25"/>
          <p:cNvSpPr txBox="1">
            <a:spLocks noChangeArrowheads="1"/>
          </p:cNvSpPr>
          <p:nvPr/>
        </p:nvSpPr>
        <p:spPr bwMode="white">
          <a:xfrm>
            <a:off x="3085029"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76988" y="551392"/>
            <a:ext cx="2540634" cy="776816"/>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Computer Science  : 2017- 2021</a:t>
            </a:r>
          </a:p>
          <a:p>
            <a:pPr marL="0" marR="0" lvl="0" indent="0" algn="l" defTabSz="914400" rtl="0" eaLnBrk="1" fontAlgn="auto" latinLnBrk="0" hangingPunct="1">
              <a:lnSpc>
                <a:spcPct val="114000"/>
              </a:lnSpc>
              <a:spcBef>
                <a:spcPts val="0"/>
              </a:spcBef>
              <a:spcAft>
                <a:spcPts val="0"/>
              </a:spcAft>
              <a:buClrTx/>
              <a:buSzTx/>
              <a:buFontTx/>
              <a:buNone/>
              <a:defRPr/>
            </a:pP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defRPr/>
            </a:pP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8" name="Picture Placeholder 7">
            <a:extLst>
              <a:ext uri="{FF2B5EF4-FFF2-40B4-BE49-F238E27FC236}">
                <a16:creationId xmlns:a16="http://schemas.microsoft.com/office/drawing/2014/main" id="{91B2B979-4EDA-4AD8-AEA4-2C7B553CB9E3}"/>
              </a:ext>
            </a:extLst>
          </p:cNvPr>
          <p:cNvPicPr>
            <a:picLocks noGrp="1" noChangeAspect="1"/>
          </p:cNvPicPr>
          <p:nvPr>
            <p:ph type="pic" sz="quarter" idx="46"/>
          </p:nvPr>
        </p:nvPicPr>
        <p:blipFill>
          <a:blip r:embed="rId4"/>
          <a:srcRect t="164" b="164"/>
          <a:stretch>
            <a:fillRect/>
          </a:stretch>
        </p:blipFill>
        <p:spPr>
          <a:prstGeom prst="rect">
            <a:avLst/>
          </a:prstGeom>
        </p:spPr>
      </p:pic>
      <p:pic>
        <p:nvPicPr>
          <p:cNvPr id="9" name="Picture 8">
            <a:hlinkClick r:id="rId5"/>
            <a:extLst>
              <a:ext uri="{FF2B5EF4-FFF2-40B4-BE49-F238E27FC236}">
                <a16:creationId xmlns:a16="http://schemas.microsoft.com/office/drawing/2014/main" id="{66571753-A092-40FD-9D27-23F040E218BC}"/>
              </a:ext>
            </a:extLst>
          </p:cNvPr>
          <p:cNvPicPr>
            <a:picLocks noChangeAspect="1"/>
          </p:cNvPicPr>
          <p:nvPr/>
        </p:nvPicPr>
        <p:blipFill>
          <a:blip r:embed="rId6"/>
          <a:stretch>
            <a:fillRect/>
          </a:stretch>
        </p:blipFill>
        <p:spPr>
          <a:xfrm>
            <a:off x="4501354" y="6250944"/>
            <a:ext cx="475529" cy="469433"/>
          </a:xfrm>
          <a:prstGeom prst="rect">
            <a:avLst/>
          </a:prstGeom>
        </p:spPr>
      </p:pic>
      <p:pic>
        <p:nvPicPr>
          <p:cNvPr id="10" name="Picture 9">
            <a:hlinkClick r:id="rId7"/>
            <a:extLst>
              <a:ext uri="{FF2B5EF4-FFF2-40B4-BE49-F238E27FC236}">
                <a16:creationId xmlns:a16="http://schemas.microsoft.com/office/drawing/2014/main" id="{1DB831BF-3594-4640-ACE2-95D5BED1ED2A}"/>
              </a:ext>
            </a:extLst>
          </p:cNvPr>
          <p:cNvPicPr>
            <a:picLocks noChangeAspect="1"/>
          </p:cNvPicPr>
          <p:nvPr/>
        </p:nvPicPr>
        <p:blipFill>
          <a:blip r:embed="rId8"/>
          <a:stretch>
            <a:fillRect/>
          </a:stretch>
        </p:blipFill>
        <p:spPr>
          <a:xfrm>
            <a:off x="8414267" y="6293876"/>
            <a:ext cx="469433" cy="469433"/>
          </a:xfrm>
          <a:prstGeom prst="rect">
            <a:avLst/>
          </a:prstGeom>
        </p:spPr>
      </p:pic>
      <p:pic>
        <p:nvPicPr>
          <p:cNvPr id="11" name="Picture 10">
            <a:hlinkClick r:id="rId9"/>
            <a:extLst>
              <a:ext uri="{FF2B5EF4-FFF2-40B4-BE49-F238E27FC236}">
                <a16:creationId xmlns:a16="http://schemas.microsoft.com/office/drawing/2014/main" id="{639D94C4-CAAC-4CD6-A8C6-90B8DB1384BC}"/>
              </a:ext>
            </a:extLst>
          </p:cNvPr>
          <p:cNvPicPr>
            <a:picLocks noChangeAspect="1"/>
          </p:cNvPicPr>
          <p:nvPr/>
        </p:nvPicPr>
        <p:blipFill>
          <a:blip r:embed="rId10"/>
          <a:stretch>
            <a:fillRect/>
          </a:stretch>
        </p:blipFill>
        <p:spPr>
          <a:xfrm>
            <a:off x="8214559" y="2313755"/>
            <a:ext cx="323116" cy="371888"/>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133</TotalTime>
  <Words>154</Words>
  <Application>Microsoft Office PowerPoint</Application>
  <PresentationFormat>Widescreen</PresentationFormat>
  <Paragraphs>43</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gkchandana308@outlook.com</cp:lastModifiedBy>
  <cp:revision>115</cp:revision>
  <dcterms:created xsi:type="dcterms:W3CDTF">2020-09-22T06:24:00Z</dcterms:created>
  <dcterms:modified xsi:type="dcterms:W3CDTF">2022-04-07T11:12:12Z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