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3B61"/>
    <a:srgbClr val="EDC7B7"/>
    <a:srgbClr val="BAB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a udupa" userId="470a76d395a491c9" providerId="LiveId" clId="{4D01C0D5-8F54-40BA-9A34-9CEC6FCE4D6C}"/>
    <pc:docChg chg="undo redo custSel modSld modMainMaster">
      <pc:chgData name="chandana udupa" userId="470a76d395a491c9" providerId="LiveId" clId="{4D01C0D5-8F54-40BA-9A34-9CEC6FCE4D6C}" dt="2022-03-13T18:21:09.759" v="1042" actId="2711"/>
      <pc:docMkLst>
        <pc:docMk/>
      </pc:docMkLst>
      <pc:sldChg chg="modSp mod setBg modAnim">
        <pc:chgData name="chandana udupa" userId="470a76d395a491c9" providerId="LiveId" clId="{4D01C0D5-8F54-40BA-9A34-9CEC6FCE4D6C}" dt="2022-03-11T12:39:48.195" v="664" actId="207"/>
        <pc:sldMkLst>
          <pc:docMk/>
          <pc:sldMk cId="3768352941" sldId="256"/>
        </pc:sldMkLst>
        <pc:spChg chg="mod">
          <ac:chgData name="chandana udupa" userId="470a76d395a491c9" providerId="LiveId" clId="{4D01C0D5-8F54-40BA-9A34-9CEC6FCE4D6C}" dt="2022-03-11T12:39:48.195" v="664" actId="207"/>
          <ac:spMkLst>
            <pc:docMk/>
            <pc:sldMk cId="3768352941" sldId="256"/>
            <ac:spMk id="7" creationId="{598F0D9A-BFF2-4B77-9491-F4EF87258CF8}"/>
          </ac:spMkLst>
        </pc:spChg>
      </pc:sldChg>
      <pc:sldChg chg="addSp delSp modSp mod setBg delAnim modAnim">
        <pc:chgData name="chandana udupa" userId="470a76d395a491c9" providerId="LiveId" clId="{4D01C0D5-8F54-40BA-9A34-9CEC6FCE4D6C}" dt="2022-03-13T17:54:29.865" v="791" actId="27636"/>
        <pc:sldMkLst>
          <pc:docMk/>
          <pc:sldMk cId="2612630851" sldId="257"/>
        </pc:sldMkLst>
        <pc:spChg chg="del">
          <ac:chgData name="chandana udupa" userId="470a76d395a491c9" providerId="LiveId" clId="{4D01C0D5-8F54-40BA-9A34-9CEC6FCE4D6C}" dt="2022-03-10T18:14:28.322" v="47" actId="478"/>
          <ac:spMkLst>
            <pc:docMk/>
            <pc:sldMk cId="2612630851" sldId="257"/>
            <ac:spMk id="2" creationId="{BF496C77-9132-4C4D-8E36-737C4B466B28}"/>
          </ac:spMkLst>
        </pc:spChg>
        <pc:spChg chg="mod">
          <ac:chgData name="chandana udupa" userId="470a76d395a491c9" providerId="LiveId" clId="{4D01C0D5-8F54-40BA-9A34-9CEC6FCE4D6C}" dt="2022-03-13T17:54:29.865" v="791" actId="27636"/>
          <ac:spMkLst>
            <pc:docMk/>
            <pc:sldMk cId="2612630851" sldId="257"/>
            <ac:spMk id="3" creationId="{7787009C-1124-49FE-9B06-51899417833F}"/>
          </ac:spMkLst>
        </pc:spChg>
        <pc:spChg chg="mod">
          <ac:chgData name="chandana udupa" userId="470a76d395a491c9" providerId="LiveId" clId="{4D01C0D5-8F54-40BA-9A34-9CEC6FCE4D6C}" dt="2022-03-11T12:40:33.895" v="691" actId="207"/>
          <ac:spMkLst>
            <pc:docMk/>
            <pc:sldMk cId="2612630851" sldId="257"/>
            <ac:spMk id="4" creationId="{A6D60B1B-668B-4FA1-B62C-805C73AC4433}"/>
          </ac:spMkLst>
        </pc:spChg>
        <pc:spChg chg="add del mod">
          <ac:chgData name="chandana udupa" userId="470a76d395a491c9" providerId="LiveId" clId="{4D01C0D5-8F54-40BA-9A34-9CEC6FCE4D6C}" dt="2022-03-10T18:14:31.072" v="49" actId="478"/>
          <ac:spMkLst>
            <pc:docMk/>
            <pc:sldMk cId="2612630851" sldId="257"/>
            <ac:spMk id="6" creationId="{EFD70CCE-B9D9-492C-9ABD-CB5461AAC6CB}"/>
          </ac:spMkLst>
        </pc:spChg>
        <pc:picChg chg="mod">
          <ac:chgData name="chandana udupa" userId="470a76d395a491c9" providerId="LiveId" clId="{4D01C0D5-8F54-40BA-9A34-9CEC6FCE4D6C}" dt="2022-03-10T18:15:25.463" v="55" actId="1076"/>
          <ac:picMkLst>
            <pc:docMk/>
            <pc:sldMk cId="2612630851" sldId="257"/>
            <ac:picMk id="2050" creationId="{E318DA09-C81A-4C64-9A4A-7EC242BA0F68}"/>
          </ac:picMkLst>
        </pc:picChg>
      </pc:sldChg>
      <pc:sldChg chg="addSp delSp modSp mod setBg">
        <pc:chgData name="chandana udupa" userId="470a76d395a491c9" providerId="LiveId" clId="{4D01C0D5-8F54-40BA-9A34-9CEC6FCE4D6C}" dt="2022-03-13T17:59:00.608" v="980" actId="20577"/>
        <pc:sldMkLst>
          <pc:docMk/>
          <pc:sldMk cId="3729740301" sldId="259"/>
        </pc:sldMkLst>
        <pc:spChg chg="del mod">
          <ac:chgData name="chandana udupa" userId="470a76d395a491c9" providerId="LiveId" clId="{4D01C0D5-8F54-40BA-9A34-9CEC6FCE4D6C}" dt="2022-03-10T18:15:42.818" v="85" actId="478"/>
          <ac:spMkLst>
            <pc:docMk/>
            <pc:sldMk cId="3729740301" sldId="259"/>
            <ac:spMk id="2" creationId="{BF496C77-9132-4C4D-8E36-737C4B466B28}"/>
          </ac:spMkLst>
        </pc:spChg>
        <pc:spChg chg="mod">
          <ac:chgData name="chandana udupa" userId="470a76d395a491c9" providerId="LiveId" clId="{4D01C0D5-8F54-40BA-9A34-9CEC6FCE4D6C}" dt="2022-03-13T17:59:00.608" v="980" actId="20577"/>
          <ac:spMkLst>
            <pc:docMk/>
            <pc:sldMk cId="3729740301" sldId="259"/>
            <ac:spMk id="3" creationId="{7787009C-1124-49FE-9B06-51899417833F}"/>
          </ac:spMkLst>
        </pc:spChg>
        <pc:spChg chg="mod">
          <ac:chgData name="chandana udupa" userId="470a76d395a491c9" providerId="LiveId" clId="{4D01C0D5-8F54-40BA-9A34-9CEC6FCE4D6C}" dt="2022-03-11T12:41:10.168" v="705" actId="207"/>
          <ac:spMkLst>
            <pc:docMk/>
            <pc:sldMk cId="3729740301" sldId="259"/>
            <ac:spMk id="4" creationId="{A6D60B1B-668B-4FA1-B62C-805C73AC4433}"/>
          </ac:spMkLst>
        </pc:spChg>
        <pc:spChg chg="add del mod">
          <ac:chgData name="chandana udupa" userId="470a76d395a491c9" providerId="LiveId" clId="{4D01C0D5-8F54-40BA-9A34-9CEC6FCE4D6C}" dt="2022-03-10T18:15:45.695" v="87" actId="478"/>
          <ac:spMkLst>
            <pc:docMk/>
            <pc:sldMk cId="3729740301" sldId="259"/>
            <ac:spMk id="6" creationId="{76D7A9E1-B549-4FD9-A073-F2EAD152C2FE}"/>
          </ac:spMkLst>
        </pc:spChg>
        <pc:picChg chg="mod">
          <ac:chgData name="chandana udupa" userId="470a76d395a491c9" providerId="LiveId" clId="{4D01C0D5-8F54-40BA-9A34-9CEC6FCE4D6C}" dt="2022-03-10T18:16:05.992" v="89" actId="1076"/>
          <ac:picMkLst>
            <pc:docMk/>
            <pc:sldMk cId="3729740301" sldId="259"/>
            <ac:picMk id="4098" creationId="{9DAA4801-5E06-4E86-9231-4487643CF0C4}"/>
          </ac:picMkLst>
        </pc:picChg>
      </pc:sldChg>
      <pc:sldChg chg="addSp delSp modSp mod setBg">
        <pc:chgData name="chandana udupa" userId="470a76d395a491c9" providerId="LiveId" clId="{4D01C0D5-8F54-40BA-9A34-9CEC6FCE4D6C}" dt="2022-03-13T18:21:09.759" v="1042" actId="2711"/>
        <pc:sldMkLst>
          <pc:docMk/>
          <pc:sldMk cId="1608112611" sldId="260"/>
        </pc:sldMkLst>
        <pc:spChg chg="del mod">
          <ac:chgData name="chandana udupa" userId="470a76d395a491c9" providerId="LiveId" clId="{4D01C0D5-8F54-40BA-9A34-9CEC6FCE4D6C}" dt="2022-03-10T18:17:56.013" v="96" actId="478"/>
          <ac:spMkLst>
            <pc:docMk/>
            <pc:sldMk cId="1608112611" sldId="260"/>
            <ac:spMk id="2" creationId="{BF496C77-9132-4C4D-8E36-737C4B466B28}"/>
          </ac:spMkLst>
        </pc:spChg>
        <pc:spChg chg="mod">
          <ac:chgData name="chandana udupa" userId="470a76d395a491c9" providerId="LiveId" clId="{4D01C0D5-8F54-40BA-9A34-9CEC6FCE4D6C}" dt="2022-03-13T18:21:09.759" v="1042" actId="2711"/>
          <ac:spMkLst>
            <pc:docMk/>
            <pc:sldMk cId="1608112611" sldId="260"/>
            <ac:spMk id="3" creationId="{7787009C-1124-49FE-9B06-51899417833F}"/>
          </ac:spMkLst>
        </pc:spChg>
        <pc:spChg chg="mod">
          <ac:chgData name="chandana udupa" userId="470a76d395a491c9" providerId="LiveId" clId="{4D01C0D5-8F54-40BA-9A34-9CEC6FCE4D6C}" dt="2022-03-11T12:41:54.347" v="730" actId="20577"/>
          <ac:spMkLst>
            <pc:docMk/>
            <pc:sldMk cId="1608112611" sldId="260"/>
            <ac:spMk id="4" creationId="{A6D60B1B-668B-4FA1-B62C-805C73AC4433}"/>
          </ac:spMkLst>
        </pc:spChg>
        <pc:spChg chg="add del mod">
          <ac:chgData name="chandana udupa" userId="470a76d395a491c9" providerId="LiveId" clId="{4D01C0D5-8F54-40BA-9A34-9CEC6FCE4D6C}" dt="2022-03-10T18:17:58.509" v="98" actId="478"/>
          <ac:spMkLst>
            <pc:docMk/>
            <pc:sldMk cId="1608112611" sldId="260"/>
            <ac:spMk id="6" creationId="{9A40AE7B-E061-4B25-8F4E-63C430A941F3}"/>
          </ac:spMkLst>
        </pc:spChg>
        <pc:picChg chg="mod">
          <ac:chgData name="chandana udupa" userId="470a76d395a491c9" providerId="LiveId" clId="{4D01C0D5-8F54-40BA-9A34-9CEC6FCE4D6C}" dt="2022-03-13T18:13:19.895" v="1037" actId="1076"/>
          <ac:picMkLst>
            <pc:docMk/>
            <pc:sldMk cId="1608112611" sldId="260"/>
            <ac:picMk id="3074" creationId="{C67FE529-BF76-4F7C-8B1C-AB6E2CFAF2C6}"/>
          </ac:picMkLst>
        </pc:picChg>
      </pc:sldChg>
      <pc:sldChg chg="addSp delSp modSp mod">
        <pc:chgData name="chandana udupa" userId="470a76d395a491c9" providerId="LiveId" clId="{4D01C0D5-8F54-40BA-9A34-9CEC6FCE4D6C}" dt="2022-03-13T18:20:52.382" v="1040" actId="2711"/>
        <pc:sldMkLst>
          <pc:docMk/>
          <pc:sldMk cId="3713606756" sldId="263"/>
        </pc:sldMkLst>
        <pc:spChg chg="del mod">
          <ac:chgData name="chandana udupa" userId="470a76d395a491c9" providerId="LiveId" clId="{4D01C0D5-8F54-40BA-9A34-9CEC6FCE4D6C}" dt="2022-03-10T18:18:20.897" v="139" actId="478"/>
          <ac:spMkLst>
            <pc:docMk/>
            <pc:sldMk cId="3713606756" sldId="263"/>
            <ac:spMk id="2" creationId="{BF496C77-9132-4C4D-8E36-737C4B466B28}"/>
          </ac:spMkLst>
        </pc:spChg>
        <pc:spChg chg="mod">
          <ac:chgData name="chandana udupa" userId="470a76d395a491c9" providerId="LiveId" clId="{4D01C0D5-8F54-40BA-9A34-9CEC6FCE4D6C}" dt="2022-03-13T18:20:52.382" v="1040" actId="2711"/>
          <ac:spMkLst>
            <pc:docMk/>
            <pc:sldMk cId="3713606756" sldId="263"/>
            <ac:spMk id="3" creationId="{7787009C-1124-49FE-9B06-51899417833F}"/>
          </ac:spMkLst>
        </pc:spChg>
        <pc:spChg chg="mod">
          <ac:chgData name="chandana udupa" userId="470a76d395a491c9" providerId="LiveId" clId="{4D01C0D5-8F54-40BA-9A34-9CEC6FCE4D6C}" dt="2022-03-11T12:42:11.387" v="752" actId="20577"/>
          <ac:spMkLst>
            <pc:docMk/>
            <pc:sldMk cId="3713606756" sldId="263"/>
            <ac:spMk id="4" creationId="{A6D60B1B-668B-4FA1-B62C-805C73AC4433}"/>
          </ac:spMkLst>
        </pc:spChg>
        <pc:spChg chg="add del mod">
          <ac:chgData name="chandana udupa" userId="470a76d395a491c9" providerId="LiveId" clId="{4D01C0D5-8F54-40BA-9A34-9CEC6FCE4D6C}" dt="2022-03-10T18:18:23.320" v="141" actId="478"/>
          <ac:spMkLst>
            <pc:docMk/>
            <pc:sldMk cId="3713606756" sldId="263"/>
            <ac:spMk id="6" creationId="{FA0A57C9-951C-43F9-AE61-B2E6749C19D3}"/>
          </ac:spMkLst>
        </pc:spChg>
      </pc:sldChg>
      <pc:sldChg chg="modSp mod setBg">
        <pc:chgData name="chandana udupa" userId="470a76d395a491c9" providerId="LiveId" clId="{4D01C0D5-8F54-40BA-9A34-9CEC6FCE4D6C}" dt="2022-03-13T17:53:58.077" v="787" actId="20577"/>
        <pc:sldMkLst>
          <pc:docMk/>
          <pc:sldMk cId="828566205" sldId="264"/>
        </pc:sldMkLst>
        <pc:spChg chg="mod">
          <ac:chgData name="chandana udupa" userId="470a76d395a491c9" providerId="LiveId" clId="{4D01C0D5-8F54-40BA-9A34-9CEC6FCE4D6C}" dt="2022-03-11T12:36:25.434" v="644" actId="207"/>
          <ac:spMkLst>
            <pc:docMk/>
            <pc:sldMk cId="828566205" sldId="264"/>
            <ac:spMk id="2" creationId="{BF496C77-9132-4C4D-8E36-737C4B466B28}"/>
          </ac:spMkLst>
        </pc:spChg>
        <pc:spChg chg="mod">
          <ac:chgData name="chandana udupa" userId="470a76d395a491c9" providerId="LiveId" clId="{4D01C0D5-8F54-40BA-9A34-9CEC6FCE4D6C}" dt="2022-03-13T17:53:58.077" v="787" actId="20577"/>
          <ac:spMkLst>
            <pc:docMk/>
            <pc:sldMk cId="828566205" sldId="264"/>
            <ac:spMk id="7" creationId="{8A237930-0988-4B98-B53C-A7883028BA90}"/>
          </ac:spMkLst>
        </pc:spChg>
      </pc:sldChg>
      <pc:sldMasterChg chg="setBg modSldLayout">
        <pc:chgData name="chandana udupa" userId="470a76d395a491c9" providerId="LiveId" clId="{4D01C0D5-8F54-40BA-9A34-9CEC6FCE4D6C}" dt="2022-03-11T12:39:27.421" v="662"/>
        <pc:sldMasterMkLst>
          <pc:docMk/>
          <pc:sldMasterMk cId="3831103610" sldId="2147483648"/>
        </pc:sldMasterMkLst>
        <pc:sldLayoutChg chg="setBg">
          <pc:chgData name="chandana udupa" userId="470a76d395a491c9" providerId="LiveId" clId="{4D01C0D5-8F54-40BA-9A34-9CEC6FCE4D6C}" dt="2022-03-11T12:39:27.421" v="662"/>
          <pc:sldLayoutMkLst>
            <pc:docMk/>
            <pc:sldMasterMk cId="3831103610" sldId="2147483648"/>
            <pc:sldLayoutMk cId="3562990337" sldId="2147483649"/>
          </pc:sldLayoutMkLst>
        </pc:sldLayoutChg>
        <pc:sldLayoutChg chg="setBg">
          <pc:chgData name="chandana udupa" userId="470a76d395a491c9" providerId="LiveId" clId="{4D01C0D5-8F54-40BA-9A34-9CEC6FCE4D6C}" dt="2022-03-11T12:39:27.421" v="662"/>
          <pc:sldLayoutMkLst>
            <pc:docMk/>
            <pc:sldMasterMk cId="3831103610" sldId="2147483648"/>
            <pc:sldLayoutMk cId="2867244129" sldId="2147483650"/>
          </pc:sldLayoutMkLst>
        </pc:sldLayoutChg>
        <pc:sldLayoutChg chg="setBg">
          <pc:chgData name="chandana udupa" userId="470a76d395a491c9" providerId="LiveId" clId="{4D01C0D5-8F54-40BA-9A34-9CEC6FCE4D6C}" dt="2022-03-11T12:39:27.421" v="662"/>
          <pc:sldLayoutMkLst>
            <pc:docMk/>
            <pc:sldMasterMk cId="3831103610" sldId="2147483648"/>
            <pc:sldLayoutMk cId="317575560" sldId="2147483651"/>
          </pc:sldLayoutMkLst>
        </pc:sldLayoutChg>
        <pc:sldLayoutChg chg="setBg">
          <pc:chgData name="chandana udupa" userId="470a76d395a491c9" providerId="LiveId" clId="{4D01C0D5-8F54-40BA-9A34-9CEC6FCE4D6C}" dt="2022-03-11T12:39:27.421" v="662"/>
          <pc:sldLayoutMkLst>
            <pc:docMk/>
            <pc:sldMasterMk cId="3831103610" sldId="2147483648"/>
            <pc:sldLayoutMk cId="1034480242" sldId="2147483652"/>
          </pc:sldLayoutMkLst>
        </pc:sldLayoutChg>
        <pc:sldLayoutChg chg="setBg">
          <pc:chgData name="chandana udupa" userId="470a76d395a491c9" providerId="LiveId" clId="{4D01C0D5-8F54-40BA-9A34-9CEC6FCE4D6C}" dt="2022-03-11T12:39:27.421" v="662"/>
          <pc:sldLayoutMkLst>
            <pc:docMk/>
            <pc:sldMasterMk cId="3831103610" sldId="2147483648"/>
            <pc:sldLayoutMk cId="2800282370" sldId="2147483653"/>
          </pc:sldLayoutMkLst>
        </pc:sldLayoutChg>
        <pc:sldLayoutChg chg="setBg">
          <pc:chgData name="chandana udupa" userId="470a76d395a491c9" providerId="LiveId" clId="{4D01C0D5-8F54-40BA-9A34-9CEC6FCE4D6C}" dt="2022-03-11T12:39:27.421" v="662"/>
          <pc:sldLayoutMkLst>
            <pc:docMk/>
            <pc:sldMasterMk cId="3831103610" sldId="2147483648"/>
            <pc:sldLayoutMk cId="169954225" sldId="2147483654"/>
          </pc:sldLayoutMkLst>
        </pc:sldLayoutChg>
        <pc:sldLayoutChg chg="setBg">
          <pc:chgData name="chandana udupa" userId="470a76d395a491c9" providerId="LiveId" clId="{4D01C0D5-8F54-40BA-9A34-9CEC6FCE4D6C}" dt="2022-03-11T12:39:27.421" v="662"/>
          <pc:sldLayoutMkLst>
            <pc:docMk/>
            <pc:sldMasterMk cId="3831103610" sldId="2147483648"/>
            <pc:sldLayoutMk cId="3555114462" sldId="2147483655"/>
          </pc:sldLayoutMkLst>
        </pc:sldLayoutChg>
        <pc:sldLayoutChg chg="setBg">
          <pc:chgData name="chandana udupa" userId="470a76d395a491c9" providerId="LiveId" clId="{4D01C0D5-8F54-40BA-9A34-9CEC6FCE4D6C}" dt="2022-03-11T12:39:27.421" v="662"/>
          <pc:sldLayoutMkLst>
            <pc:docMk/>
            <pc:sldMasterMk cId="3831103610" sldId="2147483648"/>
            <pc:sldLayoutMk cId="3180862367" sldId="2147483656"/>
          </pc:sldLayoutMkLst>
        </pc:sldLayoutChg>
        <pc:sldLayoutChg chg="setBg">
          <pc:chgData name="chandana udupa" userId="470a76d395a491c9" providerId="LiveId" clId="{4D01C0D5-8F54-40BA-9A34-9CEC6FCE4D6C}" dt="2022-03-11T12:39:27.421" v="662"/>
          <pc:sldLayoutMkLst>
            <pc:docMk/>
            <pc:sldMasterMk cId="3831103610" sldId="2147483648"/>
            <pc:sldLayoutMk cId="2053934779" sldId="2147483657"/>
          </pc:sldLayoutMkLst>
        </pc:sldLayoutChg>
        <pc:sldLayoutChg chg="setBg">
          <pc:chgData name="chandana udupa" userId="470a76d395a491c9" providerId="LiveId" clId="{4D01C0D5-8F54-40BA-9A34-9CEC6FCE4D6C}" dt="2022-03-11T12:39:27.421" v="662"/>
          <pc:sldLayoutMkLst>
            <pc:docMk/>
            <pc:sldMasterMk cId="3831103610" sldId="2147483648"/>
            <pc:sldLayoutMk cId="214477586" sldId="2147483658"/>
          </pc:sldLayoutMkLst>
        </pc:sldLayoutChg>
        <pc:sldLayoutChg chg="setBg">
          <pc:chgData name="chandana udupa" userId="470a76d395a491c9" providerId="LiveId" clId="{4D01C0D5-8F54-40BA-9A34-9CEC6FCE4D6C}" dt="2022-03-11T12:39:27.421" v="662"/>
          <pc:sldLayoutMkLst>
            <pc:docMk/>
            <pc:sldMasterMk cId="3831103610" sldId="2147483648"/>
            <pc:sldLayoutMk cId="1559875505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47DD-B502-48AE-8F32-26E7B1A6A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12D3B-10CB-4EA1-B63E-0F4706D2C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C9FE4-AE7F-4A8B-BBDD-0A6AB068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099E-6118-480B-B37D-B7BD56949E48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D8B8-A2A8-442C-BD25-E88E061D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A02BA-FED4-47DB-8EB5-D72D0096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F185-12B6-4CCE-B944-85C5426EE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9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7BD7-EA24-488B-A6E3-4C17EA76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A4739-DE69-478E-A316-1CAC9901F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A302F-810E-4ADD-80DD-E753192B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099E-6118-480B-B37D-B7BD56949E48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7745B-2619-4BC5-8FEB-E815BDB3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CE968-B284-4F38-AB9F-6A082C74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F185-12B6-4CCE-B944-85C5426EE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265F3-C5FB-40A5-9573-F0F2D465B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AFBC0-BC35-428A-9B7C-B48E8E39E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148C5-0B60-4CAC-BBBA-9CABA071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099E-6118-480B-B37D-B7BD56949E48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256C7-60C2-44B2-B70C-76F90F59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B8DA4-8322-411B-8D4C-D21B8652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F185-12B6-4CCE-B944-85C5426EE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7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E8FE-E809-48E9-A659-F8B9EEA5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50ED-DE3A-485A-90C0-443586591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F7A65-F997-45D0-A647-2E6F4616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099E-6118-480B-B37D-B7BD56949E48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9ABC3-7A38-469B-9DAB-FD4FF00B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8E3A0-D71A-46A2-895D-9E131A9B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F185-12B6-4CCE-B944-85C5426EE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4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9F71-3037-4427-8670-04765E1D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5DC36-E532-4865-9E3A-298629FD8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6D6B1-AAF8-4622-BB2E-D5C39D61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099E-6118-480B-B37D-B7BD56949E48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5B66F-A1D7-401B-BF98-11FF648E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728D5-D450-4B04-8845-2A04CF2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F185-12B6-4CCE-B944-85C5426EE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9A8C-AD27-40D7-B4FC-260D74A9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2905A-44B5-43DC-B8BC-27139D80E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7EA3A-A0C0-4C1D-B374-8C693B5E5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66F6E-C0D3-4320-8776-4BA6CE98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099E-6118-480B-B37D-B7BD56949E48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8B370-85F1-4AE0-AA0A-5E6B9812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1912-6E98-4A70-BDCA-009A6FE7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F185-12B6-4CCE-B944-85C5426EE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8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6C05-02C8-4612-8B1F-D07C16AA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B415F-DEF8-4D39-BC9F-1CDCB5541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AD710-3C17-449D-994B-046E9A0EC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0DA82-F554-4B0E-A392-444F255E4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87987-0C03-4266-B9BE-E4802CD1D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16077-2D3A-4D44-A8FC-BFBF1F87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099E-6118-480B-B37D-B7BD56949E48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075CB-B12E-4C72-98BE-2778989D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A4937-04D8-42F0-AD4E-B883D20D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F185-12B6-4CCE-B944-85C5426EE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8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D0C3-6D3A-4C36-A2CB-0D1D67F8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D59EE-5F84-49A0-BCFB-3E8352FA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099E-6118-480B-B37D-B7BD56949E48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70781-2C66-41D2-98DD-D77F9FFF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44BEC-016B-4DA8-A4C8-F8978862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F185-12B6-4CCE-B944-85C5426EE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F92B9-4088-4FEF-B7FE-AD912412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099E-6118-480B-B37D-B7BD56949E48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0B332-88C7-4208-9E2B-87F1803F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AC01A-7B39-44C0-96F3-5E809A16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F185-12B6-4CCE-B944-85C5426EE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1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CE6E-F3C9-4A2E-88D9-C82D6D76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F500D-B1C8-4A3E-8600-F4B7EE589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4F8EA-1255-4816-BA46-F774AE407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2A787-BE88-427A-B09B-A0FC5AC5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099E-6118-480B-B37D-B7BD56949E48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B7279-169C-4EAB-9773-9F0FF170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3536A-CE04-4B42-B764-B4CB2093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F185-12B6-4CCE-B944-85C5426EE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6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E5E0-47BC-4247-AB59-E6351145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F4BC1-DC9B-4258-8ED8-08E41AC9B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555DD-2844-4FF2-8771-0F67DAD7C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204ED-E725-4AEB-9D46-8C46B14B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099E-6118-480B-B37D-B7BD56949E48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0123B-0F8D-418E-BCC0-A1A8F23C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53A1A-FDFD-4AB9-BF72-965E4045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F185-12B6-4CCE-B944-85C5426EE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3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14C83-25B5-4A64-BF7E-60BF44F5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5AA4B-9C79-464C-9B4C-AE3D88DE1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462EA-7D9F-44F4-A6D8-E75A9D3BA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0099E-6118-480B-B37D-B7BD56949E48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3CD94-C1DD-48D0-B414-DE1DB2418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D924C-181A-4A60-8DCC-78C16FBCE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FF185-12B6-4CCE-B944-85C5426EE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0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98F0D9A-BFF2-4B77-9491-F4EF87258CF8}"/>
              </a:ext>
            </a:extLst>
          </p:cNvPr>
          <p:cNvSpPr txBox="1"/>
          <p:nvPr/>
        </p:nvSpPr>
        <p:spPr>
          <a:xfrm>
            <a:off x="295835" y="484094"/>
            <a:ext cx="32362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Script MT Bold" panose="03040602040607080904" pitchFamily="66" charset="0"/>
              </a:rPr>
              <a:t> </a:t>
            </a:r>
            <a:r>
              <a:rPr lang="en-US" sz="5400" dirty="0">
                <a:solidFill>
                  <a:srgbClr val="AC3B61"/>
                </a:solidFill>
                <a:latin typeface="Georgia" panose="02040502050405020303" pitchFamily="18" charset="0"/>
              </a:rPr>
              <a:t>Scribble</a:t>
            </a:r>
            <a:r>
              <a:rPr lang="en-US" sz="5400" dirty="0">
                <a:latin typeface="Georgia" panose="02040502050405020303" pitchFamily="18" charset="0"/>
              </a:rPr>
              <a:t> for those who need it the </a:t>
            </a:r>
            <a:r>
              <a:rPr lang="en-US" sz="5400" dirty="0">
                <a:solidFill>
                  <a:srgbClr val="AC3B61"/>
                </a:solidFill>
                <a:latin typeface="Georgia" panose="02040502050405020303" pitchFamily="18" charset="0"/>
              </a:rPr>
              <a:t>most</a:t>
            </a:r>
          </a:p>
        </p:txBody>
      </p:sp>
      <p:pic>
        <p:nvPicPr>
          <p:cNvPr id="1030" name="Picture 6" descr="Barrier Free Education For The Visually Impaired | Milaap">
            <a:extLst>
              <a:ext uri="{FF2B5EF4-FFF2-40B4-BE49-F238E27FC236}">
                <a16:creationId xmlns:a16="http://schemas.microsoft.com/office/drawing/2014/main" id="{B66EA7EC-EF38-40E0-955E-E5F1F344A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266" y="1344145"/>
            <a:ext cx="6764711" cy="450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35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6C77-9132-4C4D-8E36-737C4B46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C3B61"/>
                </a:solidFill>
                <a:latin typeface="Georgia" panose="02040502050405020303" pitchFamily="18" charset="0"/>
              </a:rPr>
              <a:t>Achieving UN Goals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37930-0988-4B98-B53C-A7883028BA90}"/>
              </a:ext>
            </a:extLst>
          </p:cNvPr>
          <p:cNvSpPr txBox="1"/>
          <p:nvPr/>
        </p:nvSpPr>
        <p:spPr>
          <a:xfrm>
            <a:off x="569259" y="2044005"/>
            <a:ext cx="107128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cript MT Bold" panose="03040602040607080904" pitchFamily="66" charset="0"/>
              </a:rPr>
              <a:t>Quality Education</a:t>
            </a:r>
          </a:p>
          <a:p>
            <a:pPr marL="342900" indent="-342900">
              <a:buAutoNum type="arabicPeriod"/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Script MT Bold" panose="03040602040607080904" pitchFamily="66" charset="0"/>
            </a:endParaRP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cript MT Bold" panose="03040602040607080904" pitchFamily="66" charset="0"/>
              </a:rPr>
              <a:t>Reduced Inequalities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C0F2285-EB0B-4FF1-A5DD-E2C926976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201" y="1921468"/>
            <a:ext cx="6967329" cy="345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56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009C-1124-49FE-9B06-518994178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421341"/>
            <a:ext cx="10459720" cy="181087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0" i="0" cap="all" dirty="0">
                <a:effectLst/>
                <a:latin typeface="Georgia" panose="02040502050405020303" pitchFamily="18" charset="0"/>
              </a:rPr>
              <a:t>SDG INDICATOR 4.3.1:  </a:t>
            </a:r>
            <a:r>
              <a:rPr lang="en-US" b="0" i="0" dirty="0">
                <a:solidFill>
                  <a:srgbClr val="AC3B61"/>
                </a:solidFill>
                <a:effectLst/>
                <a:latin typeface="Georgia" panose="02040502050405020303" pitchFamily="18" charset="0"/>
              </a:rPr>
              <a:t>Equal access to further education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Script MT Bold" panose="03040602040607080904" pitchFamily="66" charset="0"/>
              </a:rPr>
              <a:t>ensure equal access for all women and men to affordable and quality technical, vocational and tertiary education.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Script MT Bold" panose="030406020406070809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D60B1B-668B-4FA1-B62C-805C73AC4433}"/>
              </a:ext>
            </a:extLst>
          </p:cNvPr>
          <p:cNvSpPr txBox="1"/>
          <p:nvPr/>
        </p:nvSpPr>
        <p:spPr>
          <a:xfrm>
            <a:off x="838200" y="2680447"/>
            <a:ext cx="6100482" cy="3430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Georgia" panose="02040502050405020303" pitchFamily="18" charset="0"/>
              </a:rPr>
              <a:t>SCRIBBLER </a:t>
            </a:r>
            <a:r>
              <a:rPr lang="en-US" sz="2400" dirty="0">
                <a:latin typeface="Georgia" panose="02040502050405020303" pitchFamily="18" charset="0"/>
              </a:rPr>
              <a:t>creates </a:t>
            </a:r>
            <a:r>
              <a:rPr lang="en-US" sz="2400" dirty="0">
                <a:solidFill>
                  <a:srgbClr val="AC3B61"/>
                </a:solidFill>
                <a:latin typeface="Georgia" panose="02040502050405020303" pitchFamily="18" charset="0"/>
              </a:rPr>
              <a:t>communities for scribes</a:t>
            </a:r>
            <a:r>
              <a:rPr lang="en-US" sz="2400" dirty="0">
                <a:latin typeface="Georgia" panose="02040502050405020303" pitchFamily="18" charset="0"/>
              </a:rPr>
              <a:t> that would give them tips and tricks to help visually impaired students better and also would </a:t>
            </a:r>
            <a:r>
              <a:rPr lang="en-US" sz="2400" dirty="0">
                <a:solidFill>
                  <a:srgbClr val="AC3B61"/>
                </a:solidFill>
                <a:latin typeface="Georgia" panose="02040502050405020303" pitchFamily="18" charset="0"/>
              </a:rPr>
              <a:t>address the scopes and job opportunities of being a scribe</a:t>
            </a:r>
            <a:r>
              <a:rPr lang="en-US" sz="2800" dirty="0">
                <a:solidFill>
                  <a:srgbClr val="AC3B61"/>
                </a:solidFill>
                <a:latin typeface="Georgia" panose="02040502050405020303" pitchFamily="18" charset="0"/>
              </a:rPr>
              <a:t>.</a:t>
            </a:r>
          </a:p>
        </p:txBody>
      </p:sp>
      <p:pic>
        <p:nvPicPr>
          <p:cNvPr id="2050" name="Picture 2" descr="Definitions">
            <a:extLst>
              <a:ext uri="{FF2B5EF4-FFF2-40B4-BE49-F238E27FC236}">
                <a16:creationId xmlns:a16="http://schemas.microsoft.com/office/drawing/2014/main" id="{E318DA09-C81A-4C64-9A4A-7EC242BA0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977" y="3286961"/>
            <a:ext cx="4235823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63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009C-1124-49FE-9B06-518994178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212" y="516778"/>
            <a:ext cx="10515600" cy="1894728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SDG INDICATOR 4.5.1: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C3B6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Disparities in educational access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>
                <a:effectLst/>
                <a:latin typeface="Script MT Bold" panose="03040602040607080904" pitchFamily="66" charset="0"/>
              </a:rPr>
              <a:t>eliminate gender disparities in education and ensure equal access to all levels of education and vocational training</a:t>
            </a:r>
            <a:endParaRPr lang="en-US" dirty="0">
              <a:latin typeface="Script MT Bold" panose="030406020406070809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D60B1B-668B-4FA1-B62C-805C73AC4433}"/>
              </a:ext>
            </a:extLst>
          </p:cNvPr>
          <p:cNvSpPr txBox="1"/>
          <p:nvPr/>
        </p:nvSpPr>
        <p:spPr>
          <a:xfrm>
            <a:off x="5383306" y="2574732"/>
            <a:ext cx="6100482" cy="324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Georgia" panose="02040502050405020303" pitchFamily="18" charset="0"/>
              </a:rPr>
              <a:t>SCRIBBLER</a:t>
            </a:r>
            <a:r>
              <a:rPr lang="en-US" sz="2800" dirty="0">
                <a:latin typeface="Georgia" panose="02040502050405020303" pitchFamily="18" charset="0"/>
              </a:rPr>
              <a:t> helps visually impaired students have </a:t>
            </a:r>
            <a:r>
              <a:rPr lang="en-US" sz="2400" dirty="0">
                <a:solidFill>
                  <a:srgbClr val="AC3B61"/>
                </a:solidFill>
                <a:latin typeface="Georgia" panose="02040502050405020303" pitchFamily="18" charset="0"/>
              </a:rPr>
              <a:t>volunteered</a:t>
            </a:r>
            <a:r>
              <a:rPr lang="en-US" sz="2800" dirty="0">
                <a:solidFill>
                  <a:srgbClr val="AC3B61"/>
                </a:solidFill>
                <a:latin typeface="Georgia" panose="02040502050405020303" pitchFamily="18" charset="0"/>
              </a:rPr>
              <a:t> and verified scribes</a:t>
            </a:r>
            <a:r>
              <a:rPr lang="en-US" sz="2800" dirty="0">
                <a:latin typeface="Georgia" panose="02040502050405020303" pitchFamily="18" charset="0"/>
              </a:rPr>
              <a:t> so that they can complete their education thus providing equal access.</a:t>
            </a:r>
          </a:p>
        </p:txBody>
      </p:sp>
      <p:pic>
        <p:nvPicPr>
          <p:cNvPr id="4098" name="Picture 2" descr="visually impaired students: Bengaluru-based NGO helps visually challenged  students find scribes to write exams | Mangaluru News - Times of India">
            <a:extLst>
              <a:ext uri="{FF2B5EF4-FFF2-40B4-BE49-F238E27FC236}">
                <a16:creationId xmlns:a16="http://schemas.microsoft.com/office/drawing/2014/main" id="{9DAA4801-5E06-4E86-9231-4487643CF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12" y="2703326"/>
            <a:ext cx="4366601" cy="257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74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009C-1124-49FE-9B06-518994178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082" y="448236"/>
            <a:ext cx="10515600" cy="24976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b="0" i="0" cap="all" dirty="0">
                <a:effectLst/>
                <a:latin typeface="Georgia" panose="02040502050405020303" pitchFamily="18" charset="0"/>
              </a:rPr>
              <a:t>SDG INDICATOR 4.A.1</a:t>
            </a:r>
            <a:r>
              <a:rPr lang="en-US" b="0" i="0" cap="all" dirty="0">
                <a:effectLst/>
                <a:latin typeface="Georgia" panose="02040502050405020303" pitchFamily="18" charset="0"/>
              </a:rPr>
              <a:t>: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AC3B61"/>
                </a:solidFill>
                <a:effectLst/>
                <a:uLnTx/>
                <a:uFillTx/>
                <a:latin typeface="Georgia" panose="02040502050405020303" pitchFamily="18" charset="0"/>
              </a:rPr>
              <a:t>Inclusive and Safe schools</a:t>
            </a:r>
            <a:endParaRPr lang="en-US" b="0" i="0" cap="all" dirty="0">
              <a:effectLst/>
              <a:latin typeface="Georgia" panose="0204050205040502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Script MT Bold" panose="03040602040607080904" pitchFamily="66" charset="0"/>
              </a:rPr>
              <a:t>The proportion of schools with access to adapted infrastructure and materials for students with disabilities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D60B1B-668B-4FA1-B62C-805C73AC4433}"/>
              </a:ext>
            </a:extLst>
          </p:cNvPr>
          <p:cNvSpPr txBox="1"/>
          <p:nvPr/>
        </p:nvSpPr>
        <p:spPr>
          <a:xfrm>
            <a:off x="681318" y="2748999"/>
            <a:ext cx="6100482" cy="2241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Georgia" panose="02040502050405020303" pitchFamily="18" charset="0"/>
              </a:rPr>
              <a:t>SCRIBBLER </a:t>
            </a:r>
            <a:r>
              <a:rPr lang="en-US" sz="2400" dirty="0">
                <a:latin typeface="Georgia" panose="02040502050405020303" pitchFamily="18" charset="0"/>
              </a:rPr>
              <a:t>allots scribes for the blind students who reside in a nearby location and provide better infrastructure for them to take up the exam.</a:t>
            </a:r>
          </a:p>
        </p:txBody>
      </p:sp>
      <p:pic>
        <p:nvPicPr>
          <p:cNvPr id="3074" name="Picture 2" descr="people connection video animation hd1080 Stock Footage Video (100%  Royalty-free) 12400997 | Shutterstock">
            <a:extLst>
              <a:ext uri="{FF2B5EF4-FFF2-40B4-BE49-F238E27FC236}">
                <a16:creationId xmlns:a16="http://schemas.microsoft.com/office/drawing/2014/main" id="{C67FE529-BF76-4F7C-8B1C-AB6E2CFAF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564" y="2143125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11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009C-1124-49FE-9B06-518994178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082" y="564776"/>
            <a:ext cx="10515600" cy="232185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0" i="0" cap="all" dirty="0">
                <a:effectLst/>
                <a:latin typeface="Georgia" panose="02040502050405020303" pitchFamily="18" charset="0"/>
              </a:rPr>
              <a:t>SDG INDICATOR 10.2.1 : </a:t>
            </a:r>
            <a:r>
              <a:rPr lang="en-US" b="0" i="0" dirty="0">
                <a:solidFill>
                  <a:srgbClr val="AC3B61"/>
                </a:solidFill>
                <a:effectLst/>
                <a:latin typeface="Georgia" panose="02040502050405020303" pitchFamily="18" charset="0"/>
              </a:rPr>
              <a:t>People living below 50 percent of median income</a:t>
            </a:r>
            <a:endParaRPr lang="en-US" b="0" i="0" cap="all" dirty="0">
              <a:solidFill>
                <a:srgbClr val="AC3B61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effectLst/>
                <a:latin typeface="Script MT Bold" panose="03040602040607080904" pitchFamily="66" charset="0"/>
              </a:rPr>
              <a:t>empower and promote the social inclusion of all, irrespective of age, sex, disability, race, ethnicity, origin, religion or economic, or another status.</a:t>
            </a:r>
            <a:endParaRPr lang="en-US" dirty="0">
              <a:latin typeface="Script MT Bold" panose="030406020406070809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D60B1B-668B-4FA1-B62C-805C73AC4433}"/>
              </a:ext>
            </a:extLst>
          </p:cNvPr>
          <p:cNvSpPr txBox="1"/>
          <p:nvPr/>
        </p:nvSpPr>
        <p:spPr>
          <a:xfrm>
            <a:off x="5741896" y="2646596"/>
            <a:ext cx="6100482" cy="390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SCRIBBLER </a:t>
            </a:r>
            <a:r>
              <a:rPr lang="en-US" sz="2400" dirty="0">
                <a:latin typeface="Georgia" panose="02040502050405020303" pitchFamily="18" charset="0"/>
              </a:rPr>
              <a:t>includes students in volunteer activities and building communities to engage with all students either blind or a scribe. A student irrespective of her/his academic performance can be a scribe and possibly be a professional one.  </a:t>
            </a:r>
          </a:p>
        </p:txBody>
      </p:sp>
      <p:pic>
        <p:nvPicPr>
          <p:cNvPr id="6146" name="Picture 2" descr="What Are the Most Important Characteristics of a Successful Online  Community? - Content Creation Advice">
            <a:extLst>
              <a:ext uri="{FF2B5EF4-FFF2-40B4-BE49-F238E27FC236}">
                <a16:creationId xmlns:a16="http://schemas.microsoft.com/office/drawing/2014/main" id="{8457B4F9-8A0B-452A-BC86-141004F01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18" y="3657066"/>
            <a:ext cx="4483287" cy="282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60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258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Georgia</vt:lpstr>
      <vt:lpstr>Script MT Bold</vt:lpstr>
      <vt:lpstr>Wingdings</vt:lpstr>
      <vt:lpstr>Office Theme</vt:lpstr>
      <vt:lpstr>PowerPoint Presentation</vt:lpstr>
      <vt:lpstr>Achieving UN Goals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chandana udupa</dc:creator>
  <cp:lastModifiedBy>chandana udupa</cp:lastModifiedBy>
  <cp:revision>6</cp:revision>
  <dcterms:created xsi:type="dcterms:W3CDTF">2022-03-03T00:01:57Z</dcterms:created>
  <dcterms:modified xsi:type="dcterms:W3CDTF">2022-03-13T18:35:46Z</dcterms:modified>
</cp:coreProperties>
</file>