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-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7CB3-1F40-4F84-9D61-23E308657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8076-D3DC-423D-B6FE-A4DA7BDE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A33F-C14C-4BFF-B251-35CE7D8F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14C6-2A47-44CB-86C6-850FB7BC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78E5-86E8-4623-A069-52F10DB3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EC6A-5A49-4882-A153-E549E866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DF69D-6E89-4E00-BD75-B11FAE1E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D084-E83C-4360-98EB-D70052C8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E733-479B-4187-B7C0-9F2C978B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0FCF-5316-45BA-B75F-4C815A6C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D28F8-9C55-455A-A846-D39BD1CE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9C71B-30E7-486D-A13E-BF97AC3E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5A66-B42B-4921-82D2-98C1C6A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049A-798F-421E-B48E-668114D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271E-36D1-4804-BF7E-3D46E335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74AC-CF5A-4997-9569-0BD408C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3C8F-F7BA-4C52-BDC6-220F15BE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01A4-7F22-4A2F-993A-7549E031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6AC5-3642-4868-A248-C2D3DDE0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BB02-789D-442F-910A-AB046712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1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A86B-CC64-42A0-BDF5-F8459C35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7636-371E-4741-BF58-DF3E65B2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6BDB-35B7-4946-94C3-4157499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598B-F3FC-4DB6-8A8F-572D8D92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9C94-F58F-464B-8AAB-609B5E2A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E3D5-5AC6-47F3-977A-0B6E26C7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9679-C2B1-417C-B9FE-A77B48876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3C62A-6A6B-4371-BF78-C0C77F96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E660-06D8-4FC1-B819-6753B0F3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A795-7606-452D-B1CA-01382B7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28F88-7F4B-4711-B342-E0DCD6B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2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EE9C-F8AD-45B2-B021-45403350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D9F4-C5C3-4992-BB90-CCCC83B8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D463A-AE5C-4510-AD17-D9512D3E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16102-9B28-4113-9729-45D13CCF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FD8C9-E054-4D82-BFBC-4D639DB2A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C1E2-E437-4C45-BADE-CDB8F88B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310EA-2F5A-467F-B18E-6B5F4ECD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20EE9-2516-410E-A663-32B54195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E1F5-CC64-49A0-BFA1-B091A6CB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E98F9-E176-471A-9359-F0B58ACC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51948-8026-4306-9FF6-2D912ACD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164CA-4B36-471E-9578-55E3C27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38018-E4CA-4028-9E78-8963E1B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F9102-7175-44A1-A434-E03803F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DFB10-A0E7-44CB-A3AD-963C669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F64B-1E65-4235-8CD0-3A218595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A012-C7C6-4EEA-844A-A813F7C9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AE94A-AEC4-4735-A819-7607AFFE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579D-DFA8-4544-8583-0D8A7D3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1976-4885-4163-B059-F83142F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6A3E-BCBD-4A9A-8095-9994C73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6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A59D-EC95-4242-88D9-D9CEEF54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851BE-646A-4BE8-A949-267E2C070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0D9A-A7D5-4BEB-9D51-82C4812B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D4E4-5C43-4E96-8D6F-2602ED45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73B9-875B-48AD-B3AD-974B51D6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48BE-1AF9-4394-B32B-5DA214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7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1C25D-3CBC-4924-BB48-6212463C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19F7-DA36-422E-A072-9B32D7DB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E157-9E3D-47FD-BE95-4C0E69835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EDCE-13D0-4439-A8BD-D42E880A3EB7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2117-2563-425C-B2AD-E0BE3CAD6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7EEE-7406-4D3B-9488-D9348B7A8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CFF6-EA05-4607-9F37-723278E1D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0C00-2134-46C1-9333-91CA322DF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Tutorial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40FA-B84B-4438-B218-E97924D45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3AD7-1AC1-43B9-9E48-BFAA122C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DFT for images</a:t>
            </a:r>
          </a:p>
        </p:txBody>
      </p:sp>
      <p:pic>
        <p:nvPicPr>
          <p:cNvPr id="1026" name="Picture 2" descr="Image result for discrete fourier transform">
            <a:extLst>
              <a:ext uri="{FF2B5EF4-FFF2-40B4-BE49-F238E27FC236}">
                <a16:creationId xmlns:a16="http://schemas.microsoft.com/office/drawing/2014/main" id="{62460D2F-4B2F-40D6-9836-42E5B4429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0201"/>
            <a:ext cx="7889598" cy="39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81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369D2-BAF5-4C77-ADB0-C0D4C916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35" y="101876"/>
            <a:ext cx="8872330" cy="66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5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BE13-4C11-4C98-8031-0C452692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for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C7164-3508-44B6-BDB3-0F06F6A1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57740" cy="4569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B57EB-0094-453B-B88D-1A07BE142683}"/>
              </a:ext>
            </a:extLst>
          </p:cNvPr>
          <p:cNvSpPr txBox="1"/>
          <p:nvPr/>
        </p:nvSpPr>
        <p:spPr>
          <a:xfrm>
            <a:off x="8110331" y="2828835"/>
            <a:ext cx="29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https://jakevdp.github.io/PythonDataScienceHandbook/05.09-principal-component-analysis.html</a:t>
            </a:r>
          </a:p>
        </p:txBody>
      </p:sp>
    </p:spTree>
    <p:extLst>
      <p:ext uri="{BB962C8B-B14F-4D97-AF65-F5344CB8AC3E}">
        <p14:creationId xmlns:p14="http://schemas.microsoft.com/office/powerpoint/2010/main" val="9866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20E-1E62-4BCE-8A96-91149296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DWT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62416-17D8-4686-8832-DFBF7BFB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0944"/>
            <a:ext cx="8256442" cy="4492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FB55B-8311-4FB7-B081-65854A491812}"/>
              </a:ext>
            </a:extLst>
          </p:cNvPr>
          <p:cNvSpPr txBox="1"/>
          <p:nvPr/>
        </p:nvSpPr>
        <p:spPr>
          <a:xfrm>
            <a:off x="7116417" y="864704"/>
            <a:ext cx="445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PASS AND HIGHT PASS FILTERING</a:t>
            </a:r>
          </a:p>
          <a:p>
            <a:endParaRPr lang="en-IN" dirty="0"/>
          </a:p>
          <a:p>
            <a:r>
              <a:rPr lang="en-IN" dirty="0"/>
              <a:t>Approximation and detail bands</a:t>
            </a:r>
          </a:p>
          <a:p>
            <a:r>
              <a:rPr lang="en-IN" dirty="0"/>
              <a:t>Can specify level of filtering in lib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84161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Tutorial Session</vt:lpstr>
      <vt:lpstr>DFT for images</vt:lpstr>
      <vt:lpstr>PowerPoint Presentation</vt:lpstr>
      <vt:lpstr>PCA for images</vt:lpstr>
      <vt:lpstr>DWT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Kotta Hari Chandana</dc:creator>
  <cp:lastModifiedBy>Kotta Hari Chandana</cp:lastModifiedBy>
  <cp:revision>8</cp:revision>
  <dcterms:created xsi:type="dcterms:W3CDTF">2018-09-09T21:08:17Z</dcterms:created>
  <dcterms:modified xsi:type="dcterms:W3CDTF">2018-09-10T08:12:27Z</dcterms:modified>
</cp:coreProperties>
</file>