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BEBF0-DDF1-996F-53FA-8FEC1BC3F51D}" v="24" dt="2022-08-01T16:23:50.177"/>
    <p1510:client id="{334093E3-5448-462C-85AB-4ABC6B07374B}" v="268" dt="2022-07-31T12:58:07.479"/>
    <p1510:client id="{6DBA3CBA-8181-0DF9-22A3-DCF6B6CEAB1B}" v="91" dt="2022-07-31T13:51:34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6DBA3CBA-8181-0DF9-22A3-DCF6B6CEAB1B}"/>
    <pc:docChg chg="addSld modSld">
      <pc:chgData name="CHANDANA MN" userId="S::mchandanabtech20@ced.alliance.edu.in::d70552fc-75e6-44d9-a196-8a309e47e583" providerId="AD" clId="Web-{6DBA3CBA-8181-0DF9-22A3-DCF6B6CEAB1B}" dt="2022-07-31T13:51:34.126" v="100" actId="20577"/>
      <pc:docMkLst>
        <pc:docMk/>
      </pc:docMkLst>
      <pc:sldChg chg="modSp">
        <pc:chgData name="CHANDANA MN" userId="S::mchandanabtech20@ced.alliance.edu.in::d70552fc-75e6-44d9-a196-8a309e47e583" providerId="AD" clId="Web-{6DBA3CBA-8181-0DF9-22A3-DCF6B6CEAB1B}" dt="2022-07-31T13:51:34.126" v="100" actId="20577"/>
        <pc:sldMkLst>
          <pc:docMk/>
          <pc:sldMk cId="3223025475" sldId="262"/>
        </pc:sldMkLst>
        <pc:spChg chg="mod">
          <ac:chgData name="CHANDANA MN" userId="S::mchandanabtech20@ced.alliance.edu.in::d70552fc-75e6-44d9-a196-8a309e47e583" providerId="AD" clId="Web-{6DBA3CBA-8181-0DF9-22A3-DCF6B6CEAB1B}" dt="2022-07-31T13:51:34.126" v="100" actId="20577"/>
          <ac:spMkLst>
            <pc:docMk/>
            <pc:sldMk cId="3223025475" sldId="262"/>
            <ac:spMk id="2" creationId="{9E8E7CF9-93B6-94EF-44CF-07FF39E41E7A}"/>
          </ac:spMkLst>
        </pc:spChg>
      </pc:sldChg>
      <pc:sldChg chg="addSp delSp modSp mod setBg">
        <pc:chgData name="CHANDANA MN" userId="S::mchandanabtech20@ced.alliance.edu.in::d70552fc-75e6-44d9-a196-8a309e47e583" providerId="AD" clId="Web-{6DBA3CBA-8181-0DF9-22A3-DCF6B6CEAB1B}" dt="2022-07-31T13:02:12.197" v="13" actId="14100"/>
        <pc:sldMkLst>
          <pc:docMk/>
          <pc:sldMk cId="2551219085" sldId="263"/>
        </pc:sldMkLst>
        <pc:spChg chg="mod">
          <ac:chgData name="CHANDANA MN" userId="S::mchandanabtech20@ced.alliance.edu.in::d70552fc-75e6-44d9-a196-8a309e47e583" providerId="AD" clId="Web-{6DBA3CBA-8181-0DF9-22A3-DCF6B6CEAB1B}" dt="2022-07-31T13:00:47.379" v="1"/>
          <ac:spMkLst>
            <pc:docMk/>
            <pc:sldMk cId="2551219085" sldId="263"/>
            <ac:spMk id="2" creationId="{799695BD-9611-B079-B402-F9C4752F0648}"/>
          </ac:spMkLst>
        </pc:spChg>
        <pc:spChg chg="del">
          <ac:chgData name="CHANDANA MN" userId="S::mchandanabtech20@ced.alliance.edu.in::d70552fc-75e6-44d9-a196-8a309e47e583" providerId="AD" clId="Web-{6DBA3CBA-8181-0DF9-22A3-DCF6B6CEAB1B}" dt="2022-07-31T13:01:25.243" v="6"/>
          <ac:spMkLst>
            <pc:docMk/>
            <pc:sldMk cId="2551219085" sldId="263"/>
            <ac:spMk id="3" creationId="{30E003CA-BB24-73DB-2459-3485D424A7EA}"/>
          </ac:spMkLst>
        </pc:spChg>
        <pc:spChg chg="add mod">
          <ac:chgData name="CHANDANA MN" userId="S::mchandanabtech20@ced.alliance.edu.in::d70552fc-75e6-44d9-a196-8a309e47e583" providerId="AD" clId="Web-{6DBA3CBA-8181-0DF9-22A3-DCF6B6CEAB1B}" dt="2022-07-31T13:01:54.728" v="11" actId="20577"/>
          <ac:spMkLst>
            <pc:docMk/>
            <pc:sldMk cId="2551219085" sldId="263"/>
            <ac:spMk id="8" creationId="{3C1331F2-7D99-1E07-5BDB-5FA5B40C01BF}"/>
          </ac:spMkLst>
        </pc:spChg>
        <pc:spChg chg="add del">
          <ac:chgData name="CHANDANA MN" userId="S::mchandanabtech20@ced.alliance.edu.in::d70552fc-75e6-44d9-a196-8a309e47e583" providerId="AD" clId="Web-{6DBA3CBA-8181-0DF9-22A3-DCF6B6CEAB1B}" dt="2022-07-31T13:01:29.853" v="7"/>
          <ac:spMkLst>
            <pc:docMk/>
            <pc:sldMk cId="2551219085" sldId="263"/>
            <ac:spMk id="11" creationId="{F3AF35CD-DA30-4E34-B0F3-32C27766DA05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01:29.853" v="7"/>
          <ac:spMkLst>
            <pc:docMk/>
            <pc:sldMk cId="2551219085" sldId="263"/>
            <ac:spMk id="20" creationId="{F3AF35CD-DA30-4E34-B0F3-32C27766DA05}"/>
          </ac:spMkLst>
        </pc:spChg>
        <pc:grpChg chg="add del">
          <ac:chgData name="CHANDANA MN" userId="S::mchandanabtech20@ced.alliance.edu.in::d70552fc-75e6-44d9-a196-8a309e47e583" providerId="AD" clId="Web-{6DBA3CBA-8181-0DF9-22A3-DCF6B6CEAB1B}" dt="2022-07-31T13:01:29.853" v="7"/>
          <ac:grpSpMkLst>
            <pc:docMk/>
            <pc:sldMk cId="2551219085" sldId="263"/>
            <ac:grpSpMk id="13" creationId="{BCFC42DC-2C46-47C4-BC61-530557385DBD}"/>
          </ac:grpSpMkLst>
        </pc:grpChg>
        <pc:grpChg chg="add">
          <ac:chgData name="CHANDANA MN" userId="S::mchandanabtech20@ced.alliance.edu.in::d70552fc-75e6-44d9-a196-8a309e47e583" providerId="AD" clId="Web-{6DBA3CBA-8181-0DF9-22A3-DCF6B6CEAB1B}" dt="2022-07-31T13:01:29.853" v="7"/>
          <ac:grpSpMkLst>
            <pc:docMk/>
            <pc:sldMk cId="2551219085" sldId="263"/>
            <ac:grpSpMk id="22" creationId="{BCFC42DC-2C46-47C4-BC61-530557385DBD}"/>
          </ac:grpSpMkLst>
        </pc:grpChg>
        <pc:picChg chg="add mod ord modCrop">
          <ac:chgData name="CHANDANA MN" userId="S::mchandanabtech20@ced.alliance.edu.in::d70552fc-75e6-44d9-a196-8a309e47e583" providerId="AD" clId="Web-{6DBA3CBA-8181-0DF9-22A3-DCF6B6CEAB1B}" dt="2022-07-31T13:02:12.197" v="13" actId="14100"/>
          <ac:picMkLst>
            <pc:docMk/>
            <pc:sldMk cId="2551219085" sldId="263"/>
            <ac:picMk id="4" creationId="{AF34CB33-3D43-40F8-5213-C1AD0F00D641}"/>
          </ac:picMkLst>
        </pc:picChg>
      </pc:sldChg>
      <pc:sldChg chg="addSp delSp modSp new mod setBg">
        <pc:chgData name="CHANDANA MN" userId="S::mchandanabtech20@ced.alliance.edu.in::d70552fc-75e6-44d9-a196-8a309e47e583" providerId="AD" clId="Web-{6DBA3CBA-8181-0DF9-22A3-DCF6B6CEAB1B}" dt="2022-07-31T13:18:37.292" v="37" actId="1076"/>
        <pc:sldMkLst>
          <pc:docMk/>
          <pc:sldMk cId="2983897721" sldId="264"/>
        </pc:sldMkLst>
        <pc:spChg chg="mod">
          <ac:chgData name="CHANDANA MN" userId="S::mchandanabtech20@ced.alliance.edu.in::d70552fc-75e6-44d9-a196-8a309e47e583" providerId="AD" clId="Web-{6DBA3CBA-8181-0DF9-22A3-DCF6B6CEAB1B}" dt="2022-07-31T13:18:26.120" v="35" actId="1076"/>
          <ac:spMkLst>
            <pc:docMk/>
            <pc:sldMk cId="2983897721" sldId="264"/>
            <ac:spMk id="2" creationId="{16B5F90F-C8E8-E15A-AE12-1E7012469928}"/>
          </ac:spMkLst>
        </pc:spChg>
        <pc:spChg chg="del">
          <ac:chgData name="CHANDANA MN" userId="S::mchandanabtech20@ced.alliance.edu.in::d70552fc-75e6-44d9-a196-8a309e47e583" providerId="AD" clId="Web-{6DBA3CBA-8181-0DF9-22A3-DCF6B6CEAB1B}" dt="2022-07-31T13:11:11.473" v="18"/>
          <ac:spMkLst>
            <pc:docMk/>
            <pc:sldMk cId="2983897721" sldId="264"/>
            <ac:spMk id="3" creationId="{6B84E24D-5AB9-12ED-81A7-49515E9CA058}"/>
          </ac:spMkLst>
        </pc:spChg>
        <pc:spChg chg="add mod">
          <ac:chgData name="CHANDANA MN" userId="S::mchandanabtech20@ced.alliance.edu.in::d70552fc-75e6-44d9-a196-8a309e47e583" providerId="AD" clId="Web-{6DBA3CBA-8181-0DF9-22A3-DCF6B6CEAB1B}" dt="2022-07-31T13:18:37.292" v="37" actId="1076"/>
          <ac:spMkLst>
            <pc:docMk/>
            <pc:sldMk cId="2983897721" sldId="264"/>
            <ac:spMk id="8" creationId="{FE6A7035-F648-6B0D-3014-101CDBF3B5CD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11:35.442" v="21"/>
          <ac:spMkLst>
            <pc:docMk/>
            <pc:sldMk cId="2983897721" sldId="264"/>
            <ac:spMk id="11" creationId="{F3AF35CD-DA30-4E34-B0F3-32C27766DA05}"/>
          </ac:spMkLst>
        </pc:spChg>
        <pc:grpChg chg="add">
          <ac:chgData name="CHANDANA MN" userId="S::mchandanabtech20@ced.alliance.edu.in::d70552fc-75e6-44d9-a196-8a309e47e583" providerId="AD" clId="Web-{6DBA3CBA-8181-0DF9-22A3-DCF6B6CEAB1B}" dt="2022-07-31T13:11:35.442" v="21"/>
          <ac:grpSpMkLst>
            <pc:docMk/>
            <pc:sldMk cId="2983897721" sldId="264"/>
            <ac:grpSpMk id="13" creationId="{BCFC42DC-2C46-47C4-BC61-530557385DBD}"/>
          </ac:grpSpMkLst>
        </pc:grpChg>
        <pc:picChg chg="add mod ord modCrop">
          <ac:chgData name="CHANDANA MN" userId="S::mchandanabtech20@ced.alliance.edu.in::d70552fc-75e6-44d9-a196-8a309e47e583" providerId="AD" clId="Web-{6DBA3CBA-8181-0DF9-22A3-DCF6B6CEAB1B}" dt="2022-07-31T13:12:00.771" v="24" actId="1076"/>
          <ac:picMkLst>
            <pc:docMk/>
            <pc:sldMk cId="2983897721" sldId="264"/>
            <ac:picMk id="4" creationId="{F24D0FCD-858E-322F-C485-65EDA134E658}"/>
          </ac:picMkLst>
        </pc:picChg>
      </pc:sldChg>
      <pc:sldChg chg="addSp modSp new mod setBg">
        <pc:chgData name="CHANDANA MN" userId="S::mchandanabtech20@ced.alliance.edu.in::d70552fc-75e6-44d9-a196-8a309e47e583" providerId="AD" clId="Web-{6DBA3CBA-8181-0DF9-22A3-DCF6B6CEAB1B}" dt="2022-07-31T13:22:28.936" v="58"/>
        <pc:sldMkLst>
          <pc:docMk/>
          <pc:sldMk cId="4233975427" sldId="265"/>
        </pc:sldMkLst>
        <pc:spChg chg="mo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2" creationId="{6B8C3FAC-A3B9-CF2C-6A0B-D8FD52AF053C}"/>
          </ac:spMkLst>
        </pc:spChg>
        <pc:spChg chg="mo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3" creationId="{99625D75-4756-2816-B477-49F41B3DA201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8" creationId="{E009DD9B-5EE2-4C0D-8B2B-351C8C102205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10" creationId="{E720DB99-7745-4E75-9D96-AAB6D55C531E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12" creationId="{D68803C4-E159-4360-B7BB-74205C8F782D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14" creationId="{504B0465-3B07-49BF-BEA7-D81476246293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16" creationId="{49B7FFA5-14CB-4A4F-9BCC-CA3AA5D9D276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2:28.936" v="58"/>
          <ac:spMkLst>
            <pc:docMk/>
            <pc:sldMk cId="4233975427" sldId="265"/>
            <ac:spMk id="18" creationId="{04E48745-7512-4EC2-9E20-9092D12150CA}"/>
          </ac:spMkLst>
        </pc:spChg>
      </pc:sldChg>
      <pc:sldChg chg="addSp modSp new mod setBg">
        <pc:chgData name="CHANDANA MN" userId="S::mchandanabtech20@ced.alliance.edu.in::d70552fc-75e6-44d9-a196-8a309e47e583" providerId="AD" clId="Web-{6DBA3CBA-8181-0DF9-22A3-DCF6B6CEAB1B}" dt="2022-07-31T13:25:29.313" v="72" actId="20577"/>
        <pc:sldMkLst>
          <pc:docMk/>
          <pc:sldMk cId="3361817874" sldId="266"/>
        </pc:sldMkLst>
        <pc:spChg chg="mo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2" creationId="{4037CDA3-6DE3-3A15-FB3B-F384B157FD54}"/>
          </ac:spMkLst>
        </pc:spChg>
        <pc:spChg chg="mod">
          <ac:chgData name="CHANDANA MN" userId="S::mchandanabtech20@ced.alliance.edu.in::d70552fc-75e6-44d9-a196-8a309e47e583" providerId="AD" clId="Web-{6DBA3CBA-8181-0DF9-22A3-DCF6B6CEAB1B}" dt="2022-07-31T13:25:29.313" v="72" actId="20577"/>
          <ac:spMkLst>
            <pc:docMk/>
            <pc:sldMk cId="3361817874" sldId="266"/>
            <ac:spMk id="3" creationId="{A44BD6C4-5852-BAF3-6D20-9895B1C15995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8" creationId="{E009DD9B-5EE2-4C0D-8B2B-351C8C102205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10" creationId="{E720DB99-7745-4E75-9D96-AAB6D55C531E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12" creationId="{D68803C4-E159-4360-B7BB-74205C8F782D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14" creationId="{504B0465-3B07-49BF-BEA7-D81476246293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16" creationId="{49B7FFA5-14CB-4A4F-9BCC-CA3AA5D9D276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5:15.235" v="71"/>
          <ac:spMkLst>
            <pc:docMk/>
            <pc:sldMk cId="3361817874" sldId="266"/>
            <ac:spMk id="18" creationId="{04E48745-7512-4EC2-9E20-9092D12150CA}"/>
          </ac:spMkLst>
        </pc:spChg>
      </pc:sldChg>
      <pc:sldChg chg="addSp modSp new mod setBg">
        <pc:chgData name="CHANDANA MN" userId="S::mchandanabtech20@ced.alliance.edu.in::d70552fc-75e6-44d9-a196-8a309e47e583" providerId="AD" clId="Web-{6DBA3CBA-8181-0DF9-22A3-DCF6B6CEAB1B}" dt="2022-07-31T13:29:50.864" v="88" actId="1076"/>
        <pc:sldMkLst>
          <pc:docMk/>
          <pc:sldMk cId="3093354476" sldId="267"/>
        </pc:sldMkLst>
        <pc:spChg chg="mo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2" creationId="{FA1AEA3D-FDB7-294E-45A2-E9D187A843DA}"/>
          </ac:spMkLst>
        </pc:spChg>
        <pc:spChg chg="mod">
          <ac:chgData name="CHANDANA MN" userId="S::mchandanabtech20@ced.alliance.edu.in::d70552fc-75e6-44d9-a196-8a309e47e583" providerId="AD" clId="Web-{6DBA3CBA-8181-0DF9-22A3-DCF6B6CEAB1B}" dt="2022-07-31T13:29:50.864" v="88" actId="1076"/>
          <ac:spMkLst>
            <pc:docMk/>
            <pc:sldMk cId="3093354476" sldId="267"/>
            <ac:spMk id="3" creationId="{FABCC59E-0CC9-A1EE-7125-8614CB122912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8" creationId="{E009DD9B-5EE2-4C0D-8B2B-351C8C102205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10" creationId="{E720DB99-7745-4E75-9D96-AAB6D55C531E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12" creationId="{D68803C4-E159-4360-B7BB-74205C8F782D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14" creationId="{504B0465-3B07-49BF-BEA7-D81476246293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16" creationId="{49B7FFA5-14CB-4A4F-9BCC-CA3AA5D9D276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28:54.144" v="83"/>
          <ac:spMkLst>
            <pc:docMk/>
            <pc:sldMk cId="3093354476" sldId="267"/>
            <ac:spMk id="18" creationId="{04E48745-7512-4EC2-9E20-9092D12150CA}"/>
          </ac:spMkLst>
        </pc:spChg>
      </pc:sldChg>
      <pc:sldChg chg="addSp delSp modSp new mod setBg setClrOvrMap">
        <pc:chgData name="CHANDANA MN" userId="S::mchandanabtech20@ced.alliance.edu.in::d70552fc-75e6-44d9-a196-8a309e47e583" providerId="AD" clId="Web-{6DBA3CBA-8181-0DF9-22A3-DCF6B6CEAB1B}" dt="2022-07-31T13:32:56.335" v="94"/>
        <pc:sldMkLst>
          <pc:docMk/>
          <pc:sldMk cId="1675950358" sldId="268"/>
        </pc:sldMkLst>
        <pc:spChg chg="del">
          <ac:chgData name="CHANDANA MN" userId="S::mchandanabtech20@ced.alliance.edu.in::d70552fc-75e6-44d9-a196-8a309e47e583" providerId="AD" clId="Web-{6DBA3CBA-8181-0DF9-22A3-DCF6B6CEAB1B}" dt="2022-07-31T13:32:41.585" v="91"/>
          <ac:spMkLst>
            <pc:docMk/>
            <pc:sldMk cId="1675950358" sldId="268"/>
            <ac:spMk id="2" creationId="{1B2FC3FF-B5CA-1225-6481-8AE78120538D}"/>
          </ac:spMkLst>
        </pc:spChg>
        <pc:spChg chg="del">
          <ac:chgData name="CHANDANA MN" userId="S::mchandanabtech20@ced.alliance.edu.in::d70552fc-75e6-44d9-a196-8a309e47e583" providerId="AD" clId="Web-{6DBA3CBA-8181-0DF9-22A3-DCF6B6CEAB1B}" dt="2022-07-31T13:32:32.648" v="90"/>
          <ac:spMkLst>
            <pc:docMk/>
            <pc:sldMk cId="1675950358" sldId="268"/>
            <ac:spMk id="3" creationId="{96E4B285-833B-ABC1-3903-348DC1A20D78}"/>
          </ac:spMkLst>
        </pc:spChg>
        <pc:spChg chg="add del">
          <ac:chgData name="CHANDANA MN" userId="S::mchandanabtech20@ced.alliance.edu.in::d70552fc-75e6-44d9-a196-8a309e47e583" providerId="AD" clId="Web-{6DBA3CBA-8181-0DF9-22A3-DCF6B6CEAB1B}" dt="2022-07-31T13:32:53.742" v="93"/>
          <ac:spMkLst>
            <pc:docMk/>
            <pc:sldMk cId="1675950358" sldId="268"/>
            <ac:spMk id="8" creationId="{E9E55CD5-6E67-2363-B5E1-3BD4923102BC}"/>
          </ac:spMkLst>
        </pc:spChg>
        <pc:spChg chg="add">
          <ac:chgData name="CHANDANA MN" userId="S::mchandanabtech20@ced.alliance.edu.in::d70552fc-75e6-44d9-a196-8a309e47e583" providerId="AD" clId="Web-{6DBA3CBA-8181-0DF9-22A3-DCF6B6CEAB1B}" dt="2022-07-31T13:32:56.335" v="94"/>
          <ac:spMkLst>
            <pc:docMk/>
            <pc:sldMk cId="1675950358" sldId="268"/>
            <ac:spMk id="13" creationId="{3E9FBC8E-8666-4442-8D7D-B250510CD44D}"/>
          </ac:spMkLst>
        </pc:spChg>
        <pc:grpChg chg="add">
          <ac:chgData name="CHANDANA MN" userId="S::mchandanabtech20@ced.alliance.edu.in::d70552fc-75e6-44d9-a196-8a309e47e583" providerId="AD" clId="Web-{6DBA3CBA-8181-0DF9-22A3-DCF6B6CEAB1B}" dt="2022-07-31T13:32:56.335" v="94"/>
          <ac:grpSpMkLst>
            <pc:docMk/>
            <pc:sldMk cId="1675950358" sldId="268"/>
            <ac:grpSpMk id="9" creationId="{2A313B03-D361-4EC9-AF52-0B3C1C92C26D}"/>
          </ac:grpSpMkLst>
        </pc:grpChg>
        <pc:picChg chg="add mod ord">
          <ac:chgData name="CHANDANA MN" userId="S::mchandanabtech20@ced.alliance.edu.in::d70552fc-75e6-44d9-a196-8a309e47e583" providerId="AD" clId="Web-{6DBA3CBA-8181-0DF9-22A3-DCF6B6CEAB1B}" dt="2022-07-31T13:32:56.335" v="94"/>
          <ac:picMkLst>
            <pc:docMk/>
            <pc:sldMk cId="1675950358" sldId="268"/>
            <ac:picMk id="4" creationId="{C705F4E2-EB1C-A5D3-6F00-334A91C30EE9}"/>
          </ac:picMkLst>
        </pc:picChg>
      </pc:sldChg>
    </pc:docChg>
  </pc:docChgLst>
  <pc:docChgLst>
    <pc:chgData name="CHANDANA MN" userId="S::mchandanabtech20@ced.alliance.edu.in::d70552fc-75e6-44d9-a196-8a309e47e583" providerId="AD" clId="Web-{334093E3-5448-462C-85AB-4ABC6B07374B}"/>
    <pc:docChg chg="addSld delSld modSld">
      <pc:chgData name="CHANDANA MN" userId="S::mchandanabtech20@ced.alliance.edu.in::d70552fc-75e6-44d9-a196-8a309e47e583" providerId="AD" clId="Web-{334093E3-5448-462C-85AB-4ABC6B07374B}" dt="2022-07-31T12:58:07.479" v="290" actId="20577"/>
      <pc:docMkLst>
        <pc:docMk/>
      </pc:docMkLst>
      <pc:sldChg chg="addSp modSp mod setBg">
        <pc:chgData name="CHANDANA MN" userId="S::mchandanabtech20@ced.alliance.edu.in::d70552fc-75e6-44d9-a196-8a309e47e583" providerId="AD" clId="Web-{334093E3-5448-462C-85AB-4ABC6B07374B}" dt="2022-07-31T09:22:37.283" v="116" actId="20577"/>
        <pc:sldMkLst>
          <pc:docMk/>
          <pc:sldMk cId="3879346322" sldId="256"/>
        </pc:sldMkLst>
        <pc:spChg chg="mod">
          <ac:chgData name="CHANDANA MN" userId="S::mchandanabtech20@ced.alliance.edu.in::d70552fc-75e6-44d9-a196-8a309e47e583" providerId="AD" clId="Web-{334093E3-5448-462C-85AB-4ABC6B07374B}" dt="2022-07-31T09:20:23.187" v="105" actId="14100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334093E3-5448-462C-85AB-4ABC6B07374B}" dt="2022-07-31T09:22:37.283" v="116" actId="20577"/>
          <ac:spMkLst>
            <pc:docMk/>
            <pc:sldMk cId="3879346322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16:35.106" v="1"/>
          <ac:spMkLst>
            <pc:docMk/>
            <pc:sldMk cId="3879346322" sldId="256"/>
            <ac:spMk id="9" creationId="{CFB57ED5-941D-44E2-9320-56A0A026F201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16:35.106" v="1"/>
          <ac:spMkLst>
            <pc:docMk/>
            <pc:sldMk cId="3879346322" sldId="256"/>
            <ac:spMk id="11" creationId="{7A1BE9A9-6FBF-4CF1-8F0C-BFCFF1FD962B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16:35.106" v="1"/>
          <ac:spMkLst>
            <pc:docMk/>
            <pc:sldMk cId="3879346322" sldId="256"/>
            <ac:spMk id="13" creationId="{C4AE8163-578C-46A4-BF65-BD3AEEF2A05E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16:35.106" v="1"/>
          <ac:spMkLst>
            <pc:docMk/>
            <pc:sldMk cId="3879346322" sldId="256"/>
            <ac:spMk id="15" creationId="{346F56CC-F97A-40DF-9A88-6D8BF7A6A75B}"/>
          </ac:spMkLst>
        </pc:spChg>
        <pc:grpChg chg="add">
          <ac:chgData name="CHANDANA MN" userId="S::mchandanabtech20@ced.alliance.edu.in::d70552fc-75e6-44d9-a196-8a309e47e583" providerId="AD" clId="Web-{334093E3-5448-462C-85AB-4ABC6B07374B}" dt="2022-07-31T09:16:35.106" v="1"/>
          <ac:grpSpMkLst>
            <pc:docMk/>
            <pc:sldMk cId="3879346322" sldId="256"/>
            <ac:grpSpMk id="17" creationId="{694818F1-2ACF-4181-B8B6-7637EB92BD6E}"/>
          </ac:grpSpMkLst>
        </pc:grpChg>
        <pc:picChg chg="add mod ord">
          <ac:chgData name="CHANDANA MN" userId="S::mchandanabtech20@ced.alliance.edu.in::d70552fc-75e6-44d9-a196-8a309e47e583" providerId="AD" clId="Web-{334093E3-5448-462C-85AB-4ABC6B07374B}" dt="2022-07-31T09:16:35.106" v="1"/>
          <ac:picMkLst>
            <pc:docMk/>
            <pc:sldMk cId="3879346322" sldId="256"/>
            <ac:picMk id="4" creationId="{B7E4F42E-DD9B-564E-2606-10F017680FA0}"/>
          </ac:picMkLst>
        </pc:picChg>
      </pc:sldChg>
      <pc:sldChg chg="new del">
        <pc:chgData name="CHANDANA MN" userId="S::mchandanabtech20@ced.alliance.edu.in::d70552fc-75e6-44d9-a196-8a309e47e583" providerId="AD" clId="Web-{334093E3-5448-462C-85AB-4ABC6B07374B}" dt="2022-07-31T09:23:51.831" v="118"/>
        <pc:sldMkLst>
          <pc:docMk/>
          <pc:sldMk cId="2237419517" sldId="257"/>
        </pc:sldMkLst>
      </pc:sldChg>
      <pc:sldChg chg="addSp delSp modSp new mod setBg addAnim delAnim">
        <pc:chgData name="CHANDANA MN" userId="S::mchandanabtech20@ced.alliance.edu.in::d70552fc-75e6-44d9-a196-8a309e47e583" providerId="AD" clId="Web-{334093E3-5448-462C-85AB-4ABC6B07374B}" dt="2022-07-31T09:25:16.129" v="145" actId="20577"/>
        <pc:sldMkLst>
          <pc:docMk/>
          <pc:sldMk cId="4027776494" sldId="257"/>
        </pc:sldMkLst>
        <pc:spChg chg="mod">
          <ac:chgData name="CHANDANA MN" userId="S::mchandanabtech20@ced.alliance.edu.in::d70552fc-75e6-44d9-a196-8a309e47e583" providerId="AD" clId="Web-{334093E3-5448-462C-85AB-4ABC6B07374B}" dt="2022-07-31T09:25:16.129" v="145" actId="20577"/>
          <ac:spMkLst>
            <pc:docMk/>
            <pc:sldMk cId="4027776494" sldId="257"/>
            <ac:spMk id="2" creationId="{648E2ACC-00E6-501A-E176-76E5BA82ED32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1.519" v="139"/>
          <ac:spMkLst>
            <pc:docMk/>
            <pc:sldMk cId="4027776494" sldId="257"/>
            <ac:spMk id="7" creationId="{9A3D0CE2-91FF-49B3-A5D8-181E900D7501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1.519" v="139"/>
          <ac:spMkLst>
            <pc:docMk/>
            <pc:sldMk cId="4027776494" sldId="257"/>
            <ac:spMk id="9" creationId="{58AEBD96-C315-4F53-9D9E-0E20E993EBFA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1.519" v="139"/>
          <ac:spMkLst>
            <pc:docMk/>
            <pc:sldMk cId="4027776494" sldId="257"/>
            <ac:spMk id="11" creationId="{78916AAA-66F6-4DFA-88ED-7E27CF6B8DAD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1.519" v="139"/>
          <ac:spMkLst>
            <pc:docMk/>
            <pc:sldMk cId="4027776494" sldId="257"/>
            <ac:spMk id="17" creationId="{C3D25154-9EF7-4C33-9AAC-7B3BE089FE0A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1.519" v="139"/>
          <ac:spMkLst>
            <pc:docMk/>
            <pc:sldMk cId="4027776494" sldId="257"/>
            <ac:spMk id="19" creationId="{1604E8C0-C927-4C06-A96A-BF3323BA76D2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23" creationId="{EF70505D-EC2C-4D1A-86DE-2583778074ED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6.816" v="141"/>
          <ac:spMkLst>
            <pc:docMk/>
            <pc:sldMk cId="4027776494" sldId="257"/>
            <ac:spMk id="25" creationId="{9A3D0CE2-91FF-49B3-A5D8-181E900D7501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6.816" v="141"/>
          <ac:spMkLst>
            <pc:docMk/>
            <pc:sldMk cId="4027776494" sldId="257"/>
            <ac:spMk id="26" creationId="{58AEBD96-C315-4F53-9D9E-0E20E993EBFA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6.816" v="141"/>
          <ac:spMkLst>
            <pc:docMk/>
            <pc:sldMk cId="4027776494" sldId="257"/>
            <ac:spMk id="27" creationId="{78916AAA-66F6-4DFA-88ED-7E27CF6B8DAD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6.816" v="141"/>
          <ac:spMkLst>
            <pc:docMk/>
            <pc:sldMk cId="4027776494" sldId="257"/>
            <ac:spMk id="29" creationId="{E8035907-EB9C-4E11-8A9B-D25B0AD8D749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4:56.816" v="141"/>
          <ac:spMkLst>
            <pc:docMk/>
            <pc:sldMk cId="4027776494" sldId="257"/>
            <ac:spMk id="30" creationId="{D9C69FA7-0958-4ED9-A0DF-E87A0C137BF5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3" creationId="{9A3D0CE2-91FF-49B3-A5D8-181E900D7501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4" creationId="{58AEBD96-C315-4F53-9D9E-0E20E993EBFA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5" creationId="{78916AAA-66F6-4DFA-88ED-7E27CF6B8DAD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7" creationId="{68C84B8E-16E8-4E54-B4AC-84CE51595508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8" creationId="{ECE9EEEA-5DB7-4DC7-AF9F-74D1C19B7E2E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4:56.894" v="142"/>
          <ac:spMkLst>
            <pc:docMk/>
            <pc:sldMk cId="4027776494" sldId="257"/>
            <ac:spMk id="39" creationId="{DF199147-B958-49C0-9BE2-65BDD892F2BB}"/>
          </ac:spMkLst>
        </pc:spChg>
        <pc:grpChg chg="add del">
          <ac:chgData name="CHANDANA MN" userId="S::mchandanabtech20@ced.alliance.edu.in::d70552fc-75e6-44d9-a196-8a309e47e583" providerId="AD" clId="Web-{334093E3-5448-462C-85AB-4ABC6B07374B}" dt="2022-07-31T09:24:51.519" v="139"/>
          <ac:grpSpMkLst>
            <pc:docMk/>
            <pc:sldMk cId="4027776494" sldId="257"/>
            <ac:grpSpMk id="13" creationId="{A137D43F-BAD6-47F1-AA65-AEEA38A2FF30}"/>
          </ac:grpSpMkLst>
        </pc:grpChg>
        <pc:grpChg chg="add del">
          <ac:chgData name="CHANDANA MN" userId="S::mchandanabtech20@ced.alliance.edu.in::d70552fc-75e6-44d9-a196-8a309e47e583" providerId="AD" clId="Web-{334093E3-5448-462C-85AB-4ABC6B07374B}" dt="2022-07-31T09:24:51.519" v="139"/>
          <ac:grpSpMkLst>
            <pc:docMk/>
            <pc:sldMk cId="4027776494" sldId="257"/>
            <ac:grpSpMk id="21" creationId="{9DCECFD5-4C30-4892-9FF0-540E17955A55}"/>
          </ac:grpSpMkLst>
        </pc:grpChg>
        <pc:grpChg chg="add del">
          <ac:chgData name="CHANDANA MN" userId="S::mchandanabtech20@ced.alliance.edu.in::d70552fc-75e6-44d9-a196-8a309e47e583" providerId="AD" clId="Web-{334093E3-5448-462C-85AB-4ABC6B07374B}" dt="2022-07-31T09:24:56.816" v="141"/>
          <ac:grpSpMkLst>
            <pc:docMk/>
            <pc:sldMk cId="4027776494" sldId="257"/>
            <ac:grpSpMk id="28" creationId="{A137D43F-BAD6-47F1-AA65-AEEA38A2FF30}"/>
          </ac:grpSpMkLst>
        </pc:grpChg>
        <pc:grpChg chg="add del">
          <ac:chgData name="CHANDANA MN" userId="S::mchandanabtech20@ced.alliance.edu.in::d70552fc-75e6-44d9-a196-8a309e47e583" providerId="AD" clId="Web-{334093E3-5448-462C-85AB-4ABC6B07374B}" dt="2022-07-31T09:24:56.816" v="141"/>
          <ac:grpSpMkLst>
            <pc:docMk/>
            <pc:sldMk cId="4027776494" sldId="257"/>
            <ac:grpSpMk id="31" creationId="{FDB0A998-A5C6-45CB-ACF3-1CF6399202AB}"/>
          </ac:grpSpMkLst>
        </pc:grpChg>
        <pc:grpChg chg="add">
          <ac:chgData name="CHANDANA MN" userId="S::mchandanabtech20@ced.alliance.edu.in::d70552fc-75e6-44d9-a196-8a309e47e583" providerId="AD" clId="Web-{334093E3-5448-462C-85AB-4ABC6B07374B}" dt="2022-07-31T09:24:56.894" v="142"/>
          <ac:grpSpMkLst>
            <pc:docMk/>
            <pc:sldMk cId="4027776494" sldId="257"/>
            <ac:grpSpMk id="36" creationId="{A137D43F-BAD6-47F1-AA65-AEEA38A2FF30}"/>
          </ac:grpSpMkLst>
        </pc:grpChg>
        <pc:grpChg chg="add">
          <ac:chgData name="CHANDANA MN" userId="S::mchandanabtech20@ced.alliance.edu.in::d70552fc-75e6-44d9-a196-8a309e47e583" providerId="AD" clId="Web-{334093E3-5448-462C-85AB-4ABC6B07374B}" dt="2022-07-31T09:24:56.894" v="142"/>
          <ac:grpSpMkLst>
            <pc:docMk/>
            <pc:sldMk cId="4027776494" sldId="257"/>
            <ac:grpSpMk id="40" creationId="{2DF20BDF-18D7-4E94-9BA1-9CEB40470CB6}"/>
          </ac:grpSpMkLst>
        </pc:grpChg>
      </pc:sldChg>
      <pc:sldChg chg="addSp delSp modSp new mod setBg">
        <pc:chgData name="CHANDANA MN" userId="S::mchandanabtech20@ced.alliance.edu.in::d70552fc-75e6-44d9-a196-8a309e47e583" providerId="AD" clId="Web-{334093E3-5448-462C-85AB-4ABC6B07374B}" dt="2022-07-31T09:29:00.257" v="168"/>
        <pc:sldMkLst>
          <pc:docMk/>
          <pc:sldMk cId="2426173193" sldId="258"/>
        </pc:sldMkLst>
        <pc:spChg chg="mod">
          <ac:chgData name="CHANDANA MN" userId="S::mchandanabtech20@ced.alliance.edu.in::d70552fc-75e6-44d9-a196-8a309e47e583" providerId="AD" clId="Web-{334093E3-5448-462C-85AB-4ABC6B07374B}" dt="2022-07-31T09:29:00.257" v="168"/>
          <ac:spMkLst>
            <pc:docMk/>
            <pc:sldMk cId="2426173193" sldId="258"/>
            <ac:spMk id="2" creationId="{9A566059-E16E-9BF1-2191-F041F27E9D03}"/>
          </ac:spMkLst>
        </pc:spChg>
        <pc:spChg chg="add del mod">
          <ac:chgData name="CHANDANA MN" userId="S::mchandanabtech20@ced.alliance.edu.in::d70552fc-75e6-44d9-a196-8a309e47e583" providerId="AD" clId="Web-{334093E3-5448-462C-85AB-4ABC6B07374B}" dt="2022-07-31T09:29:00.257" v="168"/>
          <ac:spMkLst>
            <pc:docMk/>
            <pc:sldMk cId="2426173193" sldId="258"/>
            <ac:spMk id="3" creationId="{FF15CB0F-E1C7-5826-542A-336ED59E43EB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8:47.053" v="165"/>
          <ac:spMkLst>
            <pc:docMk/>
            <pc:sldMk cId="2426173193" sldId="258"/>
            <ac:spMk id="9" creationId="{3FD711E9-7F79-40A9-8D9E-4AE293C154A5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9:00.225" v="167"/>
          <ac:spMkLst>
            <pc:docMk/>
            <pc:sldMk cId="2426173193" sldId="258"/>
            <ac:spMk id="11" creationId="{059D8741-EAD6-41B1-A882-70D70FC35821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9:00.225" v="167"/>
          <ac:spMkLst>
            <pc:docMk/>
            <pc:sldMk cId="2426173193" sldId="258"/>
            <ac:spMk id="12" creationId="{5118BA95-03E7-41B7-B442-0AF8C0A7FF68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9:00.225" v="167"/>
          <ac:spMkLst>
            <pc:docMk/>
            <pc:sldMk cId="2426173193" sldId="258"/>
            <ac:spMk id="13" creationId="{45444F36-3103-4D11-A25F-C054D4606DA4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09:29:00.225" v="167"/>
          <ac:spMkLst>
            <pc:docMk/>
            <pc:sldMk cId="2426173193" sldId="258"/>
            <ac:spMk id="15" creationId="{AD9B3EAD-A2B3-42C4-927C-3455E3E69EE6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09:29:00.257" v="168"/>
          <ac:spMkLst>
            <pc:docMk/>
            <pc:sldMk cId="2426173193" sldId="258"/>
            <ac:spMk id="17" creationId="{3FD711E9-7F79-40A9-8D9E-4AE293C154A5}"/>
          </ac:spMkLst>
        </pc:spChg>
        <pc:graphicFrameChg chg="add del">
          <ac:chgData name="CHANDANA MN" userId="S::mchandanabtech20@ced.alliance.edu.in::d70552fc-75e6-44d9-a196-8a309e47e583" providerId="AD" clId="Web-{334093E3-5448-462C-85AB-4ABC6B07374B}" dt="2022-07-31T09:28:47.053" v="165"/>
          <ac:graphicFrameMkLst>
            <pc:docMk/>
            <pc:sldMk cId="2426173193" sldId="258"/>
            <ac:graphicFrameMk id="5" creationId="{B0788D18-3293-4E09-93F8-53E1EF13311A}"/>
          </ac:graphicFrameMkLst>
        </pc:graphicFrameChg>
        <pc:graphicFrameChg chg="add del">
          <ac:chgData name="CHANDANA MN" userId="S::mchandanabtech20@ced.alliance.edu.in::d70552fc-75e6-44d9-a196-8a309e47e583" providerId="AD" clId="Web-{334093E3-5448-462C-85AB-4ABC6B07374B}" dt="2022-07-31T09:29:00.225" v="167"/>
          <ac:graphicFrameMkLst>
            <pc:docMk/>
            <pc:sldMk cId="2426173193" sldId="258"/>
            <ac:graphicFrameMk id="14" creationId="{FC71E6E1-B33A-5123-C1C5-E3CEC16953A3}"/>
          </ac:graphicFrameMkLst>
        </pc:graphicFrameChg>
        <pc:graphicFrameChg chg="add">
          <ac:chgData name="CHANDANA MN" userId="S::mchandanabtech20@ced.alliance.edu.in::d70552fc-75e6-44d9-a196-8a309e47e583" providerId="AD" clId="Web-{334093E3-5448-462C-85AB-4ABC6B07374B}" dt="2022-07-31T09:29:00.257" v="168"/>
          <ac:graphicFrameMkLst>
            <pc:docMk/>
            <pc:sldMk cId="2426173193" sldId="258"/>
            <ac:graphicFrameMk id="18" creationId="{B0788D18-3293-4E09-93F8-53E1EF13311A}"/>
          </ac:graphicFrameMkLst>
        </pc:graphicFrameChg>
      </pc:sldChg>
      <pc:sldChg chg="addSp delSp modSp new mod setBg setClrOvrMap">
        <pc:chgData name="CHANDANA MN" userId="S::mchandanabtech20@ced.alliance.edu.in::d70552fc-75e6-44d9-a196-8a309e47e583" providerId="AD" clId="Web-{334093E3-5448-462C-85AB-4ABC6B07374B}" dt="2022-07-31T12:41:38.628" v="212" actId="20577"/>
        <pc:sldMkLst>
          <pc:docMk/>
          <pc:sldMk cId="1244380517" sldId="259"/>
        </pc:sldMkLst>
        <pc:spChg chg="del">
          <ac:chgData name="CHANDANA MN" userId="S::mchandanabtech20@ced.alliance.edu.in::d70552fc-75e6-44d9-a196-8a309e47e583" providerId="AD" clId="Web-{334093E3-5448-462C-85AB-4ABC6B07374B}" dt="2022-07-31T12:35:44.434" v="181"/>
          <ac:spMkLst>
            <pc:docMk/>
            <pc:sldMk cId="1244380517" sldId="259"/>
            <ac:spMk id="2" creationId="{342FB8D4-F8DB-6C6E-6C40-68F419296098}"/>
          </ac:spMkLst>
        </pc:spChg>
        <pc:spChg chg="del">
          <ac:chgData name="CHANDANA MN" userId="S::mchandanabtech20@ced.alliance.edu.in::d70552fc-75e6-44d9-a196-8a309e47e583" providerId="AD" clId="Web-{334093E3-5448-462C-85AB-4ABC6B07374B}" dt="2022-07-31T12:35:38.262" v="180"/>
          <ac:spMkLst>
            <pc:docMk/>
            <pc:sldMk cId="1244380517" sldId="259"/>
            <ac:spMk id="3" creationId="{971554DA-F8E5-956E-0D10-7FEC388303BF}"/>
          </ac:spMkLst>
        </pc:spChg>
        <pc:spChg chg="add del mod">
          <ac:chgData name="CHANDANA MN" userId="S::mchandanabtech20@ced.alliance.edu.in::d70552fc-75e6-44d9-a196-8a309e47e583" providerId="AD" clId="Web-{334093E3-5448-462C-85AB-4ABC6B07374B}" dt="2022-07-31T12:41:38.628" v="212" actId="20577"/>
          <ac:spMkLst>
            <pc:docMk/>
            <pc:sldMk cId="1244380517" sldId="259"/>
            <ac:spMk id="8" creationId="{B41AAB55-7465-859D-65D9-F4A821F546BC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12:39:01.750" v="198"/>
          <ac:spMkLst>
            <pc:docMk/>
            <pc:sldMk cId="1244380517" sldId="259"/>
            <ac:spMk id="11" creationId="{F3AF35CD-DA30-4E34-B0F3-32C27766DA05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12:39:01.750" v="198"/>
          <ac:spMkLst>
            <pc:docMk/>
            <pc:sldMk cId="1244380517" sldId="259"/>
            <ac:spMk id="24" creationId="{3E9FBC8E-8666-4442-8D7D-B250510CD44D}"/>
          </ac:spMkLst>
        </pc:spChg>
        <pc:grpChg chg="add del">
          <ac:chgData name="CHANDANA MN" userId="S::mchandanabtech20@ced.alliance.edu.in::d70552fc-75e6-44d9-a196-8a309e47e583" providerId="AD" clId="Web-{334093E3-5448-462C-85AB-4ABC6B07374B}" dt="2022-07-31T12:39:01.750" v="198"/>
          <ac:grpSpMkLst>
            <pc:docMk/>
            <pc:sldMk cId="1244380517" sldId="259"/>
            <ac:grpSpMk id="13" creationId="{BCFC42DC-2C46-47C4-BC61-530557385DBD}"/>
          </ac:grpSpMkLst>
        </pc:grpChg>
        <pc:grpChg chg="add del">
          <ac:chgData name="CHANDANA MN" userId="S::mchandanabtech20@ced.alliance.edu.in::d70552fc-75e6-44d9-a196-8a309e47e583" providerId="AD" clId="Web-{334093E3-5448-462C-85AB-4ABC6B07374B}" dt="2022-07-31T12:39:01.750" v="198"/>
          <ac:grpSpMkLst>
            <pc:docMk/>
            <pc:sldMk cId="1244380517" sldId="259"/>
            <ac:grpSpMk id="20" creationId="{2A313B03-D361-4EC9-AF52-0B3C1C92C26D}"/>
          </ac:grpSpMkLst>
        </pc:grpChg>
        <pc:picChg chg="add mod ord modCrop">
          <ac:chgData name="CHANDANA MN" userId="S::mchandanabtech20@ced.alliance.edu.in::d70552fc-75e6-44d9-a196-8a309e47e583" providerId="AD" clId="Web-{334093E3-5448-462C-85AB-4ABC6B07374B}" dt="2022-07-31T12:39:01.750" v="198"/>
          <ac:picMkLst>
            <pc:docMk/>
            <pc:sldMk cId="1244380517" sldId="259"/>
            <ac:picMk id="4" creationId="{31BE0E54-93CB-B66A-52EF-C3D16618F551}"/>
          </ac:picMkLst>
        </pc:picChg>
      </pc:sldChg>
      <pc:sldChg chg="addSp modSp new mod setBg setClrOvrMap">
        <pc:chgData name="CHANDANA MN" userId="S::mchandanabtech20@ced.alliance.edu.in::d70552fc-75e6-44d9-a196-8a309e47e583" providerId="AD" clId="Web-{334093E3-5448-462C-85AB-4ABC6B07374B}" dt="2022-07-31T12:03:41.614" v="179" actId="14100"/>
        <pc:sldMkLst>
          <pc:docMk/>
          <pc:sldMk cId="2502880177" sldId="260"/>
        </pc:sldMkLst>
        <pc:spChg chg="add">
          <ac:chgData name="CHANDANA MN" userId="S::mchandanabtech20@ced.alliance.edu.in::d70552fc-75e6-44d9-a196-8a309e47e583" providerId="AD" clId="Web-{334093E3-5448-462C-85AB-4ABC6B07374B}" dt="2022-07-31T12:03:15.395" v="175"/>
          <ac:spMkLst>
            <pc:docMk/>
            <pc:sldMk cId="2502880177" sldId="260"/>
            <ac:spMk id="7" creationId="{3E9FBC8E-8666-4442-8D7D-B250510CD44D}"/>
          </ac:spMkLst>
        </pc:spChg>
        <pc:picChg chg="add mod modCrop">
          <ac:chgData name="CHANDANA MN" userId="S::mchandanabtech20@ced.alliance.edu.in::d70552fc-75e6-44d9-a196-8a309e47e583" providerId="AD" clId="Web-{334093E3-5448-462C-85AB-4ABC6B07374B}" dt="2022-07-31T12:03:41.614" v="179" actId="14100"/>
          <ac:picMkLst>
            <pc:docMk/>
            <pc:sldMk cId="2502880177" sldId="260"/>
            <ac:picMk id="2" creationId="{4CC8BAC6-6A8F-FC22-1811-63109852F625}"/>
          </ac:picMkLst>
        </pc:picChg>
      </pc:sldChg>
      <pc:sldChg chg="addSp modSp new mod setBg">
        <pc:chgData name="CHANDANA MN" userId="S::mchandanabtech20@ced.alliance.edu.in::d70552fc-75e6-44d9-a196-8a309e47e583" providerId="AD" clId="Web-{334093E3-5448-462C-85AB-4ABC6B07374B}" dt="2022-07-31T12:54:23.579" v="271" actId="20577"/>
        <pc:sldMkLst>
          <pc:docMk/>
          <pc:sldMk cId="342260132" sldId="261"/>
        </pc:sldMkLst>
        <pc:spChg chg="mod">
          <ac:chgData name="CHANDANA MN" userId="S::mchandanabtech20@ced.alliance.edu.in::d70552fc-75e6-44d9-a196-8a309e47e583" providerId="AD" clId="Web-{334093E3-5448-462C-85AB-4ABC6B07374B}" dt="2022-07-31T12:53:55.829" v="266" actId="20577"/>
          <ac:spMkLst>
            <pc:docMk/>
            <pc:sldMk cId="342260132" sldId="261"/>
            <ac:spMk id="2" creationId="{0C95C8FF-5578-D551-98D3-7D9AC14F6476}"/>
          </ac:spMkLst>
        </pc:spChg>
        <pc:spChg chg="mod">
          <ac:chgData name="CHANDANA MN" userId="S::mchandanabtech20@ced.alliance.edu.in::d70552fc-75e6-44d9-a196-8a309e47e583" providerId="AD" clId="Web-{334093E3-5448-462C-85AB-4ABC6B07374B}" dt="2022-07-31T12:54:23.579" v="271" actId="20577"/>
          <ac:spMkLst>
            <pc:docMk/>
            <pc:sldMk cId="342260132" sldId="261"/>
            <ac:spMk id="3" creationId="{34270B60-AF3E-56FB-3982-830A95708A05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12:53:25.703" v="262"/>
          <ac:spMkLst>
            <pc:docMk/>
            <pc:sldMk cId="342260132" sldId="261"/>
            <ac:spMk id="8" creationId="{4FCA88C2-C73C-4062-A097-8FBCE3090BEA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12:53:25.703" v="262"/>
          <ac:spMkLst>
            <pc:docMk/>
            <pc:sldMk cId="342260132" sldId="261"/>
            <ac:spMk id="10" creationId="{83981C21-E132-4402-B31B-D725C1CE77D2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12:53:25.703" v="262"/>
          <ac:spMkLst>
            <pc:docMk/>
            <pc:sldMk cId="342260132" sldId="261"/>
            <ac:spMk id="12" creationId="{6A685C77-4E84-486A-9AE5-F3635BE98EFB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12:53:25.703" v="262"/>
          <ac:spMkLst>
            <pc:docMk/>
            <pc:sldMk cId="342260132" sldId="261"/>
            <ac:spMk id="14" creationId="{E55C1C3E-5158-47F3-8FD9-14B22C3E6EAD}"/>
          </ac:spMkLst>
        </pc:spChg>
      </pc:sldChg>
      <pc:sldChg chg="new del">
        <pc:chgData name="CHANDANA MN" userId="S::mchandanabtech20@ced.alliance.edu.in::d70552fc-75e6-44d9-a196-8a309e47e583" providerId="AD" clId="Web-{334093E3-5448-462C-85AB-4ABC6B07374B}" dt="2022-07-31T12:38:42.172" v="193"/>
        <pc:sldMkLst>
          <pc:docMk/>
          <pc:sldMk cId="2336029659" sldId="261"/>
        </pc:sldMkLst>
      </pc:sldChg>
      <pc:sldChg chg="addSp delSp modSp new mod setBg">
        <pc:chgData name="CHANDANA MN" userId="S::mchandanabtech20@ced.alliance.edu.in::d70552fc-75e6-44d9-a196-8a309e47e583" providerId="AD" clId="Web-{334093E3-5448-462C-85AB-4ABC6B07374B}" dt="2022-07-31T12:56:40.207" v="286"/>
        <pc:sldMkLst>
          <pc:docMk/>
          <pc:sldMk cId="3223025475" sldId="262"/>
        </pc:sldMkLst>
        <pc:spChg chg="mod">
          <ac:chgData name="CHANDANA MN" userId="S::mchandanabtech20@ced.alliance.edu.in::d70552fc-75e6-44d9-a196-8a309e47e583" providerId="AD" clId="Web-{334093E3-5448-462C-85AB-4ABC6B07374B}" dt="2022-07-31T12:56:40.207" v="286"/>
          <ac:spMkLst>
            <pc:docMk/>
            <pc:sldMk cId="3223025475" sldId="262"/>
            <ac:spMk id="2" creationId="{9E8E7CF9-93B6-94EF-44CF-07FF39E41E7A}"/>
          </ac:spMkLst>
        </pc:spChg>
        <pc:spChg chg="add del mod">
          <ac:chgData name="CHANDANA MN" userId="S::mchandanabtech20@ced.alliance.edu.in::d70552fc-75e6-44d9-a196-8a309e47e583" providerId="AD" clId="Web-{334093E3-5448-462C-85AB-4ABC6B07374B}" dt="2022-07-31T12:56:40.207" v="286"/>
          <ac:spMkLst>
            <pc:docMk/>
            <pc:sldMk cId="3223025475" sldId="262"/>
            <ac:spMk id="3" creationId="{8BB241CC-7713-D372-5B1C-CDC45EB6C77F}"/>
          </ac:spMkLst>
        </pc:spChg>
        <pc:spChg chg="add del">
          <ac:chgData name="CHANDANA MN" userId="S::mchandanabtech20@ced.alliance.edu.in::d70552fc-75e6-44d9-a196-8a309e47e583" providerId="AD" clId="Web-{334093E3-5448-462C-85AB-4ABC6B07374B}" dt="2022-07-31T12:56:40.191" v="285"/>
          <ac:spMkLst>
            <pc:docMk/>
            <pc:sldMk cId="3223025475" sldId="262"/>
            <ac:spMk id="9" creationId="{3FD711E9-7F79-40A9-8D9E-4AE293C154A5}"/>
          </ac:spMkLst>
        </pc:spChg>
        <pc:spChg chg="add">
          <ac:chgData name="CHANDANA MN" userId="S::mchandanabtech20@ced.alliance.edu.in::d70552fc-75e6-44d9-a196-8a309e47e583" providerId="AD" clId="Web-{334093E3-5448-462C-85AB-4ABC6B07374B}" dt="2022-07-31T12:56:40.207" v="286"/>
          <ac:spMkLst>
            <pc:docMk/>
            <pc:sldMk cId="3223025475" sldId="262"/>
            <ac:spMk id="11" creationId="{3FD711E9-7F79-40A9-8D9E-4AE293C154A5}"/>
          </ac:spMkLst>
        </pc:spChg>
        <pc:graphicFrameChg chg="add del">
          <ac:chgData name="CHANDANA MN" userId="S::mchandanabtech20@ced.alliance.edu.in::d70552fc-75e6-44d9-a196-8a309e47e583" providerId="AD" clId="Web-{334093E3-5448-462C-85AB-4ABC6B07374B}" dt="2022-07-31T12:56:40.191" v="285"/>
          <ac:graphicFrameMkLst>
            <pc:docMk/>
            <pc:sldMk cId="3223025475" sldId="262"/>
            <ac:graphicFrameMk id="5" creationId="{392D3260-A648-E4E8-3054-1FC5D52C721C}"/>
          </ac:graphicFrameMkLst>
        </pc:graphicFrameChg>
        <pc:graphicFrameChg chg="add">
          <ac:chgData name="CHANDANA MN" userId="S::mchandanabtech20@ced.alliance.edu.in::d70552fc-75e6-44d9-a196-8a309e47e583" providerId="AD" clId="Web-{334093E3-5448-462C-85AB-4ABC6B07374B}" dt="2022-07-31T12:56:40.207" v="286"/>
          <ac:graphicFrameMkLst>
            <pc:docMk/>
            <pc:sldMk cId="3223025475" sldId="262"/>
            <ac:graphicFrameMk id="12" creationId="{273411AE-110A-199F-FBBA-DC076ED2DBEA}"/>
          </ac:graphicFrameMkLst>
        </pc:graphicFrameChg>
      </pc:sldChg>
      <pc:sldChg chg="modSp new">
        <pc:chgData name="CHANDANA MN" userId="S::mchandanabtech20@ced.alliance.edu.in::d70552fc-75e6-44d9-a196-8a309e47e583" providerId="AD" clId="Web-{334093E3-5448-462C-85AB-4ABC6B07374B}" dt="2022-07-31T12:58:07.479" v="290" actId="20577"/>
        <pc:sldMkLst>
          <pc:docMk/>
          <pc:sldMk cId="2551219085" sldId="263"/>
        </pc:sldMkLst>
        <pc:spChg chg="mod">
          <ac:chgData name="CHANDANA MN" userId="S::mchandanabtech20@ced.alliance.edu.in::d70552fc-75e6-44d9-a196-8a309e47e583" providerId="AD" clId="Web-{334093E3-5448-462C-85AB-4ABC6B07374B}" dt="2022-07-31T12:57:28.895" v="289" actId="20577"/>
          <ac:spMkLst>
            <pc:docMk/>
            <pc:sldMk cId="2551219085" sldId="263"/>
            <ac:spMk id="2" creationId="{799695BD-9611-B079-B402-F9C4752F0648}"/>
          </ac:spMkLst>
        </pc:spChg>
        <pc:spChg chg="mod">
          <ac:chgData name="CHANDANA MN" userId="S::mchandanabtech20@ced.alliance.edu.in::d70552fc-75e6-44d9-a196-8a309e47e583" providerId="AD" clId="Web-{334093E3-5448-462C-85AB-4ABC6B07374B}" dt="2022-07-31T12:58:07.479" v="290" actId="20577"/>
          <ac:spMkLst>
            <pc:docMk/>
            <pc:sldMk cId="2551219085" sldId="263"/>
            <ac:spMk id="3" creationId="{30E003CA-BB24-73DB-2459-3485D424A7EA}"/>
          </ac:spMkLst>
        </pc:spChg>
      </pc:sldChg>
    </pc:docChg>
  </pc:docChgLst>
  <pc:docChgLst>
    <pc:chgData name="CHANDANA MN" userId="S::mchandanabtech20@ced.alliance.edu.in::d70552fc-75e6-44d9-a196-8a309e47e583" providerId="AD" clId="Web-{276BEBF0-DDF1-996F-53FA-8FEC1BC3F51D}"/>
    <pc:docChg chg="addSld modSld">
      <pc:chgData name="CHANDANA MN" userId="S::mchandanabtech20@ced.alliance.edu.in::d70552fc-75e6-44d9-a196-8a309e47e583" providerId="AD" clId="Web-{276BEBF0-DDF1-996F-53FA-8FEC1BC3F51D}" dt="2022-08-01T16:23:50.177" v="23" actId="1076"/>
      <pc:docMkLst>
        <pc:docMk/>
      </pc:docMkLst>
      <pc:sldChg chg="addSp delSp modSp new">
        <pc:chgData name="CHANDANA MN" userId="S::mchandanabtech20@ced.alliance.edu.in::d70552fc-75e6-44d9-a196-8a309e47e583" providerId="AD" clId="Web-{276BEBF0-DDF1-996F-53FA-8FEC1BC3F51D}" dt="2022-08-01T16:23:50.177" v="23" actId="1076"/>
        <pc:sldMkLst>
          <pc:docMk/>
          <pc:sldMk cId="3093348012" sldId="269"/>
        </pc:sldMkLst>
        <pc:spChg chg="mod">
          <ac:chgData name="CHANDANA MN" userId="S::mchandanabtech20@ced.alliance.edu.in::d70552fc-75e6-44d9-a196-8a309e47e583" providerId="AD" clId="Web-{276BEBF0-DDF1-996F-53FA-8FEC1BC3F51D}" dt="2022-08-01T16:23:31.255" v="21" actId="20577"/>
          <ac:spMkLst>
            <pc:docMk/>
            <pc:sldMk cId="3093348012" sldId="269"/>
            <ac:spMk id="2" creationId="{C548265E-639A-3299-C9D3-4A4822570CAF}"/>
          </ac:spMkLst>
        </pc:spChg>
        <pc:spChg chg="del">
          <ac:chgData name="CHANDANA MN" userId="S::mchandanabtech20@ced.alliance.edu.in::d70552fc-75e6-44d9-a196-8a309e47e583" providerId="AD" clId="Web-{276BEBF0-DDF1-996F-53FA-8FEC1BC3F51D}" dt="2022-08-01T16:20:18.063" v="1"/>
          <ac:spMkLst>
            <pc:docMk/>
            <pc:sldMk cId="3093348012" sldId="269"/>
            <ac:spMk id="3" creationId="{9B9D20A0-776B-A6BD-1EAD-549FC43A9F18}"/>
          </ac:spMkLst>
        </pc:spChg>
        <pc:picChg chg="add mod ord">
          <ac:chgData name="CHANDANA MN" userId="S::mchandanabtech20@ced.alliance.edu.in::d70552fc-75e6-44d9-a196-8a309e47e583" providerId="AD" clId="Web-{276BEBF0-DDF1-996F-53FA-8FEC1BC3F51D}" dt="2022-08-01T16:23:50.177" v="23" actId="1076"/>
          <ac:picMkLst>
            <pc:docMk/>
            <pc:sldMk cId="3093348012" sldId="269"/>
            <ac:picMk id="4" creationId="{5D40964F-91F5-BF1E-209D-E8ABF5F37811}"/>
          </ac:picMkLst>
        </pc:picChg>
        <pc:picChg chg="add mod">
          <ac:chgData name="CHANDANA MN" userId="S::mchandanabtech20@ced.alliance.edu.in::d70552fc-75e6-44d9-a196-8a309e47e583" providerId="AD" clId="Web-{276BEBF0-DDF1-996F-53FA-8FEC1BC3F51D}" dt="2022-08-01T16:23:45.708" v="22" actId="1076"/>
          <ac:picMkLst>
            <pc:docMk/>
            <pc:sldMk cId="3093348012" sldId="269"/>
            <ac:picMk id="5" creationId="{52756F21-A11C-E85B-A814-5CC99354692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64194-C00F-4DFC-9CA0-530E59976D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81F1E7-A349-432C-BA59-1A2ECF48D80B}">
      <dgm:prSet/>
      <dgm:spPr/>
      <dgm:t>
        <a:bodyPr/>
        <a:lstStyle/>
        <a:p>
          <a:r>
            <a:rPr lang="en-US" b="1"/>
            <a:t>Semi-supervised learning</a:t>
          </a:r>
          <a:r>
            <a:rPr lang="en-US"/>
            <a:t> is an approach to machine learning that combines a small amount of labeled data with a large amount of unlabeled data during training. </a:t>
          </a:r>
        </a:p>
      </dgm:t>
    </dgm:pt>
    <dgm:pt modelId="{00FCC720-F421-45A3-8C97-51E46D623FCD}" type="parTrans" cxnId="{5FBAC60D-ED29-466F-B943-3BA6FA153FC8}">
      <dgm:prSet/>
      <dgm:spPr/>
      <dgm:t>
        <a:bodyPr/>
        <a:lstStyle/>
        <a:p>
          <a:endParaRPr lang="en-US"/>
        </a:p>
      </dgm:t>
    </dgm:pt>
    <dgm:pt modelId="{1EF81526-C522-4EAA-85E3-18D21AA7D4B8}" type="sibTrans" cxnId="{5FBAC60D-ED29-466F-B943-3BA6FA153FC8}">
      <dgm:prSet/>
      <dgm:spPr/>
      <dgm:t>
        <a:bodyPr/>
        <a:lstStyle/>
        <a:p>
          <a:endParaRPr lang="en-US"/>
        </a:p>
      </dgm:t>
    </dgm:pt>
    <dgm:pt modelId="{3DFA1E6F-3680-42EA-B8A4-DD0895092448}">
      <dgm:prSet/>
      <dgm:spPr/>
      <dgm:t>
        <a:bodyPr/>
        <a:lstStyle/>
        <a:p>
          <a:r>
            <a:rPr lang="en-US"/>
            <a:t>Semi-supervised learning falls between unsupervised learning (with no labeled training data) and supervised learning (with only labeled training data). It is a special instance of weak supervision.</a:t>
          </a:r>
        </a:p>
      </dgm:t>
    </dgm:pt>
    <dgm:pt modelId="{92920967-FA77-4BF0-BF23-DD9ED335E05F}" type="parTrans" cxnId="{C428519F-327D-497E-8759-90BF443139F7}">
      <dgm:prSet/>
      <dgm:spPr/>
      <dgm:t>
        <a:bodyPr/>
        <a:lstStyle/>
        <a:p>
          <a:endParaRPr lang="en-US"/>
        </a:p>
      </dgm:t>
    </dgm:pt>
    <dgm:pt modelId="{C7DF081C-2EDF-478F-8521-DBDE24D17F50}" type="sibTrans" cxnId="{C428519F-327D-497E-8759-90BF443139F7}">
      <dgm:prSet/>
      <dgm:spPr/>
      <dgm:t>
        <a:bodyPr/>
        <a:lstStyle/>
        <a:p>
          <a:endParaRPr lang="en-US"/>
        </a:p>
      </dgm:t>
    </dgm:pt>
    <dgm:pt modelId="{A403A1B4-B270-4CC0-930C-973C46B58633}" type="pres">
      <dgm:prSet presAssocID="{CF964194-C00F-4DFC-9CA0-530E59976DB1}" presName="root" presStyleCnt="0">
        <dgm:presLayoutVars>
          <dgm:dir/>
          <dgm:resizeHandles val="exact"/>
        </dgm:presLayoutVars>
      </dgm:prSet>
      <dgm:spPr/>
    </dgm:pt>
    <dgm:pt modelId="{35C57DF3-F1F4-4035-8FBA-266885771266}" type="pres">
      <dgm:prSet presAssocID="{0D81F1E7-A349-432C-BA59-1A2ECF48D80B}" presName="compNode" presStyleCnt="0"/>
      <dgm:spPr/>
    </dgm:pt>
    <dgm:pt modelId="{A5A524EB-0191-40BC-AF3C-4C7E1DCAF3EC}" type="pres">
      <dgm:prSet presAssocID="{0D81F1E7-A349-432C-BA59-1A2ECF48D80B}" presName="bgRect" presStyleLbl="bgShp" presStyleIdx="0" presStyleCnt="2"/>
      <dgm:spPr/>
    </dgm:pt>
    <dgm:pt modelId="{C68E92CF-6A4D-47B0-8C7A-0894DC66E8E4}" type="pres">
      <dgm:prSet presAssocID="{0D81F1E7-A349-432C-BA59-1A2ECF48D8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76783A-1A35-40DC-949B-657460F4ED76}" type="pres">
      <dgm:prSet presAssocID="{0D81F1E7-A349-432C-BA59-1A2ECF48D80B}" presName="spaceRect" presStyleCnt="0"/>
      <dgm:spPr/>
    </dgm:pt>
    <dgm:pt modelId="{C3C0F359-1756-4FE1-AC10-F39686678019}" type="pres">
      <dgm:prSet presAssocID="{0D81F1E7-A349-432C-BA59-1A2ECF48D80B}" presName="parTx" presStyleLbl="revTx" presStyleIdx="0" presStyleCnt="2">
        <dgm:presLayoutVars>
          <dgm:chMax val="0"/>
          <dgm:chPref val="0"/>
        </dgm:presLayoutVars>
      </dgm:prSet>
      <dgm:spPr/>
    </dgm:pt>
    <dgm:pt modelId="{E3FD5284-1E4F-4A0E-A22F-4D7BD87B2A8F}" type="pres">
      <dgm:prSet presAssocID="{1EF81526-C522-4EAA-85E3-18D21AA7D4B8}" presName="sibTrans" presStyleCnt="0"/>
      <dgm:spPr/>
    </dgm:pt>
    <dgm:pt modelId="{3973D0B9-ACA8-430F-8A28-D6CF801624A7}" type="pres">
      <dgm:prSet presAssocID="{3DFA1E6F-3680-42EA-B8A4-DD0895092448}" presName="compNode" presStyleCnt="0"/>
      <dgm:spPr/>
    </dgm:pt>
    <dgm:pt modelId="{9F70BCD4-5B28-4584-B460-3449C320C31E}" type="pres">
      <dgm:prSet presAssocID="{3DFA1E6F-3680-42EA-B8A4-DD0895092448}" presName="bgRect" presStyleLbl="bgShp" presStyleIdx="1" presStyleCnt="2"/>
      <dgm:spPr/>
    </dgm:pt>
    <dgm:pt modelId="{3375652A-942B-4714-BA2A-6A16E8572464}" type="pres">
      <dgm:prSet presAssocID="{3DFA1E6F-3680-42EA-B8A4-DD08950924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9474D1E-4748-4CC6-826E-56504AC30497}" type="pres">
      <dgm:prSet presAssocID="{3DFA1E6F-3680-42EA-B8A4-DD0895092448}" presName="spaceRect" presStyleCnt="0"/>
      <dgm:spPr/>
    </dgm:pt>
    <dgm:pt modelId="{7F3721C4-790F-4D0C-B669-98291124F394}" type="pres">
      <dgm:prSet presAssocID="{3DFA1E6F-3680-42EA-B8A4-DD08950924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BAC60D-ED29-466F-B943-3BA6FA153FC8}" srcId="{CF964194-C00F-4DFC-9CA0-530E59976DB1}" destId="{0D81F1E7-A349-432C-BA59-1A2ECF48D80B}" srcOrd="0" destOrd="0" parTransId="{00FCC720-F421-45A3-8C97-51E46D623FCD}" sibTransId="{1EF81526-C522-4EAA-85E3-18D21AA7D4B8}"/>
    <dgm:cxn modelId="{4A240610-01D4-40C7-A7FC-E46218383E57}" type="presOf" srcId="{3DFA1E6F-3680-42EA-B8A4-DD0895092448}" destId="{7F3721C4-790F-4D0C-B669-98291124F394}" srcOrd="0" destOrd="0" presId="urn:microsoft.com/office/officeart/2018/2/layout/IconVerticalSolidList"/>
    <dgm:cxn modelId="{AF5BF314-CFD5-4479-837A-3C76DBF0F1DA}" type="presOf" srcId="{CF964194-C00F-4DFC-9CA0-530E59976DB1}" destId="{A403A1B4-B270-4CC0-930C-973C46B58633}" srcOrd="0" destOrd="0" presId="urn:microsoft.com/office/officeart/2018/2/layout/IconVerticalSolidList"/>
    <dgm:cxn modelId="{C428519F-327D-497E-8759-90BF443139F7}" srcId="{CF964194-C00F-4DFC-9CA0-530E59976DB1}" destId="{3DFA1E6F-3680-42EA-B8A4-DD0895092448}" srcOrd="1" destOrd="0" parTransId="{92920967-FA77-4BF0-BF23-DD9ED335E05F}" sibTransId="{C7DF081C-2EDF-478F-8521-DBDE24D17F50}"/>
    <dgm:cxn modelId="{8DCE9FC1-7593-4448-BC12-F066152E28BB}" type="presOf" srcId="{0D81F1E7-A349-432C-BA59-1A2ECF48D80B}" destId="{C3C0F359-1756-4FE1-AC10-F39686678019}" srcOrd="0" destOrd="0" presId="urn:microsoft.com/office/officeart/2018/2/layout/IconVerticalSolidList"/>
    <dgm:cxn modelId="{3A1A6408-1871-4285-BB90-22E5C13CF2BD}" type="presParOf" srcId="{A403A1B4-B270-4CC0-930C-973C46B58633}" destId="{35C57DF3-F1F4-4035-8FBA-266885771266}" srcOrd="0" destOrd="0" presId="urn:microsoft.com/office/officeart/2018/2/layout/IconVerticalSolidList"/>
    <dgm:cxn modelId="{49C6393D-75FD-438F-93E9-4C7558FFE32D}" type="presParOf" srcId="{35C57DF3-F1F4-4035-8FBA-266885771266}" destId="{A5A524EB-0191-40BC-AF3C-4C7E1DCAF3EC}" srcOrd="0" destOrd="0" presId="urn:microsoft.com/office/officeart/2018/2/layout/IconVerticalSolidList"/>
    <dgm:cxn modelId="{28A83191-D4CB-4DF4-B9B7-C7D7B8819C07}" type="presParOf" srcId="{35C57DF3-F1F4-4035-8FBA-266885771266}" destId="{C68E92CF-6A4D-47B0-8C7A-0894DC66E8E4}" srcOrd="1" destOrd="0" presId="urn:microsoft.com/office/officeart/2018/2/layout/IconVerticalSolidList"/>
    <dgm:cxn modelId="{B7BBDFBB-EB8F-44F5-8F67-BEB3056FB123}" type="presParOf" srcId="{35C57DF3-F1F4-4035-8FBA-266885771266}" destId="{8876783A-1A35-40DC-949B-657460F4ED76}" srcOrd="2" destOrd="0" presId="urn:microsoft.com/office/officeart/2018/2/layout/IconVerticalSolidList"/>
    <dgm:cxn modelId="{6BDBE7DB-FC09-4856-ABCD-BB475BA5F8D1}" type="presParOf" srcId="{35C57DF3-F1F4-4035-8FBA-266885771266}" destId="{C3C0F359-1756-4FE1-AC10-F39686678019}" srcOrd="3" destOrd="0" presId="urn:microsoft.com/office/officeart/2018/2/layout/IconVerticalSolidList"/>
    <dgm:cxn modelId="{AA1C4FA5-3E18-402D-AEB6-E08EF891623F}" type="presParOf" srcId="{A403A1B4-B270-4CC0-930C-973C46B58633}" destId="{E3FD5284-1E4F-4A0E-A22F-4D7BD87B2A8F}" srcOrd="1" destOrd="0" presId="urn:microsoft.com/office/officeart/2018/2/layout/IconVerticalSolidList"/>
    <dgm:cxn modelId="{BD6A53EA-2055-47B5-88FB-35522F0A0284}" type="presParOf" srcId="{A403A1B4-B270-4CC0-930C-973C46B58633}" destId="{3973D0B9-ACA8-430F-8A28-D6CF801624A7}" srcOrd="2" destOrd="0" presId="urn:microsoft.com/office/officeart/2018/2/layout/IconVerticalSolidList"/>
    <dgm:cxn modelId="{133EE1BC-9A1C-421B-8B85-28FED0997E11}" type="presParOf" srcId="{3973D0B9-ACA8-430F-8A28-D6CF801624A7}" destId="{9F70BCD4-5B28-4584-B460-3449C320C31E}" srcOrd="0" destOrd="0" presId="urn:microsoft.com/office/officeart/2018/2/layout/IconVerticalSolidList"/>
    <dgm:cxn modelId="{988B8279-7DA9-493A-BC44-953D2A86749C}" type="presParOf" srcId="{3973D0B9-ACA8-430F-8A28-D6CF801624A7}" destId="{3375652A-942B-4714-BA2A-6A16E8572464}" srcOrd="1" destOrd="0" presId="urn:microsoft.com/office/officeart/2018/2/layout/IconVerticalSolidList"/>
    <dgm:cxn modelId="{2F9985F3-9D74-4695-BFB1-5D43126C3C64}" type="presParOf" srcId="{3973D0B9-ACA8-430F-8A28-D6CF801624A7}" destId="{69474D1E-4748-4CC6-826E-56504AC30497}" srcOrd="2" destOrd="0" presId="urn:microsoft.com/office/officeart/2018/2/layout/IconVerticalSolidList"/>
    <dgm:cxn modelId="{97179D79-1E87-4B7A-BCDA-A991800C2A68}" type="presParOf" srcId="{3973D0B9-ACA8-430F-8A28-D6CF801624A7}" destId="{7F3721C4-790F-4D0C-B669-98291124F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9A0A3-4918-4041-837E-243C6030C4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2D4672-D901-442D-98E8-43F5CD762D49}">
      <dgm:prSet/>
      <dgm:spPr/>
      <dgm:t>
        <a:bodyPr/>
        <a:lstStyle/>
        <a:p>
          <a:r>
            <a:rPr lang="en-US"/>
            <a:t>Self-training</a:t>
          </a:r>
        </a:p>
      </dgm:t>
    </dgm:pt>
    <dgm:pt modelId="{D2C7F3B9-310E-448B-ACAE-AC01FA846745}" type="parTrans" cxnId="{6AA79112-95F3-44AA-9351-D1F5D2B4A051}">
      <dgm:prSet/>
      <dgm:spPr/>
      <dgm:t>
        <a:bodyPr/>
        <a:lstStyle/>
        <a:p>
          <a:endParaRPr lang="en-US"/>
        </a:p>
      </dgm:t>
    </dgm:pt>
    <dgm:pt modelId="{595603F0-DBE7-4589-B98A-3900A35184D9}" type="sibTrans" cxnId="{6AA79112-95F3-44AA-9351-D1F5D2B4A051}">
      <dgm:prSet/>
      <dgm:spPr/>
      <dgm:t>
        <a:bodyPr/>
        <a:lstStyle/>
        <a:p>
          <a:endParaRPr lang="en-US"/>
        </a:p>
      </dgm:t>
    </dgm:pt>
    <dgm:pt modelId="{1CFA0B32-4228-4D2B-8176-D335E141F988}">
      <dgm:prSet/>
      <dgm:spPr/>
      <dgm:t>
        <a:bodyPr/>
        <a:lstStyle/>
        <a:p>
          <a:r>
            <a:rPr lang="en-US"/>
            <a:t>Co-training</a:t>
          </a:r>
        </a:p>
      </dgm:t>
    </dgm:pt>
    <dgm:pt modelId="{D1885131-8EF7-482B-B648-5253A49E1C31}" type="parTrans" cxnId="{E0F3AF05-7AA1-4138-9B45-691F0F2F5C07}">
      <dgm:prSet/>
      <dgm:spPr/>
      <dgm:t>
        <a:bodyPr/>
        <a:lstStyle/>
        <a:p>
          <a:endParaRPr lang="en-US"/>
        </a:p>
      </dgm:t>
    </dgm:pt>
    <dgm:pt modelId="{571F5742-9964-483F-BB8B-73C6B5EFE438}" type="sibTrans" cxnId="{E0F3AF05-7AA1-4138-9B45-691F0F2F5C07}">
      <dgm:prSet/>
      <dgm:spPr/>
      <dgm:t>
        <a:bodyPr/>
        <a:lstStyle/>
        <a:p>
          <a:endParaRPr lang="en-US"/>
        </a:p>
      </dgm:t>
    </dgm:pt>
    <dgm:pt modelId="{3C8E78B9-C256-4EF5-BC64-7694D1DCCD62}">
      <dgm:prSet/>
      <dgm:spPr/>
      <dgm:t>
        <a:bodyPr/>
        <a:lstStyle/>
        <a:p>
          <a:r>
            <a:rPr lang="en-US"/>
            <a:t>SSL with graph-based label propagation</a:t>
          </a:r>
        </a:p>
      </dgm:t>
    </dgm:pt>
    <dgm:pt modelId="{AE389DEA-3048-41BC-B801-552D2FC2F0F6}" type="parTrans" cxnId="{0BF11CE0-E658-492C-BA7D-F36E3937CA12}">
      <dgm:prSet/>
      <dgm:spPr/>
      <dgm:t>
        <a:bodyPr/>
        <a:lstStyle/>
        <a:p>
          <a:endParaRPr lang="en-US"/>
        </a:p>
      </dgm:t>
    </dgm:pt>
    <dgm:pt modelId="{099C03CC-3BB6-4097-9E6B-DAA6C25A3F5D}" type="sibTrans" cxnId="{0BF11CE0-E658-492C-BA7D-F36E3937CA12}">
      <dgm:prSet/>
      <dgm:spPr/>
      <dgm:t>
        <a:bodyPr/>
        <a:lstStyle/>
        <a:p>
          <a:endParaRPr lang="en-US"/>
        </a:p>
      </dgm:t>
    </dgm:pt>
    <dgm:pt modelId="{CA9BC157-C035-43CC-831A-CC2B7708F025}" type="pres">
      <dgm:prSet presAssocID="{61B9A0A3-4918-4041-837E-243C6030C478}" presName="root" presStyleCnt="0">
        <dgm:presLayoutVars>
          <dgm:dir/>
          <dgm:resizeHandles val="exact"/>
        </dgm:presLayoutVars>
      </dgm:prSet>
      <dgm:spPr/>
    </dgm:pt>
    <dgm:pt modelId="{5D07437B-436E-4381-92B4-9AB05E8A7732}" type="pres">
      <dgm:prSet presAssocID="{D32D4672-D901-442D-98E8-43F5CD762D49}" presName="compNode" presStyleCnt="0"/>
      <dgm:spPr/>
    </dgm:pt>
    <dgm:pt modelId="{9B87CA53-7842-4078-A203-66A920F0EF7F}" type="pres">
      <dgm:prSet presAssocID="{D32D4672-D901-442D-98E8-43F5CD762D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8E1755B-96DD-4626-A68D-911AFC12015C}" type="pres">
      <dgm:prSet presAssocID="{D32D4672-D901-442D-98E8-43F5CD762D49}" presName="spaceRect" presStyleCnt="0"/>
      <dgm:spPr/>
    </dgm:pt>
    <dgm:pt modelId="{A54DB4BF-70AA-4674-A22F-01F7ADF04874}" type="pres">
      <dgm:prSet presAssocID="{D32D4672-D901-442D-98E8-43F5CD762D49}" presName="textRect" presStyleLbl="revTx" presStyleIdx="0" presStyleCnt="3">
        <dgm:presLayoutVars>
          <dgm:chMax val="1"/>
          <dgm:chPref val="1"/>
        </dgm:presLayoutVars>
      </dgm:prSet>
      <dgm:spPr/>
    </dgm:pt>
    <dgm:pt modelId="{FC209079-6AF2-4357-A9B0-189C048FFC29}" type="pres">
      <dgm:prSet presAssocID="{595603F0-DBE7-4589-B98A-3900A35184D9}" presName="sibTrans" presStyleCnt="0"/>
      <dgm:spPr/>
    </dgm:pt>
    <dgm:pt modelId="{41063D1A-9557-4399-BF6C-952AFBBC5C40}" type="pres">
      <dgm:prSet presAssocID="{1CFA0B32-4228-4D2B-8176-D335E141F988}" presName="compNode" presStyleCnt="0"/>
      <dgm:spPr/>
    </dgm:pt>
    <dgm:pt modelId="{A7E81D3C-3FD7-4CAB-A54E-8414FDB6BC8B}" type="pres">
      <dgm:prSet presAssocID="{1CFA0B32-4228-4D2B-8176-D335E141F9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A6E2626-BECA-446C-BCE5-54E65E608C00}" type="pres">
      <dgm:prSet presAssocID="{1CFA0B32-4228-4D2B-8176-D335E141F988}" presName="spaceRect" presStyleCnt="0"/>
      <dgm:spPr/>
    </dgm:pt>
    <dgm:pt modelId="{FD2D70BC-BBB1-4652-A420-D2B6CA7017E5}" type="pres">
      <dgm:prSet presAssocID="{1CFA0B32-4228-4D2B-8176-D335E141F988}" presName="textRect" presStyleLbl="revTx" presStyleIdx="1" presStyleCnt="3">
        <dgm:presLayoutVars>
          <dgm:chMax val="1"/>
          <dgm:chPref val="1"/>
        </dgm:presLayoutVars>
      </dgm:prSet>
      <dgm:spPr/>
    </dgm:pt>
    <dgm:pt modelId="{2E39451E-2F4E-485A-A7B9-DB391FC818E2}" type="pres">
      <dgm:prSet presAssocID="{571F5742-9964-483F-BB8B-73C6B5EFE438}" presName="sibTrans" presStyleCnt="0"/>
      <dgm:spPr/>
    </dgm:pt>
    <dgm:pt modelId="{61304B6D-A441-43ED-9480-A6AD9B6BBAFC}" type="pres">
      <dgm:prSet presAssocID="{3C8E78B9-C256-4EF5-BC64-7694D1DCCD62}" presName="compNode" presStyleCnt="0"/>
      <dgm:spPr/>
    </dgm:pt>
    <dgm:pt modelId="{94E6BE64-0159-4D7D-9702-07BB74B89623}" type="pres">
      <dgm:prSet presAssocID="{3C8E78B9-C256-4EF5-BC64-7694D1DCCD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DEF8C42-1546-4459-9A4C-7709B58039AB}" type="pres">
      <dgm:prSet presAssocID="{3C8E78B9-C256-4EF5-BC64-7694D1DCCD62}" presName="spaceRect" presStyleCnt="0"/>
      <dgm:spPr/>
    </dgm:pt>
    <dgm:pt modelId="{BAA1CD1C-E0B6-4A17-B575-FBBB396F8B52}" type="pres">
      <dgm:prSet presAssocID="{3C8E78B9-C256-4EF5-BC64-7694D1DCCD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F3AF05-7AA1-4138-9B45-691F0F2F5C07}" srcId="{61B9A0A3-4918-4041-837E-243C6030C478}" destId="{1CFA0B32-4228-4D2B-8176-D335E141F988}" srcOrd="1" destOrd="0" parTransId="{D1885131-8EF7-482B-B648-5253A49E1C31}" sibTransId="{571F5742-9964-483F-BB8B-73C6B5EFE438}"/>
    <dgm:cxn modelId="{6AA79112-95F3-44AA-9351-D1F5D2B4A051}" srcId="{61B9A0A3-4918-4041-837E-243C6030C478}" destId="{D32D4672-D901-442D-98E8-43F5CD762D49}" srcOrd="0" destOrd="0" parTransId="{D2C7F3B9-310E-448B-ACAE-AC01FA846745}" sibTransId="{595603F0-DBE7-4589-B98A-3900A35184D9}"/>
    <dgm:cxn modelId="{9204B735-5179-4A24-9730-48E80644E834}" type="presOf" srcId="{3C8E78B9-C256-4EF5-BC64-7694D1DCCD62}" destId="{BAA1CD1C-E0B6-4A17-B575-FBBB396F8B52}" srcOrd="0" destOrd="0" presId="urn:microsoft.com/office/officeart/2018/2/layout/IconLabelList"/>
    <dgm:cxn modelId="{946B7242-1C77-4585-9DE7-588DCAD0139F}" type="presOf" srcId="{61B9A0A3-4918-4041-837E-243C6030C478}" destId="{CA9BC157-C035-43CC-831A-CC2B7708F025}" srcOrd="0" destOrd="0" presId="urn:microsoft.com/office/officeart/2018/2/layout/IconLabelList"/>
    <dgm:cxn modelId="{36BB4089-C4AF-4380-AFC0-8EF08844E84E}" type="presOf" srcId="{D32D4672-D901-442D-98E8-43F5CD762D49}" destId="{A54DB4BF-70AA-4674-A22F-01F7ADF04874}" srcOrd="0" destOrd="0" presId="urn:microsoft.com/office/officeart/2018/2/layout/IconLabelList"/>
    <dgm:cxn modelId="{545C85DC-A2BF-4F68-B87E-4405956F812B}" type="presOf" srcId="{1CFA0B32-4228-4D2B-8176-D335E141F988}" destId="{FD2D70BC-BBB1-4652-A420-D2B6CA7017E5}" srcOrd="0" destOrd="0" presId="urn:microsoft.com/office/officeart/2018/2/layout/IconLabelList"/>
    <dgm:cxn modelId="{0BF11CE0-E658-492C-BA7D-F36E3937CA12}" srcId="{61B9A0A3-4918-4041-837E-243C6030C478}" destId="{3C8E78B9-C256-4EF5-BC64-7694D1DCCD62}" srcOrd="2" destOrd="0" parTransId="{AE389DEA-3048-41BC-B801-552D2FC2F0F6}" sibTransId="{099C03CC-3BB6-4097-9E6B-DAA6C25A3F5D}"/>
    <dgm:cxn modelId="{D49BB228-0275-4B4F-9D3E-DE7A92928D07}" type="presParOf" srcId="{CA9BC157-C035-43CC-831A-CC2B7708F025}" destId="{5D07437B-436E-4381-92B4-9AB05E8A7732}" srcOrd="0" destOrd="0" presId="urn:microsoft.com/office/officeart/2018/2/layout/IconLabelList"/>
    <dgm:cxn modelId="{B36590A9-12EA-4086-8A44-62F9975BA1A5}" type="presParOf" srcId="{5D07437B-436E-4381-92B4-9AB05E8A7732}" destId="{9B87CA53-7842-4078-A203-66A920F0EF7F}" srcOrd="0" destOrd="0" presId="urn:microsoft.com/office/officeart/2018/2/layout/IconLabelList"/>
    <dgm:cxn modelId="{AE82CB07-A378-4F52-8755-F5E60708B63D}" type="presParOf" srcId="{5D07437B-436E-4381-92B4-9AB05E8A7732}" destId="{88E1755B-96DD-4626-A68D-911AFC12015C}" srcOrd="1" destOrd="0" presId="urn:microsoft.com/office/officeart/2018/2/layout/IconLabelList"/>
    <dgm:cxn modelId="{9A72B8F0-52FD-4078-A009-306AD978AD12}" type="presParOf" srcId="{5D07437B-436E-4381-92B4-9AB05E8A7732}" destId="{A54DB4BF-70AA-4674-A22F-01F7ADF04874}" srcOrd="2" destOrd="0" presId="urn:microsoft.com/office/officeart/2018/2/layout/IconLabelList"/>
    <dgm:cxn modelId="{12523F5B-F3A5-4629-B344-F54EA787CE93}" type="presParOf" srcId="{CA9BC157-C035-43CC-831A-CC2B7708F025}" destId="{FC209079-6AF2-4357-A9B0-189C048FFC29}" srcOrd="1" destOrd="0" presId="urn:microsoft.com/office/officeart/2018/2/layout/IconLabelList"/>
    <dgm:cxn modelId="{8F3F0ADA-1243-498A-85CF-48968029D2FC}" type="presParOf" srcId="{CA9BC157-C035-43CC-831A-CC2B7708F025}" destId="{41063D1A-9557-4399-BF6C-952AFBBC5C40}" srcOrd="2" destOrd="0" presId="urn:microsoft.com/office/officeart/2018/2/layout/IconLabelList"/>
    <dgm:cxn modelId="{D99C9CF2-6D3D-430C-B111-190B2DC82696}" type="presParOf" srcId="{41063D1A-9557-4399-BF6C-952AFBBC5C40}" destId="{A7E81D3C-3FD7-4CAB-A54E-8414FDB6BC8B}" srcOrd="0" destOrd="0" presId="urn:microsoft.com/office/officeart/2018/2/layout/IconLabelList"/>
    <dgm:cxn modelId="{759231C3-696F-4DE2-8AB9-516BCDC6B418}" type="presParOf" srcId="{41063D1A-9557-4399-BF6C-952AFBBC5C40}" destId="{FA6E2626-BECA-446C-BCE5-54E65E608C00}" srcOrd="1" destOrd="0" presId="urn:microsoft.com/office/officeart/2018/2/layout/IconLabelList"/>
    <dgm:cxn modelId="{96D4E744-5049-48BF-AFE7-32AF1505A490}" type="presParOf" srcId="{41063D1A-9557-4399-BF6C-952AFBBC5C40}" destId="{FD2D70BC-BBB1-4652-A420-D2B6CA7017E5}" srcOrd="2" destOrd="0" presId="urn:microsoft.com/office/officeart/2018/2/layout/IconLabelList"/>
    <dgm:cxn modelId="{115DE27F-691F-4498-876F-878387DFCD51}" type="presParOf" srcId="{CA9BC157-C035-43CC-831A-CC2B7708F025}" destId="{2E39451E-2F4E-485A-A7B9-DB391FC818E2}" srcOrd="3" destOrd="0" presId="urn:microsoft.com/office/officeart/2018/2/layout/IconLabelList"/>
    <dgm:cxn modelId="{E7E09717-285A-4C3A-919E-8677C4EF1117}" type="presParOf" srcId="{CA9BC157-C035-43CC-831A-CC2B7708F025}" destId="{61304B6D-A441-43ED-9480-A6AD9B6BBAFC}" srcOrd="4" destOrd="0" presId="urn:microsoft.com/office/officeart/2018/2/layout/IconLabelList"/>
    <dgm:cxn modelId="{C528F795-7CEE-4094-8E3C-BDCD354869DB}" type="presParOf" srcId="{61304B6D-A441-43ED-9480-A6AD9B6BBAFC}" destId="{94E6BE64-0159-4D7D-9702-07BB74B89623}" srcOrd="0" destOrd="0" presId="urn:microsoft.com/office/officeart/2018/2/layout/IconLabelList"/>
    <dgm:cxn modelId="{6E24F13F-28F4-4245-87BE-64BD31528C88}" type="presParOf" srcId="{61304B6D-A441-43ED-9480-A6AD9B6BBAFC}" destId="{DDEF8C42-1546-4459-9A4C-7709B58039AB}" srcOrd="1" destOrd="0" presId="urn:microsoft.com/office/officeart/2018/2/layout/IconLabelList"/>
    <dgm:cxn modelId="{2B69B111-F2B4-4845-940F-40830C118F90}" type="presParOf" srcId="{61304B6D-A441-43ED-9480-A6AD9B6BBAFC}" destId="{BAA1CD1C-E0B6-4A17-B575-FBBB396F8B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524EB-0191-40BC-AF3C-4C7E1DCAF3EC}">
      <dsp:nvSpPr>
        <dsp:cNvPr id="0" name=""/>
        <dsp:cNvSpPr/>
      </dsp:nvSpPr>
      <dsp:spPr>
        <a:xfrm>
          <a:off x="0" y="587899"/>
          <a:ext cx="10058399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E92CF-6A4D-47B0-8C7A-0894DC66E8E4}">
      <dsp:nvSpPr>
        <dsp:cNvPr id="0" name=""/>
        <dsp:cNvSpPr/>
      </dsp:nvSpPr>
      <dsp:spPr>
        <a:xfrm>
          <a:off x="328319" y="832104"/>
          <a:ext cx="596944" cy="59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0F359-1756-4FE1-AC10-F39686678019}">
      <dsp:nvSpPr>
        <dsp:cNvPr id="0" name=""/>
        <dsp:cNvSpPr/>
      </dsp:nvSpPr>
      <dsp:spPr>
        <a:xfrm>
          <a:off x="1253583" y="587899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Semi-supervised learning</a:t>
          </a:r>
          <a:r>
            <a:rPr lang="en-US" sz="2100" kern="1200"/>
            <a:t> is an approach to machine learning that combines a small amount of labeled data with a large amount of unlabeled data during training. </a:t>
          </a:r>
        </a:p>
      </dsp:txBody>
      <dsp:txXfrm>
        <a:off x="1253583" y="587899"/>
        <a:ext cx="8804816" cy="1085353"/>
      </dsp:txXfrm>
    </dsp:sp>
    <dsp:sp modelId="{9F70BCD4-5B28-4584-B460-3449C320C31E}">
      <dsp:nvSpPr>
        <dsp:cNvPr id="0" name=""/>
        <dsp:cNvSpPr/>
      </dsp:nvSpPr>
      <dsp:spPr>
        <a:xfrm>
          <a:off x="0" y="1944591"/>
          <a:ext cx="10058399" cy="10853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5652A-942B-4714-BA2A-6A16E8572464}">
      <dsp:nvSpPr>
        <dsp:cNvPr id="0" name=""/>
        <dsp:cNvSpPr/>
      </dsp:nvSpPr>
      <dsp:spPr>
        <a:xfrm>
          <a:off x="328319" y="2188796"/>
          <a:ext cx="596944" cy="59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721C4-790F-4D0C-B669-98291124F394}">
      <dsp:nvSpPr>
        <dsp:cNvPr id="0" name=""/>
        <dsp:cNvSpPr/>
      </dsp:nvSpPr>
      <dsp:spPr>
        <a:xfrm>
          <a:off x="1253583" y="1944591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Semi-supervised learning falls between unsupervised learning (with no labeled training data) and supervised learning (with only labeled training data). It is a special instance of weak supervision.</a:t>
          </a:r>
        </a:p>
      </dsp:txBody>
      <dsp:txXfrm>
        <a:off x="1253583" y="1944591"/>
        <a:ext cx="8804816" cy="1085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7CA53-7842-4078-A203-66A920F0EF7F}">
      <dsp:nvSpPr>
        <dsp:cNvPr id="0" name=""/>
        <dsp:cNvSpPr/>
      </dsp:nvSpPr>
      <dsp:spPr>
        <a:xfrm>
          <a:off x="1063980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B4BF-70AA-4674-A22F-01F7ADF04874}">
      <dsp:nvSpPr>
        <dsp:cNvPr id="0" name=""/>
        <dsp:cNvSpPr/>
      </dsp:nvSpPr>
      <dsp:spPr>
        <a:xfrm>
          <a:off x="285097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Self-training</a:t>
          </a:r>
        </a:p>
      </dsp:txBody>
      <dsp:txXfrm>
        <a:off x="285097" y="2262241"/>
        <a:ext cx="2832300" cy="720000"/>
      </dsp:txXfrm>
    </dsp:sp>
    <dsp:sp modelId="{A7E81D3C-3FD7-4CAB-A54E-8414FDB6BC8B}">
      <dsp:nvSpPr>
        <dsp:cNvPr id="0" name=""/>
        <dsp:cNvSpPr/>
      </dsp:nvSpPr>
      <dsp:spPr>
        <a:xfrm>
          <a:off x="4391932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D70BC-BBB1-4652-A420-D2B6CA7017E5}">
      <dsp:nvSpPr>
        <dsp:cNvPr id="0" name=""/>
        <dsp:cNvSpPr/>
      </dsp:nvSpPr>
      <dsp:spPr>
        <a:xfrm>
          <a:off x="3613050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Co-training</a:t>
          </a:r>
        </a:p>
      </dsp:txBody>
      <dsp:txXfrm>
        <a:off x="3613050" y="2262241"/>
        <a:ext cx="2832300" cy="720000"/>
      </dsp:txXfrm>
    </dsp:sp>
    <dsp:sp modelId="{94E6BE64-0159-4D7D-9702-07BB74B89623}">
      <dsp:nvSpPr>
        <dsp:cNvPr id="0" name=""/>
        <dsp:cNvSpPr/>
      </dsp:nvSpPr>
      <dsp:spPr>
        <a:xfrm>
          <a:off x="7719885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1CD1C-E0B6-4A17-B575-FBBB396F8B52}">
      <dsp:nvSpPr>
        <dsp:cNvPr id="0" name=""/>
        <dsp:cNvSpPr/>
      </dsp:nvSpPr>
      <dsp:spPr>
        <a:xfrm>
          <a:off x="6941002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SSL with graph-based label propagation</a:t>
          </a:r>
        </a:p>
      </dsp:txBody>
      <dsp:txXfrm>
        <a:off x="6941002" y="2262241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C2E953-B8C5-4E93-925A-6982BDCA1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F8E-D5F9-4DF2-8C8A-033031341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3AD3-A696-4BAE-8A8B-AB8BA5017DFC}" type="datetime1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962D-718B-4683-B60B-78C0FB18BB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A7A6A-4FB7-4F9F-B7E8-B7E124C79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77B8-B87F-4F12-B9AE-C10D8C208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86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EDEC-F7C2-4173-9984-61BD005D96A3}" type="datetime1">
              <a:rPr lang="en-GB" smtClean="0"/>
              <a:pPr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91EA-579B-497F-BE44-DB67AFC69E5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6365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091EA-579B-497F-BE44-DB67AFC69E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A4741-5499-44E0-ABCA-388ADC7B2099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AB296-4D79-4932-A8F9-92A24394E0B7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CDDF-8182-4B77-BC6E-C26F90EC3D96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5350C-76F4-4BD2-8DD9-10AA6B63CEC1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A731BECD-7148-4EE9-9700-A2A45287F2CC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88A005-A4E9-4BDB-AAB2-FB1E2F1EDF47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5B64F-1C7F-4183-BCA4-A7B72B621015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6E30-DC83-421A-A469-83C1FECF886D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5B76C-BD0F-4B08-B959-23CC6039D7B0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D71FB-37E4-4254-AFED-DEAFBDA61575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42E72-7C73-406C-A79D-B88096F38137}" type="datetime1">
              <a:rPr lang="en-GB" noProof="0" smtClean="0"/>
              <a:t>01/08/2022</a:t>
            </a:fld>
            <a:endParaRPr lang="en-GB" noProof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FC06B701-E514-4A26-AE77-148AF091999F}" type="datetime1">
              <a:rPr lang="en-GB" noProof="0" smtClean="0"/>
              <a:t>01/08/2022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jpeg"/><Relationship Id="rId2" Type="http://schemas.openxmlformats.org/officeDocument/2006/relationships/video" Target="https://www.youtube.com/embed/P8ERBy91Y90?start=5&amp;feature=oembed" TargetMode="External"/><Relationship Id="rId1" Type="http://schemas.openxmlformats.org/officeDocument/2006/relationships/video" Target="https://www.youtube.com/embed/g5y9dwXRprg?feature=oembed" TargetMode="External"/><Relationship Id="rId6" Type="http://schemas.openxmlformats.org/officeDocument/2006/relationships/image" Target="../media/image20.jpeg"/><Relationship Id="rId5" Type="http://schemas.openxmlformats.org/officeDocument/2006/relationships/hyperlink" Target="https://www.youtube.com/watch?v=P8ERBy91Y90&amp;t=5s" TargetMode="External"/><Relationship Id="rId4" Type="http://schemas.openxmlformats.org/officeDocument/2006/relationships/hyperlink" Target="https://www.youtube.com/watch?v=g5y9dwXRp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7E4F42E-DD9B-564E-2606-10F017680F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4" r="2" b="2"/>
          <a:stretch/>
        </p:blipFill>
        <p:spPr>
          <a:xfrm>
            <a:off x="633999" y="1054100"/>
            <a:ext cx="5462001" cy="43826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3220" y="1054100"/>
            <a:ext cx="4562989" cy="2671387"/>
          </a:xfrm>
        </p:spPr>
        <p:txBody>
          <a:bodyPr rtlCol="0" anchor="ctr">
            <a:normAutofit fontScale="90000"/>
          </a:bodyPr>
          <a:lstStyle/>
          <a:p>
            <a:r>
              <a:rPr lang="en-GB" sz="8000"/>
              <a:t>Advanced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1824" y="3850749"/>
            <a:ext cx="5074465" cy="191093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000"/>
              <a:t>Presented by: Chandana MN</a:t>
            </a:r>
            <a:endParaRPr lang="en-US"/>
          </a:p>
          <a:p>
            <a:r>
              <a:rPr lang="en-GB" sz="2000"/>
              <a:t>                           Rupa Shravya</a:t>
            </a:r>
          </a:p>
          <a:p>
            <a:r>
              <a:rPr lang="en-GB" sz="2000"/>
              <a:t>                           Rakshita</a:t>
            </a:r>
          </a:p>
          <a:p>
            <a:r>
              <a:rPr lang="en-GB" sz="2000"/>
              <a:t>                           Divyashree </a:t>
            </a:r>
          </a:p>
          <a:p>
            <a:r>
              <a:rPr lang="en-GB" sz="2000"/>
              <a:t>                           Akshita </a:t>
            </a:r>
          </a:p>
          <a:p>
            <a:r>
              <a:rPr lang="en-GB" sz="2000"/>
              <a:t>                           Keshav</a:t>
            </a:r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C3FAC-A3B9-CF2C-6A0B-D8FD52A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Semi-supervised learning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D75-4756-2816-B477-49F41B3D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u="sng"/>
              <a:t>Speech recognition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Labeling audio is a very resource- and time-intensive task, so semi-supervised learning can be used to overcome the challenges and provide better performance.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 Facebook (now Meta) has successfully applied semi-supervised learning (namely the self-training method) to its speech recognition models and improved them.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 They started off with the base model that was trained with 100 hours of human-annotated audio data. Then 500 hours of unlabeled speech data was added, and self-training was used to increase the performance of the models. 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As far as the results, the word error rate (WER) decreased by 33.9 percent, which is a significant improvement.</a:t>
            </a:r>
            <a:br>
              <a:rPr lang="en-US"/>
            </a:b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7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7CDA3-6DE3-3A15-FB3B-F384B157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Web content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D6C4-5852-BAF3-6D20-9895B1C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With billions of websites presenting all sorts of content out there, classification would take a huge team of human resources to organize information on web pages by adding corresponding labels. </a:t>
            </a:r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The variations of semi-supervised learning are used to annotate web content and classify it accordingly to improve user experience.</a:t>
            </a:r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 Many search engines, including Google, apply SSL to their ranking component to better understand human language and the relevance of candidate search results to queries. </a:t>
            </a:r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With SSL, Google Search finds content that is most relevant to a particular user query.</a:t>
            </a:r>
            <a:endParaRPr lang="en-US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1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AEA3D-FDB7-294E-45A2-E9D187A8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Text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C59E-0CC9-A1EE-7125-8614CB12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11555"/>
            <a:ext cx="10058400" cy="38517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Another example of when semi-supervised learning can be used successfully is in the building of a text document classifier. Here, the method is effective because it is difficult for human annotators to read through multiple word-heavy texts to assign a basic label, like a type or genre.</a:t>
            </a:r>
            <a:endParaRPr lang="en-US" sz="2400"/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For example, a classifier can be built on top of deep learning neural networks like LSTM (long short-term memory) networks that can find long-term dependencies in data and retrain past information over time. Usually, training a neural net requires lots of data with and without labels. A semi-supervised learning framework works just fine as you can train a base LSTM model on a few text examples with hand-labeled most relevant words and then apply it to a bigger number of unlabeled samples.</a:t>
            </a:r>
            <a:endParaRPr lang="en-US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3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265E-639A-3299-C9D3-4A482257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048" y="5732907"/>
            <a:ext cx="4229100" cy="1123569"/>
          </a:xfrm>
        </p:spPr>
        <p:txBody>
          <a:bodyPr>
            <a:normAutofit/>
          </a:bodyPr>
          <a:lstStyle/>
          <a:p>
            <a:r>
              <a:rPr lang="en-US" sz="1000" dirty="0">
                <a:ea typeface="+mj-lt"/>
                <a:cs typeface="+mj-lt"/>
                <a:hlinkClick r:id="rId4"/>
              </a:rPr>
              <a:t>https://www.youtube.com/watch?v=g5y9dwXRprg</a:t>
            </a:r>
            <a:br>
              <a:rPr lang="en-US" sz="1000" dirty="0">
                <a:latin typeface="Rockwell Condensed"/>
                <a:ea typeface="+mj-lt"/>
                <a:cs typeface="+mj-lt"/>
              </a:rPr>
            </a:br>
            <a:r>
              <a:rPr lang="en-US" sz="1000" dirty="0">
                <a:ea typeface="+mj-lt"/>
                <a:cs typeface="+mj-lt"/>
                <a:hlinkClick r:id="rId5"/>
              </a:rPr>
              <a:t>https://www.youtube.com/watch?v=P8ERBy91Y90&amp;t=5s</a:t>
            </a:r>
            <a:br>
              <a:rPr lang="en-US" sz="1000" dirty="0">
                <a:latin typeface="Rockwell Condensed"/>
                <a:ea typeface="+mj-lt"/>
                <a:cs typeface="+mj-lt"/>
              </a:rPr>
            </a:br>
            <a:br>
              <a:rPr lang="en-US" sz="1000" dirty="0">
                <a:latin typeface="Rockwell Condensed"/>
                <a:ea typeface="+mj-lt"/>
                <a:cs typeface="+mj-lt"/>
              </a:rPr>
            </a:br>
            <a:endParaRPr lang="en-US" sz="1000">
              <a:latin typeface="Rockwell Condensed"/>
            </a:endParaRPr>
          </a:p>
        </p:txBody>
      </p:sp>
      <p:pic>
        <p:nvPicPr>
          <p:cNvPr id="4" name="Online Media 3" title="Semi-supervised Machine Learning">
            <a:hlinkClick r:id="" action="ppaction://media"/>
            <a:extLst>
              <a:ext uri="{FF2B5EF4-FFF2-40B4-BE49-F238E27FC236}">
                <a16:creationId xmlns:a16="http://schemas.microsoft.com/office/drawing/2014/main" id="{5D40964F-91F5-BF1E-209D-E8ABF5F378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74650" y="146050"/>
            <a:ext cx="5524500" cy="4629150"/>
          </a:xfrm>
        </p:spPr>
      </p:pic>
      <p:pic>
        <p:nvPicPr>
          <p:cNvPr id="5" name="Online Media 4" title="How is data prepared for machine learning?">
            <a:hlinkClick r:id="" action="ppaction://media"/>
            <a:extLst>
              <a:ext uri="{FF2B5EF4-FFF2-40B4-BE49-F238E27FC236}">
                <a16:creationId xmlns:a16="http://schemas.microsoft.com/office/drawing/2014/main" id="{52756F21-A11C-E85B-A814-5CC99354692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369050" y="168275"/>
            <a:ext cx="556895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05F4E2-EB1C-A5D3-6F00-334A91C30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61" y="900890"/>
            <a:ext cx="6674879" cy="50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E2ACC-00E6-501A-E176-76E5BA8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Semi-supervised learning 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1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7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2" descr="Diagram, text, application&#10;&#10;Description automatically generated">
            <a:extLst>
              <a:ext uri="{FF2B5EF4-FFF2-40B4-BE49-F238E27FC236}">
                <a16:creationId xmlns:a16="http://schemas.microsoft.com/office/drawing/2014/main" id="{4CC8BAC6-6A8F-FC22-1811-63109852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" r="415" b="10846"/>
          <a:stretch/>
        </p:blipFill>
        <p:spPr>
          <a:xfrm>
            <a:off x="4007410" y="2299"/>
            <a:ext cx="4351352" cy="68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059-E16E-9BF1-2191-F041F27E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Semi-supervised learning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0788D18-3293-4E09-93F8-53E1EF133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2221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17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BE0E54-93CB-B66A-52EF-C3D16618F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9"/>
          <a:stretch/>
        </p:blipFill>
        <p:spPr>
          <a:xfrm>
            <a:off x="633999" y="1444337"/>
            <a:ext cx="6882269" cy="397958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AAB55-7465-859D-65D9-F4A821F5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866" y="107551"/>
            <a:ext cx="4197176" cy="6173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Semi-supervised learning</a:t>
            </a:r>
            <a:r>
              <a:rPr lang="en-US">
                <a:ea typeface="+mn-lt"/>
                <a:cs typeface="+mn-lt"/>
              </a:rPr>
              <a:t> bridges supervised learning and unsupervised learning techniques to solve their key challenges. With it, train an initial model on a few labeled samples and then iteratively apply it to the greater number of unlabeled data.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Unlike unsupervised learning, SSL works for a variety of problems from classification and regression to clustering and association.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Unlike supervised learning, the method uses small amounts of labeled data and large amounts of unlabeled data, which reduces expenses on manual annotation and cuts data preparation time.</a:t>
            </a: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8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5C8FF-5578-D551-98D3-7D9AC14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77" y="1444019"/>
            <a:ext cx="5036455" cy="4104630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How semi-supervised learning works</a:t>
            </a:r>
          </a:p>
          <a:p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B60-AF3E-56FB-3982-830A9570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991" y="825690"/>
            <a:ext cx="5796692" cy="52237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Imagine, having collected a large set of unlabeled data on which you want to train a model.</a:t>
            </a:r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 Manual labeling of all this information will probably cost a fortune, besides taking months to complete the annotations. That’s when the semi-supervised machine learning method comes to the rescue.</a:t>
            </a:r>
            <a:endParaRPr lang="en-US" sz="2400"/>
          </a:p>
          <a:p>
            <a:pPr>
              <a:buClr>
                <a:srgbClr val="9E3611"/>
              </a:buClr>
            </a:pPr>
            <a:r>
              <a:rPr lang="en-US" sz="2400">
                <a:ea typeface="+mn-lt"/>
                <a:cs typeface="+mn-lt"/>
              </a:rPr>
              <a:t>The working principle is quite simple. Instead of adding tags to the entire dataset, we go through and hand-label just a small part of the data and use it to train a model, which then is applied to the ocean of unlabeled data.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7CF9-93B6-94EF-44CF-07FF39E4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examples of semi-supervised learning methods</a:t>
            </a:r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73411AE-110A-199F-FBBA-DC076ED2D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99386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302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695BD-9611-B079-B402-F9C4752F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Self-training</a:t>
            </a:r>
          </a:p>
          <a:p>
            <a:br>
              <a:rPr lang="en-US" sz="3200"/>
            </a:br>
            <a:endParaRPr lang="en-US" sz="32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34CB33-3D43-40F8-5213-C1AD0F00D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" b="13477"/>
          <a:stretch/>
        </p:blipFill>
        <p:spPr>
          <a:xfrm>
            <a:off x="-2740" y="1498493"/>
            <a:ext cx="7842609" cy="37983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1331F2-7D99-1E07-5BDB-5FA5B40C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283" y="1495107"/>
            <a:ext cx="3617102" cy="4677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One of the simplest examples of semi-supervised learning, in general, is self-training.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b="1">
                <a:ea typeface="+mn-lt"/>
                <a:cs typeface="+mn-lt"/>
              </a:rPr>
              <a:t>Self-training</a:t>
            </a:r>
            <a:r>
              <a:rPr lang="en-US">
                <a:ea typeface="+mn-lt"/>
                <a:cs typeface="+mn-lt"/>
              </a:rPr>
              <a:t> is the procedure in which you can take any supervised method for classification or regression and modify it to work in a semi-supervised manner, taking advantage of labeled and unlabeled data. 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21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5F90F-C8E8-E15A-AE12-1E701246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-496574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Co-training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24D0FCD-858E-322F-C485-65EDA134E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2" r="258" b="6443"/>
          <a:stretch/>
        </p:blipFill>
        <p:spPr>
          <a:xfrm>
            <a:off x="311517" y="3340"/>
            <a:ext cx="7287150" cy="685114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6A7035-F648-6B0D-3014-101CDBF3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091" y="545216"/>
            <a:ext cx="4149458" cy="53347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co-training</a:t>
            </a:r>
            <a:r>
              <a:rPr lang="en-US" sz="1800">
                <a:ea typeface="+mn-lt"/>
                <a:cs typeface="+mn-lt"/>
              </a:rPr>
              <a:t> is another semi-supervised learning technique used when only a small portion of labeled data is available. Unlike the typical process, co-training trains two individual classifiers based on two </a:t>
            </a:r>
            <a:r>
              <a:rPr lang="en-US" sz="1800" i="1">
                <a:ea typeface="+mn-lt"/>
                <a:cs typeface="+mn-lt"/>
              </a:rPr>
              <a:t>views</a:t>
            </a:r>
            <a:r>
              <a:rPr lang="en-US" sz="1800">
                <a:ea typeface="+mn-lt"/>
                <a:cs typeface="+mn-lt"/>
              </a:rPr>
              <a:t> of data.</a:t>
            </a:r>
            <a:endParaRPr lang="en-US" sz="1800"/>
          </a:p>
          <a:p>
            <a:pPr>
              <a:buClr>
                <a:srgbClr val="9E3611"/>
              </a:buClr>
            </a:pPr>
            <a:r>
              <a:rPr lang="en-US" sz="1800">
                <a:ea typeface="+mn-lt"/>
                <a:cs typeface="+mn-lt"/>
              </a:rPr>
              <a:t>The views are basically different sets of features that provide additional information about each instance, meaning they are independent given the class. Also, each view is sufficient — the class of sample data can be accurately predicted from each set of features alone.</a:t>
            </a:r>
            <a:endParaRPr lang="en-US" sz="1800"/>
          </a:p>
          <a:p>
            <a:pPr>
              <a:buClr>
                <a:srgbClr val="9E3611"/>
              </a:buClr>
            </a:pPr>
            <a:r>
              <a:rPr lang="en-US" sz="1800">
                <a:ea typeface="+mn-lt"/>
                <a:cs typeface="+mn-lt"/>
              </a:rPr>
              <a:t>for example, for web content classification tasks. The description of each web page can be divided into two views: one with words occurring on that page and the other with anchor words in the link leading to it.</a:t>
            </a:r>
            <a:endParaRPr lang="en-US" sz="1800"/>
          </a:p>
          <a:p>
            <a:pPr>
              <a:buClr>
                <a:srgbClr val="9E3611"/>
              </a:buClr>
            </a:pPr>
            <a:endParaRPr lang="en-US" sz="1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9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Advanced machine learning</vt:lpstr>
      <vt:lpstr>Semi-supervised learning </vt:lpstr>
      <vt:lpstr>PowerPoint Presentation</vt:lpstr>
      <vt:lpstr>Semi-supervised learning</vt:lpstr>
      <vt:lpstr>PowerPoint Presentation</vt:lpstr>
      <vt:lpstr>How semi-supervised learning works </vt:lpstr>
      <vt:lpstr>examples of semi-supervised learning methods</vt:lpstr>
      <vt:lpstr>Self-training  </vt:lpstr>
      <vt:lpstr>Co-training</vt:lpstr>
      <vt:lpstr>Semi-supervised learning examples</vt:lpstr>
      <vt:lpstr>Web content classification</vt:lpstr>
      <vt:lpstr>Text document classification</vt:lpstr>
      <vt:lpstr>https://www.youtube.com/watch?v=g5y9dwXRprg https://www.youtube.com/watch?v=P8ERBy91Y90&amp;t=5s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2022-07-31T09:15:32Z</dcterms:created>
  <dcterms:modified xsi:type="dcterms:W3CDTF">2022-08-01T16:23:50Z</dcterms:modified>
</cp:coreProperties>
</file>