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2" r:id="rId1"/>
  </p:sldMasterIdLst>
  <p:notesMasterIdLst>
    <p:notesMasterId r:id="rId17"/>
  </p:notesMasterIdLst>
  <p:handoutMasterIdLst>
    <p:handoutMasterId r:id="rId18"/>
  </p:handoutMasterIdLst>
  <p:sldIdLst>
    <p:sldId id="256" r:id="rId2"/>
    <p:sldId id="257" r:id="rId3"/>
    <p:sldId id="258" r:id="rId4"/>
    <p:sldId id="259" r:id="rId5"/>
    <p:sldId id="260" r:id="rId6"/>
    <p:sldId id="265" r:id="rId7"/>
    <p:sldId id="261" r:id="rId8"/>
    <p:sldId id="262" r:id="rId9"/>
    <p:sldId id="264" r:id="rId10"/>
    <p:sldId id="263" r:id="rId11"/>
    <p:sldId id="267" r:id="rId12"/>
    <p:sldId id="269" r:id="rId13"/>
    <p:sldId id="268" r:id="rId14"/>
    <p:sldId id="270" r:id="rId15"/>
    <p:sldId id="266" r:id="rId16"/>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D8E04-9D89-1D1C-D7B1-9385136F076B}" v="106" dt="2022-09-03T12:36:08.067"/>
    <p1510:client id="{A243EA81-4326-49B1-A975-597087FDBEC5}" v="312" dt="2022-08-22T16:40:31.404"/>
    <p1510:client id="{A677697C-1166-59CD-2D5A-2B3A5F6F53FF}" v="7" dt="2022-09-07T07:25:26.260"/>
    <p1510:client id="{EE9C3BCB-03F0-B1BC-0887-100A2E9C311A}" v="355" dt="2022-08-23T16:21:56.3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4A3D8E04-9D89-1D1C-D7B1-9385136F076B}"/>
    <pc:docChg chg="addSld modSld">
      <pc:chgData name="CHANDANA MN" userId="S::mchandanabtech20@ced.alliance.edu.in::d70552fc-75e6-44d9-a196-8a309e47e583" providerId="AD" clId="Web-{4A3D8E04-9D89-1D1C-D7B1-9385136F076B}" dt="2022-09-03T12:36:08.271" v="97"/>
      <pc:docMkLst>
        <pc:docMk/>
      </pc:docMkLst>
      <pc:sldChg chg="addSp delSp modSp mod setBg">
        <pc:chgData name="CHANDANA MN" userId="S::mchandanabtech20@ced.alliance.edu.in::d70552fc-75e6-44d9-a196-8a309e47e583" providerId="AD" clId="Web-{4A3D8E04-9D89-1D1C-D7B1-9385136F076B}" dt="2022-09-03T12:15:44.484" v="41"/>
        <pc:sldMkLst>
          <pc:docMk/>
          <pc:sldMk cId="685032683" sldId="267"/>
        </pc:sldMkLst>
        <pc:spChg chg="mod">
          <ac:chgData name="CHANDANA MN" userId="S::mchandanabtech20@ced.alliance.edu.in::d70552fc-75e6-44d9-a196-8a309e47e583" providerId="AD" clId="Web-{4A3D8E04-9D89-1D1C-D7B1-9385136F076B}" dt="2022-09-03T12:14:55.327" v="37" actId="1076"/>
          <ac:spMkLst>
            <pc:docMk/>
            <pc:sldMk cId="685032683" sldId="267"/>
            <ac:spMk id="2" creationId="{C342B6E1-4401-D3CE-21C3-CD8D1919FF7E}"/>
          </ac:spMkLst>
        </pc:spChg>
        <pc:spChg chg="del">
          <ac:chgData name="CHANDANA MN" userId="S::mchandanabtech20@ced.alliance.edu.in::d70552fc-75e6-44d9-a196-8a309e47e583" providerId="AD" clId="Web-{4A3D8E04-9D89-1D1C-D7B1-9385136F076B}" dt="2022-09-03T12:10:25.759" v="0"/>
          <ac:spMkLst>
            <pc:docMk/>
            <pc:sldMk cId="685032683" sldId="267"/>
            <ac:spMk id="3" creationId="{97A31D6D-727D-16EE-8D6D-18B47D96DF15}"/>
          </ac:spMkLst>
        </pc:spChg>
        <pc:spChg chg="add mod">
          <ac:chgData name="CHANDANA MN" userId="S::mchandanabtech20@ced.alliance.edu.in::d70552fc-75e6-44d9-a196-8a309e47e583" providerId="AD" clId="Web-{4A3D8E04-9D89-1D1C-D7B1-9385136F076B}" dt="2022-09-03T12:15:12.577" v="39" actId="1076"/>
          <ac:spMkLst>
            <pc:docMk/>
            <pc:sldMk cId="685032683" sldId="267"/>
            <ac:spMk id="6" creationId="{AA429E13-B65E-FF85-8D64-08E52F6E22BA}"/>
          </ac:spMkLst>
        </pc:spChg>
        <pc:spChg chg="add del">
          <ac:chgData name="CHANDANA MN" userId="S::mchandanabtech20@ced.alliance.edu.in::d70552fc-75e6-44d9-a196-8a309e47e583" providerId="AD" clId="Web-{4A3D8E04-9D89-1D1C-D7B1-9385136F076B}" dt="2022-09-03T12:12:36.418" v="7"/>
          <ac:spMkLst>
            <pc:docMk/>
            <pc:sldMk cId="685032683" sldId="267"/>
            <ac:spMk id="8" creationId="{0AD1B500-A94D-B1EC-9D2B-09ABFF21559E}"/>
          </ac:spMkLst>
        </pc:spChg>
        <pc:spChg chg="add">
          <ac:chgData name="CHANDANA MN" userId="S::mchandanabtech20@ced.alliance.edu.in::d70552fc-75e6-44d9-a196-8a309e47e583" providerId="AD" clId="Web-{4A3D8E04-9D89-1D1C-D7B1-9385136F076B}" dt="2022-09-03T12:10:43.181" v="1"/>
          <ac:spMkLst>
            <pc:docMk/>
            <pc:sldMk cId="685032683" sldId="267"/>
            <ac:spMk id="11" creationId="{DB66C9CD-6BF4-44CA-8078-0BB819080761}"/>
          </ac:spMkLst>
        </pc:spChg>
        <pc:spChg chg="add">
          <ac:chgData name="CHANDANA MN" userId="S::mchandanabtech20@ced.alliance.edu.in::d70552fc-75e6-44d9-a196-8a309e47e583" providerId="AD" clId="Web-{4A3D8E04-9D89-1D1C-D7B1-9385136F076B}" dt="2022-09-03T12:10:43.181" v="1"/>
          <ac:spMkLst>
            <pc:docMk/>
            <pc:sldMk cId="685032683" sldId="267"/>
            <ac:spMk id="15" creationId="{E95A6F56-5B66-4656-B01E-938834D6A329}"/>
          </ac:spMkLst>
        </pc:spChg>
        <pc:picChg chg="add mod ord modCrop">
          <ac:chgData name="CHANDANA MN" userId="S::mchandanabtech20@ced.alliance.edu.in::d70552fc-75e6-44d9-a196-8a309e47e583" providerId="AD" clId="Web-{4A3D8E04-9D89-1D1C-D7B1-9385136F076B}" dt="2022-09-03T12:15:44.484" v="41"/>
          <ac:picMkLst>
            <pc:docMk/>
            <pc:sldMk cId="685032683" sldId="267"/>
            <ac:picMk id="4" creationId="{9A0A8253-9FD3-5EBA-AF4D-B3F8AB40DD8D}"/>
          </ac:picMkLst>
        </pc:picChg>
        <pc:picChg chg="add mod ord modCrop">
          <ac:chgData name="CHANDANA MN" userId="S::mchandanabtech20@ced.alliance.edu.in::d70552fc-75e6-44d9-a196-8a309e47e583" providerId="AD" clId="Web-{4A3D8E04-9D89-1D1C-D7B1-9385136F076B}" dt="2022-09-03T12:13:23.294" v="15"/>
          <ac:picMkLst>
            <pc:docMk/>
            <pc:sldMk cId="685032683" sldId="267"/>
            <ac:picMk id="5" creationId="{7876B459-3804-A9B6-BCD8-EDCA54FCB991}"/>
          </ac:picMkLst>
        </pc:picChg>
        <pc:cxnChg chg="add">
          <ac:chgData name="CHANDANA MN" userId="S::mchandanabtech20@ced.alliance.edu.in::d70552fc-75e6-44d9-a196-8a309e47e583" providerId="AD" clId="Web-{4A3D8E04-9D89-1D1C-D7B1-9385136F076B}" dt="2022-09-03T12:10:43.181" v="1"/>
          <ac:cxnSpMkLst>
            <pc:docMk/>
            <pc:sldMk cId="685032683" sldId="267"/>
            <ac:cxnSpMk id="13" creationId="{76D745DA-D03E-47A2-9936-01C39D51A469}"/>
          </ac:cxnSpMkLst>
        </pc:cxnChg>
      </pc:sldChg>
      <pc:sldChg chg="addSp delSp modSp new mod setBg addAnim modAnim">
        <pc:chgData name="CHANDANA MN" userId="S::mchandanabtech20@ced.alliance.edu.in::d70552fc-75e6-44d9-a196-8a309e47e583" providerId="AD" clId="Web-{4A3D8E04-9D89-1D1C-D7B1-9385136F076B}" dt="2022-09-03T12:33:18.690" v="87"/>
        <pc:sldMkLst>
          <pc:docMk/>
          <pc:sldMk cId="1423530158" sldId="268"/>
        </pc:sldMkLst>
        <pc:spChg chg="mod">
          <ac:chgData name="CHANDANA MN" userId="S::mchandanabtech20@ced.alliance.edu.in::d70552fc-75e6-44d9-a196-8a309e47e583" providerId="AD" clId="Web-{4A3D8E04-9D89-1D1C-D7B1-9385136F076B}" dt="2022-09-03T12:31:17.844" v="70"/>
          <ac:spMkLst>
            <pc:docMk/>
            <pc:sldMk cId="1423530158" sldId="268"/>
            <ac:spMk id="2" creationId="{3D7BEA94-3D2F-6BD9-6210-D9E81F8F831E}"/>
          </ac:spMkLst>
        </pc:spChg>
        <pc:spChg chg="del">
          <ac:chgData name="CHANDANA MN" userId="S::mchandanabtech20@ced.alliance.edu.in::d70552fc-75e6-44d9-a196-8a309e47e583" providerId="AD" clId="Web-{4A3D8E04-9D89-1D1C-D7B1-9385136F076B}" dt="2022-09-03T12:21:19.271" v="53"/>
          <ac:spMkLst>
            <pc:docMk/>
            <pc:sldMk cId="1423530158" sldId="268"/>
            <ac:spMk id="3" creationId="{925545F6-ADFE-2A9F-45BC-A4E60126A1EC}"/>
          </ac:spMkLst>
        </pc:spChg>
        <pc:spChg chg="add mod">
          <ac:chgData name="CHANDANA MN" userId="S::mchandanabtech20@ced.alliance.edu.in::d70552fc-75e6-44d9-a196-8a309e47e583" providerId="AD" clId="Web-{4A3D8E04-9D89-1D1C-D7B1-9385136F076B}" dt="2022-09-03T12:33:08.674" v="85" actId="1076"/>
          <ac:spMkLst>
            <pc:docMk/>
            <pc:sldMk cId="1423530158" sldId="268"/>
            <ac:spMk id="5" creationId="{21899877-811D-E7A2-FC20-59ED5CA18651}"/>
          </ac:spMkLst>
        </pc:spChg>
        <pc:spChg chg="add del">
          <ac:chgData name="CHANDANA MN" userId="S::mchandanabtech20@ced.alliance.edu.in::d70552fc-75e6-44d9-a196-8a309e47e583" providerId="AD" clId="Web-{4A3D8E04-9D89-1D1C-D7B1-9385136F076B}" dt="2022-09-03T12:21:33.990" v="55"/>
          <ac:spMkLst>
            <pc:docMk/>
            <pc:sldMk cId="1423530158" sldId="268"/>
            <ac:spMk id="8" creationId="{9CDA9C87-C566-98CA-91CB-8539C45B07E9}"/>
          </ac:spMkLst>
        </pc:spChg>
        <pc:spChg chg="add del">
          <ac:chgData name="CHANDANA MN" userId="S::mchandanabtech20@ced.alliance.edu.in::d70552fc-75e6-44d9-a196-8a309e47e583" providerId="AD" clId="Web-{4A3D8E04-9D89-1D1C-D7B1-9385136F076B}" dt="2022-09-03T12:21:46.912" v="58"/>
          <ac:spMkLst>
            <pc:docMk/>
            <pc:sldMk cId="1423530158" sldId="268"/>
            <ac:spMk id="11" creationId="{DB66C9CD-6BF4-44CA-8078-0BB819080761}"/>
          </ac:spMkLst>
        </pc:spChg>
        <pc:spChg chg="add del">
          <ac:chgData name="CHANDANA MN" userId="S::mchandanabtech20@ced.alliance.edu.in::d70552fc-75e6-44d9-a196-8a309e47e583" providerId="AD" clId="Web-{4A3D8E04-9D89-1D1C-D7B1-9385136F076B}" dt="2022-09-03T12:21:46.896" v="57"/>
          <ac:spMkLst>
            <pc:docMk/>
            <pc:sldMk cId="1423530158" sldId="268"/>
            <ac:spMk id="26" creationId="{3011B0B3-5679-4759-90B8-3B908C4CBD21}"/>
          </ac:spMkLst>
        </pc:spChg>
        <pc:spChg chg="add del">
          <ac:chgData name="CHANDANA MN" userId="S::mchandanabtech20@ced.alliance.edu.in::d70552fc-75e6-44d9-a196-8a309e47e583" providerId="AD" clId="Web-{4A3D8E04-9D89-1D1C-D7B1-9385136F076B}" dt="2022-09-03T12:21:46.896" v="57"/>
          <ac:spMkLst>
            <pc:docMk/>
            <pc:sldMk cId="1423530158" sldId="268"/>
            <ac:spMk id="40" creationId="{1B5DF063-A889-4037-8C0F-D6D424107150}"/>
          </ac:spMkLst>
        </pc:spChg>
        <pc:spChg chg="add del">
          <ac:chgData name="CHANDANA MN" userId="S::mchandanabtech20@ced.alliance.edu.in::d70552fc-75e6-44d9-a196-8a309e47e583" providerId="AD" clId="Web-{4A3D8E04-9D89-1D1C-D7B1-9385136F076B}" dt="2022-09-03T12:31:17.844" v="70"/>
          <ac:spMkLst>
            <pc:docMk/>
            <pc:sldMk cId="1423530158" sldId="268"/>
            <ac:spMk id="51" creationId="{72C53508-B3F0-4B95-A7BB-3FB94033C4EC}"/>
          </ac:spMkLst>
        </pc:spChg>
        <pc:spChg chg="add">
          <ac:chgData name="CHANDANA MN" userId="S::mchandanabtech20@ced.alliance.edu.in::d70552fc-75e6-44d9-a196-8a309e47e583" providerId="AD" clId="Web-{4A3D8E04-9D89-1D1C-D7B1-9385136F076B}" dt="2022-09-03T12:31:17.844" v="70"/>
          <ac:spMkLst>
            <pc:docMk/>
            <pc:sldMk cId="1423530158" sldId="268"/>
            <ac:spMk id="58" creationId="{DB66C9CD-6BF4-44CA-8078-0BB819080761}"/>
          </ac:spMkLst>
        </pc:spChg>
        <pc:grpChg chg="add del">
          <ac:chgData name="CHANDANA MN" userId="S::mchandanabtech20@ced.alliance.edu.in::d70552fc-75e6-44d9-a196-8a309e47e583" providerId="AD" clId="Web-{4A3D8E04-9D89-1D1C-D7B1-9385136F076B}" dt="2022-09-03T12:21:46.896" v="57"/>
          <ac:grpSpMkLst>
            <pc:docMk/>
            <pc:sldMk cId="1423530158" sldId="268"/>
            <ac:grpSpMk id="20" creationId="{9494E066-0146-46E9-BAF1-C33240ABA294}"/>
          </ac:grpSpMkLst>
        </pc:grpChg>
        <pc:grpChg chg="add del">
          <ac:chgData name="CHANDANA MN" userId="S::mchandanabtech20@ced.alliance.edu.in::d70552fc-75e6-44d9-a196-8a309e47e583" providerId="AD" clId="Web-{4A3D8E04-9D89-1D1C-D7B1-9385136F076B}" dt="2022-09-03T12:21:46.896" v="57"/>
          <ac:grpSpMkLst>
            <pc:docMk/>
            <pc:sldMk cId="1423530158" sldId="268"/>
            <ac:grpSpMk id="28" creationId="{50F37AA1-A09B-4E28-987B-38E5060E1BAE}"/>
          </ac:grpSpMkLst>
        </pc:grpChg>
        <pc:grpChg chg="add del">
          <ac:chgData name="CHANDANA MN" userId="S::mchandanabtech20@ced.alliance.edu.in::d70552fc-75e6-44d9-a196-8a309e47e583" providerId="AD" clId="Web-{4A3D8E04-9D89-1D1C-D7B1-9385136F076B}" dt="2022-09-03T12:31:17.844" v="70"/>
          <ac:grpSpMkLst>
            <pc:docMk/>
            <pc:sldMk cId="1423530158" sldId="268"/>
            <ac:grpSpMk id="30" creationId="{7DC925D4-A222-4AF4-B410-4AFDEE4557B2}"/>
          </ac:grpSpMkLst>
        </pc:grpChg>
        <pc:grpChg chg="add del">
          <ac:chgData name="CHANDANA MN" userId="S::mchandanabtech20@ced.alliance.edu.in::d70552fc-75e6-44d9-a196-8a309e47e583" providerId="AD" clId="Web-{4A3D8E04-9D89-1D1C-D7B1-9385136F076B}" dt="2022-09-03T12:31:17.844" v="70"/>
          <ac:grpSpMkLst>
            <pc:docMk/>
            <pc:sldMk cId="1423530158" sldId="268"/>
            <ac:grpSpMk id="50" creationId="{9494E066-0146-46E9-BAF1-C33240ABA294}"/>
          </ac:grpSpMkLst>
        </pc:grpChg>
        <pc:grpChg chg="add del">
          <ac:chgData name="CHANDANA MN" userId="S::mchandanabtech20@ced.alliance.edu.in::d70552fc-75e6-44d9-a196-8a309e47e583" providerId="AD" clId="Web-{4A3D8E04-9D89-1D1C-D7B1-9385136F076B}" dt="2022-09-03T12:31:17.844" v="70"/>
          <ac:grpSpMkLst>
            <pc:docMk/>
            <pc:sldMk cId="1423530158" sldId="268"/>
            <ac:grpSpMk id="53" creationId="{5EE5DB50-1341-4A9E-A206-967EBBDE449F}"/>
          </ac:grpSpMkLst>
        </pc:grpChg>
        <pc:picChg chg="add mod ord">
          <ac:chgData name="CHANDANA MN" userId="S::mchandanabtech20@ced.alliance.edu.in::d70552fc-75e6-44d9-a196-8a309e47e583" providerId="AD" clId="Web-{4A3D8E04-9D89-1D1C-D7B1-9385136F076B}" dt="2022-09-03T12:31:17.844" v="70"/>
          <ac:picMkLst>
            <pc:docMk/>
            <pc:sldMk cId="1423530158" sldId="268"/>
            <ac:picMk id="4" creationId="{19C8E2E1-226F-D596-22BF-55A21B71AB3B}"/>
          </ac:picMkLst>
        </pc:picChg>
        <pc:cxnChg chg="add del">
          <ac:chgData name="CHANDANA MN" userId="S::mchandanabtech20@ced.alliance.edu.in::d70552fc-75e6-44d9-a196-8a309e47e583" providerId="AD" clId="Web-{4A3D8E04-9D89-1D1C-D7B1-9385136F076B}" dt="2022-09-03T12:21:46.912" v="58"/>
          <ac:cxnSpMkLst>
            <pc:docMk/>
            <pc:sldMk cId="1423530158" sldId="268"/>
            <ac:cxnSpMk id="13" creationId="{CC9CF63D-A2A3-4ECF-BC53-4B0D56918FB4}"/>
          </ac:cxnSpMkLst>
        </pc:cxnChg>
        <pc:cxnChg chg="add del">
          <ac:chgData name="CHANDANA MN" userId="S::mchandanabtech20@ced.alliance.edu.in::d70552fc-75e6-44d9-a196-8a309e47e583" providerId="AD" clId="Web-{4A3D8E04-9D89-1D1C-D7B1-9385136F076B}" dt="2022-09-03T12:21:46.896" v="57"/>
          <ac:cxnSpMkLst>
            <pc:docMk/>
            <pc:sldMk cId="1423530158" sldId="268"/>
            <ac:cxnSpMk id="18" creationId="{AE0C0B2A-3FD1-4235-A16E-0ED1E028A93E}"/>
          </ac:cxnSpMkLst>
        </pc:cxnChg>
        <pc:cxnChg chg="add del">
          <ac:chgData name="CHANDANA MN" userId="S::mchandanabtech20@ced.alliance.edu.in::d70552fc-75e6-44d9-a196-8a309e47e583" providerId="AD" clId="Web-{4A3D8E04-9D89-1D1C-D7B1-9385136F076B}" dt="2022-09-03T12:31:17.844" v="70"/>
          <ac:cxnSpMkLst>
            <pc:docMk/>
            <pc:sldMk cId="1423530158" sldId="268"/>
            <ac:cxnSpMk id="49" creationId="{AE0C0B2A-3FD1-4235-A16E-0ED1E028A93E}"/>
          </ac:cxnSpMkLst>
        </pc:cxnChg>
        <pc:cxnChg chg="add del">
          <ac:chgData name="CHANDANA MN" userId="S::mchandanabtech20@ced.alliance.edu.in::d70552fc-75e6-44d9-a196-8a309e47e583" providerId="AD" clId="Web-{4A3D8E04-9D89-1D1C-D7B1-9385136F076B}" dt="2022-09-03T12:31:17.844" v="70"/>
          <ac:cxnSpMkLst>
            <pc:docMk/>
            <pc:sldMk cId="1423530158" sldId="268"/>
            <ac:cxnSpMk id="52" creationId="{58EBA113-6605-4291-A31D-0BEA2EFFB5D3}"/>
          </ac:cxnSpMkLst>
        </pc:cxnChg>
        <pc:cxnChg chg="add">
          <ac:chgData name="CHANDANA MN" userId="S::mchandanabtech20@ced.alliance.edu.in::d70552fc-75e6-44d9-a196-8a309e47e583" providerId="AD" clId="Web-{4A3D8E04-9D89-1D1C-D7B1-9385136F076B}" dt="2022-09-03T12:31:17.844" v="70"/>
          <ac:cxnSpMkLst>
            <pc:docMk/>
            <pc:sldMk cId="1423530158" sldId="268"/>
            <ac:cxnSpMk id="60" creationId="{CC9CF63D-A2A3-4ECF-BC53-4B0D56918FB4}"/>
          </ac:cxnSpMkLst>
        </pc:cxnChg>
      </pc:sldChg>
      <pc:sldChg chg="addSp delSp modSp new mod setBg">
        <pc:chgData name="CHANDANA MN" userId="S::mchandanabtech20@ced.alliance.edu.in::d70552fc-75e6-44d9-a196-8a309e47e583" providerId="AD" clId="Web-{4A3D8E04-9D89-1D1C-D7B1-9385136F076B}" dt="2022-09-03T12:29:41.920" v="63"/>
        <pc:sldMkLst>
          <pc:docMk/>
          <pc:sldMk cId="1574523320" sldId="269"/>
        </pc:sldMkLst>
        <pc:spChg chg="mod">
          <ac:chgData name="CHANDANA MN" userId="S::mchandanabtech20@ced.alliance.edu.in::d70552fc-75e6-44d9-a196-8a309e47e583" providerId="AD" clId="Web-{4A3D8E04-9D89-1D1C-D7B1-9385136F076B}" dt="2022-09-03T12:29:41.920" v="63"/>
          <ac:spMkLst>
            <pc:docMk/>
            <pc:sldMk cId="1574523320" sldId="269"/>
            <ac:spMk id="2" creationId="{E43D6D1B-E433-23EB-6CF4-67D9A2C02CDA}"/>
          </ac:spMkLst>
        </pc:spChg>
        <pc:spChg chg="del">
          <ac:chgData name="CHANDANA MN" userId="S::mchandanabtech20@ced.alliance.edu.in::d70552fc-75e6-44d9-a196-8a309e47e583" providerId="AD" clId="Web-{4A3D8E04-9D89-1D1C-D7B1-9385136F076B}" dt="2022-09-03T12:29:25.420" v="60"/>
          <ac:spMkLst>
            <pc:docMk/>
            <pc:sldMk cId="1574523320" sldId="269"/>
            <ac:spMk id="3" creationId="{993A62FD-29D1-1450-2218-3DFAD9B40D6F}"/>
          </ac:spMkLst>
        </pc:spChg>
        <pc:spChg chg="add">
          <ac:chgData name="CHANDANA MN" userId="S::mchandanabtech20@ced.alliance.edu.in::d70552fc-75e6-44d9-a196-8a309e47e583" providerId="AD" clId="Web-{4A3D8E04-9D89-1D1C-D7B1-9385136F076B}" dt="2022-09-03T12:29:41.920" v="63"/>
          <ac:spMkLst>
            <pc:docMk/>
            <pc:sldMk cId="1574523320" sldId="269"/>
            <ac:spMk id="17" creationId="{72C53508-B3F0-4B95-A7BB-3FB94033C4EC}"/>
          </ac:spMkLst>
        </pc:spChg>
        <pc:grpChg chg="add">
          <ac:chgData name="CHANDANA MN" userId="S::mchandanabtech20@ced.alliance.edu.in::d70552fc-75e6-44d9-a196-8a309e47e583" providerId="AD" clId="Web-{4A3D8E04-9D89-1D1C-D7B1-9385136F076B}" dt="2022-09-03T12:29:41.920" v="63"/>
          <ac:grpSpMkLst>
            <pc:docMk/>
            <pc:sldMk cId="1574523320" sldId="269"/>
            <ac:grpSpMk id="11" creationId="{9494E066-0146-46E9-BAF1-C33240ABA294}"/>
          </ac:grpSpMkLst>
        </pc:grpChg>
        <pc:grpChg chg="add">
          <ac:chgData name="CHANDANA MN" userId="S::mchandanabtech20@ced.alliance.edu.in::d70552fc-75e6-44d9-a196-8a309e47e583" providerId="AD" clId="Web-{4A3D8E04-9D89-1D1C-D7B1-9385136F076B}" dt="2022-09-03T12:29:41.920" v="63"/>
          <ac:grpSpMkLst>
            <pc:docMk/>
            <pc:sldMk cId="1574523320" sldId="269"/>
            <ac:grpSpMk id="21" creationId="{7DC925D4-A222-4AF4-B410-4AFDEE4557B2}"/>
          </ac:grpSpMkLst>
        </pc:grpChg>
        <pc:grpChg chg="add">
          <ac:chgData name="CHANDANA MN" userId="S::mchandanabtech20@ced.alliance.edu.in::d70552fc-75e6-44d9-a196-8a309e47e583" providerId="AD" clId="Web-{4A3D8E04-9D89-1D1C-D7B1-9385136F076B}" dt="2022-09-03T12:29:41.920" v="63"/>
          <ac:grpSpMkLst>
            <pc:docMk/>
            <pc:sldMk cId="1574523320" sldId="269"/>
            <ac:grpSpMk id="31" creationId="{5EE5DB50-1341-4A9E-A206-967EBBDE449F}"/>
          </ac:grpSpMkLst>
        </pc:grpChg>
        <pc:picChg chg="add mod ord">
          <ac:chgData name="CHANDANA MN" userId="S::mchandanabtech20@ced.alliance.edu.in::d70552fc-75e6-44d9-a196-8a309e47e583" providerId="AD" clId="Web-{4A3D8E04-9D89-1D1C-D7B1-9385136F076B}" dt="2022-09-03T12:29:41.920" v="63"/>
          <ac:picMkLst>
            <pc:docMk/>
            <pc:sldMk cId="1574523320" sldId="269"/>
            <ac:picMk id="4" creationId="{EE857825-C784-B251-BF1B-323C2260C55F}"/>
          </ac:picMkLst>
        </pc:picChg>
        <pc:cxnChg chg="add">
          <ac:chgData name="CHANDANA MN" userId="S::mchandanabtech20@ced.alliance.edu.in::d70552fc-75e6-44d9-a196-8a309e47e583" providerId="AD" clId="Web-{4A3D8E04-9D89-1D1C-D7B1-9385136F076B}" dt="2022-09-03T12:29:41.920" v="63"/>
          <ac:cxnSpMkLst>
            <pc:docMk/>
            <pc:sldMk cId="1574523320" sldId="269"/>
            <ac:cxnSpMk id="9" creationId="{AE0C0B2A-3FD1-4235-A16E-0ED1E028A93E}"/>
          </ac:cxnSpMkLst>
        </pc:cxnChg>
        <pc:cxnChg chg="add">
          <ac:chgData name="CHANDANA MN" userId="S::mchandanabtech20@ced.alliance.edu.in::d70552fc-75e6-44d9-a196-8a309e47e583" providerId="AD" clId="Web-{4A3D8E04-9D89-1D1C-D7B1-9385136F076B}" dt="2022-09-03T12:29:41.920" v="63"/>
          <ac:cxnSpMkLst>
            <pc:docMk/>
            <pc:sldMk cId="1574523320" sldId="269"/>
            <ac:cxnSpMk id="19" creationId="{58EBA113-6605-4291-A31D-0BEA2EFFB5D3}"/>
          </ac:cxnSpMkLst>
        </pc:cxnChg>
      </pc:sldChg>
      <pc:sldChg chg="addSp delSp modSp new mod setBg">
        <pc:chgData name="CHANDANA MN" userId="S::mchandanabtech20@ced.alliance.edu.in::d70552fc-75e6-44d9-a196-8a309e47e583" providerId="AD" clId="Web-{4A3D8E04-9D89-1D1C-D7B1-9385136F076B}" dt="2022-09-03T12:36:08.271" v="97"/>
        <pc:sldMkLst>
          <pc:docMk/>
          <pc:sldMk cId="211330407" sldId="270"/>
        </pc:sldMkLst>
        <pc:spChg chg="mod">
          <ac:chgData name="CHANDANA MN" userId="S::mchandanabtech20@ced.alliance.edu.in::d70552fc-75e6-44d9-a196-8a309e47e583" providerId="AD" clId="Web-{4A3D8E04-9D89-1D1C-D7B1-9385136F076B}" dt="2022-09-03T12:36:08.271" v="97"/>
          <ac:spMkLst>
            <pc:docMk/>
            <pc:sldMk cId="211330407" sldId="270"/>
            <ac:spMk id="2" creationId="{1538B6A4-7F75-FE73-9536-D25A577C122B}"/>
          </ac:spMkLst>
        </pc:spChg>
        <pc:spChg chg="del">
          <ac:chgData name="CHANDANA MN" userId="S::mchandanabtech20@ced.alliance.edu.in::d70552fc-75e6-44d9-a196-8a309e47e583" providerId="AD" clId="Web-{4A3D8E04-9D89-1D1C-D7B1-9385136F076B}" dt="2022-09-03T12:35:32.817" v="92"/>
          <ac:spMkLst>
            <pc:docMk/>
            <pc:sldMk cId="211330407" sldId="270"/>
            <ac:spMk id="3" creationId="{FFA8DB43-4EB2-B4F1-4F49-4787F3EF1A3C}"/>
          </ac:spMkLst>
        </pc:spChg>
        <pc:spChg chg="add">
          <ac:chgData name="CHANDANA MN" userId="S::mchandanabtech20@ced.alliance.edu.in::d70552fc-75e6-44d9-a196-8a309e47e583" providerId="AD" clId="Web-{4A3D8E04-9D89-1D1C-D7B1-9385136F076B}" dt="2022-09-03T12:36:08.271" v="97"/>
          <ac:spMkLst>
            <pc:docMk/>
            <pc:sldMk cId="211330407" sldId="270"/>
            <ac:spMk id="17" creationId="{72C53508-B3F0-4B95-A7BB-3FB94033C4EC}"/>
          </ac:spMkLst>
        </pc:spChg>
        <pc:grpChg chg="add">
          <ac:chgData name="CHANDANA MN" userId="S::mchandanabtech20@ced.alliance.edu.in::d70552fc-75e6-44d9-a196-8a309e47e583" providerId="AD" clId="Web-{4A3D8E04-9D89-1D1C-D7B1-9385136F076B}" dt="2022-09-03T12:36:08.271" v="97"/>
          <ac:grpSpMkLst>
            <pc:docMk/>
            <pc:sldMk cId="211330407" sldId="270"/>
            <ac:grpSpMk id="11" creationId="{9494E066-0146-46E9-BAF1-C33240ABA294}"/>
          </ac:grpSpMkLst>
        </pc:grpChg>
        <pc:grpChg chg="add">
          <ac:chgData name="CHANDANA MN" userId="S::mchandanabtech20@ced.alliance.edu.in::d70552fc-75e6-44d9-a196-8a309e47e583" providerId="AD" clId="Web-{4A3D8E04-9D89-1D1C-D7B1-9385136F076B}" dt="2022-09-03T12:36:08.271" v="97"/>
          <ac:grpSpMkLst>
            <pc:docMk/>
            <pc:sldMk cId="211330407" sldId="270"/>
            <ac:grpSpMk id="21" creationId="{7DC925D4-A222-4AF4-B410-4AFDEE4557B2}"/>
          </ac:grpSpMkLst>
        </pc:grpChg>
        <pc:grpChg chg="add">
          <ac:chgData name="CHANDANA MN" userId="S::mchandanabtech20@ced.alliance.edu.in::d70552fc-75e6-44d9-a196-8a309e47e583" providerId="AD" clId="Web-{4A3D8E04-9D89-1D1C-D7B1-9385136F076B}" dt="2022-09-03T12:36:08.271" v="97"/>
          <ac:grpSpMkLst>
            <pc:docMk/>
            <pc:sldMk cId="211330407" sldId="270"/>
            <ac:grpSpMk id="31" creationId="{5EE5DB50-1341-4A9E-A206-967EBBDE449F}"/>
          </ac:grpSpMkLst>
        </pc:grpChg>
        <pc:picChg chg="add mod ord modCrop">
          <ac:chgData name="CHANDANA MN" userId="S::mchandanabtech20@ced.alliance.edu.in::d70552fc-75e6-44d9-a196-8a309e47e583" providerId="AD" clId="Web-{4A3D8E04-9D89-1D1C-D7B1-9385136F076B}" dt="2022-09-03T12:36:08.271" v="97"/>
          <ac:picMkLst>
            <pc:docMk/>
            <pc:sldMk cId="211330407" sldId="270"/>
            <ac:picMk id="4" creationId="{B08E233E-0321-1D4A-E00A-29A2701C0D0A}"/>
          </ac:picMkLst>
        </pc:picChg>
        <pc:cxnChg chg="add">
          <ac:chgData name="CHANDANA MN" userId="S::mchandanabtech20@ced.alliance.edu.in::d70552fc-75e6-44d9-a196-8a309e47e583" providerId="AD" clId="Web-{4A3D8E04-9D89-1D1C-D7B1-9385136F076B}" dt="2022-09-03T12:36:08.271" v="97"/>
          <ac:cxnSpMkLst>
            <pc:docMk/>
            <pc:sldMk cId="211330407" sldId="270"/>
            <ac:cxnSpMk id="9" creationId="{AE0C0B2A-3FD1-4235-A16E-0ED1E028A93E}"/>
          </ac:cxnSpMkLst>
        </pc:cxnChg>
        <pc:cxnChg chg="add">
          <ac:chgData name="CHANDANA MN" userId="S::mchandanabtech20@ced.alliance.edu.in::d70552fc-75e6-44d9-a196-8a309e47e583" providerId="AD" clId="Web-{4A3D8E04-9D89-1D1C-D7B1-9385136F076B}" dt="2022-09-03T12:36:08.271" v="97"/>
          <ac:cxnSpMkLst>
            <pc:docMk/>
            <pc:sldMk cId="211330407" sldId="270"/>
            <ac:cxnSpMk id="19" creationId="{58EBA113-6605-4291-A31D-0BEA2EFFB5D3}"/>
          </ac:cxnSpMkLst>
        </pc:cxnChg>
      </pc:sldChg>
    </pc:docChg>
  </pc:docChgLst>
  <pc:docChgLst>
    <pc:chgData name="CHANDANA MN" userId="S::mchandanabtech20@ced.alliance.edu.in::d70552fc-75e6-44d9-a196-8a309e47e583" providerId="AD" clId="Web-{EE9C3BCB-03F0-B1BC-0887-100A2E9C311A}"/>
    <pc:docChg chg="addSld modSld">
      <pc:chgData name="CHANDANA MN" userId="S::mchandanabtech20@ced.alliance.edu.in::d70552fc-75e6-44d9-a196-8a309e47e583" providerId="AD" clId="Web-{EE9C3BCB-03F0-B1BC-0887-100A2E9C311A}" dt="2022-08-23T16:21:55.283" v="359" actId="20577"/>
      <pc:docMkLst>
        <pc:docMk/>
      </pc:docMkLst>
      <pc:sldChg chg="addSp delSp modSp">
        <pc:chgData name="CHANDANA MN" userId="S::mchandanabtech20@ced.alliance.edu.in::d70552fc-75e6-44d9-a196-8a309e47e583" providerId="AD" clId="Web-{EE9C3BCB-03F0-B1BC-0887-100A2E9C311A}" dt="2022-08-23T16:17:19.123" v="339" actId="14100"/>
        <pc:sldMkLst>
          <pc:docMk/>
          <pc:sldMk cId="3879346322" sldId="256"/>
        </pc:sldMkLst>
        <pc:spChg chg="mod">
          <ac:chgData name="CHANDANA MN" userId="S::mchandanabtech20@ced.alliance.edu.in::d70552fc-75e6-44d9-a196-8a309e47e583" providerId="AD" clId="Web-{EE9C3BCB-03F0-B1BC-0887-100A2E9C311A}" dt="2022-08-23T16:16:33.591" v="336"/>
          <ac:spMkLst>
            <pc:docMk/>
            <pc:sldMk cId="3879346322" sldId="256"/>
            <ac:spMk id="2" creationId="{00000000-0000-0000-0000-000000000000}"/>
          </ac:spMkLst>
        </pc:spChg>
        <pc:spChg chg="mod">
          <ac:chgData name="CHANDANA MN" userId="S::mchandanabtech20@ced.alliance.edu.in::d70552fc-75e6-44d9-a196-8a309e47e583" providerId="AD" clId="Web-{EE9C3BCB-03F0-B1BC-0887-100A2E9C311A}" dt="2022-08-23T16:17:19.123" v="339" actId="14100"/>
          <ac:spMkLst>
            <pc:docMk/>
            <pc:sldMk cId="3879346322" sldId="256"/>
            <ac:spMk id="3" creationId="{00000000-0000-0000-0000-000000000000}"/>
          </ac:spMkLst>
        </pc:spChg>
        <pc:spChg chg="mod">
          <ac:chgData name="CHANDANA MN" userId="S::mchandanabtech20@ced.alliance.edu.in::d70552fc-75e6-44d9-a196-8a309e47e583" providerId="AD" clId="Web-{EE9C3BCB-03F0-B1BC-0887-100A2E9C311A}" dt="2022-08-23T16:16:33.591" v="336"/>
          <ac:spMkLst>
            <pc:docMk/>
            <pc:sldMk cId="3879346322" sldId="256"/>
            <ac:spMk id="7" creationId="{D77E6528-6A9F-3226-F793-6B4B2DC39C0D}"/>
          </ac:spMkLst>
        </pc:spChg>
        <pc:spChg chg="del">
          <ac:chgData name="CHANDANA MN" userId="S::mchandanabtech20@ced.alliance.edu.in::d70552fc-75e6-44d9-a196-8a309e47e583" providerId="AD" clId="Web-{EE9C3BCB-03F0-B1BC-0887-100A2E9C311A}" dt="2022-08-23T16:16:33.591" v="336"/>
          <ac:spMkLst>
            <pc:docMk/>
            <pc:sldMk cId="3879346322" sldId="256"/>
            <ac:spMk id="44" creationId="{1BE26557-9015-412F-95AB-9065283DEBEE}"/>
          </ac:spMkLst>
        </pc:spChg>
        <pc:spChg chg="add">
          <ac:chgData name="CHANDANA MN" userId="S::mchandanabtech20@ced.alliance.edu.in::d70552fc-75e6-44d9-a196-8a309e47e583" providerId="AD" clId="Web-{EE9C3BCB-03F0-B1BC-0887-100A2E9C311A}" dt="2022-08-23T16:16:33.591" v="336"/>
          <ac:spMkLst>
            <pc:docMk/>
            <pc:sldMk cId="3879346322" sldId="256"/>
            <ac:spMk id="51" creationId="{3011B0B3-5679-4759-90B8-3B908C4CBD21}"/>
          </ac:spMkLst>
        </pc:spChg>
        <pc:spChg chg="add">
          <ac:chgData name="CHANDANA MN" userId="S::mchandanabtech20@ced.alliance.edu.in::d70552fc-75e6-44d9-a196-8a309e47e583" providerId="AD" clId="Web-{EE9C3BCB-03F0-B1BC-0887-100A2E9C311A}" dt="2022-08-23T16:16:33.591" v="336"/>
          <ac:spMkLst>
            <pc:docMk/>
            <pc:sldMk cId="3879346322" sldId="256"/>
            <ac:spMk id="55" creationId="{5803EFCD-EE34-4F9B-896E-8571701142EF}"/>
          </ac:spMkLst>
        </pc:spChg>
        <pc:grpChg chg="del">
          <ac:chgData name="CHANDANA MN" userId="S::mchandanabtech20@ced.alliance.edu.in::d70552fc-75e6-44d9-a196-8a309e47e583" providerId="AD" clId="Web-{EE9C3BCB-03F0-B1BC-0887-100A2E9C311A}" dt="2022-08-23T16:16:33.591" v="336"/>
          <ac:grpSpMkLst>
            <pc:docMk/>
            <pc:sldMk cId="3879346322" sldId="256"/>
            <ac:grpSpMk id="45" creationId="{BAB7652B-A530-4E46-9AEA-3704C6DF81D7}"/>
          </ac:grpSpMkLst>
        </pc:grpChg>
        <pc:picChg chg="add mod ord">
          <ac:chgData name="CHANDANA MN" userId="S::mchandanabtech20@ced.alliance.edu.in::d70552fc-75e6-44d9-a196-8a309e47e583" providerId="AD" clId="Web-{EE9C3BCB-03F0-B1BC-0887-100A2E9C311A}" dt="2022-08-23T16:16:33.591" v="336"/>
          <ac:picMkLst>
            <pc:docMk/>
            <pc:sldMk cId="3879346322" sldId="256"/>
            <ac:picMk id="4" creationId="{E8C018CA-5DB3-29EA-63A9-D428ACCF6699}"/>
          </ac:picMkLst>
        </pc:picChg>
        <pc:picChg chg="del">
          <ac:chgData name="CHANDANA MN" userId="S::mchandanabtech20@ced.alliance.edu.in::d70552fc-75e6-44d9-a196-8a309e47e583" providerId="AD" clId="Web-{EE9C3BCB-03F0-B1BC-0887-100A2E9C311A}" dt="2022-08-23T16:16:04.965" v="334"/>
          <ac:picMkLst>
            <pc:docMk/>
            <pc:sldMk cId="3879346322" sldId="256"/>
            <ac:picMk id="5" creationId="{4CC700F3-6A76-D096-1BF9-00136985AF27}"/>
          </ac:picMkLst>
        </pc:picChg>
        <pc:cxnChg chg="add">
          <ac:chgData name="CHANDANA MN" userId="S::mchandanabtech20@ced.alliance.edu.in::d70552fc-75e6-44d9-a196-8a309e47e583" providerId="AD" clId="Web-{EE9C3BCB-03F0-B1BC-0887-100A2E9C311A}" dt="2022-08-23T16:16:33.591" v="336"/>
          <ac:cxnSpMkLst>
            <pc:docMk/>
            <pc:sldMk cId="3879346322" sldId="256"/>
            <ac:cxnSpMk id="53" creationId="{32E97E5C-7A5F-424E-AAE4-654396E90799}"/>
          </ac:cxnSpMkLst>
        </pc:cxnChg>
      </pc:sldChg>
      <pc:sldChg chg="addSp delSp modSp">
        <pc:chgData name="CHANDANA MN" userId="S::mchandanabtech20@ced.alliance.edu.in::d70552fc-75e6-44d9-a196-8a309e47e583" providerId="AD" clId="Web-{EE9C3BCB-03F0-B1BC-0887-100A2E9C311A}" dt="2022-08-23T14:47:56.024" v="17" actId="20577"/>
        <pc:sldMkLst>
          <pc:docMk/>
          <pc:sldMk cId="2672434537" sldId="260"/>
        </pc:sldMkLst>
        <pc:spChg chg="mod">
          <ac:chgData name="CHANDANA MN" userId="S::mchandanabtech20@ced.alliance.edu.in::d70552fc-75e6-44d9-a196-8a309e47e583" providerId="AD" clId="Web-{EE9C3BCB-03F0-B1BC-0887-100A2E9C311A}" dt="2022-08-23T14:47:04.429" v="10"/>
          <ac:spMkLst>
            <pc:docMk/>
            <pc:sldMk cId="2672434537" sldId="260"/>
            <ac:spMk id="2" creationId="{A0F81179-3FF6-4B91-1712-4B2928FE4964}"/>
          </ac:spMkLst>
        </pc:spChg>
        <pc:spChg chg="mod ord">
          <ac:chgData name="CHANDANA MN" userId="S::mchandanabtech20@ced.alliance.edu.in::d70552fc-75e6-44d9-a196-8a309e47e583" providerId="AD" clId="Web-{EE9C3BCB-03F0-B1BC-0887-100A2E9C311A}" dt="2022-08-23T14:47:56.024" v="17" actId="20577"/>
          <ac:spMkLst>
            <pc:docMk/>
            <pc:sldMk cId="2672434537" sldId="260"/>
            <ac:spMk id="3" creationId="{30845D0C-1BE8-2ED3-583C-09ECE1CE1D3E}"/>
          </ac:spMkLst>
        </pc:spChg>
        <pc:spChg chg="add del mod">
          <ac:chgData name="CHANDANA MN" userId="S::mchandanabtech20@ced.alliance.edu.in::d70552fc-75e6-44d9-a196-8a309e47e583" providerId="AD" clId="Web-{EE9C3BCB-03F0-B1BC-0887-100A2E9C311A}" dt="2022-08-23T14:45:00.224" v="6"/>
          <ac:spMkLst>
            <pc:docMk/>
            <pc:sldMk cId="2672434537" sldId="260"/>
            <ac:spMk id="6" creationId="{27CBC1A6-9FD3-B826-4D40-0CB30DCD9E87}"/>
          </ac:spMkLst>
        </pc:spChg>
        <pc:spChg chg="del">
          <ac:chgData name="CHANDANA MN" userId="S::mchandanabtech20@ced.alliance.edu.in::d70552fc-75e6-44d9-a196-8a309e47e583" providerId="AD" clId="Web-{EE9C3BCB-03F0-B1BC-0887-100A2E9C311A}" dt="2022-08-23T14:37:54.921" v="1"/>
          <ac:spMkLst>
            <pc:docMk/>
            <pc:sldMk cId="2672434537" sldId="260"/>
            <ac:spMk id="98" creationId="{3D2EE047-566C-48D4-9F44-4BB3B58FB300}"/>
          </ac:spMkLst>
        </pc:spChg>
        <pc:spChg chg="add del">
          <ac:chgData name="CHANDANA MN" userId="S::mchandanabtech20@ced.alliance.edu.in::d70552fc-75e6-44d9-a196-8a309e47e583" providerId="AD" clId="Web-{EE9C3BCB-03F0-B1BC-0887-100A2E9C311A}" dt="2022-08-23T14:45:08.459" v="8"/>
          <ac:spMkLst>
            <pc:docMk/>
            <pc:sldMk cId="2672434537" sldId="260"/>
            <ac:spMk id="101" creationId="{3268346D-5E77-4906-AC8D-57FB88F111CD}"/>
          </ac:spMkLst>
        </pc:spChg>
        <pc:spChg chg="add del">
          <ac:chgData name="CHANDANA MN" userId="S::mchandanabtech20@ced.alliance.edu.in::d70552fc-75e6-44d9-a196-8a309e47e583" providerId="AD" clId="Web-{EE9C3BCB-03F0-B1BC-0887-100A2E9C311A}" dt="2022-08-23T14:45:08.459" v="8"/>
          <ac:spMkLst>
            <pc:docMk/>
            <pc:sldMk cId="2672434537" sldId="260"/>
            <ac:spMk id="102" creationId="{4168C6BE-41CC-4C4D-850F-F82321AE7B18}"/>
          </ac:spMkLst>
        </pc:spChg>
        <pc:spChg chg="add del">
          <ac:chgData name="CHANDANA MN" userId="S::mchandanabtech20@ced.alliance.edu.in::d70552fc-75e6-44d9-a196-8a309e47e583" providerId="AD" clId="Web-{EE9C3BCB-03F0-B1BC-0887-100A2E9C311A}" dt="2022-08-23T14:47:04.429" v="10"/>
          <ac:spMkLst>
            <pc:docMk/>
            <pc:sldMk cId="2672434537" sldId="260"/>
            <ac:spMk id="105" creationId="{3268346D-5E77-4906-AC8D-57FB88F111CD}"/>
          </ac:spMkLst>
        </pc:spChg>
        <pc:spChg chg="add del">
          <ac:chgData name="CHANDANA MN" userId="S::mchandanabtech20@ced.alliance.edu.in::d70552fc-75e6-44d9-a196-8a309e47e583" providerId="AD" clId="Web-{EE9C3BCB-03F0-B1BC-0887-100A2E9C311A}" dt="2022-08-23T14:47:04.429" v="10"/>
          <ac:spMkLst>
            <pc:docMk/>
            <pc:sldMk cId="2672434537" sldId="260"/>
            <ac:spMk id="110" creationId="{4168C6BE-41CC-4C4D-850F-F82321AE7B18}"/>
          </ac:spMkLst>
        </pc:spChg>
        <pc:spChg chg="add">
          <ac:chgData name="CHANDANA MN" userId="S::mchandanabtech20@ced.alliance.edu.in::d70552fc-75e6-44d9-a196-8a309e47e583" providerId="AD" clId="Web-{EE9C3BCB-03F0-B1BC-0887-100A2E9C311A}" dt="2022-08-23T14:47:04.429" v="10"/>
          <ac:spMkLst>
            <pc:docMk/>
            <pc:sldMk cId="2672434537" sldId="260"/>
            <ac:spMk id="117" creationId="{3D2EE047-566C-48D4-9F44-4BB3B58FB300}"/>
          </ac:spMkLst>
        </pc:spChg>
        <pc:grpChg chg="del">
          <ac:chgData name="CHANDANA MN" userId="S::mchandanabtech20@ced.alliance.edu.in::d70552fc-75e6-44d9-a196-8a309e47e583" providerId="AD" clId="Web-{EE9C3BCB-03F0-B1BC-0887-100A2E9C311A}" dt="2022-08-23T14:37:54.921" v="1"/>
          <ac:grpSpMkLst>
            <pc:docMk/>
            <pc:sldMk cId="2672434537" sldId="260"/>
            <ac:grpSpMk id="99" creationId="{B48EE24C-0DEE-4852-98D1-766934BDAAA2}"/>
          </ac:grpSpMkLst>
        </pc:grpChg>
        <pc:grpChg chg="add">
          <ac:chgData name="CHANDANA MN" userId="S::mchandanabtech20@ced.alliance.edu.in::d70552fc-75e6-44d9-a196-8a309e47e583" providerId="AD" clId="Web-{EE9C3BCB-03F0-B1BC-0887-100A2E9C311A}" dt="2022-08-23T14:47:04.429" v="10"/>
          <ac:grpSpMkLst>
            <pc:docMk/>
            <pc:sldMk cId="2672434537" sldId="260"/>
            <ac:grpSpMk id="119" creationId="{B48EE24C-0DEE-4852-98D1-766934BDAAA2}"/>
          </ac:grpSpMkLst>
        </pc:grpChg>
        <pc:picChg chg="add del mod">
          <ac:chgData name="CHANDANA MN" userId="S::mchandanabtech20@ced.alliance.edu.in::d70552fc-75e6-44d9-a196-8a309e47e583" providerId="AD" clId="Web-{EE9C3BCB-03F0-B1BC-0887-100A2E9C311A}" dt="2022-08-23T14:45:04.771" v="7"/>
          <ac:picMkLst>
            <pc:docMk/>
            <pc:sldMk cId="2672434537" sldId="260"/>
            <ac:picMk id="4" creationId="{57DAE431-A135-8529-DDC6-1CBCC1F0BD53}"/>
          </ac:picMkLst>
        </pc:picChg>
        <pc:picChg chg="add del mod">
          <ac:chgData name="CHANDANA MN" userId="S::mchandanabtech20@ced.alliance.edu.in::d70552fc-75e6-44d9-a196-8a309e47e583" providerId="AD" clId="Web-{EE9C3BCB-03F0-B1BC-0887-100A2E9C311A}" dt="2022-08-23T14:46:26.960" v="9"/>
          <ac:picMkLst>
            <pc:docMk/>
            <pc:sldMk cId="2672434537" sldId="260"/>
            <ac:picMk id="5" creationId="{00876579-FC9B-1A2B-9B13-2FD85E1D8B47}"/>
          </ac:picMkLst>
        </pc:picChg>
        <pc:cxnChg chg="add del">
          <ac:chgData name="CHANDANA MN" userId="S::mchandanabtech20@ced.alliance.edu.in::d70552fc-75e6-44d9-a196-8a309e47e583" providerId="AD" clId="Web-{EE9C3BCB-03F0-B1BC-0887-100A2E9C311A}" dt="2022-08-23T14:45:08.459" v="8"/>
          <ac:cxnSpMkLst>
            <pc:docMk/>
            <pc:sldMk cId="2672434537" sldId="260"/>
            <ac:cxnSpMk id="103" creationId="{4CBC1FDF-AE13-4731-B38F-2761BDFDBB0E}"/>
          </ac:cxnSpMkLst>
        </pc:cxnChg>
        <pc:cxnChg chg="add del">
          <ac:chgData name="CHANDANA MN" userId="S::mchandanabtech20@ced.alliance.edu.in::d70552fc-75e6-44d9-a196-8a309e47e583" providerId="AD" clId="Web-{EE9C3BCB-03F0-B1BC-0887-100A2E9C311A}" dt="2022-08-23T14:47:04.429" v="10"/>
          <ac:cxnSpMkLst>
            <pc:docMk/>
            <pc:sldMk cId="2672434537" sldId="260"/>
            <ac:cxnSpMk id="112" creationId="{4CBC1FDF-AE13-4731-B38F-2761BDFDBB0E}"/>
          </ac:cxnSpMkLst>
        </pc:cxnChg>
      </pc:sldChg>
      <pc:sldChg chg="addSp delSp modSp new mod setBg">
        <pc:chgData name="CHANDANA MN" userId="S::mchandanabtech20@ced.alliance.edu.in::d70552fc-75e6-44d9-a196-8a309e47e583" providerId="AD" clId="Web-{EE9C3BCB-03F0-B1BC-0887-100A2E9C311A}" dt="2022-08-23T15:08:42.511" v="123" actId="14100"/>
        <pc:sldMkLst>
          <pc:docMk/>
          <pc:sldMk cId="2296142605" sldId="261"/>
        </pc:sldMkLst>
        <pc:spChg chg="mod">
          <ac:chgData name="CHANDANA MN" userId="S::mchandanabtech20@ced.alliance.edu.in::d70552fc-75e6-44d9-a196-8a309e47e583" providerId="AD" clId="Web-{EE9C3BCB-03F0-B1BC-0887-100A2E9C311A}" dt="2022-08-23T15:08:06.823" v="119"/>
          <ac:spMkLst>
            <pc:docMk/>
            <pc:sldMk cId="2296142605" sldId="261"/>
            <ac:spMk id="2" creationId="{B4E13752-4A06-DEDE-5A60-64748A7D1886}"/>
          </ac:spMkLst>
        </pc:spChg>
        <pc:spChg chg="add del mod">
          <ac:chgData name="CHANDANA MN" userId="S::mchandanabtech20@ced.alliance.edu.in::d70552fc-75e6-44d9-a196-8a309e47e583" providerId="AD" clId="Web-{EE9C3BCB-03F0-B1BC-0887-100A2E9C311A}" dt="2022-08-23T15:06:22.759" v="117"/>
          <ac:spMkLst>
            <pc:docMk/>
            <pc:sldMk cId="2296142605" sldId="261"/>
            <ac:spMk id="3" creationId="{B046A2A7-8A3F-ADC7-639F-F4A72BF61A3F}"/>
          </ac:spMkLst>
        </pc:spChg>
        <pc:spChg chg="add del">
          <ac:chgData name="CHANDANA MN" userId="S::mchandanabtech20@ced.alliance.edu.in::d70552fc-75e6-44d9-a196-8a309e47e583" providerId="AD" clId="Web-{EE9C3BCB-03F0-B1BC-0887-100A2E9C311A}" dt="2022-08-23T15:06:22.728" v="116"/>
          <ac:spMkLst>
            <pc:docMk/>
            <pc:sldMk cId="2296142605" sldId="261"/>
            <ac:spMk id="9" creationId="{DB66C9CD-6BF4-44CA-8078-0BB819080761}"/>
          </ac:spMkLst>
        </pc:spChg>
        <pc:spChg chg="add del">
          <ac:chgData name="CHANDANA MN" userId="S::mchandanabtech20@ced.alliance.edu.in::d70552fc-75e6-44d9-a196-8a309e47e583" providerId="AD" clId="Web-{EE9C3BCB-03F0-B1BC-0887-100A2E9C311A}" dt="2022-08-23T15:06:22.728" v="116"/>
          <ac:spMkLst>
            <pc:docMk/>
            <pc:sldMk cId="2296142605" sldId="261"/>
            <ac:spMk id="11" creationId="{F883A8D1-ED1B-47A1-AA44-289C080EDDB9}"/>
          </ac:spMkLst>
        </pc:spChg>
        <pc:spChg chg="add del">
          <ac:chgData name="CHANDANA MN" userId="S::mchandanabtech20@ced.alliance.edu.in::d70552fc-75e6-44d9-a196-8a309e47e583" providerId="AD" clId="Web-{EE9C3BCB-03F0-B1BC-0887-100A2E9C311A}" dt="2022-08-23T15:08:06.823" v="119"/>
          <ac:spMkLst>
            <pc:docMk/>
            <pc:sldMk cId="2296142605" sldId="261"/>
            <ac:spMk id="13" creationId="{EEE96A74-B62B-4642-AB22-7776A5F48CE7}"/>
          </ac:spMkLst>
        </pc:spChg>
        <pc:spChg chg="add">
          <ac:chgData name="CHANDANA MN" userId="S::mchandanabtech20@ced.alliance.edu.in::d70552fc-75e6-44d9-a196-8a309e47e583" providerId="AD" clId="Web-{EE9C3BCB-03F0-B1BC-0887-100A2E9C311A}" dt="2022-08-23T15:08:06.823" v="119"/>
          <ac:spMkLst>
            <pc:docMk/>
            <pc:sldMk cId="2296142605" sldId="261"/>
            <ac:spMk id="50" creationId="{3D2EE047-566C-48D4-9F44-4BB3B58FB300}"/>
          </ac:spMkLst>
        </pc:spChg>
        <pc:graphicFrameChg chg="add del">
          <ac:chgData name="CHANDANA MN" userId="S::mchandanabtech20@ced.alliance.edu.in::d70552fc-75e6-44d9-a196-8a309e47e583" providerId="AD" clId="Web-{EE9C3BCB-03F0-B1BC-0887-100A2E9C311A}" dt="2022-08-23T15:06:22.728" v="116"/>
          <ac:graphicFrameMkLst>
            <pc:docMk/>
            <pc:sldMk cId="2296142605" sldId="261"/>
            <ac:graphicFrameMk id="5" creationId="{6985A751-F47E-1F7F-42CE-39B3F0579B80}"/>
          </ac:graphicFrameMkLst>
        </pc:graphicFrameChg>
        <pc:graphicFrameChg chg="add mod ord modGraphic">
          <ac:chgData name="CHANDANA MN" userId="S::mchandanabtech20@ced.alliance.edu.in::d70552fc-75e6-44d9-a196-8a309e47e583" providerId="AD" clId="Web-{EE9C3BCB-03F0-B1BC-0887-100A2E9C311A}" dt="2022-08-23T15:08:42.511" v="123" actId="14100"/>
          <ac:graphicFrameMkLst>
            <pc:docMk/>
            <pc:sldMk cId="2296142605" sldId="261"/>
            <ac:graphicFrameMk id="15" creationId="{0ED3D2C9-3FB6-E2BE-0B6A-840314EFC3A4}"/>
          </ac:graphicFrameMkLst>
        </pc:graphicFrameChg>
        <pc:picChg chg="add mod">
          <ac:chgData name="CHANDANA MN" userId="S::mchandanabtech20@ced.alliance.edu.in::d70552fc-75e6-44d9-a196-8a309e47e583" providerId="AD" clId="Web-{EE9C3BCB-03F0-B1BC-0887-100A2E9C311A}" dt="2022-08-23T15:08:25.355" v="120" actId="1076"/>
          <ac:picMkLst>
            <pc:docMk/>
            <pc:sldMk cId="2296142605" sldId="261"/>
            <ac:picMk id="45" creationId="{6D62EE92-E75E-5AAC-25C8-E5685A188181}"/>
          </ac:picMkLst>
        </pc:picChg>
        <pc:cxnChg chg="add del">
          <ac:chgData name="CHANDANA MN" userId="S::mchandanabtech20@ced.alliance.edu.in::d70552fc-75e6-44d9-a196-8a309e47e583" providerId="AD" clId="Web-{EE9C3BCB-03F0-B1BC-0887-100A2E9C311A}" dt="2022-08-23T15:08:06.823" v="119"/>
          <ac:cxnSpMkLst>
            <pc:docMk/>
            <pc:sldMk cId="2296142605" sldId="261"/>
            <ac:cxnSpMk id="14" creationId="{9B4757C4-228A-47E5-94C8-058312AB27F8}"/>
          </ac:cxnSpMkLst>
        </pc:cxnChg>
      </pc:sldChg>
      <pc:sldChg chg="addSp modSp new mod setBg">
        <pc:chgData name="CHANDANA MN" userId="S::mchandanabtech20@ced.alliance.edu.in::d70552fc-75e6-44d9-a196-8a309e47e583" providerId="AD" clId="Web-{EE9C3BCB-03F0-B1BC-0887-100A2E9C311A}" dt="2022-08-23T15:16:00.971" v="137" actId="20577"/>
        <pc:sldMkLst>
          <pc:docMk/>
          <pc:sldMk cId="3872976453" sldId="262"/>
        </pc:sldMkLst>
        <pc:spChg chg="mod">
          <ac:chgData name="CHANDANA MN" userId="S::mchandanabtech20@ced.alliance.edu.in::d70552fc-75e6-44d9-a196-8a309e47e583" providerId="AD" clId="Web-{EE9C3BCB-03F0-B1BC-0887-100A2E9C311A}" dt="2022-08-23T15:15:42.908" v="134"/>
          <ac:spMkLst>
            <pc:docMk/>
            <pc:sldMk cId="3872976453" sldId="262"/>
            <ac:spMk id="2" creationId="{0FAEFCA1-DD8A-8C98-44D7-BB3EBD7F3615}"/>
          </ac:spMkLst>
        </pc:spChg>
        <pc:spChg chg="mod">
          <ac:chgData name="CHANDANA MN" userId="S::mchandanabtech20@ced.alliance.edu.in::d70552fc-75e6-44d9-a196-8a309e47e583" providerId="AD" clId="Web-{EE9C3BCB-03F0-B1BC-0887-100A2E9C311A}" dt="2022-08-23T15:16:00.971" v="137" actId="20577"/>
          <ac:spMkLst>
            <pc:docMk/>
            <pc:sldMk cId="3872976453" sldId="262"/>
            <ac:spMk id="3" creationId="{96A324B1-F047-6309-E653-08F22EAD567F}"/>
          </ac:spMkLst>
        </pc:spChg>
        <pc:spChg chg="add">
          <ac:chgData name="CHANDANA MN" userId="S::mchandanabtech20@ced.alliance.edu.in::d70552fc-75e6-44d9-a196-8a309e47e583" providerId="AD" clId="Web-{EE9C3BCB-03F0-B1BC-0887-100A2E9C311A}" dt="2022-08-23T15:15:42.908" v="134"/>
          <ac:spMkLst>
            <pc:docMk/>
            <pc:sldMk cId="3872976453" sldId="262"/>
            <ac:spMk id="8" creationId="{3D2EE047-566C-48D4-9F44-4BB3B58FB300}"/>
          </ac:spMkLst>
        </pc:spChg>
        <pc:grpChg chg="add">
          <ac:chgData name="CHANDANA MN" userId="S::mchandanabtech20@ced.alliance.edu.in::d70552fc-75e6-44d9-a196-8a309e47e583" providerId="AD" clId="Web-{EE9C3BCB-03F0-B1BC-0887-100A2E9C311A}" dt="2022-08-23T15:15:42.908" v="134"/>
          <ac:grpSpMkLst>
            <pc:docMk/>
            <pc:sldMk cId="3872976453" sldId="262"/>
            <ac:grpSpMk id="10" creationId="{B48EE24C-0DEE-4852-98D1-766934BDAAA2}"/>
          </ac:grpSpMkLst>
        </pc:grpChg>
      </pc:sldChg>
      <pc:sldChg chg="addSp delSp modSp new mod setBg">
        <pc:chgData name="CHANDANA MN" userId="S::mchandanabtech20@ced.alliance.edu.in::d70552fc-75e6-44d9-a196-8a309e47e583" providerId="AD" clId="Web-{EE9C3BCB-03F0-B1BC-0887-100A2E9C311A}" dt="2022-08-23T15:24:05.603" v="151"/>
        <pc:sldMkLst>
          <pc:docMk/>
          <pc:sldMk cId="1561198492" sldId="263"/>
        </pc:sldMkLst>
        <pc:spChg chg="mod">
          <ac:chgData name="CHANDANA MN" userId="S::mchandanabtech20@ced.alliance.edu.in::d70552fc-75e6-44d9-a196-8a309e47e583" providerId="AD" clId="Web-{EE9C3BCB-03F0-B1BC-0887-100A2E9C311A}" dt="2022-08-23T15:23:50.494" v="149"/>
          <ac:spMkLst>
            <pc:docMk/>
            <pc:sldMk cId="1561198492" sldId="263"/>
            <ac:spMk id="2" creationId="{3AA833F4-1D7B-1BD4-E2AC-9E9AD5F11BC5}"/>
          </ac:spMkLst>
        </pc:spChg>
        <pc:spChg chg="del">
          <ac:chgData name="CHANDANA MN" userId="S::mchandanabtech20@ced.alliance.edu.in::d70552fc-75e6-44d9-a196-8a309e47e583" providerId="AD" clId="Web-{EE9C3BCB-03F0-B1BC-0887-100A2E9C311A}" dt="2022-08-23T15:19:30.052" v="139"/>
          <ac:spMkLst>
            <pc:docMk/>
            <pc:sldMk cId="1561198492" sldId="263"/>
            <ac:spMk id="3" creationId="{EDBDB09B-C941-DA58-A95A-FCF79CFFC36D}"/>
          </ac:spMkLst>
        </pc:spChg>
        <pc:spChg chg="add del">
          <ac:chgData name="CHANDANA MN" userId="S::mchandanabtech20@ced.alliance.edu.in::d70552fc-75e6-44d9-a196-8a309e47e583" providerId="AD" clId="Web-{EE9C3BCB-03F0-B1BC-0887-100A2E9C311A}" dt="2022-08-23T15:23:50.447" v="148"/>
          <ac:spMkLst>
            <pc:docMk/>
            <pc:sldMk cId="1561198492" sldId="263"/>
            <ac:spMk id="10" creationId="{DB66C9CD-6BF4-44CA-8078-0BB819080761}"/>
          </ac:spMkLst>
        </pc:spChg>
        <pc:spChg chg="add del">
          <ac:chgData name="CHANDANA MN" userId="S::mchandanabtech20@ced.alliance.edu.in::d70552fc-75e6-44d9-a196-8a309e47e583" providerId="AD" clId="Web-{EE9C3BCB-03F0-B1BC-0887-100A2E9C311A}" dt="2022-08-23T15:23:50.447" v="148"/>
          <ac:spMkLst>
            <pc:docMk/>
            <pc:sldMk cId="1561198492" sldId="263"/>
            <ac:spMk id="12" creationId="{F883A8D1-ED1B-47A1-AA44-289C080EDDB9}"/>
          </ac:spMkLst>
        </pc:spChg>
        <pc:spChg chg="add">
          <ac:chgData name="CHANDANA MN" userId="S::mchandanabtech20@ced.alliance.edu.in::d70552fc-75e6-44d9-a196-8a309e47e583" providerId="AD" clId="Web-{EE9C3BCB-03F0-B1BC-0887-100A2E9C311A}" dt="2022-08-23T15:23:50.494" v="149"/>
          <ac:spMkLst>
            <pc:docMk/>
            <pc:sldMk cId="1561198492" sldId="263"/>
            <ac:spMk id="18" creationId="{3011B0B3-5679-4759-90B8-3B908C4CBD21}"/>
          </ac:spMkLst>
        </pc:spChg>
        <pc:grpChg chg="add">
          <ac:chgData name="CHANDANA MN" userId="S::mchandanabtech20@ced.alliance.edu.in::d70552fc-75e6-44d9-a196-8a309e47e583" providerId="AD" clId="Web-{EE9C3BCB-03F0-B1BC-0887-100A2E9C311A}" dt="2022-08-23T15:23:50.494" v="149"/>
          <ac:grpSpMkLst>
            <pc:docMk/>
            <pc:sldMk cId="1561198492" sldId="263"/>
            <ac:grpSpMk id="19" creationId="{9494E066-0146-46E9-BAF1-C33240ABA294}"/>
          </ac:grpSpMkLst>
        </pc:grpChg>
        <pc:grpChg chg="add">
          <ac:chgData name="CHANDANA MN" userId="S::mchandanabtech20@ced.alliance.edu.in::d70552fc-75e6-44d9-a196-8a309e47e583" providerId="AD" clId="Web-{EE9C3BCB-03F0-B1BC-0887-100A2E9C311A}" dt="2022-08-23T15:23:50.494" v="149"/>
          <ac:grpSpMkLst>
            <pc:docMk/>
            <pc:sldMk cId="1561198492" sldId="263"/>
            <ac:grpSpMk id="20" creationId="{50F37AA1-A09B-4E28-987B-38E5060E1BAE}"/>
          </ac:grpSpMkLst>
        </pc:grpChg>
        <pc:graphicFrameChg chg="add mod ord modGraphic">
          <ac:chgData name="CHANDANA MN" userId="S::mchandanabtech20@ced.alliance.edu.in::d70552fc-75e6-44d9-a196-8a309e47e583" providerId="AD" clId="Web-{EE9C3BCB-03F0-B1BC-0887-100A2E9C311A}" dt="2022-08-23T15:24:05.603" v="151"/>
          <ac:graphicFrameMkLst>
            <pc:docMk/>
            <pc:sldMk cId="1561198492" sldId="263"/>
            <ac:graphicFrameMk id="5" creationId="{393829DA-556A-0307-9795-FA7445E88C51}"/>
          </ac:graphicFrameMkLst>
        </pc:graphicFrameChg>
        <pc:cxnChg chg="add">
          <ac:chgData name="CHANDANA MN" userId="S::mchandanabtech20@ced.alliance.edu.in::d70552fc-75e6-44d9-a196-8a309e47e583" providerId="AD" clId="Web-{EE9C3BCB-03F0-B1BC-0887-100A2E9C311A}" dt="2022-08-23T15:23:50.494" v="149"/>
          <ac:cxnSpMkLst>
            <pc:docMk/>
            <pc:sldMk cId="1561198492" sldId="263"/>
            <ac:cxnSpMk id="17" creationId="{AE0C0B2A-3FD1-4235-A16E-0ED1E028A93E}"/>
          </ac:cxnSpMkLst>
        </pc:cxnChg>
        <pc:cxnChg chg="add">
          <ac:chgData name="CHANDANA MN" userId="S::mchandanabtech20@ced.alliance.edu.in::d70552fc-75e6-44d9-a196-8a309e47e583" providerId="AD" clId="Web-{EE9C3BCB-03F0-B1BC-0887-100A2E9C311A}" dt="2022-08-23T15:23:50.494" v="149"/>
          <ac:cxnSpMkLst>
            <pc:docMk/>
            <pc:sldMk cId="1561198492" sldId="263"/>
            <ac:cxnSpMk id="32" creationId="{4E653B57-2620-424D-ADAF-60975D8F8C5C}"/>
          </ac:cxnSpMkLst>
        </pc:cxnChg>
      </pc:sldChg>
      <pc:sldChg chg="addSp delSp modSp new mod setBg">
        <pc:chgData name="CHANDANA MN" userId="S::mchandanabtech20@ced.alliance.edu.in::d70552fc-75e6-44d9-a196-8a309e47e583" providerId="AD" clId="Web-{EE9C3BCB-03F0-B1BC-0887-100A2E9C311A}" dt="2022-08-23T16:02:23.672" v="292" actId="14100"/>
        <pc:sldMkLst>
          <pc:docMk/>
          <pc:sldMk cId="360490475" sldId="264"/>
        </pc:sldMkLst>
        <pc:spChg chg="mod">
          <ac:chgData name="CHANDANA MN" userId="S::mchandanabtech20@ced.alliance.edu.in::d70552fc-75e6-44d9-a196-8a309e47e583" providerId="AD" clId="Web-{EE9C3BCB-03F0-B1BC-0887-100A2E9C311A}" dt="2022-08-23T16:00:09.138" v="273"/>
          <ac:spMkLst>
            <pc:docMk/>
            <pc:sldMk cId="360490475" sldId="264"/>
            <ac:spMk id="2" creationId="{172495D3-F59B-0E51-6FEE-59333CB783A4}"/>
          </ac:spMkLst>
        </pc:spChg>
        <pc:spChg chg="del mod">
          <ac:chgData name="CHANDANA MN" userId="S::mchandanabtech20@ced.alliance.edu.in::d70552fc-75e6-44d9-a196-8a309e47e583" providerId="AD" clId="Web-{EE9C3BCB-03F0-B1BC-0887-100A2E9C311A}" dt="2022-08-23T16:01:46.155" v="291"/>
          <ac:spMkLst>
            <pc:docMk/>
            <pc:sldMk cId="360490475" sldId="264"/>
            <ac:spMk id="3" creationId="{C7AA2C88-68BF-E89D-26D7-83FFF4C5B2EF}"/>
          </ac:spMkLst>
        </pc:spChg>
        <pc:spChg chg="add">
          <ac:chgData name="CHANDANA MN" userId="S::mchandanabtech20@ced.alliance.edu.in::d70552fc-75e6-44d9-a196-8a309e47e583" providerId="AD" clId="Web-{EE9C3BCB-03F0-B1BC-0887-100A2E9C311A}" dt="2022-08-23T16:00:09.138" v="273"/>
          <ac:spMkLst>
            <pc:docMk/>
            <pc:sldMk cId="360490475" sldId="264"/>
            <ac:spMk id="8" creationId="{3D2EE047-566C-48D4-9F44-4BB3B58FB300}"/>
          </ac:spMkLst>
        </pc:spChg>
        <pc:grpChg chg="add">
          <ac:chgData name="CHANDANA MN" userId="S::mchandanabtech20@ced.alliance.edu.in::d70552fc-75e6-44d9-a196-8a309e47e583" providerId="AD" clId="Web-{EE9C3BCB-03F0-B1BC-0887-100A2E9C311A}" dt="2022-08-23T16:00:09.138" v="273"/>
          <ac:grpSpMkLst>
            <pc:docMk/>
            <pc:sldMk cId="360490475" sldId="264"/>
            <ac:grpSpMk id="10" creationId="{B48EE24C-0DEE-4852-98D1-766934BDAAA2}"/>
          </ac:grpSpMkLst>
        </pc:grpChg>
        <pc:graphicFrameChg chg="add mod">
          <ac:chgData name="CHANDANA MN" userId="S::mchandanabtech20@ced.alliance.edu.in::d70552fc-75e6-44d9-a196-8a309e47e583" providerId="AD" clId="Web-{EE9C3BCB-03F0-B1BC-0887-100A2E9C311A}" dt="2022-08-23T16:02:23.672" v="292" actId="14100"/>
          <ac:graphicFrameMkLst>
            <pc:docMk/>
            <pc:sldMk cId="360490475" sldId="264"/>
            <ac:graphicFrameMk id="20" creationId="{3B5E59BA-052A-ED2C-FA91-FC502DC3BD2C}"/>
          </ac:graphicFrameMkLst>
        </pc:graphicFrameChg>
      </pc:sldChg>
      <pc:sldChg chg="addSp delSp modSp new mod setBg">
        <pc:chgData name="CHANDANA MN" userId="S::mchandanabtech20@ced.alliance.edu.in::d70552fc-75e6-44d9-a196-8a309e47e583" providerId="AD" clId="Web-{EE9C3BCB-03F0-B1BC-0887-100A2E9C311A}" dt="2022-08-23T16:08:44.240" v="333"/>
        <pc:sldMkLst>
          <pc:docMk/>
          <pc:sldMk cId="996974784" sldId="265"/>
        </pc:sldMkLst>
        <pc:spChg chg="mod">
          <ac:chgData name="CHANDANA MN" userId="S::mchandanabtech20@ced.alliance.edu.in::d70552fc-75e6-44d9-a196-8a309e47e583" providerId="AD" clId="Web-{EE9C3BCB-03F0-B1BC-0887-100A2E9C311A}" dt="2022-08-23T16:08:44.240" v="333"/>
          <ac:spMkLst>
            <pc:docMk/>
            <pc:sldMk cId="996974784" sldId="265"/>
            <ac:spMk id="2" creationId="{FBDD43EC-D161-95C3-570A-725181FC3598}"/>
          </ac:spMkLst>
        </pc:spChg>
        <pc:spChg chg="add del mod">
          <ac:chgData name="CHANDANA MN" userId="S::mchandanabtech20@ced.alliance.edu.in::d70552fc-75e6-44d9-a196-8a309e47e583" providerId="AD" clId="Web-{EE9C3BCB-03F0-B1BC-0887-100A2E9C311A}" dt="2022-08-23T16:08:03.802" v="328"/>
          <ac:spMkLst>
            <pc:docMk/>
            <pc:sldMk cId="996974784" sldId="265"/>
            <ac:spMk id="3" creationId="{4553533B-443B-10FE-DAEF-281C04463242}"/>
          </ac:spMkLst>
        </pc:spChg>
        <pc:spChg chg="add del">
          <ac:chgData name="CHANDANA MN" userId="S::mchandanabtech20@ced.alliance.edu.in::d70552fc-75e6-44d9-a196-8a309e47e583" providerId="AD" clId="Web-{EE9C3BCB-03F0-B1BC-0887-100A2E9C311A}" dt="2022-08-23T16:07:59.427" v="325"/>
          <ac:spMkLst>
            <pc:docMk/>
            <pc:sldMk cId="996974784" sldId="265"/>
            <ac:spMk id="9" creationId="{DB66C9CD-6BF4-44CA-8078-0BB819080761}"/>
          </ac:spMkLst>
        </pc:spChg>
        <pc:spChg chg="add del">
          <ac:chgData name="CHANDANA MN" userId="S::mchandanabtech20@ced.alliance.edu.in::d70552fc-75e6-44d9-a196-8a309e47e583" providerId="AD" clId="Web-{EE9C3BCB-03F0-B1BC-0887-100A2E9C311A}" dt="2022-08-23T16:07:59.427" v="325"/>
          <ac:spMkLst>
            <pc:docMk/>
            <pc:sldMk cId="996974784" sldId="265"/>
            <ac:spMk id="11" creationId="{F883A8D1-ED1B-47A1-AA44-289C080EDDB9}"/>
          </ac:spMkLst>
        </pc:spChg>
        <pc:spChg chg="add del">
          <ac:chgData name="CHANDANA MN" userId="S::mchandanabtech20@ced.alliance.edu.in::d70552fc-75e6-44d9-a196-8a309e47e583" providerId="AD" clId="Web-{EE9C3BCB-03F0-B1BC-0887-100A2E9C311A}" dt="2022-08-23T16:08:03.786" v="327"/>
          <ac:spMkLst>
            <pc:docMk/>
            <pc:sldMk cId="996974784" sldId="265"/>
            <ac:spMk id="13" creationId="{C279C8A1-C4E4-4DE9-934E-91221AC99393}"/>
          </ac:spMkLst>
        </pc:spChg>
        <pc:spChg chg="add del">
          <ac:chgData name="CHANDANA MN" userId="S::mchandanabtech20@ced.alliance.edu.in::d70552fc-75e6-44d9-a196-8a309e47e583" providerId="AD" clId="Web-{EE9C3BCB-03F0-B1BC-0887-100A2E9C311A}" dt="2022-08-23T16:08:03.786" v="327"/>
          <ac:spMkLst>
            <pc:docMk/>
            <pc:sldMk cId="996974784" sldId="265"/>
            <ac:spMk id="16" creationId="{4553533B-443B-10FE-DAEF-281C04463242}"/>
          </ac:spMkLst>
        </pc:spChg>
        <pc:spChg chg="add del">
          <ac:chgData name="CHANDANA MN" userId="S::mchandanabtech20@ced.alliance.edu.in::d70552fc-75e6-44d9-a196-8a309e47e583" providerId="AD" clId="Web-{EE9C3BCB-03F0-B1BC-0887-100A2E9C311A}" dt="2022-08-23T16:08:44.240" v="333"/>
          <ac:spMkLst>
            <pc:docMk/>
            <pc:sldMk cId="996974784" sldId="265"/>
            <ac:spMk id="18" creationId="{DB66C9CD-6BF4-44CA-8078-0BB819080761}"/>
          </ac:spMkLst>
        </pc:spChg>
        <pc:spChg chg="add del">
          <ac:chgData name="CHANDANA MN" userId="S::mchandanabtech20@ced.alliance.edu.in::d70552fc-75e6-44d9-a196-8a309e47e583" providerId="AD" clId="Web-{EE9C3BCB-03F0-B1BC-0887-100A2E9C311A}" dt="2022-08-23T16:08:44.240" v="333"/>
          <ac:spMkLst>
            <pc:docMk/>
            <pc:sldMk cId="996974784" sldId="265"/>
            <ac:spMk id="19" creationId="{F883A8D1-ED1B-47A1-AA44-289C080EDDB9}"/>
          </ac:spMkLst>
        </pc:spChg>
        <pc:spChg chg="add del">
          <ac:chgData name="CHANDANA MN" userId="S::mchandanabtech20@ced.alliance.edu.in::d70552fc-75e6-44d9-a196-8a309e47e583" providerId="AD" clId="Web-{EE9C3BCB-03F0-B1BC-0887-100A2E9C311A}" dt="2022-08-23T16:08:44.209" v="332"/>
          <ac:spMkLst>
            <pc:docMk/>
            <pc:sldMk cId="996974784" sldId="265"/>
            <ac:spMk id="25" creationId="{DB66C9CD-6BF4-44CA-8078-0BB819080761}"/>
          </ac:spMkLst>
        </pc:spChg>
        <pc:spChg chg="add">
          <ac:chgData name="CHANDANA MN" userId="S::mchandanabtech20@ced.alliance.edu.in::d70552fc-75e6-44d9-a196-8a309e47e583" providerId="AD" clId="Web-{EE9C3BCB-03F0-B1BC-0887-100A2E9C311A}" dt="2022-08-23T16:08:44.240" v="333"/>
          <ac:spMkLst>
            <pc:docMk/>
            <pc:sldMk cId="996974784" sldId="265"/>
            <ac:spMk id="29" creationId="{DB66C9CD-6BF4-44CA-8078-0BB819080761}"/>
          </ac:spMkLst>
        </pc:spChg>
        <pc:graphicFrameChg chg="add del">
          <ac:chgData name="CHANDANA MN" userId="S::mchandanabtech20@ced.alliance.edu.in::d70552fc-75e6-44d9-a196-8a309e47e583" providerId="AD" clId="Web-{EE9C3BCB-03F0-B1BC-0887-100A2E9C311A}" dt="2022-08-23T16:07:59.427" v="325"/>
          <ac:graphicFrameMkLst>
            <pc:docMk/>
            <pc:sldMk cId="996974784" sldId="265"/>
            <ac:graphicFrameMk id="5" creationId="{B821F899-FE5C-4235-F8A8-D31404C091E0}"/>
          </ac:graphicFrameMkLst>
        </pc:graphicFrameChg>
        <pc:graphicFrameChg chg="add mod modGraphic">
          <ac:chgData name="CHANDANA MN" userId="S::mchandanabtech20@ced.alliance.edu.in::d70552fc-75e6-44d9-a196-8a309e47e583" providerId="AD" clId="Web-{EE9C3BCB-03F0-B1BC-0887-100A2E9C311A}" dt="2022-08-23T16:08:44.240" v="333"/>
          <ac:graphicFrameMkLst>
            <pc:docMk/>
            <pc:sldMk cId="996974784" sldId="265"/>
            <ac:graphicFrameMk id="20" creationId="{B821F899-FE5C-4235-F8A8-D31404C091E0}"/>
          </ac:graphicFrameMkLst>
        </pc:graphicFrameChg>
        <pc:picChg chg="add del">
          <ac:chgData name="CHANDANA MN" userId="S::mchandanabtech20@ced.alliance.edu.in::d70552fc-75e6-44d9-a196-8a309e47e583" providerId="AD" clId="Web-{EE9C3BCB-03F0-B1BC-0887-100A2E9C311A}" dt="2022-08-23T16:08:03.786" v="327"/>
          <ac:picMkLst>
            <pc:docMk/>
            <pc:sldMk cId="996974784" sldId="265"/>
            <ac:picMk id="14" creationId="{C28DAC55-AB69-C807-0780-9E867BBEBB7A}"/>
          </ac:picMkLst>
        </pc:picChg>
        <pc:cxnChg chg="add del">
          <ac:chgData name="CHANDANA MN" userId="S::mchandanabtech20@ced.alliance.edu.in::d70552fc-75e6-44d9-a196-8a309e47e583" providerId="AD" clId="Web-{EE9C3BCB-03F0-B1BC-0887-100A2E9C311A}" dt="2022-08-23T16:08:03.786" v="327"/>
          <ac:cxnSpMkLst>
            <pc:docMk/>
            <pc:sldMk cId="996974784" sldId="265"/>
            <ac:cxnSpMk id="15" creationId="{26C7ED5D-77C4-4564-8B1A-E55609CF44C4}"/>
          </ac:cxnSpMkLst>
        </pc:cxnChg>
        <pc:cxnChg chg="add del">
          <ac:chgData name="CHANDANA MN" userId="S::mchandanabtech20@ced.alliance.edu.in::d70552fc-75e6-44d9-a196-8a309e47e583" providerId="AD" clId="Web-{EE9C3BCB-03F0-B1BC-0887-100A2E9C311A}" dt="2022-08-23T16:08:44.209" v="332"/>
          <ac:cxnSpMkLst>
            <pc:docMk/>
            <pc:sldMk cId="996974784" sldId="265"/>
            <ac:cxnSpMk id="27" creationId="{D9BF9BF3-7E9D-458B-A5D2-E730C5FFD0CD}"/>
          </ac:cxnSpMkLst>
        </pc:cxnChg>
        <pc:cxnChg chg="add">
          <ac:chgData name="CHANDANA MN" userId="S::mchandanabtech20@ced.alliance.edu.in::d70552fc-75e6-44d9-a196-8a309e47e583" providerId="AD" clId="Web-{EE9C3BCB-03F0-B1BC-0887-100A2E9C311A}" dt="2022-08-23T16:08:44.240" v="333"/>
          <ac:cxnSpMkLst>
            <pc:docMk/>
            <pc:sldMk cId="996974784" sldId="265"/>
            <ac:cxnSpMk id="30" creationId="{D9BF9BF3-7E9D-458B-A5D2-E730C5FFD0CD}"/>
          </ac:cxnSpMkLst>
        </pc:cxnChg>
      </pc:sldChg>
      <pc:sldChg chg="addSp delSp modSp new mod setBg">
        <pc:chgData name="CHANDANA MN" userId="S::mchandanabtech20@ced.alliance.edu.in::d70552fc-75e6-44d9-a196-8a309e47e583" providerId="AD" clId="Web-{EE9C3BCB-03F0-B1BC-0887-100A2E9C311A}" dt="2022-08-23T16:21:24.689" v="347" actId="14100"/>
        <pc:sldMkLst>
          <pc:docMk/>
          <pc:sldMk cId="3114530148" sldId="266"/>
        </pc:sldMkLst>
        <pc:spChg chg="del">
          <ac:chgData name="CHANDANA MN" userId="S::mchandanabtech20@ced.alliance.edu.in::d70552fc-75e6-44d9-a196-8a309e47e583" providerId="AD" clId="Web-{EE9C3BCB-03F0-B1BC-0887-100A2E9C311A}" dt="2022-08-23T16:20:53.110" v="342"/>
          <ac:spMkLst>
            <pc:docMk/>
            <pc:sldMk cId="3114530148" sldId="266"/>
            <ac:spMk id="2" creationId="{2106B00A-5925-0AFA-EAEC-2385C9884DB3}"/>
          </ac:spMkLst>
        </pc:spChg>
        <pc:spChg chg="del">
          <ac:chgData name="CHANDANA MN" userId="S::mchandanabtech20@ced.alliance.edu.in::d70552fc-75e6-44d9-a196-8a309e47e583" providerId="AD" clId="Web-{EE9C3BCB-03F0-B1BC-0887-100A2E9C311A}" dt="2022-08-23T16:20:44.954" v="341"/>
          <ac:spMkLst>
            <pc:docMk/>
            <pc:sldMk cId="3114530148" sldId="266"/>
            <ac:spMk id="3" creationId="{BEF265CE-5797-639D-13B9-1D088815AF1B}"/>
          </ac:spMkLst>
        </pc:spChg>
        <pc:spChg chg="add del">
          <ac:chgData name="CHANDANA MN" userId="S::mchandanabtech20@ced.alliance.edu.in::d70552fc-75e6-44d9-a196-8a309e47e583" providerId="AD" clId="Web-{EE9C3BCB-03F0-B1BC-0887-100A2E9C311A}" dt="2022-08-23T16:21:02.235" v="344"/>
          <ac:spMkLst>
            <pc:docMk/>
            <pc:sldMk cId="3114530148" sldId="266"/>
            <ac:spMk id="8" creationId="{473F42CB-8DD2-D67B-5C47-50742B513F23}"/>
          </ac:spMkLst>
        </pc:spChg>
        <pc:spChg chg="add">
          <ac:chgData name="CHANDANA MN" userId="S::mchandanabtech20@ced.alliance.edu.in::d70552fc-75e6-44d9-a196-8a309e47e583" providerId="AD" clId="Web-{EE9C3BCB-03F0-B1BC-0887-100A2E9C311A}" dt="2022-08-23T16:20:57.282" v="343"/>
          <ac:spMkLst>
            <pc:docMk/>
            <pc:sldMk cId="3114530148" sldId="266"/>
            <ac:spMk id="11" creationId="{3268346D-5E77-4906-AC8D-57FB88F111CD}"/>
          </ac:spMkLst>
        </pc:spChg>
        <pc:spChg chg="add">
          <ac:chgData name="CHANDANA MN" userId="S::mchandanabtech20@ced.alliance.edu.in::d70552fc-75e6-44d9-a196-8a309e47e583" providerId="AD" clId="Web-{EE9C3BCB-03F0-B1BC-0887-100A2E9C311A}" dt="2022-08-23T16:20:57.282" v="343"/>
          <ac:spMkLst>
            <pc:docMk/>
            <pc:sldMk cId="3114530148" sldId="266"/>
            <ac:spMk id="13" creationId="{4168C6BE-41CC-4C4D-850F-F82321AE7B18}"/>
          </ac:spMkLst>
        </pc:spChg>
        <pc:picChg chg="add mod ord">
          <ac:chgData name="CHANDANA MN" userId="S::mchandanabtech20@ced.alliance.edu.in::d70552fc-75e6-44d9-a196-8a309e47e583" providerId="AD" clId="Web-{EE9C3BCB-03F0-B1BC-0887-100A2E9C311A}" dt="2022-08-23T16:21:24.689" v="347" actId="14100"/>
          <ac:picMkLst>
            <pc:docMk/>
            <pc:sldMk cId="3114530148" sldId="266"/>
            <ac:picMk id="4" creationId="{6BBE3D8E-F76D-7BC1-83D2-E8307211EA60}"/>
          </ac:picMkLst>
        </pc:picChg>
        <pc:cxnChg chg="add">
          <ac:chgData name="CHANDANA MN" userId="S::mchandanabtech20@ced.alliance.edu.in::d70552fc-75e6-44d9-a196-8a309e47e583" providerId="AD" clId="Web-{EE9C3BCB-03F0-B1BC-0887-100A2E9C311A}" dt="2022-08-23T16:20:57.282" v="343"/>
          <ac:cxnSpMkLst>
            <pc:docMk/>
            <pc:sldMk cId="3114530148" sldId="266"/>
            <ac:cxnSpMk id="15" creationId="{4CBC1FDF-AE13-4731-B38F-2761BDFDBB0E}"/>
          </ac:cxnSpMkLst>
        </pc:cxnChg>
      </pc:sldChg>
      <pc:sldChg chg="modSp new">
        <pc:chgData name="CHANDANA MN" userId="S::mchandanabtech20@ced.alliance.edu.in::d70552fc-75e6-44d9-a196-8a309e47e583" providerId="AD" clId="Web-{EE9C3BCB-03F0-B1BC-0887-100A2E9C311A}" dt="2022-08-23T16:21:55.283" v="359" actId="20577"/>
        <pc:sldMkLst>
          <pc:docMk/>
          <pc:sldMk cId="685032683" sldId="267"/>
        </pc:sldMkLst>
        <pc:spChg chg="mod">
          <ac:chgData name="CHANDANA MN" userId="S::mchandanabtech20@ced.alliance.edu.in::d70552fc-75e6-44d9-a196-8a309e47e583" providerId="AD" clId="Web-{EE9C3BCB-03F0-B1BC-0887-100A2E9C311A}" dt="2022-08-23T16:21:55.283" v="359" actId="20577"/>
          <ac:spMkLst>
            <pc:docMk/>
            <pc:sldMk cId="685032683" sldId="267"/>
            <ac:spMk id="2" creationId="{C342B6E1-4401-D3CE-21C3-CD8D1919FF7E}"/>
          </ac:spMkLst>
        </pc:spChg>
      </pc:sldChg>
    </pc:docChg>
  </pc:docChgLst>
  <pc:docChgLst>
    <pc:chgData name="CHANDANA MN" userId="S::mchandanabtech20@ced.alliance.edu.in::d70552fc-75e6-44d9-a196-8a309e47e583" providerId="AD" clId="Web-{A677697C-1166-59CD-2D5A-2B3A5F6F53FF}"/>
    <pc:docChg chg="modSld">
      <pc:chgData name="CHANDANA MN" userId="S::mchandanabtech20@ced.alliance.edu.in::d70552fc-75e6-44d9-a196-8a309e47e583" providerId="AD" clId="Web-{A677697C-1166-59CD-2D5A-2B3A5F6F53FF}" dt="2022-09-07T07:25:26.260" v="6" actId="1076"/>
      <pc:docMkLst>
        <pc:docMk/>
      </pc:docMkLst>
      <pc:sldChg chg="modSp">
        <pc:chgData name="CHANDANA MN" userId="S::mchandanabtech20@ced.alliance.edu.in::d70552fc-75e6-44d9-a196-8a309e47e583" providerId="AD" clId="Web-{A677697C-1166-59CD-2D5A-2B3A5F6F53FF}" dt="2022-09-07T07:25:26.260" v="6" actId="1076"/>
        <pc:sldMkLst>
          <pc:docMk/>
          <pc:sldMk cId="3872976453" sldId="262"/>
        </pc:sldMkLst>
        <pc:spChg chg="mod">
          <ac:chgData name="CHANDANA MN" userId="S::mchandanabtech20@ced.alliance.edu.in::d70552fc-75e6-44d9-a196-8a309e47e583" providerId="AD" clId="Web-{A677697C-1166-59CD-2D5A-2B3A5F6F53FF}" dt="2022-09-07T07:25:26.260" v="6" actId="1076"/>
          <ac:spMkLst>
            <pc:docMk/>
            <pc:sldMk cId="3872976453" sldId="262"/>
            <ac:spMk id="3" creationId="{96A324B1-F047-6309-E653-08F22EAD567F}"/>
          </ac:spMkLst>
        </pc:spChg>
      </pc:sldChg>
    </pc:docChg>
  </pc:docChgLst>
  <pc:docChgLst>
    <pc:chgData name="CHANDANA MN" userId="S::mchandanabtech20@ced.alliance.edu.in::d70552fc-75e6-44d9-a196-8a309e47e583" providerId="AD" clId="Web-{A243EA81-4326-49B1-A975-597087FDBEC5}"/>
    <pc:docChg chg="addSld modSld addMainMaster delMainMaster">
      <pc:chgData name="CHANDANA MN" userId="S::mchandanabtech20@ced.alliance.edu.in::d70552fc-75e6-44d9-a196-8a309e47e583" providerId="AD" clId="Web-{A243EA81-4326-49B1-A975-597087FDBEC5}" dt="2022-08-22T16:40:31.404" v="341"/>
      <pc:docMkLst>
        <pc:docMk/>
      </pc:docMkLst>
      <pc:sldChg chg="addSp delSp modSp mod setBg modClrScheme addAnim chgLayout">
        <pc:chgData name="CHANDANA MN" userId="S::mchandanabtech20@ced.alliance.edu.in::d70552fc-75e6-44d9-a196-8a309e47e583" providerId="AD" clId="Web-{A243EA81-4326-49B1-A975-597087FDBEC5}" dt="2022-08-22T16:00:32.225" v="104" actId="1076"/>
        <pc:sldMkLst>
          <pc:docMk/>
          <pc:sldMk cId="3879346322" sldId="256"/>
        </pc:sldMkLst>
        <pc:spChg chg="mod">
          <ac:chgData name="CHANDANA MN" userId="S::mchandanabtech20@ced.alliance.edu.in::d70552fc-75e6-44d9-a196-8a309e47e583" providerId="AD" clId="Web-{A243EA81-4326-49B1-A975-597087FDBEC5}" dt="2022-08-22T15:55:44.330" v="10"/>
          <ac:spMkLst>
            <pc:docMk/>
            <pc:sldMk cId="3879346322" sldId="256"/>
            <ac:spMk id="2" creationId="{00000000-0000-0000-0000-000000000000}"/>
          </ac:spMkLst>
        </pc:spChg>
        <pc:spChg chg="mod">
          <ac:chgData name="CHANDANA MN" userId="S::mchandanabtech20@ced.alliance.edu.in::d70552fc-75e6-44d9-a196-8a309e47e583" providerId="AD" clId="Web-{A243EA81-4326-49B1-A975-597087FDBEC5}" dt="2022-08-22T16:00:32.225" v="104" actId="1076"/>
          <ac:spMkLst>
            <pc:docMk/>
            <pc:sldMk cId="3879346322" sldId="256"/>
            <ac:spMk id="3" creationId="{00000000-0000-0000-0000-000000000000}"/>
          </ac:spMkLst>
        </pc:spChg>
        <pc:spChg chg="add">
          <ac:chgData name="CHANDANA MN" userId="S::mchandanabtech20@ced.alliance.edu.in::d70552fc-75e6-44d9-a196-8a309e47e583" providerId="AD" clId="Web-{A243EA81-4326-49B1-A975-597087FDBEC5}" dt="2022-08-22T15:59:19.161" v="85"/>
          <ac:spMkLst>
            <pc:docMk/>
            <pc:sldMk cId="3879346322" sldId="256"/>
            <ac:spMk id="6" creationId="{8F850608-538B-4E72-D2B9-08ECCDB8C346}"/>
          </ac:spMkLst>
        </pc:spChg>
        <pc:spChg chg="add mod">
          <ac:chgData name="CHANDANA MN" userId="S::mchandanabtech20@ced.alliance.edu.in::d70552fc-75e6-44d9-a196-8a309e47e583" providerId="AD" clId="Web-{A243EA81-4326-49B1-A975-597087FDBEC5}" dt="2022-08-22T16:00:21.131" v="103" actId="1076"/>
          <ac:spMkLst>
            <pc:docMk/>
            <pc:sldMk cId="3879346322" sldId="256"/>
            <ac:spMk id="7" creationId="{D77E6528-6A9F-3226-F793-6B4B2DC39C0D}"/>
          </ac:spMkLst>
        </pc:spChg>
        <pc:spChg chg="add del">
          <ac:chgData name="CHANDANA MN" userId="S::mchandanabtech20@ced.alliance.edu.in::d70552fc-75e6-44d9-a196-8a309e47e583" providerId="AD" clId="Web-{A243EA81-4326-49B1-A975-597087FDBEC5}" dt="2022-08-22T15:54:48.157" v="4"/>
          <ac:spMkLst>
            <pc:docMk/>
            <pc:sldMk cId="3879346322" sldId="256"/>
            <ac:spMk id="9" creationId="{CFB57ED5-941D-44E2-9320-56A0A026F201}"/>
          </ac:spMkLst>
        </pc:spChg>
        <pc:spChg chg="add del">
          <ac:chgData name="CHANDANA MN" userId="S::mchandanabtech20@ced.alliance.edu.in::d70552fc-75e6-44d9-a196-8a309e47e583" providerId="AD" clId="Web-{A243EA81-4326-49B1-A975-597087FDBEC5}" dt="2022-08-22T15:54:48.157" v="4"/>
          <ac:spMkLst>
            <pc:docMk/>
            <pc:sldMk cId="3879346322" sldId="256"/>
            <ac:spMk id="11" creationId="{7A1BE9A9-6FBF-4CF1-8F0C-BFCFF1FD962B}"/>
          </ac:spMkLst>
        </pc:spChg>
        <pc:spChg chg="add del">
          <ac:chgData name="CHANDANA MN" userId="S::mchandanabtech20@ced.alliance.edu.in::d70552fc-75e6-44d9-a196-8a309e47e583" providerId="AD" clId="Web-{A243EA81-4326-49B1-A975-597087FDBEC5}" dt="2022-08-22T15:54:48.157" v="4"/>
          <ac:spMkLst>
            <pc:docMk/>
            <pc:sldMk cId="3879346322" sldId="256"/>
            <ac:spMk id="13" creationId="{C4AE8163-578C-46A4-BF65-BD3AEEF2A05E}"/>
          </ac:spMkLst>
        </pc:spChg>
        <pc:spChg chg="add del">
          <ac:chgData name="CHANDANA MN" userId="S::mchandanabtech20@ced.alliance.edu.in::d70552fc-75e6-44d9-a196-8a309e47e583" providerId="AD" clId="Web-{A243EA81-4326-49B1-A975-597087FDBEC5}" dt="2022-08-22T15:54:48.157" v="4"/>
          <ac:spMkLst>
            <pc:docMk/>
            <pc:sldMk cId="3879346322" sldId="256"/>
            <ac:spMk id="15" creationId="{346F56CC-F97A-40DF-9A88-6D8BF7A6A75B}"/>
          </ac:spMkLst>
        </pc:spChg>
        <pc:spChg chg="add del">
          <ac:chgData name="CHANDANA MN" userId="S::mchandanabtech20@ced.alliance.edu.in::d70552fc-75e6-44d9-a196-8a309e47e583" providerId="AD" clId="Web-{A243EA81-4326-49B1-A975-597087FDBEC5}" dt="2022-08-22T15:55:44.330" v="10"/>
          <ac:spMkLst>
            <pc:docMk/>
            <pc:sldMk cId="3879346322" sldId="256"/>
            <ac:spMk id="24" creationId="{998D6E90-577B-4973-B60A-2700290E68B3}"/>
          </ac:spMkLst>
        </pc:spChg>
        <pc:spChg chg="add del">
          <ac:chgData name="CHANDANA MN" userId="S::mchandanabtech20@ced.alliance.edu.in::d70552fc-75e6-44d9-a196-8a309e47e583" providerId="AD" clId="Web-{A243EA81-4326-49B1-A975-597087FDBEC5}" dt="2022-08-22T15:55:44.330" v="10"/>
          <ac:spMkLst>
            <pc:docMk/>
            <pc:sldMk cId="3879346322" sldId="256"/>
            <ac:spMk id="26" creationId="{3FA95682-BEE6-4B33-BA34-7E7BE49782DA}"/>
          </ac:spMkLst>
        </pc:spChg>
        <pc:spChg chg="add del">
          <ac:chgData name="CHANDANA MN" userId="S::mchandanabtech20@ced.alliance.edu.in::d70552fc-75e6-44d9-a196-8a309e47e583" providerId="AD" clId="Web-{A243EA81-4326-49B1-A975-597087FDBEC5}" dt="2022-08-22T15:55:44.283" v="9"/>
          <ac:spMkLst>
            <pc:docMk/>
            <pc:sldMk cId="3879346322" sldId="256"/>
            <ac:spMk id="31" creationId="{1F6964C7-4422-41D3-BFD7-121069A3291B}"/>
          </ac:spMkLst>
        </pc:spChg>
        <pc:spChg chg="add del">
          <ac:chgData name="CHANDANA MN" userId="S::mchandanabtech20@ced.alliance.edu.in::d70552fc-75e6-44d9-a196-8a309e47e583" providerId="AD" clId="Web-{A243EA81-4326-49B1-A975-597087FDBEC5}" dt="2022-08-22T15:55:44.283" v="9"/>
          <ac:spMkLst>
            <pc:docMk/>
            <pc:sldMk cId="3879346322" sldId="256"/>
            <ac:spMk id="33" creationId="{0569CB96-0A96-471A-BF21-CCA92128DBC2}"/>
          </ac:spMkLst>
        </pc:spChg>
        <pc:spChg chg="add del">
          <ac:chgData name="CHANDANA MN" userId="S::mchandanabtech20@ced.alliance.edu.in::d70552fc-75e6-44d9-a196-8a309e47e583" providerId="AD" clId="Web-{A243EA81-4326-49B1-A975-597087FDBEC5}" dt="2022-08-22T15:55:44.283" v="9"/>
          <ac:spMkLst>
            <pc:docMk/>
            <pc:sldMk cId="3879346322" sldId="256"/>
            <ac:spMk id="35" creationId="{A5A34984-5CF0-4646-BBCE-D71144386CDF}"/>
          </ac:spMkLst>
        </pc:spChg>
        <pc:spChg chg="add">
          <ac:chgData name="CHANDANA MN" userId="S::mchandanabtech20@ced.alliance.edu.in::d70552fc-75e6-44d9-a196-8a309e47e583" providerId="AD" clId="Web-{A243EA81-4326-49B1-A975-597087FDBEC5}" dt="2022-08-22T15:55:44.330" v="10"/>
          <ac:spMkLst>
            <pc:docMk/>
            <pc:sldMk cId="3879346322" sldId="256"/>
            <ac:spMk id="44" creationId="{1BE26557-9015-412F-95AB-9065283DEBEE}"/>
          </ac:spMkLst>
        </pc:spChg>
        <pc:grpChg chg="add del">
          <ac:chgData name="CHANDANA MN" userId="S::mchandanabtech20@ced.alliance.edu.in::d70552fc-75e6-44d9-a196-8a309e47e583" providerId="AD" clId="Web-{A243EA81-4326-49B1-A975-597087FDBEC5}" dt="2022-08-22T15:54:48.157" v="4"/>
          <ac:grpSpMkLst>
            <pc:docMk/>
            <pc:sldMk cId="3879346322" sldId="256"/>
            <ac:grpSpMk id="17" creationId="{694818F1-2ACF-4181-B8B6-7637EB92BD6E}"/>
          </ac:grpSpMkLst>
        </pc:grpChg>
        <pc:grpChg chg="add">
          <ac:chgData name="CHANDANA MN" userId="S::mchandanabtech20@ced.alliance.edu.in::d70552fc-75e6-44d9-a196-8a309e47e583" providerId="AD" clId="Web-{A243EA81-4326-49B1-A975-597087FDBEC5}" dt="2022-08-22T15:55:44.330" v="10"/>
          <ac:grpSpMkLst>
            <pc:docMk/>
            <pc:sldMk cId="3879346322" sldId="256"/>
            <ac:grpSpMk id="45" creationId="{BAB7652B-A530-4E46-9AEA-3704C6DF81D7}"/>
          </ac:grpSpMkLst>
        </pc:grpChg>
        <pc:picChg chg="add del mod ord">
          <ac:chgData name="CHANDANA MN" userId="S::mchandanabtech20@ced.alliance.edu.in::d70552fc-75e6-44d9-a196-8a309e47e583" providerId="AD" clId="Web-{A243EA81-4326-49B1-A975-597087FDBEC5}" dt="2022-08-22T15:54:37.704" v="3"/>
          <ac:picMkLst>
            <pc:docMk/>
            <pc:sldMk cId="3879346322" sldId="256"/>
            <ac:picMk id="4" creationId="{5E30118E-049C-7C59-DEF0-B71356C388FC}"/>
          </ac:picMkLst>
        </pc:picChg>
        <pc:picChg chg="add mod">
          <ac:chgData name="CHANDANA MN" userId="S::mchandanabtech20@ced.alliance.edu.in::d70552fc-75e6-44d9-a196-8a309e47e583" providerId="AD" clId="Web-{A243EA81-4326-49B1-A975-597087FDBEC5}" dt="2022-08-22T15:55:44.330" v="10"/>
          <ac:picMkLst>
            <pc:docMk/>
            <pc:sldMk cId="3879346322" sldId="256"/>
            <ac:picMk id="5" creationId="{4CC700F3-6A76-D096-1BF9-00136985AF27}"/>
          </ac:picMkLst>
        </pc:picChg>
      </pc:sldChg>
      <pc:sldChg chg="addSp delSp modSp new mod setBg">
        <pc:chgData name="CHANDANA MN" userId="S::mchandanabtech20@ced.alliance.edu.in::d70552fc-75e6-44d9-a196-8a309e47e583" providerId="AD" clId="Web-{A243EA81-4326-49B1-A975-597087FDBEC5}" dt="2022-08-22T16:02:42.024" v="130"/>
        <pc:sldMkLst>
          <pc:docMk/>
          <pc:sldMk cId="3927595132" sldId="257"/>
        </pc:sldMkLst>
        <pc:spChg chg="mod">
          <ac:chgData name="CHANDANA MN" userId="S::mchandanabtech20@ced.alliance.edu.in::d70552fc-75e6-44d9-a196-8a309e47e583" providerId="AD" clId="Web-{A243EA81-4326-49B1-A975-597087FDBEC5}" dt="2022-08-22T16:02:42.024" v="130"/>
          <ac:spMkLst>
            <pc:docMk/>
            <pc:sldMk cId="3927595132" sldId="257"/>
            <ac:spMk id="2" creationId="{647823B9-67A8-4BEA-C0A4-10E453C4DD54}"/>
          </ac:spMkLst>
        </pc:spChg>
        <pc:spChg chg="del">
          <ac:chgData name="CHANDANA MN" userId="S::mchandanabtech20@ced.alliance.edu.in::d70552fc-75e6-44d9-a196-8a309e47e583" providerId="AD" clId="Web-{A243EA81-4326-49B1-A975-597087FDBEC5}" dt="2022-08-22T16:01:11.413" v="106"/>
          <ac:spMkLst>
            <pc:docMk/>
            <pc:sldMk cId="3927595132" sldId="257"/>
            <ac:spMk id="3" creationId="{F81CAD27-70B1-4902-DF0F-CFE069C1CCA8}"/>
          </ac:spMkLst>
        </pc:spChg>
        <pc:spChg chg="add del">
          <ac:chgData name="CHANDANA MN" userId="S::mchandanabtech20@ced.alliance.edu.in::d70552fc-75e6-44d9-a196-8a309e47e583" providerId="AD" clId="Web-{A243EA81-4326-49B1-A975-597087FDBEC5}" dt="2022-08-22T16:02:42.024" v="130"/>
          <ac:spMkLst>
            <pc:docMk/>
            <pc:sldMk cId="3927595132" sldId="257"/>
            <ac:spMk id="16" creationId="{3011B0B3-5679-4759-90B8-3B908C4CBD21}"/>
          </ac:spMkLst>
        </pc:spChg>
        <pc:spChg chg="add del">
          <ac:chgData name="CHANDANA MN" userId="S::mchandanabtech20@ced.alliance.edu.in::d70552fc-75e6-44d9-a196-8a309e47e583" providerId="AD" clId="Web-{A243EA81-4326-49B1-A975-597087FDBEC5}" dt="2022-08-22T16:02:33.648" v="127"/>
          <ac:spMkLst>
            <pc:docMk/>
            <pc:sldMk cId="3927595132" sldId="257"/>
            <ac:spMk id="41" creationId="{C9757E9E-CCD5-49A5-A016-FC18317317A2}"/>
          </ac:spMkLst>
        </pc:spChg>
        <pc:spChg chg="add del">
          <ac:chgData name="CHANDANA MN" userId="S::mchandanabtech20@ced.alliance.edu.in::d70552fc-75e6-44d9-a196-8a309e47e583" providerId="AD" clId="Web-{A243EA81-4326-49B1-A975-597087FDBEC5}" dt="2022-08-22T16:02:41.977" v="129"/>
          <ac:spMkLst>
            <pc:docMk/>
            <pc:sldMk cId="3927595132" sldId="257"/>
            <ac:spMk id="171" creationId="{CA5B2A81-2C8E-4963-AFD4-E539D168B475}"/>
          </ac:spMkLst>
        </pc:spChg>
        <pc:spChg chg="add">
          <ac:chgData name="CHANDANA MN" userId="S::mchandanabtech20@ced.alliance.edu.in::d70552fc-75e6-44d9-a196-8a309e47e583" providerId="AD" clId="Web-{A243EA81-4326-49B1-A975-597087FDBEC5}" dt="2022-08-22T16:02:42.024" v="130"/>
          <ac:spMkLst>
            <pc:docMk/>
            <pc:sldMk cId="3927595132" sldId="257"/>
            <ac:spMk id="178" creationId="{CA5B2A81-2C8E-4963-AFD4-E539D168B475}"/>
          </ac:spMkLst>
        </pc:spChg>
        <pc:grpChg chg="add del">
          <ac:chgData name="CHANDANA MN" userId="S::mchandanabtech20@ced.alliance.edu.in::d70552fc-75e6-44d9-a196-8a309e47e583" providerId="AD" clId="Web-{A243EA81-4326-49B1-A975-597087FDBEC5}" dt="2022-08-22T16:02:42.024" v="130"/>
          <ac:grpSpMkLst>
            <pc:docMk/>
            <pc:sldMk cId="3927595132" sldId="257"/>
            <ac:grpSpMk id="10" creationId="{9494E066-0146-46E9-BAF1-C33240ABA294}"/>
          </ac:grpSpMkLst>
        </pc:grpChg>
        <pc:grpChg chg="add del">
          <ac:chgData name="CHANDANA MN" userId="S::mchandanabtech20@ced.alliance.edu.in::d70552fc-75e6-44d9-a196-8a309e47e583" providerId="AD" clId="Web-{A243EA81-4326-49B1-A975-597087FDBEC5}" dt="2022-08-22T16:02:42.024" v="130"/>
          <ac:grpSpMkLst>
            <pc:docMk/>
            <pc:sldMk cId="3927595132" sldId="257"/>
            <ac:grpSpMk id="18" creationId="{BF9F7A1D-1090-4288-AA92-5E103402E3A0}"/>
          </ac:grpSpMkLst>
        </pc:grpChg>
        <pc:grpChg chg="add del">
          <ac:chgData name="CHANDANA MN" userId="S::mchandanabtech20@ced.alliance.edu.in::d70552fc-75e6-44d9-a196-8a309e47e583" providerId="AD" clId="Web-{A243EA81-4326-49B1-A975-597087FDBEC5}" dt="2022-08-22T16:02:33.648" v="127"/>
          <ac:grpSpMkLst>
            <pc:docMk/>
            <pc:sldMk cId="3927595132" sldId="257"/>
            <ac:grpSpMk id="35" creationId="{9494E066-0146-46E9-BAF1-C33240ABA294}"/>
          </ac:grpSpMkLst>
        </pc:grpChg>
        <pc:grpChg chg="add del">
          <ac:chgData name="CHANDANA MN" userId="S::mchandanabtech20@ced.alliance.edu.in::d70552fc-75e6-44d9-a196-8a309e47e583" providerId="AD" clId="Web-{A243EA81-4326-49B1-A975-597087FDBEC5}" dt="2022-08-22T16:02:33.648" v="127"/>
          <ac:grpSpMkLst>
            <pc:docMk/>
            <pc:sldMk cId="3927595132" sldId="257"/>
            <ac:grpSpMk id="43" creationId="{1781FF6F-5DEF-409F-A063-79558272397E}"/>
          </ac:grpSpMkLst>
        </pc:grpChg>
        <pc:grpChg chg="add del">
          <ac:chgData name="CHANDANA MN" userId="S::mchandanabtech20@ced.alliance.edu.in::d70552fc-75e6-44d9-a196-8a309e47e583" providerId="AD" clId="Web-{A243EA81-4326-49B1-A975-597087FDBEC5}" dt="2022-08-22T16:02:41.977" v="129"/>
          <ac:grpSpMkLst>
            <pc:docMk/>
            <pc:sldMk cId="3927595132" sldId="257"/>
            <ac:grpSpMk id="45" creationId="{466BD917-8B7F-425F-B73C-5B9A2F1C12CF}"/>
          </ac:grpSpMkLst>
        </pc:grpChg>
        <pc:grpChg chg="add del">
          <ac:chgData name="CHANDANA MN" userId="S::mchandanabtech20@ced.alliance.edu.in::d70552fc-75e6-44d9-a196-8a309e47e583" providerId="AD" clId="Web-{A243EA81-4326-49B1-A975-597087FDBEC5}" dt="2022-08-22T16:02:33.648" v="127"/>
          <ac:grpSpMkLst>
            <pc:docMk/>
            <pc:sldMk cId="3927595132" sldId="257"/>
            <ac:grpSpMk id="107" creationId="{801DF50F-B47F-405F-BDF3-73DAC01BB90A}"/>
          </ac:grpSpMkLst>
        </pc:grpChg>
        <pc:grpChg chg="add del">
          <ac:chgData name="CHANDANA MN" userId="S::mchandanabtech20@ced.alliance.edu.in::d70552fc-75e6-44d9-a196-8a309e47e583" providerId="AD" clId="Web-{A243EA81-4326-49B1-A975-597087FDBEC5}" dt="2022-08-22T16:02:41.977" v="129"/>
          <ac:grpSpMkLst>
            <pc:docMk/>
            <pc:sldMk cId="3927595132" sldId="257"/>
            <ac:grpSpMk id="170" creationId="{9494E066-0146-46E9-BAF1-C33240ABA294}"/>
          </ac:grpSpMkLst>
        </pc:grpChg>
        <pc:grpChg chg="add">
          <ac:chgData name="CHANDANA MN" userId="S::mchandanabtech20@ced.alliance.edu.in::d70552fc-75e6-44d9-a196-8a309e47e583" providerId="AD" clId="Web-{A243EA81-4326-49B1-A975-597087FDBEC5}" dt="2022-08-22T16:02:42.024" v="130"/>
          <ac:grpSpMkLst>
            <pc:docMk/>
            <pc:sldMk cId="3927595132" sldId="257"/>
            <ac:grpSpMk id="177" creationId="{9494E066-0146-46E9-BAF1-C33240ABA294}"/>
          </ac:grpSpMkLst>
        </pc:grpChg>
        <pc:grpChg chg="add">
          <ac:chgData name="CHANDANA MN" userId="S::mchandanabtech20@ced.alliance.edu.in::d70552fc-75e6-44d9-a196-8a309e47e583" providerId="AD" clId="Web-{A243EA81-4326-49B1-A975-597087FDBEC5}" dt="2022-08-22T16:02:42.024" v="130"/>
          <ac:grpSpMkLst>
            <pc:docMk/>
            <pc:sldMk cId="3927595132" sldId="257"/>
            <ac:grpSpMk id="180" creationId="{BA595053-E415-459A-BEFE-AB5E8230FC8E}"/>
          </ac:grpSpMkLst>
        </pc:grpChg>
        <pc:cxnChg chg="add del">
          <ac:chgData name="CHANDANA MN" userId="S::mchandanabtech20@ced.alliance.edu.in::d70552fc-75e6-44d9-a196-8a309e47e583" providerId="AD" clId="Web-{A243EA81-4326-49B1-A975-597087FDBEC5}" dt="2022-08-22T16:02:42.024" v="130"/>
          <ac:cxnSpMkLst>
            <pc:docMk/>
            <pc:sldMk cId="3927595132" sldId="257"/>
            <ac:cxnSpMk id="8" creationId="{AE0C0B2A-3FD1-4235-A16E-0ED1E028A93E}"/>
          </ac:cxnSpMkLst>
        </pc:cxnChg>
        <pc:cxnChg chg="add del">
          <ac:chgData name="CHANDANA MN" userId="S::mchandanabtech20@ced.alliance.edu.in::d70552fc-75e6-44d9-a196-8a309e47e583" providerId="AD" clId="Web-{A243EA81-4326-49B1-A975-597087FDBEC5}" dt="2022-08-22T16:02:33.648" v="127"/>
          <ac:cxnSpMkLst>
            <pc:docMk/>
            <pc:sldMk cId="3927595132" sldId="257"/>
            <ac:cxnSpMk id="33" creationId="{AE0C0B2A-3FD1-4235-A16E-0ED1E028A93E}"/>
          </ac:cxnSpMkLst>
        </pc:cxnChg>
        <pc:cxnChg chg="add del">
          <ac:chgData name="CHANDANA MN" userId="S::mchandanabtech20@ced.alliance.edu.in::d70552fc-75e6-44d9-a196-8a309e47e583" providerId="AD" clId="Web-{A243EA81-4326-49B1-A975-597087FDBEC5}" dt="2022-08-22T16:02:33.648" v="127"/>
          <ac:cxnSpMkLst>
            <pc:docMk/>
            <pc:sldMk cId="3927595132" sldId="257"/>
            <ac:cxnSpMk id="105" creationId="{D56ACE5F-BE95-4218-ADF7-6F1DEF6A9465}"/>
          </ac:cxnSpMkLst>
        </pc:cxnChg>
        <pc:cxnChg chg="add del">
          <ac:chgData name="CHANDANA MN" userId="S::mchandanabtech20@ced.alliance.edu.in::d70552fc-75e6-44d9-a196-8a309e47e583" providerId="AD" clId="Web-{A243EA81-4326-49B1-A975-597087FDBEC5}" dt="2022-08-22T16:02:41.977" v="129"/>
          <ac:cxnSpMkLst>
            <pc:docMk/>
            <pc:sldMk cId="3927595132" sldId="257"/>
            <ac:cxnSpMk id="169" creationId="{AE0C0B2A-3FD1-4235-A16E-0ED1E028A93E}"/>
          </ac:cxnSpMkLst>
        </pc:cxnChg>
        <pc:cxnChg chg="add del">
          <ac:chgData name="CHANDANA MN" userId="S::mchandanabtech20@ced.alliance.edu.in::d70552fc-75e6-44d9-a196-8a309e47e583" providerId="AD" clId="Web-{A243EA81-4326-49B1-A975-597087FDBEC5}" dt="2022-08-22T16:02:41.977" v="129"/>
          <ac:cxnSpMkLst>
            <pc:docMk/>
            <pc:sldMk cId="3927595132" sldId="257"/>
            <ac:cxnSpMk id="172" creationId="{ADEE229A-FA2F-41CD-AB19-7E8FA9B69776}"/>
          </ac:cxnSpMkLst>
        </pc:cxnChg>
        <pc:cxnChg chg="add">
          <ac:chgData name="CHANDANA MN" userId="S::mchandanabtech20@ced.alliance.edu.in::d70552fc-75e6-44d9-a196-8a309e47e583" providerId="AD" clId="Web-{A243EA81-4326-49B1-A975-597087FDBEC5}" dt="2022-08-22T16:02:42.024" v="130"/>
          <ac:cxnSpMkLst>
            <pc:docMk/>
            <pc:sldMk cId="3927595132" sldId="257"/>
            <ac:cxnSpMk id="176" creationId="{AE0C0B2A-3FD1-4235-A16E-0ED1E028A93E}"/>
          </ac:cxnSpMkLst>
        </pc:cxnChg>
        <pc:cxnChg chg="add">
          <ac:chgData name="CHANDANA MN" userId="S::mchandanabtech20@ced.alliance.edu.in::d70552fc-75e6-44d9-a196-8a309e47e583" providerId="AD" clId="Web-{A243EA81-4326-49B1-A975-597087FDBEC5}" dt="2022-08-22T16:02:42.024" v="130"/>
          <ac:cxnSpMkLst>
            <pc:docMk/>
            <pc:sldMk cId="3927595132" sldId="257"/>
            <ac:cxnSpMk id="179" creationId="{C5E7DC88-9347-4DA2-A922-44BF91515279}"/>
          </ac:cxnSpMkLst>
        </pc:cxnChg>
      </pc:sldChg>
      <pc:sldChg chg="addSp delSp modSp new mod setBg">
        <pc:chgData name="CHANDANA MN" userId="S::mchandanabtech20@ced.alliance.edu.in::d70552fc-75e6-44d9-a196-8a309e47e583" providerId="AD" clId="Web-{A243EA81-4326-49B1-A975-597087FDBEC5}" dt="2022-08-22T16:19:31.272" v="161" actId="20577"/>
        <pc:sldMkLst>
          <pc:docMk/>
          <pc:sldMk cId="1489942779" sldId="258"/>
        </pc:sldMkLst>
        <pc:spChg chg="mod">
          <ac:chgData name="CHANDANA MN" userId="S::mchandanabtech20@ced.alliance.edu.in::d70552fc-75e6-44d9-a196-8a309e47e583" providerId="AD" clId="Web-{A243EA81-4326-49B1-A975-597087FDBEC5}" dt="2022-08-22T16:19:31.272" v="161" actId="20577"/>
          <ac:spMkLst>
            <pc:docMk/>
            <pc:sldMk cId="1489942779" sldId="258"/>
            <ac:spMk id="2" creationId="{6C30A9D4-FCCD-261C-00FB-6EEC5AF3784E}"/>
          </ac:spMkLst>
        </pc:spChg>
        <pc:spChg chg="del">
          <ac:chgData name="CHANDANA MN" userId="S::mchandanabtech20@ced.alliance.edu.in::d70552fc-75e6-44d9-a196-8a309e47e583" providerId="AD" clId="Web-{A243EA81-4326-49B1-A975-597087FDBEC5}" dt="2022-08-22T16:15:17.237" v="132"/>
          <ac:spMkLst>
            <pc:docMk/>
            <pc:sldMk cId="1489942779" sldId="258"/>
            <ac:spMk id="3" creationId="{370CEF55-A69E-7E6A-FCF7-C12F7820AEF4}"/>
          </ac:spMkLst>
        </pc:spChg>
        <pc:spChg chg="add del">
          <ac:chgData name="CHANDANA MN" userId="S::mchandanabtech20@ced.alliance.edu.in::d70552fc-75e6-44d9-a196-8a309e47e583" providerId="AD" clId="Web-{A243EA81-4326-49B1-A975-597087FDBEC5}" dt="2022-08-22T16:17:23.770" v="142"/>
          <ac:spMkLst>
            <pc:docMk/>
            <pc:sldMk cId="1489942779" sldId="258"/>
            <ac:spMk id="8" creationId="{0288C76E-31CF-162F-A34F-8D8090E7149C}"/>
          </ac:spMkLst>
        </pc:spChg>
        <pc:spChg chg="add del">
          <ac:chgData name="CHANDANA MN" userId="S::mchandanabtech20@ced.alliance.edu.in::d70552fc-75e6-44d9-a196-8a309e47e583" providerId="AD" clId="Web-{A243EA81-4326-49B1-A975-597087FDBEC5}" dt="2022-08-22T16:17:23.770" v="142"/>
          <ac:spMkLst>
            <pc:docMk/>
            <pc:sldMk cId="1489942779" sldId="258"/>
            <ac:spMk id="11" creationId="{3268346D-5E77-4906-AC8D-57FB88F111CD}"/>
          </ac:spMkLst>
        </pc:spChg>
        <pc:spChg chg="add del">
          <ac:chgData name="CHANDANA MN" userId="S::mchandanabtech20@ced.alliance.edu.in::d70552fc-75e6-44d9-a196-8a309e47e583" providerId="AD" clId="Web-{A243EA81-4326-49B1-A975-597087FDBEC5}" dt="2022-08-22T16:17:23.770" v="142"/>
          <ac:spMkLst>
            <pc:docMk/>
            <pc:sldMk cId="1489942779" sldId="258"/>
            <ac:spMk id="13" creationId="{4168C6BE-41CC-4C4D-850F-F82321AE7B18}"/>
          </ac:spMkLst>
        </pc:spChg>
        <pc:spChg chg="add">
          <ac:chgData name="CHANDANA MN" userId="S::mchandanabtech20@ced.alliance.edu.in::d70552fc-75e6-44d9-a196-8a309e47e583" providerId="AD" clId="Web-{A243EA81-4326-49B1-A975-597087FDBEC5}" dt="2022-08-22T16:17:23.770" v="142"/>
          <ac:spMkLst>
            <pc:docMk/>
            <pc:sldMk cId="1489942779" sldId="258"/>
            <ac:spMk id="28" creationId="{3011B0B3-5679-4759-90B8-3B908C4CBD21}"/>
          </ac:spMkLst>
        </pc:spChg>
        <pc:spChg chg="add">
          <ac:chgData name="CHANDANA MN" userId="S::mchandanabtech20@ced.alliance.edu.in::d70552fc-75e6-44d9-a196-8a309e47e583" providerId="AD" clId="Web-{A243EA81-4326-49B1-A975-597087FDBEC5}" dt="2022-08-22T16:17:23.770" v="142"/>
          <ac:spMkLst>
            <pc:docMk/>
            <pc:sldMk cId="1489942779" sldId="258"/>
            <ac:spMk id="42" creationId="{1B5DF063-A889-4037-8C0F-D6D424107150}"/>
          </ac:spMkLst>
        </pc:spChg>
        <pc:grpChg chg="add">
          <ac:chgData name="CHANDANA MN" userId="S::mchandanabtech20@ced.alliance.edu.in::d70552fc-75e6-44d9-a196-8a309e47e583" providerId="AD" clId="Web-{A243EA81-4326-49B1-A975-597087FDBEC5}" dt="2022-08-22T16:17:23.770" v="142"/>
          <ac:grpSpMkLst>
            <pc:docMk/>
            <pc:sldMk cId="1489942779" sldId="258"/>
            <ac:grpSpMk id="22" creationId="{9494E066-0146-46E9-BAF1-C33240ABA294}"/>
          </ac:grpSpMkLst>
        </pc:grpChg>
        <pc:grpChg chg="add">
          <ac:chgData name="CHANDANA MN" userId="S::mchandanabtech20@ced.alliance.edu.in::d70552fc-75e6-44d9-a196-8a309e47e583" providerId="AD" clId="Web-{A243EA81-4326-49B1-A975-597087FDBEC5}" dt="2022-08-22T16:17:23.770" v="142"/>
          <ac:grpSpMkLst>
            <pc:docMk/>
            <pc:sldMk cId="1489942779" sldId="258"/>
            <ac:grpSpMk id="30" creationId="{50F37AA1-A09B-4E28-987B-38E5060E1BAE}"/>
          </ac:grpSpMkLst>
        </pc:grpChg>
        <pc:picChg chg="add mod ord">
          <ac:chgData name="CHANDANA MN" userId="S::mchandanabtech20@ced.alliance.edu.in::d70552fc-75e6-44d9-a196-8a309e47e583" providerId="AD" clId="Web-{A243EA81-4326-49B1-A975-597087FDBEC5}" dt="2022-08-22T16:17:57.349" v="146" actId="14100"/>
          <ac:picMkLst>
            <pc:docMk/>
            <pc:sldMk cId="1489942779" sldId="258"/>
            <ac:picMk id="4" creationId="{E87C6155-B1C0-2C83-7C96-F9F8F194409B}"/>
          </ac:picMkLst>
        </pc:picChg>
        <pc:cxnChg chg="add del">
          <ac:chgData name="CHANDANA MN" userId="S::mchandanabtech20@ced.alliance.edu.in::d70552fc-75e6-44d9-a196-8a309e47e583" providerId="AD" clId="Web-{A243EA81-4326-49B1-A975-597087FDBEC5}" dt="2022-08-22T16:17:23.770" v="142"/>
          <ac:cxnSpMkLst>
            <pc:docMk/>
            <pc:sldMk cId="1489942779" sldId="258"/>
            <ac:cxnSpMk id="15" creationId="{4CBC1FDF-AE13-4731-B38F-2761BDFDBB0E}"/>
          </ac:cxnSpMkLst>
        </pc:cxnChg>
        <pc:cxnChg chg="add">
          <ac:chgData name="CHANDANA MN" userId="S::mchandanabtech20@ced.alliance.edu.in::d70552fc-75e6-44d9-a196-8a309e47e583" providerId="AD" clId="Web-{A243EA81-4326-49B1-A975-597087FDBEC5}" dt="2022-08-22T16:17:23.770" v="142"/>
          <ac:cxnSpMkLst>
            <pc:docMk/>
            <pc:sldMk cId="1489942779" sldId="258"/>
            <ac:cxnSpMk id="20" creationId="{AE0C0B2A-3FD1-4235-A16E-0ED1E028A93E}"/>
          </ac:cxnSpMkLst>
        </pc:cxnChg>
      </pc:sldChg>
      <pc:sldChg chg="addSp modSp new mod setBg">
        <pc:chgData name="CHANDANA MN" userId="S::mchandanabtech20@ced.alliance.edu.in::d70552fc-75e6-44d9-a196-8a309e47e583" providerId="AD" clId="Web-{A243EA81-4326-49B1-A975-597087FDBEC5}" dt="2022-08-22T16:32:50.241" v="308" actId="20577"/>
        <pc:sldMkLst>
          <pc:docMk/>
          <pc:sldMk cId="1067562174" sldId="259"/>
        </pc:sldMkLst>
        <pc:spChg chg="mod">
          <ac:chgData name="CHANDANA MN" userId="S::mchandanabtech20@ced.alliance.edu.in::d70552fc-75e6-44d9-a196-8a309e47e583" providerId="AD" clId="Web-{A243EA81-4326-49B1-A975-597087FDBEC5}" dt="2022-08-22T16:31:20.520" v="297"/>
          <ac:spMkLst>
            <pc:docMk/>
            <pc:sldMk cId="1067562174" sldId="259"/>
            <ac:spMk id="2" creationId="{780C2233-B0E5-DE79-5E09-6885C9138BF9}"/>
          </ac:spMkLst>
        </pc:spChg>
        <pc:spChg chg="mod">
          <ac:chgData name="CHANDANA MN" userId="S::mchandanabtech20@ced.alliance.edu.in::d70552fc-75e6-44d9-a196-8a309e47e583" providerId="AD" clId="Web-{A243EA81-4326-49B1-A975-597087FDBEC5}" dt="2022-08-22T16:32:50.241" v="308" actId="20577"/>
          <ac:spMkLst>
            <pc:docMk/>
            <pc:sldMk cId="1067562174" sldId="259"/>
            <ac:spMk id="3" creationId="{20EF1512-4A76-DF33-353C-59057D6C558A}"/>
          </ac:spMkLst>
        </pc:spChg>
        <pc:spChg chg="add">
          <ac:chgData name="CHANDANA MN" userId="S::mchandanabtech20@ced.alliance.edu.in::d70552fc-75e6-44d9-a196-8a309e47e583" providerId="AD" clId="Web-{A243EA81-4326-49B1-A975-597087FDBEC5}" dt="2022-08-22T16:31:20.520" v="297"/>
          <ac:spMkLst>
            <pc:docMk/>
            <pc:sldMk cId="1067562174" sldId="259"/>
            <ac:spMk id="9" creationId="{DB66C9CD-6BF4-44CA-8078-0BB819080761}"/>
          </ac:spMkLst>
        </pc:spChg>
        <pc:spChg chg="add">
          <ac:chgData name="CHANDANA MN" userId="S::mchandanabtech20@ced.alliance.edu.in::d70552fc-75e6-44d9-a196-8a309e47e583" providerId="AD" clId="Web-{A243EA81-4326-49B1-A975-597087FDBEC5}" dt="2022-08-22T16:31:20.520" v="297"/>
          <ac:spMkLst>
            <pc:docMk/>
            <pc:sldMk cId="1067562174" sldId="259"/>
            <ac:spMk id="13" creationId="{E95A6F56-5B66-4656-B01E-938834D6A329}"/>
          </ac:spMkLst>
        </pc:spChg>
        <pc:picChg chg="add mod">
          <ac:chgData name="CHANDANA MN" userId="S::mchandanabtech20@ced.alliance.edu.in::d70552fc-75e6-44d9-a196-8a309e47e583" providerId="AD" clId="Web-{A243EA81-4326-49B1-A975-597087FDBEC5}" dt="2022-08-22T16:31:20.520" v="297"/>
          <ac:picMkLst>
            <pc:docMk/>
            <pc:sldMk cId="1067562174" sldId="259"/>
            <ac:picMk id="4" creationId="{DABF1F3A-F521-B098-77E2-F268AC870894}"/>
          </ac:picMkLst>
        </pc:picChg>
        <pc:cxnChg chg="add">
          <ac:chgData name="CHANDANA MN" userId="S::mchandanabtech20@ced.alliance.edu.in::d70552fc-75e6-44d9-a196-8a309e47e583" providerId="AD" clId="Web-{A243EA81-4326-49B1-A975-597087FDBEC5}" dt="2022-08-22T16:31:20.520" v="297"/>
          <ac:cxnSpMkLst>
            <pc:docMk/>
            <pc:sldMk cId="1067562174" sldId="259"/>
            <ac:cxnSpMk id="11" creationId="{76D745DA-D03E-47A2-9936-01C39D51A469}"/>
          </ac:cxnSpMkLst>
        </pc:cxnChg>
      </pc:sldChg>
      <pc:sldChg chg="addSp delSp modSp new mod setBg">
        <pc:chgData name="CHANDANA MN" userId="S::mchandanabtech20@ced.alliance.edu.in::d70552fc-75e6-44d9-a196-8a309e47e583" providerId="AD" clId="Web-{A243EA81-4326-49B1-A975-597087FDBEC5}" dt="2022-08-22T16:40:31.404" v="341"/>
        <pc:sldMkLst>
          <pc:docMk/>
          <pc:sldMk cId="2672434537" sldId="260"/>
        </pc:sldMkLst>
        <pc:spChg chg="mod">
          <ac:chgData name="CHANDANA MN" userId="S::mchandanabtech20@ced.alliance.edu.in::d70552fc-75e6-44d9-a196-8a309e47e583" providerId="AD" clId="Web-{A243EA81-4326-49B1-A975-597087FDBEC5}" dt="2022-08-22T16:40:29.263" v="340"/>
          <ac:spMkLst>
            <pc:docMk/>
            <pc:sldMk cId="2672434537" sldId="260"/>
            <ac:spMk id="2" creationId="{A0F81179-3FF6-4B91-1712-4B2928FE4964}"/>
          </ac:spMkLst>
        </pc:spChg>
        <pc:spChg chg="mod">
          <ac:chgData name="CHANDANA MN" userId="S::mchandanabtech20@ced.alliance.edu.in::d70552fc-75e6-44d9-a196-8a309e47e583" providerId="AD" clId="Web-{A243EA81-4326-49B1-A975-597087FDBEC5}" dt="2022-08-22T16:40:29.263" v="340"/>
          <ac:spMkLst>
            <pc:docMk/>
            <pc:sldMk cId="2672434537" sldId="260"/>
            <ac:spMk id="3" creationId="{30845D0C-1BE8-2ED3-583C-09ECE1CE1D3E}"/>
          </ac:spMkLst>
        </pc:spChg>
        <pc:spChg chg="add del">
          <ac:chgData name="CHANDANA MN" userId="S::mchandanabtech20@ced.alliance.edu.in::d70552fc-75e6-44d9-a196-8a309e47e583" providerId="AD" clId="Web-{A243EA81-4326-49B1-A975-597087FDBEC5}" dt="2022-08-22T16:35:09.962" v="320"/>
          <ac:spMkLst>
            <pc:docMk/>
            <pc:sldMk cId="2672434537" sldId="260"/>
            <ac:spMk id="8" creationId="{6D2D76E3-BBAC-4D3C-9314-D3076FA9051A}"/>
          </ac:spMkLst>
        </pc:spChg>
        <pc:spChg chg="add del">
          <ac:chgData name="CHANDANA MN" userId="S::mchandanabtech20@ced.alliance.edu.in::d70552fc-75e6-44d9-a196-8a309e47e583" providerId="AD" clId="Web-{A243EA81-4326-49B1-A975-597087FDBEC5}" dt="2022-08-22T16:40:29.263" v="340"/>
          <ac:spMkLst>
            <pc:docMk/>
            <pc:sldMk cId="2672434537" sldId="260"/>
            <ac:spMk id="98" creationId="{3D2EE047-566C-48D4-9F44-4BB3B58FB300}"/>
          </ac:spMkLst>
        </pc:spChg>
        <pc:spChg chg="add del">
          <ac:chgData name="CHANDANA MN" userId="S::mchandanabtech20@ced.alliance.edu.in::d70552fc-75e6-44d9-a196-8a309e47e583" providerId="AD" clId="Web-{A243EA81-4326-49B1-A975-597087FDBEC5}" dt="2022-08-22T16:40:29.263" v="340"/>
          <ac:spMkLst>
            <pc:docMk/>
            <pc:sldMk cId="2672434537" sldId="260"/>
            <ac:spMk id="104" creationId="{DB66C9CD-6BF4-44CA-8078-0BB819080761}"/>
          </ac:spMkLst>
        </pc:spChg>
        <pc:spChg chg="add del">
          <ac:chgData name="CHANDANA MN" userId="S::mchandanabtech20@ced.alliance.edu.in::d70552fc-75e6-44d9-a196-8a309e47e583" providerId="AD" clId="Web-{A243EA81-4326-49B1-A975-597087FDBEC5}" dt="2022-08-22T16:40:29.263" v="340"/>
          <ac:spMkLst>
            <pc:docMk/>
            <pc:sldMk cId="2672434537" sldId="260"/>
            <ac:spMk id="108" creationId="{E95A6F56-5B66-4656-B01E-938834D6A329}"/>
          </ac:spMkLst>
        </pc:spChg>
        <pc:grpChg chg="add del">
          <ac:chgData name="CHANDANA MN" userId="S::mchandanabtech20@ced.alliance.edu.in::d70552fc-75e6-44d9-a196-8a309e47e583" providerId="AD" clId="Web-{A243EA81-4326-49B1-A975-597087FDBEC5}" dt="2022-08-22T16:35:09.962" v="320"/>
          <ac:grpSpMkLst>
            <pc:docMk/>
            <pc:sldMk cId="2672434537" sldId="260"/>
            <ac:grpSpMk id="10" creationId="{75C945D9-C3DE-4D90-9F29-7BE223AAF113}"/>
          </ac:grpSpMkLst>
        </pc:grpChg>
        <pc:grpChg chg="add del">
          <ac:chgData name="CHANDANA MN" userId="S::mchandanabtech20@ced.alliance.edu.in::d70552fc-75e6-44d9-a196-8a309e47e583" providerId="AD" clId="Web-{A243EA81-4326-49B1-A975-597087FDBEC5}" dt="2022-08-22T16:35:09.962" v="320"/>
          <ac:grpSpMkLst>
            <pc:docMk/>
            <pc:sldMk cId="2672434537" sldId="260"/>
            <ac:grpSpMk id="55" creationId="{55C23123-3C5C-4A8B-AD1C-138D7B73D8D9}"/>
          </ac:grpSpMkLst>
        </pc:grpChg>
        <pc:grpChg chg="add del">
          <ac:chgData name="CHANDANA MN" userId="S::mchandanabtech20@ced.alliance.edu.in::d70552fc-75e6-44d9-a196-8a309e47e583" providerId="AD" clId="Web-{A243EA81-4326-49B1-A975-597087FDBEC5}" dt="2022-08-22T16:40:29.263" v="340"/>
          <ac:grpSpMkLst>
            <pc:docMk/>
            <pc:sldMk cId="2672434537" sldId="260"/>
            <ac:grpSpMk id="99" creationId="{B48EE24C-0DEE-4852-98D1-766934BDAAA2}"/>
          </ac:grpSpMkLst>
        </pc:grpChg>
        <pc:picChg chg="add del mod">
          <ac:chgData name="CHANDANA MN" userId="S::mchandanabtech20@ced.alliance.edu.in::d70552fc-75e6-44d9-a196-8a309e47e583" providerId="AD" clId="Web-{A243EA81-4326-49B1-A975-597087FDBEC5}" dt="2022-08-22T16:40:31.404" v="341"/>
          <ac:picMkLst>
            <pc:docMk/>
            <pc:sldMk cId="2672434537" sldId="260"/>
            <ac:picMk id="4" creationId="{9DD842DB-1D02-E346-A581-3206F9EA6A6D}"/>
          </ac:picMkLst>
        </pc:picChg>
        <pc:picChg chg="add del mod">
          <ac:chgData name="CHANDANA MN" userId="S::mchandanabtech20@ced.alliance.edu.in::d70552fc-75e6-44d9-a196-8a309e47e583" providerId="AD" clId="Web-{A243EA81-4326-49B1-A975-597087FDBEC5}" dt="2022-08-22T16:40:27.529" v="338"/>
          <ac:picMkLst>
            <pc:docMk/>
            <pc:sldMk cId="2672434537" sldId="260"/>
            <ac:picMk id="5" creationId="{268247B0-A93A-C24F-33F3-4975876DCFB0}"/>
          </ac:picMkLst>
        </pc:picChg>
        <pc:cxnChg chg="add del">
          <ac:chgData name="CHANDANA MN" userId="S::mchandanabtech20@ced.alliance.edu.in::d70552fc-75e6-44d9-a196-8a309e47e583" providerId="AD" clId="Web-{A243EA81-4326-49B1-A975-597087FDBEC5}" dt="2022-08-22T16:35:09.962" v="320"/>
          <ac:cxnSpMkLst>
            <pc:docMk/>
            <pc:sldMk cId="2672434537" sldId="260"/>
            <ac:cxnSpMk id="53" creationId="{22725E2D-27B9-4A2E-B161-230C61B08082}"/>
          </ac:cxnSpMkLst>
        </pc:cxnChg>
        <pc:cxnChg chg="add del">
          <ac:chgData name="CHANDANA MN" userId="S::mchandanabtech20@ced.alliance.edu.in::d70552fc-75e6-44d9-a196-8a309e47e583" providerId="AD" clId="Web-{A243EA81-4326-49B1-A975-597087FDBEC5}" dt="2022-08-22T16:40:29.263" v="340"/>
          <ac:cxnSpMkLst>
            <pc:docMk/>
            <pc:sldMk cId="2672434537" sldId="260"/>
            <ac:cxnSpMk id="106" creationId="{76D745DA-D03E-47A2-9936-01C39D51A469}"/>
          </ac:cxnSpMkLst>
        </pc:cxnChg>
      </pc:sldChg>
      <pc:sldMasterChg chg="del delSldLayout">
        <pc:chgData name="CHANDANA MN" userId="S::mchandanabtech20@ced.alliance.edu.in::d70552fc-75e6-44d9-a196-8a309e47e583" providerId="AD" clId="Web-{A243EA81-4326-49B1-A975-597087FDBEC5}" dt="2022-08-22T15:54:48.157" v="4"/>
        <pc:sldMasterMkLst>
          <pc:docMk/>
          <pc:sldMasterMk cId="0" sldId="2147483840"/>
        </pc:sldMasterMkLst>
        <pc:sldLayoutChg chg="del">
          <pc:chgData name="CHANDANA MN" userId="S::mchandanabtech20@ced.alliance.edu.in::d70552fc-75e6-44d9-a196-8a309e47e583" providerId="AD" clId="Web-{A243EA81-4326-49B1-A975-597087FDBEC5}" dt="2022-08-22T15:54:48.157" v="4"/>
          <pc:sldLayoutMkLst>
            <pc:docMk/>
            <pc:sldMasterMk cId="0" sldId="2147483840"/>
            <pc:sldLayoutMk cId="0" sldId="2147483841"/>
          </pc:sldLayoutMkLst>
        </pc:sldLayoutChg>
        <pc:sldLayoutChg chg="del">
          <pc:chgData name="CHANDANA MN" userId="S::mchandanabtech20@ced.alliance.edu.in::d70552fc-75e6-44d9-a196-8a309e47e583" providerId="AD" clId="Web-{A243EA81-4326-49B1-A975-597087FDBEC5}" dt="2022-08-22T15:54:48.157" v="4"/>
          <pc:sldLayoutMkLst>
            <pc:docMk/>
            <pc:sldMasterMk cId="0" sldId="2147483840"/>
            <pc:sldLayoutMk cId="0" sldId="2147483842"/>
          </pc:sldLayoutMkLst>
        </pc:sldLayoutChg>
        <pc:sldLayoutChg chg="del">
          <pc:chgData name="CHANDANA MN" userId="S::mchandanabtech20@ced.alliance.edu.in::d70552fc-75e6-44d9-a196-8a309e47e583" providerId="AD" clId="Web-{A243EA81-4326-49B1-A975-597087FDBEC5}" dt="2022-08-22T15:54:48.157" v="4"/>
          <pc:sldLayoutMkLst>
            <pc:docMk/>
            <pc:sldMasterMk cId="0" sldId="2147483840"/>
            <pc:sldLayoutMk cId="0" sldId="2147483843"/>
          </pc:sldLayoutMkLst>
        </pc:sldLayoutChg>
        <pc:sldLayoutChg chg="del">
          <pc:chgData name="CHANDANA MN" userId="S::mchandanabtech20@ced.alliance.edu.in::d70552fc-75e6-44d9-a196-8a309e47e583" providerId="AD" clId="Web-{A243EA81-4326-49B1-A975-597087FDBEC5}" dt="2022-08-22T15:54:48.157" v="4"/>
          <pc:sldLayoutMkLst>
            <pc:docMk/>
            <pc:sldMasterMk cId="0" sldId="2147483840"/>
            <pc:sldLayoutMk cId="0" sldId="2147483844"/>
          </pc:sldLayoutMkLst>
        </pc:sldLayoutChg>
        <pc:sldLayoutChg chg="del">
          <pc:chgData name="CHANDANA MN" userId="S::mchandanabtech20@ced.alliance.edu.in::d70552fc-75e6-44d9-a196-8a309e47e583" providerId="AD" clId="Web-{A243EA81-4326-49B1-A975-597087FDBEC5}" dt="2022-08-22T15:54:48.157" v="4"/>
          <pc:sldLayoutMkLst>
            <pc:docMk/>
            <pc:sldMasterMk cId="0" sldId="2147483840"/>
            <pc:sldLayoutMk cId="0" sldId="2147483845"/>
          </pc:sldLayoutMkLst>
        </pc:sldLayoutChg>
        <pc:sldLayoutChg chg="del">
          <pc:chgData name="CHANDANA MN" userId="S::mchandanabtech20@ced.alliance.edu.in::d70552fc-75e6-44d9-a196-8a309e47e583" providerId="AD" clId="Web-{A243EA81-4326-49B1-A975-597087FDBEC5}" dt="2022-08-22T15:54:48.157" v="4"/>
          <pc:sldLayoutMkLst>
            <pc:docMk/>
            <pc:sldMasterMk cId="0" sldId="2147483840"/>
            <pc:sldLayoutMk cId="0" sldId="2147483846"/>
          </pc:sldLayoutMkLst>
        </pc:sldLayoutChg>
        <pc:sldLayoutChg chg="del">
          <pc:chgData name="CHANDANA MN" userId="S::mchandanabtech20@ced.alliance.edu.in::d70552fc-75e6-44d9-a196-8a309e47e583" providerId="AD" clId="Web-{A243EA81-4326-49B1-A975-597087FDBEC5}" dt="2022-08-22T15:54:48.157" v="4"/>
          <pc:sldLayoutMkLst>
            <pc:docMk/>
            <pc:sldMasterMk cId="0" sldId="2147483840"/>
            <pc:sldLayoutMk cId="0" sldId="2147483847"/>
          </pc:sldLayoutMkLst>
        </pc:sldLayoutChg>
        <pc:sldLayoutChg chg="del">
          <pc:chgData name="CHANDANA MN" userId="S::mchandanabtech20@ced.alliance.edu.in::d70552fc-75e6-44d9-a196-8a309e47e583" providerId="AD" clId="Web-{A243EA81-4326-49B1-A975-597087FDBEC5}" dt="2022-08-22T15:54:48.157" v="4"/>
          <pc:sldLayoutMkLst>
            <pc:docMk/>
            <pc:sldMasterMk cId="0" sldId="2147483840"/>
            <pc:sldLayoutMk cId="0" sldId="2147483848"/>
          </pc:sldLayoutMkLst>
        </pc:sldLayoutChg>
        <pc:sldLayoutChg chg="del">
          <pc:chgData name="CHANDANA MN" userId="S::mchandanabtech20@ced.alliance.edu.in::d70552fc-75e6-44d9-a196-8a309e47e583" providerId="AD" clId="Web-{A243EA81-4326-49B1-A975-597087FDBEC5}" dt="2022-08-22T15:54:48.157" v="4"/>
          <pc:sldLayoutMkLst>
            <pc:docMk/>
            <pc:sldMasterMk cId="0" sldId="2147483840"/>
            <pc:sldLayoutMk cId="0" sldId="2147483849"/>
          </pc:sldLayoutMkLst>
        </pc:sldLayoutChg>
        <pc:sldLayoutChg chg="del">
          <pc:chgData name="CHANDANA MN" userId="S::mchandanabtech20@ced.alliance.edu.in::d70552fc-75e6-44d9-a196-8a309e47e583" providerId="AD" clId="Web-{A243EA81-4326-49B1-A975-597087FDBEC5}" dt="2022-08-22T15:54:48.157" v="4"/>
          <pc:sldLayoutMkLst>
            <pc:docMk/>
            <pc:sldMasterMk cId="0" sldId="2147483840"/>
            <pc:sldLayoutMk cId="0" sldId="2147483850"/>
          </pc:sldLayoutMkLst>
        </pc:sldLayoutChg>
        <pc:sldLayoutChg chg="del">
          <pc:chgData name="CHANDANA MN" userId="S::mchandanabtech20@ced.alliance.edu.in::d70552fc-75e6-44d9-a196-8a309e47e583" providerId="AD" clId="Web-{A243EA81-4326-49B1-A975-597087FDBEC5}" dt="2022-08-22T15:54:48.157" v="4"/>
          <pc:sldLayoutMkLst>
            <pc:docMk/>
            <pc:sldMasterMk cId="0" sldId="2147483840"/>
            <pc:sldLayoutMk cId="0" sldId="2147483851"/>
          </pc:sldLayoutMkLst>
        </pc:sldLayoutChg>
      </pc:sldMasterChg>
      <pc:sldMasterChg chg="add del addSldLayout delSldLayout">
        <pc:chgData name="CHANDANA MN" userId="S::mchandanabtech20@ced.alliance.edu.in::d70552fc-75e6-44d9-a196-8a309e47e583" providerId="AD" clId="Web-{A243EA81-4326-49B1-A975-597087FDBEC5}" dt="2022-08-22T15:55:44.330" v="10"/>
        <pc:sldMasterMkLst>
          <pc:docMk/>
          <pc:sldMasterMk cId="2621906194" sldId="2147483878"/>
        </pc:sldMasterMkLst>
        <pc:sldLayoutChg chg="add del">
          <pc:chgData name="CHANDANA MN" userId="S::mchandanabtech20@ced.alliance.edu.in::d70552fc-75e6-44d9-a196-8a309e47e583" providerId="AD" clId="Web-{A243EA81-4326-49B1-A975-597087FDBEC5}" dt="2022-08-22T15:55:44.330" v="10"/>
          <pc:sldLayoutMkLst>
            <pc:docMk/>
            <pc:sldMasterMk cId="2621906194" sldId="2147483878"/>
            <pc:sldLayoutMk cId="3918053291" sldId="2147483867"/>
          </pc:sldLayoutMkLst>
        </pc:sldLayoutChg>
        <pc:sldLayoutChg chg="add del">
          <pc:chgData name="CHANDANA MN" userId="S::mchandanabtech20@ced.alliance.edu.in::d70552fc-75e6-44d9-a196-8a309e47e583" providerId="AD" clId="Web-{A243EA81-4326-49B1-A975-597087FDBEC5}" dt="2022-08-22T15:55:44.330" v="10"/>
          <pc:sldLayoutMkLst>
            <pc:docMk/>
            <pc:sldMasterMk cId="2621906194" sldId="2147483878"/>
            <pc:sldLayoutMk cId="2260156286" sldId="2147483868"/>
          </pc:sldLayoutMkLst>
        </pc:sldLayoutChg>
        <pc:sldLayoutChg chg="add del">
          <pc:chgData name="CHANDANA MN" userId="S::mchandanabtech20@ced.alliance.edu.in::d70552fc-75e6-44d9-a196-8a309e47e583" providerId="AD" clId="Web-{A243EA81-4326-49B1-A975-597087FDBEC5}" dt="2022-08-22T15:55:44.330" v="10"/>
          <pc:sldLayoutMkLst>
            <pc:docMk/>
            <pc:sldMasterMk cId="2621906194" sldId="2147483878"/>
            <pc:sldLayoutMk cId="3669222658" sldId="2147483869"/>
          </pc:sldLayoutMkLst>
        </pc:sldLayoutChg>
        <pc:sldLayoutChg chg="add del">
          <pc:chgData name="CHANDANA MN" userId="S::mchandanabtech20@ced.alliance.edu.in::d70552fc-75e6-44d9-a196-8a309e47e583" providerId="AD" clId="Web-{A243EA81-4326-49B1-A975-597087FDBEC5}" dt="2022-08-22T15:55:44.330" v="10"/>
          <pc:sldLayoutMkLst>
            <pc:docMk/>
            <pc:sldMasterMk cId="2621906194" sldId="2147483878"/>
            <pc:sldLayoutMk cId="2974575740" sldId="2147483870"/>
          </pc:sldLayoutMkLst>
        </pc:sldLayoutChg>
        <pc:sldLayoutChg chg="add del">
          <pc:chgData name="CHANDANA MN" userId="S::mchandanabtech20@ced.alliance.edu.in::d70552fc-75e6-44d9-a196-8a309e47e583" providerId="AD" clId="Web-{A243EA81-4326-49B1-A975-597087FDBEC5}" dt="2022-08-22T15:55:44.330" v="10"/>
          <pc:sldLayoutMkLst>
            <pc:docMk/>
            <pc:sldMasterMk cId="2621906194" sldId="2147483878"/>
            <pc:sldLayoutMk cId="2746065187" sldId="2147483871"/>
          </pc:sldLayoutMkLst>
        </pc:sldLayoutChg>
        <pc:sldLayoutChg chg="add del">
          <pc:chgData name="CHANDANA MN" userId="S::mchandanabtech20@ced.alliance.edu.in::d70552fc-75e6-44d9-a196-8a309e47e583" providerId="AD" clId="Web-{A243EA81-4326-49B1-A975-597087FDBEC5}" dt="2022-08-22T15:55:44.330" v="10"/>
          <pc:sldLayoutMkLst>
            <pc:docMk/>
            <pc:sldMasterMk cId="2621906194" sldId="2147483878"/>
            <pc:sldLayoutMk cId="960323713" sldId="2147483872"/>
          </pc:sldLayoutMkLst>
        </pc:sldLayoutChg>
        <pc:sldLayoutChg chg="add del">
          <pc:chgData name="CHANDANA MN" userId="S::mchandanabtech20@ced.alliance.edu.in::d70552fc-75e6-44d9-a196-8a309e47e583" providerId="AD" clId="Web-{A243EA81-4326-49B1-A975-597087FDBEC5}" dt="2022-08-22T15:55:44.330" v="10"/>
          <pc:sldLayoutMkLst>
            <pc:docMk/>
            <pc:sldMasterMk cId="2621906194" sldId="2147483878"/>
            <pc:sldLayoutMk cId="2057960238" sldId="2147483873"/>
          </pc:sldLayoutMkLst>
        </pc:sldLayoutChg>
        <pc:sldLayoutChg chg="add del">
          <pc:chgData name="CHANDANA MN" userId="S::mchandanabtech20@ced.alliance.edu.in::d70552fc-75e6-44d9-a196-8a309e47e583" providerId="AD" clId="Web-{A243EA81-4326-49B1-A975-597087FDBEC5}" dt="2022-08-22T15:55:44.330" v="10"/>
          <pc:sldLayoutMkLst>
            <pc:docMk/>
            <pc:sldMasterMk cId="2621906194" sldId="2147483878"/>
            <pc:sldLayoutMk cId="829915056" sldId="2147483874"/>
          </pc:sldLayoutMkLst>
        </pc:sldLayoutChg>
        <pc:sldLayoutChg chg="add del">
          <pc:chgData name="CHANDANA MN" userId="S::mchandanabtech20@ced.alliance.edu.in::d70552fc-75e6-44d9-a196-8a309e47e583" providerId="AD" clId="Web-{A243EA81-4326-49B1-A975-597087FDBEC5}" dt="2022-08-22T15:55:44.330" v="10"/>
          <pc:sldLayoutMkLst>
            <pc:docMk/>
            <pc:sldMasterMk cId="2621906194" sldId="2147483878"/>
            <pc:sldLayoutMk cId="919884903" sldId="2147483875"/>
          </pc:sldLayoutMkLst>
        </pc:sldLayoutChg>
        <pc:sldLayoutChg chg="add del">
          <pc:chgData name="CHANDANA MN" userId="S::mchandanabtech20@ced.alliance.edu.in::d70552fc-75e6-44d9-a196-8a309e47e583" providerId="AD" clId="Web-{A243EA81-4326-49B1-A975-597087FDBEC5}" dt="2022-08-22T15:55:44.330" v="10"/>
          <pc:sldLayoutMkLst>
            <pc:docMk/>
            <pc:sldMasterMk cId="2621906194" sldId="2147483878"/>
            <pc:sldLayoutMk cId="2973617033" sldId="2147483876"/>
          </pc:sldLayoutMkLst>
        </pc:sldLayoutChg>
        <pc:sldLayoutChg chg="add del">
          <pc:chgData name="CHANDANA MN" userId="S::mchandanabtech20@ced.alliance.edu.in::d70552fc-75e6-44d9-a196-8a309e47e583" providerId="AD" clId="Web-{A243EA81-4326-49B1-A975-597087FDBEC5}" dt="2022-08-22T15:55:44.330" v="10"/>
          <pc:sldLayoutMkLst>
            <pc:docMk/>
            <pc:sldMasterMk cId="2621906194" sldId="2147483878"/>
            <pc:sldLayoutMk cId="3357736299" sldId="2147483877"/>
          </pc:sldLayoutMkLst>
        </pc:sldLayoutChg>
      </pc:sldMasterChg>
      <pc:sldMasterChg chg="add addSldLayout">
        <pc:chgData name="CHANDANA MN" userId="S::mchandanabtech20@ced.alliance.edu.in::d70552fc-75e6-44d9-a196-8a309e47e583" providerId="AD" clId="Web-{A243EA81-4326-49B1-A975-597087FDBEC5}" dt="2022-08-22T15:55:44.330" v="10"/>
        <pc:sldMasterMkLst>
          <pc:docMk/>
          <pc:sldMasterMk cId="557416811" sldId="2147483902"/>
        </pc:sldMasterMkLst>
        <pc:sldLayoutChg chg="add">
          <pc:chgData name="CHANDANA MN" userId="S::mchandanabtech20@ced.alliance.edu.in::d70552fc-75e6-44d9-a196-8a309e47e583" providerId="AD" clId="Web-{A243EA81-4326-49B1-A975-597087FDBEC5}" dt="2022-08-22T15:55:44.330" v="10"/>
          <pc:sldLayoutMkLst>
            <pc:docMk/>
            <pc:sldMasterMk cId="557416811" sldId="2147483902"/>
            <pc:sldLayoutMk cId="2223465522" sldId="2147483891"/>
          </pc:sldLayoutMkLst>
        </pc:sldLayoutChg>
        <pc:sldLayoutChg chg="add">
          <pc:chgData name="CHANDANA MN" userId="S::mchandanabtech20@ced.alliance.edu.in::d70552fc-75e6-44d9-a196-8a309e47e583" providerId="AD" clId="Web-{A243EA81-4326-49B1-A975-597087FDBEC5}" dt="2022-08-22T15:55:44.330" v="10"/>
          <pc:sldLayoutMkLst>
            <pc:docMk/>
            <pc:sldMasterMk cId="557416811" sldId="2147483902"/>
            <pc:sldLayoutMk cId="3578615191" sldId="2147483892"/>
          </pc:sldLayoutMkLst>
        </pc:sldLayoutChg>
        <pc:sldLayoutChg chg="add">
          <pc:chgData name="CHANDANA MN" userId="S::mchandanabtech20@ced.alliance.edu.in::d70552fc-75e6-44d9-a196-8a309e47e583" providerId="AD" clId="Web-{A243EA81-4326-49B1-A975-597087FDBEC5}" dt="2022-08-22T15:55:44.330" v="10"/>
          <pc:sldLayoutMkLst>
            <pc:docMk/>
            <pc:sldMasterMk cId="557416811" sldId="2147483902"/>
            <pc:sldLayoutMk cId="1911523885" sldId="2147483893"/>
          </pc:sldLayoutMkLst>
        </pc:sldLayoutChg>
        <pc:sldLayoutChg chg="add">
          <pc:chgData name="CHANDANA MN" userId="S::mchandanabtech20@ced.alliance.edu.in::d70552fc-75e6-44d9-a196-8a309e47e583" providerId="AD" clId="Web-{A243EA81-4326-49B1-A975-597087FDBEC5}" dt="2022-08-22T15:55:44.330" v="10"/>
          <pc:sldLayoutMkLst>
            <pc:docMk/>
            <pc:sldMasterMk cId="557416811" sldId="2147483902"/>
            <pc:sldLayoutMk cId="796540925" sldId="2147483894"/>
          </pc:sldLayoutMkLst>
        </pc:sldLayoutChg>
        <pc:sldLayoutChg chg="add">
          <pc:chgData name="CHANDANA MN" userId="S::mchandanabtech20@ced.alliance.edu.in::d70552fc-75e6-44d9-a196-8a309e47e583" providerId="AD" clId="Web-{A243EA81-4326-49B1-A975-597087FDBEC5}" dt="2022-08-22T15:55:44.330" v="10"/>
          <pc:sldLayoutMkLst>
            <pc:docMk/>
            <pc:sldMasterMk cId="557416811" sldId="2147483902"/>
            <pc:sldLayoutMk cId="2172804658" sldId="2147483895"/>
          </pc:sldLayoutMkLst>
        </pc:sldLayoutChg>
        <pc:sldLayoutChg chg="add">
          <pc:chgData name="CHANDANA MN" userId="S::mchandanabtech20@ced.alliance.edu.in::d70552fc-75e6-44d9-a196-8a309e47e583" providerId="AD" clId="Web-{A243EA81-4326-49B1-A975-597087FDBEC5}" dt="2022-08-22T15:55:44.330" v="10"/>
          <pc:sldLayoutMkLst>
            <pc:docMk/>
            <pc:sldMasterMk cId="557416811" sldId="2147483902"/>
            <pc:sldLayoutMk cId="2591384419" sldId="2147483896"/>
          </pc:sldLayoutMkLst>
        </pc:sldLayoutChg>
        <pc:sldLayoutChg chg="add">
          <pc:chgData name="CHANDANA MN" userId="S::mchandanabtech20@ced.alliance.edu.in::d70552fc-75e6-44d9-a196-8a309e47e583" providerId="AD" clId="Web-{A243EA81-4326-49B1-A975-597087FDBEC5}" dt="2022-08-22T15:55:44.330" v="10"/>
          <pc:sldLayoutMkLst>
            <pc:docMk/>
            <pc:sldMasterMk cId="557416811" sldId="2147483902"/>
            <pc:sldLayoutMk cId="1508956430" sldId="2147483897"/>
          </pc:sldLayoutMkLst>
        </pc:sldLayoutChg>
        <pc:sldLayoutChg chg="add">
          <pc:chgData name="CHANDANA MN" userId="S::mchandanabtech20@ced.alliance.edu.in::d70552fc-75e6-44d9-a196-8a309e47e583" providerId="AD" clId="Web-{A243EA81-4326-49B1-A975-597087FDBEC5}" dt="2022-08-22T15:55:44.330" v="10"/>
          <pc:sldLayoutMkLst>
            <pc:docMk/>
            <pc:sldMasterMk cId="557416811" sldId="2147483902"/>
            <pc:sldLayoutMk cId="4190930730" sldId="2147483898"/>
          </pc:sldLayoutMkLst>
        </pc:sldLayoutChg>
        <pc:sldLayoutChg chg="add">
          <pc:chgData name="CHANDANA MN" userId="S::mchandanabtech20@ced.alliance.edu.in::d70552fc-75e6-44d9-a196-8a309e47e583" providerId="AD" clId="Web-{A243EA81-4326-49B1-A975-597087FDBEC5}" dt="2022-08-22T15:55:44.330" v="10"/>
          <pc:sldLayoutMkLst>
            <pc:docMk/>
            <pc:sldMasterMk cId="557416811" sldId="2147483902"/>
            <pc:sldLayoutMk cId="992385394" sldId="2147483899"/>
          </pc:sldLayoutMkLst>
        </pc:sldLayoutChg>
        <pc:sldLayoutChg chg="add">
          <pc:chgData name="CHANDANA MN" userId="S::mchandanabtech20@ced.alliance.edu.in::d70552fc-75e6-44d9-a196-8a309e47e583" providerId="AD" clId="Web-{A243EA81-4326-49B1-A975-597087FDBEC5}" dt="2022-08-22T15:55:44.330" v="10"/>
          <pc:sldLayoutMkLst>
            <pc:docMk/>
            <pc:sldMasterMk cId="557416811" sldId="2147483902"/>
            <pc:sldLayoutMk cId="3135974524" sldId="2147483900"/>
          </pc:sldLayoutMkLst>
        </pc:sldLayoutChg>
        <pc:sldLayoutChg chg="add">
          <pc:chgData name="CHANDANA MN" userId="S::mchandanabtech20@ced.alliance.edu.in::d70552fc-75e6-44d9-a196-8a309e47e583" providerId="AD" clId="Web-{A243EA81-4326-49B1-A975-597087FDBEC5}" dt="2022-08-22T15:55:44.330" v="10"/>
          <pc:sldLayoutMkLst>
            <pc:docMk/>
            <pc:sldMasterMk cId="557416811" sldId="2147483902"/>
            <pc:sldLayoutMk cId="3845196220" sldId="2147483901"/>
          </pc:sldLayoutMkLst>
        </pc:sldLayoutChg>
      </pc:sldMasterChg>
      <pc:sldMasterChg chg="add del addSldLayout delSldLayout">
        <pc:chgData name="CHANDANA MN" userId="S::mchandanabtech20@ced.alliance.edu.in::d70552fc-75e6-44d9-a196-8a309e47e583" providerId="AD" clId="Web-{A243EA81-4326-49B1-A975-597087FDBEC5}" dt="2022-08-22T15:55:44.283" v="9"/>
        <pc:sldMasterMkLst>
          <pc:docMk/>
          <pc:sldMasterMk cId="814440603" sldId="2147483928"/>
        </pc:sldMasterMkLst>
        <pc:sldLayoutChg chg="add del">
          <pc:chgData name="CHANDANA MN" userId="S::mchandanabtech20@ced.alliance.edu.in::d70552fc-75e6-44d9-a196-8a309e47e583" providerId="AD" clId="Web-{A243EA81-4326-49B1-A975-597087FDBEC5}" dt="2022-08-22T15:55:44.283" v="9"/>
          <pc:sldLayoutMkLst>
            <pc:docMk/>
            <pc:sldMasterMk cId="814440603" sldId="2147483928"/>
            <pc:sldLayoutMk cId="284295772" sldId="2147483917"/>
          </pc:sldLayoutMkLst>
        </pc:sldLayoutChg>
        <pc:sldLayoutChg chg="add del">
          <pc:chgData name="CHANDANA MN" userId="S::mchandanabtech20@ced.alliance.edu.in::d70552fc-75e6-44d9-a196-8a309e47e583" providerId="AD" clId="Web-{A243EA81-4326-49B1-A975-597087FDBEC5}" dt="2022-08-22T15:55:44.283" v="9"/>
          <pc:sldLayoutMkLst>
            <pc:docMk/>
            <pc:sldMasterMk cId="814440603" sldId="2147483928"/>
            <pc:sldLayoutMk cId="3465085804" sldId="2147483918"/>
          </pc:sldLayoutMkLst>
        </pc:sldLayoutChg>
        <pc:sldLayoutChg chg="add del">
          <pc:chgData name="CHANDANA MN" userId="S::mchandanabtech20@ced.alliance.edu.in::d70552fc-75e6-44d9-a196-8a309e47e583" providerId="AD" clId="Web-{A243EA81-4326-49B1-A975-597087FDBEC5}" dt="2022-08-22T15:55:44.283" v="9"/>
          <pc:sldLayoutMkLst>
            <pc:docMk/>
            <pc:sldMasterMk cId="814440603" sldId="2147483928"/>
            <pc:sldLayoutMk cId="625903954" sldId="2147483919"/>
          </pc:sldLayoutMkLst>
        </pc:sldLayoutChg>
        <pc:sldLayoutChg chg="add del">
          <pc:chgData name="CHANDANA MN" userId="S::mchandanabtech20@ced.alliance.edu.in::d70552fc-75e6-44d9-a196-8a309e47e583" providerId="AD" clId="Web-{A243EA81-4326-49B1-A975-597087FDBEC5}" dt="2022-08-22T15:55:44.283" v="9"/>
          <pc:sldLayoutMkLst>
            <pc:docMk/>
            <pc:sldMasterMk cId="814440603" sldId="2147483928"/>
            <pc:sldLayoutMk cId="4189691561" sldId="2147483920"/>
          </pc:sldLayoutMkLst>
        </pc:sldLayoutChg>
        <pc:sldLayoutChg chg="add del">
          <pc:chgData name="CHANDANA MN" userId="S::mchandanabtech20@ced.alliance.edu.in::d70552fc-75e6-44d9-a196-8a309e47e583" providerId="AD" clId="Web-{A243EA81-4326-49B1-A975-597087FDBEC5}" dt="2022-08-22T15:55:44.283" v="9"/>
          <pc:sldLayoutMkLst>
            <pc:docMk/>
            <pc:sldMasterMk cId="814440603" sldId="2147483928"/>
            <pc:sldLayoutMk cId="4270140000" sldId="2147483921"/>
          </pc:sldLayoutMkLst>
        </pc:sldLayoutChg>
        <pc:sldLayoutChg chg="add del">
          <pc:chgData name="CHANDANA MN" userId="S::mchandanabtech20@ced.alliance.edu.in::d70552fc-75e6-44d9-a196-8a309e47e583" providerId="AD" clId="Web-{A243EA81-4326-49B1-A975-597087FDBEC5}" dt="2022-08-22T15:55:44.283" v="9"/>
          <pc:sldLayoutMkLst>
            <pc:docMk/>
            <pc:sldMasterMk cId="814440603" sldId="2147483928"/>
            <pc:sldLayoutMk cId="1936135933" sldId="2147483922"/>
          </pc:sldLayoutMkLst>
        </pc:sldLayoutChg>
        <pc:sldLayoutChg chg="add del">
          <pc:chgData name="CHANDANA MN" userId="S::mchandanabtech20@ced.alliance.edu.in::d70552fc-75e6-44d9-a196-8a309e47e583" providerId="AD" clId="Web-{A243EA81-4326-49B1-A975-597087FDBEC5}" dt="2022-08-22T15:55:44.283" v="9"/>
          <pc:sldLayoutMkLst>
            <pc:docMk/>
            <pc:sldMasterMk cId="814440603" sldId="2147483928"/>
            <pc:sldLayoutMk cId="243814059" sldId="2147483923"/>
          </pc:sldLayoutMkLst>
        </pc:sldLayoutChg>
        <pc:sldLayoutChg chg="add del">
          <pc:chgData name="CHANDANA MN" userId="S::mchandanabtech20@ced.alliance.edu.in::d70552fc-75e6-44d9-a196-8a309e47e583" providerId="AD" clId="Web-{A243EA81-4326-49B1-A975-597087FDBEC5}" dt="2022-08-22T15:55:44.283" v="9"/>
          <pc:sldLayoutMkLst>
            <pc:docMk/>
            <pc:sldMasterMk cId="814440603" sldId="2147483928"/>
            <pc:sldLayoutMk cId="3452024518" sldId="2147483924"/>
          </pc:sldLayoutMkLst>
        </pc:sldLayoutChg>
        <pc:sldLayoutChg chg="add del">
          <pc:chgData name="CHANDANA MN" userId="S::mchandanabtech20@ced.alliance.edu.in::d70552fc-75e6-44d9-a196-8a309e47e583" providerId="AD" clId="Web-{A243EA81-4326-49B1-A975-597087FDBEC5}" dt="2022-08-22T15:55:44.283" v="9"/>
          <pc:sldLayoutMkLst>
            <pc:docMk/>
            <pc:sldMasterMk cId="814440603" sldId="2147483928"/>
            <pc:sldLayoutMk cId="4215549686" sldId="2147483925"/>
          </pc:sldLayoutMkLst>
        </pc:sldLayoutChg>
        <pc:sldLayoutChg chg="add del">
          <pc:chgData name="CHANDANA MN" userId="S::mchandanabtech20@ced.alliance.edu.in::d70552fc-75e6-44d9-a196-8a309e47e583" providerId="AD" clId="Web-{A243EA81-4326-49B1-A975-597087FDBEC5}" dt="2022-08-22T15:55:44.283" v="9"/>
          <pc:sldLayoutMkLst>
            <pc:docMk/>
            <pc:sldMasterMk cId="814440603" sldId="2147483928"/>
            <pc:sldLayoutMk cId="4182083824" sldId="2147483926"/>
          </pc:sldLayoutMkLst>
        </pc:sldLayoutChg>
        <pc:sldLayoutChg chg="add del">
          <pc:chgData name="CHANDANA MN" userId="S::mchandanabtech20@ced.alliance.edu.in::d70552fc-75e6-44d9-a196-8a309e47e583" providerId="AD" clId="Web-{A243EA81-4326-49B1-A975-597087FDBEC5}" dt="2022-08-22T15:55:44.283" v="9"/>
          <pc:sldLayoutMkLst>
            <pc:docMk/>
            <pc:sldMasterMk cId="814440603" sldId="2147483928"/>
            <pc:sldLayoutMk cId="870605956" sldId="2147483927"/>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9C34CC-E547-4BCD-81D4-0609E059A6AD}"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53225631-AA54-44A4-9047-20625DC92667}">
      <dgm:prSet/>
      <dgm:spPr/>
      <dgm:t>
        <a:bodyPr/>
        <a:lstStyle/>
        <a:p>
          <a:pPr>
            <a:lnSpc>
              <a:spcPct val="100000"/>
            </a:lnSpc>
            <a:defRPr b="1"/>
          </a:pPr>
          <a:r>
            <a:rPr lang="en-US" b="1" u="sng"/>
            <a:t>Advantages:</a:t>
          </a:r>
          <a:endParaRPr lang="en-US"/>
        </a:p>
      </dgm:t>
    </dgm:pt>
    <dgm:pt modelId="{820398A0-FDAC-4709-ACC7-09731A5F9A45}" type="parTrans" cxnId="{C9D2853E-90FA-45D6-AB37-2C971EE6D348}">
      <dgm:prSet/>
      <dgm:spPr/>
      <dgm:t>
        <a:bodyPr/>
        <a:lstStyle/>
        <a:p>
          <a:endParaRPr lang="en-US"/>
        </a:p>
      </dgm:t>
    </dgm:pt>
    <dgm:pt modelId="{7FDD9BFC-AB02-447C-A444-3211C53267B0}" type="sibTrans" cxnId="{C9D2853E-90FA-45D6-AB37-2C971EE6D348}">
      <dgm:prSet/>
      <dgm:spPr/>
      <dgm:t>
        <a:bodyPr/>
        <a:lstStyle/>
        <a:p>
          <a:endParaRPr lang="en-US"/>
        </a:p>
      </dgm:t>
    </dgm:pt>
    <dgm:pt modelId="{57D21D72-1A1A-4603-A53A-C61B38192DE8}">
      <dgm:prSet/>
      <dgm:spPr/>
      <dgm:t>
        <a:bodyPr/>
        <a:lstStyle/>
        <a:p>
          <a:pPr>
            <a:lnSpc>
              <a:spcPct val="100000"/>
            </a:lnSpc>
          </a:pPr>
          <a:r>
            <a:rPr lang="en-US" b="0" i="1" baseline="0"/>
            <a:t>BFS will provide a solution if any solution exists.</a:t>
          </a:r>
          <a:endParaRPr lang="en-US"/>
        </a:p>
      </dgm:t>
    </dgm:pt>
    <dgm:pt modelId="{03402FC1-A686-42B4-9D67-DB9B1404C955}" type="parTrans" cxnId="{64B55970-E4BF-4931-BA60-335ED4D36B8D}">
      <dgm:prSet/>
      <dgm:spPr/>
      <dgm:t>
        <a:bodyPr/>
        <a:lstStyle/>
        <a:p>
          <a:endParaRPr lang="en-US"/>
        </a:p>
      </dgm:t>
    </dgm:pt>
    <dgm:pt modelId="{779BD475-CCF5-4D64-B6F9-22C232D6683A}" type="sibTrans" cxnId="{64B55970-E4BF-4931-BA60-335ED4D36B8D}">
      <dgm:prSet/>
      <dgm:spPr/>
      <dgm:t>
        <a:bodyPr/>
        <a:lstStyle/>
        <a:p>
          <a:endParaRPr lang="en-US"/>
        </a:p>
      </dgm:t>
    </dgm:pt>
    <dgm:pt modelId="{DE656B19-F54F-438F-9CC2-ED8C950BE92A}">
      <dgm:prSet/>
      <dgm:spPr/>
      <dgm:t>
        <a:bodyPr/>
        <a:lstStyle/>
        <a:p>
          <a:pPr>
            <a:lnSpc>
              <a:spcPct val="100000"/>
            </a:lnSpc>
          </a:pPr>
          <a:r>
            <a:rPr lang="en-US" b="0" i="1" baseline="0"/>
            <a:t>If there are more than one solutions for a given problem, then BFS will provide the minimal solution which requires the least number of steps.</a:t>
          </a:r>
          <a:endParaRPr lang="en-US"/>
        </a:p>
      </dgm:t>
    </dgm:pt>
    <dgm:pt modelId="{0B60E6E5-6590-4A38-A326-BB38BB05A097}" type="parTrans" cxnId="{445DC848-FA22-468A-A3DC-B724BC09552B}">
      <dgm:prSet/>
      <dgm:spPr/>
      <dgm:t>
        <a:bodyPr/>
        <a:lstStyle/>
        <a:p>
          <a:endParaRPr lang="en-US"/>
        </a:p>
      </dgm:t>
    </dgm:pt>
    <dgm:pt modelId="{5A483216-9489-4760-8BD3-7961C9EBF5D2}" type="sibTrans" cxnId="{445DC848-FA22-468A-A3DC-B724BC09552B}">
      <dgm:prSet/>
      <dgm:spPr/>
      <dgm:t>
        <a:bodyPr/>
        <a:lstStyle/>
        <a:p>
          <a:endParaRPr lang="en-US"/>
        </a:p>
      </dgm:t>
    </dgm:pt>
    <dgm:pt modelId="{94238095-A860-4D91-AAF1-2F1A2BE48998}">
      <dgm:prSet/>
      <dgm:spPr/>
      <dgm:t>
        <a:bodyPr/>
        <a:lstStyle/>
        <a:p>
          <a:pPr>
            <a:lnSpc>
              <a:spcPct val="100000"/>
            </a:lnSpc>
            <a:defRPr b="1"/>
          </a:pPr>
          <a:r>
            <a:rPr lang="en-US" b="1" u="sng"/>
            <a:t>Disadvantages:</a:t>
          </a:r>
          <a:endParaRPr lang="en-US"/>
        </a:p>
      </dgm:t>
    </dgm:pt>
    <dgm:pt modelId="{E6462C2E-D9E3-47B1-9F0E-4CBC00CE2A28}" type="parTrans" cxnId="{E5494F83-9FAC-488B-8D2A-A753E6F53F55}">
      <dgm:prSet/>
      <dgm:spPr/>
      <dgm:t>
        <a:bodyPr/>
        <a:lstStyle/>
        <a:p>
          <a:endParaRPr lang="en-US"/>
        </a:p>
      </dgm:t>
    </dgm:pt>
    <dgm:pt modelId="{3CACEEA1-4F06-4066-9DC1-798ED5C449B6}" type="sibTrans" cxnId="{E5494F83-9FAC-488B-8D2A-A753E6F53F55}">
      <dgm:prSet/>
      <dgm:spPr/>
      <dgm:t>
        <a:bodyPr/>
        <a:lstStyle/>
        <a:p>
          <a:endParaRPr lang="en-US"/>
        </a:p>
      </dgm:t>
    </dgm:pt>
    <dgm:pt modelId="{D5ECC3B1-6A81-4D5E-8A97-34A5543FA208}">
      <dgm:prSet/>
      <dgm:spPr/>
      <dgm:t>
        <a:bodyPr/>
        <a:lstStyle/>
        <a:p>
          <a:pPr>
            <a:lnSpc>
              <a:spcPct val="100000"/>
            </a:lnSpc>
          </a:pPr>
          <a:r>
            <a:rPr lang="en-US" b="0" i="1" baseline="0"/>
            <a:t>It requires lots of memory since each level of the tree must be saved into memory to expand the next level.</a:t>
          </a:r>
          <a:endParaRPr lang="en-US"/>
        </a:p>
      </dgm:t>
    </dgm:pt>
    <dgm:pt modelId="{AC87FAC6-80F1-4CC7-9DD1-FE324A572CFF}" type="parTrans" cxnId="{2219A9FC-4D10-407D-A72C-20607CBB9E40}">
      <dgm:prSet/>
      <dgm:spPr/>
      <dgm:t>
        <a:bodyPr/>
        <a:lstStyle/>
        <a:p>
          <a:endParaRPr lang="en-US"/>
        </a:p>
      </dgm:t>
    </dgm:pt>
    <dgm:pt modelId="{5D595E8E-F996-48E9-9308-E6356202D6BF}" type="sibTrans" cxnId="{2219A9FC-4D10-407D-A72C-20607CBB9E40}">
      <dgm:prSet/>
      <dgm:spPr/>
      <dgm:t>
        <a:bodyPr/>
        <a:lstStyle/>
        <a:p>
          <a:endParaRPr lang="en-US"/>
        </a:p>
      </dgm:t>
    </dgm:pt>
    <dgm:pt modelId="{69C9F2F6-7288-4899-9F04-50542BD2EE41}">
      <dgm:prSet/>
      <dgm:spPr/>
      <dgm:t>
        <a:bodyPr/>
        <a:lstStyle/>
        <a:p>
          <a:pPr>
            <a:lnSpc>
              <a:spcPct val="100000"/>
            </a:lnSpc>
          </a:pPr>
          <a:r>
            <a:rPr lang="en-US" b="0" i="1" baseline="0"/>
            <a:t>BFS needs lots of time if the solution is far away from the root node.</a:t>
          </a:r>
          <a:endParaRPr lang="en-US"/>
        </a:p>
      </dgm:t>
    </dgm:pt>
    <dgm:pt modelId="{36DE3987-0660-4559-8886-85ACBD6C1622}" type="parTrans" cxnId="{A099FC74-76C3-4F26-8C61-21EBD853026E}">
      <dgm:prSet/>
      <dgm:spPr/>
      <dgm:t>
        <a:bodyPr/>
        <a:lstStyle/>
        <a:p>
          <a:endParaRPr lang="en-US"/>
        </a:p>
      </dgm:t>
    </dgm:pt>
    <dgm:pt modelId="{48AA5217-8DB6-4453-B4E9-F91329343DAF}" type="sibTrans" cxnId="{A099FC74-76C3-4F26-8C61-21EBD853026E}">
      <dgm:prSet/>
      <dgm:spPr/>
      <dgm:t>
        <a:bodyPr/>
        <a:lstStyle/>
        <a:p>
          <a:endParaRPr lang="en-US"/>
        </a:p>
      </dgm:t>
    </dgm:pt>
    <dgm:pt modelId="{4744DE0F-69FF-475E-A63E-A230ED6CAA00}" type="pres">
      <dgm:prSet presAssocID="{309C34CC-E547-4BCD-81D4-0609E059A6AD}" presName="root" presStyleCnt="0">
        <dgm:presLayoutVars>
          <dgm:dir/>
          <dgm:resizeHandles val="exact"/>
        </dgm:presLayoutVars>
      </dgm:prSet>
      <dgm:spPr/>
    </dgm:pt>
    <dgm:pt modelId="{6C73F950-1F97-4E2D-9E0F-0B033CFF80B6}" type="pres">
      <dgm:prSet presAssocID="{53225631-AA54-44A4-9047-20625DC92667}" presName="compNode" presStyleCnt="0"/>
      <dgm:spPr/>
    </dgm:pt>
    <dgm:pt modelId="{731E5774-1E0F-44B5-A9EC-98199602568B}" type="pres">
      <dgm:prSet presAssocID="{53225631-AA54-44A4-9047-20625DC926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A7E16C61-8F52-4E8F-885C-55F693E25E98}" type="pres">
      <dgm:prSet presAssocID="{53225631-AA54-44A4-9047-20625DC92667}" presName="iconSpace" presStyleCnt="0"/>
      <dgm:spPr/>
    </dgm:pt>
    <dgm:pt modelId="{65CCBEDD-FD6D-4DB8-B59C-3AC8B87EFFFE}" type="pres">
      <dgm:prSet presAssocID="{53225631-AA54-44A4-9047-20625DC92667}" presName="parTx" presStyleLbl="revTx" presStyleIdx="0" presStyleCnt="4">
        <dgm:presLayoutVars>
          <dgm:chMax val="0"/>
          <dgm:chPref val="0"/>
        </dgm:presLayoutVars>
      </dgm:prSet>
      <dgm:spPr/>
    </dgm:pt>
    <dgm:pt modelId="{FD8B900F-63E9-4AA3-8C73-D99881B774F9}" type="pres">
      <dgm:prSet presAssocID="{53225631-AA54-44A4-9047-20625DC92667}" presName="txSpace" presStyleCnt="0"/>
      <dgm:spPr/>
    </dgm:pt>
    <dgm:pt modelId="{430F4620-C27A-4817-94C3-B3011C00E686}" type="pres">
      <dgm:prSet presAssocID="{53225631-AA54-44A4-9047-20625DC92667}" presName="desTx" presStyleLbl="revTx" presStyleIdx="1" presStyleCnt="4">
        <dgm:presLayoutVars/>
      </dgm:prSet>
      <dgm:spPr/>
    </dgm:pt>
    <dgm:pt modelId="{9B8818B7-C9B8-4258-AC6E-8BA2C212DF23}" type="pres">
      <dgm:prSet presAssocID="{7FDD9BFC-AB02-447C-A444-3211C53267B0}" presName="sibTrans" presStyleCnt="0"/>
      <dgm:spPr/>
    </dgm:pt>
    <dgm:pt modelId="{2E86F908-83B2-4616-B0FB-9CADC337FC72}" type="pres">
      <dgm:prSet presAssocID="{94238095-A860-4D91-AAF1-2F1A2BE48998}" presName="compNode" presStyleCnt="0"/>
      <dgm:spPr/>
    </dgm:pt>
    <dgm:pt modelId="{FA220C6D-63CE-47AD-AFAF-E1143715088C}" type="pres">
      <dgm:prSet presAssocID="{94238095-A860-4D91-AAF1-2F1A2BE4899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FD8495BB-09C6-4B89-89B5-15E92056D26C}" type="pres">
      <dgm:prSet presAssocID="{94238095-A860-4D91-AAF1-2F1A2BE48998}" presName="iconSpace" presStyleCnt="0"/>
      <dgm:spPr/>
    </dgm:pt>
    <dgm:pt modelId="{F3D60DC2-8AC2-48A0-8DBD-B035904D02A5}" type="pres">
      <dgm:prSet presAssocID="{94238095-A860-4D91-AAF1-2F1A2BE48998}" presName="parTx" presStyleLbl="revTx" presStyleIdx="2" presStyleCnt="4">
        <dgm:presLayoutVars>
          <dgm:chMax val="0"/>
          <dgm:chPref val="0"/>
        </dgm:presLayoutVars>
      </dgm:prSet>
      <dgm:spPr/>
    </dgm:pt>
    <dgm:pt modelId="{8CAC5F13-808F-4FBD-90A5-1EE546E57B9D}" type="pres">
      <dgm:prSet presAssocID="{94238095-A860-4D91-AAF1-2F1A2BE48998}" presName="txSpace" presStyleCnt="0"/>
      <dgm:spPr/>
    </dgm:pt>
    <dgm:pt modelId="{00510B51-707F-41ED-8E9F-776CB12AB3D4}" type="pres">
      <dgm:prSet presAssocID="{94238095-A860-4D91-AAF1-2F1A2BE48998}" presName="desTx" presStyleLbl="revTx" presStyleIdx="3" presStyleCnt="4">
        <dgm:presLayoutVars/>
      </dgm:prSet>
      <dgm:spPr/>
    </dgm:pt>
  </dgm:ptLst>
  <dgm:cxnLst>
    <dgm:cxn modelId="{7E2F160F-FE47-430F-B0A9-208ABDB87D87}" type="presOf" srcId="{DE656B19-F54F-438F-9CC2-ED8C950BE92A}" destId="{430F4620-C27A-4817-94C3-B3011C00E686}" srcOrd="0" destOrd="1" presId="urn:microsoft.com/office/officeart/2018/5/layout/CenteredIconLabelDescriptionList"/>
    <dgm:cxn modelId="{C9D2853E-90FA-45D6-AB37-2C971EE6D348}" srcId="{309C34CC-E547-4BCD-81D4-0609E059A6AD}" destId="{53225631-AA54-44A4-9047-20625DC92667}" srcOrd="0" destOrd="0" parTransId="{820398A0-FDAC-4709-ACC7-09731A5F9A45}" sibTransId="{7FDD9BFC-AB02-447C-A444-3211C53267B0}"/>
    <dgm:cxn modelId="{74774E44-2685-40FA-A856-08C3A9AC4AF7}" type="presOf" srcId="{69C9F2F6-7288-4899-9F04-50542BD2EE41}" destId="{00510B51-707F-41ED-8E9F-776CB12AB3D4}" srcOrd="0" destOrd="1" presId="urn:microsoft.com/office/officeart/2018/5/layout/CenteredIconLabelDescriptionList"/>
    <dgm:cxn modelId="{445DC848-FA22-468A-A3DC-B724BC09552B}" srcId="{53225631-AA54-44A4-9047-20625DC92667}" destId="{DE656B19-F54F-438F-9CC2-ED8C950BE92A}" srcOrd="1" destOrd="0" parTransId="{0B60E6E5-6590-4A38-A326-BB38BB05A097}" sibTransId="{5A483216-9489-4760-8BD3-7961C9EBF5D2}"/>
    <dgm:cxn modelId="{64B55970-E4BF-4931-BA60-335ED4D36B8D}" srcId="{53225631-AA54-44A4-9047-20625DC92667}" destId="{57D21D72-1A1A-4603-A53A-C61B38192DE8}" srcOrd="0" destOrd="0" parTransId="{03402FC1-A686-42B4-9D67-DB9B1404C955}" sibTransId="{779BD475-CCF5-4D64-B6F9-22C232D6683A}"/>
    <dgm:cxn modelId="{A099FC74-76C3-4F26-8C61-21EBD853026E}" srcId="{94238095-A860-4D91-AAF1-2F1A2BE48998}" destId="{69C9F2F6-7288-4899-9F04-50542BD2EE41}" srcOrd="1" destOrd="0" parTransId="{36DE3987-0660-4559-8886-85ACBD6C1622}" sibTransId="{48AA5217-8DB6-4453-B4E9-F91329343DAF}"/>
    <dgm:cxn modelId="{A66FAC82-C4CD-47FD-A14F-91BD2EF18343}" type="presOf" srcId="{309C34CC-E547-4BCD-81D4-0609E059A6AD}" destId="{4744DE0F-69FF-475E-A63E-A230ED6CAA00}" srcOrd="0" destOrd="0" presId="urn:microsoft.com/office/officeart/2018/5/layout/CenteredIconLabelDescriptionList"/>
    <dgm:cxn modelId="{E5494F83-9FAC-488B-8D2A-A753E6F53F55}" srcId="{309C34CC-E547-4BCD-81D4-0609E059A6AD}" destId="{94238095-A860-4D91-AAF1-2F1A2BE48998}" srcOrd="1" destOrd="0" parTransId="{E6462C2E-D9E3-47B1-9F0E-4CBC00CE2A28}" sibTransId="{3CACEEA1-4F06-4066-9DC1-798ED5C449B6}"/>
    <dgm:cxn modelId="{87EB03AE-87BE-4ED2-A4C0-7F872C9DEA4D}" type="presOf" srcId="{94238095-A860-4D91-AAF1-2F1A2BE48998}" destId="{F3D60DC2-8AC2-48A0-8DBD-B035904D02A5}" srcOrd="0" destOrd="0" presId="urn:microsoft.com/office/officeart/2018/5/layout/CenteredIconLabelDescriptionList"/>
    <dgm:cxn modelId="{166D19AE-ECB0-4F38-A0EF-B5227CF8FC5B}" type="presOf" srcId="{D5ECC3B1-6A81-4D5E-8A97-34A5543FA208}" destId="{00510B51-707F-41ED-8E9F-776CB12AB3D4}" srcOrd="0" destOrd="0" presId="urn:microsoft.com/office/officeart/2018/5/layout/CenteredIconLabelDescriptionList"/>
    <dgm:cxn modelId="{18FA2DE6-C265-4BE7-BEB5-581A607FE134}" type="presOf" srcId="{57D21D72-1A1A-4603-A53A-C61B38192DE8}" destId="{430F4620-C27A-4817-94C3-B3011C00E686}" srcOrd="0" destOrd="0" presId="urn:microsoft.com/office/officeart/2018/5/layout/CenteredIconLabelDescriptionList"/>
    <dgm:cxn modelId="{737BD7F7-CDF6-4B7A-B362-C315485F5D03}" type="presOf" srcId="{53225631-AA54-44A4-9047-20625DC92667}" destId="{65CCBEDD-FD6D-4DB8-B59C-3AC8B87EFFFE}" srcOrd="0" destOrd="0" presId="urn:microsoft.com/office/officeart/2018/5/layout/CenteredIconLabelDescriptionList"/>
    <dgm:cxn modelId="{2219A9FC-4D10-407D-A72C-20607CBB9E40}" srcId="{94238095-A860-4D91-AAF1-2F1A2BE48998}" destId="{D5ECC3B1-6A81-4D5E-8A97-34A5543FA208}" srcOrd="0" destOrd="0" parTransId="{AC87FAC6-80F1-4CC7-9DD1-FE324A572CFF}" sibTransId="{5D595E8E-F996-48E9-9308-E6356202D6BF}"/>
    <dgm:cxn modelId="{B6467A54-6AC2-4A1B-9A8D-E68BAC36C35E}" type="presParOf" srcId="{4744DE0F-69FF-475E-A63E-A230ED6CAA00}" destId="{6C73F950-1F97-4E2D-9E0F-0B033CFF80B6}" srcOrd="0" destOrd="0" presId="urn:microsoft.com/office/officeart/2018/5/layout/CenteredIconLabelDescriptionList"/>
    <dgm:cxn modelId="{CC87BF82-AEB0-4539-9B17-8CA5ECF45B7F}" type="presParOf" srcId="{6C73F950-1F97-4E2D-9E0F-0B033CFF80B6}" destId="{731E5774-1E0F-44B5-A9EC-98199602568B}" srcOrd="0" destOrd="0" presId="urn:microsoft.com/office/officeart/2018/5/layout/CenteredIconLabelDescriptionList"/>
    <dgm:cxn modelId="{EEC851E5-DDCC-4F7E-A782-3832676D7D31}" type="presParOf" srcId="{6C73F950-1F97-4E2D-9E0F-0B033CFF80B6}" destId="{A7E16C61-8F52-4E8F-885C-55F693E25E98}" srcOrd="1" destOrd="0" presId="urn:microsoft.com/office/officeart/2018/5/layout/CenteredIconLabelDescriptionList"/>
    <dgm:cxn modelId="{9BB2C9BE-8A1B-4482-82C2-D3C6836F7D4D}" type="presParOf" srcId="{6C73F950-1F97-4E2D-9E0F-0B033CFF80B6}" destId="{65CCBEDD-FD6D-4DB8-B59C-3AC8B87EFFFE}" srcOrd="2" destOrd="0" presId="urn:microsoft.com/office/officeart/2018/5/layout/CenteredIconLabelDescriptionList"/>
    <dgm:cxn modelId="{9A6B678D-AE65-462C-BDF4-AC86F2E792E2}" type="presParOf" srcId="{6C73F950-1F97-4E2D-9E0F-0B033CFF80B6}" destId="{FD8B900F-63E9-4AA3-8C73-D99881B774F9}" srcOrd="3" destOrd="0" presId="urn:microsoft.com/office/officeart/2018/5/layout/CenteredIconLabelDescriptionList"/>
    <dgm:cxn modelId="{593A0410-D50B-47CB-8789-A76F87AFC062}" type="presParOf" srcId="{6C73F950-1F97-4E2D-9E0F-0B033CFF80B6}" destId="{430F4620-C27A-4817-94C3-B3011C00E686}" srcOrd="4" destOrd="0" presId="urn:microsoft.com/office/officeart/2018/5/layout/CenteredIconLabelDescriptionList"/>
    <dgm:cxn modelId="{3B78AE3D-F271-4E09-8136-41B3ED519805}" type="presParOf" srcId="{4744DE0F-69FF-475E-A63E-A230ED6CAA00}" destId="{9B8818B7-C9B8-4258-AC6E-8BA2C212DF23}" srcOrd="1" destOrd="0" presId="urn:microsoft.com/office/officeart/2018/5/layout/CenteredIconLabelDescriptionList"/>
    <dgm:cxn modelId="{CE97482B-9D94-415F-8DDD-2226C4492E7C}" type="presParOf" srcId="{4744DE0F-69FF-475E-A63E-A230ED6CAA00}" destId="{2E86F908-83B2-4616-B0FB-9CADC337FC72}" srcOrd="2" destOrd="0" presId="urn:microsoft.com/office/officeart/2018/5/layout/CenteredIconLabelDescriptionList"/>
    <dgm:cxn modelId="{95C0F568-6B54-48DC-B601-9E0ECCBD6842}" type="presParOf" srcId="{2E86F908-83B2-4616-B0FB-9CADC337FC72}" destId="{FA220C6D-63CE-47AD-AFAF-E1143715088C}" srcOrd="0" destOrd="0" presId="urn:microsoft.com/office/officeart/2018/5/layout/CenteredIconLabelDescriptionList"/>
    <dgm:cxn modelId="{8EDB2428-4601-491D-AAD6-ACD69062680F}" type="presParOf" srcId="{2E86F908-83B2-4616-B0FB-9CADC337FC72}" destId="{FD8495BB-09C6-4B89-89B5-15E92056D26C}" srcOrd="1" destOrd="0" presId="urn:microsoft.com/office/officeart/2018/5/layout/CenteredIconLabelDescriptionList"/>
    <dgm:cxn modelId="{A6E9E4D9-92DD-4C0B-873C-C5C924F2F85A}" type="presParOf" srcId="{2E86F908-83B2-4616-B0FB-9CADC337FC72}" destId="{F3D60DC2-8AC2-48A0-8DBD-B035904D02A5}" srcOrd="2" destOrd="0" presId="urn:microsoft.com/office/officeart/2018/5/layout/CenteredIconLabelDescriptionList"/>
    <dgm:cxn modelId="{AE9E0C25-6C0A-459B-8BAD-4988631CF507}" type="presParOf" srcId="{2E86F908-83B2-4616-B0FB-9CADC337FC72}" destId="{8CAC5F13-808F-4FBD-90A5-1EE546E57B9D}" srcOrd="3" destOrd="0" presId="urn:microsoft.com/office/officeart/2018/5/layout/CenteredIconLabelDescriptionList"/>
    <dgm:cxn modelId="{F794B1B6-9F00-459E-A544-EFC8B078DE7F}" type="presParOf" srcId="{2E86F908-83B2-4616-B0FB-9CADC337FC72}" destId="{00510B51-707F-41ED-8E9F-776CB12AB3D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B39234-F107-4F8A-9645-8D280CD7C662}"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6DB1393-CE5C-4441-8013-2A4B848F8948}">
      <dgm:prSet/>
      <dgm:spPr/>
      <dgm:t>
        <a:bodyPr/>
        <a:lstStyle/>
        <a:p>
          <a:pPr>
            <a:lnSpc>
              <a:spcPct val="100000"/>
            </a:lnSpc>
          </a:pPr>
          <a:r>
            <a:rPr lang="en-US"/>
            <a:t>DFS-depth first search</a:t>
          </a:r>
        </a:p>
      </dgm:t>
    </dgm:pt>
    <dgm:pt modelId="{0CEB927D-F2D7-491F-8B2D-C7650A65C7CC}" type="parTrans" cxnId="{82764413-CF52-43F9-AD9F-7BB16AB1A3A1}">
      <dgm:prSet/>
      <dgm:spPr/>
      <dgm:t>
        <a:bodyPr/>
        <a:lstStyle/>
        <a:p>
          <a:endParaRPr lang="en-US"/>
        </a:p>
      </dgm:t>
    </dgm:pt>
    <dgm:pt modelId="{F4A1B203-F9B5-42FD-A7FB-C62FE73D8936}" type="sibTrans" cxnId="{82764413-CF52-43F9-AD9F-7BB16AB1A3A1}">
      <dgm:prSet/>
      <dgm:spPr/>
      <dgm:t>
        <a:bodyPr/>
        <a:lstStyle/>
        <a:p>
          <a:pPr>
            <a:lnSpc>
              <a:spcPct val="100000"/>
            </a:lnSpc>
          </a:pPr>
          <a:endParaRPr lang="en-US"/>
        </a:p>
      </dgm:t>
    </dgm:pt>
    <dgm:pt modelId="{89E6D4D3-205F-4CD1-94E3-95682A6F079F}">
      <dgm:prSet/>
      <dgm:spPr/>
      <dgm:t>
        <a:bodyPr/>
        <a:lstStyle/>
        <a:p>
          <a:pPr>
            <a:lnSpc>
              <a:spcPct val="100000"/>
            </a:lnSpc>
          </a:pPr>
          <a:r>
            <a:rPr lang="en-US"/>
            <a:t>Depth-first search is recursive algorithm for traversing a tree or graph data structure.</a:t>
          </a:r>
        </a:p>
      </dgm:t>
    </dgm:pt>
    <dgm:pt modelId="{4018B26D-7281-4974-B913-A77479A57A2C}" type="parTrans" cxnId="{6FBE03AA-B7BF-4BE9-8020-73926EF32010}">
      <dgm:prSet/>
      <dgm:spPr/>
      <dgm:t>
        <a:bodyPr/>
        <a:lstStyle/>
        <a:p>
          <a:endParaRPr lang="en-US"/>
        </a:p>
      </dgm:t>
    </dgm:pt>
    <dgm:pt modelId="{F99A716F-93D3-4799-8D63-FED662BA0349}" type="sibTrans" cxnId="{6FBE03AA-B7BF-4BE9-8020-73926EF32010}">
      <dgm:prSet/>
      <dgm:spPr/>
      <dgm:t>
        <a:bodyPr/>
        <a:lstStyle/>
        <a:p>
          <a:pPr>
            <a:lnSpc>
              <a:spcPct val="100000"/>
            </a:lnSpc>
          </a:pPr>
          <a:endParaRPr lang="en-US"/>
        </a:p>
      </dgm:t>
    </dgm:pt>
    <dgm:pt modelId="{DF9A3787-2D02-46DF-B29E-96DCE8DE27E6}">
      <dgm:prSet/>
      <dgm:spPr/>
      <dgm:t>
        <a:bodyPr/>
        <a:lstStyle/>
        <a:p>
          <a:pPr>
            <a:lnSpc>
              <a:spcPct val="100000"/>
            </a:lnSpc>
          </a:pPr>
          <a:r>
            <a:rPr lang="en-US"/>
            <a:t>It is called the depth-first search because it starts from the root node and follow seach path to its greatest depth node before moving to the next path.</a:t>
          </a:r>
        </a:p>
      </dgm:t>
    </dgm:pt>
    <dgm:pt modelId="{B0D240B1-3C38-4E47-A4D6-7CA98B6A0BBD}" type="parTrans" cxnId="{730B8E8D-096F-4DFB-9D07-F7FBE78D945B}">
      <dgm:prSet/>
      <dgm:spPr/>
      <dgm:t>
        <a:bodyPr/>
        <a:lstStyle/>
        <a:p>
          <a:endParaRPr lang="en-US"/>
        </a:p>
      </dgm:t>
    </dgm:pt>
    <dgm:pt modelId="{28109A7D-A582-49D7-B5C3-C9AD69573318}" type="sibTrans" cxnId="{730B8E8D-096F-4DFB-9D07-F7FBE78D945B}">
      <dgm:prSet/>
      <dgm:spPr/>
      <dgm:t>
        <a:bodyPr/>
        <a:lstStyle/>
        <a:p>
          <a:pPr>
            <a:lnSpc>
              <a:spcPct val="100000"/>
            </a:lnSpc>
          </a:pPr>
          <a:endParaRPr lang="en-US"/>
        </a:p>
      </dgm:t>
    </dgm:pt>
    <dgm:pt modelId="{E16D2E2E-D6C2-471A-8908-F8A349AD345A}">
      <dgm:prSet/>
      <dgm:spPr/>
      <dgm:t>
        <a:bodyPr/>
        <a:lstStyle/>
        <a:p>
          <a:pPr>
            <a:lnSpc>
              <a:spcPct val="100000"/>
            </a:lnSpc>
          </a:pPr>
          <a:r>
            <a:rPr lang="en-US"/>
            <a:t>The algorithm starts at a node of a graph and goes as far as possible in a given path, then backtracks until it finds an unexplored path, and then explores the rest of it. The process is repeatedly followed until all the nodes in the graph are explored.</a:t>
          </a:r>
        </a:p>
      </dgm:t>
    </dgm:pt>
    <dgm:pt modelId="{21B86F6A-4D0A-48CD-8E9B-D86FFC7008FD}" type="parTrans" cxnId="{407736E1-C4E5-444D-82B7-DF7B082098CA}">
      <dgm:prSet/>
      <dgm:spPr/>
      <dgm:t>
        <a:bodyPr/>
        <a:lstStyle/>
        <a:p>
          <a:endParaRPr lang="en-US"/>
        </a:p>
      </dgm:t>
    </dgm:pt>
    <dgm:pt modelId="{1898E0BC-4F8F-43F4-8007-BF59CFA0F147}" type="sibTrans" cxnId="{407736E1-C4E5-444D-82B7-DF7B082098CA}">
      <dgm:prSet/>
      <dgm:spPr/>
      <dgm:t>
        <a:bodyPr/>
        <a:lstStyle/>
        <a:p>
          <a:pPr>
            <a:lnSpc>
              <a:spcPct val="100000"/>
            </a:lnSpc>
          </a:pPr>
          <a:endParaRPr lang="en-US"/>
        </a:p>
      </dgm:t>
    </dgm:pt>
    <dgm:pt modelId="{D647ED04-AF97-4733-8D72-8FA2289F9BFA}">
      <dgm:prSet/>
      <dgm:spPr/>
      <dgm:t>
        <a:bodyPr/>
        <a:lstStyle/>
        <a:p>
          <a:pPr>
            <a:lnSpc>
              <a:spcPct val="100000"/>
            </a:lnSpc>
          </a:pPr>
          <a:r>
            <a:rPr lang="en-US"/>
            <a:t>DFS uses a stack data structure for its implementation.</a:t>
          </a:r>
        </a:p>
      </dgm:t>
    </dgm:pt>
    <dgm:pt modelId="{B7004312-AA9F-4F5C-B13D-34063B361643}" type="parTrans" cxnId="{E2EAC500-B929-4D08-90F5-123A3014D5F6}">
      <dgm:prSet/>
      <dgm:spPr/>
      <dgm:t>
        <a:bodyPr/>
        <a:lstStyle/>
        <a:p>
          <a:endParaRPr lang="en-US"/>
        </a:p>
      </dgm:t>
    </dgm:pt>
    <dgm:pt modelId="{C3E3E22D-C53E-4903-8794-988413FC9273}" type="sibTrans" cxnId="{E2EAC500-B929-4D08-90F5-123A3014D5F6}">
      <dgm:prSet/>
      <dgm:spPr/>
      <dgm:t>
        <a:bodyPr/>
        <a:lstStyle/>
        <a:p>
          <a:pPr>
            <a:lnSpc>
              <a:spcPct val="100000"/>
            </a:lnSpc>
          </a:pPr>
          <a:endParaRPr lang="en-US"/>
        </a:p>
      </dgm:t>
    </dgm:pt>
    <dgm:pt modelId="{A5C8D39E-85A7-4236-BB9D-B8AB4BB4B2B7}">
      <dgm:prSet/>
      <dgm:spPr/>
      <dgm:t>
        <a:bodyPr/>
        <a:lstStyle/>
        <a:p>
          <a:pPr>
            <a:lnSpc>
              <a:spcPct val="100000"/>
            </a:lnSpc>
          </a:pPr>
          <a:r>
            <a:rPr lang="en-US"/>
            <a:t>The process of the DFS algorithm is similar to the BFS algorithm.</a:t>
          </a:r>
        </a:p>
      </dgm:t>
    </dgm:pt>
    <dgm:pt modelId="{9A6976F8-1749-4B7A-92F0-9A200B1556EE}" type="parTrans" cxnId="{A2227AA7-4FC7-4431-A1C0-55173A34E29A}">
      <dgm:prSet/>
      <dgm:spPr/>
      <dgm:t>
        <a:bodyPr/>
        <a:lstStyle/>
        <a:p>
          <a:endParaRPr lang="en-US"/>
        </a:p>
      </dgm:t>
    </dgm:pt>
    <dgm:pt modelId="{B7620C6B-2A7C-4E2C-8DA2-5382F1EE473F}" type="sibTrans" cxnId="{A2227AA7-4FC7-4431-A1C0-55173A34E29A}">
      <dgm:prSet/>
      <dgm:spPr/>
      <dgm:t>
        <a:bodyPr/>
        <a:lstStyle/>
        <a:p>
          <a:endParaRPr lang="en-US"/>
        </a:p>
      </dgm:t>
    </dgm:pt>
    <dgm:pt modelId="{D17BADA4-78CD-4A1E-8C39-676C79F1A889}" type="pres">
      <dgm:prSet presAssocID="{0BB39234-F107-4F8A-9645-8D280CD7C662}" presName="root" presStyleCnt="0">
        <dgm:presLayoutVars>
          <dgm:dir/>
          <dgm:resizeHandles val="exact"/>
        </dgm:presLayoutVars>
      </dgm:prSet>
      <dgm:spPr/>
    </dgm:pt>
    <dgm:pt modelId="{B21225D2-89A2-431E-8AAF-2ACA5D84403E}" type="pres">
      <dgm:prSet presAssocID="{0BB39234-F107-4F8A-9645-8D280CD7C662}" presName="container" presStyleCnt="0">
        <dgm:presLayoutVars>
          <dgm:dir/>
          <dgm:resizeHandles val="exact"/>
        </dgm:presLayoutVars>
      </dgm:prSet>
      <dgm:spPr/>
    </dgm:pt>
    <dgm:pt modelId="{1CA635CD-1A68-4761-B320-2403D587AE40}" type="pres">
      <dgm:prSet presAssocID="{B6DB1393-CE5C-4441-8013-2A4B848F8948}" presName="compNode" presStyleCnt="0"/>
      <dgm:spPr/>
    </dgm:pt>
    <dgm:pt modelId="{08C1179F-ED63-4ACB-A02E-6BA6D7F1FB55}" type="pres">
      <dgm:prSet presAssocID="{B6DB1393-CE5C-4441-8013-2A4B848F8948}" presName="iconBgRect" presStyleLbl="bgShp" presStyleIdx="0" presStyleCnt="6"/>
      <dgm:spPr/>
    </dgm:pt>
    <dgm:pt modelId="{AAAB03F5-296A-4279-B86A-86E5BC70B4C3}" type="pres">
      <dgm:prSet presAssocID="{B6DB1393-CE5C-4441-8013-2A4B848F894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4B974F3B-B78B-4A20-B7B0-2CF2A3F493F3}" type="pres">
      <dgm:prSet presAssocID="{B6DB1393-CE5C-4441-8013-2A4B848F8948}" presName="spaceRect" presStyleCnt="0"/>
      <dgm:spPr/>
    </dgm:pt>
    <dgm:pt modelId="{D8E5CBDC-EDBC-40C3-BF2B-2091EA67CA0F}" type="pres">
      <dgm:prSet presAssocID="{B6DB1393-CE5C-4441-8013-2A4B848F8948}" presName="textRect" presStyleLbl="revTx" presStyleIdx="0" presStyleCnt="6">
        <dgm:presLayoutVars>
          <dgm:chMax val="1"/>
          <dgm:chPref val="1"/>
        </dgm:presLayoutVars>
      </dgm:prSet>
      <dgm:spPr/>
    </dgm:pt>
    <dgm:pt modelId="{EEF3041F-CF97-4D07-B4C7-E3779EBC3338}" type="pres">
      <dgm:prSet presAssocID="{F4A1B203-F9B5-42FD-A7FB-C62FE73D8936}" presName="sibTrans" presStyleLbl="sibTrans2D1" presStyleIdx="0" presStyleCnt="0"/>
      <dgm:spPr/>
    </dgm:pt>
    <dgm:pt modelId="{A0E94FF2-B1FD-470B-A615-926D959FC9FF}" type="pres">
      <dgm:prSet presAssocID="{89E6D4D3-205F-4CD1-94E3-95682A6F079F}" presName="compNode" presStyleCnt="0"/>
      <dgm:spPr/>
    </dgm:pt>
    <dgm:pt modelId="{F7516E64-C6D5-43CE-82D4-E0C4C5C29A6E}" type="pres">
      <dgm:prSet presAssocID="{89E6D4D3-205F-4CD1-94E3-95682A6F079F}" presName="iconBgRect" presStyleLbl="bgShp" presStyleIdx="1" presStyleCnt="6"/>
      <dgm:spPr/>
    </dgm:pt>
    <dgm:pt modelId="{E209B601-A2B4-4C4A-AB73-FDC97B48D1A7}" type="pres">
      <dgm:prSet presAssocID="{89E6D4D3-205F-4CD1-94E3-95682A6F079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03784BE8-DD0E-42B3-97A4-8C4AC2C871E2}" type="pres">
      <dgm:prSet presAssocID="{89E6D4D3-205F-4CD1-94E3-95682A6F079F}" presName="spaceRect" presStyleCnt="0"/>
      <dgm:spPr/>
    </dgm:pt>
    <dgm:pt modelId="{45A0D03B-C255-4582-9EA9-EBAD06572E69}" type="pres">
      <dgm:prSet presAssocID="{89E6D4D3-205F-4CD1-94E3-95682A6F079F}" presName="textRect" presStyleLbl="revTx" presStyleIdx="1" presStyleCnt="6">
        <dgm:presLayoutVars>
          <dgm:chMax val="1"/>
          <dgm:chPref val="1"/>
        </dgm:presLayoutVars>
      </dgm:prSet>
      <dgm:spPr/>
    </dgm:pt>
    <dgm:pt modelId="{9E865C0D-8CDC-4BA4-BDB8-1D28D733338B}" type="pres">
      <dgm:prSet presAssocID="{F99A716F-93D3-4799-8D63-FED662BA0349}" presName="sibTrans" presStyleLbl="sibTrans2D1" presStyleIdx="0" presStyleCnt="0"/>
      <dgm:spPr/>
    </dgm:pt>
    <dgm:pt modelId="{E2438931-F55C-466D-93C9-E0B88194B51A}" type="pres">
      <dgm:prSet presAssocID="{DF9A3787-2D02-46DF-B29E-96DCE8DE27E6}" presName="compNode" presStyleCnt="0"/>
      <dgm:spPr/>
    </dgm:pt>
    <dgm:pt modelId="{55921387-115A-4AF3-BEC2-FC5F7903A734}" type="pres">
      <dgm:prSet presAssocID="{DF9A3787-2D02-46DF-B29E-96DCE8DE27E6}" presName="iconBgRect" presStyleLbl="bgShp" presStyleIdx="2" presStyleCnt="6"/>
      <dgm:spPr/>
    </dgm:pt>
    <dgm:pt modelId="{A6D9B6C9-85BA-4F2E-A5B8-06030FB901E6}" type="pres">
      <dgm:prSet presAssocID="{DF9A3787-2D02-46DF-B29E-96DCE8DE27E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39E9EAB9-780A-4E2E-97A8-08011F9945F0}" type="pres">
      <dgm:prSet presAssocID="{DF9A3787-2D02-46DF-B29E-96DCE8DE27E6}" presName="spaceRect" presStyleCnt="0"/>
      <dgm:spPr/>
    </dgm:pt>
    <dgm:pt modelId="{C3AAF525-F62A-4B24-8B25-CBA2E2C18686}" type="pres">
      <dgm:prSet presAssocID="{DF9A3787-2D02-46DF-B29E-96DCE8DE27E6}" presName="textRect" presStyleLbl="revTx" presStyleIdx="2" presStyleCnt="6">
        <dgm:presLayoutVars>
          <dgm:chMax val="1"/>
          <dgm:chPref val="1"/>
        </dgm:presLayoutVars>
      </dgm:prSet>
      <dgm:spPr/>
    </dgm:pt>
    <dgm:pt modelId="{2EDAF8B2-3897-4DF7-834A-775FF171826F}" type="pres">
      <dgm:prSet presAssocID="{28109A7D-A582-49D7-B5C3-C9AD69573318}" presName="sibTrans" presStyleLbl="sibTrans2D1" presStyleIdx="0" presStyleCnt="0"/>
      <dgm:spPr/>
    </dgm:pt>
    <dgm:pt modelId="{EABD19E6-806C-4EAF-8D7A-EBE2B42B1E42}" type="pres">
      <dgm:prSet presAssocID="{E16D2E2E-D6C2-471A-8908-F8A349AD345A}" presName="compNode" presStyleCnt="0"/>
      <dgm:spPr/>
    </dgm:pt>
    <dgm:pt modelId="{898C43F1-16FE-46B9-9F0A-1E634D48BFF2}" type="pres">
      <dgm:prSet presAssocID="{E16D2E2E-D6C2-471A-8908-F8A349AD345A}" presName="iconBgRect" presStyleLbl="bgShp" presStyleIdx="3" presStyleCnt="6"/>
      <dgm:spPr/>
    </dgm:pt>
    <dgm:pt modelId="{60B8771D-8B48-4E56-A3E6-25AEB513F3D7}" type="pres">
      <dgm:prSet presAssocID="{E16D2E2E-D6C2-471A-8908-F8A349AD345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84AE028A-5CB8-42EA-A866-8C2FAB6D50D9}" type="pres">
      <dgm:prSet presAssocID="{E16D2E2E-D6C2-471A-8908-F8A349AD345A}" presName="spaceRect" presStyleCnt="0"/>
      <dgm:spPr/>
    </dgm:pt>
    <dgm:pt modelId="{FBB40D17-3524-4D68-921F-E6D93A49893D}" type="pres">
      <dgm:prSet presAssocID="{E16D2E2E-D6C2-471A-8908-F8A349AD345A}" presName="textRect" presStyleLbl="revTx" presStyleIdx="3" presStyleCnt="6">
        <dgm:presLayoutVars>
          <dgm:chMax val="1"/>
          <dgm:chPref val="1"/>
        </dgm:presLayoutVars>
      </dgm:prSet>
      <dgm:spPr/>
    </dgm:pt>
    <dgm:pt modelId="{ADECE726-4CBB-4774-8EBF-EB19D2B324FA}" type="pres">
      <dgm:prSet presAssocID="{1898E0BC-4F8F-43F4-8007-BF59CFA0F147}" presName="sibTrans" presStyleLbl="sibTrans2D1" presStyleIdx="0" presStyleCnt="0"/>
      <dgm:spPr/>
    </dgm:pt>
    <dgm:pt modelId="{BB81CF40-9C7B-4CC6-B375-D46865F307B1}" type="pres">
      <dgm:prSet presAssocID="{D647ED04-AF97-4733-8D72-8FA2289F9BFA}" presName="compNode" presStyleCnt="0"/>
      <dgm:spPr/>
    </dgm:pt>
    <dgm:pt modelId="{910F0802-1D72-4C33-A19F-3B1C84A70665}" type="pres">
      <dgm:prSet presAssocID="{D647ED04-AF97-4733-8D72-8FA2289F9BFA}" presName="iconBgRect" presStyleLbl="bgShp" presStyleIdx="4" presStyleCnt="6"/>
      <dgm:spPr/>
    </dgm:pt>
    <dgm:pt modelId="{EF3C3637-7B59-4E8A-9D37-FA042CCF4B42}" type="pres">
      <dgm:prSet presAssocID="{D647ED04-AF97-4733-8D72-8FA2289F9BF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8FD0A8CF-1408-4123-B037-3A9CC82BA60E}" type="pres">
      <dgm:prSet presAssocID="{D647ED04-AF97-4733-8D72-8FA2289F9BFA}" presName="spaceRect" presStyleCnt="0"/>
      <dgm:spPr/>
    </dgm:pt>
    <dgm:pt modelId="{2B0D6BDA-12EA-454E-B015-2CD8B7ADE651}" type="pres">
      <dgm:prSet presAssocID="{D647ED04-AF97-4733-8D72-8FA2289F9BFA}" presName="textRect" presStyleLbl="revTx" presStyleIdx="4" presStyleCnt="6">
        <dgm:presLayoutVars>
          <dgm:chMax val="1"/>
          <dgm:chPref val="1"/>
        </dgm:presLayoutVars>
      </dgm:prSet>
      <dgm:spPr/>
    </dgm:pt>
    <dgm:pt modelId="{629F0F4A-1E3C-4A82-952D-24F5E778B4CC}" type="pres">
      <dgm:prSet presAssocID="{C3E3E22D-C53E-4903-8794-988413FC9273}" presName="sibTrans" presStyleLbl="sibTrans2D1" presStyleIdx="0" presStyleCnt="0"/>
      <dgm:spPr/>
    </dgm:pt>
    <dgm:pt modelId="{CEF9FDCB-7A20-476D-A934-629CF68DEE56}" type="pres">
      <dgm:prSet presAssocID="{A5C8D39E-85A7-4236-BB9D-B8AB4BB4B2B7}" presName="compNode" presStyleCnt="0"/>
      <dgm:spPr/>
    </dgm:pt>
    <dgm:pt modelId="{23FF2313-4DB6-4481-9D42-12148EFBF863}" type="pres">
      <dgm:prSet presAssocID="{A5C8D39E-85A7-4236-BB9D-B8AB4BB4B2B7}" presName="iconBgRect" presStyleLbl="bgShp" presStyleIdx="5" presStyleCnt="6"/>
      <dgm:spPr/>
    </dgm:pt>
    <dgm:pt modelId="{935B4146-0E6E-4893-B135-ED61667E2CCB}" type="pres">
      <dgm:prSet presAssocID="{A5C8D39E-85A7-4236-BB9D-B8AB4BB4B2B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grammer"/>
        </a:ext>
      </dgm:extLst>
    </dgm:pt>
    <dgm:pt modelId="{9DEE8195-623D-48C7-8A53-7A84C1616287}" type="pres">
      <dgm:prSet presAssocID="{A5C8D39E-85A7-4236-BB9D-B8AB4BB4B2B7}" presName="spaceRect" presStyleCnt="0"/>
      <dgm:spPr/>
    </dgm:pt>
    <dgm:pt modelId="{51F35AEB-78F1-427C-B7A9-DCDBA0D7468C}" type="pres">
      <dgm:prSet presAssocID="{A5C8D39E-85A7-4236-BB9D-B8AB4BB4B2B7}" presName="textRect" presStyleLbl="revTx" presStyleIdx="5" presStyleCnt="6">
        <dgm:presLayoutVars>
          <dgm:chMax val="1"/>
          <dgm:chPref val="1"/>
        </dgm:presLayoutVars>
      </dgm:prSet>
      <dgm:spPr/>
    </dgm:pt>
  </dgm:ptLst>
  <dgm:cxnLst>
    <dgm:cxn modelId="{E2EAC500-B929-4D08-90F5-123A3014D5F6}" srcId="{0BB39234-F107-4F8A-9645-8D280CD7C662}" destId="{D647ED04-AF97-4733-8D72-8FA2289F9BFA}" srcOrd="4" destOrd="0" parTransId="{B7004312-AA9F-4F5C-B13D-34063B361643}" sibTransId="{C3E3E22D-C53E-4903-8794-988413FC9273}"/>
    <dgm:cxn modelId="{664F1A03-ED25-40F4-8474-3C256FDC919F}" type="presOf" srcId="{89E6D4D3-205F-4CD1-94E3-95682A6F079F}" destId="{45A0D03B-C255-4582-9EA9-EBAD06572E69}" srcOrd="0" destOrd="0" presId="urn:microsoft.com/office/officeart/2018/2/layout/IconCircleList"/>
    <dgm:cxn modelId="{E6B8D706-B17F-41FF-BDAE-C37F269CA7C3}" type="presOf" srcId="{1898E0BC-4F8F-43F4-8007-BF59CFA0F147}" destId="{ADECE726-4CBB-4774-8EBF-EB19D2B324FA}" srcOrd="0" destOrd="0" presId="urn:microsoft.com/office/officeart/2018/2/layout/IconCircleList"/>
    <dgm:cxn modelId="{82764413-CF52-43F9-AD9F-7BB16AB1A3A1}" srcId="{0BB39234-F107-4F8A-9645-8D280CD7C662}" destId="{B6DB1393-CE5C-4441-8013-2A4B848F8948}" srcOrd="0" destOrd="0" parTransId="{0CEB927D-F2D7-491F-8B2D-C7650A65C7CC}" sibTransId="{F4A1B203-F9B5-42FD-A7FB-C62FE73D8936}"/>
    <dgm:cxn modelId="{2CD85B2B-831F-404E-89D0-AB60FDF5526B}" type="presOf" srcId="{0BB39234-F107-4F8A-9645-8D280CD7C662}" destId="{D17BADA4-78CD-4A1E-8C39-676C79F1A889}" srcOrd="0" destOrd="0" presId="urn:microsoft.com/office/officeart/2018/2/layout/IconCircleList"/>
    <dgm:cxn modelId="{727B504A-43A7-4BD3-A8B1-F0C1DA5962A3}" type="presOf" srcId="{F4A1B203-F9B5-42FD-A7FB-C62FE73D8936}" destId="{EEF3041F-CF97-4D07-B4C7-E3779EBC3338}" srcOrd="0" destOrd="0" presId="urn:microsoft.com/office/officeart/2018/2/layout/IconCircleList"/>
    <dgm:cxn modelId="{8A14876C-2314-49E4-AA78-9E048966D0AD}" type="presOf" srcId="{E16D2E2E-D6C2-471A-8908-F8A349AD345A}" destId="{FBB40D17-3524-4D68-921F-E6D93A49893D}" srcOrd="0" destOrd="0" presId="urn:microsoft.com/office/officeart/2018/2/layout/IconCircleList"/>
    <dgm:cxn modelId="{B7B7AC50-F457-4971-9CF6-75E14F74ACB3}" type="presOf" srcId="{D647ED04-AF97-4733-8D72-8FA2289F9BFA}" destId="{2B0D6BDA-12EA-454E-B015-2CD8B7ADE651}" srcOrd="0" destOrd="0" presId="urn:microsoft.com/office/officeart/2018/2/layout/IconCircleList"/>
    <dgm:cxn modelId="{FD874E57-66E7-4FFB-8998-80FA363D30D6}" type="presOf" srcId="{DF9A3787-2D02-46DF-B29E-96DCE8DE27E6}" destId="{C3AAF525-F62A-4B24-8B25-CBA2E2C18686}" srcOrd="0" destOrd="0" presId="urn:microsoft.com/office/officeart/2018/2/layout/IconCircleList"/>
    <dgm:cxn modelId="{B9FA6881-3DD0-4411-8A65-92769405A982}" type="presOf" srcId="{F99A716F-93D3-4799-8D63-FED662BA0349}" destId="{9E865C0D-8CDC-4BA4-BDB8-1D28D733338B}" srcOrd="0" destOrd="0" presId="urn:microsoft.com/office/officeart/2018/2/layout/IconCircleList"/>
    <dgm:cxn modelId="{0ADCC382-2CEB-4FB7-96A5-AE090D8CC3BC}" type="presOf" srcId="{28109A7D-A582-49D7-B5C3-C9AD69573318}" destId="{2EDAF8B2-3897-4DF7-834A-775FF171826F}" srcOrd="0" destOrd="0" presId="urn:microsoft.com/office/officeart/2018/2/layout/IconCircleList"/>
    <dgm:cxn modelId="{730B8E8D-096F-4DFB-9D07-F7FBE78D945B}" srcId="{0BB39234-F107-4F8A-9645-8D280CD7C662}" destId="{DF9A3787-2D02-46DF-B29E-96DCE8DE27E6}" srcOrd="2" destOrd="0" parTransId="{B0D240B1-3C38-4E47-A4D6-7CA98B6A0BBD}" sibTransId="{28109A7D-A582-49D7-B5C3-C9AD69573318}"/>
    <dgm:cxn modelId="{A2227AA7-4FC7-4431-A1C0-55173A34E29A}" srcId="{0BB39234-F107-4F8A-9645-8D280CD7C662}" destId="{A5C8D39E-85A7-4236-BB9D-B8AB4BB4B2B7}" srcOrd="5" destOrd="0" parTransId="{9A6976F8-1749-4B7A-92F0-9A200B1556EE}" sibTransId="{B7620C6B-2A7C-4E2C-8DA2-5382F1EE473F}"/>
    <dgm:cxn modelId="{6FBE03AA-B7BF-4BE9-8020-73926EF32010}" srcId="{0BB39234-F107-4F8A-9645-8D280CD7C662}" destId="{89E6D4D3-205F-4CD1-94E3-95682A6F079F}" srcOrd="1" destOrd="0" parTransId="{4018B26D-7281-4974-B913-A77479A57A2C}" sibTransId="{F99A716F-93D3-4799-8D63-FED662BA0349}"/>
    <dgm:cxn modelId="{4236CFC2-445F-4333-8688-4C0B3665DFEB}" type="presOf" srcId="{A5C8D39E-85A7-4236-BB9D-B8AB4BB4B2B7}" destId="{51F35AEB-78F1-427C-B7A9-DCDBA0D7468C}" srcOrd="0" destOrd="0" presId="urn:microsoft.com/office/officeart/2018/2/layout/IconCircleList"/>
    <dgm:cxn modelId="{407736E1-C4E5-444D-82B7-DF7B082098CA}" srcId="{0BB39234-F107-4F8A-9645-8D280CD7C662}" destId="{E16D2E2E-D6C2-471A-8908-F8A349AD345A}" srcOrd="3" destOrd="0" parTransId="{21B86F6A-4D0A-48CD-8E9B-D86FFC7008FD}" sibTransId="{1898E0BC-4F8F-43F4-8007-BF59CFA0F147}"/>
    <dgm:cxn modelId="{7D046CE2-83BF-4B8E-9E2D-970F4F5E25B3}" type="presOf" srcId="{C3E3E22D-C53E-4903-8794-988413FC9273}" destId="{629F0F4A-1E3C-4A82-952D-24F5E778B4CC}" srcOrd="0" destOrd="0" presId="urn:microsoft.com/office/officeart/2018/2/layout/IconCircleList"/>
    <dgm:cxn modelId="{181064F3-F96C-4DFD-8658-23BAE12D3B04}" type="presOf" srcId="{B6DB1393-CE5C-4441-8013-2A4B848F8948}" destId="{D8E5CBDC-EDBC-40C3-BF2B-2091EA67CA0F}" srcOrd="0" destOrd="0" presId="urn:microsoft.com/office/officeart/2018/2/layout/IconCircleList"/>
    <dgm:cxn modelId="{3AC06A58-93BB-4A58-A535-535C66F91D10}" type="presParOf" srcId="{D17BADA4-78CD-4A1E-8C39-676C79F1A889}" destId="{B21225D2-89A2-431E-8AAF-2ACA5D84403E}" srcOrd="0" destOrd="0" presId="urn:microsoft.com/office/officeart/2018/2/layout/IconCircleList"/>
    <dgm:cxn modelId="{8BD2DB58-A850-466D-8A3A-4F00BF249265}" type="presParOf" srcId="{B21225D2-89A2-431E-8AAF-2ACA5D84403E}" destId="{1CA635CD-1A68-4761-B320-2403D587AE40}" srcOrd="0" destOrd="0" presId="urn:microsoft.com/office/officeart/2018/2/layout/IconCircleList"/>
    <dgm:cxn modelId="{862BB343-D5FE-46AF-8C12-D20D5FA494D2}" type="presParOf" srcId="{1CA635CD-1A68-4761-B320-2403D587AE40}" destId="{08C1179F-ED63-4ACB-A02E-6BA6D7F1FB55}" srcOrd="0" destOrd="0" presId="urn:microsoft.com/office/officeart/2018/2/layout/IconCircleList"/>
    <dgm:cxn modelId="{C95D87E9-5FCD-483F-912A-0178843704AA}" type="presParOf" srcId="{1CA635CD-1A68-4761-B320-2403D587AE40}" destId="{AAAB03F5-296A-4279-B86A-86E5BC70B4C3}" srcOrd="1" destOrd="0" presId="urn:microsoft.com/office/officeart/2018/2/layout/IconCircleList"/>
    <dgm:cxn modelId="{71823E70-1EA2-429B-8175-1814EB3D8C41}" type="presParOf" srcId="{1CA635CD-1A68-4761-B320-2403D587AE40}" destId="{4B974F3B-B78B-4A20-B7B0-2CF2A3F493F3}" srcOrd="2" destOrd="0" presId="urn:microsoft.com/office/officeart/2018/2/layout/IconCircleList"/>
    <dgm:cxn modelId="{56A8E5FD-B05E-45F1-B38C-3D3DF3CB77C6}" type="presParOf" srcId="{1CA635CD-1A68-4761-B320-2403D587AE40}" destId="{D8E5CBDC-EDBC-40C3-BF2B-2091EA67CA0F}" srcOrd="3" destOrd="0" presId="urn:microsoft.com/office/officeart/2018/2/layout/IconCircleList"/>
    <dgm:cxn modelId="{F3203F67-5C52-49AF-996C-B6CA0223466E}" type="presParOf" srcId="{B21225D2-89A2-431E-8AAF-2ACA5D84403E}" destId="{EEF3041F-CF97-4D07-B4C7-E3779EBC3338}" srcOrd="1" destOrd="0" presId="urn:microsoft.com/office/officeart/2018/2/layout/IconCircleList"/>
    <dgm:cxn modelId="{2F6AE03E-5E6B-4340-987A-9C96BDEF89FB}" type="presParOf" srcId="{B21225D2-89A2-431E-8AAF-2ACA5D84403E}" destId="{A0E94FF2-B1FD-470B-A615-926D959FC9FF}" srcOrd="2" destOrd="0" presId="urn:microsoft.com/office/officeart/2018/2/layout/IconCircleList"/>
    <dgm:cxn modelId="{1DFB9130-4DB2-488C-92B0-74E388890BC9}" type="presParOf" srcId="{A0E94FF2-B1FD-470B-A615-926D959FC9FF}" destId="{F7516E64-C6D5-43CE-82D4-E0C4C5C29A6E}" srcOrd="0" destOrd="0" presId="urn:microsoft.com/office/officeart/2018/2/layout/IconCircleList"/>
    <dgm:cxn modelId="{0DEE614F-BCC8-49B5-B3E3-D67AA81E0BF7}" type="presParOf" srcId="{A0E94FF2-B1FD-470B-A615-926D959FC9FF}" destId="{E209B601-A2B4-4C4A-AB73-FDC97B48D1A7}" srcOrd="1" destOrd="0" presId="urn:microsoft.com/office/officeart/2018/2/layout/IconCircleList"/>
    <dgm:cxn modelId="{770E0935-C03A-4510-9F09-C15DC5CF186F}" type="presParOf" srcId="{A0E94FF2-B1FD-470B-A615-926D959FC9FF}" destId="{03784BE8-DD0E-42B3-97A4-8C4AC2C871E2}" srcOrd="2" destOrd="0" presId="urn:microsoft.com/office/officeart/2018/2/layout/IconCircleList"/>
    <dgm:cxn modelId="{E84AF16D-D1C4-484B-A428-76EB9EE91033}" type="presParOf" srcId="{A0E94FF2-B1FD-470B-A615-926D959FC9FF}" destId="{45A0D03B-C255-4582-9EA9-EBAD06572E69}" srcOrd="3" destOrd="0" presId="urn:microsoft.com/office/officeart/2018/2/layout/IconCircleList"/>
    <dgm:cxn modelId="{7374D6E0-0012-4644-A5F4-3FAAD9855C26}" type="presParOf" srcId="{B21225D2-89A2-431E-8AAF-2ACA5D84403E}" destId="{9E865C0D-8CDC-4BA4-BDB8-1D28D733338B}" srcOrd="3" destOrd="0" presId="urn:microsoft.com/office/officeart/2018/2/layout/IconCircleList"/>
    <dgm:cxn modelId="{BD5CA8C2-D496-4534-A4D5-3133982D2BD6}" type="presParOf" srcId="{B21225D2-89A2-431E-8AAF-2ACA5D84403E}" destId="{E2438931-F55C-466D-93C9-E0B88194B51A}" srcOrd="4" destOrd="0" presId="urn:microsoft.com/office/officeart/2018/2/layout/IconCircleList"/>
    <dgm:cxn modelId="{03AE75A0-4A22-4F69-A95C-CC92064A3DFE}" type="presParOf" srcId="{E2438931-F55C-466D-93C9-E0B88194B51A}" destId="{55921387-115A-4AF3-BEC2-FC5F7903A734}" srcOrd="0" destOrd="0" presId="urn:microsoft.com/office/officeart/2018/2/layout/IconCircleList"/>
    <dgm:cxn modelId="{DA3117E9-480D-448F-B4AD-DFC942CD9439}" type="presParOf" srcId="{E2438931-F55C-466D-93C9-E0B88194B51A}" destId="{A6D9B6C9-85BA-4F2E-A5B8-06030FB901E6}" srcOrd="1" destOrd="0" presId="urn:microsoft.com/office/officeart/2018/2/layout/IconCircleList"/>
    <dgm:cxn modelId="{4D61E55F-2437-4824-937C-C04F659D7D6A}" type="presParOf" srcId="{E2438931-F55C-466D-93C9-E0B88194B51A}" destId="{39E9EAB9-780A-4E2E-97A8-08011F9945F0}" srcOrd="2" destOrd="0" presId="urn:microsoft.com/office/officeart/2018/2/layout/IconCircleList"/>
    <dgm:cxn modelId="{0C45E780-1D70-438A-AB47-4B1386CE05D7}" type="presParOf" srcId="{E2438931-F55C-466D-93C9-E0B88194B51A}" destId="{C3AAF525-F62A-4B24-8B25-CBA2E2C18686}" srcOrd="3" destOrd="0" presId="urn:microsoft.com/office/officeart/2018/2/layout/IconCircleList"/>
    <dgm:cxn modelId="{158D44F9-1495-49E6-A46D-0C8D4BB663C9}" type="presParOf" srcId="{B21225D2-89A2-431E-8AAF-2ACA5D84403E}" destId="{2EDAF8B2-3897-4DF7-834A-775FF171826F}" srcOrd="5" destOrd="0" presId="urn:microsoft.com/office/officeart/2018/2/layout/IconCircleList"/>
    <dgm:cxn modelId="{ACBC5A89-F73D-41BE-A0AC-7EF7AFC98AD5}" type="presParOf" srcId="{B21225D2-89A2-431E-8AAF-2ACA5D84403E}" destId="{EABD19E6-806C-4EAF-8D7A-EBE2B42B1E42}" srcOrd="6" destOrd="0" presId="urn:microsoft.com/office/officeart/2018/2/layout/IconCircleList"/>
    <dgm:cxn modelId="{E9B4EBD6-86A7-45F2-B7AD-9B9793F7222E}" type="presParOf" srcId="{EABD19E6-806C-4EAF-8D7A-EBE2B42B1E42}" destId="{898C43F1-16FE-46B9-9F0A-1E634D48BFF2}" srcOrd="0" destOrd="0" presId="urn:microsoft.com/office/officeart/2018/2/layout/IconCircleList"/>
    <dgm:cxn modelId="{406C8EAD-2C25-4D94-AD4A-6878BF2B8FD7}" type="presParOf" srcId="{EABD19E6-806C-4EAF-8D7A-EBE2B42B1E42}" destId="{60B8771D-8B48-4E56-A3E6-25AEB513F3D7}" srcOrd="1" destOrd="0" presId="urn:microsoft.com/office/officeart/2018/2/layout/IconCircleList"/>
    <dgm:cxn modelId="{7ADB1961-4E8F-441F-A1EA-59C0A937AA62}" type="presParOf" srcId="{EABD19E6-806C-4EAF-8D7A-EBE2B42B1E42}" destId="{84AE028A-5CB8-42EA-A866-8C2FAB6D50D9}" srcOrd="2" destOrd="0" presId="urn:microsoft.com/office/officeart/2018/2/layout/IconCircleList"/>
    <dgm:cxn modelId="{6181BFE3-171B-4E6D-80CD-AB9CBBE4E024}" type="presParOf" srcId="{EABD19E6-806C-4EAF-8D7A-EBE2B42B1E42}" destId="{FBB40D17-3524-4D68-921F-E6D93A49893D}" srcOrd="3" destOrd="0" presId="urn:microsoft.com/office/officeart/2018/2/layout/IconCircleList"/>
    <dgm:cxn modelId="{2D02A039-74D4-4552-9AD1-F4EDE8A1EAAC}" type="presParOf" srcId="{B21225D2-89A2-431E-8AAF-2ACA5D84403E}" destId="{ADECE726-4CBB-4774-8EBF-EB19D2B324FA}" srcOrd="7" destOrd="0" presId="urn:microsoft.com/office/officeart/2018/2/layout/IconCircleList"/>
    <dgm:cxn modelId="{46908C57-72A7-4687-A459-A2FE2E17A5ED}" type="presParOf" srcId="{B21225D2-89A2-431E-8AAF-2ACA5D84403E}" destId="{BB81CF40-9C7B-4CC6-B375-D46865F307B1}" srcOrd="8" destOrd="0" presId="urn:microsoft.com/office/officeart/2018/2/layout/IconCircleList"/>
    <dgm:cxn modelId="{9F33E88D-3E2D-4B7A-8BBD-9FAD4D0C7159}" type="presParOf" srcId="{BB81CF40-9C7B-4CC6-B375-D46865F307B1}" destId="{910F0802-1D72-4C33-A19F-3B1C84A70665}" srcOrd="0" destOrd="0" presId="urn:microsoft.com/office/officeart/2018/2/layout/IconCircleList"/>
    <dgm:cxn modelId="{18490AB2-8AD0-4049-BF73-B1E1CC70C505}" type="presParOf" srcId="{BB81CF40-9C7B-4CC6-B375-D46865F307B1}" destId="{EF3C3637-7B59-4E8A-9D37-FA042CCF4B42}" srcOrd="1" destOrd="0" presId="urn:microsoft.com/office/officeart/2018/2/layout/IconCircleList"/>
    <dgm:cxn modelId="{A7936794-BB91-439A-85D1-49CA19E1F517}" type="presParOf" srcId="{BB81CF40-9C7B-4CC6-B375-D46865F307B1}" destId="{8FD0A8CF-1408-4123-B037-3A9CC82BA60E}" srcOrd="2" destOrd="0" presId="urn:microsoft.com/office/officeart/2018/2/layout/IconCircleList"/>
    <dgm:cxn modelId="{F3264F52-0B66-41FE-87DC-F674E65B6353}" type="presParOf" srcId="{BB81CF40-9C7B-4CC6-B375-D46865F307B1}" destId="{2B0D6BDA-12EA-454E-B015-2CD8B7ADE651}" srcOrd="3" destOrd="0" presId="urn:microsoft.com/office/officeart/2018/2/layout/IconCircleList"/>
    <dgm:cxn modelId="{380B9E2B-4A89-40E2-97B8-264EF3B1D347}" type="presParOf" srcId="{B21225D2-89A2-431E-8AAF-2ACA5D84403E}" destId="{629F0F4A-1E3C-4A82-952D-24F5E778B4CC}" srcOrd="9" destOrd="0" presId="urn:microsoft.com/office/officeart/2018/2/layout/IconCircleList"/>
    <dgm:cxn modelId="{6AF18FBA-A268-409B-ADB2-0CF67AB45B79}" type="presParOf" srcId="{B21225D2-89A2-431E-8AAF-2ACA5D84403E}" destId="{CEF9FDCB-7A20-476D-A934-629CF68DEE56}" srcOrd="10" destOrd="0" presId="urn:microsoft.com/office/officeart/2018/2/layout/IconCircleList"/>
    <dgm:cxn modelId="{C668F562-746B-4D08-A42F-671CB395E178}" type="presParOf" srcId="{CEF9FDCB-7A20-476D-A934-629CF68DEE56}" destId="{23FF2313-4DB6-4481-9D42-12148EFBF863}" srcOrd="0" destOrd="0" presId="urn:microsoft.com/office/officeart/2018/2/layout/IconCircleList"/>
    <dgm:cxn modelId="{A6AD9B62-B41A-4343-AEBF-59C97C094928}" type="presParOf" srcId="{CEF9FDCB-7A20-476D-A934-629CF68DEE56}" destId="{935B4146-0E6E-4893-B135-ED61667E2CCB}" srcOrd="1" destOrd="0" presId="urn:microsoft.com/office/officeart/2018/2/layout/IconCircleList"/>
    <dgm:cxn modelId="{4130A84F-6762-462C-BCE3-2AA30DF841F8}" type="presParOf" srcId="{CEF9FDCB-7A20-476D-A934-629CF68DEE56}" destId="{9DEE8195-623D-48C7-8A53-7A84C1616287}" srcOrd="2" destOrd="0" presId="urn:microsoft.com/office/officeart/2018/2/layout/IconCircleList"/>
    <dgm:cxn modelId="{8FADE515-86C5-41E4-80AD-6F78956C828B}" type="presParOf" srcId="{CEF9FDCB-7A20-476D-A934-629CF68DEE56}" destId="{51F35AEB-78F1-427C-B7A9-DCDBA0D7468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CB0ED3-4E25-4CD7-ABEE-DFC1C6EAB56E}"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B612223A-353A-48AE-8B5B-F7309EC59F34}">
      <dgm:prSet/>
      <dgm:spPr/>
      <dgm:t>
        <a:bodyPr/>
        <a:lstStyle/>
        <a:p>
          <a:pPr>
            <a:lnSpc>
              <a:spcPct val="100000"/>
            </a:lnSpc>
            <a:defRPr b="1"/>
          </a:pPr>
          <a:r>
            <a:rPr lang="en-US"/>
            <a:t>Advantages:</a:t>
          </a:r>
        </a:p>
      </dgm:t>
    </dgm:pt>
    <dgm:pt modelId="{F70309B7-F3CD-43C9-A4B9-38EF8F7F2A61}" type="parTrans" cxnId="{874A8309-90D8-4EE0-8D4C-1B7A37359450}">
      <dgm:prSet/>
      <dgm:spPr/>
      <dgm:t>
        <a:bodyPr/>
        <a:lstStyle/>
        <a:p>
          <a:endParaRPr lang="en-US"/>
        </a:p>
      </dgm:t>
    </dgm:pt>
    <dgm:pt modelId="{6CFADA7B-1446-4D34-B6BA-A2026FFE48BD}" type="sibTrans" cxnId="{874A8309-90D8-4EE0-8D4C-1B7A37359450}">
      <dgm:prSet/>
      <dgm:spPr/>
      <dgm:t>
        <a:bodyPr/>
        <a:lstStyle/>
        <a:p>
          <a:endParaRPr lang="en-US"/>
        </a:p>
      </dgm:t>
    </dgm:pt>
    <dgm:pt modelId="{A1CD504A-DE0B-47B8-90C7-05C03F6B36AE}">
      <dgm:prSet/>
      <dgm:spPr/>
      <dgm:t>
        <a:bodyPr/>
        <a:lstStyle/>
        <a:p>
          <a:pPr>
            <a:lnSpc>
              <a:spcPct val="100000"/>
            </a:lnSpc>
          </a:pPr>
          <a:r>
            <a:rPr lang="en-US"/>
            <a:t>DFS requires very less memory as it only needs  to store a stack of the nodes on the path from root node to the current node.</a:t>
          </a:r>
        </a:p>
      </dgm:t>
    </dgm:pt>
    <dgm:pt modelId="{610EF6EA-BC6F-4128-AAB8-71BAF0231E78}" type="parTrans" cxnId="{3D8A41F4-C744-44A1-BBDF-10CAA1B66060}">
      <dgm:prSet/>
      <dgm:spPr/>
      <dgm:t>
        <a:bodyPr/>
        <a:lstStyle/>
        <a:p>
          <a:endParaRPr lang="en-US"/>
        </a:p>
      </dgm:t>
    </dgm:pt>
    <dgm:pt modelId="{829E14EC-5F23-42E7-8D22-6D4E27C97E92}" type="sibTrans" cxnId="{3D8A41F4-C744-44A1-BBDF-10CAA1B66060}">
      <dgm:prSet/>
      <dgm:spPr/>
      <dgm:t>
        <a:bodyPr/>
        <a:lstStyle/>
        <a:p>
          <a:endParaRPr lang="en-US"/>
        </a:p>
      </dgm:t>
    </dgm:pt>
    <dgm:pt modelId="{852DC7ED-94B1-456A-AA7D-519BE4B3F50B}">
      <dgm:prSet/>
      <dgm:spPr/>
      <dgm:t>
        <a:bodyPr/>
        <a:lstStyle/>
        <a:p>
          <a:pPr>
            <a:lnSpc>
              <a:spcPct val="100000"/>
            </a:lnSpc>
          </a:pPr>
          <a:r>
            <a:rPr lang="en-US"/>
            <a:t>It takes less time to reach to the goal node than BFS algorithm (if it traverses in the right path).</a:t>
          </a:r>
        </a:p>
      </dgm:t>
    </dgm:pt>
    <dgm:pt modelId="{1458B180-AEEB-4D20-A078-6808B31BF2D0}" type="parTrans" cxnId="{C59CDE55-B63B-423F-A11B-0006062D4D4E}">
      <dgm:prSet/>
      <dgm:spPr/>
      <dgm:t>
        <a:bodyPr/>
        <a:lstStyle/>
        <a:p>
          <a:endParaRPr lang="en-US"/>
        </a:p>
      </dgm:t>
    </dgm:pt>
    <dgm:pt modelId="{BED73060-007C-4001-B874-1765A1945CE3}" type="sibTrans" cxnId="{C59CDE55-B63B-423F-A11B-0006062D4D4E}">
      <dgm:prSet/>
      <dgm:spPr/>
      <dgm:t>
        <a:bodyPr/>
        <a:lstStyle/>
        <a:p>
          <a:endParaRPr lang="en-US"/>
        </a:p>
      </dgm:t>
    </dgm:pt>
    <dgm:pt modelId="{DE69C9CA-4471-4720-BC32-BF3A3809ADD9}">
      <dgm:prSet/>
      <dgm:spPr/>
      <dgm:t>
        <a:bodyPr/>
        <a:lstStyle/>
        <a:p>
          <a:pPr>
            <a:lnSpc>
              <a:spcPct val="100000"/>
            </a:lnSpc>
            <a:defRPr b="1"/>
          </a:pPr>
          <a:r>
            <a:rPr lang="en-US" i="0"/>
            <a:t>Disadvantages:</a:t>
          </a:r>
          <a:endParaRPr lang="en-US"/>
        </a:p>
      </dgm:t>
    </dgm:pt>
    <dgm:pt modelId="{0A6AC502-04DF-4292-8167-1C7D73D28228}" type="parTrans" cxnId="{26E1DA46-9977-4975-8E54-E49FEE6B4E29}">
      <dgm:prSet/>
      <dgm:spPr/>
      <dgm:t>
        <a:bodyPr/>
        <a:lstStyle/>
        <a:p>
          <a:endParaRPr lang="en-US"/>
        </a:p>
      </dgm:t>
    </dgm:pt>
    <dgm:pt modelId="{4F2A39F8-CE37-4080-B1EF-7F80D69FBAE1}" type="sibTrans" cxnId="{26E1DA46-9977-4975-8E54-E49FEE6B4E29}">
      <dgm:prSet/>
      <dgm:spPr/>
      <dgm:t>
        <a:bodyPr/>
        <a:lstStyle/>
        <a:p>
          <a:endParaRPr lang="en-US"/>
        </a:p>
      </dgm:t>
    </dgm:pt>
    <dgm:pt modelId="{51C0AEFE-CE95-48E6-B3DA-8780D78D6EF3}">
      <dgm:prSet/>
      <dgm:spPr/>
      <dgm:t>
        <a:bodyPr/>
        <a:lstStyle/>
        <a:p>
          <a:pPr>
            <a:lnSpc>
              <a:spcPct val="100000"/>
            </a:lnSpc>
          </a:pPr>
          <a:r>
            <a:rPr lang="en-US" i="0"/>
            <a:t>There is the possibility that many states keep re-occurring ,and there is no guarantee of finding the solution.</a:t>
          </a:r>
          <a:endParaRPr lang="en-US"/>
        </a:p>
      </dgm:t>
    </dgm:pt>
    <dgm:pt modelId="{A756D5F8-DAFF-4D3F-A2EC-8472078ED68C}" type="parTrans" cxnId="{6488B7A4-7D3C-4B74-88BD-09F87D388003}">
      <dgm:prSet/>
      <dgm:spPr/>
      <dgm:t>
        <a:bodyPr/>
        <a:lstStyle/>
        <a:p>
          <a:endParaRPr lang="en-US"/>
        </a:p>
      </dgm:t>
    </dgm:pt>
    <dgm:pt modelId="{FD3AA665-2381-47BF-8433-0EC9545211B6}" type="sibTrans" cxnId="{6488B7A4-7D3C-4B74-88BD-09F87D388003}">
      <dgm:prSet/>
      <dgm:spPr/>
      <dgm:t>
        <a:bodyPr/>
        <a:lstStyle/>
        <a:p>
          <a:endParaRPr lang="en-US"/>
        </a:p>
      </dgm:t>
    </dgm:pt>
    <dgm:pt modelId="{1CD619A4-E7B9-409A-A54A-B79DC990727E}">
      <dgm:prSet/>
      <dgm:spPr/>
      <dgm:t>
        <a:bodyPr/>
        <a:lstStyle/>
        <a:p>
          <a:pPr>
            <a:lnSpc>
              <a:spcPct val="100000"/>
            </a:lnSpc>
          </a:pPr>
          <a:r>
            <a:rPr lang="en-US" i="0"/>
            <a:t>DFS algorithm goes for deep down searching and </a:t>
          </a:r>
          <a:r>
            <a:rPr lang="en-US"/>
            <a:t>sometimes</a:t>
          </a:r>
          <a:r>
            <a:rPr lang="en-US" i="0"/>
            <a:t> it may go to the infinite loop.</a:t>
          </a:r>
          <a:endParaRPr lang="en-US"/>
        </a:p>
      </dgm:t>
    </dgm:pt>
    <dgm:pt modelId="{79772F4F-701B-46C0-82FE-5D670230F583}" type="parTrans" cxnId="{941EB840-12D2-425A-ABF7-89A8E0D8B8AC}">
      <dgm:prSet/>
      <dgm:spPr/>
      <dgm:t>
        <a:bodyPr/>
        <a:lstStyle/>
        <a:p>
          <a:endParaRPr lang="en-US"/>
        </a:p>
      </dgm:t>
    </dgm:pt>
    <dgm:pt modelId="{6ABB4C27-0F69-406A-A882-FC977466E9C9}" type="sibTrans" cxnId="{941EB840-12D2-425A-ABF7-89A8E0D8B8AC}">
      <dgm:prSet/>
      <dgm:spPr/>
      <dgm:t>
        <a:bodyPr/>
        <a:lstStyle/>
        <a:p>
          <a:endParaRPr lang="en-US"/>
        </a:p>
      </dgm:t>
    </dgm:pt>
    <dgm:pt modelId="{3AB26030-CD9B-47B2-A422-EA2BA1C7F727}" type="pres">
      <dgm:prSet presAssocID="{9BCB0ED3-4E25-4CD7-ABEE-DFC1C6EAB56E}" presName="root" presStyleCnt="0">
        <dgm:presLayoutVars>
          <dgm:dir/>
          <dgm:resizeHandles val="exact"/>
        </dgm:presLayoutVars>
      </dgm:prSet>
      <dgm:spPr/>
    </dgm:pt>
    <dgm:pt modelId="{3F63DCEB-C731-4569-B410-32DBA0824AF8}" type="pres">
      <dgm:prSet presAssocID="{B612223A-353A-48AE-8B5B-F7309EC59F34}" presName="compNode" presStyleCnt="0"/>
      <dgm:spPr/>
    </dgm:pt>
    <dgm:pt modelId="{25EE1ECD-D48A-4D9B-9834-BE6133DCB7AE}" type="pres">
      <dgm:prSet presAssocID="{B612223A-353A-48AE-8B5B-F7309EC59F3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D26A34B-FC56-4810-AC77-D6CA78209497}" type="pres">
      <dgm:prSet presAssocID="{B612223A-353A-48AE-8B5B-F7309EC59F34}" presName="iconSpace" presStyleCnt="0"/>
      <dgm:spPr/>
    </dgm:pt>
    <dgm:pt modelId="{A53143FC-BA16-46ED-B364-9CDFAF84189D}" type="pres">
      <dgm:prSet presAssocID="{B612223A-353A-48AE-8B5B-F7309EC59F34}" presName="parTx" presStyleLbl="revTx" presStyleIdx="0" presStyleCnt="4">
        <dgm:presLayoutVars>
          <dgm:chMax val="0"/>
          <dgm:chPref val="0"/>
        </dgm:presLayoutVars>
      </dgm:prSet>
      <dgm:spPr/>
    </dgm:pt>
    <dgm:pt modelId="{E7F1C8DF-1C88-41BF-B72C-0B1287FB388E}" type="pres">
      <dgm:prSet presAssocID="{B612223A-353A-48AE-8B5B-F7309EC59F34}" presName="txSpace" presStyleCnt="0"/>
      <dgm:spPr/>
    </dgm:pt>
    <dgm:pt modelId="{1109BEA8-959A-4EDF-8037-FED5C3F2E745}" type="pres">
      <dgm:prSet presAssocID="{B612223A-353A-48AE-8B5B-F7309EC59F34}" presName="desTx" presStyleLbl="revTx" presStyleIdx="1" presStyleCnt="4">
        <dgm:presLayoutVars/>
      </dgm:prSet>
      <dgm:spPr/>
    </dgm:pt>
    <dgm:pt modelId="{7A0CC23C-99D2-4419-A48B-8B4F98F701F3}" type="pres">
      <dgm:prSet presAssocID="{6CFADA7B-1446-4D34-B6BA-A2026FFE48BD}" presName="sibTrans" presStyleCnt="0"/>
      <dgm:spPr/>
    </dgm:pt>
    <dgm:pt modelId="{C1732CC4-34C7-4E01-9F2B-802D252A9F20}" type="pres">
      <dgm:prSet presAssocID="{DE69C9CA-4471-4720-BC32-BF3A3809ADD9}" presName="compNode" presStyleCnt="0"/>
      <dgm:spPr/>
    </dgm:pt>
    <dgm:pt modelId="{635A935F-3E77-4512-8C5B-DBD8E106CD0A}" type="pres">
      <dgm:prSet presAssocID="{DE69C9CA-4471-4720-BC32-BF3A3809ADD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cision chart"/>
        </a:ext>
      </dgm:extLst>
    </dgm:pt>
    <dgm:pt modelId="{9FEBB80C-92A5-4E8F-BEBA-D6EA979AF490}" type="pres">
      <dgm:prSet presAssocID="{DE69C9CA-4471-4720-BC32-BF3A3809ADD9}" presName="iconSpace" presStyleCnt="0"/>
      <dgm:spPr/>
    </dgm:pt>
    <dgm:pt modelId="{797F0D91-F512-4043-8A6C-769B8F755DC4}" type="pres">
      <dgm:prSet presAssocID="{DE69C9CA-4471-4720-BC32-BF3A3809ADD9}" presName="parTx" presStyleLbl="revTx" presStyleIdx="2" presStyleCnt="4">
        <dgm:presLayoutVars>
          <dgm:chMax val="0"/>
          <dgm:chPref val="0"/>
        </dgm:presLayoutVars>
      </dgm:prSet>
      <dgm:spPr/>
    </dgm:pt>
    <dgm:pt modelId="{B332898E-4214-4ACC-880A-EBE2A290813F}" type="pres">
      <dgm:prSet presAssocID="{DE69C9CA-4471-4720-BC32-BF3A3809ADD9}" presName="txSpace" presStyleCnt="0"/>
      <dgm:spPr/>
    </dgm:pt>
    <dgm:pt modelId="{6C8B3ACC-DE21-427D-ABBD-E0D6A15E7335}" type="pres">
      <dgm:prSet presAssocID="{DE69C9CA-4471-4720-BC32-BF3A3809ADD9}" presName="desTx" presStyleLbl="revTx" presStyleIdx="3" presStyleCnt="4">
        <dgm:presLayoutVars/>
      </dgm:prSet>
      <dgm:spPr/>
    </dgm:pt>
  </dgm:ptLst>
  <dgm:cxnLst>
    <dgm:cxn modelId="{874A8309-90D8-4EE0-8D4C-1B7A37359450}" srcId="{9BCB0ED3-4E25-4CD7-ABEE-DFC1C6EAB56E}" destId="{B612223A-353A-48AE-8B5B-F7309EC59F34}" srcOrd="0" destOrd="0" parTransId="{F70309B7-F3CD-43C9-A4B9-38EF8F7F2A61}" sibTransId="{6CFADA7B-1446-4D34-B6BA-A2026FFE48BD}"/>
    <dgm:cxn modelId="{384DD40B-5FB7-44D8-BADC-35AD4F14A03A}" type="presOf" srcId="{DE69C9CA-4471-4720-BC32-BF3A3809ADD9}" destId="{797F0D91-F512-4043-8A6C-769B8F755DC4}" srcOrd="0" destOrd="0" presId="urn:microsoft.com/office/officeart/2018/5/layout/CenteredIconLabelDescriptionList"/>
    <dgm:cxn modelId="{67CCA13C-FC86-4AFA-8CC8-AAF6B13101EC}" type="presOf" srcId="{852DC7ED-94B1-456A-AA7D-519BE4B3F50B}" destId="{1109BEA8-959A-4EDF-8037-FED5C3F2E745}" srcOrd="0" destOrd="1" presId="urn:microsoft.com/office/officeart/2018/5/layout/CenteredIconLabelDescriptionList"/>
    <dgm:cxn modelId="{941EB840-12D2-425A-ABF7-89A8E0D8B8AC}" srcId="{DE69C9CA-4471-4720-BC32-BF3A3809ADD9}" destId="{1CD619A4-E7B9-409A-A54A-B79DC990727E}" srcOrd="1" destOrd="0" parTransId="{79772F4F-701B-46C0-82FE-5D670230F583}" sibTransId="{6ABB4C27-0F69-406A-A882-FC977466E9C9}"/>
    <dgm:cxn modelId="{DC75645C-4B72-4667-B301-ACEAE857D25F}" type="presOf" srcId="{51C0AEFE-CE95-48E6-B3DA-8780D78D6EF3}" destId="{6C8B3ACC-DE21-427D-ABBD-E0D6A15E7335}" srcOrd="0" destOrd="0" presId="urn:microsoft.com/office/officeart/2018/5/layout/CenteredIconLabelDescriptionList"/>
    <dgm:cxn modelId="{26E1DA46-9977-4975-8E54-E49FEE6B4E29}" srcId="{9BCB0ED3-4E25-4CD7-ABEE-DFC1C6EAB56E}" destId="{DE69C9CA-4471-4720-BC32-BF3A3809ADD9}" srcOrd="1" destOrd="0" parTransId="{0A6AC502-04DF-4292-8167-1C7D73D28228}" sibTransId="{4F2A39F8-CE37-4080-B1EF-7F80D69FBAE1}"/>
    <dgm:cxn modelId="{70F64251-A8BD-429A-BE0D-277BC8300CD8}" type="presOf" srcId="{1CD619A4-E7B9-409A-A54A-B79DC990727E}" destId="{6C8B3ACC-DE21-427D-ABBD-E0D6A15E7335}" srcOrd="0" destOrd="1" presId="urn:microsoft.com/office/officeart/2018/5/layout/CenteredIconLabelDescriptionList"/>
    <dgm:cxn modelId="{C59CDE55-B63B-423F-A11B-0006062D4D4E}" srcId="{B612223A-353A-48AE-8B5B-F7309EC59F34}" destId="{852DC7ED-94B1-456A-AA7D-519BE4B3F50B}" srcOrd="1" destOrd="0" parTransId="{1458B180-AEEB-4D20-A078-6808B31BF2D0}" sibTransId="{BED73060-007C-4001-B874-1765A1945CE3}"/>
    <dgm:cxn modelId="{67B64C7F-ED8F-4B2E-9414-E6F752E63E4F}" type="presOf" srcId="{A1CD504A-DE0B-47B8-90C7-05C03F6B36AE}" destId="{1109BEA8-959A-4EDF-8037-FED5C3F2E745}" srcOrd="0" destOrd="0" presId="urn:microsoft.com/office/officeart/2018/5/layout/CenteredIconLabelDescriptionList"/>
    <dgm:cxn modelId="{6488B7A4-7D3C-4B74-88BD-09F87D388003}" srcId="{DE69C9CA-4471-4720-BC32-BF3A3809ADD9}" destId="{51C0AEFE-CE95-48E6-B3DA-8780D78D6EF3}" srcOrd="0" destOrd="0" parTransId="{A756D5F8-DAFF-4D3F-A2EC-8472078ED68C}" sibTransId="{FD3AA665-2381-47BF-8433-0EC9545211B6}"/>
    <dgm:cxn modelId="{02DBCBB0-BC90-4BA4-8C03-65E78105FD7C}" type="presOf" srcId="{B612223A-353A-48AE-8B5B-F7309EC59F34}" destId="{A53143FC-BA16-46ED-B364-9CDFAF84189D}" srcOrd="0" destOrd="0" presId="urn:microsoft.com/office/officeart/2018/5/layout/CenteredIconLabelDescriptionList"/>
    <dgm:cxn modelId="{A5C59AD5-C99A-4C39-B37A-67FEF66B8495}" type="presOf" srcId="{9BCB0ED3-4E25-4CD7-ABEE-DFC1C6EAB56E}" destId="{3AB26030-CD9B-47B2-A422-EA2BA1C7F727}" srcOrd="0" destOrd="0" presId="urn:microsoft.com/office/officeart/2018/5/layout/CenteredIconLabelDescriptionList"/>
    <dgm:cxn modelId="{3D8A41F4-C744-44A1-BBDF-10CAA1B66060}" srcId="{B612223A-353A-48AE-8B5B-F7309EC59F34}" destId="{A1CD504A-DE0B-47B8-90C7-05C03F6B36AE}" srcOrd="0" destOrd="0" parTransId="{610EF6EA-BC6F-4128-AAB8-71BAF0231E78}" sibTransId="{829E14EC-5F23-42E7-8D22-6D4E27C97E92}"/>
    <dgm:cxn modelId="{3920D559-9602-4476-B057-1E152AF481A2}" type="presParOf" srcId="{3AB26030-CD9B-47B2-A422-EA2BA1C7F727}" destId="{3F63DCEB-C731-4569-B410-32DBA0824AF8}" srcOrd="0" destOrd="0" presId="urn:microsoft.com/office/officeart/2018/5/layout/CenteredIconLabelDescriptionList"/>
    <dgm:cxn modelId="{E2E18A1D-B5EC-4255-9858-EAB2BE2731EB}" type="presParOf" srcId="{3F63DCEB-C731-4569-B410-32DBA0824AF8}" destId="{25EE1ECD-D48A-4D9B-9834-BE6133DCB7AE}" srcOrd="0" destOrd="0" presId="urn:microsoft.com/office/officeart/2018/5/layout/CenteredIconLabelDescriptionList"/>
    <dgm:cxn modelId="{D5F92306-C716-43DE-B7E4-9DC9CBD9D630}" type="presParOf" srcId="{3F63DCEB-C731-4569-B410-32DBA0824AF8}" destId="{0D26A34B-FC56-4810-AC77-D6CA78209497}" srcOrd="1" destOrd="0" presId="urn:microsoft.com/office/officeart/2018/5/layout/CenteredIconLabelDescriptionList"/>
    <dgm:cxn modelId="{D2BE8021-3259-4921-80F8-A80D80E52C66}" type="presParOf" srcId="{3F63DCEB-C731-4569-B410-32DBA0824AF8}" destId="{A53143FC-BA16-46ED-B364-9CDFAF84189D}" srcOrd="2" destOrd="0" presId="urn:microsoft.com/office/officeart/2018/5/layout/CenteredIconLabelDescriptionList"/>
    <dgm:cxn modelId="{E4E03A40-03F3-40D2-80FA-DC3402358AB3}" type="presParOf" srcId="{3F63DCEB-C731-4569-B410-32DBA0824AF8}" destId="{E7F1C8DF-1C88-41BF-B72C-0B1287FB388E}" srcOrd="3" destOrd="0" presId="urn:microsoft.com/office/officeart/2018/5/layout/CenteredIconLabelDescriptionList"/>
    <dgm:cxn modelId="{7EEBF0BD-BAB1-4C62-B5A1-FB0321895CC3}" type="presParOf" srcId="{3F63DCEB-C731-4569-B410-32DBA0824AF8}" destId="{1109BEA8-959A-4EDF-8037-FED5C3F2E745}" srcOrd="4" destOrd="0" presId="urn:microsoft.com/office/officeart/2018/5/layout/CenteredIconLabelDescriptionList"/>
    <dgm:cxn modelId="{C3350288-E389-4315-A9C3-2E6C7AB3F6A6}" type="presParOf" srcId="{3AB26030-CD9B-47B2-A422-EA2BA1C7F727}" destId="{7A0CC23C-99D2-4419-A48B-8B4F98F701F3}" srcOrd="1" destOrd="0" presId="urn:microsoft.com/office/officeart/2018/5/layout/CenteredIconLabelDescriptionList"/>
    <dgm:cxn modelId="{36B6DDA0-2927-4E6E-841E-76DB915FD0F3}" type="presParOf" srcId="{3AB26030-CD9B-47B2-A422-EA2BA1C7F727}" destId="{C1732CC4-34C7-4E01-9F2B-802D252A9F20}" srcOrd="2" destOrd="0" presId="urn:microsoft.com/office/officeart/2018/5/layout/CenteredIconLabelDescriptionList"/>
    <dgm:cxn modelId="{83BEC201-8C31-4171-9DF2-BC2C10AE96AA}" type="presParOf" srcId="{C1732CC4-34C7-4E01-9F2B-802D252A9F20}" destId="{635A935F-3E77-4512-8C5B-DBD8E106CD0A}" srcOrd="0" destOrd="0" presId="urn:microsoft.com/office/officeart/2018/5/layout/CenteredIconLabelDescriptionList"/>
    <dgm:cxn modelId="{42C29CBA-E91B-4DB9-B0D9-788B40350F56}" type="presParOf" srcId="{C1732CC4-34C7-4E01-9F2B-802D252A9F20}" destId="{9FEBB80C-92A5-4E8F-BEBA-D6EA979AF490}" srcOrd="1" destOrd="0" presId="urn:microsoft.com/office/officeart/2018/5/layout/CenteredIconLabelDescriptionList"/>
    <dgm:cxn modelId="{420B075A-7E4D-4AAD-B72D-15ADF5F920A9}" type="presParOf" srcId="{C1732CC4-34C7-4E01-9F2B-802D252A9F20}" destId="{797F0D91-F512-4043-8A6C-769B8F755DC4}" srcOrd="2" destOrd="0" presId="urn:microsoft.com/office/officeart/2018/5/layout/CenteredIconLabelDescriptionList"/>
    <dgm:cxn modelId="{3AA92938-7FDC-4095-96D0-B6B9C5ADA4BE}" type="presParOf" srcId="{C1732CC4-34C7-4E01-9F2B-802D252A9F20}" destId="{B332898E-4214-4ACC-880A-EBE2A290813F}" srcOrd="3" destOrd="0" presId="urn:microsoft.com/office/officeart/2018/5/layout/CenteredIconLabelDescriptionList"/>
    <dgm:cxn modelId="{9D121F32-15BE-4FF7-ABF2-8FA65F17B660}" type="presParOf" srcId="{C1732CC4-34C7-4E01-9F2B-802D252A9F20}" destId="{6C8B3ACC-DE21-427D-ABBD-E0D6A15E733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E5774-1E0F-44B5-A9EC-98199602568B}">
      <dsp:nvSpPr>
        <dsp:cNvPr id="0" name=""/>
        <dsp:cNvSpPr/>
      </dsp:nvSpPr>
      <dsp:spPr>
        <a:xfrm>
          <a:off x="1729030" y="0"/>
          <a:ext cx="1509048" cy="1099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CBEDD-FD6D-4DB8-B59C-3AC8B87EFFFE}">
      <dsp:nvSpPr>
        <dsp:cNvPr id="0" name=""/>
        <dsp:cNvSpPr/>
      </dsp:nvSpPr>
      <dsp:spPr>
        <a:xfrm>
          <a:off x="327771" y="1190949"/>
          <a:ext cx="4311566" cy="47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b="1" u="sng" kern="1200"/>
            <a:t>Advantages:</a:t>
          </a:r>
          <a:endParaRPr lang="en-US" sz="3000" kern="1200"/>
        </a:p>
      </dsp:txBody>
      <dsp:txXfrm>
        <a:off x="327771" y="1190949"/>
        <a:ext cx="4311566" cy="471164"/>
      </dsp:txXfrm>
    </dsp:sp>
    <dsp:sp modelId="{430F4620-C27A-4817-94C3-B3011C00E686}">
      <dsp:nvSpPr>
        <dsp:cNvPr id="0" name=""/>
        <dsp:cNvSpPr/>
      </dsp:nvSpPr>
      <dsp:spPr>
        <a:xfrm>
          <a:off x="327771" y="1704702"/>
          <a:ext cx="4311566" cy="1221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1" kern="1200" baseline="0"/>
            <a:t>BFS will provide a solution if any solution exists.</a:t>
          </a:r>
          <a:endParaRPr lang="en-US" sz="1700" kern="1200"/>
        </a:p>
        <a:p>
          <a:pPr marL="0" lvl="0" indent="0" algn="ctr" defTabSz="755650">
            <a:lnSpc>
              <a:spcPct val="100000"/>
            </a:lnSpc>
            <a:spcBef>
              <a:spcPct val="0"/>
            </a:spcBef>
            <a:spcAft>
              <a:spcPct val="35000"/>
            </a:spcAft>
            <a:buNone/>
          </a:pPr>
          <a:r>
            <a:rPr lang="en-US" sz="1700" b="0" i="1" kern="1200" baseline="0"/>
            <a:t>If there are more than one solutions for a given problem, then BFS will provide the minimal solution which requires the least number of steps.</a:t>
          </a:r>
          <a:endParaRPr lang="en-US" sz="1700" kern="1200"/>
        </a:p>
      </dsp:txBody>
      <dsp:txXfrm>
        <a:off x="327771" y="1704702"/>
        <a:ext cx="4311566" cy="1221059"/>
      </dsp:txXfrm>
    </dsp:sp>
    <dsp:sp modelId="{FA220C6D-63CE-47AD-AFAF-E1143715088C}">
      <dsp:nvSpPr>
        <dsp:cNvPr id="0" name=""/>
        <dsp:cNvSpPr/>
      </dsp:nvSpPr>
      <dsp:spPr>
        <a:xfrm>
          <a:off x="6795121" y="0"/>
          <a:ext cx="1509048" cy="1099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D60DC2-8AC2-48A0-8DBD-B035904D02A5}">
      <dsp:nvSpPr>
        <dsp:cNvPr id="0" name=""/>
        <dsp:cNvSpPr/>
      </dsp:nvSpPr>
      <dsp:spPr>
        <a:xfrm>
          <a:off x="5393862" y="1190949"/>
          <a:ext cx="4311566" cy="47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b="1" u="sng" kern="1200"/>
            <a:t>Disadvantages:</a:t>
          </a:r>
          <a:endParaRPr lang="en-US" sz="3000" kern="1200"/>
        </a:p>
      </dsp:txBody>
      <dsp:txXfrm>
        <a:off x="5393862" y="1190949"/>
        <a:ext cx="4311566" cy="471164"/>
      </dsp:txXfrm>
    </dsp:sp>
    <dsp:sp modelId="{00510B51-707F-41ED-8E9F-776CB12AB3D4}">
      <dsp:nvSpPr>
        <dsp:cNvPr id="0" name=""/>
        <dsp:cNvSpPr/>
      </dsp:nvSpPr>
      <dsp:spPr>
        <a:xfrm>
          <a:off x="5393862" y="1704702"/>
          <a:ext cx="4311566" cy="1221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1" kern="1200" baseline="0"/>
            <a:t>It requires lots of memory since each level of the tree must be saved into memory to expand the next level.</a:t>
          </a:r>
          <a:endParaRPr lang="en-US" sz="1700" kern="1200"/>
        </a:p>
        <a:p>
          <a:pPr marL="0" lvl="0" indent="0" algn="ctr" defTabSz="755650">
            <a:lnSpc>
              <a:spcPct val="100000"/>
            </a:lnSpc>
            <a:spcBef>
              <a:spcPct val="0"/>
            </a:spcBef>
            <a:spcAft>
              <a:spcPct val="35000"/>
            </a:spcAft>
            <a:buNone/>
          </a:pPr>
          <a:r>
            <a:rPr lang="en-US" sz="1700" b="0" i="1" kern="1200" baseline="0"/>
            <a:t>BFS needs lots of time if the solution is far away from the root node.</a:t>
          </a:r>
          <a:endParaRPr lang="en-US" sz="1700" kern="1200"/>
        </a:p>
      </dsp:txBody>
      <dsp:txXfrm>
        <a:off x="5393862" y="1704702"/>
        <a:ext cx="4311566" cy="12210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1179F-ED63-4ACB-A02E-6BA6D7F1FB55}">
      <dsp:nvSpPr>
        <dsp:cNvPr id="0" name=""/>
        <dsp:cNvSpPr/>
      </dsp:nvSpPr>
      <dsp:spPr>
        <a:xfrm>
          <a:off x="155548" y="598444"/>
          <a:ext cx="1008757" cy="10087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B03F5-296A-4279-B86A-86E5BC70B4C3}">
      <dsp:nvSpPr>
        <dsp:cNvPr id="0" name=""/>
        <dsp:cNvSpPr/>
      </dsp:nvSpPr>
      <dsp:spPr>
        <a:xfrm>
          <a:off x="367387" y="810283"/>
          <a:ext cx="585079" cy="5850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E5CBDC-EDBC-40C3-BF2B-2091EA67CA0F}">
      <dsp:nvSpPr>
        <dsp:cNvPr id="0" name=""/>
        <dsp:cNvSpPr/>
      </dsp:nvSpPr>
      <dsp:spPr>
        <a:xfrm>
          <a:off x="1380467" y="598444"/>
          <a:ext cx="2377784" cy="1008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DFS-depth first search</a:t>
          </a:r>
        </a:p>
      </dsp:txBody>
      <dsp:txXfrm>
        <a:off x="1380467" y="598444"/>
        <a:ext cx="2377784" cy="1008757"/>
      </dsp:txXfrm>
    </dsp:sp>
    <dsp:sp modelId="{F7516E64-C6D5-43CE-82D4-E0C4C5C29A6E}">
      <dsp:nvSpPr>
        <dsp:cNvPr id="0" name=""/>
        <dsp:cNvSpPr/>
      </dsp:nvSpPr>
      <dsp:spPr>
        <a:xfrm>
          <a:off x="4172563" y="598444"/>
          <a:ext cx="1008757" cy="10087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9B601-A2B4-4C4A-AB73-FDC97B48D1A7}">
      <dsp:nvSpPr>
        <dsp:cNvPr id="0" name=""/>
        <dsp:cNvSpPr/>
      </dsp:nvSpPr>
      <dsp:spPr>
        <a:xfrm>
          <a:off x="4384402" y="810283"/>
          <a:ext cx="585079" cy="5850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A0D03B-C255-4582-9EA9-EBAD06572E69}">
      <dsp:nvSpPr>
        <dsp:cNvPr id="0" name=""/>
        <dsp:cNvSpPr/>
      </dsp:nvSpPr>
      <dsp:spPr>
        <a:xfrm>
          <a:off x="5397482" y="598444"/>
          <a:ext cx="2377784" cy="1008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Depth-first search is recursive algorithm for traversing a tree or graph data structure.</a:t>
          </a:r>
        </a:p>
      </dsp:txBody>
      <dsp:txXfrm>
        <a:off x="5397482" y="598444"/>
        <a:ext cx="2377784" cy="1008757"/>
      </dsp:txXfrm>
    </dsp:sp>
    <dsp:sp modelId="{55921387-115A-4AF3-BEC2-FC5F7903A734}">
      <dsp:nvSpPr>
        <dsp:cNvPr id="0" name=""/>
        <dsp:cNvSpPr/>
      </dsp:nvSpPr>
      <dsp:spPr>
        <a:xfrm>
          <a:off x="155548" y="2694985"/>
          <a:ext cx="1008757" cy="10087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D9B6C9-85BA-4F2E-A5B8-06030FB901E6}">
      <dsp:nvSpPr>
        <dsp:cNvPr id="0" name=""/>
        <dsp:cNvSpPr/>
      </dsp:nvSpPr>
      <dsp:spPr>
        <a:xfrm>
          <a:off x="367387" y="2906824"/>
          <a:ext cx="585079" cy="5850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AAF525-F62A-4B24-8B25-CBA2E2C18686}">
      <dsp:nvSpPr>
        <dsp:cNvPr id="0" name=""/>
        <dsp:cNvSpPr/>
      </dsp:nvSpPr>
      <dsp:spPr>
        <a:xfrm>
          <a:off x="1380467" y="2694985"/>
          <a:ext cx="2377784" cy="1008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It is called the depth-first search because it starts from the root node and follow seach path to its greatest depth node before moving to the next path.</a:t>
          </a:r>
        </a:p>
      </dsp:txBody>
      <dsp:txXfrm>
        <a:off x="1380467" y="2694985"/>
        <a:ext cx="2377784" cy="1008757"/>
      </dsp:txXfrm>
    </dsp:sp>
    <dsp:sp modelId="{898C43F1-16FE-46B9-9F0A-1E634D48BFF2}">
      <dsp:nvSpPr>
        <dsp:cNvPr id="0" name=""/>
        <dsp:cNvSpPr/>
      </dsp:nvSpPr>
      <dsp:spPr>
        <a:xfrm>
          <a:off x="4172563" y="2694985"/>
          <a:ext cx="1008757" cy="10087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8771D-8B48-4E56-A3E6-25AEB513F3D7}">
      <dsp:nvSpPr>
        <dsp:cNvPr id="0" name=""/>
        <dsp:cNvSpPr/>
      </dsp:nvSpPr>
      <dsp:spPr>
        <a:xfrm>
          <a:off x="4384402" y="2906824"/>
          <a:ext cx="585079" cy="5850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B40D17-3524-4D68-921F-E6D93A49893D}">
      <dsp:nvSpPr>
        <dsp:cNvPr id="0" name=""/>
        <dsp:cNvSpPr/>
      </dsp:nvSpPr>
      <dsp:spPr>
        <a:xfrm>
          <a:off x="5397482" y="2694985"/>
          <a:ext cx="2377784" cy="1008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algorithm starts at a node of a graph and goes as far as possible in a given path, then backtracks until it finds an unexplored path, and then explores the rest of it. The process is repeatedly followed until all the nodes in the graph are explored.</a:t>
          </a:r>
        </a:p>
      </dsp:txBody>
      <dsp:txXfrm>
        <a:off x="5397482" y="2694985"/>
        <a:ext cx="2377784" cy="1008757"/>
      </dsp:txXfrm>
    </dsp:sp>
    <dsp:sp modelId="{910F0802-1D72-4C33-A19F-3B1C84A70665}">
      <dsp:nvSpPr>
        <dsp:cNvPr id="0" name=""/>
        <dsp:cNvSpPr/>
      </dsp:nvSpPr>
      <dsp:spPr>
        <a:xfrm>
          <a:off x="155548" y="4791526"/>
          <a:ext cx="1008757" cy="10087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C3637-7B59-4E8A-9D37-FA042CCF4B42}">
      <dsp:nvSpPr>
        <dsp:cNvPr id="0" name=""/>
        <dsp:cNvSpPr/>
      </dsp:nvSpPr>
      <dsp:spPr>
        <a:xfrm>
          <a:off x="367387" y="5003365"/>
          <a:ext cx="585079" cy="5850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0D6BDA-12EA-454E-B015-2CD8B7ADE651}">
      <dsp:nvSpPr>
        <dsp:cNvPr id="0" name=""/>
        <dsp:cNvSpPr/>
      </dsp:nvSpPr>
      <dsp:spPr>
        <a:xfrm>
          <a:off x="1380467" y="4791526"/>
          <a:ext cx="2377784" cy="1008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DFS uses a stack data structure for its implementation.</a:t>
          </a:r>
        </a:p>
      </dsp:txBody>
      <dsp:txXfrm>
        <a:off x="1380467" y="4791526"/>
        <a:ext cx="2377784" cy="1008757"/>
      </dsp:txXfrm>
    </dsp:sp>
    <dsp:sp modelId="{23FF2313-4DB6-4481-9D42-12148EFBF863}">
      <dsp:nvSpPr>
        <dsp:cNvPr id="0" name=""/>
        <dsp:cNvSpPr/>
      </dsp:nvSpPr>
      <dsp:spPr>
        <a:xfrm>
          <a:off x="4172563" y="4791526"/>
          <a:ext cx="1008757" cy="10087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B4146-0E6E-4893-B135-ED61667E2CCB}">
      <dsp:nvSpPr>
        <dsp:cNvPr id="0" name=""/>
        <dsp:cNvSpPr/>
      </dsp:nvSpPr>
      <dsp:spPr>
        <a:xfrm>
          <a:off x="4384402" y="5003365"/>
          <a:ext cx="585079" cy="58507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F35AEB-78F1-427C-B7A9-DCDBA0D7468C}">
      <dsp:nvSpPr>
        <dsp:cNvPr id="0" name=""/>
        <dsp:cNvSpPr/>
      </dsp:nvSpPr>
      <dsp:spPr>
        <a:xfrm>
          <a:off x="5397482" y="4791526"/>
          <a:ext cx="2377784" cy="1008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process of the DFS algorithm is similar to the BFS algorithm.</a:t>
          </a:r>
        </a:p>
      </dsp:txBody>
      <dsp:txXfrm>
        <a:off x="5397482" y="4791526"/>
        <a:ext cx="2377784" cy="10087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E1ECD-D48A-4D9B-9834-BE6133DCB7AE}">
      <dsp:nvSpPr>
        <dsp:cNvPr id="0" name=""/>
        <dsp:cNvSpPr/>
      </dsp:nvSpPr>
      <dsp:spPr>
        <a:xfrm>
          <a:off x="1012083" y="747147"/>
          <a:ext cx="1089703" cy="1089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3143FC-BA16-46ED-B364-9CDFAF84189D}">
      <dsp:nvSpPr>
        <dsp:cNvPr id="0" name=""/>
        <dsp:cNvSpPr/>
      </dsp:nvSpPr>
      <dsp:spPr>
        <a:xfrm>
          <a:off x="216" y="2008691"/>
          <a:ext cx="3113437" cy="46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Advantages:</a:t>
          </a:r>
        </a:p>
      </dsp:txBody>
      <dsp:txXfrm>
        <a:off x="216" y="2008691"/>
        <a:ext cx="3113437" cy="467015"/>
      </dsp:txXfrm>
    </dsp:sp>
    <dsp:sp modelId="{1109BEA8-959A-4EDF-8037-FED5C3F2E745}">
      <dsp:nvSpPr>
        <dsp:cNvPr id="0" name=""/>
        <dsp:cNvSpPr/>
      </dsp:nvSpPr>
      <dsp:spPr>
        <a:xfrm>
          <a:off x="216" y="2555633"/>
          <a:ext cx="3113437" cy="218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DFS requires very less memory as it only needs  to store a stack of the nodes on the path from root node to the current node.</a:t>
          </a:r>
        </a:p>
        <a:p>
          <a:pPr marL="0" lvl="0" indent="0" algn="ctr" defTabSz="755650">
            <a:lnSpc>
              <a:spcPct val="100000"/>
            </a:lnSpc>
            <a:spcBef>
              <a:spcPct val="0"/>
            </a:spcBef>
            <a:spcAft>
              <a:spcPct val="35000"/>
            </a:spcAft>
            <a:buNone/>
          </a:pPr>
          <a:r>
            <a:rPr lang="en-US" sz="1700" kern="1200"/>
            <a:t>It takes less time to reach to the goal node than BFS algorithm (if it traverses in the right path).</a:t>
          </a:r>
        </a:p>
      </dsp:txBody>
      <dsp:txXfrm>
        <a:off x="216" y="2555633"/>
        <a:ext cx="3113437" cy="2187809"/>
      </dsp:txXfrm>
    </dsp:sp>
    <dsp:sp modelId="{635A935F-3E77-4512-8C5B-DBD8E106CD0A}">
      <dsp:nvSpPr>
        <dsp:cNvPr id="0" name=""/>
        <dsp:cNvSpPr/>
      </dsp:nvSpPr>
      <dsp:spPr>
        <a:xfrm>
          <a:off x="4670372" y="747147"/>
          <a:ext cx="1089703" cy="1089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7F0D91-F512-4043-8A6C-769B8F755DC4}">
      <dsp:nvSpPr>
        <dsp:cNvPr id="0" name=""/>
        <dsp:cNvSpPr/>
      </dsp:nvSpPr>
      <dsp:spPr>
        <a:xfrm>
          <a:off x="3658505" y="2008691"/>
          <a:ext cx="3113437" cy="46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i="0" kern="1200"/>
            <a:t>Disadvantages:</a:t>
          </a:r>
          <a:endParaRPr lang="en-US" sz="3000" kern="1200"/>
        </a:p>
      </dsp:txBody>
      <dsp:txXfrm>
        <a:off x="3658505" y="2008691"/>
        <a:ext cx="3113437" cy="467015"/>
      </dsp:txXfrm>
    </dsp:sp>
    <dsp:sp modelId="{6C8B3ACC-DE21-427D-ABBD-E0D6A15E7335}">
      <dsp:nvSpPr>
        <dsp:cNvPr id="0" name=""/>
        <dsp:cNvSpPr/>
      </dsp:nvSpPr>
      <dsp:spPr>
        <a:xfrm>
          <a:off x="3658505" y="2555633"/>
          <a:ext cx="3113437" cy="218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i="0" kern="1200"/>
            <a:t>There is the possibility that many states keep re-occurring ,and there is no guarantee of finding the solution.</a:t>
          </a:r>
          <a:endParaRPr lang="en-US" sz="1700" kern="1200"/>
        </a:p>
        <a:p>
          <a:pPr marL="0" lvl="0" indent="0" algn="ctr" defTabSz="755650">
            <a:lnSpc>
              <a:spcPct val="100000"/>
            </a:lnSpc>
            <a:spcBef>
              <a:spcPct val="0"/>
            </a:spcBef>
            <a:spcAft>
              <a:spcPct val="35000"/>
            </a:spcAft>
            <a:buNone/>
          </a:pPr>
          <a:r>
            <a:rPr lang="en-US" sz="1700" i="0" kern="1200"/>
            <a:t>DFS algorithm goes for deep down searching and </a:t>
          </a:r>
          <a:r>
            <a:rPr lang="en-US" sz="1700" kern="1200"/>
            <a:t>sometimes</a:t>
          </a:r>
          <a:r>
            <a:rPr lang="en-US" sz="1700" i="0" kern="1200"/>
            <a:t> it may go to the infinite loop.</a:t>
          </a:r>
          <a:endParaRPr lang="en-US" sz="1700" kern="1200"/>
        </a:p>
      </dsp:txBody>
      <dsp:txXfrm>
        <a:off x="3658505" y="2555633"/>
        <a:ext cx="3113437" cy="218780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C2E953-B8C5-4E93-925A-6982BDCA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B6DAF8E-D5F9-4DF2-8C8A-033031341D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CC3AD3-A696-4BAE-8A8B-AB8BA5017DFC}" type="datetime1">
              <a:rPr lang="en-GB" smtClean="0"/>
              <a:t>07/09/2022</a:t>
            </a:fld>
            <a:endParaRPr lang="en-GB" dirty="0"/>
          </a:p>
        </p:txBody>
      </p:sp>
      <p:sp>
        <p:nvSpPr>
          <p:cNvPr id="4" name="Footer Placeholder 3">
            <a:extLst>
              <a:ext uri="{FF2B5EF4-FFF2-40B4-BE49-F238E27FC236}">
                <a16:creationId xmlns:a16="http://schemas.microsoft.com/office/drawing/2014/main" id="{1622962D-718B-4683-B60B-78C0FB18BB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85A7A6A-4FB7-4F9F-B7E8-B7E124C797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A077B8-B87F-4F12-B9AE-C10D8C208D5F}" type="slidenum">
              <a:rPr lang="en-GB" smtClean="0"/>
              <a:t>‹#›</a:t>
            </a:fld>
            <a:endParaRPr lang="en-GB"/>
          </a:p>
        </p:txBody>
      </p:sp>
    </p:spTree>
    <p:extLst>
      <p:ext uri="{BB962C8B-B14F-4D97-AF65-F5344CB8AC3E}">
        <p14:creationId xmlns:p14="http://schemas.microsoft.com/office/powerpoint/2010/main" val="35064861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9EDEC-F7C2-4173-9984-61BD005D96A3}" type="datetime1">
              <a:rPr lang="en-GB" smtClean="0"/>
              <a:pPr/>
              <a:t>07/09/2022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091EA-579B-497F-BE44-DB67AFC69E51}" type="slidenum">
              <a:rPr lang="en-GB" noProof="0" smtClean="0"/>
              <a:t>‹#›</a:t>
            </a:fld>
            <a:endParaRPr lang="en-GB" noProof="0"/>
          </a:p>
        </p:txBody>
      </p:sp>
    </p:spTree>
    <p:extLst>
      <p:ext uri="{BB962C8B-B14F-4D97-AF65-F5344CB8AC3E}">
        <p14:creationId xmlns:p14="http://schemas.microsoft.com/office/powerpoint/2010/main" val="12863655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4D091EA-579B-497F-BE44-DB67AFC69E51}" type="slidenum">
              <a:rPr lang="en-GB" smtClean="0"/>
              <a:t>1</a:t>
            </a:fld>
            <a:endParaRPr lang="en-GB"/>
          </a:p>
        </p:txBody>
      </p:sp>
    </p:spTree>
    <p:extLst>
      <p:ext uri="{BB962C8B-B14F-4D97-AF65-F5344CB8AC3E}">
        <p14:creationId xmlns:p14="http://schemas.microsoft.com/office/powerpoint/2010/main" val="241449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9/7/2022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0895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9/7/2022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9654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9/7/2022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9138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9/7/2022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9093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9/7/2022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38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9/7/2022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3597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9/7/2022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4519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9/7/2022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7280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9/7/2022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2346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9/7/2022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61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9/7/2022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52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9/7/2022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55741681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895" r:id="rId6"/>
    <p:sldLayoutId id="2147483891" r:id="rId7"/>
    <p:sldLayoutId id="2147483892" r:id="rId8"/>
    <p:sldLayoutId id="2147483893" r:id="rId9"/>
    <p:sldLayoutId id="2147483894" r:id="rId10"/>
    <p:sldLayoutId id="2147483896"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9510" y="531814"/>
            <a:ext cx="4457690" cy="1720850"/>
          </a:xfrm>
        </p:spPr>
        <p:txBody>
          <a:bodyPr rtlCol="0" anchor="ctr">
            <a:normAutofit/>
          </a:bodyPr>
          <a:lstStyle/>
          <a:p>
            <a:pPr>
              <a:lnSpc>
                <a:spcPct val="90000"/>
              </a:lnSpc>
            </a:pPr>
            <a:r>
              <a:rPr lang="en-US" sz="3700">
                <a:ea typeface="+mj-lt"/>
                <a:cs typeface="+mj-lt"/>
              </a:rPr>
              <a:t>Data Structure &amp; Algorithms</a:t>
            </a:r>
            <a:br>
              <a:rPr lang="en-US" sz="3700">
                <a:ea typeface="+mj-lt"/>
                <a:cs typeface="+mj-lt"/>
              </a:rPr>
            </a:br>
            <a:endParaRPr lang="en-GB" sz="3700" b="0">
              <a:ea typeface="+mj-lt"/>
              <a:cs typeface="+mj-lt"/>
            </a:endParaRPr>
          </a:p>
        </p:txBody>
      </p:sp>
      <p:sp>
        <p:nvSpPr>
          <p:cNvPr id="3" name="Subtitle 2"/>
          <p:cNvSpPr>
            <a:spLocks noGrp="1"/>
          </p:cNvSpPr>
          <p:nvPr>
            <p:ph type="subTitle" idx="1"/>
          </p:nvPr>
        </p:nvSpPr>
        <p:spPr>
          <a:xfrm>
            <a:off x="7865650" y="584007"/>
            <a:ext cx="4336526" cy="2201014"/>
          </a:xfrm>
        </p:spPr>
        <p:txBody>
          <a:bodyPr vert="horz" lIns="91440" tIns="45720" rIns="91440" bIns="45720" rtlCol="0" anchor="ctr">
            <a:normAutofit/>
          </a:bodyPr>
          <a:lstStyle/>
          <a:p>
            <a:pPr>
              <a:lnSpc>
                <a:spcPct val="115000"/>
              </a:lnSpc>
            </a:pPr>
            <a:r>
              <a:rPr lang="en-GB" sz="1100" b="1" dirty="0"/>
              <a:t>By- Chandana MN </a:t>
            </a:r>
            <a:endParaRPr lang="en-US" sz="1100" b="1" dirty="0">
              <a:solidFill>
                <a:srgbClr val="000000">
                  <a:alpha val="60000"/>
                </a:srgbClr>
              </a:solidFill>
            </a:endParaRPr>
          </a:p>
          <a:p>
            <a:pPr>
              <a:lnSpc>
                <a:spcPct val="115000"/>
              </a:lnSpc>
            </a:pPr>
            <a:r>
              <a:rPr lang="en-GB" sz="1100" b="1" dirty="0"/>
              <a:t>     Rupa Shravya</a:t>
            </a:r>
            <a:endParaRPr lang="en-GB" sz="1100" b="1" dirty="0">
              <a:solidFill>
                <a:srgbClr val="000000">
                  <a:alpha val="60000"/>
                </a:srgbClr>
              </a:solidFill>
            </a:endParaRPr>
          </a:p>
          <a:p>
            <a:pPr>
              <a:lnSpc>
                <a:spcPct val="115000"/>
              </a:lnSpc>
            </a:pPr>
            <a:r>
              <a:rPr lang="en-GB" sz="1100" b="1" dirty="0"/>
              <a:t>     Ankitha VP</a:t>
            </a:r>
            <a:endParaRPr lang="en-GB" sz="1100" b="1" dirty="0">
              <a:solidFill>
                <a:srgbClr val="000000">
                  <a:alpha val="60000"/>
                </a:srgbClr>
              </a:solidFill>
            </a:endParaRPr>
          </a:p>
          <a:p>
            <a:pPr>
              <a:lnSpc>
                <a:spcPct val="115000"/>
              </a:lnSpc>
            </a:pPr>
            <a:r>
              <a:rPr lang="en-GB" sz="1100" b="1" dirty="0"/>
              <a:t>     Divyashree</a:t>
            </a:r>
            <a:endParaRPr lang="en-GB" sz="1100" b="1" dirty="0">
              <a:solidFill>
                <a:srgbClr val="000000">
                  <a:alpha val="60000"/>
                </a:srgbClr>
              </a:solidFill>
            </a:endParaRPr>
          </a:p>
          <a:p>
            <a:pPr>
              <a:lnSpc>
                <a:spcPct val="115000"/>
              </a:lnSpc>
            </a:pPr>
            <a:r>
              <a:rPr lang="en-GB" sz="1100" b="1" dirty="0"/>
              <a:t>      Akshita</a:t>
            </a:r>
            <a:endParaRPr lang="en-GB" sz="1100" b="1" dirty="0">
              <a:solidFill>
                <a:srgbClr val="000000">
                  <a:alpha val="60000"/>
                </a:srgbClr>
              </a:solidFill>
            </a:endParaRPr>
          </a:p>
        </p:txBody>
      </p:sp>
      <p:cxnSp>
        <p:nvCxnSpPr>
          <p:cNvPr id="53" name="Straight Connector 52">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5803EFCD-EE34-4F9B-896E-857170114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43213"/>
            <a:ext cx="12192000" cy="4014787"/>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7" descr="Text&#10;&#10;Description automatically generated">
            <a:extLst>
              <a:ext uri="{FF2B5EF4-FFF2-40B4-BE49-F238E27FC236}">
                <a16:creationId xmlns:a16="http://schemas.microsoft.com/office/drawing/2014/main" id="{E8C018CA-5DB3-29EA-63A9-D428ACCF6699}"/>
              </a:ext>
            </a:extLst>
          </p:cNvPr>
          <p:cNvPicPr>
            <a:picLocks noChangeAspect="1"/>
          </p:cNvPicPr>
          <p:nvPr/>
        </p:nvPicPr>
        <p:blipFill>
          <a:blip r:embed="rId3"/>
          <a:stretch>
            <a:fillRect/>
          </a:stretch>
        </p:blipFill>
        <p:spPr>
          <a:xfrm>
            <a:off x="541339" y="3837242"/>
            <a:ext cx="11109674" cy="2027515"/>
          </a:xfrm>
          <a:prstGeom prst="rect">
            <a:avLst/>
          </a:prstGeom>
        </p:spPr>
      </p:pic>
      <p:sp>
        <p:nvSpPr>
          <p:cNvPr id="6" name="TextBox 5">
            <a:extLst>
              <a:ext uri="{FF2B5EF4-FFF2-40B4-BE49-F238E27FC236}">
                <a16:creationId xmlns:a16="http://schemas.microsoft.com/office/drawing/2014/main" id="{8F850608-538B-4E72-D2B9-08ECCDB8C346}"/>
              </a:ext>
            </a:extLst>
          </p:cNvPr>
          <p:cNvSpPr txBox="1"/>
          <p:nvPr/>
        </p:nvSpPr>
        <p:spPr>
          <a:xfrm>
            <a:off x="7776574" y="5949863"/>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D77E6528-6A9F-3226-F793-6B4B2DC39C0D}"/>
              </a:ext>
            </a:extLst>
          </p:cNvPr>
          <p:cNvSpPr txBox="1"/>
          <p:nvPr/>
        </p:nvSpPr>
        <p:spPr>
          <a:xfrm>
            <a:off x="7212902" y="6406541"/>
            <a:ext cx="53313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t>Assigned by-</a:t>
            </a:r>
            <a:r>
              <a:rPr lang="en-US" dirty="0">
                <a:ea typeface="+mn-lt"/>
                <a:cs typeface="+mn-lt"/>
              </a:rPr>
              <a:t>Prof. Anoop Kumar Srivastava</a:t>
            </a:r>
            <a:endParaRPr lang="en-US">
              <a:ea typeface="+mn-lt"/>
              <a:cs typeface="+mn-lt"/>
            </a:endParaRPr>
          </a:p>
        </p:txBody>
      </p:sp>
    </p:spTree>
    <p:extLst>
      <p:ext uri="{BB962C8B-B14F-4D97-AF65-F5344CB8AC3E}">
        <p14:creationId xmlns:p14="http://schemas.microsoft.com/office/powerpoint/2010/main" val="387934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7" name="Straight Connector 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3" name="Group 1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8" name="Rectangle 1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833F4-1D7B-1BD4-E2AC-9E9AD5F11BC5}"/>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lnSpc>
                <a:spcPct val="90000"/>
              </a:lnSpc>
            </a:pPr>
            <a:r>
              <a:rPr lang="en-US" sz="3700"/>
              <a:t>Differences between BFS and DFS</a:t>
            </a:r>
          </a:p>
        </p:txBody>
      </p:sp>
      <p:grpSp>
        <p:nvGrpSpPr>
          <p:cNvPr id="20" name="Group 19">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1" name="Rectangle 20">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3" name="Group 22">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8"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32" name="Straight Connector 31">
            <a:extLst>
              <a:ext uri="{FF2B5EF4-FFF2-40B4-BE49-F238E27FC236}">
                <a16:creationId xmlns:a16="http://schemas.microsoft.com/office/drawing/2014/main" id="{4E653B57-2620-424D-ADAF-60975D8F8C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93829DA-556A-0307-9795-FA7445E88C51}"/>
              </a:ext>
            </a:extLst>
          </p:cNvPr>
          <p:cNvGraphicFramePr>
            <a:graphicFrameLocks noGrp="1"/>
          </p:cNvGraphicFramePr>
          <p:nvPr>
            <p:ph idx="1"/>
            <p:extLst>
              <p:ext uri="{D42A27DB-BD31-4B8C-83A1-F6EECF244321}">
                <p14:modId xmlns:p14="http://schemas.microsoft.com/office/powerpoint/2010/main" val="1567124642"/>
              </p:ext>
            </p:extLst>
          </p:nvPr>
        </p:nvGraphicFramePr>
        <p:xfrm>
          <a:off x="6148191" y="636739"/>
          <a:ext cx="6027049" cy="5678396"/>
        </p:xfrm>
        <a:graphic>
          <a:graphicData uri="http://schemas.openxmlformats.org/drawingml/2006/table">
            <a:tbl>
              <a:tblPr firstRow="1" bandRow="1">
                <a:tableStyleId>{3B4B98B0-60AC-42C2-AFA5-B58CD77FA1E5}</a:tableStyleId>
              </a:tblPr>
              <a:tblGrid>
                <a:gridCol w="480182">
                  <a:extLst>
                    <a:ext uri="{9D8B030D-6E8A-4147-A177-3AD203B41FA5}">
                      <a16:colId xmlns:a16="http://schemas.microsoft.com/office/drawing/2014/main" val="3611093875"/>
                    </a:ext>
                  </a:extLst>
                </a:gridCol>
                <a:gridCol w="1290013">
                  <a:extLst>
                    <a:ext uri="{9D8B030D-6E8A-4147-A177-3AD203B41FA5}">
                      <a16:colId xmlns:a16="http://schemas.microsoft.com/office/drawing/2014/main" val="760147939"/>
                    </a:ext>
                  </a:extLst>
                </a:gridCol>
                <a:gridCol w="2147482">
                  <a:extLst>
                    <a:ext uri="{9D8B030D-6E8A-4147-A177-3AD203B41FA5}">
                      <a16:colId xmlns:a16="http://schemas.microsoft.com/office/drawing/2014/main" val="265803145"/>
                    </a:ext>
                  </a:extLst>
                </a:gridCol>
                <a:gridCol w="2109372">
                  <a:extLst>
                    <a:ext uri="{9D8B030D-6E8A-4147-A177-3AD203B41FA5}">
                      <a16:colId xmlns:a16="http://schemas.microsoft.com/office/drawing/2014/main" val="2261458995"/>
                    </a:ext>
                  </a:extLst>
                </a:gridCol>
              </a:tblGrid>
              <a:tr h="642837">
                <a:tc>
                  <a:txBody>
                    <a:bodyPr/>
                    <a:lstStyle/>
                    <a:p>
                      <a:pPr algn="l" fontAlgn="t"/>
                      <a:r>
                        <a:rPr lang="en-US" sz="1100" dirty="0">
                          <a:effectLst/>
                        </a:rPr>
                        <a:t>Sr. No.</a:t>
                      </a:r>
                    </a:p>
                  </a:txBody>
                  <a:tcPr marL="47387" marR="47387" marT="47387" marB="47387"/>
                </a:tc>
                <a:tc>
                  <a:txBody>
                    <a:bodyPr/>
                    <a:lstStyle/>
                    <a:p>
                      <a:pPr algn="ctr" fontAlgn="t"/>
                      <a:r>
                        <a:rPr lang="en-US" sz="1100" dirty="0">
                          <a:effectLst/>
                        </a:rPr>
                        <a:t>Key</a:t>
                      </a:r>
                    </a:p>
                  </a:txBody>
                  <a:tcPr marL="47387" marR="47387" marT="47387" marB="47387"/>
                </a:tc>
                <a:tc>
                  <a:txBody>
                    <a:bodyPr/>
                    <a:lstStyle/>
                    <a:p>
                      <a:pPr algn="ctr" fontAlgn="t"/>
                      <a:r>
                        <a:rPr lang="en-US" sz="1100" dirty="0">
                          <a:effectLst/>
                        </a:rPr>
                        <a:t>BFS</a:t>
                      </a:r>
                    </a:p>
                  </a:txBody>
                  <a:tcPr marL="47387" marR="47387" marT="47387" marB="47387"/>
                </a:tc>
                <a:tc>
                  <a:txBody>
                    <a:bodyPr/>
                    <a:lstStyle/>
                    <a:p>
                      <a:pPr algn="ctr" fontAlgn="t"/>
                      <a:r>
                        <a:rPr lang="en-US" sz="1100" dirty="0">
                          <a:effectLst/>
                        </a:rPr>
                        <a:t>DFS</a:t>
                      </a:r>
                    </a:p>
                  </a:txBody>
                  <a:tcPr marL="47387" marR="47387" marT="47387" marB="47387"/>
                </a:tc>
                <a:extLst>
                  <a:ext uri="{0D108BD9-81ED-4DB2-BD59-A6C34878D82A}">
                    <a16:rowId xmlns:a16="http://schemas.microsoft.com/office/drawing/2014/main" val="2773128212"/>
                  </a:ext>
                </a:extLst>
              </a:tr>
              <a:tr h="642837">
                <a:tc>
                  <a:txBody>
                    <a:bodyPr/>
                    <a:lstStyle/>
                    <a:p>
                      <a:pPr algn="ctr" fontAlgn="ctr"/>
                      <a:r>
                        <a:rPr lang="en-US" sz="1100" dirty="0">
                          <a:effectLst/>
                        </a:rPr>
                        <a:t>1</a:t>
                      </a:r>
                    </a:p>
                  </a:txBody>
                  <a:tcPr marL="47387" marR="47387" marT="47387" marB="47387" anchor="ctr"/>
                </a:tc>
                <a:tc>
                  <a:txBody>
                    <a:bodyPr/>
                    <a:lstStyle/>
                    <a:p>
                      <a:pPr fontAlgn="t"/>
                      <a:r>
                        <a:rPr lang="en-US" sz="1100" dirty="0">
                          <a:effectLst/>
                        </a:rPr>
                        <a:t>Definition</a:t>
                      </a:r>
                    </a:p>
                  </a:txBody>
                  <a:tcPr marL="47387" marR="47387" marT="47387" marB="47387"/>
                </a:tc>
                <a:tc>
                  <a:txBody>
                    <a:bodyPr/>
                    <a:lstStyle/>
                    <a:p>
                      <a:pPr fontAlgn="t"/>
                      <a:r>
                        <a:rPr lang="en-US" sz="1100" dirty="0">
                          <a:effectLst/>
                        </a:rPr>
                        <a:t>BFS, stands for Breadth First Search.</a:t>
                      </a:r>
                    </a:p>
                  </a:txBody>
                  <a:tcPr marL="47387" marR="47387" marT="47387" marB="47387"/>
                </a:tc>
                <a:tc>
                  <a:txBody>
                    <a:bodyPr/>
                    <a:lstStyle/>
                    <a:p>
                      <a:pPr fontAlgn="t"/>
                      <a:r>
                        <a:rPr lang="en-US" sz="1100" dirty="0">
                          <a:effectLst/>
                        </a:rPr>
                        <a:t>DFS, stands for Depth First Search.</a:t>
                      </a:r>
                    </a:p>
                  </a:txBody>
                  <a:tcPr marL="47387" marR="47387" marT="47387" marB="47387"/>
                </a:tc>
                <a:extLst>
                  <a:ext uri="{0D108BD9-81ED-4DB2-BD59-A6C34878D82A}">
                    <a16:rowId xmlns:a16="http://schemas.microsoft.com/office/drawing/2014/main" val="4289377937"/>
                  </a:ext>
                </a:extLst>
              </a:tr>
              <a:tr h="642837">
                <a:tc>
                  <a:txBody>
                    <a:bodyPr/>
                    <a:lstStyle/>
                    <a:p>
                      <a:pPr algn="ctr" fontAlgn="ctr"/>
                      <a:r>
                        <a:rPr lang="en-US" sz="1100" dirty="0">
                          <a:effectLst/>
                        </a:rPr>
                        <a:t>2</a:t>
                      </a:r>
                    </a:p>
                  </a:txBody>
                  <a:tcPr marL="47387" marR="47387" marT="47387" marB="47387" anchor="ctr"/>
                </a:tc>
                <a:tc>
                  <a:txBody>
                    <a:bodyPr/>
                    <a:lstStyle/>
                    <a:p>
                      <a:pPr fontAlgn="t"/>
                      <a:r>
                        <a:rPr lang="en-US" sz="1100" dirty="0">
                          <a:effectLst/>
                        </a:rPr>
                        <a:t>Data structure</a:t>
                      </a:r>
                    </a:p>
                  </a:txBody>
                  <a:tcPr marL="47387" marR="47387" marT="47387" marB="47387"/>
                </a:tc>
                <a:tc>
                  <a:txBody>
                    <a:bodyPr/>
                    <a:lstStyle/>
                    <a:p>
                      <a:pPr fontAlgn="t"/>
                      <a:r>
                        <a:rPr lang="en-US" sz="1100" dirty="0">
                          <a:effectLst/>
                        </a:rPr>
                        <a:t>BFS uses Queue to find the shortest path.</a:t>
                      </a:r>
                    </a:p>
                  </a:txBody>
                  <a:tcPr marL="47387" marR="47387" marT="47387" marB="47387"/>
                </a:tc>
                <a:tc>
                  <a:txBody>
                    <a:bodyPr/>
                    <a:lstStyle/>
                    <a:p>
                      <a:pPr fontAlgn="t"/>
                      <a:r>
                        <a:rPr lang="en-US" sz="1100" dirty="0">
                          <a:effectLst/>
                        </a:rPr>
                        <a:t>DFS uses Stack to find the shortest path.</a:t>
                      </a:r>
                    </a:p>
                  </a:txBody>
                  <a:tcPr marL="47387" marR="47387" marT="47387" marB="47387"/>
                </a:tc>
                <a:extLst>
                  <a:ext uri="{0D108BD9-81ED-4DB2-BD59-A6C34878D82A}">
                    <a16:rowId xmlns:a16="http://schemas.microsoft.com/office/drawing/2014/main" val="663635054"/>
                  </a:ext>
                </a:extLst>
              </a:tr>
              <a:tr h="642837">
                <a:tc>
                  <a:txBody>
                    <a:bodyPr/>
                    <a:lstStyle/>
                    <a:p>
                      <a:pPr algn="ctr" fontAlgn="ctr"/>
                      <a:r>
                        <a:rPr lang="en-US" sz="1100" dirty="0">
                          <a:effectLst/>
                        </a:rPr>
                        <a:t>3</a:t>
                      </a:r>
                    </a:p>
                  </a:txBody>
                  <a:tcPr marL="47387" marR="47387" marT="47387" marB="47387" anchor="ctr"/>
                </a:tc>
                <a:tc>
                  <a:txBody>
                    <a:bodyPr/>
                    <a:lstStyle/>
                    <a:p>
                      <a:pPr fontAlgn="t"/>
                      <a:r>
                        <a:rPr lang="en-US" sz="1100" dirty="0">
                          <a:effectLst/>
                        </a:rPr>
                        <a:t>Source</a:t>
                      </a:r>
                    </a:p>
                  </a:txBody>
                  <a:tcPr marL="47387" marR="47387" marT="47387" marB="47387"/>
                </a:tc>
                <a:tc>
                  <a:txBody>
                    <a:bodyPr/>
                    <a:lstStyle/>
                    <a:p>
                      <a:pPr fontAlgn="t"/>
                      <a:r>
                        <a:rPr lang="en-US" sz="1100" dirty="0">
                          <a:effectLst/>
                        </a:rPr>
                        <a:t>BFS is better when target is closer to Source.</a:t>
                      </a:r>
                    </a:p>
                  </a:txBody>
                  <a:tcPr marL="47387" marR="47387" marT="47387" marB="47387"/>
                </a:tc>
                <a:tc>
                  <a:txBody>
                    <a:bodyPr/>
                    <a:lstStyle/>
                    <a:p>
                      <a:pPr fontAlgn="t"/>
                      <a:r>
                        <a:rPr lang="en-US" sz="1100" dirty="0">
                          <a:effectLst/>
                        </a:rPr>
                        <a:t>DFS is better when target is far from source.</a:t>
                      </a:r>
                    </a:p>
                  </a:txBody>
                  <a:tcPr marL="47387" marR="47387" marT="47387" marB="47387"/>
                </a:tc>
                <a:extLst>
                  <a:ext uri="{0D108BD9-81ED-4DB2-BD59-A6C34878D82A}">
                    <a16:rowId xmlns:a16="http://schemas.microsoft.com/office/drawing/2014/main" val="1088378251"/>
                  </a:ext>
                </a:extLst>
              </a:tr>
              <a:tr h="1836680">
                <a:tc>
                  <a:txBody>
                    <a:bodyPr/>
                    <a:lstStyle/>
                    <a:p>
                      <a:pPr algn="ctr" fontAlgn="ctr"/>
                      <a:r>
                        <a:rPr lang="en-US" sz="1100" dirty="0">
                          <a:effectLst/>
                        </a:rPr>
                        <a:t>4</a:t>
                      </a:r>
                    </a:p>
                  </a:txBody>
                  <a:tcPr marL="47387" marR="47387" marT="47387" marB="47387" anchor="ctr"/>
                </a:tc>
                <a:tc>
                  <a:txBody>
                    <a:bodyPr/>
                    <a:lstStyle/>
                    <a:p>
                      <a:pPr fontAlgn="t"/>
                      <a:r>
                        <a:rPr lang="en-US" sz="1100" dirty="0" err="1">
                          <a:effectLst/>
                        </a:rPr>
                        <a:t>Suitablity</a:t>
                      </a:r>
                      <a:r>
                        <a:rPr lang="en-US" sz="1100" dirty="0">
                          <a:effectLst/>
                        </a:rPr>
                        <a:t> for decision tree</a:t>
                      </a:r>
                    </a:p>
                  </a:txBody>
                  <a:tcPr marL="47387" marR="47387" marT="47387" marB="47387"/>
                </a:tc>
                <a:tc>
                  <a:txBody>
                    <a:bodyPr/>
                    <a:lstStyle/>
                    <a:p>
                      <a:pPr fontAlgn="t"/>
                      <a:r>
                        <a:rPr lang="en-US" sz="1100" dirty="0">
                          <a:effectLst/>
                        </a:rPr>
                        <a:t>As BFS considers all </a:t>
                      </a:r>
                      <a:r>
                        <a:rPr lang="en-US" sz="1100" dirty="0" err="1">
                          <a:effectLst/>
                        </a:rPr>
                        <a:t>neighbour</a:t>
                      </a:r>
                      <a:r>
                        <a:rPr lang="en-US" sz="1100" dirty="0">
                          <a:effectLst/>
                        </a:rPr>
                        <a:t> so it is not suitable for decision tree used in puzzle games.</a:t>
                      </a:r>
                    </a:p>
                  </a:txBody>
                  <a:tcPr marL="47387" marR="47387" marT="47387" marB="47387"/>
                </a:tc>
                <a:tc>
                  <a:txBody>
                    <a:bodyPr/>
                    <a:lstStyle/>
                    <a:p>
                      <a:pPr fontAlgn="t"/>
                      <a:r>
                        <a:rPr lang="en-US" sz="1100" dirty="0">
                          <a:effectLst/>
                        </a:rPr>
                        <a:t>DFS is more suitable for decision tree. As with one decision, we need to traverse further to augment the decision. If we reach the conclusion, we won.</a:t>
                      </a:r>
                    </a:p>
                  </a:txBody>
                  <a:tcPr marL="47387" marR="47387" marT="47387" marB="47387"/>
                </a:tc>
                <a:extLst>
                  <a:ext uri="{0D108BD9-81ED-4DB2-BD59-A6C34878D82A}">
                    <a16:rowId xmlns:a16="http://schemas.microsoft.com/office/drawing/2014/main" val="4068631070"/>
                  </a:ext>
                </a:extLst>
              </a:tr>
              <a:tr h="397946">
                <a:tc>
                  <a:txBody>
                    <a:bodyPr/>
                    <a:lstStyle/>
                    <a:p>
                      <a:pPr algn="ctr" fontAlgn="ctr"/>
                      <a:r>
                        <a:rPr lang="en-US" sz="1100" dirty="0">
                          <a:effectLst/>
                        </a:rPr>
                        <a:t>5</a:t>
                      </a:r>
                    </a:p>
                  </a:txBody>
                  <a:tcPr marL="47387" marR="47387" marT="47387" marB="47387" anchor="ctr"/>
                </a:tc>
                <a:tc>
                  <a:txBody>
                    <a:bodyPr/>
                    <a:lstStyle/>
                    <a:p>
                      <a:pPr fontAlgn="t"/>
                      <a:r>
                        <a:rPr lang="en-US" sz="1100" dirty="0">
                          <a:effectLst/>
                        </a:rPr>
                        <a:t>Speed</a:t>
                      </a:r>
                    </a:p>
                  </a:txBody>
                  <a:tcPr marL="47387" marR="47387" marT="47387" marB="47387"/>
                </a:tc>
                <a:tc>
                  <a:txBody>
                    <a:bodyPr/>
                    <a:lstStyle/>
                    <a:p>
                      <a:pPr fontAlgn="t"/>
                      <a:r>
                        <a:rPr lang="en-US" sz="1100" dirty="0">
                          <a:effectLst/>
                        </a:rPr>
                        <a:t>BFS is slower than DFS.</a:t>
                      </a:r>
                    </a:p>
                  </a:txBody>
                  <a:tcPr marL="47387" marR="47387" marT="47387" marB="47387"/>
                </a:tc>
                <a:tc>
                  <a:txBody>
                    <a:bodyPr/>
                    <a:lstStyle/>
                    <a:p>
                      <a:pPr fontAlgn="t"/>
                      <a:r>
                        <a:rPr lang="en-US" sz="1100" dirty="0">
                          <a:effectLst/>
                        </a:rPr>
                        <a:t>DFS is faster than BFS.</a:t>
                      </a:r>
                    </a:p>
                  </a:txBody>
                  <a:tcPr marL="47387" marR="47387" marT="47387" marB="47387"/>
                </a:tc>
                <a:extLst>
                  <a:ext uri="{0D108BD9-81ED-4DB2-BD59-A6C34878D82A}">
                    <a16:rowId xmlns:a16="http://schemas.microsoft.com/office/drawing/2014/main" val="4056472591"/>
                  </a:ext>
                </a:extLst>
              </a:tr>
              <a:tr h="872422">
                <a:tc>
                  <a:txBody>
                    <a:bodyPr/>
                    <a:lstStyle/>
                    <a:p>
                      <a:pPr algn="ctr" fontAlgn="ctr"/>
                      <a:r>
                        <a:rPr lang="en-US" sz="1100" dirty="0">
                          <a:effectLst/>
                        </a:rPr>
                        <a:t>6</a:t>
                      </a:r>
                    </a:p>
                  </a:txBody>
                  <a:tcPr marL="47387" marR="47387" marT="47387" marB="47387" anchor="ctr"/>
                </a:tc>
                <a:tc>
                  <a:txBody>
                    <a:bodyPr/>
                    <a:lstStyle/>
                    <a:p>
                      <a:pPr fontAlgn="t"/>
                      <a:r>
                        <a:rPr lang="en-US" sz="1100" dirty="0">
                          <a:effectLst/>
                        </a:rPr>
                        <a:t>Time Complexity</a:t>
                      </a:r>
                    </a:p>
                  </a:txBody>
                  <a:tcPr marL="47387" marR="47387" marT="47387" marB="47387"/>
                </a:tc>
                <a:tc>
                  <a:txBody>
                    <a:bodyPr/>
                    <a:lstStyle/>
                    <a:p>
                      <a:pPr fontAlgn="t"/>
                      <a:r>
                        <a:rPr lang="en-US" sz="1100" dirty="0">
                          <a:effectLst/>
                        </a:rPr>
                        <a:t>Time Complexity of BFS = O(V+E) where V is vertices and E is edges.</a:t>
                      </a:r>
                    </a:p>
                  </a:txBody>
                  <a:tcPr marL="47387" marR="47387" marT="47387" marB="47387"/>
                </a:tc>
                <a:tc>
                  <a:txBody>
                    <a:bodyPr/>
                    <a:lstStyle/>
                    <a:p>
                      <a:pPr fontAlgn="t"/>
                      <a:r>
                        <a:rPr lang="en-US" sz="1100" dirty="0">
                          <a:effectLst/>
                        </a:rPr>
                        <a:t>Time Complexity of DFS is also O(V+E) where V is vertices and E is edges.</a:t>
                      </a:r>
                    </a:p>
                  </a:txBody>
                  <a:tcPr marL="47387" marR="47387" marT="47387" marB="47387"/>
                </a:tc>
                <a:extLst>
                  <a:ext uri="{0D108BD9-81ED-4DB2-BD59-A6C34878D82A}">
                    <a16:rowId xmlns:a16="http://schemas.microsoft.com/office/drawing/2014/main" val="2301211157"/>
                  </a:ext>
                </a:extLst>
              </a:tr>
            </a:tbl>
          </a:graphicData>
        </a:graphic>
      </p:graphicFrame>
    </p:spTree>
    <p:extLst>
      <p:ext uri="{BB962C8B-B14F-4D97-AF65-F5344CB8AC3E}">
        <p14:creationId xmlns:p14="http://schemas.microsoft.com/office/powerpoint/2010/main" val="156119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2B6E1-4401-D3CE-21C3-CD8D1919FF7E}"/>
              </a:ext>
            </a:extLst>
          </p:cNvPr>
          <p:cNvSpPr>
            <a:spLocks noGrp="1"/>
          </p:cNvSpPr>
          <p:nvPr>
            <p:ph type="title"/>
          </p:nvPr>
        </p:nvSpPr>
        <p:spPr>
          <a:xfrm>
            <a:off x="990000" y="-298493"/>
            <a:ext cx="4078800" cy="1453003"/>
          </a:xfrm>
        </p:spPr>
        <p:txBody>
          <a:bodyPr wrap="square" anchor="b">
            <a:normAutofit/>
          </a:bodyPr>
          <a:lstStyle/>
          <a:p>
            <a:pPr algn="ctr"/>
            <a:r>
              <a:rPr lang="en-US" dirty="0"/>
              <a:t>Problems:</a:t>
            </a:r>
          </a:p>
        </p:txBody>
      </p:sp>
      <p:cxnSp>
        <p:nvCxnSpPr>
          <p:cNvPr id="13" name="Straight Connector 12">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5" descr="Diagram&#10;&#10;Description automatically generated">
            <a:extLst>
              <a:ext uri="{FF2B5EF4-FFF2-40B4-BE49-F238E27FC236}">
                <a16:creationId xmlns:a16="http://schemas.microsoft.com/office/drawing/2014/main" id="{7876B459-3804-A9B6-BCD8-EDCA54FCB991}"/>
              </a:ext>
            </a:extLst>
          </p:cNvPr>
          <p:cNvPicPr>
            <a:picLocks noGrp="1" noChangeAspect="1"/>
          </p:cNvPicPr>
          <p:nvPr>
            <p:ph idx="1"/>
          </p:nvPr>
        </p:nvPicPr>
        <p:blipFill rotWithShape="1">
          <a:blip r:embed="rId2"/>
          <a:srcRect l="1134" t="34645" r="70340" b="22756"/>
          <a:stretch/>
        </p:blipFill>
        <p:spPr>
          <a:xfrm>
            <a:off x="718603" y="2427427"/>
            <a:ext cx="4726564" cy="4162743"/>
          </a:xfrm>
        </p:spPr>
      </p:pic>
      <p:sp>
        <p:nvSpPr>
          <p:cNvPr id="15" name="Rectangle 14">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4" descr="Diagram&#10;&#10;Description automatically generated">
            <a:extLst>
              <a:ext uri="{FF2B5EF4-FFF2-40B4-BE49-F238E27FC236}">
                <a16:creationId xmlns:a16="http://schemas.microsoft.com/office/drawing/2014/main" id="{9A0A8253-9FD3-5EBA-AF4D-B3F8AB40DD8D}"/>
              </a:ext>
            </a:extLst>
          </p:cNvPr>
          <p:cNvPicPr>
            <a:picLocks noChangeAspect="1"/>
          </p:cNvPicPr>
          <p:nvPr/>
        </p:nvPicPr>
        <p:blipFill rotWithShape="1">
          <a:blip r:embed="rId3"/>
          <a:srcRect l="1365" t="2269" r="357" b="3790"/>
          <a:stretch/>
        </p:blipFill>
        <p:spPr>
          <a:xfrm>
            <a:off x="6181402" y="1785488"/>
            <a:ext cx="6011433" cy="3365482"/>
          </a:xfrm>
          <a:prstGeom prst="rect">
            <a:avLst/>
          </a:prstGeom>
        </p:spPr>
      </p:pic>
      <p:sp>
        <p:nvSpPr>
          <p:cNvPr id="6" name="TextBox 5">
            <a:extLst>
              <a:ext uri="{FF2B5EF4-FFF2-40B4-BE49-F238E27FC236}">
                <a16:creationId xmlns:a16="http://schemas.microsoft.com/office/drawing/2014/main" id="{AA429E13-B65E-FF85-8D64-08E52F6E22BA}"/>
              </a:ext>
            </a:extLst>
          </p:cNvPr>
          <p:cNvSpPr txBox="1"/>
          <p:nvPr/>
        </p:nvSpPr>
        <p:spPr>
          <a:xfrm>
            <a:off x="1636213" y="1784959"/>
            <a:ext cx="29201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Problem on BFS</a:t>
            </a:r>
          </a:p>
        </p:txBody>
      </p:sp>
    </p:spTree>
    <p:extLst>
      <p:ext uri="{BB962C8B-B14F-4D97-AF65-F5344CB8AC3E}">
        <p14:creationId xmlns:p14="http://schemas.microsoft.com/office/powerpoint/2010/main" val="685032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72C53508-B3F0-4B95-A7BB-3FB94033C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D6D1B-E433-23EB-6CF4-67D9A2C02CDA}"/>
              </a:ext>
            </a:extLst>
          </p:cNvPr>
          <p:cNvSpPr>
            <a:spLocks noGrp="1"/>
          </p:cNvSpPr>
          <p:nvPr>
            <p:ph type="title"/>
          </p:nvPr>
        </p:nvSpPr>
        <p:spPr>
          <a:xfrm>
            <a:off x="7113600" y="1311279"/>
            <a:ext cx="4060800" cy="2049502"/>
          </a:xfrm>
        </p:spPr>
        <p:txBody>
          <a:bodyPr vert="horz" lIns="91440" tIns="45720" rIns="91440" bIns="45720" rtlCol="0" anchor="b" anchorCtr="0">
            <a:normAutofit/>
          </a:bodyPr>
          <a:lstStyle/>
          <a:p>
            <a:pPr algn="ctr"/>
            <a:r>
              <a:rPr lang="en-US" sz="4800" dirty="0"/>
              <a:t>Problem on BFS</a:t>
            </a:r>
          </a:p>
        </p:txBody>
      </p:sp>
      <p:pic>
        <p:nvPicPr>
          <p:cNvPr id="4" name="Picture 4" descr="A picture containing clock, wire, metal, attached&#10;&#10;Description automatically generated">
            <a:extLst>
              <a:ext uri="{FF2B5EF4-FFF2-40B4-BE49-F238E27FC236}">
                <a16:creationId xmlns:a16="http://schemas.microsoft.com/office/drawing/2014/main" id="{EE857825-C784-B251-BF1B-323C2260C55F}"/>
              </a:ext>
            </a:extLst>
          </p:cNvPr>
          <p:cNvPicPr>
            <a:picLocks noGrp="1" noChangeAspect="1"/>
          </p:cNvPicPr>
          <p:nvPr>
            <p:ph idx="1"/>
          </p:nvPr>
        </p:nvPicPr>
        <p:blipFill>
          <a:blip r:embed="rId2"/>
          <a:stretch>
            <a:fillRect/>
          </a:stretch>
        </p:blipFill>
        <p:spPr>
          <a:xfrm>
            <a:off x="540989" y="1936811"/>
            <a:ext cx="4996212" cy="2984378"/>
          </a:xfrm>
          <a:prstGeom prst="rect">
            <a:avLst/>
          </a:prstGeom>
        </p:spPr>
      </p:pic>
      <p:cxnSp>
        <p:nvCxnSpPr>
          <p:cNvPr id="19" name="Straight Connector 18">
            <a:extLst>
              <a:ext uri="{FF2B5EF4-FFF2-40B4-BE49-F238E27FC236}">
                <a16:creationId xmlns:a16="http://schemas.microsoft.com/office/drawing/2014/main" id="{58EBA113-6605-4291-A31D-0BEA2EFFB5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7DC925D4-A222-4AF4-B410-4AFDEE4557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6674373" y="402322"/>
            <a:ext cx="641183" cy="1069728"/>
            <a:chOff x="6484112" y="2967038"/>
            <a:chExt cx="641183" cy="1069728"/>
          </a:xfrm>
        </p:grpSpPr>
        <p:grpSp>
          <p:nvGrpSpPr>
            <p:cNvPr id="22" name="Group 21">
              <a:extLst>
                <a:ext uri="{FF2B5EF4-FFF2-40B4-BE49-F238E27FC236}">
                  <a16:creationId xmlns:a16="http://schemas.microsoft.com/office/drawing/2014/main" id="{0DBBB94E-15E5-42D1-A617-70B91FC06D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2C81B35A-4CE9-4440-B050-12A299FA6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A0D17983-4044-441A-ADBD-E035D9AE7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19F1FD06-FDAD-4A4F-BFA2-40C00615ED5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7EFDE4C0-4728-4BFA-AB30-F128558D043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4" name="Freeform 68">
                <a:extLst>
                  <a:ext uri="{FF2B5EF4-FFF2-40B4-BE49-F238E27FC236}">
                    <a16:creationId xmlns:a16="http://schemas.microsoft.com/office/drawing/2014/main" id="{1D506130-A061-4892-B4AB-FC514FF04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49AD3E33-5B3A-488D-9055-A66F48964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A5CE7C61-384B-4565-8779-29E91BEF4C5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30">
            <a:extLst>
              <a:ext uri="{FF2B5EF4-FFF2-40B4-BE49-F238E27FC236}">
                <a16:creationId xmlns:a16="http://schemas.microsoft.com/office/drawing/2014/main" id="{5EE5DB50-1341-4A9E-A206-967EBBDE44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11020476" y="5368081"/>
            <a:ext cx="641183" cy="1069728"/>
            <a:chOff x="6484112" y="2967038"/>
            <a:chExt cx="641183" cy="1069728"/>
          </a:xfrm>
        </p:grpSpPr>
        <p:grpSp>
          <p:nvGrpSpPr>
            <p:cNvPr id="32" name="Group 31">
              <a:extLst>
                <a:ext uri="{FF2B5EF4-FFF2-40B4-BE49-F238E27FC236}">
                  <a16:creationId xmlns:a16="http://schemas.microsoft.com/office/drawing/2014/main" id="{19A84626-F20C-4555-AFAF-1A2B70D3D9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7" name="Freeform 68">
                <a:extLst>
                  <a:ext uri="{FF2B5EF4-FFF2-40B4-BE49-F238E27FC236}">
                    <a16:creationId xmlns:a16="http://schemas.microsoft.com/office/drawing/2014/main" id="{561A2DEB-32E0-497B-AFF5-12455326D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9">
                <a:extLst>
                  <a:ext uri="{FF2B5EF4-FFF2-40B4-BE49-F238E27FC236}">
                    <a16:creationId xmlns:a16="http://schemas.microsoft.com/office/drawing/2014/main" id="{F74C0FA4-7280-478C-9F0A-5C4436740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Line 70">
                <a:extLst>
                  <a:ext uri="{FF2B5EF4-FFF2-40B4-BE49-F238E27FC236}">
                    <a16:creationId xmlns:a16="http://schemas.microsoft.com/office/drawing/2014/main" id="{6055EE13-719B-42CB-B390-656E3D7ED4B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0AFE4A8F-11DC-406B-81CA-1EFF5D00CE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4" name="Freeform 68">
                <a:extLst>
                  <a:ext uri="{FF2B5EF4-FFF2-40B4-BE49-F238E27FC236}">
                    <a16:creationId xmlns:a16="http://schemas.microsoft.com/office/drawing/2014/main" id="{1220809B-3187-4A4E-B1B4-931C71836C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9">
                <a:extLst>
                  <a:ext uri="{FF2B5EF4-FFF2-40B4-BE49-F238E27FC236}">
                    <a16:creationId xmlns:a16="http://schemas.microsoft.com/office/drawing/2014/main" id="{FA8BADC2-4522-4CCB-B068-9C3AC1F1E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Line 70">
                <a:extLst>
                  <a:ext uri="{FF2B5EF4-FFF2-40B4-BE49-F238E27FC236}">
                    <a16:creationId xmlns:a16="http://schemas.microsoft.com/office/drawing/2014/main" id="{8507DFE2-C18B-40C2-A945-EFDD0D8EC9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57452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BEA94-3D2F-6BD9-6210-D9E81F8F831E}"/>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Problem on DFS</a:t>
            </a:r>
          </a:p>
        </p:txBody>
      </p:sp>
      <p:sp>
        <p:nvSpPr>
          <p:cNvPr id="5" name="TextBox 4">
            <a:extLst>
              <a:ext uri="{FF2B5EF4-FFF2-40B4-BE49-F238E27FC236}">
                <a16:creationId xmlns:a16="http://schemas.microsoft.com/office/drawing/2014/main" id="{21899877-811D-E7A2-FC20-59ED5CA18651}"/>
              </a:ext>
            </a:extLst>
          </p:cNvPr>
          <p:cNvSpPr txBox="1"/>
          <p:nvPr/>
        </p:nvSpPr>
        <p:spPr>
          <a:xfrm>
            <a:off x="1209205" y="2382478"/>
            <a:ext cx="4078800" cy="34169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10000"/>
          </a:bodyPr>
          <a:lstStyle/>
          <a:p>
            <a:pPr defTabSz="914400">
              <a:lnSpc>
                <a:spcPct val="150000"/>
              </a:lnSpc>
              <a:spcAft>
                <a:spcPts val="600"/>
              </a:spcAft>
            </a:pPr>
            <a:r>
              <a:rPr lang="en-US" sz="2000" spc="50" dirty="0">
                <a:solidFill>
                  <a:schemeClr val="tx1">
                    <a:alpha val="60000"/>
                  </a:schemeClr>
                </a:solidFill>
              </a:rPr>
              <a:t>Among the following sequences:</a:t>
            </a:r>
            <a:endParaRPr lang="en-US" dirty="0">
              <a:solidFill>
                <a:schemeClr val="tx1">
                  <a:alpha val="60000"/>
                </a:schemeClr>
              </a:solidFill>
            </a:endParaRPr>
          </a:p>
          <a:p>
            <a:pPr defTabSz="914400">
              <a:lnSpc>
                <a:spcPct val="150000"/>
              </a:lnSpc>
              <a:spcAft>
                <a:spcPts val="600"/>
              </a:spcAft>
            </a:pPr>
            <a:r>
              <a:rPr lang="en-US" sz="2000" spc="50" dirty="0">
                <a:solidFill>
                  <a:schemeClr val="tx1">
                    <a:alpha val="60000"/>
                  </a:schemeClr>
                </a:solidFill>
              </a:rPr>
              <a:t>(I) a b e g h f </a:t>
            </a:r>
            <a:endParaRPr lang="en-US" dirty="0">
              <a:solidFill>
                <a:schemeClr val="tx1">
                  <a:alpha val="60000"/>
                </a:schemeClr>
              </a:solidFill>
            </a:endParaRPr>
          </a:p>
          <a:p>
            <a:pPr defTabSz="914400">
              <a:lnSpc>
                <a:spcPct val="150000"/>
              </a:lnSpc>
              <a:spcAft>
                <a:spcPts val="600"/>
              </a:spcAft>
            </a:pPr>
            <a:r>
              <a:rPr lang="en-US" sz="2000" spc="50" dirty="0">
                <a:solidFill>
                  <a:schemeClr val="tx1">
                    <a:alpha val="60000"/>
                  </a:schemeClr>
                </a:solidFill>
              </a:rPr>
              <a:t>(II) a b f e h g</a:t>
            </a:r>
            <a:endParaRPr lang="en-US" dirty="0">
              <a:solidFill>
                <a:schemeClr val="tx1">
                  <a:alpha val="60000"/>
                </a:schemeClr>
              </a:solidFill>
            </a:endParaRPr>
          </a:p>
          <a:p>
            <a:pPr defTabSz="914400">
              <a:lnSpc>
                <a:spcPct val="150000"/>
              </a:lnSpc>
              <a:spcAft>
                <a:spcPts val="600"/>
              </a:spcAft>
            </a:pPr>
            <a:r>
              <a:rPr lang="en-US" sz="2000" spc="50" dirty="0">
                <a:solidFill>
                  <a:schemeClr val="tx1">
                    <a:alpha val="60000"/>
                  </a:schemeClr>
                </a:solidFill>
              </a:rPr>
              <a:t>(III) a b f h g e </a:t>
            </a:r>
            <a:endParaRPr lang="en-US" dirty="0">
              <a:solidFill>
                <a:schemeClr val="tx1">
                  <a:alpha val="60000"/>
                </a:schemeClr>
              </a:solidFill>
            </a:endParaRPr>
          </a:p>
          <a:p>
            <a:pPr defTabSz="914400">
              <a:lnSpc>
                <a:spcPct val="150000"/>
              </a:lnSpc>
              <a:spcAft>
                <a:spcPts val="600"/>
              </a:spcAft>
            </a:pPr>
            <a:r>
              <a:rPr lang="en-US" sz="2000" spc="50" dirty="0">
                <a:solidFill>
                  <a:schemeClr val="tx1">
                    <a:alpha val="60000"/>
                  </a:schemeClr>
                </a:solidFill>
              </a:rPr>
              <a:t>(IV) a f g h b e</a:t>
            </a:r>
            <a:endParaRPr lang="en-US" dirty="0">
              <a:solidFill>
                <a:schemeClr val="tx1">
                  <a:alpha val="60000"/>
                </a:schemeClr>
              </a:solidFill>
            </a:endParaRPr>
          </a:p>
          <a:p>
            <a:pPr defTabSz="914400">
              <a:lnSpc>
                <a:spcPct val="150000"/>
              </a:lnSpc>
              <a:spcAft>
                <a:spcPts val="600"/>
              </a:spcAft>
            </a:pPr>
            <a:r>
              <a:rPr lang="en-US" sz="2000" spc="50" dirty="0">
                <a:solidFill>
                  <a:schemeClr val="tx1">
                    <a:alpha val="60000"/>
                  </a:schemeClr>
                </a:solidFill>
              </a:rPr>
              <a:t>Which is not the depth first traversals of the above graph?</a:t>
            </a:r>
            <a:endParaRPr lang="en-US">
              <a:solidFill>
                <a:schemeClr val="tx1">
                  <a:alpha val="60000"/>
                </a:schemeClr>
              </a:solidFill>
            </a:endParaRPr>
          </a:p>
        </p:txBody>
      </p:sp>
      <p:cxnSp>
        <p:nvCxnSpPr>
          <p:cNvPr id="60" name="Straight Connector 59">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4" descr="Diagram, shape&#10;&#10;Description automatically generated">
            <a:extLst>
              <a:ext uri="{FF2B5EF4-FFF2-40B4-BE49-F238E27FC236}">
                <a16:creationId xmlns:a16="http://schemas.microsoft.com/office/drawing/2014/main" id="{19C8E2E1-226F-D596-22BF-55A21B71AB3B}"/>
              </a:ext>
            </a:extLst>
          </p:cNvPr>
          <p:cNvPicPr>
            <a:picLocks noChangeAspect="1"/>
          </p:cNvPicPr>
          <p:nvPr/>
        </p:nvPicPr>
        <p:blipFill>
          <a:blip r:embed="rId2"/>
          <a:stretch>
            <a:fillRect/>
          </a:stretch>
        </p:blipFill>
        <p:spPr>
          <a:xfrm>
            <a:off x="6651127" y="1346470"/>
            <a:ext cx="4999885" cy="4162404"/>
          </a:xfrm>
          <a:prstGeom prst="rect">
            <a:avLst/>
          </a:prstGeom>
        </p:spPr>
      </p:pic>
    </p:spTree>
    <p:extLst>
      <p:ext uri="{BB962C8B-B14F-4D97-AF65-F5344CB8AC3E}">
        <p14:creationId xmlns:p14="http://schemas.microsoft.com/office/powerpoint/2010/main" val="142353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72C53508-B3F0-4B95-A7BB-3FB94033C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8B6A4-7F75-FE73-9536-D25A577C122B}"/>
              </a:ext>
            </a:extLst>
          </p:cNvPr>
          <p:cNvSpPr>
            <a:spLocks noGrp="1"/>
          </p:cNvSpPr>
          <p:nvPr>
            <p:ph type="title"/>
          </p:nvPr>
        </p:nvSpPr>
        <p:spPr>
          <a:xfrm>
            <a:off x="7113600" y="1311279"/>
            <a:ext cx="4060800" cy="2049502"/>
          </a:xfrm>
        </p:spPr>
        <p:txBody>
          <a:bodyPr vert="horz" lIns="91440" tIns="45720" rIns="91440" bIns="45720" rtlCol="0" anchor="b" anchorCtr="0">
            <a:normAutofit/>
          </a:bodyPr>
          <a:lstStyle/>
          <a:p>
            <a:pPr algn="ctr"/>
            <a:r>
              <a:rPr lang="en-US" sz="4800"/>
              <a:t>Problem on DFS </a:t>
            </a:r>
          </a:p>
        </p:txBody>
      </p:sp>
      <p:pic>
        <p:nvPicPr>
          <p:cNvPr id="4" name="Picture 4">
            <a:extLst>
              <a:ext uri="{FF2B5EF4-FFF2-40B4-BE49-F238E27FC236}">
                <a16:creationId xmlns:a16="http://schemas.microsoft.com/office/drawing/2014/main" id="{B08E233E-0321-1D4A-E00A-29A2701C0D0A}"/>
              </a:ext>
            </a:extLst>
          </p:cNvPr>
          <p:cNvPicPr>
            <a:picLocks noGrp="1" noChangeAspect="1"/>
          </p:cNvPicPr>
          <p:nvPr>
            <p:ph idx="1"/>
          </p:nvPr>
        </p:nvPicPr>
        <p:blipFill rotWithShape="1">
          <a:blip r:embed="rId2"/>
          <a:srcRect l="-2997" r="-3270" b="16250"/>
          <a:stretch/>
        </p:blipFill>
        <p:spPr>
          <a:xfrm>
            <a:off x="540989" y="2140967"/>
            <a:ext cx="4996212" cy="2576066"/>
          </a:xfrm>
          <a:prstGeom prst="rect">
            <a:avLst/>
          </a:prstGeom>
        </p:spPr>
      </p:pic>
      <p:cxnSp>
        <p:nvCxnSpPr>
          <p:cNvPr id="19" name="Straight Connector 18">
            <a:extLst>
              <a:ext uri="{FF2B5EF4-FFF2-40B4-BE49-F238E27FC236}">
                <a16:creationId xmlns:a16="http://schemas.microsoft.com/office/drawing/2014/main" id="{58EBA113-6605-4291-A31D-0BEA2EFFB5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7DC925D4-A222-4AF4-B410-4AFDEE4557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6674373" y="402322"/>
            <a:ext cx="641183" cy="1069728"/>
            <a:chOff x="6484112" y="2967038"/>
            <a:chExt cx="641183" cy="1069728"/>
          </a:xfrm>
        </p:grpSpPr>
        <p:grpSp>
          <p:nvGrpSpPr>
            <p:cNvPr id="22" name="Group 21">
              <a:extLst>
                <a:ext uri="{FF2B5EF4-FFF2-40B4-BE49-F238E27FC236}">
                  <a16:creationId xmlns:a16="http://schemas.microsoft.com/office/drawing/2014/main" id="{0DBBB94E-15E5-42D1-A617-70B91FC06D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2C81B35A-4CE9-4440-B050-12A299FA6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A0D17983-4044-441A-ADBD-E035D9AE7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19F1FD06-FDAD-4A4F-BFA2-40C00615ED5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7EFDE4C0-4728-4BFA-AB30-F128558D043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4" name="Freeform 68">
                <a:extLst>
                  <a:ext uri="{FF2B5EF4-FFF2-40B4-BE49-F238E27FC236}">
                    <a16:creationId xmlns:a16="http://schemas.microsoft.com/office/drawing/2014/main" id="{1D506130-A061-4892-B4AB-FC514FF04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49AD3E33-5B3A-488D-9055-A66F48964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A5CE7C61-384B-4565-8779-29E91BEF4C5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30">
            <a:extLst>
              <a:ext uri="{FF2B5EF4-FFF2-40B4-BE49-F238E27FC236}">
                <a16:creationId xmlns:a16="http://schemas.microsoft.com/office/drawing/2014/main" id="{5EE5DB50-1341-4A9E-A206-967EBBDE44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11020476" y="5368081"/>
            <a:ext cx="641183" cy="1069728"/>
            <a:chOff x="6484112" y="2967038"/>
            <a:chExt cx="641183" cy="1069728"/>
          </a:xfrm>
        </p:grpSpPr>
        <p:grpSp>
          <p:nvGrpSpPr>
            <p:cNvPr id="32" name="Group 31">
              <a:extLst>
                <a:ext uri="{FF2B5EF4-FFF2-40B4-BE49-F238E27FC236}">
                  <a16:creationId xmlns:a16="http://schemas.microsoft.com/office/drawing/2014/main" id="{19A84626-F20C-4555-AFAF-1A2B70D3D9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7" name="Freeform 68">
                <a:extLst>
                  <a:ext uri="{FF2B5EF4-FFF2-40B4-BE49-F238E27FC236}">
                    <a16:creationId xmlns:a16="http://schemas.microsoft.com/office/drawing/2014/main" id="{561A2DEB-32E0-497B-AFF5-12455326D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9">
                <a:extLst>
                  <a:ext uri="{FF2B5EF4-FFF2-40B4-BE49-F238E27FC236}">
                    <a16:creationId xmlns:a16="http://schemas.microsoft.com/office/drawing/2014/main" id="{F74C0FA4-7280-478C-9F0A-5C4436740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Line 70">
                <a:extLst>
                  <a:ext uri="{FF2B5EF4-FFF2-40B4-BE49-F238E27FC236}">
                    <a16:creationId xmlns:a16="http://schemas.microsoft.com/office/drawing/2014/main" id="{6055EE13-719B-42CB-B390-656E3D7ED4B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0AFE4A8F-11DC-406B-81CA-1EFF5D00CE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4" name="Freeform 68">
                <a:extLst>
                  <a:ext uri="{FF2B5EF4-FFF2-40B4-BE49-F238E27FC236}">
                    <a16:creationId xmlns:a16="http://schemas.microsoft.com/office/drawing/2014/main" id="{1220809B-3187-4A4E-B1B4-931C71836C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9">
                <a:extLst>
                  <a:ext uri="{FF2B5EF4-FFF2-40B4-BE49-F238E27FC236}">
                    <a16:creationId xmlns:a16="http://schemas.microsoft.com/office/drawing/2014/main" id="{FA8BADC2-4522-4CCB-B068-9C3AC1F1E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Line 70">
                <a:extLst>
                  <a:ext uri="{FF2B5EF4-FFF2-40B4-BE49-F238E27FC236}">
                    <a16:creationId xmlns:a16="http://schemas.microsoft.com/office/drawing/2014/main" id="{8507DFE2-C18B-40C2-A945-EFDD0D8EC9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11330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4">
            <a:extLst>
              <a:ext uri="{FF2B5EF4-FFF2-40B4-BE49-F238E27FC236}">
                <a16:creationId xmlns:a16="http://schemas.microsoft.com/office/drawing/2014/main" id="{6BBE3D8E-F76D-7BC1-83D2-E8307211EA60}"/>
              </a:ext>
            </a:extLst>
          </p:cNvPr>
          <p:cNvPicPr>
            <a:picLocks noChangeAspect="1"/>
          </p:cNvPicPr>
          <p:nvPr/>
        </p:nvPicPr>
        <p:blipFill>
          <a:blip r:embed="rId2"/>
          <a:stretch>
            <a:fillRect/>
          </a:stretch>
        </p:blipFill>
        <p:spPr>
          <a:xfrm>
            <a:off x="7644" y="1165675"/>
            <a:ext cx="6033282" cy="4492681"/>
          </a:xfrm>
          <a:prstGeom prst="rect">
            <a:avLst/>
          </a:prstGeom>
        </p:spPr>
      </p:pic>
      <p:cxnSp>
        <p:nvCxnSpPr>
          <p:cNvPr id="15" name="Straight Connector 14">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53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76" name="Straight Connector 32">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77" name="Group 34">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36" name="Group 35">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8"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7"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8" name="Rectangle 40">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7823B9-67A8-4BEA-C0A4-10E453C4DD54}"/>
              </a:ext>
            </a:extLst>
          </p:cNvPr>
          <p:cNvSpPr>
            <a:spLocks noGrp="1"/>
          </p:cNvSpPr>
          <p:nvPr>
            <p:ph type="title"/>
          </p:nvPr>
        </p:nvSpPr>
        <p:spPr>
          <a:xfrm>
            <a:off x="540000" y="1079500"/>
            <a:ext cx="3882286" cy="2138400"/>
          </a:xfrm>
        </p:spPr>
        <p:txBody>
          <a:bodyPr vert="horz" lIns="91440" tIns="45720" rIns="91440" bIns="45720" rtlCol="0" anchor="b" anchorCtr="0">
            <a:normAutofit/>
          </a:bodyPr>
          <a:lstStyle/>
          <a:p>
            <a:pPr algn="ctr"/>
            <a:r>
              <a:rPr lang="en-US" sz="4800" dirty="0"/>
              <a:t>BFS and DFS</a:t>
            </a:r>
          </a:p>
        </p:txBody>
      </p:sp>
      <p:cxnSp>
        <p:nvCxnSpPr>
          <p:cNvPr id="179" name="Straight Connector 42">
            <a:extLst>
              <a:ext uri="{FF2B5EF4-FFF2-40B4-BE49-F238E27FC236}">
                <a16:creationId xmlns:a16="http://schemas.microsoft.com/office/drawing/2014/main" id="{C5E7DC88-9347-4DA2-A922-44BF915152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1143"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80" name="Group 44">
            <a:extLst>
              <a:ext uri="{FF2B5EF4-FFF2-40B4-BE49-F238E27FC236}">
                <a16:creationId xmlns:a16="http://schemas.microsoft.com/office/drawing/2014/main" id="{BA595053-E415-459A-BEFE-AB5E8230FC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81200" y="457964"/>
            <a:ext cx="7681842" cy="5937065"/>
            <a:chOff x="4481200" y="457964"/>
            <a:chExt cx="7681842" cy="5937065"/>
          </a:xfrm>
        </p:grpSpPr>
        <p:grpSp>
          <p:nvGrpSpPr>
            <p:cNvPr id="46" name="Group 45">
              <a:extLst>
                <a:ext uri="{FF2B5EF4-FFF2-40B4-BE49-F238E27FC236}">
                  <a16:creationId xmlns:a16="http://schemas.microsoft.com/office/drawing/2014/main" id="{5C8A3988-2421-4574-9BD9-B2339563AE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504761" y="1865958"/>
              <a:ext cx="1270000" cy="3384002"/>
              <a:chOff x="7920038" y="61913"/>
              <a:chExt cx="1270000" cy="3384002"/>
            </a:xfrm>
          </p:grpSpPr>
          <p:sp>
            <p:nvSpPr>
              <p:cNvPr id="147" name="Freeform 76">
                <a:extLst>
                  <a:ext uri="{FF2B5EF4-FFF2-40B4-BE49-F238E27FC236}">
                    <a16:creationId xmlns:a16="http://schemas.microsoft.com/office/drawing/2014/main" id="{680A4E14-BA98-4609-89A6-C2AE403AA0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77">
                <a:extLst>
                  <a:ext uri="{FF2B5EF4-FFF2-40B4-BE49-F238E27FC236}">
                    <a16:creationId xmlns:a16="http://schemas.microsoft.com/office/drawing/2014/main" id="{B3682EC3-C47C-428E-90B9-EBFC1BBA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49" name="Group 148">
                <a:extLst>
                  <a:ext uri="{FF2B5EF4-FFF2-40B4-BE49-F238E27FC236}">
                    <a16:creationId xmlns:a16="http://schemas.microsoft.com/office/drawing/2014/main" id="{5CD492B9-2182-48CB-BB90-882465E077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50" name="Line 90">
                  <a:extLst>
                    <a:ext uri="{FF2B5EF4-FFF2-40B4-BE49-F238E27FC236}">
                      <a16:creationId xmlns:a16="http://schemas.microsoft.com/office/drawing/2014/main" id="{2A3F6E42-47C2-4BBA-99F0-0924A4DEEE3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91">
                  <a:extLst>
                    <a:ext uri="{FF2B5EF4-FFF2-40B4-BE49-F238E27FC236}">
                      <a16:creationId xmlns:a16="http://schemas.microsoft.com/office/drawing/2014/main" id="{DF16C1C8-891E-4C86-A976-46448B5EB1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92">
                  <a:extLst>
                    <a:ext uri="{FF2B5EF4-FFF2-40B4-BE49-F238E27FC236}">
                      <a16:creationId xmlns:a16="http://schemas.microsoft.com/office/drawing/2014/main" id="{3E9CA0DA-B58A-45CE-AB82-3A02627BD7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93">
                  <a:extLst>
                    <a:ext uri="{FF2B5EF4-FFF2-40B4-BE49-F238E27FC236}">
                      <a16:creationId xmlns:a16="http://schemas.microsoft.com/office/drawing/2014/main" id="{B99696D4-3067-4027-AF5A-C82744CF4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a:extLst>
                <a:ext uri="{FF2B5EF4-FFF2-40B4-BE49-F238E27FC236}">
                  <a16:creationId xmlns:a16="http://schemas.microsoft.com/office/drawing/2014/main" id="{0A997202-49DA-41FA-9AE0-EFB2D496CF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623433" y="457964"/>
              <a:ext cx="5539609" cy="5682348"/>
              <a:chOff x="6623433" y="457964"/>
              <a:chExt cx="5539609" cy="5682348"/>
            </a:xfrm>
          </p:grpSpPr>
          <p:grpSp>
            <p:nvGrpSpPr>
              <p:cNvPr id="98" name="Group 97">
                <a:extLst>
                  <a:ext uri="{FF2B5EF4-FFF2-40B4-BE49-F238E27FC236}">
                    <a16:creationId xmlns:a16="http://schemas.microsoft.com/office/drawing/2014/main" id="{DE65C680-9E45-4326-87BA-DB5C073A49D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5" name="Freeform 64">
                  <a:extLst>
                    <a:ext uri="{FF2B5EF4-FFF2-40B4-BE49-F238E27FC236}">
                      <a16:creationId xmlns:a16="http://schemas.microsoft.com/office/drawing/2014/main" id="{532112AE-BB41-4F7C-A952-9326CEA299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1">
                  <a:extLst>
                    <a:ext uri="{FF2B5EF4-FFF2-40B4-BE49-F238E27FC236}">
                      <a16:creationId xmlns:a16="http://schemas.microsoft.com/office/drawing/2014/main" id="{659A8511-2FCF-4CB9-B754-7F9A57929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61">
                  <a:extLst>
                    <a:ext uri="{FF2B5EF4-FFF2-40B4-BE49-F238E27FC236}">
                      <a16:creationId xmlns:a16="http://schemas.microsoft.com/office/drawing/2014/main" id="{09F7BBD4-2535-4462-A669-B5AF03F553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8">
                  <a:extLst>
                    <a:ext uri="{FF2B5EF4-FFF2-40B4-BE49-F238E27FC236}">
                      <a16:creationId xmlns:a16="http://schemas.microsoft.com/office/drawing/2014/main" id="{9FAB4B76-AAE8-4943-9F68-38BF9DD6E9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4">
                  <a:extLst>
                    <a:ext uri="{FF2B5EF4-FFF2-40B4-BE49-F238E27FC236}">
                      <a16:creationId xmlns:a16="http://schemas.microsoft.com/office/drawing/2014/main" id="{BF088D4F-72A8-4B26-B2B0-83481C4C3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7">
                  <a:extLst>
                    <a:ext uri="{FF2B5EF4-FFF2-40B4-BE49-F238E27FC236}">
                      <a16:creationId xmlns:a16="http://schemas.microsoft.com/office/drawing/2014/main" id="{46D5D3BB-DDB8-4201-87E1-4A5BAE473E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60">
                  <a:extLst>
                    <a:ext uri="{FF2B5EF4-FFF2-40B4-BE49-F238E27FC236}">
                      <a16:creationId xmlns:a16="http://schemas.microsoft.com/office/drawing/2014/main" id="{DA8955FF-F7B0-40D7-9880-59040DCE1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9">
                  <a:extLst>
                    <a:ext uri="{FF2B5EF4-FFF2-40B4-BE49-F238E27FC236}">
                      <a16:creationId xmlns:a16="http://schemas.microsoft.com/office/drawing/2014/main" id="{3D17851D-DF44-4F5C-B704-3C679EAE0C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62">
                  <a:extLst>
                    <a:ext uri="{FF2B5EF4-FFF2-40B4-BE49-F238E27FC236}">
                      <a16:creationId xmlns:a16="http://schemas.microsoft.com/office/drawing/2014/main" id="{B5F59587-65A7-40A8-BB93-B997A6A95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65">
                  <a:extLst>
                    <a:ext uri="{FF2B5EF4-FFF2-40B4-BE49-F238E27FC236}">
                      <a16:creationId xmlns:a16="http://schemas.microsoft.com/office/drawing/2014/main" id="{1FCCB367-D6F2-4E43-A5C7-6055769E6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79">
                  <a:extLst>
                    <a:ext uri="{FF2B5EF4-FFF2-40B4-BE49-F238E27FC236}">
                      <a16:creationId xmlns:a16="http://schemas.microsoft.com/office/drawing/2014/main" id="{490EFE06-D2B5-4A07-AE0B-D34DA8BBDE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2">
                  <a:extLst>
                    <a:ext uri="{FF2B5EF4-FFF2-40B4-BE49-F238E27FC236}">
                      <a16:creationId xmlns:a16="http://schemas.microsoft.com/office/drawing/2014/main" id="{373C6489-F409-4480-A971-D00FA7CC7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5">
                  <a:extLst>
                    <a:ext uri="{FF2B5EF4-FFF2-40B4-BE49-F238E27FC236}">
                      <a16:creationId xmlns:a16="http://schemas.microsoft.com/office/drawing/2014/main" id="{DB968F13-0AB6-460B-954D-BEF3B8AE90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88">
                  <a:extLst>
                    <a:ext uri="{FF2B5EF4-FFF2-40B4-BE49-F238E27FC236}">
                      <a16:creationId xmlns:a16="http://schemas.microsoft.com/office/drawing/2014/main" id="{9C021457-94A1-4527-8923-B75DB285D7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39" name="Group 138">
                  <a:extLst>
                    <a:ext uri="{FF2B5EF4-FFF2-40B4-BE49-F238E27FC236}">
                      <a16:creationId xmlns:a16="http://schemas.microsoft.com/office/drawing/2014/main" id="{6C26248E-2525-4441-A6C8-F33690838FF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40" name="Line 63">
                    <a:extLst>
                      <a:ext uri="{FF2B5EF4-FFF2-40B4-BE49-F238E27FC236}">
                        <a16:creationId xmlns:a16="http://schemas.microsoft.com/office/drawing/2014/main" id="{07EF3FF3-262E-4C59-AA79-7979F06A01E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66">
                    <a:extLst>
                      <a:ext uri="{FF2B5EF4-FFF2-40B4-BE49-F238E27FC236}">
                        <a16:creationId xmlns:a16="http://schemas.microsoft.com/office/drawing/2014/main" id="{30DDCFEE-46DC-4BB8-94BA-CF5410C26E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67">
                    <a:extLst>
                      <a:ext uri="{FF2B5EF4-FFF2-40B4-BE49-F238E27FC236}">
                        <a16:creationId xmlns:a16="http://schemas.microsoft.com/office/drawing/2014/main" id="{416E109C-5E83-4B5F-B4E8-E3A292E5943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80">
                    <a:extLst>
                      <a:ext uri="{FF2B5EF4-FFF2-40B4-BE49-F238E27FC236}">
                        <a16:creationId xmlns:a16="http://schemas.microsoft.com/office/drawing/2014/main" id="{AF1D41B8-B8C6-422A-989C-F2E63BB009B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83">
                    <a:extLst>
                      <a:ext uri="{FF2B5EF4-FFF2-40B4-BE49-F238E27FC236}">
                        <a16:creationId xmlns:a16="http://schemas.microsoft.com/office/drawing/2014/main" id="{D79EA086-228B-473C-99A2-4EB9EFBF4C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86">
                    <a:extLst>
                      <a:ext uri="{FF2B5EF4-FFF2-40B4-BE49-F238E27FC236}">
                        <a16:creationId xmlns:a16="http://schemas.microsoft.com/office/drawing/2014/main" id="{E12CFE61-2886-4DF6-97CB-802A79C337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89">
                    <a:extLst>
                      <a:ext uri="{FF2B5EF4-FFF2-40B4-BE49-F238E27FC236}">
                        <a16:creationId xmlns:a16="http://schemas.microsoft.com/office/drawing/2014/main" id="{80115032-ED4C-4922-8FAF-13B13E3D50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9" name="Group 98">
                <a:extLst>
                  <a:ext uri="{FF2B5EF4-FFF2-40B4-BE49-F238E27FC236}">
                    <a16:creationId xmlns:a16="http://schemas.microsoft.com/office/drawing/2014/main" id="{72771C90-9B6E-4C66-BCDF-191625CAEC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7" name="Group 116">
                  <a:extLst>
                    <a:ext uri="{FF2B5EF4-FFF2-40B4-BE49-F238E27FC236}">
                      <a16:creationId xmlns:a16="http://schemas.microsoft.com/office/drawing/2014/main" id="{1E461581-A7C3-4311-ADDF-F3DFF0AE8E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1" name="Straight Connector 120">
                    <a:extLst>
                      <a:ext uri="{FF2B5EF4-FFF2-40B4-BE49-F238E27FC236}">
                        <a16:creationId xmlns:a16="http://schemas.microsoft.com/office/drawing/2014/main" id="{249B24BB-58EB-4682-9E4F-CA716563F7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18182A3-E0B1-4165-B8FC-EECB792B7D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3" name="Rectangle 30">
                    <a:extLst>
                      <a:ext uri="{FF2B5EF4-FFF2-40B4-BE49-F238E27FC236}">
                        <a16:creationId xmlns:a16="http://schemas.microsoft.com/office/drawing/2014/main" id="{39E11CB9-95C8-4AAC-AB4F-C97FA83B8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30">
                    <a:extLst>
                      <a:ext uri="{FF2B5EF4-FFF2-40B4-BE49-F238E27FC236}">
                        <a16:creationId xmlns:a16="http://schemas.microsoft.com/office/drawing/2014/main" id="{47ECDCE9-5C44-4614-B63A-0EFF8335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7CE61F75-B191-4916-817D-6B5F0CB2627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9" name="Freeform: Shape 118">
                    <a:extLst>
                      <a:ext uri="{FF2B5EF4-FFF2-40B4-BE49-F238E27FC236}">
                        <a16:creationId xmlns:a16="http://schemas.microsoft.com/office/drawing/2014/main" id="{47B2AD52-D5BE-42ED-8DDA-41FEA4248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20" name="Freeform: Shape 119">
                    <a:extLst>
                      <a:ext uri="{FF2B5EF4-FFF2-40B4-BE49-F238E27FC236}">
                        <a16:creationId xmlns:a16="http://schemas.microsoft.com/office/drawing/2014/main" id="{9DA45C9A-48BB-4B79-947D-4C9492B28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00" name="Group 99">
                <a:extLst>
                  <a:ext uri="{FF2B5EF4-FFF2-40B4-BE49-F238E27FC236}">
                    <a16:creationId xmlns:a16="http://schemas.microsoft.com/office/drawing/2014/main" id="{7F3C09EC-E70B-4B47-AA85-613B632E95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3" name="Group 112">
                  <a:extLst>
                    <a:ext uri="{FF2B5EF4-FFF2-40B4-BE49-F238E27FC236}">
                      <a16:creationId xmlns:a16="http://schemas.microsoft.com/office/drawing/2014/main" id="{74383E2C-8B5B-4A42-94D2-DC02507CBE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5" name="Freeform 68">
                    <a:extLst>
                      <a:ext uri="{FF2B5EF4-FFF2-40B4-BE49-F238E27FC236}">
                        <a16:creationId xmlns:a16="http://schemas.microsoft.com/office/drawing/2014/main" id="{E1AB9ABB-A72B-44DA-AE1E-2659AF824B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9">
                    <a:extLst>
                      <a:ext uri="{FF2B5EF4-FFF2-40B4-BE49-F238E27FC236}">
                        <a16:creationId xmlns:a16="http://schemas.microsoft.com/office/drawing/2014/main" id="{9254E35A-F753-473D-A6C2-77C9DF268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4" name="Line 70">
                  <a:extLst>
                    <a:ext uri="{FF2B5EF4-FFF2-40B4-BE49-F238E27FC236}">
                      <a16:creationId xmlns:a16="http://schemas.microsoft.com/office/drawing/2014/main" id="{680295AB-7CB4-4413-83B7-0202079A427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a:extLst>
                  <a:ext uri="{FF2B5EF4-FFF2-40B4-BE49-F238E27FC236}">
                    <a16:creationId xmlns:a16="http://schemas.microsoft.com/office/drawing/2014/main" id="{9B6AFD72-C393-400D-B26A-FDDC6D61CB1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10" name="Freeform 68">
                  <a:extLst>
                    <a:ext uri="{FF2B5EF4-FFF2-40B4-BE49-F238E27FC236}">
                      <a16:creationId xmlns:a16="http://schemas.microsoft.com/office/drawing/2014/main" id="{5578A549-668C-40CC-A989-7329B1DF9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9">
                  <a:extLst>
                    <a:ext uri="{FF2B5EF4-FFF2-40B4-BE49-F238E27FC236}">
                      <a16:creationId xmlns:a16="http://schemas.microsoft.com/office/drawing/2014/main" id="{CDAED989-D01C-4443-B003-960544EEC2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Line 70">
                  <a:extLst>
                    <a:ext uri="{FF2B5EF4-FFF2-40B4-BE49-F238E27FC236}">
                      <a16:creationId xmlns:a16="http://schemas.microsoft.com/office/drawing/2014/main" id="{33B8398D-2159-404A-AEAB-92B8BF675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2" name="Group 101">
                <a:extLst>
                  <a:ext uri="{FF2B5EF4-FFF2-40B4-BE49-F238E27FC236}">
                    <a16:creationId xmlns:a16="http://schemas.microsoft.com/office/drawing/2014/main" id="{FAEB3340-B12E-4509-A748-4FE910B9479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3" name="Group 102">
                  <a:extLst>
                    <a:ext uri="{FF2B5EF4-FFF2-40B4-BE49-F238E27FC236}">
                      <a16:creationId xmlns:a16="http://schemas.microsoft.com/office/drawing/2014/main" id="{13F53D68-9C36-4B18-958E-25FA000E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8" name="Freeform: Shape 107">
                    <a:extLst>
                      <a:ext uri="{FF2B5EF4-FFF2-40B4-BE49-F238E27FC236}">
                        <a16:creationId xmlns:a16="http://schemas.microsoft.com/office/drawing/2014/main" id="{5404EF33-514B-42EC-B28E-368FF76F2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9" name="Freeform: Shape 108">
                    <a:extLst>
                      <a:ext uri="{FF2B5EF4-FFF2-40B4-BE49-F238E27FC236}">
                        <a16:creationId xmlns:a16="http://schemas.microsoft.com/office/drawing/2014/main" id="{B84AB5BF-38BB-4C4C-AE39-3858B1C87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04" name="Group 103">
                  <a:extLst>
                    <a:ext uri="{FF2B5EF4-FFF2-40B4-BE49-F238E27FC236}">
                      <a16:creationId xmlns:a16="http://schemas.microsoft.com/office/drawing/2014/main" id="{415B6201-AD12-4E5A-B584-E7F2C63A50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81" name="Straight Connector 104">
                    <a:extLst>
                      <a:ext uri="{FF2B5EF4-FFF2-40B4-BE49-F238E27FC236}">
                        <a16:creationId xmlns:a16="http://schemas.microsoft.com/office/drawing/2014/main" id="{2320622C-533C-4263-8AD9-BC6540497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5">
                    <a:extLst>
                      <a:ext uri="{FF2B5EF4-FFF2-40B4-BE49-F238E27FC236}">
                        <a16:creationId xmlns:a16="http://schemas.microsoft.com/office/drawing/2014/main" id="{AEACDC9E-C3FC-40A1-8FCA-D21AB1366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5">
                    <a:extLst>
                      <a:ext uri="{FF2B5EF4-FFF2-40B4-BE49-F238E27FC236}">
                        <a16:creationId xmlns:a16="http://schemas.microsoft.com/office/drawing/2014/main" id="{51081690-CB5B-463F-84BB-B9AD02F817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8" name="Group 47">
              <a:extLst>
                <a:ext uri="{FF2B5EF4-FFF2-40B4-BE49-F238E27FC236}">
                  <a16:creationId xmlns:a16="http://schemas.microsoft.com/office/drawing/2014/main" id="{D563C9EA-0DAB-4FC2-8A77-26A8EE9CE2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4481200" y="712681"/>
              <a:ext cx="5539609" cy="5682348"/>
              <a:chOff x="6623433" y="457964"/>
              <a:chExt cx="5539609" cy="5682348"/>
            </a:xfrm>
          </p:grpSpPr>
          <p:grpSp>
            <p:nvGrpSpPr>
              <p:cNvPr id="49" name="Group 48">
                <a:extLst>
                  <a:ext uri="{FF2B5EF4-FFF2-40B4-BE49-F238E27FC236}">
                    <a16:creationId xmlns:a16="http://schemas.microsoft.com/office/drawing/2014/main" id="{E755D327-3D23-4FB4-99D6-643DC0542E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76" name="Freeform 64">
                  <a:extLst>
                    <a:ext uri="{FF2B5EF4-FFF2-40B4-BE49-F238E27FC236}">
                      <a16:creationId xmlns:a16="http://schemas.microsoft.com/office/drawing/2014/main" id="{BCF267B6-6DDF-446D-8DFD-6DE492D8D9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1">
                  <a:extLst>
                    <a:ext uri="{FF2B5EF4-FFF2-40B4-BE49-F238E27FC236}">
                      <a16:creationId xmlns:a16="http://schemas.microsoft.com/office/drawing/2014/main" id="{F61582DA-1510-4BD7-9799-166190DE13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1">
                  <a:extLst>
                    <a:ext uri="{FF2B5EF4-FFF2-40B4-BE49-F238E27FC236}">
                      <a16:creationId xmlns:a16="http://schemas.microsoft.com/office/drawing/2014/main" id="{96BE28F4-43E3-4A9F-812B-9EF0F83FF7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a:extLst>
                    <a:ext uri="{FF2B5EF4-FFF2-40B4-BE49-F238E27FC236}">
                      <a16:creationId xmlns:a16="http://schemas.microsoft.com/office/drawing/2014/main" id="{B4EF098E-E8B6-4FB2-9B98-349F1E4A8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4">
                  <a:extLst>
                    <a:ext uri="{FF2B5EF4-FFF2-40B4-BE49-F238E27FC236}">
                      <a16:creationId xmlns:a16="http://schemas.microsoft.com/office/drawing/2014/main" id="{52E23EDD-44C3-471E-B12D-6DD316EB9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7">
                  <a:extLst>
                    <a:ext uri="{FF2B5EF4-FFF2-40B4-BE49-F238E27FC236}">
                      <a16:creationId xmlns:a16="http://schemas.microsoft.com/office/drawing/2014/main" id="{BD8F957F-2085-4949-98F0-E3F922FEF1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0">
                  <a:extLst>
                    <a:ext uri="{FF2B5EF4-FFF2-40B4-BE49-F238E27FC236}">
                      <a16:creationId xmlns:a16="http://schemas.microsoft.com/office/drawing/2014/main" id="{4C63148E-E3F7-4F1B-8B51-C6325FF760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9">
                  <a:extLst>
                    <a:ext uri="{FF2B5EF4-FFF2-40B4-BE49-F238E27FC236}">
                      <a16:creationId xmlns:a16="http://schemas.microsoft.com/office/drawing/2014/main" id="{C0E01DDC-4697-4BAF-9E7B-3105346C0C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8B46C7D5-8BCA-4EB9-8B99-4CA2361DF5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E5FCA399-B8EF-4655-AA6F-B7ED60B64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9">
                  <a:extLst>
                    <a:ext uri="{FF2B5EF4-FFF2-40B4-BE49-F238E27FC236}">
                      <a16:creationId xmlns:a16="http://schemas.microsoft.com/office/drawing/2014/main" id="{317D3F9E-17A4-45E5-B5EB-61D412D749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2">
                  <a:extLst>
                    <a:ext uri="{FF2B5EF4-FFF2-40B4-BE49-F238E27FC236}">
                      <a16:creationId xmlns:a16="http://schemas.microsoft.com/office/drawing/2014/main" id="{BFF6249F-3854-458C-A404-C8B8BAFA2B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5">
                  <a:extLst>
                    <a:ext uri="{FF2B5EF4-FFF2-40B4-BE49-F238E27FC236}">
                      <a16:creationId xmlns:a16="http://schemas.microsoft.com/office/drawing/2014/main" id="{2B9DFEE7-D666-432F-B1C5-B7619AAE5F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8">
                  <a:extLst>
                    <a:ext uri="{FF2B5EF4-FFF2-40B4-BE49-F238E27FC236}">
                      <a16:creationId xmlns:a16="http://schemas.microsoft.com/office/drawing/2014/main" id="{E6C5AF2E-2B29-41F6-9EB0-71A32C2D3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0" name="Group 89">
                  <a:extLst>
                    <a:ext uri="{FF2B5EF4-FFF2-40B4-BE49-F238E27FC236}">
                      <a16:creationId xmlns:a16="http://schemas.microsoft.com/office/drawing/2014/main" id="{5E427A27-8C8A-4B4F-A527-8462C3B340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6DE1638C-3547-44FC-8C47-2BC33E9B7F4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66">
                    <a:extLst>
                      <a:ext uri="{FF2B5EF4-FFF2-40B4-BE49-F238E27FC236}">
                        <a16:creationId xmlns:a16="http://schemas.microsoft.com/office/drawing/2014/main" id="{8B5C779B-9B1B-4D6F-BABE-EEDE666632E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67">
                    <a:extLst>
                      <a:ext uri="{FF2B5EF4-FFF2-40B4-BE49-F238E27FC236}">
                        <a16:creationId xmlns:a16="http://schemas.microsoft.com/office/drawing/2014/main" id="{9ABB0357-FBC6-4182-ACBC-CE33ED76A53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0">
                    <a:extLst>
                      <a:ext uri="{FF2B5EF4-FFF2-40B4-BE49-F238E27FC236}">
                        <a16:creationId xmlns:a16="http://schemas.microsoft.com/office/drawing/2014/main" id="{D8BBD55A-A49C-4C05-8F56-3810FBB0B30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3">
                    <a:extLst>
                      <a:ext uri="{FF2B5EF4-FFF2-40B4-BE49-F238E27FC236}">
                        <a16:creationId xmlns:a16="http://schemas.microsoft.com/office/drawing/2014/main" id="{111EAA7C-AA92-4A1B-8F26-363A52C4F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6">
                    <a:extLst>
                      <a:ext uri="{FF2B5EF4-FFF2-40B4-BE49-F238E27FC236}">
                        <a16:creationId xmlns:a16="http://schemas.microsoft.com/office/drawing/2014/main" id="{4743541B-8C68-4713-A8C2-986F472C2A1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9">
                    <a:extLst>
                      <a:ext uri="{FF2B5EF4-FFF2-40B4-BE49-F238E27FC236}">
                        <a16:creationId xmlns:a16="http://schemas.microsoft.com/office/drawing/2014/main" id="{7FC2A3B9-4D0F-46E9-9320-2837915EA27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a:extLst>
                  <a:ext uri="{FF2B5EF4-FFF2-40B4-BE49-F238E27FC236}">
                    <a16:creationId xmlns:a16="http://schemas.microsoft.com/office/drawing/2014/main" id="{FF42436D-2678-45F4-AD8C-F44A583BF34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68" name="Group 67">
                  <a:extLst>
                    <a:ext uri="{FF2B5EF4-FFF2-40B4-BE49-F238E27FC236}">
                      <a16:creationId xmlns:a16="http://schemas.microsoft.com/office/drawing/2014/main" id="{71D959C4-F44C-4231-954E-291E2A33529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2" name="Straight Connector 71">
                    <a:extLst>
                      <a:ext uri="{FF2B5EF4-FFF2-40B4-BE49-F238E27FC236}">
                        <a16:creationId xmlns:a16="http://schemas.microsoft.com/office/drawing/2014/main" id="{F7910B06-71B3-40CA-A40F-26E8737EE6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EBB401D-2CF3-4159-A7A4-6AD59C1BB8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4" name="Rectangle 30">
                    <a:extLst>
                      <a:ext uri="{FF2B5EF4-FFF2-40B4-BE49-F238E27FC236}">
                        <a16:creationId xmlns:a16="http://schemas.microsoft.com/office/drawing/2014/main" id="{FC48363B-11FF-40A8-AEAA-A93CD0A78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30">
                    <a:extLst>
                      <a:ext uri="{FF2B5EF4-FFF2-40B4-BE49-F238E27FC236}">
                        <a16:creationId xmlns:a16="http://schemas.microsoft.com/office/drawing/2014/main" id="{AC74A521-6FFE-4682-946F-6B9127169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3E440FB5-3DD0-4387-BD33-FC5C584F18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0" name="Freeform: Shape 69">
                    <a:extLst>
                      <a:ext uri="{FF2B5EF4-FFF2-40B4-BE49-F238E27FC236}">
                        <a16:creationId xmlns:a16="http://schemas.microsoft.com/office/drawing/2014/main" id="{9C720748-E0F4-4159-BB35-C1C24D4E1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1" name="Freeform: Shape 70">
                    <a:extLst>
                      <a:ext uri="{FF2B5EF4-FFF2-40B4-BE49-F238E27FC236}">
                        <a16:creationId xmlns:a16="http://schemas.microsoft.com/office/drawing/2014/main" id="{1DDCFC3F-6E46-4AFB-B70E-0697D511F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1" name="Group 50">
                <a:extLst>
                  <a:ext uri="{FF2B5EF4-FFF2-40B4-BE49-F238E27FC236}">
                    <a16:creationId xmlns:a16="http://schemas.microsoft.com/office/drawing/2014/main" id="{407B2CFE-B628-4624-A10D-07055E85C2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64" name="Group 63">
                  <a:extLst>
                    <a:ext uri="{FF2B5EF4-FFF2-40B4-BE49-F238E27FC236}">
                      <a16:creationId xmlns:a16="http://schemas.microsoft.com/office/drawing/2014/main" id="{948D4B3D-DE36-44E0-B476-CF52C5E21F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66" name="Freeform 68">
                    <a:extLst>
                      <a:ext uri="{FF2B5EF4-FFF2-40B4-BE49-F238E27FC236}">
                        <a16:creationId xmlns:a16="http://schemas.microsoft.com/office/drawing/2014/main" id="{A9933ECF-7092-4506-8C77-22C495952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9">
                    <a:extLst>
                      <a:ext uri="{FF2B5EF4-FFF2-40B4-BE49-F238E27FC236}">
                        <a16:creationId xmlns:a16="http://schemas.microsoft.com/office/drawing/2014/main" id="{432F265C-074E-4FC6-9173-99E03A1F3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65" name="Line 70">
                  <a:extLst>
                    <a:ext uri="{FF2B5EF4-FFF2-40B4-BE49-F238E27FC236}">
                      <a16:creationId xmlns:a16="http://schemas.microsoft.com/office/drawing/2014/main" id="{2BEE55B0-D1EB-45E9-B51E-CC50EE852C8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a:extLst>
                  <a:ext uri="{FF2B5EF4-FFF2-40B4-BE49-F238E27FC236}">
                    <a16:creationId xmlns:a16="http://schemas.microsoft.com/office/drawing/2014/main" id="{21E9206C-1369-4978-9E7D-F7B5B9FB2F2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61" name="Freeform 68">
                  <a:extLst>
                    <a:ext uri="{FF2B5EF4-FFF2-40B4-BE49-F238E27FC236}">
                      <a16:creationId xmlns:a16="http://schemas.microsoft.com/office/drawing/2014/main" id="{42F2D224-3D82-4555-A126-AD01D9C1D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9">
                  <a:extLst>
                    <a:ext uri="{FF2B5EF4-FFF2-40B4-BE49-F238E27FC236}">
                      <a16:creationId xmlns:a16="http://schemas.microsoft.com/office/drawing/2014/main" id="{E6E58F4B-45A3-474E-BAE2-22DE53DE82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3" name="Line 70">
                  <a:extLst>
                    <a:ext uri="{FF2B5EF4-FFF2-40B4-BE49-F238E27FC236}">
                      <a16:creationId xmlns:a16="http://schemas.microsoft.com/office/drawing/2014/main" id="{5913067D-C493-4C13-B6B4-4BAAAAD5A11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a:extLst>
                  <a:ext uri="{FF2B5EF4-FFF2-40B4-BE49-F238E27FC236}">
                    <a16:creationId xmlns:a16="http://schemas.microsoft.com/office/drawing/2014/main" id="{7DF193A9-A9FA-49CE-80E4-B6A55C8A1C8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54" name="Group 53">
                  <a:extLst>
                    <a:ext uri="{FF2B5EF4-FFF2-40B4-BE49-F238E27FC236}">
                      <a16:creationId xmlns:a16="http://schemas.microsoft.com/office/drawing/2014/main" id="{7B604387-D44A-47B5-AF4C-058202F95D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59" name="Freeform: Shape 58">
                    <a:extLst>
                      <a:ext uri="{FF2B5EF4-FFF2-40B4-BE49-F238E27FC236}">
                        <a16:creationId xmlns:a16="http://schemas.microsoft.com/office/drawing/2014/main" id="{875FB92D-49A1-4F45-AB55-3C63FD4E4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0" name="Freeform: Shape 59">
                    <a:extLst>
                      <a:ext uri="{FF2B5EF4-FFF2-40B4-BE49-F238E27FC236}">
                        <a16:creationId xmlns:a16="http://schemas.microsoft.com/office/drawing/2014/main" id="{5BC00B78-406D-4EAE-BBE0-86C6B3A49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55" name="Group 54">
                  <a:extLst>
                    <a:ext uri="{FF2B5EF4-FFF2-40B4-BE49-F238E27FC236}">
                      <a16:creationId xmlns:a16="http://schemas.microsoft.com/office/drawing/2014/main" id="{85017B43-F8F7-4155-A18C-DFAB5AC717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56" name="Straight Connector 55">
                    <a:extLst>
                      <a:ext uri="{FF2B5EF4-FFF2-40B4-BE49-F238E27FC236}">
                        <a16:creationId xmlns:a16="http://schemas.microsoft.com/office/drawing/2014/main" id="{7D44D74B-53BC-46DD-B55F-7359772FBE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7" name="Rectangle 5">
                    <a:extLst>
                      <a:ext uri="{FF2B5EF4-FFF2-40B4-BE49-F238E27FC236}">
                        <a16:creationId xmlns:a16="http://schemas.microsoft.com/office/drawing/2014/main" id="{7FC210DF-8754-446B-A42F-11912ED45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
                    <a:extLst>
                      <a:ext uri="{FF2B5EF4-FFF2-40B4-BE49-F238E27FC236}">
                        <a16:creationId xmlns:a16="http://schemas.microsoft.com/office/drawing/2014/main" id="{95387490-6438-4B7E-85AE-C45E32A09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Tree>
    <p:extLst>
      <p:ext uri="{BB962C8B-B14F-4D97-AF65-F5344CB8AC3E}">
        <p14:creationId xmlns:p14="http://schemas.microsoft.com/office/powerpoint/2010/main" val="392759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3" name="Group 2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8" name="Rectangle 2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30A9D4-FCCD-261C-00FB-6EEC5AF3784E}"/>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lnSpc>
                <a:spcPct val="90000"/>
              </a:lnSpc>
            </a:pPr>
            <a:r>
              <a:rPr lang="en-US" sz="4800" dirty="0"/>
              <a:t> Types of search algorithm</a:t>
            </a:r>
          </a:p>
        </p:txBody>
      </p:sp>
      <p:grpSp>
        <p:nvGrpSpPr>
          <p:cNvPr id="30" name="Group 29">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31" name="Rectangle 30">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42" name="Rectangle 41">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4" descr="Diagram&#10;&#10;Description automatically generated">
            <a:extLst>
              <a:ext uri="{FF2B5EF4-FFF2-40B4-BE49-F238E27FC236}">
                <a16:creationId xmlns:a16="http://schemas.microsoft.com/office/drawing/2014/main" id="{E87C6155-B1C0-2C83-7C96-F9F8F194409B}"/>
              </a:ext>
            </a:extLst>
          </p:cNvPr>
          <p:cNvPicPr>
            <a:picLocks noGrp="1" noChangeAspect="1"/>
          </p:cNvPicPr>
          <p:nvPr>
            <p:ph idx="1"/>
          </p:nvPr>
        </p:nvPicPr>
        <p:blipFill>
          <a:blip r:embed="rId2"/>
          <a:stretch>
            <a:fillRect/>
          </a:stretch>
        </p:blipFill>
        <p:spPr>
          <a:xfrm>
            <a:off x="6097895" y="1089393"/>
            <a:ext cx="6022843" cy="4634806"/>
          </a:xfrm>
          <a:prstGeom prst="rect">
            <a:avLst/>
          </a:prstGeom>
        </p:spPr>
      </p:pic>
    </p:spTree>
    <p:extLst>
      <p:ext uri="{BB962C8B-B14F-4D97-AF65-F5344CB8AC3E}">
        <p14:creationId xmlns:p14="http://schemas.microsoft.com/office/powerpoint/2010/main" val="148994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C2233-B0E5-DE79-5E09-6885C9138BF9}"/>
              </a:ext>
            </a:extLst>
          </p:cNvPr>
          <p:cNvSpPr>
            <a:spLocks noGrp="1"/>
          </p:cNvSpPr>
          <p:nvPr>
            <p:ph type="title"/>
          </p:nvPr>
        </p:nvSpPr>
        <p:spPr>
          <a:xfrm>
            <a:off x="990000" y="536575"/>
            <a:ext cx="4078800" cy="1453003"/>
          </a:xfrm>
        </p:spPr>
        <p:txBody>
          <a:bodyPr wrap="square" anchor="b">
            <a:normAutofit/>
          </a:bodyPr>
          <a:lstStyle/>
          <a:p>
            <a:pPr algn="ctr"/>
            <a:r>
              <a:rPr lang="en-US" dirty="0"/>
              <a:t>BFS</a:t>
            </a:r>
            <a:endParaRPr lang="en-US"/>
          </a:p>
        </p:txBody>
      </p:sp>
      <p:cxnSp>
        <p:nvCxnSpPr>
          <p:cNvPr id="11" name="Straight Connector 10">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EF1512-4A76-DF33-353C-59057D6C558A}"/>
              </a:ext>
            </a:extLst>
          </p:cNvPr>
          <p:cNvSpPr>
            <a:spLocks noGrp="1"/>
          </p:cNvSpPr>
          <p:nvPr>
            <p:ph idx="1"/>
          </p:nvPr>
        </p:nvSpPr>
        <p:spPr>
          <a:xfrm>
            <a:off x="144493" y="2428169"/>
            <a:ext cx="5947265" cy="4383728"/>
          </a:xfrm>
        </p:spPr>
        <p:txBody>
          <a:bodyPr vert="horz" lIns="91440" tIns="45720" rIns="91440" bIns="45720" rtlCol="0" anchor="t">
            <a:normAutofit/>
          </a:bodyPr>
          <a:lstStyle/>
          <a:p>
            <a:pPr marL="359410" indent="-359410">
              <a:lnSpc>
                <a:spcPct val="140000"/>
              </a:lnSpc>
            </a:pPr>
            <a:r>
              <a:rPr lang="en-US" sz="1600" dirty="0" err="1">
                <a:latin typeface="Calibri"/>
                <a:cs typeface="Calibri"/>
              </a:rPr>
              <a:t>Bfs</a:t>
            </a:r>
            <a:r>
              <a:rPr lang="en-US" sz="1600" dirty="0">
                <a:latin typeface="Calibri"/>
                <a:cs typeface="Calibri"/>
              </a:rPr>
              <a:t>- breadth first search</a:t>
            </a:r>
            <a:endParaRPr lang="en-US" sz="1600">
              <a:solidFill>
                <a:srgbClr val="000000">
                  <a:alpha val="60000"/>
                </a:srgbClr>
              </a:solidFill>
              <a:latin typeface="Calibri"/>
              <a:cs typeface="Calibri"/>
            </a:endParaRPr>
          </a:p>
          <a:p>
            <a:pPr marL="359410" indent="-359410">
              <a:lnSpc>
                <a:spcPct val="140000"/>
              </a:lnSpc>
            </a:pPr>
            <a:r>
              <a:rPr lang="en-US" sz="1600" dirty="0">
                <a:latin typeface="Calibri"/>
                <a:ea typeface="+mn-lt"/>
                <a:cs typeface="+mn-lt"/>
              </a:rPr>
              <a:t>Breadth first search is the most common search strategy for traversing a tree or graph. This algorithm searches breadth wise in a tree or graph, so it is called breadth-first search.</a:t>
            </a:r>
            <a:endParaRPr lang="en-US" sz="1600">
              <a:solidFill>
                <a:srgbClr val="000000">
                  <a:alpha val="60000"/>
                </a:srgbClr>
              </a:solidFill>
              <a:latin typeface="Calibri"/>
              <a:ea typeface="+mn-lt"/>
              <a:cs typeface="+mn-lt"/>
            </a:endParaRPr>
          </a:p>
          <a:p>
            <a:pPr marL="359410" indent="-359410">
              <a:lnSpc>
                <a:spcPct val="140000"/>
              </a:lnSpc>
            </a:pPr>
            <a:r>
              <a:rPr lang="en-US" sz="1600" dirty="0">
                <a:latin typeface="Calibri"/>
                <a:ea typeface="+mn-lt"/>
                <a:cs typeface="+mn-lt"/>
              </a:rPr>
              <a:t>BFS algorithm starts searching from the root node of the tree and expands all success or node at the current level before moving to nodes of next level</a:t>
            </a:r>
            <a:endParaRPr lang="en-US" sz="1600">
              <a:solidFill>
                <a:srgbClr val="000000">
                  <a:alpha val="60000"/>
                </a:srgbClr>
              </a:solidFill>
              <a:latin typeface="Calibri"/>
              <a:ea typeface="+mn-lt"/>
              <a:cs typeface="+mn-lt"/>
            </a:endParaRPr>
          </a:p>
          <a:p>
            <a:pPr marL="359410" indent="-359410">
              <a:lnSpc>
                <a:spcPct val="140000"/>
              </a:lnSpc>
            </a:pPr>
            <a:r>
              <a:rPr lang="en-US" sz="1600" dirty="0">
                <a:latin typeface="Calibri"/>
                <a:ea typeface="+mn-lt"/>
                <a:cs typeface="+mn-lt"/>
              </a:rPr>
              <a:t>The breadth-first search algorithm is an example of a general-graph search algorithm.</a:t>
            </a:r>
            <a:endParaRPr lang="en-US" sz="1600">
              <a:solidFill>
                <a:srgbClr val="000000">
                  <a:alpha val="60000"/>
                </a:srgbClr>
              </a:solidFill>
              <a:latin typeface="Calibri"/>
              <a:ea typeface="+mn-lt"/>
              <a:cs typeface="+mn-lt"/>
            </a:endParaRPr>
          </a:p>
          <a:p>
            <a:pPr marL="359410" indent="-359410">
              <a:lnSpc>
                <a:spcPct val="140000"/>
              </a:lnSpc>
            </a:pPr>
            <a:r>
              <a:rPr lang="en-US" sz="1600" dirty="0">
                <a:latin typeface="Calibri"/>
                <a:ea typeface="+mn-lt"/>
                <a:cs typeface="+mn-lt"/>
              </a:rPr>
              <a:t>Breadth-first search implemented using FIFO queue data structure.</a:t>
            </a:r>
            <a:endParaRPr lang="en-US" sz="1600">
              <a:solidFill>
                <a:srgbClr val="000000">
                  <a:alpha val="60000"/>
                </a:srgbClr>
              </a:solidFill>
              <a:latin typeface="Calibri"/>
              <a:cs typeface="Calibri"/>
            </a:endParaRPr>
          </a:p>
        </p:txBody>
      </p:sp>
      <p:sp>
        <p:nvSpPr>
          <p:cNvPr id="13" name="Rectangle 12">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4" descr="Diagram&#10;&#10;Description automatically generated">
            <a:extLst>
              <a:ext uri="{FF2B5EF4-FFF2-40B4-BE49-F238E27FC236}">
                <a16:creationId xmlns:a16="http://schemas.microsoft.com/office/drawing/2014/main" id="{DABF1F3A-F521-B098-77E2-F268AC870894}"/>
              </a:ext>
            </a:extLst>
          </p:cNvPr>
          <p:cNvPicPr>
            <a:picLocks noChangeAspect="1"/>
          </p:cNvPicPr>
          <p:nvPr/>
        </p:nvPicPr>
        <p:blipFill>
          <a:blip r:embed="rId2"/>
          <a:stretch>
            <a:fillRect/>
          </a:stretch>
        </p:blipFill>
        <p:spPr>
          <a:xfrm>
            <a:off x="6651127" y="1427719"/>
            <a:ext cx="4999885" cy="3999907"/>
          </a:xfrm>
          <a:prstGeom prst="rect">
            <a:avLst/>
          </a:prstGeom>
        </p:spPr>
      </p:pic>
    </p:spTree>
    <p:extLst>
      <p:ext uri="{BB962C8B-B14F-4D97-AF65-F5344CB8AC3E}">
        <p14:creationId xmlns:p14="http://schemas.microsoft.com/office/powerpoint/2010/main" val="106756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81179-3FF6-4B91-1712-4B2928FE4964}"/>
              </a:ext>
            </a:extLst>
          </p:cNvPr>
          <p:cNvSpPr>
            <a:spLocks noGrp="1"/>
          </p:cNvSpPr>
          <p:nvPr>
            <p:ph type="title"/>
          </p:nvPr>
        </p:nvSpPr>
        <p:spPr>
          <a:xfrm>
            <a:off x="990000" y="945926"/>
            <a:ext cx="3531600" cy="2483074"/>
          </a:xfrm>
        </p:spPr>
        <p:txBody>
          <a:bodyPr anchor="t">
            <a:normAutofit/>
          </a:bodyPr>
          <a:lstStyle/>
          <a:p>
            <a:r>
              <a:rPr lang="en-US" b="1" dirty="0"/>
              <a:t>Breadth-First Search Algorithm Pseudocode</a:t>
            </a:r>
            <a:endParaRPr lang="en-US"/>
          </a:p>
          <a:p>
            <a:endParaRPr lang="en-US"/>
          </a:p>
        </p:txBody>
      </p:sp>
      <p:sp>
        <p:nvSpPr>
          <p:cNvPr id="3" name="Content Placeholder 2">
            <a:extLst>
              <a:ext uri="{FF2B5EF4-FFF2-40B4-BE49-F238E27FC236}">
                <a16:creationId xmlns:a16="http://schemas.microsoft.com/office/drawing/2014/main" id="{30845D0C-1BE8-2ED3-583C-09ECE1CE1D3E}"/>
              </a:ext>
            </a:extLst>
          </p:cNvPr>
          <p:cNvSpPr>
            <a:spLocks noGrp="1"/>
          </p:cNvSpPr>
          <p:nvPr>
            <p:ph idx="1"/>
          </p:nvPr>
        </p:nvSpPr>
        <p:spPr>
          <a:xfrm>
            <a:off x="4517293" y="-3453"/>
            <a:ext cx="7586350" cy="6858016"/>
          </a:xfrm>
        </p:spPr>
        <p:txBody>
          <a:bodyPr vert="horz" lIns="91440" tIns="45720" rIns="91440" bIns="45720" rtlCol="0" anchor="t">
            <a:noAutofit/>
          </a:bodyPr>
          <a:lstStyle/>
          <a:p>
            <a:pPr marL="359410" indent="-359410">
              <a:lnSpc>
                <a:spcPct val="140000"/>
              </a:lnSpc>
            </a:pPr>
            <a:r>
              <a:rPr lang="en-US" sz="2300" dirty="0">
                <a:latin typeface="Calibri"/>
                <a:cs typeface="Calibri"/>
              </a:rPr>
              <a:t>Input: s as the source node</a:t>
            </a:r>
            <a:endParaRPr lang="en-US" sz="2300" dirty="0">
              <a:solidFill>
                <a:srgbClr val="000000">
                  <a:alpha val="60000"/>
                </a:srgbClr>
              </a:solidFill>
              <a:latin typeface="Calibri"/>
              <a:cs typeface="Calibri"/>
            </a:endParaRPr>
          </a:p>
          <a:p>
            <a:pPr marL="359410" indent="-359410">
              <a:lnSpc>
                <a:spcPct val="140000"/>
              </a:lnSpc>
            </a:pPr>
            <a:r>
              <a:rPr lang="en-US" sz="2300" dirty="0">
                <a:latin typeface="Calibri"/>
                <a:cs typeface="Calibri"/>
              </a:rPr>
              <a:t>BFS (G, s)</a:t>
            </a:r>
            <a:endParaRPr lang="en-US" sz="2300" dirty="0">
              <a:solidFill>
                <a:srgbClr val="000000">
                  <a:alpha val="60000"/>
                </a:srgbClr>
              </a:solidFill>
              <a:latin typeface="Calibri"/>
              <a:cs typeface="Calibri"/>
            </a:endParaRPr>
          </a:p>
          <a:p>
            <a:pPr marL="359410" indent="-359410">
              <a:lnSpc>
                <a:spcPct val="140000"/>
              </a:lnSpc>
            </a:pPr>
            <a:r>
              <a:rPr lang="en-US" sz="2300" dirty="0">
                <a:latin typeface="Calibri"/>
                <a:cs typeface="Calibri"/>
              </a:rPr>
              <a:t>let Q be queue.</a:t>
            </a:r>
            <a:endParaRPr lang="en-US" sz="2300" dirty="0">
              <a:solidFill>
                <a:srgbClr val="000000">
                  <a:alpha val="60000"/>
                </a:srgbClr>
              </a:solidFill>
              <a:latin typeface="Calibri"/>
              <a:cs typeface="Calibri"/>
            </a:endParaRPr>
          </a:p>
          <a:p>
            <a:pPr marL="359410" indent="-359410">
              <a:lnSpc>
                <a:spcPct val="140000"/>
              </a:lnSpc>
            </a:pPr>
            <a:r>
              <a:rPr lang="en-US" sz="2300" dirty="0" err="1">
                <a:latin typeface="Calibri"/>
                <a:cs typeface="Calibri"/>
              </a:rPr>
              <a:t>Q.enqueue</a:t>
            </a:r>
            <a:r>
              <a:rPr lang="en-US" sz="2300" dirty="0">
                <a:latin typeface="Calibri"/>
                <a:cs typeface="Calibri"/>
              </a:rPr>
              <a:t>( s )</a:t>
            </a:r>
            <a:endParaRPr lang="en-US" sz="2300" dirty="0">
              <a:solidFill>
                <a:srgbClr val="000000">
                  <a:alpha val="60000"/>
                </a:srgbClr>
              </a:solidFill>
              <a:latin typeface="Calibri"/>
              <a:cs typeface="Calibri"/>
            </a:endParaRPr>
          </a:p>
          <a:p>
            <a:pPr marL="359410" indent="-359410">
              <a:lnSpc>
                <a:spcPct val="140000"/>
              </a:lnSpc>
            </a:pPr>
            <a:r>
              <a:rPr lang="en-US" sz="2300" dirty="0">
                <a:latin typeface="Calibri"/>
                <a:cs typeface="Calibri"/>
              </a:rPr>
              <a:t>mark s as visited</a:t>
            </a:r>
            <a:endParaRPr lang="en-US" sz="2300" dirty="0">
              <a:solidFill>
                <a:srgbClr val="000000">
                  <a:alpha val="60000"/>
                </a:srgbClr>
              </a:solidFill>
              <a:latin typeface="Calibri"/>
              <a:cs typeface="Calibri"/>
            </a:endParaRPr>
          </a:p>
          <a:p>
            <a:pPr marL="359410" indent="-359410">
              <a:lnSpc>
                <a:spcPct val="140000"/>
              </a:lnSpc>
            </a:pPr>
            <a:r>
              <a:rPr lang="en-US" sz="2300" dirty="0">
                <a:latin typeface="Calibri"/>
                <a:cs typeface="Calibri"/>
              </a:rPr>
              <a:t>while ( Q is not empty)</a:t>
            </a:r>
            <a:endParaRPr lang="en-US" sz="2300" dirty="0">
              <a:solidFill>
                <a:srgbClr val="000000">
                  <a:alpha val="60000"/>
                </a:srgbClr>
              </a:solidFill>
              <a:latin typeface="Calibri"/>
              <a:cs typeface="Calibri"/>
            </a:endParaRPr>
          </a:p>
          <a:p>
            <a:pPr marL="359410" indent="-359410">
              <a:lnSpc>
                <a:spcPct val="140000"/>
              </a:lnSpc>
            </a:pPr>
            <a:r>
              <a:rPr lang="en-US" sz="2300" dirty="0">
                <a:latin typeface="Calibri"/>
                <a:cs typeface="Calibri"/>
              </a:rPr>
              <a:t>v = </a:t>
            </a:r>
            <a:r>
              <a:rPr lang="en-US" sz="2300" dirty="0" err="1">
                <a:latin typeface="Calibri"/>
                <a:cs typeface="Calibri"/>
              </a:rPr>
              <a:t>Q.dequeue</a:t>
            </a:r>
            <a:r>
              <a:rPr lang="en-US" sz="2300" dirty="0">
                <a:latin typeface="Calibri"/>
                <a:cs typeface="Calibri"/>
              </a:rPr>
              <a:t>( )</a:t>
            </a:r>
            <a:endParaRPr lang="en-US" sz="2300" dirty="0">
              <a:solidFill>
                <a:srgbClr val="000000">
                  <a:alpha val="60000"/>
                </a:srgbClr>
              </a:solidFill>
              <a:latin typeface="Calibri"/>
              <a:cs typeface="Calibri"/>
            </a:endParaRPr>
          </a:p>
          <a:p>
            <a:pPr marL="359410" indent="-359410">
              <a:lnSpc>
                <a:spcPct val="140000"/>
              </a:lnSpc>
            </a:pPr>
            <a:r>
              <a:rPr lang="en-US" sz="2300" dirty="0">
                <a:latin typeface="Calibri"/>
                <a:cs typeface="Calibri"/>
              </a:rPr>
              <a:t>for all neighbors w of v in Graph G</a:t>
            </a:r>
            <a:endParaRPr lang="en-US" sz="2300" dirty="0">
              <a:solidFill>
                <a:srgbClr val="000000">
                  <a:alpha val="60000"/>
                </a:srgbClr>
              </a:solidFill>
              <a:latin typeface="Calibri"/>
              <a:cs typeface="Calibri"/>
            </a:endParaRPr>
          </a:p>
          <a:p>
            <a:pPr marL="359410" indent="-359410">
              <a:lnSpc>
                <a:spcPct val="140000"/>
              </a:lnSpc>
            </a:pPr>
            <a:r>
              <a:rPr lang="en-US" sz="2300" dirty="0">
                <a:latin typeface="Calibri"/>
                <a:cs typeface="Calibri"/>
              </a:rPr>
              <a:t>if w is not visited</a:t>
            </a:r>
            <a:endParaRPr lang="en-US" sz="2300" dirty="0">
              <a:solidFill>
                <a:srgbClr val="000000">
                  <a:alpha val="60000"/>
                </a:srgbClr>
              </a:solidFill>
              <a:latin typeface="Calibri"/>
              <a:cs typeface="Calibri"/>
            </a:endParaRPr>
          </a:p>
          <a:p>
            <a:pPr marL="359410" indent="-359410">
              <a:lnSpc>
                <a:spcPct val="140000"/>
              </a:lnSpc>
            </a:pPr>
            <a:r>
              <a:rPr lang="en-US" sz="2300" dirty="0" err="1">
                <a:latin typeface="Calibri"/>
                <a:cs typeface="Calibri"/>
              </a:rPr>
              <a:t>Q.enqueue</a:t>
            </a:r>
            <a:r>
              <a:rPr lang="en-US" sz="2300" dirty="0">
                <a:latin typeface="Calibri"/>
                <a:cs typeface="Calibri"/>
              </a:rPr>
              <a:t>( w )</a:t>
            </a:r>
            <a:endParaRPr lang="en-US" sz="2300" dirty="0">
              <a:solidFill>
                <a:srgbClr val="000000">
                  <a:alpha val="60000"/>
                </a:srgbClr>
              </a:solidFill>
              <a:latin typeface="Calibri"/>
              <a:cs typeface="Calibri"/>
            </a:endParaRPr>
          </a:p>
          <a:p>
            <a:pPr marL="359410" indent="-359410">
              <a:lnSpc>
                <a:spcPct val="140000"/>
              </a:lnSpc>
            </a:pPr>
            <a:r>
              <a:rPr lang="en-US" sz="2300" dirty="0">
                <a:latin typeface="Calibri"/>
                <a:cs typeface="Calibri"/>
              </a:rPr>
              <a:t>mark w as visited </a:t>
            </a:r>
            <a:endParaRPr lang="en-US" sz="2300" dirty="0">
              <a:solidFill>
                <a:srgbClr val="000000">
                  <a:alpha val="60000"/>
                </a:srgbClr>
              </a:solidFill>
              <a:latin typeface="Calibri"/>
              <a:cs typeface="Calibri"/>
            </a:endParaRPr>
          </a:p>
          <a:p>
            <a:pPr marL="359410" indent="-359410">
              <a:lnSpc>
                <a:spcPct val="140000"/>
              </a:lnSpc>
            </a:pPr>
            <a:endParaRPr lang="en-US" sz="2300" dirty="0">
              <a:solidFill>
                <a:srgbClr val="000000">
                  <a:alpha val="60000"/>
                </a:srgbClr>
              </a:solidFill>
              <a:latin typeface="Calibri"/>
              <a:cs typeface="Calibri"/>
            </a:endParaRPr>
          </a:p>
        </p:txBody>
      </p:sp>
      <p:grpSp>
        <p:nvGrpSpPr>
          <p:cNvPr id="119" name="Group 118">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120" name="Group 119">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4" name="Straight Connector 123">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6"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22" name="Freeform: Shape 121">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23" name="Freeform: Shape 122">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267243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D43EC-D161-95C3-570A-725181FC3598}"/>
              </a:ext>
            </a:extLst>
          </p:cNvPr>
          <p:cNvSpPr>
            <a:spLocks noGrp="1"/>
          </p:cNvSpPr>
          <p:nvPr>
            <p:ph type="title"/>
          </p:nvPr>
        </p:nvSpPr>
        <p:spPr>
          <a:xfrm>
            <a:off x="989400" y="251461"/>
            <a:ext cx="10213200" cy="1390902"/>
          </a:xfrm>
        </p:spPr>
        <p:txBody>
          <a:bodyPr anchor="ctr">
            <a:normAutofit/>
          </a:bodyPr>
          <a:lstStyle/>
          <a:p>
            <a:pPr algn="ctr"/>
            <a:r>
              <a:rPr lang="en-US" sz="4800">
                <a:ea typeface="+mj-lt"/>
                <a:cs typeface="+mj-lt"/>
              </a:rPr>
              <a:t>Advantages and Disadvantages of BFS </a:t>
            </a:r>
            <a:endParaRPr lang="en-US" sz="4800"/>
          </a:p>
        </p:txBody>
      </p:sp>
      <p:cxnSp>
        <p:nvCxnSpPr>
          <p:cNvPr id="30" name="Straight Connector 26">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2">
            <a:extLst>
              <a:ext uri="{FF2B5EF4-FFF2-40B4-BE49-F238E27FC236}">
                <a16:creationId xmlns:a16="http://schemas.microsoft.com/office/drawing/2014/main" id="{B821F899-FE5C-4235-F8A8-D31404C091E0}"/>
              </a:ext>
            </a:extLst>
          </p:cNvPr>
          <p:cNvGraphicFramePr>
            <a:graphicFrameLocks noGrp="1"/>
          </p:cNvGraphicFramePr>
          <p:nvPr>
            <p:ph idx="1"/>
            <p:extLst>
              <p:ext uri="{D42A27DB-BD31-4B8C-83A1-F6EECF244321}">
                <p14:modId xmlns:p14="http://schemas.microsoft.com/office/powerpoint/2010/main" val="3599502039"/>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697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13752-4A06-DEDE-5A60-64748A7D1886}"/>
              </a:ext>
            </a:extLst>
          </p:cNvPr>
          <p:cNvSpPr>
            <a:spLocks noGrp="1"/>
          </p:cNvSpPr>
          <p:nvPr>
            <p:ph type="title"/>
          </p:nvPr>
        </p:nvSpPr>
        <p:spPr>
          <a:xfrm>
            <a:off x="990000" y="945926"/>
            <a:ext cx="3531600" cy="1815882"/>
          </a:xfrm>
        </p:spPr>
        <p:txBody>
          <a:bodyPr anchor="t">
            <a:normAutofit/>
          </a:bodyPr>
          <a:lstStyle/>
          <a:p>
            <a:r>
              <a:rPr lang="en-US" dirty="0"/>
              <a:t>DFS</a:t>
            </a:r>
          </a:p>
        </p:txBody>
      </p:sp>
      <p:pic>
        <p:nvPicPr>
          <p:cNvPr id="45" name="Picture 45" descr="Shape&#10;&#10;Description automatically generated">
            <a:extLst>
              <a:ext uri="{FF2B5EF4-FFF2-40B4-BE49-F238E27FC236}">
                <a16:creationId xmlns:a16="http://schemas.microsoft.com/office/drawing/2014/main" id="{6D62EE92-E75E-5AAC-25C8-E5685A188181}"/>
              </a:ext>
            </a:extLst>
          </p:cNvPr>
          <p:cNvPicPr>
            <a:picLocks noChangeAspect="1"/>
          </p:cNvPicPr>
          <p:nvPr/>
        </p:nvPicPr>
        <p:blipFill>
          <a:blip r:embed="rId2"/>
          <a:stretch>
            <a:fillRect/>
          </a:stretch>
        </p:blipFill>
        <p:spPr>
          <a:xfrm>
            <a:off x="557582" y="3507908"/>
            <a:ext cx="3351600" cy="2182156"/>
          </a:xfrm>
          <a:prstGeom prst="rect">
            <a:avLst/>
          </a:prstGeom>
        </p:spPr>
      </p:pic>
      <p:graphicFrame>
        <p:nvGraphicFramePr>
          <p:cNvPr id="15" name="Content Placeholder 2">
            <a:extLst>
              <a:ext uri="{FF2B5EF4-FFF2-40B4-BE49-F238E27FC236}">
                <a16:creationId xmlns:a16="http://schemas.microsoft.com/office/drawing/2014/main" id="{0ED3D2C9-3FB6-E2BE-0B6A-840314EFC3A4}"/>
              </a:ext>
            </a:extLst>
          </p:cNvPr>
          <p:cNvGraphicFramePr>
            <a:graphicFrameLocks noGrp="1"/>
          </p:cNvGraphicFramePr>
          <p:nvPr>
            <p:ph idx="1"/>
            <p:extLst>
              <p:ext uri="{D42A27DB-BD31-4B8C-83A1-F6EECF244321}">
                <p14:modId xmlns:p14="http://schemas.microsoft.com/office/powerpoint/2010/main" val="3141706965"/>
              </p:ext>
            </p:extLst>
          </p:nvPr>
        </p:nvGraphicFramePr>
        <p:xfrm>
          <a:off x="4110197" y="163561"/>
          <a:ext cx="7930816" cy="639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614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EFCA1-DD8A-8C98-44D7-BB3EBD7F3615}"/>
              </a:ext>
            </a:extLst>
          </p:cNvPr>
          <p:cNvSpPr>
            <a:spLocks noGrp="1"/>
          </p:cNvSpPr>
          <p:nvPr>
            <p:ph type="title"/>
          </p:nvPr>
        </p:nvSpPr>
        <p:spPr>
          <a:xfrm>
            <a:off x="990000" y="945926"/>
            <a:ext cx="3531600" cy="2483074"/>
          </a:xfrm>
        </p:spPr>
        <p:txBody>
          <a:bodyPr anchor="t">
            <a:normAutofit/>
          </a:bodyPr>
          <a:lstStyle/>
          <a:p>
            <a:r>
              <a:rPr lang="en-US" sz="2700" b="1">
                <a:ea typeface="+mj-lt"/>
                <a:cs typeface="+mj-lt"/>
              </a:rPr>
              <a:t>Depth-First Search Algorithm Pseudocode</a:t>
            </a:r>
            <a:endParaRPr lang="en-US" sz="2700">
              <a:ea typeface="+mj-lt"/>
              <a:cs typeface="+mj-lt"/>
            </a:endParaRPr>
          </a:p>
          <a:p>
            <a:endParaRPr lang="en-US" sz="2700"/>
          </a:p>
        </p:txBody>
      </p:sp>
      <p:sp>
        <p:nvSpPr>
          <p:cNvPr id="3" name="Content Placeholder 2">
            <a:extLst>
              <a:ext uri="{FF2B5EF4-FFF2-40B4-BE49-F238E27FC236}">
                <a16:creationId xmlns:a16="http://schemas.microsoft.com/office/drawing/2014/main" id="{96A324B1-F047-6309-E653-08F22EAD567F}"/>
              </a:ext>
            </a:extLst>
          </p:cNvPr>
          <p:cNvSpPr>
            <a:spLocks noGrp="1"/>
          </p:cNvSpPr>
          <p:nvPr>
            <p:ph idx="1"/>
          </p:nvPr>
        </p:nvSpPr>
        <p:spPr>
          <a:xfrm>
            <a:off x="4997457" y="1256841"/>
            <a:ext cx="6114543" cy="4832975"/>
          </a:xfrm>
        </p:spPr>
        <p:txBody>
          <a:bodyPr vert="horz" lIns="91440" tIns="45720" rIns="91440" bIns="45720" rtlCol="0" anchor="t">
            <a:noAutofit/>
          </a:bodyPr>
          <a:lstStyle/>
          <a:p>
            <a:pPr marL="359410" indent="-359410">
              <a:lnSpc>
                <a:spcPct val="140000"/>
              </a:lnSpc>
            </a:pPr>
            <a:endParaRPr lang="en-US" sz="1800" dirty="0">
              <a:latin typeface="Consolas"/>
            </a:endParaRPr>
          </a:p>
          <a:p>
            <a:pPr marL="359410" indent="-359410">
              <a:lnSpc>
                <a:spcPct val="140000"/>
              </a:lnSpc>
            </a:pPr>
            <a:r>
              <a:rPr lang="en-US" sz="1800" dirty="0" err="1">
                <a:latin typeface="Consolas"/>
              </a:rPr>
              <a:t>init</a:t>
            </a:r>
            <a:r>
              <a:rPr lang="en-US" sz="1800" dirty="0">
                <a:latin typeface="Consolas"/>
              </a:rPr>
              <a:t>() {</a:t>
            </a:r>
            <a:br>
              <a:rPr lang="en-US" sz="1800" dirty="0">
                <a:latin typeface="Consolas"/>
              </a:rPr>
            </a:br>
            <a:r>
              <a:rPr lang="en-US" sz="1800" dirty="0">
                <a:latin typeface="Consolas"/>
              </a:rPr>
              <a:t>    For each u ∈ G</a:t>
            </a:r>
            <a:br>
              <a:rPr lang="en-US" sz="1800" dirty="0">
                <a:latin typeface="Consolas"/>
              </a:rPr>
            </a:br>
            <a:r>
              <a:rPr lang="en-US" sz="1800" dirty="0">
                <a:latin typeface="Consolas"/>
              </a:rPr>
              <a:t>        </a:t>
            </a:r>
            <a:r>
              <a:rPr lang="en-US" sz="1800" dirty="0" err="1">
                <a:latin typeface="Consolas"/>
              </a:rPr>
              <a:t>u.visited</a:t>
            </a:r>
            <a:r>
              <a:rPr lang="en-US" sz="1800" dirty="0">
                <a:latin typeface="Consolas"/>
              </a:rPr>
              <a:t> = false</a:t>
            </a:r>
            <a:br>
              <a:rPr lang="en-US" sz="1800" dirty="0">
                <a:latin typeface="Consolas"/>
              </a:rPr>
            </a:br>
            <a:r>
              <a:rPr lang="en-US" sz="1800" dirty="0">
                <a:latin typeface="Consolas"/>
              </a:rPr>
              <a:t>     For each u ∈ G</a:t>
            </a:r>
            <a:br>
              <a:rPr lang="en-US" sz="1800" dirty="0">
                <a:latin typeface="Consolas"/>
              </a:rPr>
            </a:br>
            <a:r>
              <a:rPr lang="en-US" sz="1800" dirty="0">
                <a:latin typeface="Consolas"/>
              </a:rPr>
              <a:t>       DFS(G, u)</a:t>
            </a:r>
            <a:br>
              <a:rPr lang="en-US" sz="1800" dirty="0">
                <a:latin typeface="Consolas"/>
              </a:rPr>
            </a:br>
            <a:r>
              <a:rPr lang="en-US" sz="1800" dirty="0">
                <a:latin typeface="Consolas"/>
              </a:rPr>
              <a:t>}</a:t>
            </a:r>
            <a:endParaRPr lang="en-US" sz="1800" dirty="0">
              <a:ea typeface="+mn-lt"/>
              <a:cs typeface="+mn-lt"/>
            </a:endParaRPr>
          </a:p>
          <a:p>
            <a:pPr marL="359410" indent="-359410">
              <a:lnSpc>
                <a:spcPct val="140000"/>
              </a:lnSpc>
            </a:pPr>
            <a:r>
              <a:rPr lang="en-US" sz="1800" dirty="0">
                <a:latin typeface="Consolas"/>
              </a:rPr>
              <a:t>DFS(G, u)
    </a:t>
            </a:r>
            <a:r>
              <a:rPr lang="en-US" sz="1800" dirty="0" err="1">
                <a:latin typeface="Consolas"/>
              </a:rPr>
              <a:t>u.visited</a:t>
            </a:r>
            <a:r>
              <a:rPr lang="en-US" sz="1800" dirty="0">
                <a:latin typeface="Consolas"/>
              </a:rPr>
              <a:t> = true
    for each v ∈ </a:t>
            </a:r>
            <a:r>
              <a:rPr lang="en-US" sz="1800" dirty="0" err="1">
                <a:latin typeface="Consolas"/>
              </a:rPr>
              <a:t>G.Adj</a:t>
            </a:r>
            <a:r>
              <a:rPr lang="en-US" sz="1800" dirty="0">
                <a:latin typeface="Consolas"/>
              </a:rPr>
              <a:t>[u]
        if </a:t>
            </a:r>
            <a:r>
              <a:rPr lang="en-US" sz="1800" dirty="0" err="1">
                <a:latin typeface="Consolas"/>
              </a:rPr>
              <a:t>v.visited</a:t>
            </a:r>
            <a:r>
              <a:rPr lang="en-US" sz="1800" dirty="0">
                <a:latin typeface="Consolas"/>
              </a:rPr>
              <a:t> == false
            DFS(</a:t>
            </a:r>
            <a:r>
              <a:rPr lang="en-US" sz="1800" dirty="0" err="1">
                <a:latin typeface="Consolas"/>
              </a:rPr>
              <a:t>G,v</a:t>
            </a:r>
            <a:r>
              <a:rPr lang="en-US" sz="1800" dirty="0">
                <a:latin typeface="Consolas"/>
              </a:rPr>
              <a:t>)
    </a:t>
            </a:r>
            <a:endParaRPr lang="en-US" sz="1800">
              <a:solidFill>
                <a:srgbClr val="000000">
                  <a:alpha val="60000"/>
                </a:srgbClr>
              </a:solidFill>
              <a:latin typeface="Consolas"/>
            </a:endParaRPr>
          </a:p>
        </p:txBody>
      </p:sp>
      <p:grpSp>
        <p:nvGrpSpPr>
          <p:cNvPr id="10" name="Group 9">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11" name="Group 10">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5" name="Straight Connector 14">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3" name="Freeform: Shape 12">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Freeform: Shape 13">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387297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495D3-F59B-0E51-6FEE-59333CB783A4}"/>
              </a:ext>
            </a:extLst>
          </p:cNvPr>
          <p:cNvSpPr>
            <a:spLocks noGrp="1"/>
          </p:cNvSpPr>
          <p:nvPr>
            <p:ph type="title"/>
          </p:nvPr>
        </p:nvSpPr>
        <p:spPr>
          <a:xfrm>
            <a:off x="990000" y="945926"/>
            <a:ext cx="3531600" cy="2483074"/>
          </a:xfrm>
        </p:spPr>
        <p:txBody>
          <a:bodyPr anchor="t">
            <a:normAutofit/>
          </a:bodyPr>
          <a:lstStyle/>
          <a:p>
            <a:r>
              <a:rPr lang="en-US" dirty="0">
                <a:ea typeface="+mj-lt"/>
                <a:cs typeface="+mj-lt"/>
              </a:rPr>
              <a:t>Advantages and Disadvantages of DFS</a:t>
            </a:r>
            <a:endParaRPr lang="en-US" dirty="0"/>
          </a:p>
        </p:txBody>
      </p:sp>
      <p:graphicFrame>
        <p:nvGraphicFramePr>
          <p:cNvPr id="20" name="Content Placeholder 2">
            <a:extLst>
              <a:ext uri="{FF2B5EF4-FFF2-40B4-BE49-F238E27FC236}">
                <a16:creationId xmlns:a16="http://schemas.microsoft.com/office/drawing/2014/main" id="{3B5E59BA-052A-ED2C-FA91-FC502DC3BD2C}"/>
              </a:ext>
            </a:extLst>
          </p:cNvPr>
          <p:cNvGraphicFramePr>
            <a:graphicFrameLocks noGrp="1"/>
          </p:cNvGraphicFramePr>
          <p:nvPr>
            <p:ph idx="1"/>
            <p:extLst>
              <p:ext uri="{D42A27DB-BD31-4B8C-83A1-F6EECF244321}">
                <p14:modId xmlns:p14="http://schemas.microsoft.com/office/powerpoint/2010/main" val="2551381394"/>
              </p:ext>
            </p:extLst>
          </p:nvPr>
        </p:nvGraphicFramePr>
        <p:xfrm>
          <a:off x="4997457" y="946437"/>
          <a:ext cx="6772159" cy="5490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11" name="Group 10">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5" name="Straight Connector 14">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3" name="Freeform: Shape 12">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Freeform: Shape 13">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360490475"/>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Words>
  <Application>Microsoft Office PowerPoint</Application>
  <PresentationFormat>Widescreen</PresentationFormat>
  <Paragraphs>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FrostyVTI</vt:lpstr>
      <vt:lpstr>Data Structure &amp; Algorithms </vt:lpstr>
      <vt:lpstr>BFS and DFS</vt:lpstr>
      <vt:lpstr> Types of search algorithm</vt:lpstr>
      <vt:lpstr>BFS</vt:lpstr>
      <vt:lpstr>Breadth-First Search Algorithm Pseudocode </vt:lpstr>
      <vt:lpstr>Advantages and Disadvantages of BFS </vt:lpstr>
      <vt:lpstr>DFS</vt:lpstr>
      <vt:lpstr>Depth-First Search Algorithm Pseudocode </vt:lpstr>
      <vt:lpstr>Advantages and Disadvantages of DFS</vt:lpstr>
      <vt:lpstr>Differences between BFS and DFS</vt:lpstr>
      <vt:lpstr>Problems:</vt:lpstr>
      <vt:lpstr>Problem on BFS</vt:lpstr>
      <vt:lpstr>Problem on DFS</vt:lpstr>
      <vt:lpstr>Problem on DFS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393</cp:revision>
  <dcterms:created xsi:type="dcterms:W3CDTF">2022-08-22T15:41:06Z</dcterms:created>
  <dcterms:modified xsi:type="dcterms:W3CDTF">2022-09-07T07:25:26Z</dcterms:modified>
</cp:coreProperties>
</file>