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76" r:id="rId11"/>
    <p:sldId id="265" r:id="rId12"/>
    <p:sldId id="266" r:id="rId13"/>
    <p:sldId id="267" r:id="rId14"/>
    <p:sldId id="268" r:id="rId15"/>
    <p:sldId id="269" r:id="rId16"/>
    <p:sldId id="270" r:id="rId17"/>
    <p:sldId id="271" r:id="rId18"/>
    <p:sldId id="272" r:id="rId19"/>
    <p:sldId id="273" r:id="rId20"/>
    <p:sldId id="277" r:id="rId21"/>
    <p:sldId id="275"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A974E-8FD7-DBBC-AF26-38A3AEEF45E7}" v="5" dt="2021-07-05T13:20:08.985"/>
    <p1510:client id="{835F4DA6-8A5E-4434-A118-FB4C00EBE83A}" v="279" dt="2021-05-15T07:00:23.886"/>
    <p1510:client id="{86AFC89F-A07B-0000-8A64-C6662470648C}" v="30" dt="2021-05-17T05:31:24.009"/>
    <p1510:client id="{88B5C89F-5019-0000-9F43-7EEB7BB903C7}" v="340" dt="2021-05-17T07:31:32.418"/>
    <p1510:client id="{B8A07ACE-9036-3290-1E5C-0E4835B2915B}" v="2" dt="2021-06-03T08:38:51.127"/>
    <p1510:client id="{D227B50B-2687-737A-AB16-1AE6E7069F91}" v="267" dt="2021-05-17T11:11:57.141"/>
    <p1510:client id="{DEC4E4C2-9C60-5A7C-388E-09F04278E2C9}" v="18" dt="2021-05-27T06:35:58.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A MN" userId="S::mchandanabtech20@ced.alliance.edu.in::d70552fc-75e6-44d9-a196-8a309e47e583" providerId="AD" clId="Web-{B8A07ACE-9036-3290-1E5C-0E4835B2915B}"/>
    <pc:docChg chg="sldOrd">
      <pc:chgData name="CHANDANA MN" userId="S::mchandanabtech20@ced.alliance.edu.in::d70552fc-75e6-44d9-a196-8a309e47e583" providerId="AD" clId="Web-{B8A07ACE-9036-3290-1E5C-0E4835B2915B}" dt="2021-06-03T08:38:51.127" v="1"/>
      <pc:docMkLst>
        <pc:docMk/>
      </pc:docMkLst>
      <pc:sldChg chg="ord">
        <pc:chgData name="CHANDANA MN" userId="S::mchandanabtech20@ced.alliance.edu.in::d70552fc-75e6-44d9-a196-8a309e47e583" providerId="AD" clId="Web-{B8A07ACE-9036-3290-1E5C-0E4835B2915B}" dt="2021-06-03T08:38:51.127" v="1"/>
        <pc:sldMkLst>
          <pc:docMk/>
          <pc:sldMk cId="1666746251" sldId="266"/>
        </pc:sldMkLst>
      </pc:sldChg>
      <pc:sldChg chg="ord">
        <pc:chgData name="CHANDANA MN" userId="S::mchandanabtech20@ced.alliance.edu.in::d70552fc-75e6-44d9-a196-8a309e47e583" providerId="AD" clId="Web-{B8A07ACE-9036-3290-1E5C-0E4835B2915B}" dt="2021-06-03T08:38:16.768" v="0"/>
        <pc:sldMkLst>
          <pc:docMk/>
          <pc:sldMk cId="1403152239" sldId="267"/>
        </pc:sldMkLst>
      </pc:sldChg>
    </pc:docChg>
  </pc:docChgLst>
  <pc:docChgLst>
    <pc:chgData name="CHANDANA MN" userId="S::mchandanabtech20@ced.alliance.edu.in::d70552fc-75e6-44d9-a196-8a309e47e583" providerId="AD" clId="Web-{D227B50B-2687-737A-AB16-1AE6E7069F91}"/>
    <pc:docChg chg="addSld modSld">
      <pc:chgData name="CHANDANA MN" userId="S::mchandanabtech20@ced.alliance.edu.in::d70552fc-75e6-44d9-a196-8a309e47e583" providerId="AD" clId="Web-{D227B50B-2687-737A-AB16-1AE6E7069F91}" dt="2021-05-17T11:11:57.141" v="174" actId="20577"/>
      <pc:docMkLst>
        <pc:docMk/>
      </pc:docMkLst>
      <pc:sldChg chg="addSp delSp modSp new mod setBg">
        <pc:chgData name="CHANDANA MN" userId="S::mchandanabtech20@ced.alliance.edu.in::d70552fc-75e6-44d9-a196-8a309e47e583" providerId="AD" clId="Web-{D227B50B-2687-737A-AB16-1AE6E7069F91}" dt="2021-05-17T09:19:39.340" v="12" actId="20577"/>
        <pc:sldMkLst>
          <pc:docMk/>
          <pc:sldMk cId="1758257740" sldId="265"/>
        </pc:sldMkLst>
        <pc:spChg chg="mod">
          <ac:chgData name="CHANDANA MN" userId="S::mchandanabtech20@ced.alliance.edu.in::d70552fc-75e6-44d9-a196-8a309e47e583" providerId="AD" clId="Web-{D227B50B-2687-737A-AB16-1AE6E7069F91}" dt="2021-05-17T09:19:20.448" v="10" actId="20577"/>
          <ac:spMkLst>
            <pc:docMk/>
            <pc:sldMk cId="1758257740" sldId="265"/>
            <ac:spMk id="2" creationId="{461B3DCF-9B98-4398-873D-0CD4BAF35F0E}"/>
          </ac:spMkLst>
        </pc:spChg>
        <pc:spChg chg="mod">
          <ac:chgData name="CHANDANA MN" userId="S::mchandanabtech20@ced.alliance.edu.in::d70552fc-75e6-44d9-a196-8a309e47e583" providerId="AD" clId="Web-{D227B50B-2687-737A-AB16-1AE6E7069F91}" dt="2021-05-17T09:19:39.340" v="12" actId="20577"/>
          <ac:spMkLst>
            <pc:docMk/>
            <pc:sldMk cId="1758257740" sldId="265"/>
            <ac:spMk id="3" creationId="{399A2137-F5E9-46B0-8A99-F1B064A19910}"/>
          </ac:spMkLst>
        </pc:spChg>
        <pc:spChg chg="add del">
          <ac:chgData name="CHANDANA MN" userId="S::mchandanabtech20@ced.alliance.edu.in::d70552fc-75e6-44d9-a196-8a309e47e583" providerId="AD" clId="Web-{D227B50B-2687-737A-AB16-1AE6E7069F91}" dt="2021-05-17T09:18:54.119" v="7"/>
          <ac:spMkLst>
            <pc:docMk/>
            <pc:sldMk cId="1758257740" sldId="265"/>
            <ac:spMk id="8" creationId="{E978A47D-4F17-40FE-AB70-7AF78A9575EB}"/>
          </ac:spMkLst>
        </pc:spChg>
        <pc:grpChg chg="add del">
          <ac:chgData name="CHANDANA MN" userId="S::mchandanabtech20@ced.alliance.edu.in::d70552fc-75e6-44d9-a196-8a309e47e583" providerId="AD" clId="Web-{D227B50B-2687-737A-AB16-1AE6E7069F91}" dt="2021-05-17T09:18:45.822" v="5"/>
          <ac:grpSpMkLst>
            <pc:docMk/>
            <pc:sldMk cId="1758257740" sldId="265"/>
            <ac:grpSpMk id="9" creationId="{9AE4726C-1831-4FE3-9A11-227F0DC2F0BC}"/>
          </ac:grpSpMkLst>
        </pc:grpChg>
        <pc:grpChg chg="add del">
          <ac:chgData name="CHANDANA MN" userId="S::mchandanabtech20@ced.alliance.edu.in::d70552fc-75e6-44d9-a196-8a309e47e583" providerId="AD" clId="Web-{D227B50B-2687-737A-AB16-1AE6E7069F91}" dt="2021-05-17T09:18:54.119" v="7"/>
          <ac:grpSpMkLst>
            <pc:docMk/>
            <pc:sldMk cId="1758257740" sldId="265"/>
            <ac:grpSpMk id="10" creationId="{85BE3A7E-6A3F-401E-A025-BBB8FDB8DD30}"/>
          </ac:grpSpMkLst>
        </pc:grpChg>
        <pc:grpChg chg="add del">
          <ac:chgData name="CHANDANA MN" userId="S::mchandanabtech20@ced.alliance.edu.in::d70552fc-75e6-44d9-a196-8a309e47e583" providerId="AD" clId="Web-{D227B50B-2687-737A-AB16-1AE6E7069F91}" dt="2021-05-17T09:18:45.822" v="5"/>
          <ac:grpSpMkLst>
            <pc:docMk/>
            <pc:sldMk cId="1758257740" sldId="265"/>
            <ac:grpSpMk id="13" creationId="{E916825F-759B-4F1A-BA80-AF7137691EC5}"/>
          </ac:grpSpMkLst>
        </pc:grpChg>
        <pc:grpChg chg="add del">
          <ac:chgData name="CHANDANA MN" userId="S::mchandanabtech20@ced.alliance.edu.in::d70552fc-75e6-44d9-a196-8a309e47e583" providerId="AD" clId="Web-{D227B50B-2687-737A-AB16-1AE6E7069F91}" dt="2021-05-17T09:18:54.119" v="7"/>
          <ac:grpSpMkLst>
            <pc:docMk/>
            <pc:sldMk cId="1758257740" sldId="265"/>
            <ac:grpSpMk id="41" creationId="{F4E035BE-9FF4-43D3-BC25-CF582D7FF85E}"/>
          </ac:grpSpMkLst>
        </pc:grpChg>
        <pc:picChg chg="add del">
          <ac:chgData name="CHANDANA MN" userId="S::mchandanabtech20@ced.alliance.edu.in::d70552fc-75e6-44d9-a196-8a309e47e583" providerId="AD" clId="Web-{D227B50B-2687-737A-AB16-1AE6E7069F91}" dt="2021-05-17T09:18:45.822" v="5"/>
          <ac:picMkLst>
            <pc:docMk/>
            <pc:sldMk cId="1758257740" sldId="265"/>
            <ac:picMk id="5" creationId="{80DF4D56-0488-49A0-9610-903515DA48F3}"/>
          </ac:picMkLst>
        </pc:picChg>
        <pc:cxnChg chg="add del">
          <ac:chgData name="CHANDANA MN" userId="S::mchandanabtech20@ced.alliance.edu.in::d70552fc-75e6-44d9-a196-8a309e47e583" providerId="AD" clId="Web-{D227B50B-2687-737A-AB16-1AE6E7069F91}" dt="2021-05-17T09:18:54.119" v="7"/>
          <ac:cxnSpMkLst>
            <pc:docMk/>
            <pc:sldMk cId="1758257740" sldId="265"/>
            <ac:cxnSpMk id="39" creationId="{085ECEC0-FF5D-4348-92C7-1EA7C61E770C}"/>
          </ac:cxnSpMkLst>
        </pc:cxnChg>
      </pc:sldChg>
      <pc:sldChg chg="addSp modSp new">
        <pc:chgData name="CHANDANA MN" userId="S::mchandanabtech20@ced.alliance.edu.in::d70552fc-75e6-44d9-a196-8a309e47e583" providerId="AD" clId="Web-{D227B50B-2687-737A-AB16-1AE6E7069F91}" dt="2021-05-17T09:28:22.753" v="24" actId="1076"/>
        <pc:sldMkLst>
          <pc:docMk/>
          <pc:sldMk cId="1666746251" sldId="266"/>
        </pc:sldMkLst>
        <pc:spChg chg="mod">
          <ac:chgData name="CHANDANA MN" userId="S::mchandanabtech20@ced.alliance.edu.in::d70552fc-75e6-44d9-a196-8a309e47e583" providerId="AD" clId="Web-{D227B50B-2687-737A-AB16-1AE6E7069F91}" dt="2021-05-17T09:27:59.158" v="22" actId="20577"/>
          <ac:spMkLst>
            <pc:docMk/>
            <pc:sldMk cId="1666746251" sldId="266"/>
            <ac:spMk id="2" creationId="{5E48051F-B790-462A-9860-9D1C3DFA5D8C}"/>
          </ac:spMkLst>
        </pc:spChg>
        <pc:spChg chg="mod">
          <ac:chgData name="CHANDANA MN" userId="S::mchandanabtech20@ced.alliance.edu.in::d70552fc-75e6-44d9-a196-8a309e47e583" providerId="AD" clId="Web-{D227B50B-2687-737A-AB16-1AE6E7069F91}" dt="2021-05-17T09:28:09.533" v="23" actId="20577"/>
          <ac:spMkLst>
            <pc:docMk/>
            <pc:sldMk cId="1666746251" sldId="266"/>
            <ac:spMk id="3" creationId="{30593D10-C83C-4CFD-A9E8-BE67203647F8}"/>
          </ac:spMkLst>
        </pc:spChg>
        <pc:picChg chg="add mod">
          <ac:chgData name="CHANDANA MN" userId="S::mchandanabtech20@ced.alliance.edu.in::d70552fc-75e6-44d9-a196-8a309e47e583" providerId="AD" clId="Web-{D227B50B-2687-737A-AB16-1AE6E7069F91}" dt="2021-05-17T09:28:22.753" v="24" actId="1076"/>
          <ac:picMkLst>
            <pc:docMk/>
            <pc:sldMk cId="1666746251" sldId="266"/>
            <ac:picMk id="4" creationId="{A63C3D7B-4ED7-4886-B3D1-C905D7DB8C20}"/>
          </ac:picMkLst>
        </pc:picChg>
      </pc:sldChg>
      <pc:sldChg chg="addSp delSp modSp new mod setBg addAnim setClrOvrMap">
        <pc:chgData name="CHANDANA MN" userId="S::mchandanabtech20@ced.alliance.edu.in::d70552fc-75e6-44d9-a196-8a309e47e583" providerId="AD" clId="Web-{D227B50B-2687-737A-AB16-1AE6E7069F91}" dt="2021-05-17T09:31:02.541" v="35" actId="20577"/>
        <pc:sldMkLst>
          <pc:docMk/>
          <pc:sldMk cId="1403152239" sldId="267"/>
        </pc:sldMkLst>
        <pc:spChg chg="mod">
          <ac:chgData name="CHANDANA MN" userId="S::mchandanabtech20@ced.alliance.edu.in::d70552fc-75e6-44d9-a196-8a309e47e583" providerId="AD" clId="Web-{D227B50B-2687-737A-AB16-1AE6E7069F91}" dt="2021-05-17T09:31:02.541" v="35" actId="20577"/>
          <ac:spMkLst>
            <pc:docMk/>
            <pc:sldMk cId="1403152239" sldId="267"/>
            <ac:spMk id="2" creationId="{9885D660-BEE7-4A3F-AAEB-991F73A72CF8}"/>
          </ac:spMkLst>
        </pc:spChg>
        <pc:spChg chg="del">
          <ac:chgData name="CHANDANA MN" userId="S::mchandanabtech20@ced.alliance.edu.in::d70552fc-75e6-44d9-a196-8a309e47e583" providerId="AD" clId="Web-{D227B50B-2687-737A-AB16-1AE6E7069F91}" dt="2021-05-17T09:30:04.835" v="27"/>
          <ac:spMkLst>
            <pc:docMk/>
            <pc:sldMk cId="1403152239" sldId="267"/>
            <ac:spMk id="3" creationId="{5DA05BAD-261B-4AFC-A4A9-B1B19E01DF2D}"/>
          </ac:spMkLst>
        </pc:spChg>
        <pc:spChg chg="add del">
          <ac:chgData name="CHANDANA MN" userId="S::mchandanabtech20@ced.alliance.edu.in::d70552fc-75e6-44d9-a196-8a309e47e583" providerId="AD" clId="Web-{D227B50B-2687-737A-AB16-1AE6E7069F91}" dt="2021-05-17T09:30:22.586" v="29"/>
          <ac:spMkLst>
            <pc:docMk/>
            <pc:sldMk cId="1403152239" sldId="267"/>
            <ac:spMk id="8" creationId="{9189689A-43B1-445C-84C5-6C44FF4A0876}"/>
          </ac:spMkLst>
        </pc:spChg>
        <pc:spChg chg="add del">
          <ac:chgData name="CHANDANA MN" userId="S::mchandanabtech20@ced.alliance.edu.in::d70552fc-75e6-44d9-a196-8a309e47e583" providerId="AD" clId="Web-{D227B50B-2687-737A-AB16-1AE6E7069F91}" dt="2021-05-17T09:30:35.086" v="30"/>
          <ac:spMkLst>
            <pc:docMk/>
            <pc:sldMk cId="1403152239" sldId="267"/>
            <ac:spMk id="11" creationId="{3CBA50DB-DBC7-4B6E-B3C1-8FF1EA519791}"/>
          </ac:spMkLst>
        </pc:spChg>
        <pc:spChg chg="add del">
          <ac:chgData name="CHANDANA MN" userId="S::mchandanabtech20@ced.alliance.edu.in::d70552fc-75e6-44d9-a196-8a309e47e583" providerId="AD" clId="Web-{D227B50B-2687-737A-AB16-1AE6E7069F91}" dt="2021-05-17T09:30:35.086" v="30"/>
          <ac:spMkLst>
            <pc:docMk/>
            <pc:sldMk cId="1403152239" sldId="267"/>
            <ac:spMk id="56" creationId="{A1351C6B-7343-451F-AB4A-1CE294A4E927}"/>
          </ac:spMkLst>
        </pc:spChg>
        <pc:spChg chg="add">
          <ac:chgData name="CHANDANA MN" userId="S::mchandanabtech20@ced.alliance.edu.in::d70552fc-75e6-44d9-a196-8a309e47e583" providerId="AD" clId="Web-{D227B50B-2687-737A-AB16-1AE6E7069F91}" dt="2021-05-17T09:30:35.086" v="30"/>
          <ac:spMkLst>
            <pc:docMk/>
            <pc:sldMk cId="1403152239" sldId="267"/>
            <ac:spMk id="119" creationId="{C1C3FA74-6158-4157-A8F0-8CAE5091FF50}"/>
          </ac:spMkLst>
        </pc:spChg>
        <pc:grpChg chg="add del">
          <ac:chgData name="CHANDANA MN" userId="S::mchandanabtech20@ced.alliance.edu.in::d70552fc-75e6-44d9-a196-8a309e47e583" providerId="AD" clId="Web-{D227B50B-2687-737A-AB16-1AE6E7069F91}" dt="2021-05-17T09:30:35.086" v="30"/>
          <ac:grpSpMkLst>
            <pc:docMk/>
            <pc:sldMk cId="1403152239" sldId="267"/>
            <ac:grpSpMk id="13" creationId="{1DED8FB6-AF8D-4D98-913D-E6486FEC1021}"/>
          </ac:grpSpMkLst>
        </pc:grpChg>
        <pc:grpChg chg="add">
          <ac:chgData name="CHANDANA MN" userId="S::mchandanabtech20@ced.alliance.edu.in::d70552fc-75e6-44d9-a196-8a309e47e583" providerId="AD" clId="Web-{D227B50B-2687-737A-AB16-1AE6E7069F91}" dt="2021-05-17T09:30:35.086" v="30"/>
          <ac:grpSpMkLst>
            <pc:docMk/>
            <pc:sldMk cId="1403152239" sldId="267"/>
            <ac:grpSpMk id="63" creationId="{9795E515-5F57-431F-9A0D-3A0419DF7572}"/>
          </ac:grpSpMkLst>
        </pc:grpChg>
        <pc:picChg chg="add mod ord">
          <ac:chgData name="CHANDANA MN" userId="S::mchandanabtech20@ced.alliance.edu.in::d70552fc-75e6-44d9-a196-8a309e47e583" providerId="AD" clId="Web-{D227B50B-2687-737A-AB16-1AE6E7069F91}" dt="2021-05-17T09:30:35.086" v="30"/>
          <ac:picMkLst>
            <pc:docMk/>
            <pc:sldMk cId="1403152239" sldId="267"/>
            <ac:picMk id="4" creationId="{4203A1DE-0D79-4E01-B245-084D504DF976}"/>
          </ac:picMkLst>
        </pc:picChg>
        <pc:picChg chg="add del">
          <ac:chgData name="CHANDANA MN" userId="S::mchandanabtech20@ced.alliance.edu.in::d70552fc-75e6-44d9-a196-8a309e47e583" providerId="AD" clId="Web-{D227B50B-2687-737A-AB16-1AE6E7069F91}" dt="2021-05-17T09:30:35.086" v="30"/>
          <ac:picMkLst>
            <pc:docMk/>
            <pc:sldMk cId="1403152239" sldId="267"/>
            <ac:picMk id="54" creationId="{5B3DE270-418F-47A7-B311-C4D876041DC6}"/>
          </ac:picMkLst>
        </pc:picChg>
        <pc:picChg chg="add">
          <ac:chgData name="CHANDANA MN" userId="S::mchandanabtech20@ced.alliance.edu.in::d70552fc-75e6-44d9-a196-8a309e47e583" providerId="AD" clId="Web-{D227B50B-2687-737A-AB16-1AE6E7069F91}" dt="2021-05-17T09:30:35.086" v="30"/>
          <ac:picMkLst>
            <pc:docMk/>
            <pc:sldMk cId="1403152239" sldId="267"/>
            <ac:picMk id="61" creationId="{50C065C3-0FE3-4452-B765-CB05BBB2A983}"/>
          </ac:picMkLst>
        </pc:picChg>
      </pc:sldChg>
      <pc:sldChg chg="addSp delSp modSp new mod setBg setClrOvrMap">
        <pc:chgData name="CHANDANA MN" userId="S::mchandanabtech20@ced.alliance.edu.in::d70552fc-75e6-44d9-a196-8a309e47e583" providerId="AD" clId="Web-{D227B50B-2687-737A-AB16-1AE6E7069F91}" dt="2021-05-17T09:33:55.314" v="50" actId="20577"/>
        <pc:sldMkLst>
          <pc:docMk/>
          <pc:sldMk cId="552107034" sldId="268"/>
        </pc:sldMkLst>
        <pc:spChg chg="mod">
          <ac:chgData name="CHANDANA MN" userId="S::mchandanabtech20@ced.alliance.edu.in::d70552fc-75e6-44d9-a196-8a309e47e583" providerId="AD" clId="Web-{D227B50B-2687-737A-AB16-1AE6E7069F91}" dt="2021-05-17T09:33:55.314" v="50" actId="20577"/>
          <ac:spMkLst>
            <pc:docMk/>
            <pc:sldMk cId="552107034" sldId="268"/>
            <ac:spMk id="2" creationId="{C02FEF7E-D008-4B80-9F54-DF86A5455A13}"/>
          </ac:spMkLst>
        </pc:spChg>
        <pc:spChg chg="del">
          <ac:chgData name="CHANDANA MN" userId="S::mchandanabtech20@ced.alliance.edu.in::d70552fc-75e6-44d9-a196-8a309e47e583" providerId="AD" clId="Web-{D227B50B-2687-737A-AB16-1AE6E7069F91}" dt="2021-05-17T09:32:31.326" v="38"/>
          <ac:spMkLst>
            <pc:docMk/>
            <pc:sldMk cId="552107034" sldId="268"/>
            <ac:spMk id="3" creationId="{360463D5-0482-4465-A4E1-8B7BD8FD0E77}"/>
          </ac:spMkLst>
        </pc:spChg>
        <pc:spChg chg="add del">
          <ac:chgData name="CHANDANA MN" userId="S::mchandanabtech20@ced.alliance.edu.in::d70552fc-75e6-44d9-a196-8a309e47e583" providerId="AD" clId="Web-{D227B50B-2687-737A-AB16-1AE6E7069F91}" dt="2021-05-17T09:32:48.030" v="40"/>
          <ac:spMkLst>
            <pc:docMk/>
            <pc:sldMk cId="552107034" sldId="268"/>
            <ac:spMk id="8" creationId="{5C9AB395-30E8-4E6B-A076-5B8D15F4BC6E}"/>
          </ac:spMkLst>
        </pc:spChg>
        <pc:spChg chg="add del">
          <ac:chgData name="CHANDANA MN" userId="S::mchandanabtech20@ced.alliance.edu.in::d70552fc-75e6-44d9-a196-8a309e47e583" providerId="AD" clId="Web-{D227B50B-2687-737A-AB16-1AE6E7069F91}" dt="2021-05-17T09:33:30.125" v="47"/>
          <ac:spMkLst>
            <pc:docMk/>
            <pc:sldMk cId="552107034" sldId="268"/>
            <ac:spMk id="11" creationId="{3CBA50DB-DBC7-4B6E-B3C1-8FF1EA519791}"/>
          </ac:spMkLst>
        </pc:spChg>
        <pc:spChg chg="add del">
          <ac:chgData name="CHANDANA MN" userId="S::mchandanabtech20@ced.alliance.edu.in::d70552fc-75e6-44d9-a196-8a309e47e583" providerId="AD" clId="Web-{D227B50B-2687-737A-AB16-1AE6E7069F91}" dt="2021-05-17T09:33:30.125" v="47"/>
          <ac:spMkLst>
            <pc:docMk/>
            <pc:sldMk cId="552107034" sldId="268"/>
            <ac:spMk id="56" creationId="{A1351C6B-7343-451F-AB4A-1CE294A4E927}"/>
          </ac:spMkLst>
        </pc:spChg>
        <pc:spChg chg="add del">
          <ac:chgData name="CHANDANA MN" userId="S::mchandanabtech20@ced.alliance.edu.in::d70552fc-75e6-44d9-a196-8a309e47e583" providerId="AD" clId="Web-{D227B50B-2687-737A-AB16-1AE6E7069F91}" dt="2021-05-17T09:33:10.718" v="44"/>
          <ac:spMkLst>
            <pc:docMk/>
            <pc:sldMk cId="552107034" sldId="268"/>
            <ac:spMk id="119" creationId="{81B1BC20-CC70-4C30-B9BE-C23E121CA60E}"/>
          </ac:spMkLst>
        </pc:spChg>
        <pc:spChg chg="add">
          <ac:chgData name="CHANDANA MN" userId="S::mchandanabtech20@ced.alliance.edu.in::d70552fc-75e6-44d9-a196-8a309e47e583" providerId="AD" clId="Web-{D227B50B-2687-737A-AB16-1AE6E7069F91}" dt="2021-05-17T09:33:30.125" v="47"/>
          <ac:spMkLst>
            <pc:docMk/>
            <pc:sldMk cId="552107034" sldId="268"/>
            <ac:spMk id="122" creationId="{81B1BC20-CC70-4C30-B9BE-C23E121CA60E}"/>
          </ac:spMkLst>
        </pc:spChg>
        <pc:spChg chg="add del">
          <ac:chgData name="CHANDANA MN" userId="S::mchandanabtech20@ced.alliance.edu.in::d70552fc-75e6-44d9-a196-8a309e47e583" providerId="AD" clId="Web-{D227B50B-2687-737A-AB16-1AE6E7069F91}" dt="2021-05-17T09:33:10.718" v="44"/>
          <ac:spMkLst>
            <pc:docMk/>
            <pc:sldMk cId="552107034" sldId="268"/>
            <ac:spMk id="179" creationId="{4683B8BC-85C4-41F2-9CD3-B074823B6BBD}"/>
          </ac:spMkLst>
        </pc:spChg>
        <pc:spChg chg="add">
          <ac:chgData name="CHANDANA MN" userId="S::mchandanabtech20@ced.alliance.edu.in::d70552fc-75e6-44d9-a196-8a309e47e583" providerId="AD" clId="Web-{D227B50B-2687-737A-AB16-1AE6E7069F91}" dt="2021-05-17T09:33:30.125" v="47"/>
          <ac:spMkLst>
            <pc:docMk/>
            <pc:sldMk cId="552107034" sldId="268"/>
            <ac:spMk id="181" creationId="{4683B8BC-85C4-41F2-9CD3-B074823B6BBD}"/>
          </ac:spMkLst>
        </pc:spChg>
        <pc:grpChg chg="add del">
          <ac:chgData name="CHANDANA MN" userId="S::mchandanabtech20@ced.alliance.edu.in::d70552fc-75e6-44d9-a196-8a309e47e583" providerId="AD" clId="Web-{D227B50B-2687-737A-AB16-1AE6E7069F91}" dt="2021-05-17T09:33:30.125" v="47"/>
          <ac:grpSpMkLst>
            <pc:docMk/>
            <pc:sldMk cId="552107034" sldId="268"/>
            <ac:grpSpMk id="13" creationId="{1DED8FB6-AF8D-4D98-913D-E6486FEC1021}"/>
          </ac:grpSpMkLst>
        </pc:grpChg>
        <pc:grpChg chg="add del">
          <ac:chgData name="CHANDANA MN" userId="S::mchandanabtech20@ced.alliance.edu.in::d70552fc-75e6-44d9-a196-8a309e47e583" providerId="AD" clId="Web-{D227B50B-2687-737A-AB16-1AE6E7069F91}" dt="2021-05-17T09:33:10.718" v="44"/>
          <ac:grpSpMkLst>
            <pc:docMk/>
            <pc:sldMk cId="552107034" sldId="268"/>
            <ac:grpSpMk id="59" creationId="{AB86F577-8905-4B21-8AF3-C1BB3433775D}"/>
          </ac:grpSpMkLst>
        </pc:grpChg>
        <pc:grpChg chg="add del">
          <ac:chgData name="CHANDANA MN" userId="S::mchandanabtech20@ced.alliance.edu.in::d70552fc-75e6-44d9-a196-8a309e47e583" providerId="AD" clId="Web-{D227B50B-2687-737A-AB16-1AE6E7069F91}" dt="2021-05-17T09:33:30.031" v="46"/>
          <ac:grpSpMkLst>
            <pc:docMk/>
            <pc:sldMk cId="552107034" sldId="268"/>
            <ac:grpSpMk id="62" creationId="{AB86F577-8905-4B21-8AF3-C1BB3433775D}"/>
          </ac:grpSpMkLst>
        </pc:grpChg>
        <pc:grpChg chg="add del">
          <ac:chgData name="CHANDANA MN" userId="S::mchandanabtech20@ced.alliance.edu.in::d70552fc-75e6-44d9-a196-8a309e47e583" providerId="AD" clId="Web-{D227B50B-2687-737A-AB16-1AE6E7069F91}" dt="2021-05-17T09:33:01.265" v="42"/>
          <ac:grpSpMkLst>
            <pc:docMk/>
            <pc:sldMk cId="552107034" sldId="268"/>
            <ac:grpSpMk id="63" creationId="{AB86F577-8905-4B21-8AF3-C1BB3433775D}"/>
          </ac:grpSpMkLst>
        </pc:grpChg>
        <pc:grpChg chg="add">
          <ac:chgData name="CHANDANA MN" userId="S::mchandanabtech20@ced.alliance.edu.in::d70552fc-75e6-44d9-a196-8a309e47e583" providerId="AD" clId="Web-{D227B50B-2687-737A-AB16-1AE6E7069F91}" dt="2021-05-17T09:33:30.125" v="47"/>
          <ac:grpSpMkLst>
            <pc:docMk/>
            <pc:sldMk cId="552107034" sldId="268"/>
            <ac:grpSpMk id="120" creationId="{AB86F577-8905-4B21-8AF3-C1BB3433775D}"/>
          </ac:grpSpMkLst>
        </pc:grpChg>
        <pc:grpChg chg="add del">
          <ac:chgData name="CHANDANA MN" userId="S::mchandanabtech20@ced.alliance.edu.in::d70552fc-75e6-44d9-a196-8a309e47e583" providerId="AD" clId="Web-{D227B50B-2687-737A-AB16-1AE6E7069F91}" dt="2021-05-17T09:33:10.718" v="44"/>
          <ac:grpSpMkLst>
            <pc:docMk/>
            <pc:sldMk cId="552107034" sldId="268"/>
            <ac:grpSpMk id="123" creationId="{D5E95061-A9DC-4C67-BCAF-F560690997E8}"/>
          </ac:grpSpMkLst>
        </pc:grpChg>
        <pc:grpChg chg="add">
          <ac:chgData name="CHANDANA MN" userId="S::mchandanabtech20@ced.alliance.edu.in::d70552fc-75e6-44d9-a196-8a309e47e583" providerId="AD" clId="Web-{D227B50B-2687-737A-AB16-1AE6E7069F91}" dt="2021-05-17T09:33:30.125" v="47"/>
          <ac:grpSpMkLst>
            <pc:docMk/>
            <pc:sldMk cId="552107034" sldId="268"/>
            <ac:grpSpMk id="180" creationId="{D5E95061-A9DC-4C67-BCAF-F560690997E8}"/>
          </ac:grpSpMkLst>
        </pc:grpChg>
        <pc:picChg chg="add mod ord">
          <ac:chgData name="CHANDANA MN" userId="S::mchandanabtech20@ced.alliance.edu.in::d70552fc-75e6-44d9-a196-8a309e47e583" providerId="AD" clId="Web-{D227B50B-2687-737A-AB16-1AE6E7069F91}" dt="2021-05-17T09:33:30.125" v="47"/>
          <ac:picMkLst>
            <pc:docMk/>
            <pc:sldMk cId="552107034" sldId="268"/>
            <ac:picMk id="4" creationId="{81D4391E-A0BC-4E37-8052-4D8BB19D2A8C}"/>
          </ac:picMkLst>
        </pc:picChg>
        <pc:picChg chg="add del">
          <ac:chgData name="CHANDANA MN" userId="S::mchandanabtech20@ced.alliance.edu.in::d70552fc-75e6-44d9-a196-8a309e47e583" providerId="AD" clId="Web-{D227B50B-2687-737A-AB16-1AE6E7069F91}" dt="2021-05-17T09:33:30.125" v="47"/>
          <ac:picMkLst>
            <pc:docMk/>
            <pc:sldMk cId="552107034" sldId="268"/>
            <ac:picMk id="54" creationId="{5B3DE270-418F-47A7-B311-C4D876041DC6}"/>
          </ac:picMkLst>
        </pc:picChg>
        <pc:picChg chg="add del">
          <ac:chgData name="CHANDANA MN" userId="S::mchandanabtech20@ced.alliance.edu.in::d70552fc-75e6-44d9-a196-8a309e47e583" providerId="AD" clId="Web-{D227B50B-2687-737A-AB16-1AE6E7069F91}" dt="2021-05-17T09:33:10.718" v="44"/>
          <ac:picMkLst>
            <pc:docMk/>
            <pc:sldMk cId="552107034" sldId="268"/>
            <ac:picMk id="58" creationId="{678E285C-BE9E-45B7-A3EE-B9792DAE9917}"/>
          </ac:picMkLst>
        </pc:picChg>
        <pc:picChg chg="add del">
          <ac:chgData name="CHANDANA MN" userId="S::mchandanabtech20@ced.alliance.edu.in::d70552fc-75e6-44d9-a196-8a309e47e583" providerId="AD" clId="Web-{D227B50B-2687-737A-AB16-1AE6E7069F91}" dt="2021-05-17T09:33:30.031" v="46"/>
          <ac:picMkLst>
            <pc:docMk/>
            <pc:sldMk cId="552107034" sldId="268"/>
            <ac:picMk id="60" creationId="{678E285C-BE9E-45B7-A3EE-B9792DAE9917}"/>
          </ac:picMkLst>
        </pc:picChg>
        <pc:picChg chg="add del">
          <ac:chgData name="CHANDANA MN" userId="S::mchandanabtech20@ced.alliance.edu.in::d70552fc-75e6-44d9-a196-8a309e47e583" providerId="AD" clId="Web-{D227B50B-2687-737A-AB16-1AE6E7069F91}" dt="2021-05-17T09:33:01.265" v="42"/>
          <ac:picMkLst>
            <pc:docMk/>
            <pc:sldMk cId="552107034" sldId="268"/>
            <ac:picMk id="61" creationId="{678E285C-BE9E-45B7-A3EE-B9792DAE9917}"/>
          </ac:picMkLst>
        </pc:picChg>
        <pc:picChg chg="add">
          <ac:chgData name="CHANDANA MN" userId="S::mchandanabtech20@ced.alliance.edu.in::d70552fc-75e6-44d9-a196-8a309e47e583" providerId="AD" clId="Web-{D227B50B-2687-737A-AB16-1AE6E7069F91}" dt="2021-05-17T09:33:30.125" v="47"/>
          <ac:picMkLst>
            <pc:docMk/>
            <pc:sldMk cId="552107034" sldId="268"/>
            <ac:picMk id="118" creationId="{678E285C-BE9E-45B7-A3EE-B9792DAE9917}"/>
          </ac:picMkLst>
        </pc:picChg>
        <pc:picChg chg="add del">
          <ac:chgData name="CHANDANA MN" userId="S::mchandanabtech20@ced.alliance.edu.in::d70552fc-75e6-44d9-a196-8a309e47e583" providerId="AD" clId="Web-{D227B50B-2687-737A-AB16-1AE6E7069F91}" dt="2021-05-17T09:33:10.718" v="44"/>
          <ac:picMkLst>
            <pc:docMk/>
            <pc:sldMk cId="552107034" sldId="268"/>
            <ac:picMk id="121" creationId="{BED7CCD5-D3A4-4162-9CC4-03DF5AB89D07}"/>
          </ac:picMkLst>
        </pc:picChg>
        <pc:picChg chg="add">
          <ac:chgData name="CHANDANA MN" userId="S::mchandanabtech20@ced.alliance.edu.in::d70552fc-75e6-44d9-a196-8a309e47e583" providerId="AD" clId="Web-{D227B50B-2687-737A-AB16-1AE6E7069F91}" dt="2021-05-17T09:33:30.125" v="47"/>
          <ac:picMkLst>
            <pc:docMk/>
            <pc:sldMk cId="552107034" sldId="268"/>
            <ac:picMk id="178" creationId="{BED7CCD5-D3A4-4162-9CC4-03DF5AB89D07}"/>
          </ac:picMkLst>
        </pc:picChg>
      </pc:sldChg>
      <pc:sldChg chg="addSp delSp modSp new mod setBg addAnim delAnim setClrOvrMap">
        <pc:chgData name="CHANDANA MN" userId="S::mchandanabtech20@ced.alliance.edu.in::d70552fc-75e6-44d9-a196-8a309e47e583" providerId="AD" clId="Web-{D227B50B-2687-737A-AB16-1AE6E7069F91}" dt="2021-05-17T09:36:21.742" v="67" actId="20577"/>
        <pc:sldMkLst>
          <pc:docMk/>
          <pc:sldMk cId="814114594" sldId="269"/>
        </pc:sldMkLst>
        <pc:spChg chg="mod">
          <ac:chgData name="CHANDANA MN" userId="S::mchandanabtech20@ced.alliance.edu.in::d70552fc-75e6-44d9-a196-8a309e47e583" providerId="AD" clId="Web-{D227B50B-2687-737A-AB16-1AE6E7069F91}" dt="2021-05-17T09:36:21.742" v="67" actId="20577"/>
          <ac:spMkLst>
            <pc:docMk/>
            <pc:sldMk cId="814114594" sldId="269"/>
            <ac:spMk id="2" creationId="{CFEBCA15-5900-42CC-B8D5-B4B88D269CB8}"/>
          </ac:spMkLst>
        </pc:spChg>
        <pc:spChg chg="del">
          <ac:chgData name="CHANDANA MN" userId="S::mchandanabtech20@ced.alliance.edu.in::d70552fc-75e6-44d9-a196-8a309e47e583" providerId="AD" clId="Web-{D227B50B-2687-737A-AB16-1AE6E7069F91}" dt="2021-05-17T09:35:08.270" v="53"/>
          <ac:spMkLst>
            <pc:docMk/>
            <pc:sldMk cId="814114594" sldId="269"/>
            <ac:spMk id="3" creationId="{6D2A6ED9-6567-493B-A290-02043AA0E045}"/>
          </ac:spMkLst>
        </pc:spChg>
        <pc:spChg chg="add del">
          <ac:chgData name="CHANDANA MN" userId="S::mchandanabtech20@ced.alliance.edu.in::d70552fc-75e6-44d9-a196-8a309e47e583" providerId="AD" clId="Web-{D227B50B-2687-737A-AB16-1AE6E7069F91}" dt="2021-05-17T09:35:19.192" v="55"/>
          <ac:spMkLst>
            <pc:docMk/>
            <pc:sldMk cId="814114594" sldId="269"/>
            <ac:spMk id="8" creationId="{5B85E4C0-8C52-4BCA-851E-ACD8257ECCB0}"/>
          </ac:spMkLst>
        </pc:spChg>
        <pc:spChg chg="add del">
          <ac:chgData name="CHANDANA MN" userId="S::mchandanabtech20@ced.alliance.edu.in::d70552fc-75e6-44d9-a196-8a309e47e583" providerId="AD" clId="Web-{D227B50B-2687-737A-AB16-1AE6E7069F91}" dt="2021-05-17T09:35:47.350" v="64"/>
          <ac:spMkLst>
            <pc:docMk/>
            <pc:sldMk cId="814114594" sldId="269"/>
            <ac:spMk id="11" creationId="{6697F791-5FFA-4164-899F-EB52EA72B024}"/>
          </ac:spMkLst>
        </pc:spChg>
        <pc:spChg chg="add del">
          <ac:chgData name="CHANDANA MN" userId="S::mchandanabtech20@ced.alliance.edu.in::d70552fc-75e6-44d9-a196-8a309e47e583" providerId="AD" clId="Web-{D227B50B-2687-737A-AB16-1AE6E7069F91}" dt="2021-05-17T09:35:47.350" v="64"/>
          <ac:spMkLst>
            <pc:docMk/>
            <pc:sldMk cId="814114594" sldId="269"/>
            <ac:spMk id="15" creationId="{B773AB25-A422-41AA-9737-5E04C1966DE1}"/>
          </ac:spMkLst>
        </pc:spChg>
        <pc:spChg chg="add">
          <ac:chgData name="CHANDANA MN" userId="S::mchandanabtech20@ced.alliance.edu.in::d70552fc-75e6-44d9-a196-8a309e47e583" providerId="AD" clId="Web-{D227B50B-2687-737A-AB16-1AE6E7069F91}" dt="2021-05-17T09:35:47.350" v="64"/>
          <ac:spMkLst>
            <pc:docMk/>
            <pc:sldMk cId="814114594" sldId="269"/>
            <ac:spMk id="50" creationId="{81B1BC20-CC70-4C30-B9BE-C23E121CA60E}"/>
          </ac:spMkLst>
        </pc:spChg>
        <pc:spChg chg="add del">
          <ac:chgData name="CHANDANA MN" userId="S::mchandanabtech20@ced.alliance.edu.in::d70552fc-75e6-44d9-a196-8a309e47e583" providerId="AD" clId="Web-{D227B50B-2687-737A-AB16-1AE6E7069F91}" dt="2021-05-17T09:35:47.256" v="63"/>
          <ac:spMkLst>
            <pc:docMk/>
            <pc:sldMk cId="814114594" sldId="269"/>
            <ac:spMk id="109" creationId="{C1C3FA74-6158-4157-A8F0-8CAE5091FF50}"/>
          </ac:spMkLst>
        </pc:spChg>
        <pc:spChg chg="add">
          <ac:chgData name="CHANDANA MN" userId="S::mchandanabtech20@ced.alliance.edu.in::d70552fc-75e6-44d9-a196-8a309e47e583" providerId="AD" clId="Web-{D227B50B-2687-737A-AB16-1AE6E7069F91}" dt="2021-05-17T09:35:47.350" v="64"/>
          <ac:spMkLst>
            <pc:docMk/>
            <pc:sldMk cId="814114594" sldId="269"/>
            <ac:spMk id="169" creationId="{4683B8BC-85C4-41F2-9CD3-B074823B6BBD}"/>
          </ac:spMkLst>
        </pc:spChg>
        <pc:grpChg chg="add del">
          <ac:chgData name="CHANDANA MN" userId="S::mchandanabtech20@ced.alliance.edu.in::d70552fc-75e6-44d9-a196-8a309e47e583" providerId="AD" clId="Web-{D227B50B-2687-737A-AB16-1AE6E7069F91}" dt="2021-05-17T09:35:47.350" v="64"/>
          <ac:grpSpMkLst>
            <pc:docMk/>
            <pc:sldMk cId="814114594" sldId="269"/>
            <ac:grpSpMk id="19" creationId="{6AD0D387-1584-4477-B5F8-52B50D4F2205}"/>
          </ac:grpSpMkLst>
        </pc:grpChg>
        <pc:grpChg chg="add">
          <ac:chgData name="CHANDANA MN" userId="S::mchandanabtech20@ced.alliance.edu.in::d70552fc-75e6-44d9-a196-8a309e47e583" providerId="AD" clId="Web-{D227B50B-2687-737A-AB16-1AE6E7069F91}" dt="2021-05-17T09:35:47.350" v="64"/>
          <ac:grpSpMkLst>
            <pc:docMk/>
            <pc:sldMk cId="814114594" sldId="269"/>
            <ac:grpSpMk id="49" creationId="{AB86F577-8905-4B21-8AF3-C1BB3433775D}"/>
          </ac:grpSpMkLst>
        </pc:grpChg>
        <pc:grpChg chg="add del">
          <ac:chgData name="CHANDANA MN" userId="S::mchandanabtech20@ced.alliance.edu.in::d70552fc-75e6-44d9-a196-8a309e47e583" providerId="AD" clId="Web-{D227B50B-2687-737A-AB16-1AE6E7069F91}" dt="2021-05-17T09:35:47.256" v="63"/>
          <ac:grpSpMkLst>
            <pc:docMk/>
            <pc:sldMk cId="814114594" sldId="269"/>
            <ac:grpSpMk id="53" creationId="{9795E515-5F57-431F-9A0D-3A0419DF7572}"/>
          </ac:grpSpMkLst>
        </pc:grpChg>
        <pc:grpChg chg="add">
          <ac:chgData name="CHANDANA MN" userId="S::mchandanabtech20@ced.alliance.edu.in::d70552fc-75e6-44d9-a196-8a309e47e583" providerId="AD" clId="Web-{D227B50B-2687-737A-AB16-1AE6E7069F91}" dt="2021-05-17T09:35:47.350" v="64"/>
          <ac:grpSpMkLst>
            <pc:docMk/>
            <pc:sldMk cId="814114594" sldId="269"/>
            <ac:grpSpMk id="113" creationId="{D5E95061-A9DC-4C67-BCAF-F560690997E8}"/>
          </ac:grpSpMkLst>
        </pc:grpChg>
        <pc:picChg chg="add mod ord">
          <ac:chgData name="CHANDANA MN" userId="S::mchandanabtech20@ced.alliance.edu.in::d70552fc-75e6-44d9-a196-8a309e47e583" providerId="AD" clId="Web-{D227B50B-2687-737A-AB16-1AE6E7069F91}" dt="2021-05-17T09:35:47.350" v="64"/>
          <ac:picMkLst>
            <pc:docMk/>
            <pc:sldMk cId="814114594" sldId="269"/>
            <ac:picMk id="4" creationId="{D8F2017F-DCCA-411B-AB39-84E104698238}"/>
          </ac:picMkLst>
        </pc:picChg>
        <pc:picChg chg="add del">
          <ac:chgData name="CHANDANA MN" userId="S::mchandanabtech20@ced.alliance.edu.in::d70552fc-75e6-44d9-a196-8a309e47e583" providerId="AD" clId="Web-{D227B50B-2687-737A-AB16-1AE6E7069F91}" dt="2021-05-17T09:35:47.350" v="64"/>
          <ac:picMkLst>
            <pc:docMk/>
            <pc:sldMk cId="814114594" sldId="269"/>
            <ac:picMk id="13" creationId="{4E28A1A9-FB81-4816-AAEA-C3B430946951}"/>
          </ac:picMkLst>
        </pc:picChg>
        <pc:picChg chg="add del">
          <ac:chgData name="CHANDANA MN" userId="S::mchandanabtech20@ced.alliance.edu.in::d70552fc-75e6-44d9-a196-8a309e47e583" providerId="AD" clId="Web-{D227B50B-2687-737A-AB16-1AE6E7069F91}" dt="2021-05-17T09:35:47.350" v="64"/>
          <ac:picMkLst>
            <pc:docMk/>
            <pc:sldMk cId="814114594" sldId="269"/>
            <ac:picMk id="17" creationId="{AF0552B8-DE8C-40DF-B29F-1728E6A10619}"/>
          </ac:picMkLst>
        </pc:picChg>
        <pc:picChg chg="add">
          <ac:chgData name="CHANDANA MN" userId="S::mchandanabtech20@ced.alliance.edu.in::d70552fc-75e6-44d9-a196-8a309e47e583" providerId="AD" clId="Web-{D227B50B-2687-737A-AB16-1AE6E7069F91}" dt="2021-05-17T09:35:47.350" v="64"/>
          <ac:picMkLst>
            <pc:docMk/>
            <pc:sldMk cId="814114594" sldId="269"/>
            <ac:picMk id="48" creationId="{678E285C-BE9E-45B7-A3EE-B9792DAE9917}"/>
          </ac:picMkLst>
        </pc:picChg>
        <pc:picChg chg="add del">
          <ac:chgData name="CHANDANA MN" userId="S::mchandanabtech20@ced.alliance.edu.in::d70552fc-75e6-44d9-a196-8a309e47e583" providerId="AD" clId="Web-{D227B50B-2687-737A-AB16-1AE6E7069F91}" dt="2021-05-17T09:35:47.256" v="63"/>
          <ac:picMkLst>
            <pc:docMk/>
            <pc:sldMk cId="814114594" sldId="269"/>
            <ac:picMk id="51" creationId="{50C065C3-0FE3-4452-B765-CB05BBB2A983}"/>
          </ac:picMkLst>
        </pc:picChg>
        <pc:picChg chg="add">
          <ac:chgData name="CHANDANA MN" userId="S::mchandanabtech20@ced.alliance.edu.in::d70552fc-75e6-44d9-a196-8a309e47e583" providerId="AD" clId="Web-{D227B50B-2687-737A-AB16-1AE6E7069F91}" dt="2021-05-17T09:35:47.350" v="64"/>
          <ac:picMkLst>
            <pc:docMk/>
            <pc:sldMk cId="814114594" sldId="269"/>
            <ac:picMk id="111" creationId="{BED7CCD5-D3A4-4162-9CC4-03DF5AB89D07}"/>
          </ac:picMkLst>
        </pc:picChg>
      </pc:sldChg>
      <pc:sldChg chg="addSp delSp modSp new mod setBg setClrOvrMap">
        <pc:chgData name="CHANDANA MN" userId="S::mchandanabtech20@ced.alliance.edu.in::d70552fc-75e6-44d9-a196-8a309e47e583" providerId="AD" clId="Web-{D227B50B-2687-737A-AB16-1AE6E7069F91}" dt="2021-05-17T09:38:01.762" v="76" actId="20577"/>
        <pc:sldMkLst>
          <pc:docMk/>
          <pc:sldMk cId="2283481665" sldId="270"/>
        </pc:sldMkLst>
        <pc:spChg chg="mod">
          <ac:chgData name="CHANDANA MN" userId="S::mchandanabtech20@ced.alliance.edu.in::d70552fc-75e6-44d9-a196-8a309e47e583" providerId="AD" clId="Web-{D227B50B-2687-737A-AB16-1AE6E7069F91}" dt="2021-05-17T09:38:01.762" v="76" actId="20577"/>
          <ac:spMkLst>
            <pc:docMk/>
            <pc:sldMk cId="2283481665" sldId="270"/>
            <ac:spMk id="2" creationId="{1B2B3297-B73A-403D-B6B7-6DC23D752369}"/>
          </ac:spMkLst>
        </pc:spChg>
        <pc:spChg chg="del">
          <ac:chgData name="CHANDANA MN" userId="S::mchandanabtech20@ced.alliance.edu.in::d70552fc-75e6-44d9-a196-8a309e47e583" providerId="AD" clId="Web-{D227B50B-2687-737A-AB16-1AE6E7069F91}" dt="2021-05-17T09:37:24.073" v="70"/>
          <ac:spMkLst>
            <pc:docMk/>
            <pc:sldMk cId="2283481665" sldId="270"/>
            <ac:spMk id="3" creationId="{F568FA7C-64CF-461A-B38C-37C16ED97C94}"/>
          </ac:spMkLst>
        </pc:spChg>
        <pc:spChg chg="add del">
          <ac:chgData name="CHANDANA MN" userId="S::mchandanabtech20@ced.alliance.edu.in::d70552fc-75e6-44d9-a196-8a309e47e583" providerId="AD" clId="Web-{D227B50B-2687-737A-AB16-1AE6E7069F91}" dt="2021-05-17T09:37:34.932" v="72"/>
          <ac:spMkLst>
            <pc:docMk/>
            <pc:sldMk cId="2283481665" sldId="270"/>
            <ac:spMk id="8" creationId="{253A2BA0-9F2F-4E75-80B9-08754A6D7469}"/>
          </ac:spMkLst>
        </pc:spChg>
        <pc:spChg chg="add del">
          <ac:chgData name="CHANDANA MN" userId="S::mchandanabtech20@ced.alliance.edu.in::d70552fc-75e6-44d9-a196-8a309e47e583" providerId="AD" clId="Web-{D227B50B-2687-737A-AB16-1AE6E7069F91}" dt="2021-05-17T09:37:38.667" v="73"/>
          <ac:spMkLst>
            <pc:docMk/>
            <pc:sldMk cId="2283481665" sldId="270"/>
            <ac:spMk id="11" creationId="{6697F791-5FFA-4164-899F-EB52EA72B024}"/>
          </ac:spMkLst>
        </pc:spChg>
        <pc:spChg chg="add del">
          <ac:chgData name="CHANDANA MN" userId="S::mchandanabtech20@ced.alliance.edu.in::d70552fc-75e6-44d9-a196-8a309e47e583" providerId="AD" clId="Web-{D227B50B-2687-737A-AB16-1AE6E7069F91}" dt="2021-05-17T09:37:38.667" v="73"/>
          <ac:spMkLst>
            <pc:docMk/>
            <pc:sldMk cId="2283481665" sldId="270"/>
            <ac:spMk id="15" creationId="{B773AB25-A422-41AA-9737-5E04C1966DE1}"/>
          </ac:spMkLst>
        </pc:spChg>
        <pc:spChg chg="add">
          <ac:chgData name="CHANDANA MN" userId="S::mchandanabtech20@ced.alliance.edu.in::d70552fc-75e6-44d9-a196-8a309e47e583" providerId="AD" clId="Web-{D227B50B-2687-737A-AB16-1AE6E7069F91}" dt="2021-05-17T09:37:38.667" v="73"/>
          <ac:spMkLst>
            <pc:docMk/>
            <pc:sldMk cId="2283481665" sldId="270"/>
            <ac:spMk id="109" creationId="{81B1BC20-CC70-4C30-B9BE-C23E121CA60E}"/>
          </ac:spMkLst>
        </pc:spChg>
        <pc:spChg chg="add">
          <ac:chgData name="CHANDANA MN" userId="S::mchandanabtech20@ced.alliance.edu.in::d70552fc-75e6-44d9-a196-8a309e47e583" providerId="AD" clId="Web-{D227B50B-2687-737A-AB16-1AE6E7069F91}" dt="2021-05-17T09:37:38.667" v="73"/>
          <ac:spMkLst>
            <pc:docMk/>
            <pc:sldMk cId="2283481665" sldId="270"/>
            <ac:spMk id="169" creationId="{4683B8BC-85C4-41F2-9CD3-B074823B6BBD}"/>
          </ac:spMkLst>
        </pc:spChg>
        <pc:grpChg chg="add del">
          <ac:chgData name="CHANDANA MN" userId="S::mchandanabtech20@ced.alliance.edu.in::d70552fc-75e6-44d9-a196-8a309e47e583" providerId="AD" clId="Web-{D227B50B-2687-737A-AB16-1AE6E7069F91}" dt="2021-05-17T09:37:38.667" v="73"/>
          <ac:grpSpMkLst>
            <pc:docMk/>
            <pc:sldMk cId="2283481665" sldId="270"/>
            <ac:grpSpMk id="19" creationId="{6AD0D387-1584-4477-B5F8-52B50D4F2205}"/>
          </ac:grpSpMkLst>
        </pc:grpChg>
        <pc:grpChg chg="add">
          <ac:chgData name="CHANDANA MN" userId="S::mchandanabtech20@ced.alliance.edu.in::d70552fc-75e6-44d9-a196-8a309e47e583" providerId="AD" clId="Web-{D227B50B-2687-737A-AB16-1AE6E7069F91}" dt="2021-05-17T09:37:38.667" v="73"/>
          <ac:grpSpMkLst>
            <pc:docMk/>
            <pc:sldMk cId="2283481665" sldId="270"/>
            <ac:grpSpMk id="53" creationId="{AB86F577-8905-4B21-8AF3-C1BB3433775D}"/>
          </ac:grpSpMkLst>
        </pc:grpChg>
        <pc:grpChg chg="add">
          <ac:chgData name="CHANDANA MN" userId="S::mchandanabtech20@ced.alliance.edu.in::d70552fc-75e6-44d9-a196-8a309e47e583" providerId="AD" clId="Web-{D227B50B-2687-737A-AB16-1AE6E7069F91}" dt="2021-05-17T09:37:38.667" v="73"/>
          <ac:grpSpMkLst>
            <pc:docMk/>
            <pc:sldMk cId="2283481665" sldId="270"/>
            <ac:grpSpMk id="113" creationId="{D5E95061-A9DC-4C67-BCAF-F560690997E8}"/>
          </ac:grpSpMkLst>
        </pc:grpChg>
        <pc:picChg chg="add mod ord">
          <ac:chgData name="CHANDANA MN" userId="S::mchandanabtech20@ced.alliance.edu.in::d70552fc-75e6-44d9-a196-8a309e47e583" providerId="AD" clId="Web-{D227B50B-2687-737A-AB16-1AE6E7069F91}" dt="2021-05-17T09:37:38.667" v="73"/>
          <ac:picMkLst>
            <pc:docMk/>
            <pc:sldMk cId="2283481665" sldId="270"/>
            <ac:picMk id="4" creationId="{281FF949-FE5F-49FF-B8B5-90EB8228D0F2}"/>
          </ac:picMkLst>
        </pc:picChg>
        <pc:picChg chg="add del">
          <ac:chgData name="CHANDANA MN" userId="S::mchandanabtech20@ced.alliance.edu.in::d70552fc-75e6-44d9-a196-8a309e47e583" providerId="AD" clId="Web-{D227B50B-2687-737A-AB16-1AE6E7069F91}" dt="2021-05-17T09:37:38.667" v="73"/>
          <ac:picMkLst>
            <pc:docMk/>
            <pc:sldMk cId="2283481665" sldId="270"/>
            <ac:picMk id="13" creationId="{4E28A1A9-FB81-4816-AAEA-C3B430946951}"/>
          </ac:picMkLst>
        </pc:picChg>
        <pc:picChg chg="add del">
          <ac:chgData name="CHANDANA MN" userId="S::mchandanabtech20@ced.alliance.edu.in::d70552fc-75e6-44d9-a196-8a309e47e583" providerId="AD" clId="Web-{D227B50B-2687-737A-AB16-1AE6E7069F91}" dt="2021-05-17T09:37:38.667" v="73"/>
          <ac:picMkLst>
            <pc:docMk/>
            <pc:sldMk cId="2283481665" sldId="270"/>
            <ac:picMk id="17" creationId="{AF0552B8-DE8C-40DF-B29F-1728E6A10619}"/>
          </ac:picMkLst>
        </pc:picChg>
        <pc:picChg chg="add">
          <ac:chgData name="CHANDANA MN" userId="S::mchandanabtech20@ced.alliance.edu.in::d70552fc-75e6-44d9-a196-8a309e47e583" providerId="AD" clId="Web-{D227B50B-2687-737A-AB16-1AE6E7069F91}" dt="2021-05-17T09:37:38.667" v="73"/>
          <ac:picMkLst>
            <pc:docMk/>
            <pc:sldMk cId="2283481665" sldId="270"/>
            <ac:picMk id="51" creationId="{678E285C-BE9E-45B7-A3EE-B9792DAE9917}"/>
          </ac:picMkLst>
        </pc:picChg>
        <pc:picChg chg="add">
          <ac:chgData name="CHANDANA MN" userId="S::mchandanabtech20@ced.alliance.edu.in::d70552fc-75e6-44d9-a196-8a309e47e583" providerId="AD" clId="Web-{D227B50B-2687-737A-AB16-1AE6E7069F91}" dt="2021-05-17T09:37:38.667" v="73"/>
          <ac:picMkLst>
            <pc:docMk/>
            <pc:sldMk cId="2283481665" sldId="270"/>
            <ac:picMk id="111" creationId="{BED7CCD5-D3A4-4162-9CC4-03DF5AB89D07}"/>
          </ac:picMkLst>
        </pc:picChg>
      </pc:sldChg>
      <pc:sldChg chg="addSp delSp modSp new mod setBg setClrOvrMap">
        <pc:chgData name="CHANDANA MN" userId="S::mchandanabtech20@ced.alliance.edu.in::d70552fc-75e6-44d9-a196-8a309e47e583" providerId="AD" clId="Web-{D227B50B-2687-737A-AB16-1AE6E7069F91}" dt="2021-05-17T09:39:57.938" v="85" actId="20577"/>
        <pc:sldMkLst>
          <pc:docMk/>
          <pc:sldMk cId="676741165" sldId="271"/>
        </pc:sldMkLst>
        <pc:spChg chg="mod">
          <ac:chgData name="CHANDANA MN" userId="S::mchandanabtech20@ced.alliance.edu.in::d70552fc-75e6-44d9-a196-8a309e47e583" providerId="AD" clId="Web-{D227B50B-2687-737A-AB16-1AE6E7069F91}" dt="2021-05-17T09:39:57.938" v="85" actId="20577"/>
          <ac:spMkLst>
            <pc:docMk/>
            <pc:sldMk cId="676741165" sldId="271"/>
            <ac:spMk id="2" creationId="{96EEABFA-B33B-4695-89E8-FA905E026E04}"/>
          </ac:spMkLst>
        </pc:spChg>
        <pc:spChg chg="del">
          <ac:chgData name="CHANDANA MN" userId="S::mchandanabtech20@ced.alliance.edu.in::d70552fc-75e6-44d9-a196-8a309e47e583" providerId="AD" clId="Web-{D227B50B-2687-737A-AB16-1AE6E7069F91}" dt="2021-05-17T09:39:19.187" v="79"/>
          <ac:spMkLst>
            <pc:docMk/>
            <pc:sldMk cId="676741165" sldId="271"/>
            <ac:spMk id="3" creationId="{1F23ECC7-A3DC-4B44-999C-6698875FF3A2}"/>
          </ac:spMkLst>
        </pc:spChg>
        <pc:spChg chg="add del">
          <ac:chgData name="CHANDANA MN" userId="S::mchandanabtech20@ced.alliance.edu.in::d70552fc-75e6-44d9-a196-8a309e47e583" providerId="AD" clId="Web-{D227B50B-2687-737A-AB16-1AE6E7069F91}" dt="2021-05-17T09:39:30.015" v="81"/>
          <ac:spMkLst>
            <pc:docMk/>
            <pc:sldMk cId="676741165" sldId="271"/>
            <ac:spMk id="8" creationId="{FFC51CBD-65C3-415E-A2C9-425E4E390D3F}"/>
          </ac:spMkLst>
        </pc:spChg>
        <pc:spChg chg="add del">
          <ac:chgData name="CHANDANA MN" userId="S::mchandanabtech20@ced.alliance.edu.in::d70552fc-75e6-44d9-a196-8a309e47e583" providerId="AD" clId="Web-{D227B50B-2687-737A-AB16-1AE6E7069F91}" dt="2021-05-17T09:39:35.078" v="82"/>
          <ac:spMkLst>
            <pc:docMk/>
            <pc:sldMk cId="676741165" sldId="271"/>
            <ac:spMk id="11" creationId="{6697F791-5FFA-4164-899F-EB52EA72B024}"/>
          </ac:spMkLst>
        </pc:spChg>
        <pc:spChg chg="add del">
          <ac:chgData name="CHANDANA MN" userId="S::mchandanabtech20@ced.alliance.edu.in::d70552fc-75e6-44d9-a196-8a309e47e583" providerId="AD" clId="Web-{D227B50B-2687-737A-AB16-1AE6E7069F91}" dt="2021-05-17T09:39:35.078" v="82"/>
          <ac:spMkLst>
            <pc:docMk/>
            <pc:sldMk cId="676741165" sldId="271"/>
            <ac:spMk id="15" creationId="{B773AB25-A422-41AA-9737-5E04C1966DE1}"/>
          </ac:spMkLst>
        </pc:spChg>
        <pc:spChg chg="add">
          <ac:chgData name="CHANDANA MN" userId="S::mchandanabtech20@ced.alliance.edu.in::d70552fc-75e6-44d9-a196-8a309e47e583" providerId="AD" clId="Web-{D227B50B-2687-737A-AB16-1AE6E7069F91}" dt="2021-05-17T09:39:35.078" v="82"/>
          <ac:spMkLst>
            <pc:docMk/>
            <pc:sldMk cId="676741165" sldId="271"/>
            <ac:spMk id="109" creationId="{81B1BC20-CC70-4C30-B9BE-C23E121CA60E}"/>
          </ac:spMkLst>
        </pc:spChg>
        <pc:spChg chg="add">
          <ac:chgData name="CHANDANA MN" userId="S::mchandanabtech20@ced.alliance.edu.in::d70552fc-75e6-44d9-a196-8a309e47e583" providerId="AD" clId="Web-{D227B50B-2687-737A-AB16-1AE6E7069F91}" dt="2021-05-17T09:39:35.078" v="82"/>
          <ac:spMkLst>
            <pc:docMk/>
            <pc:sldMk cId="676741165" sldId="271"/>
            <ac:spMk id="169" creationId="{4683B8BC-85C4-41F2-9CD3-B074823B6BBD}"/>
          </ac:spMkLst>
        </pc:spChg>
        <pc:grpChg chg="add del">
          <ac:chgData name="CHANDANA MN" userId="S::mchandanabtech20@ced.alliance.edu.in::d70552fc-75e6-44d9-a196-8a309e47e583" providerId="AD" clId="Web-{D227B50B-2687-737A-AB16-1AE6E7069F91}" dt="2021-05-17T09:39:35.078" v="82"/>
          <ac:grpSpMkLst>
            <pc:docMk/>
            <pc:sldMk cId="676741165" sldId="271"/>
            <ac:grpSpMk id="19" creationId="{6AD0D387-1584-4477-B5F8-52B50D4F2205}"/>
          </ac:grpSpMkLst>
        </pc:grpChg>
        <pc:grpChg chg="add">
          <ac:chgData name="CHANDANA MN" userId="S::mchandanabtech20@ced.alliance.edu.in::d70552fc-75e6-44d9-a196-8a309e47e583" providerId="AD" clId="Web-{D227B50B-2687-737A-AB16-1AE6E7069F91}" dt="2021-05-17T09:39:35.078" v="82"/>
          <ac:grpSpMkLst>
            <pc:docMk/>
            <pc:sldMk cId="676741165" sldId="271"/>
            <ac:grpSpMk id="53" creationId="{AB86F577-8905-4B21-8AF3-C1BB3433775D}"/>
          </ac:grpSpMkLst>
        </pc:grpChg>
        <pc:grpChg chg="add">
          <ac:chgData name="CHANDANA MN" userId="S::mchandanabtech20@ced.alliance.edu.in::d70552fc-75e6-44d9-a196-8a309e47e583" providerId="AD" clId="Web-{D227B50B-2687-737A-AB16-1AE6E7069F91}" dt="2021-05-17T09:39:35.078" v="82"/>
          <ac:grpSpMkLst>
            <pc:docMk/>
            <pc:sldMk cId="676741165" sldId="271"/>
            <ac:grpSpMk id="113" creationId="{D5E95061-A9DC-4C67-BCAF-F560690997E8}"/>
          </ac:grpSpMkLst>
        </pc:grpChg>
        <pc:picChg chg="add mod ord">
          <ac:chgData name="CHANDANA MN" userId="S::mchandanabtech20@ced.alliance.edu.in::d70552fc-75e6-44d9-a196-8a309e47e583" providerId="AD" clId="Web-{D227B50B-2687-737A-AB16-1AE6E7069F91}" dt="2021-05-17T09:39:35.078" v="82"/>
          <ac:picMkLst>
            <pc:docMk/>
            <pc:sldMk cId="676741165" sldId="271"/>
            <ac:picMk id="4" creationId="{4BFC9562-3F3B-4DB2-9FCB-AE063141D95B}"/>
          </ac:picMkLst>
        </pc:picChg>
        <pc:picChg chg="add del">
          <ac:chgData name="CHANDANA MN" userId="S::mchandanabtech20@ced.alliance.edu.in::d70552fc-75e6-44d9-a196-8a309e47e583" providerId="AD" clId="Web-{D227B50B-2687-737A-AB16-1AE6E7069F91}" dt="2021-05-17T09:39:35.078" v="82"/>
          <ac:picMkLst>
            <pc:docMk/>
            <pc:sldMk cId="676741165" sldId="271"/>
            <ac:picMk id="13" creationId="{4E28A1A9-FB81-4816-AAEA-C3B430946951}"/>
          </ac:picMkLst>
        </pc:picChg>
        <pc:picChg chg="add del">
          <ac:chgData name="CHANDANA MN" userId="S::mchandanabtech20@ced.alliance.edu.in::d70552fc-75e6-44d9-a196-8a309e47e583" providerId="AD" clId="Web-{D227B50B-2687-737A-AB16-1AE6E7069F91}" dt="2021-05-17T09:39:35.078" v="82"/>
          <ac:picMkLst>
            <pc:docMk/>
            <pc:sldMk cId="676741165" sldId="271"/>
            <ac:picMk id="17" creationId="{AF0552B8-DE8C-40DF-B29F-1728E6A10619}"/>
          </ac:picMkLst>
        </pc:picChg>
        <pc:picChg chg="add">
          <ac:chgData name="CHANDANA MN" userId="S::mchandanabtech20@ced.alliance.edu.in::d70552fc-75e6-44d9-a196-8a309e47e583" providerId="AD" clId="Web-{D227B50B-2687-737A-AB16-1AE6E7069F91}" dt="2021-05-17T09:39:35.078" v="82"/>
          <ac:picMkLst>
            <pc:docMk/>
            <pc:sldMk cId="676741165" sldId="271"/>
            <ac:picMk id="51" creationId="{678E285C-BE9E-45B7-A3EE-B9792DAE9917}"/>
          </ac:picMkLst>
        </pc:picChg>
        <pc:picChg chg="add">
          <ac:chgData name="CHANDANA MN" userId="S::mchandanabtech20@ced.alliance.edu.in::d70552fc-75e6-44d9-a196-8a309e47e583" providerId="AD" clId="Web-{D227B50B-2687-737A-AB16-1AE6E7069F91}" dt="2021-05-17T09:39:35.078" v="82"/>
          <ac:picMkLst>
            <pc:docMk/>
            <pc:sldMk cId="676741165" sldId="271"/>
            <ac:picMk id="111" creationId="{BED7CCD5-D3A4-4162-9CC4-03DF5AB89D07}"/>
          </ac:picMkLst>
        </pc:picChg>
      </pc:sldChg>
      <pc:sldChg chg="addSp delSp modSp new mod setBg setClrOvrMap">
        <pc:chgData name="CHANDANA MN" userId="S::mchandanabtech20@ced.alliance.edu.in::d70552fc-75e6-44d9-a196-8a309e47e583" providerId="AD" clId="Web-{D227B50B-2687-737A-AB16-1AE6E7069F91}" dt="2021-05-17T09:41:54.225" v="94" actId="20577"/>
        <pc:sldMkLst>
          <pc:docMk/>
          <pc:sldMk cId="419001912" sldId="272"/>
        </pc:sldMkLst>
        <pc:spChg chg="mod">
          <ac:chgData name="CHANDANA MN" userId="S::mchandanabtech20@ced.alliance.edu.in::d70552fc-75e6-44d9-a196-8a309e47e583" providerId="AD" clId="Web-{D227B50B-2687-737A-AB16-1AE6E7069F91}" dt="2021-05-17T09:41:54.225" v="94" actId="20577"/>
          <ac:spMkLst>
            <pc:docMk/>
            <pc:sldMk cId="419001912" sldId="272"/>
            <ac:spMk id="2" creationId="{F612DD46-D6EF-4357-8036-CECABD9E3355}"/>
          </ac:spMkLst>
        </pc:spChg>
        <pc:spChg chg="del">
          <ac:chgData name="CHANDANA MN" userId="S::mchandanabtech20@ced.alliance.edu.in::d70552fc-75e6-44d9-a196-8a309e47e583" providerId="AD" clId="Web-{D227B50B-2687-737A-AB16-1AE6E7069F91}" dt="2021-05-17T09:41:16.676" v="88"/>
          <ac:spMkLst>
            <pc:docMk/>
            <pc:sldMk cId="419001912" sldId="272"/>
            <ac:spMk id="3" creationId="{9A1475D5-6BB9-426C-9477-6DFB2F2DDD13}"/>
          </ac:spMkLst>
        </pc:spChg>
        <pc:spChg chg="add del">
          <ac:chgData name="CHANDANA MN" userId="S::mchandanabtech20@ced.alliance.edu.in::d70552fc-75e6-44d9-a196-8a309e47e583" providerId="AD" clId="Web-{D227B50B-2687-737A-AB16-1AE6E7069F91}" dt="2021-05-17T09:41:24.380" v="90"/>
          <ac:spMkLst>
            <pc:docMk/>
            <pc:sldMk cId="419001912" sldId="272"/>
            <ac:spMk id="8" creationId="{E674037D-5DA7-40D1-B433-0DF1AD87462B}"/>
          </ac:spMkLst>
        </pc:spChg>
        <pc:spChg chg="add del">
          <ac:chgData name="CHANDANA MN" userId="S::mchandanabtech20@ced.alliance.edu.in::d70552fc-75e6-44d9-a196-8a309e47e583" providerId="AD" clId="Web-{D227B50B-2687-737A-AB16-1AE6E7069F91}" dt="2021-05-17T09:41:27.614" v="91"/>
          <ac:spMkLst>
            <pc:docMk/>
            <pc:sldMk cId="419001912" sldId="272"/>
            <ac:spMk id="11" creationId="{6697F791-5FFA-4164-899F-EB52EA72B024}"/>
          </ac:spMkLst>
        </pc:spChg>
        <pc:spChg chg="add del">
          <ac:chgData name="CHANDANA MN" userId="S::mchandanabtech20@ced.alliance.edu.in::d70552fc-75e6-44d9-a196-8a309e47e583" providerId="AD" clId="Web-{D227B50B-2687-737A-AB16-1AE6E7069F91}" dt="2021-05-17T09:41:27.614" v="91"/>
          <ac:spMkLst>
            <pc:docMk/>
            <pc:sldMk cId="419001912" sldId="272"/>
            <ac:spMk id="15" creationId="{B773AB25-A422-41AA-9737-5E04C1966DE1}"/>
          </ac:spMkLst>
        </pc:spChg>
        <pc:spChg chg="add">
          <ac:chgData name="CHANDANA MN" userId="S::mchandanabtech20@ced.alliance.edu.in::d70552fc-75e6-44d9-a196-8a309e47e583" providerId="AD" clId="Web-{D227B50B-2687-737A-AB16-1AE6E7069F91}" dt="2021-05-17T09:41:27.614" v="91"/>
          <ac:spMkLst>
            <pc:docMk/>
            <pc:sldMk cId="419001912" sldId="272"/>
            <ac:spMk id="109" creationId="{81B1BC20-CC70-4C30-B9BE-C23E121CA60E}"/>
          </ac:spMkLst>
        </pc:spChg>
        <pc:spChg chg="add">
          <ac:chgData name="CHANDANA MN" userId="S::mchandanabtech20@ced.alliance.edu.in::d70552fc-75e6-44d9-a196-8a309e47e583" providerId="AD" clId="Web-{D227B50B-2687-737A-AB16-1AE6E7069F91}" dt="2021-05-17T09:41:27.614" v="91"/>
          <ac:spMkLst>
            <pc:docMk/>
            <pc:sldMk cId="419001912" sldId="272"/>
            <ac:spMk id="169" creationId="{4683B8BC-85C4-41F2-9CD3-B074823B6BBD}"/>
          </ac:spMkLst>
        </pc:spChg>
        <pc:grpChg chg="add del">
          <ac:chgData name="CHANDANA MN" userId="S::mchandanabtech20@ced.alliance.edu.in::d70552fc-75e6-44d9-a196-8a309e47e583" providerId="AD" clId="Web-{D227B50B-2687-737A-AB16-1AE6E7069F91}" dt="2021-05-17T09:41:27.614" v="91"/>
          <ac:grpSpMkLst>
            <pc:docMk/>
            <pc:sldMk cId="419001912" sldId="272"/>
            <ac:grpSpMk id="19" creationId="{6AD0D387-1584-4477-B5F8-52B50D4F2205}"/>
          </ac:grpSpMkLst>
        </pc:grpChg>
        <pc:grpChg chg="add">
          <ac:chgData name="CHANDANA MN" userId="S::mchandanabtech20@ced.alliance.edu.in::d70552fc-75e6-44d9-a196-8a309e47e583" providerId="AD" clId="Web-{D227B50B-2687-737A-AB16-1AE6E7069F91}" dt="2021-05-17T09:41:27.614" v="91"/>
          <ac:grpSpMkLst>
            <pc:docMk/>
            <pc:sldMk cId="419001912" sldId="272"/>
            <ac:grpSpMk id="53" creationId="{AB86F577-8905-4B21-8AF3-C1BB3433775D}"/>
          </ac:grpSpMkLst>
        </pc:grpChg>
        <pc:grpChg chg="add">
          <ac:chgData name="CHANDANA MN" userId="S::mchandanabtech20@ced.alliance.edu.in::d70552fc-75e6-44d9-a196-8a309e47e583" providerId="AD" clId="Web-{D227B50B-2687-737A-AB16-1AE6E7069F91}" dt="2021-05-17T09:41:27.614" v="91"/>
          <ac:grpSpMkLst>
            <pc:docMk/>
            <pc:sldMk cId="419001912" sldId="272"/>
            <ac:grpSpMk id="113" creationId="{D5E95061-A9DC-4C67-BCAF-F560690997E8}"/>
          </ac:grpSpMkLst>
        </pc:grpChg>
        <pc:picChg chg="add mod ord">
          <ac:chgData name="CHANDANA MN" userId="S::mchandanabtech20@ced.alliance.edu.in::d70552fc-75e6-44d9-a196-8a309e47e583" providerId="AD" clId="Web-{D227B50B-2687-737A-AB16-1AE6E7069F91}" dt="2021-05-17T09:41:27.614" v="91"/>
          <ac:picMkLst>
            <pc:docMk/>
            <pc:sldMk cId="419001912" sldId="272"/>
            <ac:picMk id="4" creationId="{0DC0C812-C6E0-4F06-95E0-1D692A14D5AB}"/>
          </ac:picMkLst>
        </pc:picChg>
        <pc:picChg chg="add del">
          <ac:chgData name="CHANDANA MN" userId="S::mchandanabtech20@ced.alliance.edu.in::d70552fc-75e6-44d9-a196-8a309e47e583" providerId="AD" clId="Web-{D227B50B-2687-737A-AB16-1AE6E7069F91}" dt="2021-05-17T09:41:27.614" v="91"/>
          <ac:picMkLst>
            <pc:docMk/>
            <pc:sldMk cId="419001912" sldId="272"/>
            <ac:picMk id="13" creationId="{4E28A1A9-FB81-4816-AAEA-C3B430946951}"/>
          </ac:picMkLst>
        </pc:picChg>
        <pc:picChg chg="add del">
          <ac:chgData name="CHANDANA MN" userId="S::mchandanabtech20@ced.alliance.edu.in::d70552fc-75e6-44d9-a196-8a309e47e583" providerId="AD" clId="Web-{D227B50B-2687-737A-AB16-1AE6E7069F91}" dt="2021-05-17T09:41:27.614" v="91"/>
          <ac:picMkLst>
            <pc:docMk/>
            <pc:sldMk cId="419001912" sldId="272"/>
            <ac:picMk id="17" creationId="{AF0552B8-DE8C-40DF-B29F-1728E6A10619}"/>
          </ac:picMkLst>
        </pc:picChg>
        <pc:picChg chg="add">
          <ac:chgData name="CHANDANA MN" userId="S::mchandanabtech20@ced.alliance.edu.in::d70552fc-75e6-44d9-a196-8a309e47e583" providerId="AD" clId="Web-{D227B50B-2687-737A-AB16-1AE6E7069F91}" dt="2021-05-17T09:41:27.614" v="91"/>
          <ac:picMkLst>
            <pc:docMk/>
            <pc:sldMk cId="419001912" sldId="272"/>
            <ac:picMk id="51" creationId="{678E285C-BE9E-45B7-A3EE-B9792DAE9917}"/>
          </ac:picMkLst>
        </pc:picChg>
        <pc:picChg chg="add">
          <ac:chgData name="CHANDANA MN" userId="S::mchandanabtech20@ced.alliance.edu.in::d70552fc-75e6-44d9-a196-8a309e47e583" providerId="AD" clId="Web-{D227B50B-2687-737A-AB16-1AE6E7069F91}" dt="2021-05-17T09:41:27.614" v="91"/>
          <ac:picMkLst>
            <pc:docMk/>
            <pc:sldMk cId="419001912" sldId="272"/>
            <ac:picMk id="111" creationId="{BED7CCD5-D3A4-4162-9CC4-03DF5AB89D07}"/>
          </ac:picMkLst>
        </pc:picChg>
      </pc:sldChg>
      <pc:sldChg chg="addSp delSp modSp new mod setBg">
        <pc:chgData name="CHANDANA MN" userId="S::mchandanabtech20@ced.alliance.edu.in::d70552fc-75e6-44d9-a196-8a309e47e583" providerId="AD" clId="Web-{D227B50B-2687-737A-AB16-1AE6E7069F91}" dt="2021-05-17T09:44:07.183" v="109" actId="14100"/>
        <pc:sldMkLst>
          <pc:docMk/>
          <pc:sldMk cId="4235342740" sldId="273"/>
        </pc:sldMkLst>
        <pc:spChg chg="mod">
          <ac:chgData name="CHANDANA MN" userId="S::mchandanabtech20@ced.alliance.edu.in::d70552fc-75e6-44d9-a196-8a309e47e583" providerId="AD" clId="Web-{D227B50B-2687-737A-AB16-1AE6E7069F91}" dt="2021-05-17T09:43:50.573" v="105" actId="20577"/>
          <ac:spMkLst>
            <pc:docMk/>
            <pc:sldMk cId="4235342740" sldId="273"/>
            <ac:spMk id="2" creationId="{3E052D5F-752C-4D5A-90AB-E67A021E1340}"/>
          </ac:spMkLst>
        </pc:spChg>
        <pc:spChg chg="mod">
          <ac:chgData name="CHANDANA MN" userId="S::mchandanabtech20@ced.alliance.edu.in::d70552fc-75e6-44d9-a196-8a309e47e583" providerId="AD" clId="Web-{D227B50B-2687-737A-AB16-1AE6E7069F91}" dt="2021-05-17T09:44:07.183" v="109" actId="14100"/>
          <ac:spMkLst>
            <pc:docMk/>
            <pc:sldMk cId="4235342740" sldId="273"/>
            <ac:spMk id="3" creationId="{248F5D31-C747-4F92-9985-C214B73EB968}"/>
          </ac:spMkLst>
        </pc:spChg>
        <pc:spChg chg="add del">
          <ac:chgData name="CHANDANA MN" userId="S::mchandanabtech20@ced.alliance.edu.in::d70552fc-75e6-44d9-a196-8a309e47e583" providerId="AD" clId="Web-{D227B50B-2687-737A-AB16-1AE6E7069F91}" dt="2021-05-17T09:43:35.823" v="102"/>
          <ac:spMkLst>
            <pc:docMk/>
            <pc:sldMk cId="4235342740" sldId="273"/>
            <ac:spMk id="5" creationId="{E978A47D-4F17-40FE-AB70-7AF78A9575EB}"/>
          </ac:spMkLst>
        </pc:spChg>
        <pc:spChg chg="add del">
          <ac:chgData name="CHANDANA MN" userId="S::mchandanabtech20@ced.alliance.edu.in::d70552fc-75e6-44d9-a196-8a309e47e583" providerId="AD" clId="Web-{D227B50B-2687-737A-AB16-1AE6E7069F91}" dt="2021-05-17T09:43:27.447" v="100"/>
          <ac:spMkLst>
            <pc:docMk/>
            <pc:sldMk cId="4235342740" sldId="273"/>
            <ac:spMk id="66" creationId="{B7D4B16D-600A-41A1-8B1B-3727C56C0C9B}"/>
          </ac:spMkLst>
        </pc:spChg>
        <pc:spChg chg="add">
          <ac:chgData name="CHANDANA MN" userId="S::mchandanabtech20@ced.alliance.edu.in::d70552fc-75e6-44d9-a196-8a309e47e583" providerId="AD" clId="Web-{D227B50B-2687-737A-AB16-1AE6E7069F91}" dt="2021-05-17T09:43:35.917" v="103"/>
          <ac:spMkLst>
            <pc:docMk/>
            <pc:sldMk cId="4235342740" sldId="273"/>
            <ac:spMk id="123" creationId="{B7D4B16D-600A-41A1-8B1B-3727C56C0C9B}"/>
          </ac:spMkLst>
        </pc:spChg>
        <pc:grpChg chg="add del">
          <ac:chgData name="CHANDANA MN" userId="S::mchandanabtech20@ced.alliance.edu.in::d70552fc-75e6-44d9-a196-8a309e47e583" providerId="AD" clId="Web-{D227B50B-2687-737A-AB16-1AE6E7069F91}" dt="2021-05-17T09:43:35.823" v="102"/>
          <ac:grpSpMkLst>
            <pc:docMk/>
            <pc:sldMk cId="4235342740" sldId="273"/>
            <ac:grpSpMk id="6" creationId="{85BE3A7E-6A3F-401E-A025-BBB8FDB8DD30}"/>
          </ac:grpSpMkLst>
        </pc:grpChg>
        <pc:grpChg chg="add">
          <ac:chgData name="CHANDANA MN" userId="S::mchandanabtech20@ced.alliance.edu.in::d70552fc-75e6-44d9-a196-8a309e47e583" providerId="AD" clId="Web-{D227B50B-2687-737A-AB16-1AE6E7069F91}" dt="2021-05-17T09:43:35.917" v="103"/>
          <ac:grpSpMkLst>
            <pc:docMk/>
            <pc:sldMk cId="4235342740" sldId="273"/>
            <ac:grpSpMk id="9" creationId="{FF5EAD09-B81D-415F-8BCF-73C81AE05F21}"/>
          </ac:grpSpMkLst>
        </pc:grpChg>
        <pc:grpChg chg="add del">
          <ac:chgData name="CHANDANA MN" userId="S::mchandanabtech20@ced.alliance.edu.in::d70552fc-75e6-44d9-a196-8a309e47e583" providerId="AD" clId="Web-{D227B50B-2687-737A-AB16-1AE6E7069F91}" dt="2021-05-17T09:43:27.447" v="100"/>
          <ac:grpSpMkLst>
            <pc:docMk/>
            <pc:sldMk cId="4235342740" sldId="273"/>
            <ac:grpSpMk id="10" creationId="{FF5EAD09-B81D-415F-8BCF-73C81AE05F21}"/>
          </ac:grpSpMkLst>
        </pc:grpChg>
        <pc:grpChg chg="add del">
          <ac:chgData name="CHANDANA MN" userId="S::mchandanabtech20@ced.alliance.edu.in::d70552fc-75e6-44d9-a196-8a309e47e583" providerId="AD" clId="Web-{D227B50B-2687-737A-AB16-1AE6E7069F91}" dt="2021-05-17T09:43:35.823" v="102"/>
          <ac:grpSpMkLst>
            <pc:docMk/>
            <pc:sldMk cId="4235342740" sldId="273"/>
            <ac:grpSpMk id="41" creationId="{F4E035BE-9FF4-43D3-BC25-CF582D7FF85E}"/>
          </ac:grpSpMkLst>
        </pc:grpChg>
        <pc:grpChg chg="add del">
          <ac:chgData name="CHANDANA MN" userId="S::mchandanabtech20@ced.alliance.edu.in::d70552fc-75e6-44d9-a196-8a309e47e583" providerId="AD" clId="Web-{D227B50B-2687-737A-AB16-1AE6E7069F91}" dt="2021-05-17T09:43:27.447" v="100"/>
          <ac:grpSpMkLst>
            <pc:docMk/>
            <pc:sldMk cId="4235342740" sldId="273"/>
            <ac:grpSpMk id="68" creationId="{DE7C35E0-BD19-4AFC-81BF-7A7507E9C94D}"/>
          </ac:grpSpMkLst>
        </pc:grpChg>
        <pc:grpChg chg="add">
          <ac:chgData name="CHANDANA MN" userId="S::mchandanabtech20@ced.alliance.edu.in::d70552fc-75e6-44d9-a196-8a309e47e583" providerId="AD" clId="Web-{D227B50B-2687-737A-AB16-1AE6E7069F91}" dt="2021-05-17T09:43:35.917" v="103"/>
          <ac:grpSpMkLst>
            <pc:docMk/>
            <pc:sldMk cId="4235342740" sldId="273"/>
            <ac:grpSpMk id="125" creationId="{DE7C35E0-BD19-4AFC-81BF-7A7507E9C94D}"/>
          </ac:grpSpMkLst>
        </pc:grpChg>
        <pc:picChg chg="add">
          <ac:chgData name="CHANDANA MN" userId="S::mchandanabtech20@ced.alliance.edu.in::d70552fc-75e6-44d9-a196-8a309e47e583" providerId="AD" clId="Web-{D227B50B-2687-737A-AB16-1AE6E7069F91}" dt="2021-05-17T09:43:35.917" v="103"/>
          <ac:picMkLst>
            <pc:docMk/>
            <pc:sldMk cId="4235342740" sldId="273"/>
            <ac:picMk id="7" creationId="{9ACD3AF8-B16E-4174-8C1A-41F683C4AF8A}"/>
          </ac:picMkLst>
        </pc:picChg>
        <pc:picChg chg="add del">
          <ac:chgData name="CHANDANA MN" userId="S::mchandanabtech20@ced.alliance.edu.in::d70552fc-75e6-44d9-a196-8a309e47e583" providerId="AD" clId="Web-{D227B50B-2687-737A-AB16-1AE6E7069F91}" dt="2021-05-17T09:43:27.447" v="100"/>
          <ac:picMkLst>
            <pc:docMk/>
            <pc:sldMk cId="4235342740" sldId="273"/>
            <ac:picMk id="8" creationId="{9ACD3AF8-B16E-4174-8C1A-41F683C4AF8A}"/>
          </ac:picMkLst>
        </pc:picChg>
        <pc:picChg chg="add del">
          <ac:chgData name="CHANDANA MN" userId="S::mchandanabtech20@ced.alliance.edu.in::d70552fc-75e6-44d9-a196-8a309e47e583" providerId="AD" clId="Web-{D227B50B-2687-737A-AB16-1AE6E7069F91}" dt="2021-05-17T09:43:27.447" v="100"/>
          <ac:picMkLst>
            <pc:docMk/>
            <pc:sldMk cId="4235342740" sldId="273"/>
            <ac:picMk id="124" creationId="{51039561-92F9-40EE-900B-6AA0F58042A4}"/>
          </ac:picMkLst>
        </pc:picChg>
        <pc:picChg chg="add">
          <ac:chgData name="CHANDANA MN" userId="S::mchandanabtech20@ced.alliance.edu.in::d70552fc-75e6-44d9-a196-8a309e47e583" providerId="AD" clId="Web-{D227B50B-2687-737A-AB16-1AE6E7069F91}" dt="2021-05-17T09:43:35.917" v="103"/>
          <ac:picMkLst>
            <pc:docMk/>
            <pc:sldMk cId="4235342740" sldId="273"/>
            <ac:picMk id="127" creationId="{51039561-92F9-40EE-900B-6AA0F58042A4}"/>
          </ac:picMkLst>
        </pc:picChg>
        <pc:cxnChg chg="add del">
          <ac:chgData name="CHANDANA MN" userId="S::mchandanabtech20@ced.alliance.edu.in::d70552fc-75e6-44d9-a196-8a309e47e583" providerId="AD" clId="Web-{D227B50B-2687-737A-AB16-1AE6E7069F91}" dt="2021-05-17T09:43:35.823" v="102"/>
          <ac:cxnSpMkLst>
            <pc:docMk/>
            <pc:sldMk cId="4235342740" sldId="273"/>
            <ac:cxnSpMk id="39" creationId="{085ECEC0-FF5D-4348-92C7-1EA7C61E770C}"/>
          </ac:cxnSpMkLst>
        </pc:cxnChg>
        <pc:cxnChg chg="add del">
          <ac:chgData name="CHANDANA MN" userId="S::mchandanabtech20@ced.alliance.edu.in::d70552fc-75e6-44d9-a196-8a309e47e583" providerId="AD" clId="Web-{D227B50B-2687-737A-AB16-1AE6E7069F91}" dt="2021-05-17T09:43:27.447" v="100"/>
          <ac:cxnSpMkLst>
            <pc:docMk/>
            <pc:sldMk cId="4235342740" sldId="273"/>
            <ac:cxnSpMk id="126" creationId="{D902DA06-324A-48CE-8C20-94535480A632}"/>
          </ac:cxnSpMkLst>
        </pc:cxnChg>
        <pc:cxnChg chg="add">
          <ac:chgData name="CHANDANA MN" userId="S::mchandanabtech20@ced.alliance.edu.in::d70552fc-75e6-44d9-a196-8a309e47e583" providerId="AD" clId="Web-{D227B50B-2687-737A-AB16-1AE6E7069F91}" dt="2021-05-17T09:43:35.917" v="103"/>
          <ac:cxnSpMkLst>
            <pc:docMk/>
            <pc:sldMk cId="4235342740" sldId="273"/>
            <ac:cxnSpMk id="128" creationId="{D902DA06-324A-48CE-8C20-94535480A632}"/>
          </ac:cxnSpMkLst>
        </pc:cxnChg>
      </pc:sldChg>
      <pc:sldChg chg="addSp delSp modSp new mod setBg setClrOvrMap">
        <pc:chgData name="CHANDANA MN" userId="S::mchandanabtech20@ced.alliance.edu.in::d70552fc-75e6-44d9-a196-8a309e47e583" providerId="AD" clId="Web-{D227B50B-2687-737A-AB16-1AE6E7069F91}" dt="2021-05-17T09:50:23.668" v="115"/>
        <pc:sldMkLst>
          <pc:docMk/>
          <pc:sldMk cId="2037073283" sldId="274"/>
        </pc:sldMkLst>
        <pc:spChg chg="del mod">
          <ac:chgData name="CHANDANA MN" userId="S::mchandanabtech20@ced.alliance.edu.in::d70552fc-75e6-44d9-a196-8a309e47e583" providerId="AD" clId="Web-{D227B50B-2687-737A-AB16-1AE6E7069F91}" dt="2021-05-17T09:50:13.918" v="113"/>
          <ac:spMkLst>
            <pc:docMk/>
            <pc:sldMk cId="2037073283" sldId="274"/>
            <ac:spMk id="2" creationId="{DF78C83A-F10E-4E9E-A8D5-EEAE7155F1BD}"/>
          </ac:spMkLst>
        </pc:spChg>
        <pc:spChg chg="del">
          <ac:chgData name="CHANDANA MN" userId="S::mchandanabtech20@ced.alliance.edu.in::d70552fc-75e6-44d9-a196-8a309e47e583" providerId="AD" clId="Web-{D227B50B-2687-737A-AB16-1AE6E7069F91}" dt="2021-05-17T09:50:05.136" v="111"/>
          <ac:spMkLst>
            <pc:docMk/>
            <pc:sldMk cId="2037073283" sldId="274"/>
            <ac:spMk id="3" creationId="{DAC1E6B8-54E2-4ABF-BB0D-942BDBA18E47}"/>
          </ac:spMkLst>
        </pc:spChg>
        <pc:spChg chg="add del">
          <ac:chgData name="CHANDANA MN" userId="S::mchandanabtech20@ced.alliance.edu.in::d70552fc-75e6-44d9-a196-8a309e47e583" providerId="AD" clId="Web-{D227B50B-2687-737A-AB16-1AE6E7069F91}" dt="2021-05-17T09:50:17.371" v="114"/>
          <ac:spMkLst>
            <pc:docMk/>
            <pc:sldMk cId="2037073283" sldId="274"/>
            <ac:spMk id="8" creationId="{A2283B5C-6862-4509-A2D1-F35488DD73D1}"/>
          </ac:spMkLst>
        </pc:spChg>
        <pc:spChg chg="add del">
          <ac:chgData name="CHANDANA MN" userId="S::mchandanabtech20@ced.alliance.edu.in::d70552fc-75e6-44d9-a196-8a309e47e583" providerId="AD" clId="Web-{D227B50B-2687-737A-AB16-1AE6E7069F91}" dt="2021-05-17T09:50:23.668" v="115"/>
          <ac:spMkLst>
            <pc:docMk/>
            <pc:sldMk cId="2037073283" sldId="274"/>
            <ac:spMk id="11" creationId="{3CBA50DB-DBC7-4B6E-B3C1-8FF1EA519791}"/>
          </ac:spMkLst>
        </pc:spChg>
        <pc:spChg chg="add del">
          <ac:chgData name="CHANDANA MN" userId="S::mchandanabtech20@ced.alliance.edu.in::d70552fc-75e6-44d9-a196-8a309e47e583" providerId="AD" clId="Web-{D227B50B-2687-737A-AB16-1AE6E7069F91}" dt="2021-05-17T09:50:23.668" v="115"/>
          <ac:spMkLst>
            <pc:docMk/>
            <pc:sldMk cId="2037073283" sldId="274"/>
            <ac:spMk id="56" creationId="{A1351C6B-7343-451F-AB4A-1CE294A4E927}"/>
          </ac:spMkLst>
        </pc:spChg>
        <pc:spChg chg="add">
          <ac:chgData name="CHANDANA MN" userId="S::mchandanabtech20@ced.alliance.edu.in::d70552fc-75e6-44d9-a196-8a309e47e583" providerId="AD" clId="Web-{D227B50B-2687-737A-AB16-1AE6E7069F91}" dt="2021-05-17T09:50:23.668" v="115"/>
          <ac:spMkLst>
            <pc:docMk/>
            <pc:sldMk cId="2037073283" sldId="274"/>
            <ac:spMk id="106" creationId="{3D66C6E3-EBD2-40B7-8FD8-D6D2250FC482}"/>
          </ac:spMkLst>
        </pc:spChg>
        <pc:grpChg chg="add del">
          <ac:chgData name="CHANDANA MN" userId="S::mchandanabtech20@ced.alliance.edu.in::d70552fc-75e6-44d9-a196-8a309e47e583" providerId="AD" clId="Web-{D227B50B-2687-737A-AB16-1AE6E7069F91}" dt="2021-05-17T09:50:23.668" v="115"/>
          <ac:grpSpMkLst>
            <pc:docMk/>
            <pc:sldMk cId="2037073283" sldId="274"/>
            <ac:grpSpMk id="13" creationId="{1DED8FB6-AF8D-4D98-913D-E6486FEC1021}"/>
          </ac:grpSpMkLst>
        </pc:grpChg>
        <pc:grpChg chg="add">
          <ac:chgData name="CHANDANA MN" userId="S::mchandanabtech20@ced.alliance.edu.in::d70552fc-75e6-44d9-a196-8a309e47e583" providerId="AD" clId="Web-{D227B50B-2687-737A-AB16-1AE6E7069F91}" dt="2021-05-17T09:50:23.668" v="115"/>
          <ac:grpSpMkLst>
            <pc:docMk/>
            <pc:sldMk cId="2037073283" sldId="274"/>
            <ac:grpSpMk id="63" creationId="{366C3164-AA9F-47E3-913A-4F002BC00F6E}"/>
          </ac:grpSpMkLst>
        </pc:grpChg>
        <pc:picChg chg="add mod ord">
          <ac:chgData name="CHANDANA MN" userId="S::mchandanabtech20@ced.alliance.edu.in::d70552fc-75e6-44d9-a196-8a309e47e583" providerId="AD" clId="Web-{D227B50B-2687-737A-AB16-1AE6E7069F91}" dt="2021-05-17T09:50:23.668" v="115"/>
          <ac:picMkLst>
            <pc:docMk/>
            <pc:sldMk cId="2037073283" sldId="274"/>
            <ac:picMk id="4" creationId="{9FFF933A-8089-4D4F-BAA8-041769DB7DC3}"/>
          </ac:picMkLst>
        </pc:picChg>
        <pc:picChg chg="add del">
          <ac:chgData name="CHANDANA MN" userId="S::mchandanabtech20@ced.alliance.edu.in::d70552fc-75e6-44d9-a196-8a309e47e583" providerId="AD" clId="Web-{D227B50B-2687-737A-AB16-1AE6E7069F91}" dt="2021-05-17T09:50:23.668" v="115"/>
          <ac:picMkLst>
            <pc:docMk/>
            <pc:sldMk cId="2037073283" sldId="274"/>
            <ac:picMk id="54" creationId="{5B3DE270-418F-47A7-B311-C4D876041DC6}"/>
          </ac:picMkLst>
        </pc:picChg>
        <pc:picChg chg="add">
          <ac:chgData name="CHANDANA MN" userId="S::mchandanabtech20@ced.alliance.edu.in::d70552fc-75e6-44d9-a196-8a309e47e583" providerId="AD" clId="Web-{D227B50B-2687-737A-AB16-1AE6E7069F91}" dt="2021-05-17T09:50:23.668" v="115"/>
          <ac:picMkLst>
            <pc:docMk/>
            <pc:sldMk cId="2037073283" sldId="274"/>
            <ac:picMk id="61" creationId="{EA8ADA9F-99E3-4964-8962-1118D1439FBA}"/>
          </ac:picMkLst>
        </pc:picChg>
        <pc:picChg chg="add">
          <ac:chgData name="CHANDANA MN" userId="S::mchandanabtech20@ced.alliance.edu.in::d70552fc-75e6-44d9-a196-8a309e47e583" providerId="AD" clId="Web-{D227B50B-2687-737A-AB16-1AE6E7069F91}" dt="2021-05-17T09:50:23.668" v="115"/>
          <ac:picMkLst>
            <pc:docMk/>
            <pc:sldMk cId="2037073283" sldId="274"/>
            <ac:picMk id="104" creationId="{6D651BB0-1DFD-4941-83DD-704006F6B139}"/>
          </ac:picMkLst>
        </pc:picChg>
      </pc:sldChg>
      <pc:sldChg chg="addSp delSp modSp new mod setBg setClrOvrMap">
        <pc:chgData name="CHANDANA MN" userId="S::mchandanabtech20@ced.alliance.edu.in::d70552fc-75e6-44d9-a196-8a309e47e583" providerId="AD" clId="Web-{D227B50B-2687-737A-AB16-1AE6E7069F91}" dt="2021-05-17T11:11:57.141" v="174" actId="20577"/>
        <pc:sldMkLst>
          <pc:docMk/>
          <pc:sldMk cId="764564095" sldId="275"/>
        </pc:sldMkLst>
        <pc:spChg chg="mod">
          <ac:chgData name="CHANDANA MN" userId="S::mchandanabtech20@ced.alliance.edu.in::d70552fc-75e6-44d9-a196-8a309e47e583" providerId="AD" clId="Web-{D227B50B-2687-737A-AB16-1AE6E7069F91}" dt="2021-05-17T11:11:39.892" v="173" actId="1076"/>
          <ac:spMkLst>
            <pc:docMk/>
            <pc:sldMk cId="764564095" sldId="275"/>
            <ac:spMk id="2" creationId="{4C149D20-6FBF-4F0A-B26E-2FB7129C3F12}"/>
          </ac:spMkLst>
        </pc:spChg>
        <pc:spChg chg="add del mod">
          <ac:chgData name="CHANDANA MN" userId="S::mchandanabtech20@ced.alliance.edu.in::d70552fc-75e6-44d9-a196-8a309e47e583" providerId="AD" clId="Web-{D227B50B-2687-737A-AB16-1AE6E7069F91}" dt="2021-05-17T11:11:08.204" v="169"/>
          <ac:spMkLst>
            <pc:docMk/>
            <pc:sldMk cId="764564095" sldId="275"/>
            <ac:spMk id="3" creationId="{36968F89-5307-4F78-8B00-62165ED8AA00}"/>
          </ac:spMkLst>
        </pc:spChg>
        <pc:spChg chg="add del">
          <ac:chgData name="CHANDANA MN" userId="S::mchandanabtech20@ced.alliance.edu.in::d70552fc-75e6-44d9-a196-8a309e47e583" providerId="AD" clId="Web-{D227B50B-2687-737A-AB16-1AE6E7069F91}" dt="2021-05-17T11:11:08.204" v="169"/>
          <ac:spMkLst>
            <pc:docMk/>
            <pc:sldMk cId="764564095" sldId="275"/>
            <ac:spMk id="8" creationId="{E978A47D-4F17-40FE-AB70-7AF78A9575EB}"/>
          </ac:spMkLst>
        </pc:spChg>
        <pc:spChg chg="add">
          <ac:chgData name="CHANDANA MN" userId="S::mchandanabtech20@ced.alliance.edu.in::d70552fc-75e6-44d9-a196-8a309e47e583" providerId="AD" clId="Web-{D227B50B-2687-737A-AB16-1AE6E7069F91}" dt="2021-05-17T11:11:08.204" v="169"/>
          <ac:spMkLst>
            <pc:docMk/>
            <pc:sldMk cId="764564095" sldId="275"/>
            <ac:spMk id="54" creationId="{E79AA19A-D2E5-47F2-AF0A-1AF60D42CCBD}"/>
          </ac:spMkLst>
        </pc:spChg>
        <pc:spChg chg="add del">
          <ac:chgData name="CHANDANA MN" userId="S::mchandanabtech20@ced.alliance.edu.in::d70552fc-75e6-44d9-a196-8a309e47e583" providerId="AD" clId="Web-{D227B50B-2687-737A-AB16-1AE6E7069F91}" dt="2021-05-17T11:11:08.126" v="168"/>
          <ac:spMkLst>
            <pc:docMk/>
            <pc:sldMk cId="764564095" sldId="275"/>
            <ac:spMk id="57" creationId="{2EEF4763-EB4A-4A35-89EB-AD2763B48C3B}"/>
          </ac:spMkLst>
        </pc:spChg>
        <pc:spChg chg="add">
          <ac:chgData name="CHANDANA MN" userId="S::mchandanabtech20@ced.alliance.edu.in::d70552fc-75e6-44d9-a196-8a309e47e583" providerId="AD" clId="Web-{D227B50B-2687-737A-AB16-1AE6E7069F91}" dt="2021-05-17T11:11:08.204" v="169"/>
          <ac:spMkLst>
            <pc:docMk/>
            <pc:sldMk cId="764564095" sldId="275"/>
            <ac:spMk id="90" creationId="{092ADBCF-B973-4C52-B740-4963E95B35C5}"/>
          </ac:spMkLst>
        </pc:spChg>
        <pc:grpChg chg="add del">
          <ac:chgData name="CHANDANA MN" userId="S::mchandanabtech20@ced.alliance.edu.in::d70552fc-75e6-44d9-a196-8a309e47e583" providerId="AD" clId="Web-{D227B50B-2687-737A-AB16-1AE6E7069F91}" dt="2021-05-17T11:11:08.204" v="169"/>
          <ac:grpSpMkLst>
            <pc:docMk/>
            <pc:sldMk cId="764564095" sldId="275"/>
            <ac:grpSpMk id="10" creationId="{85BE3A7E-6A3F-401E-A025-BBB8FDB8DD30}"/>
          </ac:grpSpMkLst>
        </pc:grpChg>
        <pc:grpChg chg="add del">
          <ac:chgData name="CHANDANA MN" userId="S::mchandanabtech20@ced.alliance.edu.in::d70552fc-75e6-44d9-a196-8a309e47e583" providerId="AD" clId="Web-{D227B50B-2687-737A-AB16-1AE6E7069F91}" dt="2021-05-17T11:11:08.204" v="169"/>
          <ac:grpSpMkLst>
            <pc:docMk/>
            <pc:sldMk cId="764564095" sldId="275"/>
            <ac:grpSpMk id="41" creationId="{F4E035BE-9FF4-43D3-BC25-CF582D7FF85E}"/>
          </ac:grpSpMkLst>
        </pc:grpChg>
        <pc:grpChg chg="add">
          <ac:chgData name="CHANDANA MN" userId="S::mchandanabtech20@ced.alliance.edu.in::d70552fc-75e6-44d9-a196-8a309e47e583" providerId="AD" clId="Web-{D227B50B-2687-737A-AB16-1AE6E7069F91}" dt="2021-05-17T11:11:08.204" v="169"/>
          <ac:grpSpMkLst>
            <pc:docMk/>
            <pc:sldMk cId="764564095" sldId="275"/>
            <ac:grpSpMk id="61" creationId="{81F2BFD0-D896-4BA3-BA8F-0C866BD0246E}"/>
          </ac:grpSpMkLst>
        </pc:grpChg>
        <pc:grpChg chg="add">
          <ac:chgData name="CHANDANA MN" userId="S::mchandanabtech20@ced.alliance.edu.in::d70552fc-75e6-44d9-a196-8a309e47e583" providerId="AD" clId="Web-{D227B50B-2687-737A-AB16-1AE6E7069F91}" dt="2021-05-17T11:11:08.204" v="169"/>
          <ac:grpSpMkLst>
            <pc:docMk/>
            <pc:sldMk cId="764564095" sldId="275"/>
            <ac:grpSpMk id="92" creationId="{3FDD94EF-2C73-4E4C-8332-A75D8AC6BE3E}"/>
          </ac:grpSpMkLst>
        </pc:grpChg>
        <pc:graphicFrameChg chg="add del">
          <ac:chgData name="CHANDANA MN" userId="S::mchandanabtech20@ced.alliance.edu.in::d70552fc-75e6-44d9-a196-8a309e47e583" providerId="AD" clId="Web-{D227B50B-2687-737A-AB16-1AE6E7069F91}" dt="2021-05-17T11:11:08.126" v="168"/>
          <ac:graphicFrameMkLst>
            <pc:docMk/>
            <pc:sldMk cId="764564095" sldId="275"/>
            <ac:graphicFrameMk id="53" creationId="{6DC38F9D-9B6E-4680-80C6-74551A4E5F1B}"/>
          </ac:graphicFrameMkLst>
        </pc:graphicFrameChg>
        <pc:graphicFrameChg chg="add modGraphic">
          <ac:chgData name="CHANDANA MN" userId="S::mchandanabtech20@ced.alliance.edu.in::d70552fc-75e6-44d9-a196-8a309e47e583" providerId="AD" clId="Web-{D227B50B-2687-737A-AB16-1AE6E7069F91}" dt="2021-05-17T11:11:57.141" v="174" actId="20577"/>
          <ac:graphicFrameMkLst>
            <pc:docMk/>
            <pc:sldMk cId="764564095" sldId="275"/>
            <ac:graphicFrameMk id="55" creationId="{23A13157-5E6F-4896-B95C-F873B3FA3F3A}"/>
          </ac:graphicFrameMkLst>
        </pc:graphicFrameChg>
        <pc:picChg chg="add">
          <ac:chgData name="CHANDANA MN" userId="S::mchandanabtech20@ced.alliance.edu.in::d70552fc-75e6-44d9-a196-8a309e47e583" providerId="AD" clId="Web-{D227B50B-2687-737A-AB16-1AE6E7069F91}" dt="2021-05-17T11:11:08.204" v="169"/>
          <ac:picMkLst>
            <pc:docMk/>
            <pc:sldMk cId="764564095" sldId="275"/>
            <ac:picMk id="59" creationId="{91A1E618-D29E-4367-8C34-500E34D05B1E}"/>
          </ac:picMkLst>
        </pc:picChg>
        <pc:cxnChg chg="add del">
          <ac:chgData name="CHANDANA MN" userId="S::mchandanabtech20@ced.alliance.edu.in::d70552fc-75e6-44d9-a196-8a309e47e583" providerId="AD" clId="Web-{D227B50B-2687-737A-AB16-1AE6E7069F91}" dt="2021-05-17T11:11:08.204" v="169"/>
          <ac:cxnSpMkLst>
            <pc:docMk/>
            <pc:sldMk cId="764564095" sldId="275"/>
            <ac:cxnSpMk id="39" creationId="{085ECEC0-FF5D-4348-92C7-1EA7C61E770C}"/>
          </ac:cxnSpMkLst>
        </pc:cxnChg>
      </pc:sldChg>
    </pc:docChg>
  </pc:docChgLst>
  <pc:docChgLst>
    <pc:chgData name="CHANDANA MN" userId="S::mchandanabtech20@ced.alliance.edu.in::d70552fc-75e6-44d9-a196-8a309e47e583" providerId="AD" clId="Web-{88B5C89F-5019-0000-9F43-7EEB7BB903C7}"/>
    <pc:docChg chg="addSld modSld">
      <pc:chgData name="CHANDANA MN" userId="S::mchandanabtech20@ced.alliance.edu.in::d70552fc-75e6-44d9-a196-8a309e47e583" providerId="AD" clId="Web-{88B5C89F-5019-0000-9F43-7EEB7BB903C7}" dt="2021-05-17T07:31:32.418" v="295" actId="20577"/>
      <pc:docMkLst>
        <pc:docMk/>
      </pc:docMkLst>
      <pc:sldChg chg="addSp delSp modSp mod setBg addAnim delAnim setClrOvrMap">
        <pc:chgData name="CHANDANA MN" userId="S::mchandanabtech20@ced.alliance.edu.in::d70552fc-75e6-44d9-a196-8a309e47e583" providerId="AD" clId="Web-{88B5C89F-5019-0000-9F43-7EEB7BB903C7}" dt="2021-05-17T07:16:57.662" v="20" actId="14100"/>
        <pc:sldMkLst>
          <pc:docMk/>
          <pc:sldMk cId="4179288198" sldId="263"/>
        </pc:sldMkLst>
        <pc:spChg chg="mod">
          <ac:chgData name="CHANDANA MN" userId="S::mchandanabtech20@ced.alliance.edu.in::d70552fc-75e6-44d9-a196-8a309e47e583" providerId="AD" clId="Web-{88B5C89F-5019-0000-9F43-7EEB7BB903C7}" dt="2021-05-17T07:16:19.051" v="16" actId="20577"/>
          <ac:spMkLst>
            <pc:docMk/>
            <pc:sldMk cId="4179288198" sldId="263"/>
            <ac:spMk id="2" creationId="{4F6433A1-F8DB-4A15-8B03-56483802F883}"/>
          </ac:spMkLst>
        </pc:spChg>
        <pc:spChg chg="mod">
          <ac:chgData name="CHANDANA MN" userId="S::mchandanabtech20@ced.alliance.edu.in::d70552fc-75e6-44d9-a196-8a309e47e583" providerId="AD" clId="Web-{88B5C89F-5019-0000-9F43-7EEB7BB903C7}" dt="2021-05-17T07:16:57.662" v="20" actId="14100"/>
          <ac:spMkLst>
            <pc:docMk/>
            <pc:sldMk cId="4179288198" sldId="263"/>
            <ac:spMk id="3" creationId="{0FFC5295-4A6A-4463-82AF-8FE4FD979B7F}"/>
          </ac:spMkLst>
        </pc:spChg>
        <pc:spChg chg="add del">
          <ac:chgData name="CHANDANA MN" userId="S::mchandanabtech20@ced.alliance.edu.in::d70552fc-75e6-44d9-a196-8a309e47e583" providerId="AD" clId="Web-{88B5C89F-5019-0000-9F43-7EEB7BB903C7}" dt="2021-05-17T07:15:28.580" v="8"/>
          <ac:spMkLst>
            <pc:docMk/>
            <pc:sldMk cId="4179288198" sldId="263"/>
            <ac:spMk id="70" creationId="{4B24F6DB-F114-44A7-BB56-D401884E4E7F}"/>
          </ac:spMkLst>
        </pc:spChg>
        <pc:grpChg chg="add">
          <ac:chgData name="CHANDANA MN" userId="S::mchandanabtech20@ced.alliance.edu.in::d70552fc-75e6-44d9-a196-8a309e47e583" providerId="AD" clId="Web-{88B5C89F-5019-0000-9F43-7EEB7BB903C7}" dt="2021-05-17T07:15:43.487" v="13"/>
          <ac:grpSpMkLst>
            <pc:docMk/>
            <pc:sldMk cId="4179288198" sldId="263"/>
            <ac:grpSpMk id="7" creationId="{9795E515-5F57-431F-9A0D-3A0419DF7572}"/>
          </ac:grpSpMkLst>
        </pc:grpChg>
        <pc:grpChg chg="add del">
          <ac:chgData name="CHANDANA MN" userId="S::mchandanabtech20@ced.alliance.edu.in::d70552fc-75e6-44d9-a196-8a309e47e583" providerId="AD" clId="Web-{88B5C89F-5019-0000-9F43-7EEB7BB903C7}" dt="2021-05-17T07:15:28.580" v="8"/>
          <ac:grpSpMkLst>
            <pc:docMk/>
            <pc:sldMk cId="4179288198" sldId="263"/>
            <ac:grpSpMk id="10" creationId="{FF5EAD09-B81D-415F-8BCF-73C81AE05F21}"/>
          </ac:grpSpMkLst>
        </pc:grpChg>
        <pc:grpChg chg="add del">
          <ac:chgData name="CHANDANA MN" userId="S::mchandanabtech20@ced.alliance.edu.in::d70552fc-75e6-44d9-a196-8a309e47e583" providerId="AD" clId="Web-{88B5C89F-5019-0000-9F43-7EEB7BB903C7}" dt="2021-05-17T07:15:43.331" v="12"/>
          <ac:grpSpMkLst>
            <pc:docMk/>
            <pc:sldMk cId="4179288198" sldId="263"/>
            <ac:grpSpMk id="11" creationId="{9795E515-5F57-431F-9A0D-3A0419DF7572}"/>
          </ac:grpSpMkLst>
        </pc:grpChg>
        <pc:grpChg chg="add del">
          <ac:chgData name="CHANDANA MN" userId="S::mchandanabtech20@ced.alliance.edu.in::d70552fc-75e6-44d9-a196-8a309e47e583" providerId="AD" clId="Web-{88B5C89F-5019-0000-9F43-7EEB7BB903C7}" dt="2021-05-17T07:15:28.580" v="8"/>
          <ac:grpSpMkLst>
            <pc:docMk/>
            <pc:sldMk cId="4179288198" sldId="263"/>
            <ac:grpSpMk id="66" creationId="{9BE10567-6165-46A7-867D-4690A16B46D6}"/>
          </ac:grpSpMkLst>
        </pc:grpChg>
        <pc:grpChg chg="add del">
          <ac:chgData name="CHANDANA MN" userId="S::mchandanabtech20@ced.alliance.edu.in::d70552fc-75e6-44d9-a196-8a309e47e583" providerId="AD" clId="Web-{88B5C89F-5019-0000-9F43-7EEB7BB903C7}" dt="2021-05-17T07:15:43.331" v="12"/>
          <ac:grpSpMkLst>
            <pc:docMk/>
            <pc:sldMk cId="4179288198" sldId="263"/>
            <ac:grpSpMk id="67" creationId="{096A8A5D-137F-4A8A-9811-F7A867F02E3F}"/>
          </ac:grpSpMkLst>
        </pc:grpChg>
        <pc:grpChg chg="add del">
          <ac:chgData name="CHANDANA MN" userId="S::mchandanabtech20@ced.alliance.edu.in::d70552fc-75e6-44d9-a196-8a309e47e583" providerId="AD" clId="Web-{88B5C89F-5019-0000-9F43-7EEB7BB903C7}" dt="2021-05-17T07:15:43.331" v="12"/>
          <ac:grpSpMkLst>
            <pc:docMk/>
            <pc:sldMk cId="4179288198" sldId="263"/>
            <ac:grpSpMk id="71" creationId="{0FA686C7-6B08-416F-AEF3-C204079363A8}"/>
          </ac:grpSpMkLst>
        </pc:grpChg>
        <pc:grpChg chg="add del">
          <ac:chgData name="CHANDANA MN" userId="S::mchandanabtech20@ced.alliance.edu.in::d70552fc-75e6-44d9-a196-8a309e47e583" providerId="AD" clId="Web-{88B5C89F-5019-0000-9F43-7EEB7BB903C7}" dt="2021-05-17T07:15:28.580" v="8"/>
          <ac:grpSpMkLst>
            <pc:docMk/>
            <pc:sldMk cId="4179288198" sldId="263"/>
            <ac:grpSpMk id="72" creationId="{4DB50ECD-225E-4F81-AF7B-706DD05F3BA8}"/>
          </ac:grpSpMkLst>
        </pc:grpChg>
        <pc:grpChg chg="add">
          <ac:chgData name="CHANDANA MN" userId="S::mchandanabtech20@ced.alliance.edu.in::d70552fc-75e6-44d9-a196-8a309e47e583" providerId="AD" clId="Web-{88B5C89F-5019-0000-9F43-7EEB7BB903C7}" dt="2021-05-17T07:15:43.487" v="13"/>
          <ac:grpSpMkLst>
            <pc:docMk/>
            <pc:sldMk cId="4179288198" sldId="263"/>
            <ac:grpSpMk id="126" creationId="{096A8A5D-137F-4A8A-9811-F7A867F02E3F}"/>
          </ac:grpSpMkLst>
        </pc:grpChg>
        <pc:grpChg chg="add del">
          <ac:chgData name="CHANDANA MN" userId="S::mchandanabtech20@ced.alliance.edu.in::d70552fc-75e6-44d9-a196-8a309e47e583" providerId="AD" clId="Web-{88B5C89F-5019-0000-9F43-7EEB7BB903C7}" dt="2021-05-17T07:15:43.331" v="12"/>
          <ac:grpSpMkLst>
            <pc:docMk/>
            <pc:sldMk cId="4179288198" sldId="263"/>
            <ac:grpSpMk id="127" creationId="{4C78E281-F596-4ECB-979A-89D89452AAD7}"/>
          </ac:grpSpMkLst>
        </pc:grpChg>
        <pc:grpChg chg="add">
          <ac:chgData name="CHANDANA MN" userId="S::mchandanabtech20@ced.alliance.edu.in::d70552fc-75e6-44d9-a196-8a309e47e583" providerId="AD" clId="Web-{88B5C89F-5019-0000-9F43-7EEB7BB903C7}" dt="2021-05-17T07:15:43.487" v="13"/>
          <ac:grpSpMkLst>
            <pc:docMk/>
            <pc:sldMk cId="4179288198" sldId="263"/>
            <ac:grpSpMk id="139" creationId="{0FA686C7-6B08-416F-AEF3-C204079363A8}"/>
          </ac:grpSpMkLst>
        </pc:grpChg>
        <pc:grpChg chg="add">
          <ac:chgData name="CHANDANA MN" userId="S::mchandanabtech20@ced.alliance.edu.in::d70552fc-75e6-44d9-a196-8a309e47e583" providerId="AD" clId="Web-{88B5C89F-5019-0000-9F43-7EEB7BB903C7}" dt="2021-05-17T07:15:43.487" v="13"/>
          <ac:grpSpMkLst>
            <pc:docMk/>
            <pc:sldMk cId="4179288198" sldId="263"/>
            <ac:grpSpMk id="141" creationId="{4C78E281-F596-4ECB-979A-89D89452AAD7}"/>
          </ac:grpSpMkLst>
        </pc:grpChg>
        <pc:picChg chg="add del">
          <ac:chgData name="CHANDANA MN" userId="S::mchandanabtech20@ced.alliance.edu.in::d70552fc-75e6-44d9-a196-8a309e47e583" providerId="AD" clId="Web-{88B5C89F-5019-0000-9F43-7EEB7BB903C7}" dt="2021-05-17T07:15:43.331" v="12"/>
          <ac:picMkLst>
            <pc:docMk/>
            <pc:sldMk cId="4179288198" sldId="263"/>
            <ac:picMk id="5" creationId="{A8B14907-7023-4B62-8568-ED3C2A14D416}"/>
          </ac:picMkLst>
        </pc:picChg>
        <pc:picChg chg="add">
          <ac:chgData name="CHANDANA MN" userId="S::mchandanabtech20@ced.alliance.edu.in::d70552fc-75e6-44d9-a196-8a309e47e583" providerId="AD" clId="Web-{88B5C89F-5019-0000-9F43-7EEB7BB903C7}" dt="2021-05-17T07:15:43.487" v="13"/>
          <ac:picMkLst>
            <pc:docMk/>
            <pc:sldMk cId="4179288198" sldId="263"/>
            <ac:picMk id="6" creationId="{50C065C3-0FE3-4452-B765-CB05BBB2A983}"/>
          </ac:picMkLst>
        </pc:picChg>
        <pc:picChg chg="add del">
          <ac:chgData name="CHANDANA MN" userId="S::mchandanabtech20@ced.alliance.edu.in::d70552fc-75e6-44d9-a196-8a309e47e583" providerId="AD" clId="Web-{88B5C89F-5019-0000-9F43-7EEB7BB903C7}" dt="2021-05-17T07:15:28.580" v="8"/>
          <ac:picMkLst>
            <pc:docMk/>
            <pc:sldMk cId="4179288198" sldId="263"/>
            <ac:picMk id="8" creationId="{9ACD3AF8-B16E-4174-8C1A-41F683C4AF8A}"/>
          </ac:picMkLst>
        </pc:picChg>
        <pc:picChg chg="add del">
          <ac:chgData name="CHANDANA MN" userId="S::mchandanabtech20@ced.alliance.edu.in::d70552fc-75e6-44d9-a196-8a309e47e583" providerId="AD" clId="Web-{88B5C89F-5019-0000-9F43-7EEB7BB903C7}" dt="2021-05-17T07:15:43.331" v="12"/>
          <ac:picMkLst>
            <pc:docMk/>
            <pc:sldMk cId="4179288198" sldId="263"/>
            <ac:picMk id="9" creationId="{50C065C3-0FE3-4452-B765-CB05BBB2A983}"/>
          </ac:picMkLst>
        </pc:picChg>
        <pc:picChg chg="add">
          <ac:chgData name="CHANDANA MN" userId="S::mchandanabtech20@ced.alliance.edu.in::d70552fc-75e6-44d9-a196-8a309e47e583" providerId="AD" clId="Web-{88B5C89F-5019-0000-9F43-7EEB7BB903C7}" dt="2021-05-17T07:15:43.487" v="13"/>
          <ac:picMkLst>
            <pc:docMk/>
            <pc:sldMk cId="4179288198" sldId="263"/>
            <ac:picMk id="138" creationId="{0A1DEB45-BFE9-41D0-A969-C81CC3C67085}"/>
          </ac:picMkLst>
        </pc:picChg>
      </pc:sldChg>
      <pc:sldChg chg="addSp delSp modSp new">
        <pc:chgData name="CHANDANA MN" userId="S::mchandanabtech20@ced.alliance.edu.in::d70552fc-75e6-44d9-a196-8a309e47e583" providerId="AD" clId="Web-{88B5C89F-5019-0000-9F43-7EEB7BB903C7}" dt="2021-05-17T07:31:32.418" v="295" actId="20577"/>
        <pc:sldMkLst>
          <pc:docMk/>
          <pc:sldMk cId="3576609068" sldId="264"/>
        </pc:sldMkLst>
        <pc:spChg chg="mod">
          <ac:chgData name="CHANDANA MN" userId="S::mchandanabtech20@ced.alliance.edu.in::d70552fc-75e6-44d9-a196-8a309e47e583" providerId="AD" clId="Web-{88B5C89F-5019-0000-9F43-7EEB7BB903C7}" dt="2021-05-17T07:31:32.418" v="295" actId="20577"/>
          <ac:spMkLst>
            <pc:docMk/>
            <pc:sldMk cId="3576609068" sldId="264"/>
            <ac:spMk id="2" creationId="{519328E0-FCB8-4DC2-8182-B4B5E22505F3}"/>
          </ac:spMkLst>
        </pc:spChg>
        <pc:spChg chg="del">
          <ac:chgData name="CHANDANA MN" userId="S::mchandanabtech20@ced.alliance.edu.in::d70552fc-75e6-44d9-a196-8a309e47e583" providerId="AD" clId="Web-{88B5C89F-5019-0000-9F43-7EEB7BB903C7}" dt="2021-05-17T07:19:30.716" v="24"/>
          <ac:spMkLst>
            <pc:docMk/>
            <pc:sldMk cId="3576609068" sldId="264"/>
            <ac:spMk id="3" creationId="{5A9CDA39-BEA7-41AF-82D8-223F6B0AFAA5}"/>
          </ac:spMkLst>
        </pc:spChg>
        <pc:graphicFrameChg chg="add mod ord modGraphic">
          <ac:chgData name="CHANDANA MN" userId="S::mchandanabtech20@ced.alliance.edu.in::d70552fc-75e6-44d9-a196-8a309e47e583" providerId="AD" clId="Web-{88B5C89F-5019-0000-9F43-7EEB7BB903C7}" dt="2021-05-17T07:31:32.325" v="294" actId="1076"/>
          <ac:graphicFrameMkLst>
            <pc:docMk/>
            <pc:sldMk cId="3576609068" sldId="264"/>
            <ac:graphicFrameMk id="4" creationId="{2A3C6BB2-941C-4499-9E81-9BD971F71012}"/>
          </ac:graphicFrameMkLst>
        </pc:graphicFrameChg>
      </pc:sldChg>
    </pc:docChg>
  </pc:docChgLst>
  <pc:docChgLst>
    <pc:chgData name="CHANDANA MN" userId="S::mchandanabtech20@ced.alliance.edu.in::d70552fc-75e6-44d9-a196-8a309e47e583" providerId="AD" clId="Web-{86AFC89F-A07B-0000-8A64-C6662470648C}"/>
    <pc:docChg chg="addSld modSld">
      <pc:chgData name="CHANDANA MN" userId="S::mchandanabtech20@ced.alliance.edu.in::d70552fc-75e6-44d9-a196-8a309e47e583" providerId="AD" clId="Web-{86AFC89F-A07B-0000-8A64-C6662470648C}" dt="2021-05-17T05:31:24.009" v="21" actId="20577"/>
      <pc:docMkLst>
        <pc:docMk/>
      </pc:docMkLst>
      <pc:sldChg chg="modSp">
        <pc:chgData name="CHANDANA MN" userId="S::mchandanabtech20@ced.alliance.edu.in::d70552fc-75e6-44d9-a196-8a309e47e583" providerId="AD" clId="Web-{86AFC89F-A07B-0000-8A64-C6662470648C}" dt="2021-05-17T05:29:54.321" v="17" actId="20577"/>
        <pc:sldMkLst>
          <pc:docMk/>
          <pc:sldMk cId="3856144342" sldId="256"/>
        </pc:sldMkLst>
        <pc:spChg chg="mod">
          <ac:chgData name="CHANDANA MN" userId="S::mchandanabtech20@ced.alliance.edu.in::d70552fc-75e6-44d9-a196-8a309e47e583" providerId="AD" clId="Web-{86AFC89F-A07B-0000-8A64-C6662470648C}" dt="2021-05-17T05:29:54.321" v="17" actId="20577"/>
          <ac:spMkLst>
            <pc:docMk/>
            <pc:sldMk cId="3856144342" sldId="256"/>
            <ac:spMk id="2" creationId="{00000000-0000-0000-0000-000000000000}"/>
          </ac:spMkLst>
        </pc:spChg>
      </pc:sldChg>
      <pc:sldChg chg="modSp new">
        <pc:chgData name="CHANDANA MN" userId="S::mchandanabtech20@ced.alliance.edu.in::d70552fc-75e6-44d9-a196-8a309e47e583" providerId="AD" clId="Web-{86AFC89F-A07B-0000-8A64-C6662470648C}" dt="2021-05-17T05:31:24.009" v="21" actId="20577"/>
        <pc:sldMkLst>
          <pc:docMk/>
          <pc:sldMk cId="4179288198" sldId="263"/>
        </pc:sldMkLst>
        <pc:spChg chg="mod">
          <ac:chgData name="CHANDANA MN" userId="S::mchandanabtech20@ced.alliance.edu.in::d70552fc-75e6-44d9-a196-8a309e47e583" providerId="AD" clId="Web-{86AFC89F-A07B-0000-8A64-C6662470648C}" dt="2021-05-17T05:31:24.009" v="21" actId="20577"/>
          <ac:spMkLst>
            <pc:docMk/>
            <pc:sldMk cId="4179288198" sldId="263"/>
            <ac:spMk id="2" creationId="{4F6433A1-F8DB-4A15-8B03-56483802F883}"/>
          </ac:spMkLst>
        </pc:spChg>
      </pc:sldChg>
    </pc:docChg>
  </pc:docChgLst>
  <pc:docChgLst>
    <pc:chgData name="CHANDANA MN" userId="S::mchandanabtech20@ced.alliance.edu.in::d70552fc-75e6-44d9-a196-8a309e47e583" providerId="AD" clId="Web-{275A974E-8FD7-DBBC-AF26-38A3AEEF45E7}"/>
    <pc:docChg chg="modSld">
      <pc:chgData name="CHANDANA MN" userId="S::mchandanabtech20@ced.alliance.edu.in::d70552fc-75e6-44d9-a196-8a309e47e583" providerId="AD" clId="Web-{275A974E-8FD7-DBBC-AF26-38A3AEEF45E7}" dt="2021-07-05T13:20:08.985" v="4" actId="20577"/>
      <pc:docMkLst>
        <pc:docMk/>
      </pc:docMkLst>
      <pc:sldChg chg="modSp">
        <pc:chgData name="CHANDANA MN" userId="S::mchandanabtech20@ced.alliance.edu.in::d70552fc-75e6-44d9-a196-8a309e47e583" providerId="AD" clId="Web-{275A974E-8FD7-DBBC-AF26-38A3AEEF45E7}" dt="2021-07-05T13:20:08.985" v="4" actId="20577"/>
        <pc:sldMkLst>
          <pc:docMk/>
          <pc:sldMk cId="3856144342" sldId="256"/>
        </pc:sldMkLst>
        <pc:spChg chg="mod">
          <ac:chgData name="CHANDANA MN" userId="S::mchandanabtech20@ced.alliance.edu.in::d70552fc-75e6-44d9-a196-8a309e47e583" providerId="AD" clId="Web-{275A974E-8FD7-DBBC-AF26-38A3AEEF45E7}" dt="2021-07-05T13:20:08.985" v="4" actId="20577"/>
          <ac:spMkLst>
            <pc:docMk/>
            <pc:sldMk cId="3856144342" sldId="256"/>
            <ac:spMk id="3" creationId="{00000000-0000-0000-0000-000000000000}"/>
          </ac:spMkLst>
        </pc:spChg>
      </pc:sldChg>
    </pc:docChg>
  </pc:docChgLst>
  <pc:docChgLst>
    <pc:chgData name="CHANDANA MN" userId="S::mchandanabtech20@ced.alliance.edu.in::d70552fc-75e6-44d9-a196-8a309e47e583" providerId="AD" clId="Web-{DEC4E4C2-9C60-5A7C-388E-09F04278E2C9}"/>
    <pc:docChg chg="addSld modSld">
      <pc:chgData name="CHANDANA MN" userId="S::mchandanabtech20@ced.alliance.edu.in::d70552fc-75e6-44d9-a196-8a309e47e583" providerId="AD" clId="Web-{DEC4E4C2-9C60-5A7C-388E-09F04278E2C9}" dt="2021-05-27T06:36:37.538" v="23"/>
      <pc:docMkLst>
        <pc:docMk/>
      </pc:docMkLst>
      <pc:sldChg chg="mod modShow">
        <pc:chgData name="CHANDANA MN" userId="S::mchandanabtech20@ced.alliance.edu.in::d70552fc-75e6-44d9-a196-8a309e47e583" providerId="AD" clId="Web-{DEC4E4C2-9C60-5A7C-388E-09F04278E2C9}" dt="2021-05-27T05:57:42.025" v="0"/>
        <pc:sldMkLst>
          <pc:docMk/>
          <pc:sldMk cId="1019802729" sldId="259"/>
        </pc:sldMkLst>
      </pc:sldChg>
      <pc:sldChg chg="addSp delSp modSp new">
        <pc:chgData name="CHANDANA MN" userId="S::mchandanabtech20@ced.alliance.edu.in::d70552fc-75e6-44d9-a196-8a309e47e583" providerId="AD" clId="Web-{DEC4E4C2-9C60-5A7C-388E-09F04278E2C9}" dt="2021-05-27T06:02:09.482" v="14" actId="14100"/>
        <pc:sldMkLst>
          <pc:docMk/>
          <pc:sldMk cId="1208036030" sldId="276"/>
        </pc:sldMkLst>
        <pc:spChg chg="add del mod">
          <ac:chgData name="CHANDANA MN" userId="S::mchandanabtech20@ced.alliance.edu.in::d70552fc-75e6-44d9-a196-8a309e47e583" providerId="AD" clId="Web-{DEC4E4C2-9C60-5A7C-388E-09F04278E2C9}" dt="2021-05-27T06:01:42.761" v="7"/>
          <ac:spMkLst>
            <pc:docMk/>
            <pc:sldMk cId="1208036030" sldId="276"/>
            <ac:spMk id="3" creationId="{4F4D62EE-7EC1-4027-890E-2EF510BB1849}"/>
          </ac:spMkLst>
        </pc:spChg>
        <pc:spChg chg="add del">
          <ac:chgData name="CHANDANA MN" userId="S::mchandanabtech20@ced.alliance.edu.in::d70552fc-75e6-44d9-a196-8a309e47e583" providerId="AD" clId="Web-{DEC4E4C2-9C60-5A7C-388E-09F04278E2C9}" dt="2021-05-27T06:01:31.463" v="5"/>
          <ac:spMkLst>
            <pc:docMk/>
            <pc:sldMk cId="1208036030" sldId="276"/>
            <ac:spMk id="4" creationId="{0C82FB64-A68A-4DBD-B7B4-EC5A2B8593AE}"/>
          </ac:spMkLst>
        </pc:spChg>
        <pc:picChg chg="add mod">
          <ac:chgData name="CHANDANA MN" userId="S::mchandanabtech20@ced.alliance.edu.in::d70552fc-75e6-44d9-a196-8a309e47e583" providerId="AD" clId="Web-{DEC4E4C2-9C60-5A7C-388E-09F04278E2C9}" dt="2021-05-27T06:02:09.482" v="14" actId="14100"/>
          <ac:picMkLst>
            <pc:docMk/>
            <pc:sldMk cId="1208036030" sldId="276"/>
            <ac:picMk id="2" creationId="{AE1AD2BB-A16E-48A6-BDE7-C3CACE877DBA}"/>
          </ac:picMkLst>
        </pc:picChg>
      </pc:sldChg>
      <pc:sldChg chg="addSp delSp modSp new mod setBg">
        <pc:chgData name="CHANDANA MN" userId="S::mchandanabtech20@ced.alliance.edu.in::d70552fc-75e6-44d9-a196-8a309e47e583" providerId="AD" clId="Web-{DEC4E4C2-9C60-5A7C-388E-09F04278E2C9}" dt="2021-05-27T06:36:37.538" v="23"/>
        <pc:sldMkLst>
          <pc:docMk/>
          <pc:sldMk cId="1136946450" sldId="277"/>
        </pc:sldMkLst>
        <pc:spChg chg="add del">
          <ac:chgData name="CHANDANA MN" userId="S::mchandanabtech20@ced.alliance.edu.in::d70552fc-75e6-44d9-a196-8a309e47e583" providerId="AD" clId="Web-{DEC4E4C2-9C60-5A7C-388E-09F04278E2C9}" dt="2021-05-27T06:36:33.835" v="20"/>
          <ac:spMkLst>
            <pc:docMk/>
            <pc:sldMk cId="1136946450" sldId="277"/>
            <ac:spMk id="5" creationId="{3D66C6E3-EBD2-40B7-8FD8-D6D2250FC482}"/>
          </ac:spMkLst>
        </pc:spChg>
        <pc:spChg chg="add del">
          <ac:chgData name="CHANDANA MN" userId="S::mchandanabtech20@ced.alliance.edu.in::d70552fc-75e6-44d9-a196-8a309e47e583" providerId="AD" clId="Web-{DEC4E4C2-9C60-5A7C-388E-09F04278E2C9}" dt="2021-05-27T06:36:37.491" v="22"/>
          <ac:spMkLst>
            <pc:docMk/>
            <pc:sldMk cId="1136946450" sldId="277"/>
            <ac:spMk id="6" creationId="{933B46D5-42D5-4194-B895-B45DCFF2230F}"/>
          </ac:spMkLst>
        </pc:spChg>
        <pc:spChg chg="add del">
          <ac:chgData name="CHANDANA MN" userId="S::mchandanabtech20@ced.alliance.edu.in::d70552fc-75e6-44d9-a196-8a309e47e583" providerId="AD" clId="Web-{DEC4E4C2-9C60-5A7C-388E-09F04278E2C9}" dt="2021-05-27T06:36:31.038" v="18"/>
          <ac:spMkLst>
            <pc:docMk/>
            <pc:sldMk cId="1136946450" sldId="277"/>
            <ac:spMk id="9" creationId="{BC3E363D-4793-4E9B-88F5-58007346CFBE}"/>
          </ac:spMkLst>
        </pc:spChg>
        <pc:spChg chg="add">
          <ac:chgData name="CHANDANA MN" userId="S::mchandanabtech20@ced.alliance.edu.in::d70552fc-75e6-44d9-a196-8a309e47e583" providerId="AD" clId="Web-{DEC4E4C2-9C60-5A7C-388E-09F04278E2C9}" dt="2021-05-27T06:36:37.538" v="23"/>
          <ac:spMkLst>
            <pc:docMk/>
            <pc:sldMk cId="1136946450" sldId="277"/>
            <ac:spMk id="12" creationId="{3D66C6E3-EBD2-40B7-8FD8-D6D2250FC482}"/>
          </ac:spMkLst>
        </pc:spChg>
        <pc:spChg chg="add del">
          <ac:chgData name="CHANDANA MN" userId="S::mchandanabtech20@ced.alliance.edu.in::d70552fc-75e6-44d9-a196-8a309e47e583" providerId="AD" clId="Web-{DEC4E4C2-9C60-5A7C-388E-09F04278E2C9}" dt="2021-05-27T06:36:37.491" v="22"/>
          <ac:spMkLst>
            <pc:docMk/>
            <pc:sldMk cId="1136946450" sldId="277"/>
            <ac:spMk id="45" creationId="{083A6575-45DF-4CD7-8E7D-50E51B82D5C2}"/>
          </ac:spMkLst>
        </pc:spChg>
        <pc:grpChg chg="add del">
          <ac:chgData name="CHANDANA MN" userId="S::mchandanabtech20@ced.alliance.edu.in::d70552fc-75e6-44d9-a196-8a309e47e583" providerId="AD" clId="Web-{DEC4E4C2-9C60-5A7C-388E-09F04278E2C9}" dt="2021-05-27T06:36:37.491" v="22"/>
          <ac:grpSpMkLst>
            <pc:docMk/>
            <pc:sldMk cId="1136946450" sldId="277"/>
            <ac:grpSpMk id="8" creationId="{18896DCC-8879-4CF3-BB2D-0C535C80597E}"/>
          </ac:grpSpMkLst>
        </pc:grpChg>
        <pc:picChg chg="add mod">
          <ac:chgData name="CHANDANA MN" userId="S::mchandanabtech20@ced.alliance.edu.in::d70552fc-75e6-44d9-a196-8a309e47e583" providerId="AD" clId="Web-{DEC4E4C2-9C60-5A7C-388E-09F04278E2C9}" dt="2021-05-27T06:36:37.538" v="23"/>
          <ac:picMkLst>
            <pc:docMk/>
            <pc:sldMk cId="1136946450" sldId="277"/>
            <ac:picMk id="2" creationId="{518A3C0E-39F3-42EE-B190-40B439ADBBC7}"/>
          </ac:picMkLst>
        </pc:picChg>
        <pc:picChg chg="add del">
          <ac:chgData name="CHANDANA MN" userId="S::mchandanabtech20@ced.alliance.edu.in::d70552fc-75e6-44d9-a196-8a309e47e583" providerId="AD" clId="Web-{DEC4E4C2-9C60-5A7C-388E-09F04278E2C9}" dt="2021-05-27T06:36:33.835" v="20"/>
          <ac:picMkLst>
            <pc:docMk/>
            <pc:sldMk cId="1136946450" sldId="277"/>
            <ac:picMk id="4" creationId="{6D651BB0-1DFD-4941-83DD-704006F6B139}"/>
          </ac:picMkLst>
        </pc:picChg>
        <pc:picChg chg="add del">
          <ac:chgData name="CHANDANA MN" userId="S::mchandanabtech20@ced.alliance.edu.in::d70552fc-75e6-44d9-a196-8a309e47e583" providerId="AD" clId="Web-{DEC4E4C2-9C60-5A7C-388E-09F04278E2C9}" dt="2021-05-27T06:36:31.038" v="18"/>
          <ac:picMkLst>
            <pc:docMk/>
            <pc:sldMk cId="1136946450" sldId="277"/>
            <ac:picMk id="7" creationId="{43BCD4D4-0FCB-418E-9D58-033B2DB4157F}"/>
          </ac:picMkLst>
        </pc:picChg>
        <pc:picChg chg="add">
          <ac:chgData name="CHANDANA MN" userId="S::mchandanabtech20@ced.alliance.edu.in::d70552fc-75e6-44d9-a196-8a309e47e583" providerId="AD" clId="Web-{DEC4E4C2-9C60-5A7C-388E-09F04278E2C9}" dt="2021-05-27T06:36:37.538" v="23"/>
          <ac:picMkLst>
            <pc:docMk/>
            <pc:sldMk cId="1136946450" sldId="277"/>
            <ac:picMk id="10" creationId="{6D651BB0-1DFD-4941-83DD-704006F6B139}"/>
          </ac:picMkLst>
        </pc:picChg>
        <pc:picChg chg="add del">
          <ac:chgData name="CHANDANA MN" userId="S::mchandanabtech20@ced.alliance.edu.in::d70552fc-75e6-44d9-a196-8a309e47e583" providerId="AD" clId="Web-{DEC4E4C2-9C60-5A7C-388E-09F04278E2C9}" dt="2021-05-27T06:36:31.038" v="18"/>
          <ac:picMkLst>
            <pc:docMk/>
            <pc:sldMk cId="1136946450" sldId="277"/>
            <ac:picMk id="11" creationId="{AA3F2319-3466-4D84-ABE4-77BC773F35D1}"/>
          </ac:picMkLst>
        </pc:picChg>
      </pc:sldChg>
    </pc:docChg>
  </pc:docChgLst>
  <pc:docChgLst>
    <pc:chgData name="CHANDANA MN" userId="S::mchandanabtech20@ced.alliance.edu.in::d70552fc-75e6-44d9-a196-8a309e47e583" providerId="AD" clId="Web-{835F4DA6-8A5E-4434-A118-FB4C00EBE83A}"/>
    <pc:docChg chg="addSld modSld">
      <pc:chgData name="CHANDANA MN" userId="S::mchandanabtech20@ced.alliance.edu.in::d70552fc-75e6-44d9-a196-8a309e47e583" providerId="AD" clId="Web-{835F4DA6-8A5E-4434-A118-FB4C00EBE83A}" dt="2021-05-15T07:00:21.027" v="198" actId="20577"/>
      <pc:docMkLst>
        <pc:docMk/>
      </pc:docMkLst>
      <pc:sldChg chg="addSp delSp modSp mod setBg setClrOvrMap">
        <pc:chgData name="CHANDANA MN" userId="S::mchandanabtech20@ced.alliance.edu.in::d70552fc-75e6-44d9-a196-8a309e47e583" providerId="AD" clId="Web-{835F4DA6-8A5E-4434-A118-FB4C00EBE83A}" dt="2021-05-15T03:01:42.653" v="15" actId="14100"/>
        <pc:sldMkLst>
          <pc:docMk/>
          <pc:sldMk cId="3856144342" sldId="256"/>
        </pc:sldMkLst>
        <pc:spChg chg="mod">
          <ac:chgData name="CHANDANA MN" userId="S::mchandanabtech20@ced.alliance.edu.in::d70552fc-75e6-44d9-a196-8a309e47e583" providerId="AD" clId="Web-{835F4DA6-8A5E-4434-A118-FB4C00EBE83A}" dt="2021-05-15T03:01:01.684" v="10"/>
          <ac:spMkLst>
            <pc:docMk/>
            <pc:sldMk cId="3856144342" sldId="256"/>
            <ac:spMk id="2" creationId="{00000000-0000-0000-0000-000000000000}"/>
          </ac:spMkLst>
        </pc:spChg>
        <pc:spChg chg="mod">
          <ac:chgData name="CHANDANA MN" userId="S::mchandanabtech20@ced.alliance.edu.in::d70552fc-75e6-44d9-a196-8a309e47e583" providerId="AD" clId="Web-{835F4DA6-8A5E-4434-A118-FB4C00EBE83A}" dt="2021-05-15T03:01:42.653" v="15" actId="14100"/>
          <ac:spMkLst>
            <pc:docMk/>
            <pc:sldMk cId="3856144342" sldId="256"/>
            <ac:spMk id="3" creationId="{00000000-0000-0000-0000-000000000000}"/>
          </ac:spMkLst>
        </pc:spChg>
        <pc:spChg chg="add">
          <ac:chgData name="CHANDANA MN" userId="S::mchandanabtech20@ced.alliance.edu.in::d70552fc-75e6-44d9-a196-8a309e47e583" providerId="AD" clId="Web-{835F4DA6-8A5E-4434-A118-FB4C00EBE83A}" dt="2021-05-15T03:01:01.684" v="10"/>
          <ac:spMkLst>
            <pc:docMk/>
            <pc:sldMk cId="3856144342" sldId="256"/>
            <ac:spMk id="7" creationId="{8B3F5CD4-CBC8-4A22-9DCC-0420CA28A09F}"/>
          </ac:spMkLst>
        </pc:spChg>
        <pc:spChg chg="add del">
          <ac:chgData name="CHANDANA MN" userId="S::mchandanabtech20@ced.alliance.edu.in::d70552fc-75e6-44d9-a196-8a309e47e583" providerId="AD" clId="Web-{835F4DA6-8A5E-4434-A118-FB4C00EBE83A}" dt="2021-05-15T03:00:53.824" v="7"/>
          <ac:spMkLst>
            <pc:docMk/>
            <pc:sldMk cId="3856144342" sldId="256"/>
            <ac:spMk id="9" creationId="{8B3F5CD4-CBC8-4A22-9DCC-0420CA28A09F}"/>
          </ac:spMkLst>
        </pc:spChg>
        <pc:spChg chg="add del">
          <ac:chgData name="CHANDANA MN" userId="S::mchandanabtech20@ced.alliance.edu.in::d70552fc-75e6-44d9-a196-8a309e47e583" providerId="AD" clId="Web-{835F4DA6-8A5E-4434-A118-FB4C00EBE83A}" dt="2021-05-15T03:01:01.653" v="9"/>
          <ac:spMkLst>
            <pc:docMk/>
            <pc:sldMk cId="3856144342" sldId="256"/>
            <ac:spMk id="52" creationId="{6697F791-5FFA-4164-899F-EB52EA72B024}"/>
          </ac:spMkLst>
        </pc:spChg>
        <pc:spChg chg="add del">
          <ac:chgData name="CHANDANA MN" userId="S::mchandanabtech20@ced.alliance.edu.in::d70552fc-75e6-44d9-a196-8a309e47e583" providerId="AD" clId="Web-{835F4DA6-8A5E-4434-A118-FB4C00EBE83A}" dt="2021-05-15T03:01:01.653" v="9"/>
          <ac:spMkLst>
            <pc:docMk/>
            <pc:sldMk cId="3856144342" sldId="256"/>
            <ac:spMk id="56" creationId="{B773AB25-A422-41AA-9737-5E04C1966DE1}"/>
          </ac:spMkLst>
        </pc:spChg>
        <pc:grpChg chg="add del">
          <ac:chgData name="CHANDANA MN" userId="S::mchandanabtech20@ced.alliance.edu.in::d70552fc-75e6-44d9-a196-8a309e47e583" providerId="AD" clId="Web-{835F4DA6-8A5E-4434-A118-FB4C00EBE83A}" dt="2021-05-15T03:01:01.653" v="9"/>
          <ac:grpSpMkLst>
            <pc:docMk/>
            <pc:sldMk cId="3856144342" sldId="256"/>
            <ac:grpSpMk id="11" creationId="{EB95AFDF-FA7D-4311-9C65-6D507D92F474}"/>
          </ac:grpSpMkLst>
        </pc:grpChg>
        <pc:grpChg chg="add del">
          <ac:chgData name="CHANDANA MN" userId="S::mchandanabtech20@ced.alliance.edu.in::d70552fc-75e6-44d9-a196-8a309e47e583" providerId="AD" clId="Web-{835F4DA6-8A5E-4434-A118-FB4C00EBE83A}" dt="2021-05-15T03:01:01.653" v="9"/>
          <ac:grpSpMkLst>
            <pc:docMk/>
            <pc:sldMk cId="3856144342" sldId="256"/>
            <ac:grpSpMk id="60" creationId="{6AD0D387-1584-4477-B5F8-52B50D4F2205}"/>
          </ac:grpSpMkLst>
        </pc:grpChg>
        <pc:picChg chg="add mod">
          <ac:chgData name="CHANDANA MN" userId="S::mchandanabtech20@ced.alliance.edu.in::d70552fc-75e6-44d9-a196-8a309e47e583" providerId="AD" clId="Web-{835F4DA6-8A5E-4434-A118-FB4C00EBE83A}" dt="2021-05-15T03:01:01.684" v="10"/>
          <ac:picMkLst>
            <pc:docMk/>
            <pc:sldMk cId="3856144342" sldId="256"/>
            <ac:picMk id="4" creationId="{DD72A763-9D0C-4A5A-BDC9-9ACE209C4E69}"/>
          </ac:picMkLst>
        </pc:picChg>
        <pc:picChg chg="add del">
          <ac:chgData name="CHANDANA MN" userId="S::mchandanabtech20@ced.alliance.edu.in::d70552fc-75e6-44d9-a196-8a309e47e583" providerId="AD" clId="Web-{835F4DA6-8A5E-4434-A118-FB4C00EBE83A}" dt="2021-05-15T03:01:01.653" v="9"/>
          <ac:picMkLst>
            <pc:docMk/>
            <pc:sldMk cId="3856144342" sldId="256"/>
            <ac:picMk id="6" creationId="{5FF7B57D-FF7B-48B3-9F60-9BCEEECF9E76}"/>
          </ac:picMkLst>
        </pc:picChg>
        <pc:picChg chg="add del">
          <ac:chgData name="CHANDANA MN" userId="S::mchandanabtech20@ced.alliance.edu.in::d70552fc-75e6-44d9-a196-8a309e47e583" providerId="AD" clId="Web-{835F4DA6-8A5E-4434-A118-FB4C00EBE83A}" dt="2021-05-15T03:01:01.653" v="9"/>
          <ac:picMkLst>
            <pc:docMk/>
            <pc:sldMk cId="3856144342" sldId="256"/>
            <ac:picMk id="54" creationId="{4E28A1A9-FB81-4816-AAEA-C3B430946951}"/>
          </ac:picMkLst>
        </pc:picChg>
        <pc:picChg chg="add del">
          <ac:chgData name="CHANDANA MN" userId="S::mchandanabtech20@ced.alliance.edu.in::d70552fc-75e6-44d9-a196-8a309e47e583" providerId="AD" clId="Web-{835F4DA6-8A5E-4434-A118-FB4C00EBE83A}" dt="2021-05-15T03:01:01.653" v="9"/>
          <ac:picMkLst>
            <pc:docMk/>
            <pc:sldMk cId="3856144342" sldId="256"/>
            <ac:picMk id="58" creationId="{AF0552B8-DE8C-40DF-B29F-1728E6A10619}"/>
          </ac:picMkLst>
        </pc:picChg>
      </pc:sldChg>
      <pc:sldChg chg="addSp delSp modSp new mod setBg setClrOvrMap">
        <pc:chgData name="CHANDANA MN" userId="S::mchandanabtech20@ced.alliance.edu.in::d70552fc-75e6-44d9-a196-8a309e47e583" providerId="AD" clId="Web-{835F4DA6-8A5E-4434-A118-FB4C00EBE83A}" dt="2021-05-15T05:23:58.569" v="56" actId="20577"/>
        <pc:sldMkLst>
          <pc:docMk/>
          <pc:sldMk cId="2467517102" sldId="257"/>
        </pc:sldMkLst>
        <pc:spChg chg="mod">
          <ac:chgData name="CHANDANA MN" userId="S::mchandanabtech20@ced.alliance.edu.in::d70552fc-75e6-44d9-a196-8a309e47e583" providerId="AD" clId="Web-{835F4DA6-8A5E-4434-A118-FB4C00EBE83A}" dt="2021-05-15T05:23:58.569" v="56" actId="20577"/>
          <ac:spMkLst>
            <pc:docMk/>
            <pc:sldMk cId="2467517102" sldId="257"/>
            <ac:spMk id="2" creationId="{144F2B66-24D6-4F40-9AF4-4790A50C7F6B}"/>
          </ac:spMkLst>
        </pc:spChg>
        <pc:spChg chg="del">
          <ac:chgData name="CHANDANA MN" userId="S::mchandanabtech20@ced.alliance.edu.in::d70552fc-75e6-44d9-a196-8a309e47e583" providerId="AD" clId="Web-{835F4DA6-8A5E-4434-A118-FB4C00EBE83A}" dt="2021-05-15T03:05:13.749" v="22"/>
          <ac:spMkLst>
            <pc:docMk/>
            <pc:sldMk cId="2467517102" sldId="257"/>
            <ac:spMk id="3" creationId="{1CAAC078-57C5-4E98-B407-BF372EE712F3}"/>
          </ac:spMkLst>
        </pc:spChg>
        <pc:spChg chg="add del">
          <ac:chgData name="CHANDANA MN" userId="S::mchandanabtech20@ced.alliance.edu.in::d70552fc-75e6-44d9-a196-8a309e47e583" providerId="AD" clId="Web-{835F4DA6-8A5E-4434-A118-FB4C00EBE83A}" dt="2021-05-15T03:05:42.655" v="24"/>
          <ac:spMkLst>
            <pc:docMk/>
            <pc:sldMk cId="2467517102" sldId="257"/>
            <ac:spMk id="8" creationId="{C0C3E3C2-C0F2-4DE2-BD9C-A56202412AAD}"/>
          </ac:spMkLst>
        </pc:spChg>
        <pc:spChg chg="add del">
          <ac:chgData name="CHANDANA MN" userId="S::mchandanabtech20@ced.alliance.edu.in::d70552fc-75e6-44d9-a196-8a309e47e583" providerId="AD" clId="Web-{835F4DA6-8A5E-4434-A118-FB4C00EBE83A}" dt="2021-05-15T03:06:04.937" v="27"/>
          <ac:spMkLst>
            <pc:docMk/>
            <pc:sldMk cId="2467517102" sldId="257"/>
            <ac:spMk id="11" creationId="{3CBA50DB-DBC7-4B6E-B3C1-8FF1EA519791}"/>
          </ac:spMkLst>
        </pc:spChg>
        <pc:spChg chg="add del">
          <ac:chgData name="CHANDANA MN" userId="S::mchandanabtech20@ced.alliance.edu.in::d70552fc-75e6-44d9-a196-8a309e47e583" providerId="AD" clId="Web-{835F4DA6-8A5E-4434-A118-FB4C00EBE83A}" dt="2021-05-15T03:06:04.937" v="27"/>
          <ac:spMkLst>
            <pc:docMk/>
            <pc:sldMk cId="2467517102" sldId="257"/>
            <ac:spMk id="56" creationId="{A1351C6B-7343-451F-AB4A-1CE294A4E927}"/>
          </ac:spMkLst>
        </pc:spChg>
        <pc:spChg chg="add del">
          <ac:chgData name="CHANDANA MN" userId="S::mchandanabtech20@ced.alliance.edu.in::d70552fc-75e6-44d9-a196-8a309e47e583" providerId="AD" clId="Web-{835F4DA6-8A5E-4434-A118-FB4C00EBE83A}" dt="2021-05-15T04:15:44.529" v="38"/>
          <ac:spMkLst>
            <pc:docMk/>
            <pc:sldMk cId="2467517102" sldId="257"/>
            <ac:spMk id="60" creationId="{34106153-7990-4956-BD26-A04A030064E7}"/>
          </ac:spMkLst>
        </pc:spChg>
        <pc:spChg chg="add del">
          <ac:chgData name="CHANDANA MN" userId="S::mchandanabtech20@ced.alliance.edu.in::d70552fc-75e6-44d9-a196-8a309e47e583" providerId="AD" clId="Web-{835F4DA6-8A5E-4434-A118-FB4C00EBE83A}" dt="2021-05-15T03:06:04.859" v="26"/>
          <ac:spMkLst>
            <pc:docMk/>
            <pc:sldMk cId="2467517102" sldId="257"/>
            <ac:spMk id="119" creationId="{D706AE2E-B17B-43A3-84F8-9C0FE9466CD5}"/>
          </ac:spMkLst>
        </pc:spChg>
        <pc:spChg chg="add del">
          <ac:chgData name="CHANDANA MN" userId="S::mchandanabtech20@ced.alliance.edu.in::d70552fc-75e6-44d9-a196-8a309e47e583" providerId="AD" clId="Web-{835F4DA6-8A5E-4434-A118-FB4C00EBE83A}" dt="2021-05-15T04:15:44.529" v="38"/>
          <ac:spMkLst>
            <pc:docMk/>
            <pc:sldMk cId="2467517102" sldId="257"/>
            <ac:spMk id="120" creationId="{62B94F88-FD5B-4053-B143-DFF55CE44377}"/>
          </ac:spMkLst>
        </pc:spChg>
        <pc:spChg chg="add del">
          <ac:chgData name="CHANDANA MN" userId="S::mchandanabtech20@ced.alliance.edu.in::d70552fc-75e6-44d9-a196-8a309e47e583" providerId="AD" clId="Web-{835F4DA6-8A5E-4434-A118-FB4C00EBE83A}" dt="2021-05-15T03:06:04.859" v="26"/>
          <ac:spMkLst>
            <pc:docMk/>
            <pc:sldMk cId="2467517102" sldId="257"/>
            <ac:spMk id="179" creationId="{5B986EF0-8540-483D-9DDE-1F168FAAC78F}"/>
          </ac:spMkLst>
        </pc:spChg>
        <pc:spChg chg="add">
          <ac:chgData name="CHANDANA MN" userId="S::mchandanabtech20@ced.alliance.edu.in::d70552fc-75e6-44d9-a196-8a309e47e583" providerId="AD" clId="Web-{835F4DA6-8A5E-4434-A118-FB4C00EBE83A}" dt="2021-05-15T04:15:44.529" v="38"/>
          <ac:spMkLst>
            <pc:docMk/>
            <pc:sldMk cId="2467517102" sldId="257"/>
            <ac:spMk id="239" creationId="{81B1BC20-CC70-4C30-B9BE-C23E121CA60E}"/>
          </ac:spMkLst>
        </pc:spChg>
        <pc:spChg chg="add">
          <ac:chgData name="CHANDANA MN" userId="S::mchandanabtech20@ced.alliance.edu.in::d70552fc-75e6-44d9-a196-8a309e47e583" providerId="AD" clId="Web-{835F4DA6-8A5E-4434-A118-FB4C00EBE83A}" dt="2021-05-15T04:15:44.529" v="38"/>
          <ac:spMkLst>
            <pc:docMk/>
            <pc:sldMk cId="2467517102" sldId="257"/>
            <ac:spMk id="299" creationId="{4683B8BC-85C4-41F2-9CD3-B074823B6BBD}"/>
          </ac:spMkLst>
        </pc:spChg>
        <pc:grpChg chg="add del">
          <ac:chgData name="CHANDANA MN" userId="S::mchandanabtech20@ced.alliance.edu.in::d70552fc-75e6-44d9-a196-8a309e47e583" providerId="AD" clId="Web-{835F4DA6-8A5E-4434-A118-FB4C00EBE83A}" dt="2021-05-15T03:06:04.937" v="27"/>
          <ac:grpSpMkLst>
            <pc:docMk/>
            <pc:sldMk cId="2467517102" sldId="257"/>
            <ac:grpSpMk id="13" creationId="{1DED8FB6-AF8D-4D98-913D-E6486FEC1021}"/>
          </ac:grpSpMkLst>
        </pc:grpChg>
        <pc:grpChg chg="add del">
          <ac:chgData name="CHANDANA MN" userId="S::mchandanabtech20@ced.alliance.edu.in::d70552fc-75e6-44d9-a196-8a309e47e583" providerId="AD" clId="Web-{835F4DA6-8A5E-4434-A118-FB4C00EBE83A}" dt="2021-05-15T04:15:44.529" v="38"/>
          <ac:grpSpMkLst>
            <pc:docMk/>
            <pc:sldMk cId="2467517102" sldId="257"/>
            <ac:grpSpMk id="59" creationId="{AB86F577-8905-4B21-8AF3-C1BB3433775D}"/>
          </ac:grpSpMkLst>
        </pc:grpChg>
        <pc:grpChg chg="add del">
          <ac:chgData name="CHANDANA MN" userId="S::mchandanabtech20@ced.alliance.edu.in::d70552fc-75e6-44d9-a196-8a309e47e583" providerId="AD" clId="Web-{835F4DA6-8A5E-4434-A118-FB4C00EBE83A}" dt="2021-05-15T03:06:04.859" v="26"/>
          <ac:grpSpMkLst>
            <pc:docMk/>
            <pc:sldMk cId="2467517102" sldId="257"/>
            <ac:grpSpMk id="63" creationId="{AB86F577-8905-4B21-8AF3-C1BB3433775D}"/>
          </ac:grpSpMkLst>
        </pc:grpChg>
        <pc:grpChg chg="add del">
          <ac:chgData name="CHANDANA MN" userId="S::mchandanabtech20@ced.alliance.edu.in::d70552fc-75e6-44d9-a196-8a309e47e583" providerId="AD" clId="Web-{835F4DA6-8A5E-4434-A118-FB4C00EBE83A}" dt="2021-05-15T03:06:04.859" v="26"/>
          <ac:grpSpMkLst>
            <pc:docMk/>
            <pc:sldMk cId="2467517102" sldId="257"/>
            <ac:grpSpMk id="121" creationId="{CEFFB8CF-3E94-42D7-849C-841E7744B2C9}"/>
          </ac:grpSpMkLst>
        </pc:grpChg>
        <pc:grpChg chg="add del">
          <ac:chgData name="CHANDANA MN" userId="S::mchandanabtech20@ced.alliance.edu.in::d70552fc-75e6-44d9-a196-8a309e47e583" providerId="AD" clId="Web-{835F4DA6-8A5E-4434-A118-FB4C00EBE83A}" dt="2021-05-15T04:15:44.529" v="38"/>
          <ac:grpSpMkLst>
            <pc:docMk/>
            <pc:sldMk cId="2467517102" sldId="257"/>
            <ac:grpSpMk id="123" creationId="{866FCB64-0A37-46EB-8A9B-EC0C4C000AA4}"/>
          </ac:grpSpMkLst>
        </pc:grpChg>
        <pc:grpChg chg="add">
          <ac:chgData name="CHANDANA MN" userId="S::mchandanabtech20@ced.alliance.edu.in::d70552fc-75e6-44d9-a196-8a309e47e583" providerId="AD" clId="Web-{835F4DA6-8A5E-4434-A118-FB4C00EBE83A}" dt="2021-05-15T04:15:44.529" v="38"/>
          <ac:grpSpMkLst>
            <pc:docMk/>
            <pc:sldMk cId="2467517102" sldId="257"/>
            <ac:grpSpMk id="183" creationId="{AB86F577-8905-4B21-8AF3-C1BB3433775D}"/>
          </ac:grpSpMkLst>
        </pc:grpChg>
        <pc:grpChg chg="add">
          <ac:chgData name="CHANDANA MN" userId="S::mchandanabtech20@ced.alliance.edu.in::d70552fc-75e6-44d9-a196-8a309e47e583" providerId="AD" clId="Web-{835F4DA6-8A5E-4434-A118-FB4C00EBE83A}" dt="2021-05-15T04:15:44.529" v="38"/>
          <ac:grpSpMkLst>
            <pc:docMk/>
            <pc:sldMk cId="2467517102" sldId="257"/>
            <ac:grpSpMk id="243" creationId="{D5E95061-A9DC-4C67-BCAF-F560690997E8}"/>
          </ac:grpSpMkLst>
        </pc:grpChg>
        <pc:picChg chg="add mod ord">
          <ac:chgData name="CHANDANA MN" userId="S::mchandanabtech20@ced.alliance.edu.in::d70552fc-75e6-44d9-a196-8a309e47e583" providerId="AD" clId="Web-{835F4DA6-8A5E-4434-A118-FB4C00EBE83A}" dt="2021-05-15T04:15:44.529" v="38"/>
          <ac:picMkLst>
            <pc:docMk/>
            <pc:sldMk cId="2467517102" sldId="257"/>
            <ac:picMk id="4" creationId="{28112903-317F-4730-AA19-9FA742D6B2CF}"/>
          </ac:picMkLst>
        </pc:picChg>
        <pc:picChg chg="add del">
          <ac:chgData name="CHANDANA MN" userId="S::mchandanabtech20@ced.alliance.edu.in::d70552fc-75e6-44d9-a196-8a309e47e583" providerId="AD" clId="Web-{835F4DA6-8A5E-4434-A118-FB4C00EBE83A}" dt="2021-05-15T03:06:04.937" v="27"/>
          <ac:picMkLst>
            <pc:docMk/>
            <pc:sldMk cId="2467517102" sldId="257"/>
            <ac:picMk id="54" creationId="{5B3DE270-418F-47A7-B311-C4D876041DC6}"/>
          </ac:picMkLst>
        </pc:picChg>
        <pc:picChg chg="add del">
          <ac:chgData name="CHANDANA MN" userId="S::mchandanabtech20@ced.alliance.edu.in::d70552fc-75e6-44d9-a196-8a309e47e583" providerId="AD" clId="Web-{835F4DA6-8A5E-4434-A118-FB4C00EBE83A}" dt="2021-05-15T04:15:44.529" v="38"/>
          <ac:picMkLst>
            <pc:docMk/>
            <pc:sldMk cId="2467517102" sldId="257"/>
            <ac:picMk id="58" creationId="{678E285C-BE9E-45B7-A3EE-B9792DAE9917}"/>
          </ac:picMkLst>
        </pc:picChg>
        <pc:picChg chg="add del">
          <ac:chgData name="CHANDANA MN" userId="S::mchandanabtech20@ced.alliance.edu.in::d70552fc-75e6-44d9-a196-8a309e47e583" providerId="AD" clId="Web-{835F4DA6-8A5E-4434-A118-FB4C00EBE83A}" dt="2021-05-15T03:06:04.859" v="26"/>
          <ac:picMkLst>
            <pc:docMk/>
            <pc:sldMk cId="2467517102" sldId="257"/>
            <ac:picMk id="61" creationId="{678E285C-BE9E-45B7-A3EE-B9792DAE9917}"/>
          </ac:picMkLst>
        </pc:picChg>
        <pc:picChg chg="add del">
          <ac:chgData name="CHANDANA MN" userId="S::mchandanabtech20@ced.alliance.edu.in::d70552fc-75e6-44d9-a196-8a309e47e583" providerId="AD" clId="Web-{835F4DA6-8A5E-4434-A118-FB4C00EBE83A}" dt="2021-05-15T04:15:44.529" v="38"/>
          <ac:picMkLst>
            <pc:docMk/>
            <pc:sldMk cId="2467517102" sldId="257"/>
            <ac:picMk id="62" creationId="{BDEA11A5-20BA-4650-A324-47C0465FF5A4}"/>
          </ac:picMkLst>
        </pc:picChg>
        <pc:picChg chg="add del">
          <ac:chgData name="CHANDANA MN" userId="S::mchandanabtech20@ced.alliance.edu.in::d70552fc-75e6-44d9-a196-8a309e47e583" providerId="AD" clId="Web-{835F4DA6-8A5E-4434-A118-FB4C00EBE83A}" dt="2021-05-15T03:06:04.859" v="26"/>
          <ac:picMkLst>
            <pc:docMk/>
            <pc:sldMk cId="2467517102" sldId="257"/>
            <ac:picMk id="177" creationId="{3631D3C9-4C1D-4B3A-A737-E6E780042405}"/>
          </ac:picMkLst>
        </pc:picChg>
        <pc:picChg chg="add">
          <ac:chgData name="CHANDANA MN" userId="S::mchandanabtech20@ced.alliance.edu.in::d70552fc-75e6-44d9-a196-8a309e47e583" providerId="AD" clId="Web-{835F4DA6-8A5E-4434-A118-FB4C00EBE83A}" dt="2021-05-15T04:15:44.529" v="38"/>
          <ac:picMkLst>
            <pc:docMk/>
            <pc:sldMk cId="2467517102" sldId="257"/>
            <ac:picMk id="181" creationId="{678E285C-BE9E-45B7-A3EE-B9792DAE9917}"/>
          </ac:picMkLst>
        </pc:picChg>
        <pc:picChg chg="add">
          <ac:chgData name="CHANDANA MN" userId="S::mchandanabtech20@ced.alliance.edu.in::d70552fc-75e6-44d9-a196-8a309e47e583" providerId="AD" clId="Web-{835F4DA6-8A5E-4434-A118-FB4C00EBE83A}" dt="2021-05-15T04:15:44.529" v="38"/>
          <ac:picMkLst>
            <pc:docMk/>
            <pc:sldMk cId="2467517102" sldId="257"/>
            <ac:picMk id="241" creationId="{BED7CCD5-D3A4-4162-9CC4-03DF5AB89D07}"/>
          </ac:picMkLst>
        </pc:picChg>
      </pc:sldChg>
      <pc:sldChg chg="addSp delSp modSp new mod setBg">
        <pc:chgData name="CHANDANA MN" userId="S::mchandanabtech20@ced.alliance.edu.in::d70552fc-75e6-44d9-a196-8a309e47e583" providerId="AD" clId="Web-{835F4DA6-8A5E-4434-A118-FB4C00EBE83A}" dt="2021-05-15T05:23:02.298" v="55" actId="14100"/>
        <pc:sldMkLst>
          <pc:docMk/>
          <pc:sldMk cId="1764391527" sldId="258"/>
        </pc:sldMkLst>
        <pc:spChg chg="mod">
          <ac:chgData name="CHANDANA MN" userId="S::mchandanabtech20@ced.alliance.edu.in::d70552fc-75e6-44d9-a196-8a309e47e583" providerId="AD" clId="Web-{835F4DA6-8A5E-4434-A118-FB4C00EBE83A}" dt="2021-05-15T05:22:27.592" v="49" actId="20577"/>
          <ac:spMkLst>
            <pc:docMk/>
            <pc:sldMk cId="1764391527" sldId="258"/>
            <ac:spMk id="2" creationId="{B0DC19D7-DF24-481C-A8E7-4859276B01D5}"/>
          </ac:spMkLst>
        </pc:spChg>
        <pc:spChg chg="mod ord">
          <ac:chgData name="CHANDANA MN" userId="S::mchandanabtech20@ced.alliance.edu.in::d70552fc-75e6-44d9-a196-8a309e47e583" providerId="AD" clId="Web-{835F4DA6-8A5E-4434-A118-FB4C00EBE83A}" dt="2021-05-15T05:23:02.298" v="55" actId="14100"/>
          <ac:spMkLst>
            <pc:docMk/>
            <pc:sldMk cId="1764391527" sldId="258"/>
            <ac:spMk id="3" creationId="{AA91F365-52F0-46E2-ABB5-6DD642687497}"/>
          </ac:spMkLst>
        </pc:spChg>
        <pc:spChg chg="add del">
          <ac:chgData name="CHANDANA MN" userId="S::mchandanabtech20@ced.alliance.edu.in::d70552fc-75e6-44d9-a196-8a309e47e583" providerId="AD" clId="Web-{835F4DA6-8A5E-4434-A118-FB4C00EBE83A}" dt="2021-05-15T05:21:57.887" v="45"/>
          <ac:spMkLst>
            <pc:docMk/>
            <pc:sldMk cId="1764391527" sldId="258"/>
            <ac:spMk id="9" creationId="{C2E4E997-8672-4FFD-B8EC-9932A8E4714B}"/>
          </ac:spMkLst>
        </pc:spChg>
        <pc:grpChg chg="add del">
          <ac:chgData name="CHANDANA MN" userId="S::mchandanabtech20@ced.alliance.edu.in::d70552fc-75e6-44d9-a196-8a309e47e583" providerId="AD" clId="Web-{835F4DA6-8A5E-4434-A118-FB4C00EBE83A}" dt="2021-05-15T05:21:57.887" v="45"/>
          <ac:grpSpMkLst>
            <pc:docMk/>
            <pc:sldMk cId="1764391527" sldId="258"/>
            <ac:grpSpMk id="13" creationId="{453E4DEE-E996-40F8-8635-0FF43D7348F9}"/>
          </ac:grpSpMkLst>
        </pc:grpChg>
        <pc:picChg chg="add mod modCrop">
          <ac:chgData name="CHANDANA MN" userId="S::mchandanabtech20@ced.alliance.edu.in::d70552fc-75e6-44d9-a196-8a309e47e583" providerId="AD" clId="Web-{835F4DA6-8A5E-4434-A118-FB4C00EBE83A}" dt="2021-05-15T05:21:57.902" v="46"/>
          <ac:picMkLst>
            <pc:docMk/>
            <pc:sldMk cId="1764391527" sldId="258"/>
            <ac:picMk id="4" creationId="{ECC76C68-4625-4477-AC8C-07B5F0731FE4}"/>
          </ac:picMkLst>
        </pc:picChg>
        <pc:picChg chg="add del">
          <ac:chgData name="CHANDANA MN" userId="S::mchandanabtech20@ced.alliance.edu.in::d70552fc-75e6-44d9-a196-8a309e47e583" providerId="AD" clId="Web-{835F4DA6-8A5E-4434-A118-FB4C00EBE83A}" dt="2021-05-15T05:21:57.887" v="45"/>
          <ac:picMkLst>
            <pc:docMk/>
            <pc:sldMk cId="1764391527" sldId="258"/>
            <ac:picMk id="11" creationId="{FE6BA9E6-1D9E-4D30-B528-D49FA1342E4E}"/>
          </ac:picMkLst>
        </pc:picChg>
      </pc:sldChg>
      <pc:sldChg chg="addSp delSp modSp new mod setBg modClrScheme modShow chgLayout">
        <pc:chgData name="CHANDANA MN" userId="S::mchandanabtech20@ced.alliance.edu.in::d70552fc-75e6-44d9-a196-8a309e47e583" providerId="AD" clId="Web-{835F4DA6-8A5E-4434-A118-FB4C00EBE83A}" dt="2021-05-15T05:32:10.797" v="129" actId="14100"/>
        <pc:sldMkLst>
          <pc:docMk/>
          <pc:sldMk cId="1019802729" sldId="259"/>
        </pc:sldMkLst>
        <pc:spChg chg="mod ord">
          <ac:chgData name="CHANDANA MN" userId="S::mchandanabtech20@ced.alliance.edu.in::d70552fc-75e6-44d9-a196-8a309e47e583" providerId="AD" clId="Web-{835F4DA6-8A5E-4434-A118-FB4C00EBE83A}" dt="2021-05-15T05:32:10.797" v="129" actId="14100"/>
          <ac:spMkLst>
            <pc:docMk/>
            <pc:sldMk cId="1019802729" sldId="259"/>
            <ac:spMk id="2" creationId="{6984E296-165C-4732-BF0F-FD991372C804}"/>
          </ac:spMkLst>
        </pc:spChg>
        <pc:spChg chg="mod ord">
          <ac:chgData name="CHANDANA MN" userId="S::mchandanabtech20@ced.alliance.edu.in::d70552fc-75e6-44d9-a196-8a309e47e583" providerId="AD" clId="Web-{835F4DA6-8A5E-4434-A118-FB4C00EBE83A}" dt="2021-05-15T05:31:41.200" v="127" actId="14100"/>
          <ac:spMkLst>
            <pc:docMk/>
            <pc:sldMk cId="1019802729" sldId="259"/>
            <ac:spMk id="3" creationId="{B3243040-3D04-4901-A2CC-13FF14FE7DDB}"/>
          </ac:spMkLst>
        </pc:spChg>
        <pc:spChg chg="add del">
          <ac:chgData name="CHANDANA MN" userId="S::mchandanabtech20@ced.alliance.edu.in::d70552fc-75e6-44d9-a196-8a309e47e583" providerId="AD" clId="Web-{835F4DA6-8A5E-4434-A118-FB4C00EBE83A}" dt="2021-05-15T05:31:54.280" v="128"/>
          <ac:spMkLst>
            <pc:docMk/>
            <pc:sldMk cId="1019802729" sldId="259"/>
            <ac:spMk id="5" creationId="{E978A47D-4F17-40FE-AB70-7AF78A9575EB}"/>
          </ac:spMkLst>
        </pc:spChg>
        <pc:spChg chg="add del">
          <ac:chgData name="CHANDANA MN" userId="S::mchandanabtech20@ced.alliance.edu.in::d70552fc-75e6-44d9-a196-8a309e47e583" providerId="AD" clId="Web-{835F4DA6-8A5E-4434-A118-FB4C00EBE83A}" dt="2021-05-15T05:29:23.361" v="105"/>
          <ac:spMkLst>
            <pc:docMk/>
            <pc:sldMk cId="1019802729" sldId="259"/>
            <ac:spMk id="8" creationId="{CC892AB0-7D6D-4FC9-9105-0CB427161889}"/>
          </ac:spMkLst>
        </pc:spChg>
        <pc:spChg chg="add del">
          <ac:chgData name="CHANDANA MN" userId="S::mchandanabtech20@ced.alliance.edu.in::d70552fc-75e6-44d9-a196-8a309e47e583" providerId="AD" clId="Web-{835F4DA6-8A5E-4434-A118-FB4C00EBE83A}" dt="2021-05-15T05:29:23.361" v="105"/>
          <ac:spMkLst>
            <pc:docMk/>
            <pc:sldMk cId="1019802729" sldId="259"/>
            <ac:spMk id="38" creationId="{6D29BE04-4454-4832-B83F-10D001BFF94D}"/>
          </ac:spMkLst>
        </pc:spChg>
        <pc:spChg chg="add del">
          <ac:chgData name="CHANDANA MN" userId="S::mchandanabtech20@ced.alliance.edu.in::d70552fc-75e6-44d9-a196-8a309e47e583" providerId="AD" clId="Web-{835F4DA6-8A5E-4434-A118-FB4C00EBE83A}" dt="2021-05-15T05:29:23.361" v="105"/>
          <ac:spMkLst>
            <pc:docMk/>
            <pc:sldMk cId="1019802729" sldId="259"/>
            <ac:spMk id="40" creationId="{98714CE9-3C2C-48E1-8B8F-CFB7735C43D7}"/>
          </ac:spMkLst>
        </pc:spChg>
        <pc:spChg chg="add">
          <ac:chgData name="CHANDANA MN" userId="S::mchandanabtech20@ced.alliance.edu.in::d70552fc-75e6-44d9-a196-8a309e47e583" providerId="AD" clId="Web-{835F4DA6-8A5E-4434-A118-FB4C00EBE83A}" dt="2021-05-15T05:31:54.280" v="128"/>
          <ac:spMkLst>
            <pc:docMk/>
            <pc:sldMk cId="1019802729" sldId="259"/>
            <ac:spMk id="57" creationId="{E978A47D-4F17-40FE-AB70-7AF78A9575EB}"/>
          </ac:spMkLst>
        </pc:spChg>
        <pc:grpChg chg="add del">
          <ac:chgData name="CHANDANA MN" userId="S::mchandanabtech20@ced.alliance.edu.in::d70552fc-75e6-44d9-a196-8a309e47e583" providerId="AD" clId="Web-{835F4DA6-8A5E-4434-A118-FB4C00EBE83A}" dt="2021-05-15T05:31:54.280" v="128"/>
          <ac:grpSpMkLst>
            <pc:docMk/>
            <pc:sldMk cId="1019802729" sldId="259"/>
            <ac:grpSpMk id="6" creationId="{85BE3A7E-6A3F-401E-A025-BBB8FDB8DD30}"/>
          </ac:grpSpMkLst>
        </pc:grpChg>
        <pc:grpChg chg="add del">
          <ac:chgData name="CHANDANA MN" userId="S::mchandanabtech20@ced.alliance.edu.in::d70552fc-75e6-44d9-a196-8a309e47e583" providerId="AD" clId="Web-{835F4DA6-8A5E-4434-A118-FB4C00EBE83A}" dt="2021-05-15T05:29:23.361" v="105"/>
          <ac:grpSpMkLst>
            <pc:docMk/>
            <pc:sldMk cId="1019802729" sldId="259"/>
            <ac:grpSpMk id="10" creationId="{807353E4-FA19-40CB-8AF8-3A8E6704BE09}"/>
          </ac:grpSpMkLst>
        </pc:grpChg>
        <pc:grpChg chg="add del">
          <ac:chgData name="CHANDANA MN" userId="S::mchandanabtech20@ced.alliance.edu.in::d70552fc-75e6-44d9-a196-8a309e47e583" providerId="AD" clId="Web-{835F4DA6-8A5E-4434-A118-FB4C00EBE83A}" dt="2021-05-15T05:29:23.361" v="105"/>
          <ac:grpSpMkLst>
            <pc:docMk/>
            <pc:sldMk cId="1019802729" sldId="259"/>
            <ac:grpSpMk id="18" creationId="{0328E69E-CE3D-4110-8BF7-AD3C0C10CB1C}"/>
          </ac:grpSpMkLst>
        </pc:grpChg>
        <pc:grpChg chg="add del">
          <ac:chgData name="CHANDANA MN" userId="S::mchandanabtech20@ced.alliance.edu.in::d70552fc-75e6-44d9-a196-8a309e47e583" providerId="AD" clId="Web-{835F4DA6-8A5E-4434-A118-FB4C00EBE83A}" dt="2021-05-15T05:29:23.361" v="105"/>
          <ac:grpSpMkLst>
            <pc:docMk/>
            <pc:sldMk cId="1019802729" sldId="259"/>
            <ac:grpSpMk id="24" creationId="{F64806C9-3599-45A7-BCFF-F762C54276F8}"/>
          </ac:grpSpMkLst>
        </pc:grpChg>
        <pc:grpChg chg="add del">
          <ac:chgData name="CHANDANA MN" userId="S::mchandanabtech20@ced.alliance.edu.in::d70552fc-75e6-44d9-a196-8a309e47e583" providerId="AD" clId="Web-{835F4DA6-8A5E-4434-A118-FB4C00EBE83A}" dt="2021-05-15T05:29:23.361" v="105"/>
          <ac:grpSpMkLst>
            <pc:docMk/>
            <pc:sldMk cId="1019802729" sldId="259"/>
            <ac:grpSpMk id="30" creationId="{1287AC97-A8E8-4B45-A50A-3057A88B4088}"/>
          </ac:grpSpMkLst>
        </pc:grpChg>
        <pc:grpChg chg="add del">
          <ac:chgData name="CHANDANA MN" userId="S::mchandanabtech20@ced.alliance.edu.in::d70552fc-75e6-44d9-a196-8a309e47e583" providerId="AD" clId="Web-{835F4DA6-8A5E-4434-A118-FB4C00EBE83A}" dt="2021-05-15T05:31:54.280" v="128"/>
          <ac:grpSpMkLst>
            <pc:docMk/>
            <pc:sldMk cId="1019802729" sldId="259"/>
            <ac:grpSpMk id="41" creationId="{F4E035BE-9FF4-43D3-BC25-CF582D7FF85E}"/>
          </ac:grpSpMkLst>
        </pc:grpChg>
        <pc:grpChg chg="add">
          <ac:chgData name="CHANDANA MN" userId="S::mchandanabtech20@ced.alliance.edu.in::d70552fc-75e6-44d9-a196-8a309e47e583" providerId="AD" clId="Web-{835F4DA6-8A5E-4434-A118-FB4C00EBE83A}" dt="2021-05-15T05:31:54.280" v="128"/>
          <ac:grpSpMkLst>
            <pc:docMk/>
            <pc:sldMk cId="1019802729" sldId="259"/>
            <ac:grpSpMk id="59" creationId="{85BE3A7E-6A3F-401E-A025-BBB8FDB8DD30}"/>
          </ac:grpSpMkLst>
        </pc:grpChg>
        <pc:grpChg chg="add">
          <ac:chgData name="CHANDANA MN" userId="S::mchandanabtech20@ced.alliance.edu.in::d70552fc-75e6-44d9-a196-8a309e47e583" providerId="AD" clId="Web-{835F4DA6-8A5E-4434-A118-FB4C00EBE83A}" dt="2021-05-15T05:31:54.280" v="128"/>
          <ac:grpSpMkLst>
            <pc:docMk/>
            <pc:sldMk cId="1019802729" sldId="259"/>
            <ac:grpSpMk id="90" creationId="{F4E035BE-9FF4-43D3-BC25-CF582D7FF85E}"/>
          </ac:grpSpMkLst>
        </pc:grpChg>
        <pc:cxnChg chg="add del">
          <ac:chgData name="CHANDANA MN" userId="S::mchandanabtech20@ced.alliance.edu.in::d70552fc-75e6-44d9-a196-8a309e47e583" providerId="AD" clId="Web-{835F4DA6-8A5E-4434-A118-FB4C00EBE83A}" dt="2021-05-15T05:31:54.280" v="128"/>
          <ac:cxnSpMkLst>
            <pc:docMk/>
            <pc:sldMk cId="1019802729" sldId="259"/>
            <ac:cxnSpMk id="39" creationId="{085ECEC0-FF5D-4348-92C7-1EA7C61E770C}"/>
          </ac:cxnSpMkLst>
        </pc:cxnChg>
        <pc:cxnChg chg="add">
          <ac:chgData name="CHANDANA MN" userId="S::mchandanabtech20@ced.alliance.edu.in::d70552fc-75e6-44d9-a196-8a309e47e583" providerId="AD" clId="Web-{835F4DA6-8A5E-4434-A118-FB4C00EBE83A}" dt="2021-05-15T05:31:54.280" v="128"/>
          <ac:cxnSpMkLst>
            <pc:docMk/>
            <pc:sldMk cId="1019802729" sldId="259"/>
            <ac:cxnSpMk id="88" creationId="{085ECEC0-FF5D-4348-92C7-1EA7C61E770C}"/>
          </ac:cxnSpMkLst>
        </pc:cxnChg>
      </pc:sldChg>
      <pc:sldChg chg="addSp delSp modSp new mod setBg modClrScheme delDesignElem chgLayout">
        <pc:chgData name="CHANDANA MN" userId="S::mchandanabtech20@ced.alliance.edu.in::d70552fc-75e6-44d9-a196-8a309e47e583" providerId="AD" clId="Web-{835F4DA6-8A5E-4434-A118-FB4C00EBE83A}" dt="2021-05-15T06:54:42.700" v="181"/>
        <pc:sldMkLst>
          <pc:docMk/>
          <pc:sldMk cId="1937210858" sldId="260"/>
        </pc:sldMkLst>
        <pc:spChg chg="add del mod ord">
          <ac:chgData name="CHANDANA MN" userId="S::mchandanabtech20@ced.alliance.edu.in::d70552fc-75e6-44d9-a196-8a309e47e583" providerId="AD" clId="Web-{835F4DA6-8A5E-4434-A118-FB4C00EBE83A}" dt="2021-05-15T06:52:31.548" v="165"/>
          <ac:spMkLst>
            <pc:docMk/>
            <pc:sldMk cId="1937210858" sldId="260"/>
            <ac:spMk id="5" creationId="{A3E8CFFE-15DB-4EE6-A668-B18CCD238842}"/>
          </ac:spMkLst>
        </pc:spChg>
        <pc:spChg chg="add mod">
          <ac:chgData name="CHANDANA MN" userId="S::mchandanabtech20@ced.alliance.edu.in::d70552fc-75e6-44d9-a196-8a309e47e583" providerId="AD" clId="Web-{835F4DA6-8A5E-4434-A118-FB4C00EBE83A}" dt="2021-05-15T06:54:42.700" v="181"/>
          <ac:spMkLst>
            <pc:docMk/>
            <pc:sldMk cId="1937210858" sldId="260"/>
            <ac:spMk id="6" creationId="{524C008C-FA1A-4D7F-9F17-162449231B95}"/>
          </ac:spMkLst>
        </pc:spChg>
        <pc:spChg chg="add del">
          <ac:chgData name="CHANDANA MN" userId="S::mchandanabtech20@ced.alliance.edu.in::d70552fc-75e6-44d9-a196-8a309e47e583" providerId="AD" clId="Web-{835F4DA6-8A5E-4434-A118-FB4C00EBE83A}" dt="2021-05-15T05:34:48.309" v="141"/>
          <ac:spMkLst>
            <pc:docMk/>
            <pc:sldMk cId="1937210858" sldId="260"/>
            <ac:spMk id="9" creationId="{1E43660D-412A-41EF-9745-E92C0AC60448}"/>
          </ac:spMkLst>
        </pc:spChg>
        <pc:spChg chg="add del">
          <ac:chgData name="CHANDANA MN" userId="S::mchandanabtech20@ced.alliance.edu.in::d70552fc-75e6-44d9-a196-8a309e47e583" providerId="AD" clId="Web-{835F4DA6-8A5E-4434-A118-FB4C00EBE83A}" dt="2021-05-15T06:47:15.442" v="151"/>
          <ac:spMkLst>
            <pc:docMk/>
            <pc:sldMk cId="1937210858" sldId="260"/>
            <ac:spMk id="16" creationId="{3D66C6E3-EBD2-40B7-8FD8-D6D2250FC482}"/>
          </ac:spMkLst>
        </pc:spChg>
        <pc:spChg chg="add del">
          <ac:chgData name="CHANDANA MN" userId="S::mchandanabtech20@ced.alliance.edu.in::d70552fc-75e6-44d9-a196-8a309e47e583" providerId="AD" clId="Web-{835F4DA6-8A5E-4434-A118-FB4C00EBE83A}" dt="2021-05-15T06:52:22.563" v="164"/>
          <ac:spMkLst>
            <pc:docMk/>
            <pc:sldMk cId="1937210858" sldId="260"/>
            <ac:spMk id="23" creationId="{3D66C6E3-EBD2-40B7-8FD8-D6D2250FC482}"/>
          </ac:spMkLst>
        </pc:spChg>
        <pc:picChg chg="add del mod">
          <ac:chgData name="CHANDANA MN" userId="S::mchandanabtech20@ced.alliance.edu.in::d70552fc-75e6-44d9-a196-8a309e47e583" providerId="AD" clId="Web-{835F4DA6-8A5E-4434-A118-FB4C00EBE83A}" dt="2021-05-15T06:51:48.029" v="162"/>
          <ac:picMkLst>
            <pc:docMk/>
            <pc:sldMk cId="1937210858" sldId="260"/>
            <ac:picMk id="2" creationId="{33AFF113-AD0C-4882-B77C-70CE94EA44EA}"/>
          </ac:picMkLst>
        </pc:picChg>
        <pc:picChg chg="add del mod">
          <ac:chgData name="CHANDANA MN" userId="S::mchandanabtech20@ced.alliance.edu.in::d70552fc-75e6-44d9-a196-8a309e47e583" providerId="AD" clId="Web-{835F4DA6-8A5E-4434-A118-FB4C00EBE83A}" dt="2021-05-15T05:34:00.618" v="135"/>
          <ac:picMkLst>
            <pc:docMk/>
            <pc:sldMk cId="1937210858" sldId="260"/>
            <ac:picMk id="2" creationId="{65449CDF-DD17-486E-96C9-DE903656FE5F}"/>
          </ac:picMkLst>
        </pc:picChg>
        <pc:picChg chg="add mod">
          <ac:chgData name="CHANDANA MN" userId="S::mchandanabtech20@ced.alliance.edu.in::d70552fc-75e6-44d9-a196-8a309e47e583" providerId="AD" clId="Web-{835F4DA6-8A5E-4434-A118-FB4C00EBE83A}" dt="2021-05-15T06:53:20.818" v="173" actId="1076"/>
          <ac:picMkLst>
            <pc:docMk/>
            <pc:sldMk cId="1937210858" sldId="260"/>
            <ac:picMk id="3" creationId="{2D538004-F4D5-414D-9772-2299C6FB7ECD}"/>
          </ac:picMkLst>
        </pc:picChg>
        <pc:picChg chg="add del mod">
          <ac:chgData name="CHANDANA MN" userId="S::mchandanabtech20@ced.alliance.edu.in::d70552fc-75e6-44d9-a196-8a309e47e583" providerId="AD" clId="Web-{835F4DA6-8A5E-4434-A118-FB4C00EBE83A}" dt="2021-05-15T05:34:26.761" v="138"/>
          <ac:picMkLst>
            <pc:docMk/>
            <pc:sldMk cId="1937210858" sldId="260"/>
            <ac:picMk id="3" creationId="{EFB0F6CA-F1C9-4558-B432-07F814AC8D13}"/>
          </ac:picMkLst>
        </pc:picChg>
        <pc:picChg chg="add del mod">
          <ac:chgData name="CHANDANA MN" userId="S::mchandanabtech20@ced.alliance.edu.in::d70552fc-75e6-44d9-a196-8a309e47e583" providerId="AD" clId="Web-{835F4DA6-8A5E-4434-A118-FB4C00EBE83A}" dt="2021-05-15T06:47:00.144" v="149"/>
          <ac:picMkLst>
            <pc:docMk/>
            <pc:sldMk cId="1937210858" sldId="260"/>
            <ac:picMk id="4" creationId="{5ECEAE73-D4CB-4CEF-BD3A-C08024C43E18}"/>
          </ac:picMkLst>
        </pc:picChg>
        <pc:picChg chg="add del">
          <ac:chgData name="CHANDANA MN" userId="S::mchandanabtech20@ced.alliance.edu.in::d70552fc-75e6-44d9-a196-8a309e47e583" providerId="AD" clId="Web-{835F4DA6-8A5E-4434-A118-FB4C00EBE83A}" dt="2021-05-15T05:34:48.309" v="141"/>
          <ac:picMkLst>
            <pc:docMk/>
            <pc:sldMk cId="1937210858" sldId="260"/>
            <ac:picMk id="7" creationId="{705E34FB-F15B-4B97-A591-8EE92E5FAEB1}"/>
          </ac:picMkLst>
        </pc:picChg>
        <pc:picChg chg="add del">
          <ac:chgData name="CHANDANA MN" userId="S::mchandanabtech20@ced.alliance.edu.in::d70552fc-75e6-44d9-a196-8a309e47e583" providerId="AD" clId="Web-{835F4DA6-8A5E-4434-A118-FB4C00EBE83A}" dt="2021-05-15T06:47:15.442" v="151"/>
          <ac:picMkLst>
            <pc:docMk/>
            <pc:sldMk cId="1937210858" sldId="260"/>
            <ac:picMk id="14" creationId="{6D651BB0-1DFD-4941-83DD-704006F6B139}"/>
          </ac:picMkLst>
        </pc:picChg>
        <pc:picChg chg="add del">
          <ac:chgData name="CHANDANA MN" userId="S::mchandanabtech20@ced.alliance.edu.in::d70552fc-75e6-44d9-a196-8a309e47e583" providerId="AD" clId="Web-{835F4DA6-8A5E-4434-A118-FB4C00EBE83A}" dt="2021-05-15T06:52:22.563" v="164"/>
          <ac:picMkLst>
            <pc:docMk/>
            <pc:sldMk cId="1937210858" sldId="260"/>
            <ac:picMk id="21" creationId="{6D651BB0-1DFD-4941-83DD-704006F6B139}"/>
          </ac:picMkLst>
        </pc:picChg>
      </pc:sldChg>
      <pc:sldChg chg="addSp modSp new mod setBg">
        <pc:chgData name="CHANDANA MN" userId="S::mchandanabtech20@ced.alliance.edu.in::d70552fc-75e6-44d9-a196-8a309e47e583" providerId="AD" clId="Web-{835F4DA6-8A5E-4434-A118-FB4C00EBE83A}" dt="2021-05-15T06:43:05.592" v="144"/>
        <pc:sldMkLst>
          <pc:docMk/>
          <pc:sldMk cId="2646970500" sldId="261"/>
        </pc:sldMkLst>
        <pc:spChg chg="add">
          <ac:chgData name="CHANDANA MN" userId="S::mchandanabtech20@ced.alliance.edu.in::d70552fc-75e6-44d9-a196-8a309e47e583" providerId="AD" clId="Web-{835F4DA6-8A5E-4434-A118-FB4C00EBE83A}" dt="2021-05-15T06:43:05.592" v="144"/>
          <ac:spMkLst>
            <pc:docMk/>
            <pc:sldMk cId="2646970500" sldId="261"/>
            <ac:spMk id="9" creationId="{3D66C6E3-EBD2-40B7-8FD8-D6D2250FC482}"/>
          </ac:spMkLst>
        </pc:spChg>
        <pc:picChg chg="add mod">
          <ac:chgData name="CHANDANA MN" userId="S::mchandanabtech20@ced.alliance.edu.in::d70552fc-75e6-44d9-a196-8a309e47e583" providerId="AD" clId="Web-{835F4DA6-8A5E-4434-A118-FB4C00EBE83A}" dt="2021-05-15T06:43:05.592" v="144"/>
          <ac:picMkLst>
            <pc:docMk/>
            <pc:sldMk cId="2646970500" sldId="261"/>
            <ac:picMk id="2" creationId="{51B1822D-BDA7-40A2-B29D-7A4C0DB8D725}"/>
          </ac:picMkLst>
        </pc:picChg>
        <pc:picChg chg="add">
          <ac:chgData name="CHANDANA MN" userId="S::mchandanabtech20@ced.alliance.edu.in::d70552fc-75e6-44d9-a196-8a309e47e583" providerId="AD" clId="Web-{835F4DA6-8A5E-4434-A118-FB4C00EBE83A}" dt="2021-05-15T06:43:05.592" v="144"/>
          <ac:picMkLst>
            <pc:docMk/>
            <pc:sldMk cId="2646970500" sldId="261"/>
            <ac:picMk id="7" creationId="{6D651BB0-1DFD-4941-83DD-704006F6B139}"/>
          </ac:picMkLst>
        </pc:picChg>
      </pc:sldChg>
      <pc:sldChg chg="addSp delSp modSp new mod setBg">
        <pc:chgData name="CHANDANA MN" userId="S::mchandanabtech20@ced.alliance.edu.in::d70552fc-75e6-44d9-a196-8a309e47e583" providerId="AD" clId="Web-{835F4DA6-8A5E-4434-A118-FB4C00EBE83A}" dt="2021-05-15T07:00:21.027" v="198" actId="20577"/>
        <pc:sldMkLst>
          <pc:docMk/>
          <pc:sldMk cId="1483756582" sldId="262"/>
        </pc:sldMkLst>
        <pc:spChg chg="del">
          <ac:chgData name="CHANDANA MN" userId="S::mchandanabtech20@ced.alliance.edu.in::d70552fc-75e6-44d9-a196-8a309e47e583" providerId="AD" clId="Web-{835F4DA6-8A5E-4434-A118-FB4C00EBE83A}" dt="2021-05-15T06:55:43.346" v="184"/>
          <ac:spMkLst>
            <pc:docMk/>
            <pc:sldMk cId="1483756582" sldId="262"/>
            <ac:spMk id="2" creationId="{6BD09C3A-309D-49E0-AFD6-A6E24A25E52E}"/>
          </ac:spMkLst>
        </pc:spChg>
        <pc:spChg chg="mod">
          <ac:chgData name="CHANDANA MN" userId="S::mchandanabtech20@ced.alliance.edu.in::d70552fc-75e6-44d9-a196-8a309e47e583" providerId="AD" clId="Web-{835F4DA6-8A5E-4434-A118-FB4C00EBE83A}" dt="2021-05-15T07:00:21.027" v="198" actId="20577"/>
          <ac:spMkLst>
            <pc:docMk/>
            <pc:sldMk cId="1483756582" sldId="262"/>
            <ac:spMk id="3" creationId="{F9B97F8C-2C83-4F61-BD8E-B8F3054A9C14}"/>
          </ac:spMkLst>
        </pc:spChg>
        <pc:grpChg chg="add del">
          <ac:chgData name="CHANDANA MN" userId="S::mchandanabtech20@ced.alliance.edu.in::d70552fc-75e6-44d9-a196-8a309e47e583" providerId="AD" clId="Web-{835F4DA6-8A5E-4434-A118-FB4C00EBE83A}" dt="2021-05-15T06:56:48.867" v="193"/>
          <ac:grpSpMkLst>
            <pc:docMk/>
            <pc:sldMk cId="1483756582" sldId="262"/>
            <ac:grpSpMk id="6" creationId="{74872A0B-8668-4500-9509-EAA581B26C24}"/>
          </ac:grpSpMkLst>
        </pc:grpChg>
        <pc:grpChg chg="add del">
          <ac:chgData name="CHANDANA MN" userId="S::mchandanabtech20@ced.alliance.edu.in::d70552fc-75e6-44d9-a196-8a309e47e583" providerId="AD" clId="Web-{835F4DA6-8A5E-4434-A118-FB4C00EBE83A}" dt="2021-05-15T06:56:48.867" v="193"/>
          <ac:grpSpMkLst>
            <pc:docMk/>
            <pc:sldMk cId="1483756582" sldId="262"/>
            <ac:grpSpMk id="8" creationId="{240590EE-5428-41AA-95B2-96FCC1CE67A7}"/>
          </ac:grpSpMkLst>
        </pc:grpChg>
        <pc:grpChg chg="add del">
          <ac:chgData name="CHANDANA MN" userId="S::mchandanabtech20@ced.alliance.edu.in::d70552fc-75e6-44d9-a196-8a309e47e583" providerId="AD" clId="Web-{835F4DA6-8A5E-4434-A118-FB4C00EBE83A}" dt="2021-05-15T06:56:32.491" v="191"/>
          <ac:grpSpMkLst>
            <pc:docMk/>
            <pc:sldMk cId="1483756582" sldId="262"/>
            <ac:grpSpMk id="9" creationId="{8E1DDAD8-1D10-4640-A034-BE90015E37B6}"/>
          </ac:grpSpMkLst>
        </pc:grpChg>
        <pc:grpChg chg="add del">
          <ac:chgData name="CHANDANA MN" userId="S::mchandanabtech20@ced.alliance.edu.in::d70552fc-75e6-44d9-a196-8a309e47e583" providerId="AD" clId="Web-{835F4DA6-8A5E-4434-A118-FB4C00EBE83A}" dt="2021-05-15T06:56:32.491" v="191"/>
          <ac:grpSpMkLst>
            <pc:docMk/>
            <pc:sldMk cId="1483756582" sldId="262"/>
            <ac:grpSpMk id="13" creationId="{FD642FB6-2808-4BC5-AE0B-7302C24B78A5}"/>
          </ac:grpSpMkLst>
        </pc:grpChg>
        <pc:picChg chg="add del mod">
          <ac:chgData name="CHANDANA MN" userId="S::mchandanabtech20@ced.alliance.edu.in::d70552fc-75e6-44d9-a196-8a309e47e583" providerId="AD" clId="Web-{835F4DA6-8A5E-4434-A118-FB4C00EBE83A}" dt="2021-05-15T06:58:43.737" v="197"/>
          <ac:picMkLst>
            <pc:docMk/>
            <pc:sldMk cId="1483756582" sldId="262"/>
            <ac:picMk id="4" creationId="{185B8E7B-8EBB-42A3-95DA-81F4F7859FED}"/>
          </ac:picMkLst>
        </pc:picChg>
        <pc:picChg chg="add del">
          <ac:chgData name="CHANDANA MN" userId="S::mchandanabtech20@ced.alliance.edu.in::d70552fc-75e6-44d9-a196-8a309e47e583" providerId="AD" clId="Web-{835F4DA6-8A5E-4434-A118-FB4C00EBE83A}" dt="2021-05-15T06:56:32.491" v="191"/>
          <ac:picMkLst>
            <pc:docMk/>
            <pc:sldMk cId="1483756582" sldId="262"/>
            <ac:picMk id="5" creationId="{B5AA1288-337F-4DFB-A8C0-ADC48FDD7CE9}"/>
          </ac:picMkLst>
        </pc:picChg>
        <pc:picChg chg="add del">
          <ac:chgData name="CHANDANA MN" userId="S::mchandanabtech20@ced.alliance.edu.in::d70552fc-75e6-44d9-a196-8a309e47e583" providerId="AD" clId="Web-{835F4DA6-8A5E-4434-A118-FB4C00EBE83A}" dt="2021-05-15T06:56:48.867" v="193"/>
          <ac:picMkLst>
            <pc:docMk/>
            <pc:sldMk cId="1483756582" sldId="262"/>
            <ac:picMk id="7" creationId="{C18EB4F0-B6B6-416A-A528-2A51DE27F7A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18FDA8-772D-4FAF-AD4A-9B4E24353D6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788B5CC-4307-4453-A93E-D9D98952DC2A}">
      <dgm:prSet/>
      <dgm:spPr/>
      <dgm:t>
        <a:bodyPr/>
        <a:lstStyle/>
        <a:p>
          <a:r>
            <a:rPr lang="en-US">
              <a:latin typeface="Gabriola"/>
            </a:rPr>
            <a:t>BELL</a:t>
          </a:r>
        </a:p>
      </dgm:t>
    </dgm:pt>
    <dgm:pt modelId="{50EC39A9-4B17-4988-9EE9-0FD69E294C33}" type="parTrans" cxnId="{D1CE0D76-C862-407D-9ECE-283C7E1BB602}">
      <dgm:prSet/>
      <dgm:spPr/>
      <dgm:t>
        <a:bodyPr/>
        <a:lstStyle/>
        <a:p>
          <a:endParaRPr lang="en-US"/>
        </a:p>
      </dgm:t>
    </dgm:pt>
    <dgm:pt modelId="{BEEFA6D5-604A-420D-87A5-EE31939A4C5E}" type="sibTrans" cxnId="{D1CE0D76-C862-407D-9ECE-283C7E1BB602}">
      <dgm:prSet/>
      <dgm:spPr/>
      <dgm:t>
        <a:bodyPr/>
        <a:lstStyle/>
        <a:p>
          <a:endParaRPr lang="en-US"/>
        </a:p>
      </dgm:t>
    </dgm:pt>
    <dgm:pt modelId="{558D2114-4BA5-47ED-92A4-1EF94EAF8919}">
      <dgm:prSet/>
      <dgm:spPr/>
      <dgm:t>
        <a:bodyPr/>
        <a:lstStyle/>
        <a:p>
          <a:r>
            <a:rPr lang="en-US">
              <a:latin typeface="Gabriola"/>
            </a:rPr>
            <a:t>COMPUTERS</a:t>
          </a:r>
        </a:p>
      </dgm:t>
    </dgm:pt>
    <dgm:pt modelId="{8A0832B1-9BD7-4052-82A8-5C6A1B5FE2A5}" type="parTrans" cxnId="{587E3AC6-5A05-43EE-818C-BB4F21F0762A}">
      <dgm:prSet/>
      <dgm:spPr/>
      <dgm:t>
        <a:bodyPr/>
        <a:lstStyle/>
        <a:p>
          <a:endParaRPr lang="en-US"/>
        </a:p>
      </dgm:t>
    </dgm:pt>
    <dgm:pt modelId="{7106A730-CFF1-4790-BC01-7178FAF96714}" type="sibTrans" cxnId="{587E3AC6-5A05-43EE-818C-BB4F21F0762A}">
      <dgm:prSet/>
      <dgm:spPr/>
      <dgm:t>
        <a:bodyPr/>
        <a:lstStyle/>
        <a:p>
          <a:endParaRPr lang="en-US"/>
        </a:p>
      </dgm:t>
    </dgm:pt>
    <dgm:pt modelId="{94579D70-0AAE-4155-8544-A5226306D292}">
      <dgm:prSet/>
      <dgm:spPr/>
      <dgm:t>
        <a:bodyPr/>
        <a:lstStyle/>
        <a:p>
          <a:r>
            <a:rPr lang="en-US">
              <a:latin typeface="Gabriola"/>
            </a:rPr>
            <a:t>SWITCH</a:t>
          </a:r>
        </a:p>
      </dgm:t>
    </dgm:pt>
    <dgm:pt modelId="{28E923D2-B08E-4FA3-90E9-DEF3BDCD6DC6}" type="parTrans" cxnId="{0978F654-5346-4E48-97B5-3262D51450D3}">
      <dgm:prSet/>
      <dgm:spPr/>
      <dgm:t>
        <a:bodyPr/>
        <a:lstStyle/>
        <a:p>
          <a:endParaRPr lang="en-US"/>
        </a:p>
      </dgm:t>
    </dgm:pt>
    <dgm:pt modelId="{34431743-17C2-4494-B17F-4840F1967F15}" type="sibTrans" cxnId="{0978F654-5346-4E48-97B5-3262D51450D3}">
      <dgm:prSet/>
      <dgm:spPr/>
      <dgm:t>
        <a:bodyPr/>
        <a:lstStyle/>
        <a:p>
          <a:endParaRPr lang="en-US"/>
        </a:p>
      </dgm:t>
    </dgm:pt>
    <dgm:pt modelId="{37A89B08-3EFD-4CFA-986D-4799035DE61B}">
      <dgm:prSet/>
      <dgm:spPr/>
      <dgm:t>
        <a:bodyPr/>
        <a:lstStyle/>
        <a:p>
          <a:r>
            <a:rPr lang="en-US">
              <a:latin typeface="Gabriola"/>
            </a:rPr>
            <a:t>BURGLAR ALARAM</a:t>
          </a:r>
        </a:p>
      </dgm:t>
    </dgm:pt>
    <dgm:pt modelId="{3E5569C3-4596-4ACF-8C5E-C376E1190F69}" type="parTrans" cxnId="{969E63E2-C1FB-4102-BFA7-15DF00975171}">
      <dgm:prSet/>
      <dgm:spPr/>
      <dgm:t>
        <a:bodyPr/>
        <a:lstStyle/>
        <a:p>
          <a:endParaRPr lang="en-US"/>
        </a:p>
      </dgm:t>
    </dgm:pt>
    <dgm:pt modelId="{1336FD3E-767C-4F91-80AA-E4B47E4B928D}" type="sibTrans" cxnId="{969E63E2-C1FB-4102-BFA7-15DF00975171}">
      <dgm:prSet/>
      <dgm:spPr/>
      <dgm:t>
        <a:bodyPr/>
        <a:lstStyle/>
        <a:p>
          <a:endParaRPr lang="en-US"/>
        </a:p>
      </dgm:t>
    </dgm:pt>
    <dgm:pt modelId="{F7BAD1F8-CC30-4959-B807-F6F2D929C56A}">
      <dgm:prSet/>
      <dgm:spPr/>
      <dgm:t>
        <a:bodyPr/>
        <a:lstStyle/>
        <a:p>
          <a:r>
            <a:rPr lang="en-US">
              <a:latin typeface="Gabriola"/>
            </a:rPr>
            <a:t>DETECTORS</a:t>
          </a:r>
        </a:p>
      </dgm:t>
    </dgm:pt>
    <dgm:pt modelId="{BB084018-0FA5-4F01-A0A1-CCEECF6FDCDF}" type="parTrans" cxnId="{AE85054E-89DA-4E2D-9B35-C4DC2B21ADE6}">
      <dgm:prSet/>
      <dgm:spPr/>
      <dgm:t>
        <a:bodyPr/>
        <a:lstStyle/>
        <a:p>
          <a:endParaRPr lang="en-US"/>
        </a:p>
      </dgm:t>
    </dgm:pt>
    <dgm:pt modelId="{9C93CAD7-74A9-490B-B605-EA084C6BCC3E}" type="sibTrans" cxnId="{AE85054E-89DA-4E2D-9B35-C4DC2B21ADE6}">
      <dgm:prSet/>
      <dgm:spPr/>
      <dgm:t>
        <a:bodyPr/>
        <a:lstStyle/>
        <a:p>
          <a:endParaRPr lang="en-US"/>
        </a:p>
      </dgm:t>
    </dgm:pt>
    <dgm:pt modelId="{9B9D2E98-B517-4718-BCFB-43FDCADD0FC5}">
      <dgm:prSet/>
      <dgm:spPr/>
      <dgm:t>
        <a:bodyPr/>
        <a:lstStyle/>
        <a:p>
          <a:r>
            <a:rPr lang="en-US">
              <a:latin typeface="Gabriola"/>
            </a:rPr>
            <a:t>AIR CRAFT LOGIC CIRCUIT.</a:t>
          </a:r>
        </a:p>
      </dgm:t>
    </dgm:pt>
    <dgm:pt modelId="{D0D5B927-AAC5-4308-95B3-D1DDCE0B89FF}" type="parTrans" cxnId="{933A417E-65DC-4C2A-BC38-836CC308FD12}">
      <dgm:prSet/>
      <dgm:spPr/>
      <dgm:t>
        <a:bodyPr/>
        <a:lstStyle/>
        <a:p>
          <a:endParaRPr lang="en-US"/>
        </a:p>
      </dgm:t>
    </dgm:pt>
    <dgm:pt modelId="{F8EF5DF7-BA98-484D-984F-32DBFFF8781D}" type="sibTrans" cxnId="{933A417E-65DC-4C2A-BC38-836CC308FD12}">
      <dgm:prSet/>
      <dgm:spPr/>
      <dgm:t>
        <a:bodyPr/>
        <a:lstStyle/>
        <a:p>
          <a:endParaRPr lang="en-US"/>
        </a:p>
      </dgm:t>
    </dgm:pt>
    <dgm:pt modelId="{C559B5C4-47F8-46AC-9B57-9AD444BFC871}" type="pres">
      <dgm:prSet presAssocID="{0518FDA8-772D-4FAF-AD4A-9B4E24353D6A}" presName="linear" presStyleCnt="0">
        <dgm:presLayoutVars>
          <dgm:animLvl val="lvl"/>
          <dgm:resizeHandles val="exact"/>
        </dgm:presLayoutVars>
      </dgm:prSet>
      <dgm:spPr/>
    </dgm:pt>
    <dgm:pt modelId="{57573BE3-9525-4F2A-B7BD-F3643719B20D}" type="pres">
      <dgm:prSet presAssocID="{E788B5CC-4307-4453-A93E-D9D98952DC2A}" presName="parentText" presStyleLbl="node1" presStyleIdx="0" presStyleCnt="6">
        <dgm:presLayoutVars>
          <dgm:chMax val="0"/>
          <dgm:bulletEnabled val="1"/>
        </dgm:presLayoutVars>
      </dgm:prSet>
      <dgm:spPr/>
    </dgm:pt>
    <dgm:pt modelId="{D5B76189-A4BE-46E8-803D-3330075595AE}" type="pres">
      <dgm:prSet presAssocID="{BEEFA6D5-604A-420D-87A5-EE31939A4C5E}" presName="spacer" presStyleCnt="0"/>
      <dgm:spPr/>
    </dgm:pt>
    <dgm:pt modelId="{8371A910-A93F-4941-BC26-2F1E55685A94}" type="pres">
      <dgm:prSet presAssocID="{558D2114-4BA5-47ED-92A4-1EF94EAF8919}" presName="parentText" presStyleLbl="node1" presStyleIdx="1" presStyleCnt="6">
        <dgm:presLayoutVars>
          <dgm:chMax val="0"/>
          <dgm:bulletEnabled val="1"/>
        </dgm:presLayoutVars>
      </dgm:prSet>
      <dgm:spPr/>
    </dgm:pt>
    <dgm:pt modelId="{1443ACA4-F61E-4759-B0BF-DD6E7F312B05}" type="pres">
      <dgm:prSet presAssocID="{7106A730-CFF1-4790-BC01-7178FAF96714}" presName="spacer" presStyleCnt="0"/>
      <dgm:spPr/>
    </dgm:pt>
    <dgm:pt modelId="{696D1FEE-CBF7-411C-BEE0-ABDE1FE033F1}" type="pres">
      <dgm:prSet presAssocID="{94579D70-0AAE-4155-8544-A5226306D292}" presName="parentText" presStyleLbl="node1" presStyleIdx="2" presStyleCnt="6">
        <dgm:presLayoutVars>
          <dgm:chMax val="0"/>
          <dgm:bulletEnabled val="1"/>
        </dgm:presLayoutVars>
      </dgm:prSet>
      <dgm:spPr/>
    </dgm:pt>
    <dgm:pt modelId="{F4AE1ECE-B728-44C1-864E-4CE616DB9EB7}" type="pres">
      <dgm:prSet presAssocID="{34431743-17C2-4494-B17F-4840F1967F15}" presName="spacer" presStyleCnt="0"/>
      <dgm:spPr/>
    </dgm:pt>
    <dgm:pt modelId="{0A73125C-1756-4C7B-99A2-12272C749B9B}" type="pres">
      <dgm:prSet presAssocID="{37A89B08-3EFD-4CFA-986D-4799035DE61B}" presName="parentText" presStyleLbl="node1" presStyleIdx="3" presStyleCnt="6">
        <dgm:presLayoutVars>
          <dgm:chMax val="0"/>
          <dgm:bulletEnabled val="1"/>
        </dgm:presLayoutVars>
      </dgm:prSet>
      <dgm:spPr/>
    </dgm:pt>
    <dgm:pt modelId="{CDCDE75F-9308-4446-B925-025DC7E4EC4B}" type="pres">
      <dgm:prSet presAssocID="{1336FD3E-767C-4F91-80AA-E4B47E4B928D}" presName="spacer" presStyleCnt="0"/>
      <dgm:spPr/>
    </dgm:pt>
    <dgm:pt modelId="{1CA59FF2-9B1F-4E6D-9957-10094BA0C97D}" type="pres">
      <dgm:prSet presAssocID="{F7BAD1F8-CC30-4959-B807-F6F2D929C56A}" presName="parentText" presStyleLbl="node1" presStyleIdx="4" presStyleCnt="6">
        <dgm:presLayoutVars>
          <dgm:chMax val="0"/>
          <dgm:bulletEnabled val="1"/>
        </dgm:presLayoutVars>
      </dgm:prSet>
      <dgm:spPr/>
    </dgm:pt>
    <dgm:pt modelId="{15765DD2-2C13-480C-A7F4-50CEECFC02CC}" type="pres">
      <dgm:prSet presAssocID="{9C93CAD7-74A9-490B-B605-EA084C6BCC3E}" presName="spacer" presStyleCnt="0"/>
      <dgm:spPr/>
    </dgm:pt>
    <dgm:pt modelId="{C473C794-28E3-4FC3-BA7A-EF5670BAFFB8}" type="pres">
      <dgm:prSet presAssocID="{9B9D2E98-B517-4718-BCFB-43FDCADD0FC5}" presName="parentText" presStyleLbl="node1" presStyleIdx="5" presStyleCnt="6">
        <dgm:presLayoutVars>
          <dgm:chMax val="0"/>
          <dgm:bulletEnabled val="1"/>
        </dgm:presLayoutVars>
      </dgm:prSet>
      <dgm:spPr/>
    </dgm:pt>
  </dgm:ptLst>
  <dgm:cxnLst>
    <dgm:cxn modelId="{19CD523A-B869-4D91-978C-9901FA7C48EA}" type="presOf" srcId="{9B9D2E98-B517-4718-BCFB-43FDCADD0FC5}" destId="{C473C794-28E3-4FC3-BA7A-EF5670BAFFB8}" srcOrd="0" destOrd="0" presId="urn:microsoft.com/office/officeart/2005/8/layout/vList2"/>
    <dgm:cxn modelId="{BE5B8143-5150-4071-BB00-4F79043D5BE3}" type="presOf" srcId="{37A89B08-3EFD-4CFA-986D-4799035DE61B}" destId="{0A73125C-1756-4C7B-99A2-12272C749B9B}" srcOrd="0" destOrd="0" presId="urn:microsoft.com/office/officeart/2005/8/layout/vList2"/>
    <dgm:cxn modelId="{AE5B216C-A0DB-4931-9E28-A37361942DB9}" type="presOf" srcId="{E788B5CC-4307-4453-A93E-D9D98952DC2A}" destId="{57573BE3-9525-4F2A-B7BD-F3643719B20D}" srcOrd="0" destOrd="0" presId="urn:microsoft.com/office/officeart/2005/8/layout/vList2"/>
    <dgm:cxn modelId="{AE85054E-89DA-4E2D-9B35-C4DC2B21ADE6}" srcId="{0518FDA8-772D-4FAF-AD4A-9B4E24353D6A}" destId="{F7BAD1F8-CC30-4959-B807-F6F2D929C56A}" srcOrd="4" destOrd="0" parTransId="{BB084018-0FA5-4F01-A0A1-CCEECF6FDCDF}" sibTransId="{9C93CAD7-74A9-490B-B605-EA084C6BCC3E}"/>
    <dgm:cxn modelId="{0978F654-5346-4E48-97B5-3262D51450D3}" srcId="{0518FDA8-772D-4FAF-AD4A-9B4E24353D6A}" destId="{94579D70-0AAE-4155-8544-A5226306D292}" srcOrd="2" destOrd="0" parTransId="{28E923D2-B08E-4FA3-90E9-DEF3BDCD6DC6}" sibTransId="{34431743-17C2-4494-B17F-4840F1967F15}"/>
    <dgm:cxn modelId="{D1CE0D76-C862-407D-9ECE-283C7E1BB602}" srcId="{0518FDA8-772D-4FAF-AD4A-9B4E24353D6A}" destId="{E788B5CC-4307-4453-A93E-D9D98952DC2A}" srcOrd="0" destOrd="0" parTransId="{50EC39A9-4B17-4988-9EE9-0FD69E294C33}" sibTransId="{BEEFA6D5-604A-420D-87A5-EE31939A4C5E}"/>
    <dgm:cxn modelId="{933A417E-65DC-4C2A-BC38-836CC308FD12}" srcId="{0518FDA8-772D-4FAF-AD4A-9B4E24353D6A}" destId="{9B9D2E98-B517-4718-BCFB-43FDCADD0FC5}" srcOrd="5" destOrd="0" parTransId="{D0D5B927-AAC5-4308-95B3-D1DDCE0B89FF}" sibTransId="{F8EF5DF7-BA98-484D-984F-32DBFFF8781D}"/>
    <dgm:cxn modelId="{0627118B-2313-4D4B-BDFC-BC88687EA9AC}" type="presOf" srcId="{94579D70-0AAE-4155-8544-A5226306D292}" destId="{696D1FEE-CBF7-411C-BEE0-ABDE1FE033F1}" srcOrd="0" destOrd="0" presId="urn:microsoft.com/office/officeart/2005/8/layout/vList2"/>
    <dgm:cxn modelId="{CFDD75B4-0BEC-4E8B-B6CB-E798843CFF90}" type="presOf" srcId="{558D2114-4BA5-47ED-92A4-1EF94EAF8919}" destId="{8371A910-A93F-4941-BC26-2F1E55685A94}" srcOrd="0" destOrd="0" presId="urn:microsoft.com/office/officeart/2005/8/layout/vList2"/>
    <dgm:cxn modelId="{587E3AC6-5A05-43EE-818C-BB4F21F0762A}" srcId="{0518FDA8-772D-4FAF-AD4A-9B4E24353D6A}" destId="{558D2114-4BA5-47ED-92A4-1EF94EAF8919}" srcOrd="1" destOrd="0" parTransId="{8A0832B1-9BD7-4052-82A8-5C6A1B5FE2A5}" sibTransId="{7106A730-CFF1-4790-BC01-7178FAF96714}"/>
    <dgm:cxn modelId="{DAED7DD1-94FE-499C-86AC-ECDBD696AFEB}" type="presOf" srcId="{0518FDA8-772D-4FAF-AD4A-9B4E24353D6A}" destId="{C559B5C4-47F8-46AC-9B57-9AD444BFC871}" srcOrd="0" destOrd="0" presId="urn:microsoft.com/office/officeart/2005/8/layout/vList2"/>
    <dgm:cxn modelId="{AA0C82D3-E504-44F8-BAA8-6A52BFE58DA8}" type="presOf" srcId="{F7BAD1F8-CC30-4959-B807-F6F2D929C56A}" destId="{1CA59FF2-9B1F-4E6D-9957-10094BA0C97D}" srcOrd="0" destOrd="0" presId="urn:microsoft.com/office/officeart/2005/8/layout/vList2"/>
    <dgm:cxn modelId="{969E63E2-C1FB-4102-BFA7-15DF00975171}" srcId="{0518FDA8-772D-4FAF-AD4A-9B4E24353D6A}" destId="{37A89B08-3EFD-4CFA-986D-4799035DE61B}" srcOrd="3" destOrd="0" parTransId="{3E5569C3-4596-4ACF-8C5E-C376E1190F69}" sibTransId="{1336FD3E-767C-4F91-80AA-E4B47E4B928D}"/>
    <dgm:cxn modelId="{1C022638-498F-4FB7-A16C-2EDCBAE9B7EC}" type="presParOf" srcId="{C559B5C4-47F8-46AC-9B57-9AD444BFC871}" destId="{57573BE3-9525-4F2A-B7BD-F3643719B20D}" srcOrd="0" destOrd="0" presId="urn:microsoft.com/office/officeart/2005/8/layout/vList2"/>
    <dgm:cxn modelId="{4217DCA8-C9F9-494F-A885-690048F0C70F}" type="presParOf" srcId="{C559B5C4-47F8-46AC-9B57-9AD444BFC871}" destId="{D5B76189-A4BE-46E8-803D-3330075595AE}" srcOrd="1" destOrd="0" presId="urn:microsoft.com/office/officeart/2005/8/layout/vList2"/>
    <dgm:cxn modelId="{A670F7A1-FCCB-4FEF-8918-4218669703E9}" type="presParOf" srcId="{C559B5C4-47F8-46AC-9B57-9AD444BFC871}" destId="{8371A910-A93F-4941-BC26-2F1E55685A94}" srcOrd="2" destOrd="0" presId="urn:microsoft.com/office/officeart/2005/8/layout/vList2"/>
    <dgm:cxn modelId="{5139F45D-D38B-400C-8469-8BC79E1E108D}" type="presParOf" srcId="{C559B5C4-47F8-46AC-9B57-9AD444BFC871}" destId="{1443ACA4-F61E-4759-B0BF-DD6E7F312B05}" srcOrd="3" destOrd="0" presId="urn:microsoft.com/office/officeart/2005/8/layout/vList2"/>
    <dgm:cxn modelId="{312B2246-0800-4F57-8592-B16540A1810D}" type="presParOf" srcId="{C559B5C4-47F8-46AC-9B57-9AD444BFC871}" destId="{696D1FEE-CBF7-411C-BEE0-ABDE1FE033F1}" srcOrd="4" destOrd="0" presId="urn:microsoft.com/office/officeart/2005/8/layout/vList2"/>
    <dgm:cxn modelId="{E133813B-E0CB-4231-B100-FCB81933D464}" type="presParOf" srcId="{C559B5C4-47F8-46AC-9B57-9AD444BFC871}" destId="{F4AE1ECE-B728-44C1-864E-4CE616DB9EB7}" srcOrd="5" destOrd="0" presId="urn:microsoft.com/office/officeart/2005/8/layout/vList2"/>
    <dgm:cxn modelId="{211A45E2-8FE2-4B19-92C1-1DC019B8D8F8}" type="presParOf" srcId="{C559B5C4-47F8-46AC-9B57-9AD444BFC871}" destId="{0A73125C-1756-4C7B-99A2-12272C749B9B}" srcOrd="6" destOrd="0" presId="urn:microsoft.com/office/officeart/2005/8/layout/vList2"/>
    <dgm:cxn modelId="{CF5AFFA1-04F9-4C01-B14A-42289E5570F8}" type="presParOf" srcId="{C559B5C4-47F8-46AC-9B57-9AD444BFC871}" destId="{CDCDE75F-9308-4446-B925-025DC7E4EC4B}" srcOrd="7" destOrd="0" presId="urn:microsoft.com/office/officeart/2005/8/layout/vList2"/>
    <dgm:cxn modelId="{185BB9CF-4901-4B03-99A7-1E3A5A7527CC}" type="presParOf" srcId="{C559B5C4-47F8-46AC-9B57-9AD444BFC871}" destId="{1CA59FF2-9B1F-4E6D-9957-10094BA0C97D}" srcOrd="8" destOrd="0" presId="urn:microsoft.com/office/officeart/2005/8/layout/vList2"/>
    <dgm:cxn modelId="{D464CA3B-3130-4697-BA88-6DA364B0AEEE}" type="presParOf" srcId="{C559B5C4-47F8-46AC-9B57-9AD444BFC871}" destId="{15765DD2-2C13-480C-A7F4-50CEECFC02CC}" srcOrd="9" destOrd="0" presId="urn:microsoft.com/office/officeart/2005/8/layout/vList2"/>
    <dgm:cxn modelId="{23959811-5E98-46B6-9393-04E615ECF643}" type="presParOf" srcId="{C559B5C4-47F8-46AC-9B57-9AD444BFC871}" destId="{C473C794-28E3-4FC3-BA7A-EF5670BAFFB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73BE3-9525-4F2A-B7BD-F3643719B20D}">
      <dsp:nvSpPr>
        <dsp:cNvPr id="0" name=""/>
        <dsp:cNvSpPr/>
      </dsp:nvSpPr>
      <dsp:spPr>
        <a:xfrm>
          <a:off x="0" y="31910"/>
          <a:ext cx="6296297" cy="6084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Gabriola"/>
            </a:rPr>
            <a:t>BELL</a:t>
          </a:r>
        </a:p>
      </dsp:txBody>
      <dsp:txXfrm>
        <a:off x="29700" y="61610"/>
        <a:ext cx="6236897" cy="549000"/>
      </dsp:txXfrm>
    </dsp:sp>
    <dsp:sp modelId="{8371A910-A93F-4941-BC26-2F1E55685A94}">
      <dsp:nvSpPr>
        <dsp:cNvPr id="0" name=""/>
        <dsp:cNvSpPr/>
      </dsp:nvSpPr>
      <dsp:spPr>
        <a:xfrm>
          <a:off x="0" y="697911"/>
          <a:ext cx="6296297" cy="608400"/>
        </a:xfrm>
        <a:prstGeom prst="roundRect">
          <a:avLst/>
        </a:prstGeom>
        <a:solidFill>
          <a:schemeClr val="accent5">
            <a:hueOff val="-661711"/>
            <a:satOff val="-3554"/>
            <a:lumOff val="121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Gabriola"/>
            </a:rPr>
            <a:t>COMPUTERS</a:t>
          </a:r>
        </a:p>
      </dsp:txBody>
      <dsp:txXfrm>
        <a:off x="29700" y="727611"/>
        <a:ext cx="6236897" cy="549000"/>
      </dsp:txXfrm>
    </dsp:sp>
    <dsp:sp modelId="{696D1FEE-CBF7-411C-BEE0-ABDE1FE033F1}">
      <dsp:nvSpPr>
        <dsp:cNvPr id="0" name=""/>
        <dsp:cNvSpPr/>
      </dsp:nvSpPr>
      <dsp:spPr>
        <a:xfrm>
          <a:off x="0" y="1363911"/>
          <a:ext cx="6296297" cy="608400"/>
        </a:xfrm>
        <a:prstGeom prst="roundRect">
          <a:avLst/>
        </a:prstGeom>
        <a:solidFill>
          <a:schemeClr val="accent5">
            <a:hueOff val="-1323423"/>
            <a:satOff val="-7108"/>
            <a:lumOff val="2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Gabriola"/>
            </a:rPr>
            <a:t>SWITCH</a:t>
          </a:r>
        </a:p>
      </dsp:txBody>
      <dsp:txXfrm>
        <a:off x="29700" y="1393611"/>
        <a:ext cx="6236897" cy="549000"/>
      </dsp:txXfrm>
    </dsp:sp>
    <dsp:sp modelId="{0A73125C-1756-4C7B-99A2-12272C749B9B}">
      <dsp:nvSpPr>
        <dsp:cNvPr id="0" name=""/>
        <dsp:cNvSpPr/>
      </dsp:nvSpPr>
      <dsp:spPr>
        <a:xfrm>
          <a:off x="0" y="2029911"/>
          <a:ext cx="6296297" cy="608400"/>
        </a:xfrm>
        <a:prstGeom prst="roundRect">
          <a:avLst/>
        </a:prstGeom>
        <a:solidFill>
          <a:schemeClr val="accent5">
            <a:hueOff val="-1985134"/>
            <a:satOff val="-10662"/>
            <a:lumOff val="3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Gabriola"/>
            </a:rPr>
            <a:t>BURGLAR ALARAM</a:t>
          </a:r>
        </a:p>
      </dsp:txBody>
      <dsp:txXfrm>
        <a:off x="29700" y="2059611"/>
        <a:ext cx="6236897" cy="549000"/>
      </dsp:txXfrm>
    </dsp:sp>
    <dsp:sp modelId="{1CA59FF2-9B1F-4E6D-9957-10094BA0C97D}">
      <dsp:nvSpPr>
        <dsp:cNvPr id="0" name=""/>
        <dsp:cNvSpPr/>
      </dsp:nvSpPr>
      <dsp:spPr>
        <a:xfrm>
          <a:off x="0" y="2695911"/>
          <a:ext cx="6296297" cy="608400"/>
        </a:xfrm>
        <a:prstGeom prst="roundRect">
          <a:avLst/>
        </a:prstGeom>
        <a:solidFill>
          <a:schemeClr val="accent5">
            <a:hueOff val="-2646845"/>
            <a:satOff val="-14216"/>
            <a:lumOff val="486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Gabriola"/>
            </a:rPr>
            <a:t>DETECTORS</a:t>
          </a:r>
        </a:p>
      </dsp:txBody>
      <dsp:txXfrm>
        <a:off x="29700" y="2725611"/>
        <a:ext cx="6236897" cy="549000"/>
      </dsp:txXfrm>
    </dsp:sp>
    <dsp:sp modelId="{C473C794-28E3-4FC3-BA7A-EF5670BAFFB8}">
      <dsp:nvSpPr>
        <dsp:cNvPr id="0" name=""/>
        <dsp:cNvSpPr/>
      </dsp:nvSpPr>
      <dsp:spPr>
        <a:xfrm>
          <a:off x="0" y="3361911"/>
          <a:ext cx="6296297" cy="608400"/>
        </a:xfrm>
        <a:prstGeom prst="roundRect">
          <a:avLst/>
        </a:prstGeom>
        <a:solidFill>
          <a:schemeClr val="accent5">
            <a:hueOff val="-3308557"/>
            <a:satOff val="-17770"/>
            <a:lumOff val="607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latin typeface="Gabriola"/>
            </a:rPr>
            <a:t>AIR CRAFT LOGIC CIRCUIT.</a:t>
          </a:r>
        </a:p>
      </dsp:txBody>
      <dsp:txXfrm>
        <a:off x="29700" y="3391611"/>
        <a:ext cx="6236897" cy="549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7/5/2021</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7/5/2021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7/5/2021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7/5/2021</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ideo" Target="https://www.youtube.com/embed/iusPbb1iA7M?feature=oembed" TargetMode="External"/><Relationship Id="rId5" Type="http://schemas.openxmlformats.org/officeDocument/2006/relationships/image" Target="../media/image16.jpe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057397" y="1113282"/>
            <a:ext cx="3489569" cy="2396681"/>
          </a:xfrm>
        </p:spPr>
        <p:txBody>
          <a:bodyPr>
            <a:normAutofit fontScale="90000"/>
          </a:bodyPr>
          <a:lstStyle/>
          <a:p>
            <a:r>
              <a:rPr lang="en-US" sz="4100" b="1">
                <a:latin typeface="Algerian"/>
              </a:rPr>
              <a:t>BASIC </a:t>
            </a:r>
            <a:br>
              <a:rPr lang="en-US" sz="4100" b="1">
                <a:latin typeface="Algerian"/>
              </a:rPr>
            </a:br>
            <a:r>
              <a:rPr lang="en-US" sz="4100" b="1">
                <a:latin typeface="Algerian"/>
              </a:rPr>
              <a:t>ELECTRONICS AND </a:t>
            </a:r>
            <a:br>
              <a:rPr lang="en-US" sz="4100" b="1">
                <a:latin typeface="Algerian"/>
              </a:rPr>
            </a:br>
            <a:r>
              <a:rPr lang="en-US" sz="4100" b="1">
                <a:latin typeface="Algerian"/>
              </a:rPr>
              <a:t>ELECTRICAL </a:t>
            </a:r>
            <a:br>
              <a:rPr lang="en-US" sz="4100" b="1">
                <a:latin typeface="Algerian"/>
              </a:rPr>
            </a:br>
            <a:r>
              <a:rPr lang="en-US" sz="4100" b="1">
                <a:latin typeface="Algerian"/>
              </a:rPr>
              <a:t>ENGINEERING</a:t>
            </a:r>
            <a:endParaRPr lang="en-US" sz="4100">
              <a:ea typeface="+mj-lt"/>
              <a:cs typeface="+mj-lt"/>
            </a:endParaRPr>
          </a:p>
          <a:p>
            <a:endParaRPr lang="en-US" sz="4100"/>
          </a:p>
        </p:txBody>
      </p:sp>
      <p:sp>
        <p:nvSpPr>
          <p:cNvPr id="3" name="Subtitle 2"/>
          <p:cNvSpPr>
            <a:spLocks noGrp="1"/>
          </p:cNvSpPr>
          <p:nvPr>
            <p:ph type="subTitle" idx="1"/>
          </p:nvPr>
        </p:nvSpPr>
        <p:spPr>
          <a:xfrm>
            <a:off x="7641086" y="3602038"/>
            <a:ext cx="4508105" cy="3134269"/>
          </a:xfrm>
        </p:spPr>
        <p:txBody>
          <a:bodyPr vert="horz" lIns="91440" tIns="45720" rIns="91440" bIns="45720" rtlCol="0" anchor="t">
            <a:noAutofit/>
          </a:bodyPr>
          <a:lstStyle/>
          <a:p>
            <a:pPr>
              <a:lnSpc>
                <a:spcPct val="110000"/>
              </a:lnSpc>
              <a:spcBef>
                <a:spcPts val="0"/>
              </a:spcBef>
              <a:spcAft>
                <a:spcPts val="1000"/>
              </a:spcAft>
            </a:pPr>
            <a:r>
              <a:rPr lang="en-US">
                <a:latin typeface="Calibri"/>
                <a:cs typeface="Calibri"/>
              </a:rPr>
              <a:t>BY-  CHANDANA MN (CSE-087)    </a:t>
            </a:r>
            <a:endParaRPr lang="en-US">
              <a:ea typeface="+mn-lt"/>
              <a:cs typeface="+mn-lt"/>
            </a:endParaRPr>
          </a:p>
          <a:p>
            <a:pPr>
              <a:lnSpc>
                <a:spcPct val="110000"/>
              </a:lnSpc>
              <a:spcBef>
                <a:spcPts val="0"/>
              </a:spcBef>
              <a:spcAft>
                <a:spcPts val="1000"/>
              </a:spcAft>
            </a:pPr>
            <a:r>
              <a:rPr lang="en-US">
                <a:latin typeface="Calibri"/>
                <a:cs typeface="Calibri"/>
              </a:rPr>
              <a:t>        HARSHITHA MASUR(AE-016)</a:t>
            </a:r>
            <a:endParaRPr lang="en-US">
              <a:ea typeface="+mn-lt"/>
              <a:cs typeface="+mn-lt"/>
            </a:endParaRPr>
          </a:p>
          <a:p>
            <a:pPr>
              <a:lnSpc>
                <a:spcPct val="110000"/>
              </a:lnSpc>
              <a:spcBef>
                <a:spcPts val="0"/>
              </a:spcBef>
              <a:spcAft>
                <a:spcPts val="1000"/>
              </a:spcAft>
            </a:pPr>
            <a:r>
              <a:rPr lang="en-US">
                <a:latin typeface="Calibri"/>
                <a:cs typeface="Calibri"/>
              </a:rPr>
              <a:t>       PRIYANKA HANSDA(AE-009)</a:t>
            </a:r>
            <a:endParaRPr lang="en-US">
              <a:ea typeface="+mn-lt"/>
              <a:cs typeface="+mn-lt"/>
            </a:endParaRPr>
          </a:p>
          <a:p>
            <a:pPr>
              <a:lnSpc>
                <a:spcPct val="110000"/>
              </a:lnSpc>
              <a:spcBef>
                <a:spcPts val="0"/>
              </a:spcBef>
              <a:spcAft>
                <a:spcPts val="1000"/>
              </a:spcAft>
            </a:pPr>
            <a:endParaRPr lang="en-US">
              <a:ea typeface="+mn-lt"/>
              <a:cs typeface="+mn-lt"/>
            </a:endParaRPr>
          </a:p>
          <a:p>
            <a:pPr>
              <a:lnSpc>
                <a:spcPct val="110000"/>
              </a:lnSpc>
              <a:spcBef>
                <a:spcPts val="0"/>
              </a:spcBef>
              <a:spcAft>
                <a:spcPts val="1000"/>
              </a:spcAft>
            </a:pPr>
            <a:endParaRPr lang="en-US">
              <a:ea typeface="+mn-lt"/>
              <a:cs typeface="+mn-lt"/>
            </a:endParaRPr>
          </a:p>
          <a:p>
            <a:pPr>
              <a:lnSpc>
                <a:spcPct val="110000"/>
              </a:lnSpc>
              <a:spcBef>
                <a:spcPts val="0"/>
              </a:spcBef>
              <a:spcAft>
                <a:spcPts val="1000"/>
              </a:spcAft>
            </a:pPr>
            <a:r>
              <a:rPr lang="en-US">
                <a:latin typeface="Calibri"/>
                <a:cs typeface="Calibri"/>
              </a:rPr>
              <a:t>ASSIGNED BY- DR.HARINATH AIREDDY</a:t>
            </a:r>
            <a:endParaRPr lang="en-US">
              <a:ea typeface="+mn-lt"/>
              <a:cs typeface="+mn-lt"/>
            </a:endParaRPr>
          </a:p>
          <a:p>
            <a:pPr>
              <a:lnSpc>
                <a:spcPct val="110000"/>
              </a:lnSpc>
            </a:pPr>
            <a:endParaRPr lang="tr-TR">
              <a:ea typeface="+mn-lt"/>
              <a:cs typeface="+mn-lt"/>
            </a:endParaRPr>
          </a:p>
          <a:p>
            <a:pPr>
              <a:lnSpc>
                <a:spcPct val="110000"/>
              </a:lnSpc>
            </a:pPr>
            <a:endParaRPr lang="en-US" sz="1100"/>
          </a:p>
        </p:txBody>
      </p:sp>
      <p:sp>
        <p:nvSpPr>
          <p:cNvPr id="7"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Logo, company name&#10;&#10;Description automatically generated">
            <a:extLst>
              <a:ext uri="{FF2B5EF4-FFF2-40B4-BE49-F238E27FC236}">
                <a16:creationId xmlns:a16="http://schemas.microsoft.com/office/drawing/2014/main" id="{DD72A763-9D0C-4A5A-BDC9-9ACE209C4E69}"/>
              </a:ext>
            </a:extLst>
          </p:cNvPr>
          <p:cNvPicPr>
            <a:picLocks noChangeAspect="1"/>
          </p:cNvPicPr>
          <p:nvPr/>
        </p:nvPicPr>
        <p:blipFill rotWithShape="1">
          <a:blip r:embed="rId3"/>
          <a:srcRect t="7986" r="2" b="2"/>
          <a:stretch/>
        </p:blipFill>
        <p:spPr>
          <a:xfrm>
            <a:off x="1118988" y="1136606"/>
            <a:ext cx="6112382" cy="4577297"/>
          </a:xfrm>
          <a:prstGeom prst="rect">
            <a:avLst/>
          </a:pr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AE1AD2BB-A16E-48A6-BDE7-C3CACE877DBA}"/>
              </a:ext>
            </a:extLst>
          </p:cNvPr>
          <p:cNvPicPr>
            <a:picLocks noChangeAspect="1"/>
          </p:cNvPicPr>
          <p:nvPr/>
        </p:nvPicPr>
        <p:blipFill>
          <a:blip r:embed="rId2"/>
          <a:stretch>
            <a:fillRect/>
          </a:stretch>
        </p:blipFill>
        <p:spPr>
          <a:xfrm>
            <a:off x="2266337" y="55309"/>
            <a:ext cx="7745358" cy="6673642"/>
          </a:xfrm>
          <a:prstGeom prst="rect">
            <a:avLst/>
          </a:prstGeom>
        </p:spPr>
      </p:pic>
    </p:spTree>
    <p:extLst>
      <p:ext uri="{BB962C8B-B14F-4D97-AF65-F5344CB8AC3E}">
        <p14:creationId xmlns:p14="http://schemas.microsoft.com/office/powerpoint/2010/main" val="120803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3DCF-9B98-4398-873D-0CD4BAF35F0E}"/>
              </a:ext>
            </a:extLst>
          </p:cNvPr>
          <p:cNvSpPr>
            <a:spLocks noGrp="1"/>
          </p:cNvSpPr>
          <p:nvPr>
            <p:ph type="title"/>
          </p:nvPr>
        </p:nvSpPr>
        <p:spPr/>
        <p:txBody>
          <a:bodyPr>
            <a:normAutofit/>
          </a:bodyPr>
          <a:lstStyle/>
          <a:p>
            <a:r>
              <a:rPr lang="en-US" sz="5400">
                <a:latin typeface="Algerian"/>
                <a:ea typeface="+mj-lt"/>
                <a:cs typeface="+mj-lt"/>
              </a:rPr>
              <a:t>Theory:</a:t>
            </a:r>
            <a:endParaRPr lang="en-US" sz="5400">
              <a:latin typeface="Algerian"/>
            </a:endParaRPr>
          </a:p>
        </p:txBody>
      </p:sp>
      <p:sp>
        <p:nvSpPr>
          <p:cNvPr id="3" name="Content Placeholder 2">
            <a:extLst>
              <a:ext uri="{FF2B5EF4-FFF2-40B4-BE49-F238E27FC236}">
                <a16:creationId xmlns:a16="http://schemas.microsoft.com/office/drawing/2014/main" id="{399A2137-F5E9-46B0-8A99-F1B064A19910}"/>
              </a:ext>
            </a:extLst>
          </p:cNvPr>
          <p:cNvSpPr>
            <a:spLocks noGrp="1"/>
          </p:cNvSpPr>
          <p:nvPr>
            <p:ph idx="1"/>
          </p:nvPr>
        </p:nvSpPr>
        <p:spPr/>
        <p:txBody>
          <a:bodyPr vert="horz" lIns="91440" tIns="45720" rIns="91440" bIns="45720" rtlCol="0" anchor="t">
            <a:normAutofit/>
          </a:bodyPr>
          <a:lstStyle/>
          <a:p>
            <a:pPr marL="0" indent="0">
              <a:buNone/>
            </a:pPr>
            <a:r>
              <a:rPr lang="en-US" sz="3600">
                <a:latin typeface="Gabriola"/>
                <a:ea typeface="+mn-lt"/>
                <a:cs typeface="+mn-lt"/>
              </a:rPr>
              <a:t>Logic gates are digital circuits with one or more input signals and only one output Signal. Gates are digital circuits because the input and output signals are eitherlow or High voltages. Gates are often called logic circuits because they can be analyzed using Boolean algebra.</a:t>
            </a:r>
            <a:endParaRPr lang="en-US" sz="3600">
              <a:latin typeface="Gabriola"/>
            </a:endParaRPr>
          </a:p>
        </p:txBody>
      </p:sp>
    </p:spTree>
    <p:extLst>
      <p:ext uri="{BB962C8B-B14F-4D97-AF65-F5344CB8AC3E}">
        <p14:creationId xmlns:p14="http://schemas.microsoft.com/office/powerpoint/2010/main" val="175825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51F-B790-462A-9860-9D1C3DFA5D8C}"/>
              </a:ext>
            </a:extLst>
          </p:cNvPr>
          <p:cNvSpPr>
            <a:spLocks noGrp="1"/>
          </p:cNvSpPr>
          <p:nvPr>
            <p:ph type="title"/>
          </p:nvPr>
        </p:nvSpPr>
        <p:spPr/>
        <p:txBody>
          <a:bodyPr>
            <a:normAutofit/>
          </a:bodyPr>
          <a:lstStyle/>
          <a:p>
            <a:r>
              <a:rPr lang="en-US" sz="5400">
                <a:latin typeface="Algerian"/>
                <a:ea typeface="+mj-lt"/>
                <a:cs typeface="+mj-lt"/>
              </a:rPr>
              <a:t>Operations:</a:t>
            </a:r>
            <a:endParaRPr lang="en-US" sz="5400">
              <a:latin typeface="Algerian"/>
            </a:endParaRPr>
          </a:p>
        </p:txBody>
      </p:sp>
      <p:sp>
        <p:nvSpPr>
          <p:cNvPr id="3" name="Content Placeholder 2">
            <a:extLst>
              <a:ext uri="{FF2B5EF4-FFF2-40B4-BE49-F238E27FC236}">
                <a16:creationId xmlns:a16="http://schemas.microsoft.com/office/drawing/2014/main" id="{30593D10-C83C-4CFD-A9E8-BE67203647F8}"/>
              </a:ext>
            </a:extLst>
          </p:cNvPr>
          <p:cNvSpPr>
            <a:spLocks noGrp="1"/>
          </p:cNvSpPr>
          <p:nvPr>
            <p:ph idx="1"/>
          </p:nvPr>
        </p:nvSpPr>
        <p:spPr/>
        <p:txBody>
          <a:bodyPr vert="horz" lIns="91440" tIns="45720" rIns="91440" bIns="45720" rtlCol="0" anchor="t">
            <a:normAutofit/>
          </a:bodyPr>
          <a:lstStyle/>
          <a:p>
            <a:r>
              <a:rPr lang="en-US" sz="4000" u="sng">
                <a:latin typeface="Gabriola"/>
                <a:ea typeface="+mn-lt"/>
                <a:cs typeface="+mn-lt"/>
              </a:rPr>
              <a:t>NOT GATE: IC7404</a:t>
            </a:r>
            <a:endParaRPr lang="en-US" sz="4000" u="sng">
              <a:latin typeface="Gabriola"/>
            </a:endParaRPr>
          </a:p>
        </p:txBody>
      </p:sp>
      <p:pic>
        <p:nvPicPr>
          <p:cNvPr id="4" name="Picture 4" descr="Table&#10;&#10;Description automatically generated">
            <a:extLst>
              <a:ext uri="{FF2B5EF4-FFF2-40B4-BE49-F238E27FC236}">
                <a16:creationId xmlns:a16="http://schemas.microsoft.com/office/drawing/2014/main" id="{A63C3D7B-4ED7-4886-B3D1-C905D7DB8C20}"/>
              </a:ext>
            </a:extLst>
          </p:cNvPr>
          <p:cNvPicPr>
            <a:picLocks noChangeAspect="1"/>
          </p:cNvPicPr>
          <p:nvPr/>
        </p:nvPicPr>
        <p:blipFill>
          <a:blip r:embed="rId2"/>
          <a:stretch>
            <a:fillRect/>
          </a:stretch>
        </p:blipFill>
        <p:spPr>
          <a:xfrm>
            <a:off x="1528917" y="3426843"/>
            <a:ext cx="9109587" cy="2609864"/>
          </a:xfrm>
          <a:prstGeom prst="rect">
            <a:avLst/>
          </a:prstGeom>
        </p:spPr>
      </p:pic>
    </p:spTree>
    <p:extLst>
      <p:ext uri="{BB962C8B-B14F-4D97-AF65-F5344CB8AC3E}">
        <p14:creationId xmlns:p14="http://schemas.microsoft.com/office/powerpoint/2010/main" val="1666746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63" name="Group 6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6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9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885D660-BEE7-4A3F-AAEB-991F73A72CF8}"/>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6000" u="sng">
                <a:latin typeface="Gabriola"/>
              </a:rPr>
              <a:t>AND GATE: IC7408</a:t>
            </a:r>
          </a:p>
        </p:txBody>
      </p:sp>
      <p:sp>
        <p:nvSpPr>
          <p:cNvPr id="119"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4203A1DE-0D79-4E01-B245-084D504DF976}"/>
              </a:ext>
            </a:extLst>
          </p:cNvPr>
          <p:cNvPicPr>
            <a:picLocks noChangeAspect="1"/>
          </p:cNvPicPr>
          <p:nvPr/>
        </p:nvPicPr>
        <p:blipFill rotWithShape="1">
          <a:blip r:embed="rId4"/>
          <a:srcRect l="3389"/>
          <a:stretch/>
        </p:blipFill>
        <p:spPr>
          <a:xfrm>
            <a:off x="973635" y="951493"/>
            <a:ext cx="10266669" cy="2975493"/>
          </a:xfrm>
          <a:prstGeom prst="rect">
            <a:avLst/>
          </a:prstGeom>
        </p:spPr>
      </p:pic>
    </p:spTree>
    <p:extLst>
      <p:ext uri="{BB962C8B-B14F-4D97-AF65-F5344CB8AC3E}">
        <p14:creationId xmlns:p14="http://schemas.microsoft.com/office/powerpoint/2010/main" val="1403152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8"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0" name="Group 6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0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22" name="Rectangle 118">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8"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80" name="Group 122">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24"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5"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8"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3"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3"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5"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5"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8"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9"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0"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1"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2"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3"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4"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02FEF7E-D008-4B80-9F54-DF86A5455A13}"/>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5400" u="sng">
                <a:solidFill>
                  <a:srgbClr val="FFFFFF"/>
                </a:solidFill>
                <a:latin typeface="Gabriola"/>
              </a:rPr>
              <a:t>OR GATE: IC7432</a:t>
            </a:r>
          </a:p>
        </p:txBody>
      </p:sp>
      <p:sp useBgFill="1">
        <p:nvSpPr>
          <p:cNvPr id="181"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81D4391E-A0BC-4E37-8052-4D8BB19D2A8C}"/>
              </a:ext>
            </a:extLst>
          </p:cNvPr>
          <p:cNvPicPr>
            <a:picLocks noChangeAspect="1"/>
          </p:cNvPicPr>
          <p:nvPr/>
        </p:nvPicPr>
        <p:blipFill>
          <a:blip r:embed="rId3"/>
          <a:stretch>
            <a:fillRect/>
          </a:stretch>
        </p:blipFill>
        <p:spPr>
          <a:xfrm>
            <a:off x="1598645" y="951493"/>
            <a:ext cx="9016649" cy="2975493"/>
          </a:xfrm>
          <a:prstGeom prst="rect">
            <a:avLst/>
          </a:prstGeom>
        </p:spPr>
      </p:pic>
    </p:spTree>
    <p:extLst>
      <p:ext uri="{BB962C8B-B14F-4D97-AF65-F5344CB8AC3E}">
        <p14:creationId xmlns:p14="http://schemas.microsoft.com/office/powerpoint/2010/main" val="55210703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49" name="Group 5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50" name="Rectangle 108">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1"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3" name="Group 112">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14"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8"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3"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5"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CFEBCA15-5900-42CC-B8D5-B4B88D269CB8}"/>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5400" u="sng">
                <a:solidFill>
                  <a:srgbClr val="FFFFFF"/>
                </a:solidFill>
                <a:latin typeface="Gabriola"/>
              </a:rPr>
              <a:t>NAND GATE: IC7400</a:t>
            </a:r>
          </a:p>
        </p:txBody>
      </p:sp>
      <p:sp useBgFill="1">
        <p:nvSpPr>
          <p:cNvPr id="169"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8F2017F-DCCA-411B-AB39-84E104698238}"/>
              </a:ext>
            </a:extLst>
          </p:cNvPr>
          <p:cNvPicPr>
            <a:picLocks noChangeAspect="1"/>
          </p:cNvPicPr>
          <p:nvPr/>
        </p:nvPicPr>
        <p:blipFill>
          <a:blip r:embed="rId3"/>
          <a:stretch>
            <a:fillRect/>
          </a:stretch>
        </p:blipFill>
        <p:spPr>
          <a:xfrm>
            <a:off x="1383966" y="951493"/>
            <a:ext cx="9446006" cy="2975493"/>
          </a:xfrm>
          <a:prstGeom prst="rect">
            <a:avLst/>
          </a:prstGeom>
        </p:spPr>
      </p:pic>
    </p:spTree>
    <p:extLst>
      <p:ext uri="{BB962C8B-B14F-4D97-AF65-F5344CB8AC3E}">
        <p14:creationId xmlns:p14="http://schemas.microsoft.com/office/powerpoint/2010/main" val="8141145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3" name="Group 5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09" name="Rectangle 108">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1"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3" name="Group 112">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14"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8"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3"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5"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B2B3297-B73A-403D-B6B7-6DC23D752369}"/>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6000" u="sng">
                <a:solidFill>
                  <a:srgbClr val="FFFFFF"/>
                </a:solidFill>
                <a:latin typeface="Gabriola"/>
              </a:rPr>
              <a:t>NOR GATE: IC7402</a:t>
            </a:r>
          </a:p>
        </p:txBody>
      </p:sp>
      <p:sp useBgFill="1">
        <p:nvSpPr>
          <p:cNvPr id="169"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able&#10;&#10;Description automatically generated">
            <a:extLst>
              <a:ext uri="{FF2B5EF4-FFF2-40B4-BE49-F238E27FC236}">
                <a16:creationId xmlns:a16="http://schemas.microsoft.com/office/drawing/2014/main" id="{281FF949-FE5F-49FF-B8B5-90EB8228D0F2}"/>
              </a:ext>
            </a:extLst>
          </p:cNvPr>
          <p:cNvPicPr>
            <a:picLocks noChangeAspect="1"/>
          </p:cNvPicPr>
          <p:nvPr/>
        </p:nvPicPr>
        <p:blipFill>
          <a:blip r:embed="rId3"/>
          <a:stretch>
            <a:fillRect/>
          </a:stretch>
        </p:blipFill>
        <p:spPr>
          <a:xfrm>
            <a:off x="973635" y="1053239"/>
            <a:ext cx="10266669" cy="2772001"/>
          </a:xfrm>
          <a:prstGeom prst="rect">
            <a:avLst/>
          </a:prstGeom>
        </p:spPr>
      </p:pic>
    </p:spTree>
    <p:extLst>
      <p:ext uri="{BB962C8B-B14F-4D97-AF65-F5344CB8AC3E}">
        <p14:creationId xmlns:p14="http://schemas.microsoft.com/office/powerpoint/2010/main" val="228348166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3" name="Group 5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09" name="Rectangle 108">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1"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3" name="Group 112">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14"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8"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3"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5"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96EEABFA-B33B-4695-89E8-FA905E026E04}"/>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5400" u="sng">
                <a:solidFill>
                  <a:srgbClr val="FFFFFF"/>
                </a:solidFill>
                <a:latin typeface="Gabriola"/>
              </a:rPr>
              <a:t>EX-OR GATE: IC7486</a:t>
            </a:r>
          </a:p>
        </p:txBody>
      </p:sp>
      <p:sp useBgFill="1">
        <p:nvSpPr>
          <p:cNvPr id="169"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BFC9562-3F3B-4DB2-9FCB-AE063141D95B}"/>
              </a:ext>
            </a:extLst>
          </p:cNvPr>
          <p:cNvPicPr>
            <a:picLocks noChangeAspect="1"/>
          </p:cNvPicPr>
          <p:nvPr/>
        </p:nvPicPr>
        <p:blipFill>
          <a:blip r:embed="rId3"/>
          <a:stretch>
            <a:fillRect/>
          </a:stretch>
        </p:blipFill>
        <p:spPr>
          <a:xfrm>
            <a:off x="1383966" y="951493"/>
            <a:ext cx="9446006" cy="2975493"/>
          </a:xfrm>
          <a:prstGeom prst="rect">
            <a:avLst/>
          </a:prstGeom>
        </p:spPr>
      </p:pic>
    </p:spTree>
    <p:extLst>
      <p:ext uri="{BB962C8B-B14F-4D97-AF65-F5344CB8AC3E}">
        <p14:creationId xmlns:p14="http://schemas.microsoft.com/office/powerpoint/2010/main" val="67674116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3" name="Group 5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109" name="Rectangle 108">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1"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3" name="Group 112">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114"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8"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7"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0"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1"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2"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43"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4"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5"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6"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7"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8"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49"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0"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1"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2"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3"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4"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55"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6"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7"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8"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9"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0"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1"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2"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3"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4"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5"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6"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7"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612DD46-D6EF-4357-8036-CECABD9E3355}"/>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5400" u="sng">
                <a:solidFill>
                  <a:srgbClr val="FFFFFF"/>
                </a:solidFill>
                <a:latin typeface="Gabriola"/>
              </a:rPr>
              <a:t>EX-NOR GATE: IC4077</a:t>
            </a:r>
          </a:p>
        </p:txBody>
      </p:sp>
      <p:sp useBgFill="1">
        <p:nvSpPr>
          <p:cNvPr id="169"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0DC0C812-C6E0-4F06-95E0-1D692A14D5AB}"/>
              </a:ext>
            </a:extLst>
          </p:cNvPr>
          <p:cNvPicPr>
            <a:picLocks noChangeAspect="1"/>
          </p:cNvPicPr>
          <p:nvPr/>
        </p:nvPicPr>
        <p:blipFill>
          <a:blip r:embed="rId3"/>
          <a:stretch>
            <a:fillRect/>
          </a:stretch>
        </p:blipFill>
        <p:spPr>
          <a:xfrm>
            <a:off x="1457761" y="951493"/>
            <a:ext cx="9298417" cy="2975493"/>
          </a:xfrm>
          <a:prstGeom prst="rect">
            <a:avLst/>
          </a:prstGeom>
        </p:spPr>
      </p:pic>
    </p:spTree>
    <p:extLst>
      <p:ext uri="{BB962C8B-B14F-4D97-AF65-F5344CB8AC3E}">
        <p14:creationId xmlns:p14="http://schemas.microsoft.com/office/powerpoint/2010/main" val="41900191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5"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7"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123" name="Rectangle 65">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5" name="Group 67">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9"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0"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3"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8"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0"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7"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E052D5F-752C-4D5A-90AB-E67A021E134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7200">
                <a:latin typeface="Algerian"/>
              </a:rPr>
              <a:t>Result:</a:t>
            </a:r>
          </a:p>
        </p:txBody>
      </p:sp>
      <p:sp>
        <p:nvSpPr>
          <p:cNvPr id="3" name="Content Placeholder 2">
            <a:extLst>
              <a:ext uri="{FF2B5EF4-FFF2-40B4-BE49-F238E27FC236}">
                <a16:creationId xmlns:a16="http://schemas.microsoft.com/office/drawing/2014/main" id="{248F5D31-C747-4F92-9985-C214B73EB968}"/>
              </a:ext>
            </a:extLst>
          </p:cNvPr>
          <p:cNvSpPr>
            <a:spLocks noGrp="1"/>
          </p:cNvSpPr>
          <p:nvPr>
            <p:ph idx="1"/>
          </p:nvPr>
        </p:nvSpPr>
        <p:spPr>
          <a:xfrm>
            <a:off x="7851631" y="1122363"/>
            <a:ext cx="3910206" cy="4287834"/>
          </a:xfrm>
        </p:spPr>
        <p:txBody>
          <a:bodyPr vert="horz" lIns="91440" tIns="45720" rIns="91440" bIns="45720" rtlCol="0" anchor="ctr">
            <a:normAutofit/>
          </a:bodyPr>
          <a:lstStyle/>
          <a:p>
            <a:pPr marL="0" indent="0">
              <a:buNone/>
            </a:pPr>
            <a:r>
              <a:rPr lang="en-US" sz="4000" cap="all">
                <a:solidFill>
                  <a:schemeClr val="tx2"/>
                </a:solidFill>
                <a:latin typeface="Gabriola"/>
              </a:rPr>
              <a:t>The truth table of the all logic gates are verified</a:t>
            </a:r>
          </a:p>
        </p:txBody>
      </p:sp>
      <p:cxnSp>
        <p:nvCxnSpPr>
          <p:cNvPr id="128" name="Straight Connector 125">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342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83" name="Group 18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84"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5"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8"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5"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6"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7"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8"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9"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0"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1"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2"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3"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4"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5"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6"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7"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8"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9"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0"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1"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2"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3"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4"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5"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6"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7"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5"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7"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8"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39" name="Rectangle 238">
            <a:extLst>
              <a:ext uri="{FF2B5EF4-FFF2-40B4-BE49-F238E27FC236}">
                <a16:creationId xmlns:a16="http://schemas.microsoft.com/office/drawing/2014/main" id="{81B1BC20-CC70-4C30-B9BE-C23E121CA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41" name="Picture 2">
            <a:extLst>
              <a:ext uri="{FF2B5EF4-FFF2-40B4-BE49-F238E27FC236}">
                <a16:creationId xmlns:a16="http://schemas.microsoft.com/office/drawing/2014/main" id="{BED7CCD5-D3A4-4162-9CC4-03DF5AB89D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43" name="Group 242">
            <a:extLst>
              <a:ext uri="{FF2B5EF4-FFF2-40B4-BE49-F238E27FC236}">
                <a16:creationId xmlns:a16="http://schemas.microsoft.com/office/drawing/2014/main" id="{D5E95061-A9DC-4C67-BCAF-F560690997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244" name="Rectangle 5">
              <a:extLst>
                <a:ext uri="{FF2B5EF4-FFF2-40B4-BE49-F238E27FC236}">
                  <a16:creationId xmlns:a16="http://schemas.microsoft.com/office/drawing/2014/main" id="{92D4D96C-8395-4198-90A3-2363570D4D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5" name="Freeform 6">
              <a:extLst>
                <a:ext uri="{FF2B5EF4-FFF2-40B4-BE49-F238E27FC236}">
                  <a16:creationId xmlns:a16="http://schemas.microsoft.com/office/drawing/2014/main" id="{EF229BAE-A3AA-4095-A3F8-65181A713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7">
              <a:extLst>
                <a:ext uri="{FF2B5EF4-FFF2-40B4-BE49-F238E27FC236}">
                  <a16:creationId xmlns:a16="http://schemas.microsoft.com/office/drawing/2014/main" id="{C71621C3-B057-4E50-808A-EF718590D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Rectangle 8">
              <a:extLst>
                <a:ext uri="{FF2B5EF4-FFF2-40B4-BE49-F238E27FC236}">
                  <a16:creationId xmlns:a16="http://schemas.microsoft.com/office/drawing/2014/main" id="{37D3BCDA-C38C-4B10-A653-0210E859787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8" name="Freeform 9">
              <a:extLst>
                <a:ext uri="{FF2B5EF4-FFF2-40B4-BE49-F238E27FC236}">
                  <a16:creationId xmlns:a16="http://schemas.microsoft.com/office/drawing/2014/main" id="{CE4DC5B4-793A-4E8B-A3F7-53EB548F45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10">
              <a:extLst>
                <a:ext uri="{FF2B5EF4-FFF2-40B4-BE49-F238E27FC236}">
                  <a16:creationId xmlns:a16="http://schemas.microsoft.com/office/drawing/2014/main" id="{2664DA82-4469-42CC-93F4-662128EC6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11">
              <a:extLst>
                <a:ext uri="{FF2B5EF4-FFF2-40B4-BE49-F238E27FC236}">
                  <a16:creationId xmlns:a16="http://schemas.microsoft.com/office/drawing/2014/main" id="{ED439A82-9407-4694-886D-7447BDFF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12">
              <a:extLst>
                <a:ext uri="{FF2B5EF4-FFF2-40B4-BE49-F238E27FC236}">
                  <a16:creationId xmlns:a16="http://schemas.microsoft.com/office/drawing/2014/main" id="{C35292A7-2459-4132-8FE8-54BF071CC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13">
              <a:extLst>
                <a:ext uri="{FF2B5EF4-FFF2-40B4-BE49-F238E27FC236}">
                  <a16:creationId xmlns:a16="http://schemas.microsoft.com/office/drawing/2014/main" id="{8A55D4A9-1B6E-409D-BF10-201C8A8292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14">
              <a:extLst>
                <a:ext uri="{FF2B5EF4-FFF2-40B4-BE49-F238E27FC236}">
                  <a16:creationId xmlns:a16="http://schemas.microsoft.com/office/drawing/2014/main" id="{FDA8F85E-07E7-45C0-A165-6DB771A53D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4" name="Freeform 15">
              <a:extLst>
                <a:ext uri="{FF2B5EF4-FFF2-40B4-BE49-F238E27FC236}">
                  <a16:creationId xmlns:a16="http://schemas.microsoft.com/office/drawing/2014/main" id="{09508E73-6AA1-460C-97B9-8EF00855A5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5" name="Freeform 16">
              <a:extLst>
                <a:ext uri="{FF2B5EF4-FFF2-40B4-BE49-F238E27FC236}">
                  <a16:creationId xmlns:a16="http://schemas.microsoft.com/office/drawing/2014/main" id="{5913AD99-4A77-44C3-ACDF-8410765B7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6" name="Freeform 17">
              <a:extLst>
                <a:ext uri="{FF2B5EF4-FFF2-40B4-BE49-F238E27FC236}">
                  <a16:creationId xmlns:a16="http://schemas.microsoft.com/office/drawing/2014/main" id="{413BDF5F-2CC6-47A3-B422-38D6E292D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7" name="Freeform 18">
              <a:extLst>
                <a:ext uri="{FF2B5EF4-FFF2-40B4-BE49-F238E27FC236}">
                  <a16:creationId xmlns:a16="http://schemas.microsoft.com/office/drawing/2014/main" id="{6F69599A-544F-4B1D-91C3-762B09CF7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8" name="Freeform 19">
              <a:extLst>
                <a:ext uri="{FF2B5EF4-FFF2-40B4-BE49-F238E27FC236}">
                  <a16:creationId xmlns:a16="http://schemas.microsoft.com/office/drawing/2014/main" id="{DFAE31B2-DF2A-4FD2-B98E-3657F825C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9" name="Freeform 20">
              <a:extLst>
                <a:ext uri="{FF2B5EF4-FFF2-40B4-BE49-F238E27FC236}">
                  <a16:creationId xmlns:a16="http://schemas.microsoft.com/office/drawing/2014/main" id="{9D7B120D-680C-4AC9-A263-A7DE0F5F1F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0" name="Freeform 21">
              <a:extLst>
                <a:ext uri="{FF2B5EF4-FFF2-40B4-BE49-F238E27FC236}">
                  <a16:creationId xmlns:a16="http://schemas.microsoft.com/office/drawing/2014/main" id="{DC8A9F99-D409-4E13-8D58-6A34BE714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1" name="Freeform 22">
              <a:extLst>
                <a:ext uri="{FF2B5EF4-FFF2-40B4-BE49-F238E27FC236}">
                  <a16:creationId xmlns:a16="http://schemas.microsoft.com/office/drawing/2014/main" id="{EB955E41-680C-44AA-B602-C1A69E95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2" name="Freeform 23">
              <a:extLst>
                <a:ext uri="{FF2B5EF4-FFF2-40B4-BE49-F238E27FC236}">
                  <a16:creationId xmlns:a16="http://schemas.microsoft.com/office/drawing/2014/main" id="{332ED336-B831-4A24-9181-CC63707A4E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3" name="Freeform 24">
              <a:extLst>
                <a:ext uri="{FF2B5EF4-FFF2-40B4-BE49-F238E27FC236}">
                  <a16:creationId xmlns:a16="http://schemas.microsoft.com/office/drawing/2014/main" id="{1A8B6B8C-5265-4AD1-9A67-B3CFFF4A9C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4" name="Freeform 25">
              <a:extLst>
                <a:ext uri="{FF2B5EF4-FFF2-40B4-BE49-F238E27FC236}">
                  <a16:creationId xmlns:a16="http://schemas.microsoft.com/office/drawing/2014/main" id="{9E8ED6FD-8796-48CB-98ED-0E729E16B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5" name="Freeform 26">
              <a:extLst>
                <a:ext uri="{FF2B5EF4-FFF2-40B4-BE49-F238E27FC236}">
                  <a16:creationId xmlns:a16="http://schemas.microsoft.com/office/drawing/2014/main" id="{DE668E67-2522-4B6B-A8BF-C3CD36F891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6" name="Freeform 27">
              <a:extLst>
                <a:ext uri="{FF2B5EF4-FFF2-40B4-BE49-F238E27FC236}">
                  <a16:creationId xmlns:a16="http://schemas.microsoft.com/office/drawing/2014/main" id="{B2474CAA-635F-43E4-AFFF-B24637DC6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7" name="Freeform 28">
              <a:extLst>
                <a:ext uri="{FF2B5EF4-FFF2-40B4-BE49-F238E27FC236}">
                  <a16:creationId xmlns:a16="http://schemas.microsoft.com/office/drawing/2014/main" id="{1C1B778D-83CB-443C-B463-7EE26603E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8" name="Freeform 29">
              <a:extLst>
                <a:ext uri="{FF2B5EF4-FFF2-40B4-BE49-F238E27FC236}">
                  <a16:creationId xmlns:a16="http://schemas.microsoft.com/office/drawing/2014/main" id="{654DEAB4-B194-4182-A7BE-E247F19AA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9" name="Freeform 30">
              <a:extLst>
                <a:ext uri="{FF2B5EF4-FFF2-40B4-BE49-F238E27FC236}">
                  <a16:creationId xmlns:a16="http://schemas.microsoft.com/office/drawing/2014/main" id="{D8E3CE4C-0C48-485B-8EA0-B036FCC333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0" name="Freeform 31">
              <a:extLst>
                <a:ext uri="{FF2B5EF4-FFF2-40B4-BE49-F238E27FC236}">
                  <a16:creationId xmlns:a16="http://schemas.microsoft.com/office/drawing/2014/main" id="{7958BBBD-B721-4DA1-8764-D8188EB70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1" name="Freeform 32">
              <a:extLst>
                <a:ext uri="{FF2B5EF4-FFF2-40B4-BE49-F238E27FC236}">
                  <a16:creationId xmlns:a16="http://schemas.microsoft.com/office/drawing/2014/main" id="{23180B75-7F19-41E5-A4C3-9096FF7D19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2" name="Rectangle 33">
              <a:extLst>
                <a:ext uri="{FF2B5EF4-FFF2-40B4-BE49-F238E27FC236}">
                  <a16:creationId xmlns:a16="http://schemas.microsoft.com/office/drawing/2014/main" id="{57F706CF-8096-494C-A6E1-5BE7F62306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3" name="Freeform 34">
              <a:extLst>
                <a:ext uri="{FF2B5EF4-FFF2-40B4-BE49-F238E27FC236}">
                  <a16:creationId xmlns:a16="http://schemas.microsoft.com/office/drawing/2014/main" id="{8B4065A5-6701-492B-BE7F-9E00FE6156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4" name="Freeform 35">
              <a:extLst>
                <a:ext uri="{FF2B5EF4-FFF2-40B4-BE49-F238E27FC236}">
                  <a16:creationId xmlns:a16="http://schemas.microsoft.com/office/drawing/2014/main" id="{66E06571-DDD0-47CB-97CF-FF84324673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5" name="Freeform 36">
              <a:extLst>
                <a:ext uri="{FF2B5EF4-FFF2-40B4-BE49-F238E27FC236}">
                  <a16:creationId xmlns:a16="http://schemas.microsoft.com/office/drawing/2014/main" id="{50F0D75F-DE36-46A5-8FEB-00CF9D01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6" name="Freeform 37">
              <a:extLst>
                <a:ext uri="{FF2B5EF4-FFF2-40B4-BE49-F238E27FC236}">
                  <a16:creationId xmlns:a16="http://schemas.microsoft.com/office/drawing/2014/main" id="{C7AF11B9-2298-41D7-9878-99E19E827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7" name="Freeform 38">
              <a:extLst>
                <a:ext uri="{FF2B5EF4-FFF2-40B4-BE49-F238E27FC236}">
                  <a16:creationId xmlns:a16="http://schemas.microsoft.com/office/drawing/2014/main" id="{7B43B683-4229-4623-A504-56FE6CCB5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8" name="Freeform 39">
              <a:extLst>
                <a:ext uri="{FF2B5EF4-FFF2-40B4-BE49-F238E27FC236}">
                  <a16:creationId xmlns:a16="http://schemas.microsoft.com/office/drawing/2014/main" id="{7B4CC276-9BB9-4394-A369-F7DB2BD8E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9" name="Freeform 40">
              <a:extLst>
                <a:ext uri="{FF2B5EF4-FFF2-40B4-BE49-F238E27FC236}">
                  <a16:creationId xmlns:a16="http://schemas.microsoft.com/office/drawing/2014/main" id="{98010162-18EE-455C-AABD-0B715C2BBF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0" name="Freeform 41">
              <a:extLst>
                <a:ext uri="{FF2B5EF4-FFF2-40B4-BE49-F238E27FC236}">
                  <a16:creationId xmlns:a16="http://schemas.microsoft.com/office/drawing/2014/main" id="{5950D288-22B2-4286-B4FB-D6665C103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1" name="Freeform 42">
              <a:extLst>
                <a:ext uri="{FF2B5EF4-FFF2-40B4-BE49-F238E27FC236}">
                  <a16:creationId xmlns:a16="http://schemas.microsoft.com/office/drawing/2014/main" id="{E0A686CA-B0EF-4B0C-B69B-E715EA3E54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2" name="Freeform 43">
              <a:extLst>
                <a:ext uri="{FF2B5EF4-FFF2-40B4-BE49-F238E27FC236}">
                  <a16:creationId xmlns:a16="http://schemas.microsoft.com/office/drawing/2014/main" id="{75D61EE6-C405-433B-AEC8-6241D54720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3" name="Freeform 44">
              <a:extLst>
                <a:ext uri="{FF2B5EF4-FFF2-40B4-BE49-F238E27FC236}">
                  <a16:creationId xmlns:a16="http://schemas.microsoft.com/office/drawing/2014/main" id="{4C718553-7221-4BFF-AFEE-64E166C6A8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4" name="Rectangle 45">
              <a:extLst>
                <a:ext uri="{FF2B5EF4-FFF2-40B4-BE49-F238E27FC236}">
                  <a16:creationId xmlns:a16="http://schemas.microsoft.com/office/drawing/2014/main" id="{9F00A845-A7BB-4253-8C15-0FF3D05980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85" name="Freeform 46">
              <a:extLst>
                <a:ext uri="{FF2B5EF4-FFF2-40B4-BE49-F238E27FC236}">
                  <a16:creationId xmlns:a16="http://schemas.microsoft.com/office/drawing/2014/main" id="{53476DBF-E7E4-46E9-AAF2-8810E14EE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6" name="Freeform 47">
              <a:extLst>
                <a:ext uri="{FF2B5EF4-FFF2-40B4-BE49-F238E27FC236}">
                  <a16:creationId xmlns:a16="http://schemas.microsoft.com/office/drawing/2014/main" id="{4F608C86-9940-444C-B200-155DF4E02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7" name="Freeform 48">
              <a:extLst>
                <a:ext uri="{FF2B5EF4-FFF2-40B4-BE49-F238E27FC236}">
                  <a16:creationId xmlns:a16="http://schemas.microsoft.com/office/drawing/2014/main" id="{BB49A08B-2E6F-4B8C-8F61-6869B069B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8" name="Freeform 49">
              <a:extLst>
                <a:ext uri="{FF2B5EF4-FFF2-40B4-BE49-F238E27FC236}">
                  <a16:creationId xmlns:a16="http://schemas.microsoft.com/office/drawing/2014/main" id="{03A08195-C526-497F-89D0-566E91704B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9" name="Freeform 50">
              <a:extLst>
                <a:ext uri="{FF2B5EF4-FFF2-40B4-BE49-F238E27FC236}">
                  <a16:creationId xmlns:a16="http://schemas.microsoft.com/office/drawing/2014/main" id="{235FDAAF-2063-40C9-BE1C-7E116C8A30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0" name="Freeform 51">
              <a:extLst>
                <a:ext uri="{FF2B5EF4-FFF2-40B4-BE49-F238E27FC236}">
                  <a16:creationId xmlns:a16="http://schemas.microsoft.com/office/drawing/2014/main" id="{2EAF15FA-570E-412B-992B-CAAB83384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1" name="Freeform 52">
              <a:extLst>
                <a:ext uri="{FF2B5EF4-FFF2-40B4-BE49-F238E27FC236}">
                  <a16:creationId xmlns:a16="http://schemas.microsoft.com/office/drawing/2014/main" id="{91FCA14D-FA3E-44C1-B8CB-8C8B730486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2" name="Freeform 53">
              <a:extLst>
                <a:ext uri="{FF2B5EF4-FFF2-40B4-BE49-F238E27FC236}">
                  <a16:creationId xmlns:a16="http://schemas.microsoft.com/office/drawing/2014/main" id="{A889215B-3708-4985-A1D7-42A99B3575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3" name="Freeform 54">
              <a:extLst>
                <a:ext uri="{FF2B5EF4-FFF2-40B4-BE49-F238E27FC236}">
                  <a16:creationId xmlns:a16="http://schemas.microsoft.com/office/drawing/2014/main" id="{5C58C66E-AFD4-4A37-9646-FF8A511A6C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4" name="Freeform 55">
              <a:extLst>
                <a:ext uri="{FF2B5EF4-FFF2-40B4-BE49-F238E27FC236}">
                  <a16:creationId xmlns:a16="http://schemas.microsoft.com/office/drawing/2014/main" id="{F99DC7ED-E983-4ACA-B702-727C2A593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5" name="Freeform 56">
              <a:extLst>
                <a:ext uri="{FF2B5EF4-FFF2-40B4-BE49-F238E27FC236}">
                  <a16:creationId xmlns:a16="http://schemas.microsoft.com/office/drawing/2014/main" id="{918FC910-5BDA-49AE-95A5-774012D2D6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6" name="Freeform 57">
              <a:extLst>
                <a:ext uri="{FF2B5EF4-FFF2-40B4-BE49-F238E27FC236}">
                  <a16:creationId xmlns:a16="http://schemas.microsoft.com/office/drawing/2014/main" id="{AA1E286C-EECB-46DC-9505-501CCDD8B8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7" name="Freeform 58">
              <a:extLst>
                <a:ext uri="{FF2B5EF4-FFF2-40B4-BE49-F238E27FC236}">
                  <a16:creationId xmlns:a16="http://schemas.microsoft.com/office/drawing/2014/main" id="{A838D816-F9F3-4AB2-92C6-1F986D0BC0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144F2B66-24D6-4F40-9AF4-4790A50C7F6B}"/>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solidFill>
                  <a:srgbClr val="FFFFFF"/>
                </a:solidFill>
                <a:latin typeface="Algerian"/>
              </a:rPr>
              <a:t>VERIFICATION OF LOGIC GATES</a:t>
            </a:r>
          </a:p>
        </p:txBody>
      </p:sp>
      <p:sp useBgFill="1">
        <p:nvSpPr>
          <p:cNvPr id="299" name="Round Diagonal Corner Rectangle 6">
            <a:extLst>
              <a:ext uri="{FF2B5EF4-FFF2-40B4-BE49-F238E27FC236}">
                <a16:creationId xmlns:a16="http://schemas.microsoft.com/office/drawing/2014/main" id="{4683B8BC-85C4-41F2-9CD3-B074823B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 schematic&#10;&#10;Description automatically generated">
            <a:extLst>
              <a:ext uri="{FF2B5EF4-FFF2-40B4-BE49-F238E27FC236}">
                <a16:creationId xmlns:a16="http://schemas.microsoft.com/office/drawing/2014/main" id="{28112903-317F-4730-AA19-9FA742D6B2CF}"/>
              </a:ext>
            </a:extLst>
          </p:cNvPr>
          <p:cNvPicPr>
            <a:picLocks noChangeAspect="1"/>
          </p:cNvPicPr>
          <p:nvPr/>
        </p:nvPicPr>
        <p:blipFill>
          <a:blip r:embed="rId3"/>
          <a:stretch>
            <a:fillRect/>
          </a:stretch>
        </p:blipFill>
        <p:spPr>
          <a:xfrm>
            <a:off x="3726575" y="951493"/>
            <a:ext cx="4760788" cy="2975493"/>
          </a:xfrm>
          <a:prstGeom prst="rect">
            <a:avLst/>
          </a:prstGeom>
        </p:spPr>
      </p:pic>
    </p:spTree>
    <p:extLst>
      <p:ext uri="{BB962C8B-B14F-4D97-AF65-F5344CB8AC3E}">
        <p14:creationId xmlns:p14="http://schemas.microsoft.com/office/powerpoint/2010/main" val="246751710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2"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a:hlinkClick r:id="" action="ppaction://media"/>
            <a:extLst>
              <a:ext uri="{FF2B5EF4-FFF2-40B4-BE49-F238E27FC236}">
                <a16:creationId xmlns:a16="http://schemas.microsoft.com/office/drawing/2014/main" id="{518A3C0E-39F3-42EE-B190-40B439ADBBC7}"/>
              </a:ext>
            </a:extLst>
          </p:cNvPr>
          <p:cNvPicPr>
            <a:picLocks noRot="1" noChangeAspect="1"/>
          </p:cNvPicPr>
          <p:nvPr>
            <a:videoFile r:link="rId1"/>
          </p:nvPr>
        </p:nvPicPr>
        <p:blipFill>
          <a:blip r:embed="rId5"/>
          <a:stretch>
            <a:fillRect/>
          </a:stretch>
        </p:blipFill>
        <p:spPr>
          <a:xfrm>
            <a:off x="3042879" y="1136606"/>
            <a:ext cx="6103062" cy="4577297"/>
          </a:xfrm>
          <a:prstGeom prst="rect">
            <a:avLst/>
          </a:prstGeom>
        </p:spPr>
      </p:pic>
    </p:spTree>
    <p:extLst>
      <p:ext uri="{BB962C8B-B14F-4D97-AF65-F5344CB8AC3E}">
        <p14:creationId xmlns:p14="http://schemas.microsoft.com/office/powerpoint/2010/main" val="113694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6">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grpSp>
        <p:nvGrpSpPr>
          <p:cNvPr id="61" name="Group 60">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62"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C149D20-6FBF-4F0A-B26E-2FB7129C3F12}"/>
              </a:ext>
            </a:extLst>
          </p:cNvPr>
          <p:cNvSpPr>
            <a:spLocks noGrp="1"/>
          </p:cNvSpPr>
          <p:nvPr>
            <p:ph type="title"/>
          </p:nvPr>
        </p:nvSpPr>
        <p:spPr>
          <a:xfrm>
            <a:off x="287976" y="1180293"/>
            <a:ext cx="3761931" cy="4002222"/>
          </a:xfrm>
        </p:spPr>
        <p:txBody>
          <a:bodyPr>
            <a:normAutofit/>
          </a:bodyPr>
          <a:lstStyle/>
          <a:p>
            <a:r>
              <a:rPr lang="en-US" sz="4400">
                <a:solidFill>
                  <a:srgbClr val="FFFFFF"/>
                </a:solidFill>
                <a:latin typeface="Algerian"/>
              </a:rPr>
              <a:t>APPLICATION</a:t>
            </a:r>
          </a:p>
        </p:txBody>
      </p:sp>
      <p:sp useBgFill="1">
        <p:nvSpPr>
          <p:cNvPr id="90"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93"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4"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5"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6"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7"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8"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99"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0"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1"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02"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grpSp>
      <p:graphicFrame>
        <p:nvGraphicFramePr>
          <p:cNvPr id="55" name="Content Placeholder 2">
            <a:extLst>
              <a:ext uri="{FF2B5EF4-FFF2-40B4-BE49-F238E27FC236}">
                <a16:creationId xmlns:a16="http://schemas.microsoft.com/office/drawing/2014/main" id="{23A13157-5E6F-4896-B95C-F873B3FA3F3A}"/>
              </a:ext>
            </a:extLst>
          </p:cNvPr>
          <p:cNvGraphicFramePr>
            <a:graphicFrameLocks noGrp="1"/>
          </p:cNvGraphicFramePr>
          <p:nvPr>
            <p:ph idx="1"/>
            <p:extLst>
              <p:ext uri="{D42A27DB-BD31-4B8C-83A1-F6EECF244321}">
                <p14:modId xmlns:p14="http://schemas.microsoft.com/office/powerpoint/2010/main" val="29824178"/>
              </p:ext>
            </p:extLst>
          </p:nvPr>
        </p:nvGraphicFramePr>
        <p:xfrm>
          <a:off x="4423954" y="1254035"/>
          <a:ext cx="6296297" cy="40022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6456409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1"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63" name="Group 62">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4" name="Group 63">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6"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7"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9"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8"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0"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3"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65" name="Group 64">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6"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104"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06"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9FFF933A-8089-4D4F-BAA8-041769DB7DC3}"/>
              </a:ext>
            </a:extLst>
          </p:cNvPr>
          <p:cNvPicPr>
            <a:picLocks noChangeAspect="1"/>
          </p:cNvPicPr>
          <p:nvPr/>
        </p:nvPicPr>
        <p:blipFill>
          <a:blip r:embed="rId4"/>
          <a:stretch>
            <a:fillRect/>
          </a:stretch>
        </p:blipFill>
        <p:spPr>
          <a:xfrm>
            <a:off x="2025702" y="1136606"/>
            <a:ext cx="8137416" cy="4577297"/>
          </a:xfrm>
          <a:prstGeom prst="rect">
            <a:avLst/>
          </a:prstGeom>
        </p:spPr>
      </p:pic>
    </p:spTree>
    <p:extLst>
      <p:ext uri="{BB962C8B-B14F-4D97-AF65-F5344CB8AC3E}">
        <p14:creationId xmlns:p14="http://schemas.microsoft.com/office/powerpoint/2010/main" val="203707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C19D7-DF24-481C-A8E7-4859276B01D5}"/>
              </a:ext>
            </a:extLst>
          </p:cNvPr>
          <p:cNvSpPr>
            <a:spLocks noGrp="1"/>
          </p:cNvSpPr>
          <p:nvPr>
            <p:ph type="title"/>
          </p:nvPr>
        </p:nvSpPr>
        <p:spPr>
          <a:xfrm>
            <a:off x="1141413" y="618518"/>
            <a:ext cx="9905998" cy="1478570"/>
          </a:xfrm>
        </p:spPr>
        <p:txBody>
          <a:bodyPr>
            <a:normAutofit/>
          </a:bodyPr>
          <a:lstStyle/>
          <a:p>
            <a:r>
              <a:rPr lang="en-US" sz="6000" b="1">
                <a:latin typeface="Algerian"/>
                <a:ea typeface="+mj-lt"/>
                <a:cs typeface="+mj-lt"/>
              </a:rPr>
              <a:t>Logic gates</a:t>
            </a:r>
            <a:endParaRPr lang="en-US" sz="6000">
              <a:latin typeface="Algerian"/>
            </a:endParaRPr>
          </a:p>
        </p:txBody>
      </p:sp>
      <p:pic>
        <p:nvPicPr>
          <p:cNvPr id="4" name="Picture 4" descr="Shape&#10;&#10;Description automatically generated">
            <a:extLst>
              <a:ext uri="{FF2B5EF4-FFF2-40B4-BE49-F238E27FC236}">
                <a16:creationId xmlns:a16="http://schemas.microsoft.com/office/drawing/2014/main" id="{ECC76C68-4625-4477-AC8C-07B5F0731FE4}"/>
              </a:ext>
            </a:extLst>
          </p:cNvPr>
          <p:cNvPicPr>
            <a:picLocks noChangeAspect="1"/>
          </p:cNvPicPr>
          <p:nvPr/>
        </p:nvPicPr>
        <p:blipFill rotWithShape="1">
          <a:blip r:embed="rId3"/>
          <a:srcRect t="6154" r="13453" b="1538"/>
          <a:stretch/>
        </p:blipFill>
        <p:spPr>
          <a:xfrm>
            <a:off x="1141411" y="3297446"/>
            <a:ext cx="4689234" cy="145373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AA91F365-52F0-46E2-ABB5-6DD642687497}"/>
              </a:ext>
            </a:extLst>
          </p:cNvPr>
          <p:cNvSpPr>
            <a:spLocks noGrp="1"/>
          </p:cNvSpPr>
          <p:nvPr>
            <p:ph idx="1"/>
          </p:nvPr>
        </p:nvSpPr>
        <p:spPr>
          <a:xfrm>
            <a:off x="6336727" y="2249487"/>
            <a:ext cx="5226876" cy="4426617"/>
          </a:xfrm>
        </p:spPr>
        <p:txBody>
          <a:bodyPr vert="horz" lIns="91440" tIns="45720" rIns="91440" bIns="45720" rtlCol="0" anchor="t">
            <a:noAutofit/>
          </a:bodyPr>
          <a:lstStyle/>
          <a:p>
            <a:r>
              <a:rPr lang="en-US" sz="3200" b="1">
                <a:latin typeface="Gabriola"/>
                <a:ea typeface="+mn-lt"/>
                <a:cs typeface="+mn-lt"/>
              </a:rPr>
              <a:t>Logic gates</a:t>
            </a:r>
            <a:r>
              <a:rPr lang="en-US" sz="3200">
                <a:latin typeface="Gabriola"/>
                <a:ea typeface="+mn-lt"/>
                <a:cs typeface="+mn-lt"/>
              </a:rPr>
              <a:t> are the basic building blocks of any digital system. It is an electronic </a:t>
            </a:r>
            <a:r>
              <a:rPr lang="en-US" sz="3200" b="1">
                <a:latin typeface="Gabriola"/>
                <a:ea typeface="+mn-lt"/>
                <a:cs typeface="+mn-lt"/>
              </a:rPr>
              <a:t>circuit</a:t>
            </a:r>
            <a:r>
              <a:rPr lang="en-US" sz="3200">
                <a:latin typeface="Gabriola"/>
                <a:ea typeface="+mn-lt"/>
                <a:cs typeface="+mn-lt"/>
              </a:rPr>
              <a:t> having one or more than one input and only one output. The relationship between the input and the output is based on a certain </a:t>
            </a:r>
            <a:r>
              <a:rPr lang="en-US" sz="3200" b="1">
                <a:latin typeface="Gabriola"/>
                <a:ea typeface="+mn-lt"/>
                <a:cs typeface="+mn-lt"/>
              </a:rPr>
              <a:t>logic</a:t>
            </a:r>
            <a:r>
              <a:rPr lang="en-US" sz="3200">
                <a:latin typeface="Gabriola"/>
                <a:ea typeface="+mn-lt"/>
                <a:cs typeface="+mn-lt"/>
              </a:rPr>
              <a:t>.</a:t>
            </a:r>
            <a:endParaRPr lang="en-US" sz="3200">
              <a:latin typeface="Gabriola"/>
            </a:endParaRPr>
          </a:p>
        </p:txBody>
      </p:sp>
    </p:spTree>
    <p:extLst>
      <p:ext uri="{BB962C8B-B14F-4D97-AF65-F5344CB8AC3E}">
        <p14:creationId xmlns:p14="http://schemas.microsoft.com/office/powerpoint/2010/main" val="1764391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60"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61"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2"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3"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4"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5"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6"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7"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8"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69"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0"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1"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3"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4"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5"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6"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sp>
          <p:nvSpPr>
            <p:cNvPr id="77"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8"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79"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0"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1"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2"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3"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4"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5"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86"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984E296-165C-4732-BF0F-FD991372C804}"/>
              </a:ext>
            </a:extLst>
          </p:cNvPr>
          <p:cNvSpPr>
            <a:spLocks noGrp="1"/>
          </p:cNvSpPr>
          <p:nvPr>
            <p:ph type="title"/>
          </p:nvPr>
        </p:nvSpPr>
        <p:spPr>
          <a:xfrm>
            <a:off x="1141413" y="1082673"/>
            <a:ext cx="3201254" cy="4585625"/>
          </a:xfrm>
        </p:spPr>
        <p:txBody>
          <a:bodyPr>
            <a:normAutofit/>
          </a:bodyPr>
          <a:lstStyle/>
          <a:p>
            <a:pPr algn="ctr"/>
            <a:r>
              <a:rPr lang="en-US" sz="4000">
                <a:ea typeface="+mj-lt"/>
                <a:cs typeface="+mj-lt"/>
              </a:rPr>
              <a:t> </a:t>
            </a:r>
            <a:r>
              <a:rPr lang="en-US" sz="5400">
                <a:latin typeface="Algerian"/>
                <a:ea typeface="+mj-lt"/>
                <a:cs typeface="+mj-lt"/>
              </a:rPr>
              <a:t>Types of logic gates</a:t>
            </a:r>
            <a:endParaRPr lang="en-US" sz="5400">
              <a:latin typeface="Algerian"/>
            </a:endParaRPr>
          </a:p>
        </p:txBody>
      </p:sp>
      <p:cxnSp>
        <p:nvCxnSpPr>
          <p:cNvPr id="88" name="Straight Connector 87">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243040-3D04-4901-A2CC-13FF14FE7DDB}"/>
              </a:ext>
            </a:extLst>
          </p:cNvPr>
          <p:cNvSpPr>
            <a:spLocks noGrp="1"/>
          </p:cNvSpPr>
          <p:nvPr>
            <p:ph idx="1"/>
          </p:nvPr>
        </p:nvSpPr>
        <p:spPr>
          <a:xfrm>
            <a:off x="5297763" y="1082673"/>
            <a:ext cx="5886430" cy="5531979"/>
          </a:xfrm>
        </p:spPr>
        <p:txBody>
          <a:bodyPr vert="horz" lIns="91440" tIns="45720" rIns="91440" bIns="45720" rtlCol="0" anchor="ctr">
            <a:normAutofit fontScale="70000" lnSpcReduction="20000"/>
          </a:bodyPr>
          <a:lstStyle/>
          <a:p>
            <a:r>
              <a:rPr lang="en-US" sz="4000">
                <a:latin typeface="Algerian"/>
                <a:ea typeface="+mn-lt"/>
                <a:cs typeface="+mn-lt"/>
              </a:rPr>
              <a:t>The basic </a:t>
            </a:r>
            <a:r>
              <a:rPr lang="en-US" sz="4000" b="1">
                <a:latin typeface="Algerian"/>
                <a:ea typeface="+mn-lt"/>
                <a:cs typeface="+mn-lt"/>
              </a:rPr>
              <a:t>logic gates</a:t>
            </a:r>
            <a:r>
              <a:rPr lang="en-US" sz="4000">
                <a:latin typeface="Algerian"/>
                <a:ea typeface="+mn-lt"/>
                <a:cs typeface="+mn-lt"/>
              </a:rPr>
              <a:t> are classified into </a:t>
            </a:r>
            <a:r>
              <a:rPr lang="en-US" sz="4000" b="1">
                <a:latin typeface="Algerian"/>
                <a:ea typeface="+mn-lt"/>
                <a:cs typeface="+mn-lt"/>
              </a:rPr>
              <a:t>seven</a:t>
            </a:r>
            <a:r>
              <a:rPr lang="en-US" sz="4000">
                <a:latin typeface="Algerian"/>
                <a:ea typeface="+mn-lt"/>
                <a:cs typeface="+mn-lt"/>
              </a:rPr>
              <a:t> types:</a:t>
            </a:r>
          </a:p>
          <a:p>
            <a:pPr marL="457200" indent="-457200">
              <a:buAutoNum type="arabicPeriod"/>
            </a:pPr>
            <a:r>
              <a:rPr lang="en-US" sz="4000">
                <a:latin typeface="Gabriola"/>
                <a:ea typeface="+mn-lt"/>
                <a:cs typeface="+mn-lt"/>
              </a:rPr>
              <a:t>AND gate</a:t>
            </a:r>
          </a:p>
          <a:p>
            <a:pPr marL="457200" indent="-457200">
              <a:buAutoNum type="arabicPeriod"/>
            </a:pPr>
            <a:r>
              <a:rPr lang="en-US" sz="4000">
                <a:latin typeface="Gabriola"/>
                <a:ea typeface="+mn-lt"/>
                <a:cs typeface="+mn-lt"/>
              </a:rPr>
              <a:t> OR gate</a:t>
            </a:r>
          </a:p>
          <a:p>
            <a:pPr marL="457200" indent="-457200">
              <a:buAutoNum type="arabicPeriod"/>
            </a:pPr>
            <a:r>
              <a:rPr lang="en-US" sz="4000">
                <a:latin typeface="Gabriola"/>
                <a:ea typeface="+mn-lt"/>
                <a:cs typeface="+mn-lt"/>
              </a:rPr>
              <a:t> XOR gate</a:t>
            </a:r>
          </a:p>
          <a:p>
            <a:pPr marL="457200" indent="-457200">
              <a:buAutoNum type="arabicPeriod"/>
            </a:pPr>
            <a:r>
              <a:rPr lang="en-US" sz="4000">
                <a:latin typeface="Gabriola"/>
                <a:ea typeface="+mn-lt"/>
                <a:cs typeface="+mn-lt"/>
              </a:rPr>
              <a:t> NAND gate</a:t>
            </a:r>
          </a:p>
          <a:p>
            <a:pPr marL="457200" indent="-457200">
              <a:buAutoNum type="arabicPeriod"/>
            </a:pPr>
            <a:r>
              <a:rPr lang="en-US" sz="4000">
                <a:latin typeface="Gabriola"/>
                <a:ea typeface="+mn-lt"/>
                <a:cs typeface="+mn-lt"/>
              </a:rPr>
              <a:t> NOR gate</a:t>
            </a:r>
          </a:p>
          <a:p>
            <a:pPr marL="457200" indent="-457200">
              <a:buAutoNum type="arabicPeriod"/>
            </a:pPr>
            <a:r>
              <a:rPr lang="en-US" sz="4000">
                <a:latin typeface="Gabriola"/>
                <a:ea typeface="+mn-lt"/>
                <a:cs typeface="+mn-lt"/>
              </a:rPr>
              <a:t>XNOR gate</a:t>
            </a:r>
          </a:p>
          <a:p>
            <a:pPr marL="457200" indent="-457200">
              <a:buAutoNum type="arabicPeriod"/>
            </a:pPr>
            <a:r>
              <a:rPr lang="en-US" sz="4000">
                <a:latin typeface="Gabriola"/>
                <a:ea typeface="+mn-lt"/>
                <a:cs typeface="+mn-lt"/>
              </a:rPr>
              <a:t> NOT gate. </a:t>
            </a:r>
            <a:endParaRPr lang="en-US" sz="4000">
              <a:latin typeface="Gabriola"/>
            </a:endParaRPr>
          </a:p>
        </p:txBody>
      </p:sp>
      <p:grpSp>
        <p:nvGrpSpPr>
          <p:cNvPr id="90" name="Group 89">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91"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2"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3"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4"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5"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6"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7"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8"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99"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p>
        <p:sp>
          <p:nvSpPr>
            <p:cNvPr id="100"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miter lim="800000"/>
                  <a:headEnd/>
                  <a:tailEnd/>
                </a14:hiddenLine>
              </a:ext>
            </a:extLst>
          </p:spPr>
        </p:sp>
      </p:grpSp>
    </p:spTree>
    <p:extLst>
      <p:ext uri="{BB962C8B-B14F-4D97-AF65-F5344CB8AC3E}">
        <p14:creationId xmlns:p14="http://schemas.microsoft.com/office/powerpoint/2010/main" val="101980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D651BB0-1DFD-4941-83DD-704006F6B1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9" name="Round Diagonal Corner Rectangle 6">
            <a:extLst>
              <a:ext uri="{FF2B5EF4-FFF2-40B4-BE49-F238E27FC236}">
                <a16:creationId xmlns:a16="http://schemas.microsoft.com/office/drawing/2014/main" id="{3D66C6E3-EBD2-40B7-8FD8-D6D2250FC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Diagram, schematic&#10;&#10;Description automatically generated">
            <a:extLst>
              <a:ext uri="{FF2B5EF4-FFF2-40B4-BE49-F238E27FC236}">
                <a16:creationId xmlns:a16="http://schemas.microsoft.com/office/drawing/2014/main" id="{51B1822D-BDA7-40A2-B29D-7A4C0DB8D725}"/>
              </a:ext>
            </a:extLst>
          </p:cNvPr>
          <p:cNvPicPr>
            <a:picLocks noChangeAspect="1"/>
          </p:cNvPicPr>
          <p:nvPr/>
        </p:nvPicPr>
        <p:blipFill>
          <a:blip r:embed="rId4"/>
          <a:stretch>
            <a:fillRect/>
          </a:stretch>
        </p:blipFill>
        <p:spPr>
          <a:xfrm>
            <a:off x="2432573" y="1136606"/>
            <a:ext cx="7323675" cy="4577297"/>
          </a:xfrm>
          <a:prstGeom prst="rect">
            <a:avLst/>
          </a:prstGeom>
        </p:spPr>
      </p:pic>
    </p:spTree>
    <p:extLst>
      <p:ext uri="{BB962C8B-B14F-4D97-AF65-F5344CB8AC3E}">
        <p14:creationId xmlns:p14="http://schemas.microsoft.com/office/powerpoint/2010/main" val="2646970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 name="Picture 4" descr="Diagram&#10;&#10;Description automatically generated">
            <a:extLst>
              <a:ext uri="{FF2B5EF4-FFF2-40B4-BE49-F238E27FC236}">
                <a16:creationId xmlns:a16="http://schemas.microsoft.com/office/drawing/2014/main" id="{2D538004-F4D5-414D-9772-2299C6FB7ECD}"/>
              </a:ext>
            </a:extLst>
          </p:cNvPr>
          <p:cNvPicPr>
            <a:picLocks noChangeAspect="1"/>
          </p:cNvPicPr>
          <p:nvPr/>
        </p:nvPicPr>
        <p:blipFill>
          <a:blip r:embed="rId3"/>
          <a:stretch>
            <a:fillRect/>
          </a:stretch>
        </p:blipFill>
        <p:spPr>
          <a:xfrm>
            <a:off x="1946788" y="2682"/>
            <a:ext cx="8826909" cy="6717444"/>
          </a:xfrm>
          <a:prstGeom prst="rect">
            <a:avLst/>
          </a:prstGeom>
        </p:spPr>
      </p:pic>
      <p:sp>
        <p:nvSpPr>
          <p:cNvPr id="6" name="Rectangle: Rounded Corners 5">
            <a:extLst>
              <a:ext uri="{FF2B5EF4-FFF2-40B4-BE49-F238E27FC236}">
                <a16:creationId xmlns:a16="http://schemas.microsoft.com/office/drawing/2014/main" id="{524C008C-FA1A-4D7F-9F17-162449231B95}"/>
              </a:ext>
            </a:extLst>
          </p:cNvPr>
          <p:cNvSpPr/>
          <p:nvPr/>
        </p:nvSpPr>
        <p:spPr>
          <a:xfrm>
            <a:off x="3414251" y="-2458"/>
            <a:ext cx="2826773" cy="1892707"/>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21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97F8C-2C83-4F61-BD8E-B8F3054A9C14}"/>
              </a:ext>
            </a:extLst>
          </p:cNvPr>
          <p:cNvSpPr>
            <a:spLocks noGrp="1"/>
          </p:cNvSpPr>
          <p:nvPr>
            <p:ph idx="1"/>
          </p:nvPr>
        </p:nvSpPr>
        <p:spPr>
          <a:xfrm>
            <a:off x="588348" y="1081906"/>
            <a:ext cx="10790901" cy="4598681"/>
          </a:xfrm>
        </p:spPr>
        <p:txBody>
          <a:bodyPr vert="horz" lIns="91440" tIns="45720" rIns="91440" bIns="45720" rtlCol="0" anchor="t">
            <a:normAutofit/>
          </a:bodyPr>
          <a:lstStyle/>
          <a:p>
            <a:pPr marL="0" indent="0" algn="ctr">
              <a:buNone/>
            </a:pPr>
            <a:r>
              <a:rPr lang="en-US" sz="7200">
                <a:latin typeface="Gabriola"/>
              </a:rPr>
              <a:t>NOW LET US GO TO THE EXPERIMENT</a:t>
            </a:r>
            <a:endParaRPr lang="en-US" sz="7200">
              <a:ea typeface="+mn-lt"/>
              <a:cs typeface="+mn-lt"/>
            </a:endParaRPr>
          </a:p>
          <a:p>
            <a:endParaRPr lang="en-US"/>
          </a:p>
        </p:txBody>
      </p:sp>
    </p:spTree>
    <p:extLst>
      <p:ext uri="{BB962C8B-B14F-4D97-AF65-F5344CB8AC3E}">
        <p14:creationId xmlns:p14="http://schemas.microsoft.com/office/powerpoint/2010/main" val="148375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7" name="Group 1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4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4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5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5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6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26" name="Group 66">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4F6433A1-F8DB-4A15-8B03-56483802F883}"/>
              </a:ext>
            </a:extLst>
          </p:cNvPr>
          <p:cNvSpPr>
            <a:spLocks noGrp="1"/>
          </p:cNvSpPr>
          <p:nvPr>
            <p:ph type="title"/>
          </p:nvPr>
        </p:nvSpPr>
        <p:spPr>
          <a:xfrm>
            <a:off x="7914894" y="1122363"/>
            <a:ext cx="3156229" cy="2387600"/>
          </a:xfrm>
        </p:spPr>
        <p:txBody>
          <a:bodyPr vert="horz" lIns="91440" tIns="45720" rIns="91440" bIns="45720" rtlCol="0" anchor="b">
            <a:normAutofit/>
          </a:bodyPr>
          <a:lstStyle/>
          <a:p>
            <a:r>
              <a:rPr lang="en-US" sz="7200">
                <a:latin typeface="Algerian"/>
              </a:rPr>
              <a:t>Aim:</a:t>
            </a:r>
          </a:p>
        </p:txBody>
      </p:sp>
      <p:sp>
        <p:nvSpPr>
          <p:cNvPr id="3" name="Content Placeholder 2">
            <a:extLst>
              <a:ext uri="{FF2B5EF4-FFF2-40B4-BE49-F238E27FC236}">
                <a16:creationId xmlns:a16="http://schemas.microsoft.com/office/drawing/2014/main" id="{0FFC5295-4A6A-4463-82AF-8FE4FD979B7F}"/>
              </a:ext>
            </a:extLst>
          </p:cNvPr>
          <p:cNvSpPr>
            <a:spLocks noGrp="1"/>
          </p:cNvSpPr>
          <p:nvPr>
            <p:ph idx="1"/>
          </p:nvPr>
        </p:nvSpPr>
        <p:spPr>
          <a:xfrm>
            <a:off x="7910899" y="3602038"/>
            <a:ext cx="3590385" cy="3253503"/>
          </a:xfrm>
        </p:spPr>
        <p:txBody>
          <a:bodyPr vert="horz" lIns="91440" tIns="45720" rIns="91440" bIns="45720" rtlCol="0" anchor="t">
            <a:noAutofit/>
          </a:bodyPr>
          <a:lstStyle/>
          <a:p>
            <a:pPr marL="0" indent="0">
              <a:buNone/>
            </a:pPr>
            <a:r>
              <a:rPr lang="en-US" sz="3200" cap="all">
                <a:solidFill>
                  <a:schemeClr val="tx2"/>
                </a:solidFill>
                <a:latin typeface="Gabriola"/>
              </a:rPr>
              <a:t>To study the operation of logic gates and verify their truth table. </a:t>
            </a:r>
          </a:p>
        </p:txBody>
      </p:sp>
      <p:pic>
        <p:nvPicPr>
          <p:cNvPr id="138" name="Picture 4" descr="Calculator and notepad">
            <a:extLst>
              <a:ext uri="{FF2B5EF4-FFF2-40B4-BE49-F238E27FC236}">
                <a16:creationId xmlns:a16="http://schemas.microsoft.com/office/drawing/2014/main" id="{0A1DEB45-BFE9-41D0-A969-C81CC3C67085}"/>
              </a:ext>
            </a:extLst>
          </p:cNvPr>
          <p:cNvPicPr>
            <a:picLocks noChangeAspect="1"/>
          </p:cNvPicPr>
          <p:nvPr/>
        </p:nvPicPr>
        <p:blipFill rotWithShape="1">
          <a:blip r:embed="rId4"/>
          <a:srcRect l="26433" r="4" b="4"/>
          <a:stretch/>
        </p:blipFill>
        <p:spPr>
          <a:xfrm>
            <a:off x="-5597" y="10"/>
            <a:ext cx="7558541" cy="6857990"/>
          </a:xfrm>
          <a:prstGeom prst="rect">
            <a:avLst/>
          </a:prstGeom>
        </p:spPr>
      </p:pic>
      <p:grpSp>
        <p:nvGrpSpPr>
          <p:cNvPr id="139" name="Group 70">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0"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3"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4"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5"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76"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7"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8"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79"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0"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1"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2"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3"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4"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5"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6"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7"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8"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89"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0"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1"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2"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3"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4"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5"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6"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7"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8"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99"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0"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01"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2"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3"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4"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5"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6"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7"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8"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09"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0"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1"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2"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113"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4"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5"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6"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7"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8"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19"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0"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1"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2"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3"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4"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5"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141" name="Group 126">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8"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29"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0"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1"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2"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3"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4"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5"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6"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37"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grpSp>
    </p:spTree>
    <p:extLst>
      <p:ext uri="{BB962C8B-B14F-4D97-AF65-F5344CB8AC3E}">
        <p14:creationId xmlns:p14="http://schemas.microsoft.com/office/powerpoint/2010/main" val="417928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28E0-FCB8-4DC2-8182-B4B5E22505F3}"/>
              </a:ext>
            </a:extLst>
          </p:cNvPr>
          <p:cNvSpPr>
            <a:spLocks noGrp="1"/>
          </p:cNvSpPr>
          <p:nvPr>
            <p:ph type="title"/>
          </p:nvPr>
        </p:nvSpPr>
        <p:spPr>
          <a:xfrm>
            <a:off x="1067671" y="-327837"/>
            <a:ext cx="9905998" cy="1478570"/>
          </a:xfrm>
        </p:spPr>
        <p:txBody>
          <a:bodyPr/>
          <a:lstStyle/>
          <a:p>
            <a:r>
              <a:rPr lang="en-US">
                <a:latin typeface="Algerian"/>
                <a:ea typeface="+mj-lt"/>
                <a:cs typeface="+mj-lt"/>
              </a:rPr>
              <a:t>Apparatus required:</a:t>
            </a:r>
            <a:endParaRPr lang="en-US">
              <a:latin typeface="Algerian"/>
            </a:endParaRPr>
          </a:p>
        </p:txBody>
      </p:sp>
      <p:graphicFrame>
        <p:nvGraphicFramePr>
          <p:cNvPr id="4" name="Table 4">
            <a:extLst>
              <a:ext uri="{FF2B5EF4-FFF2-40B4-BE49-F238E27FC236}">
                <a16:creationId xmlns:a16="http://schemas.microsoft.com/office/drawing/2014/main" id="{2A3C6BB2-941C-4499-9E81-9BD971F71012}"/>
              </a:ext>
            </a:extLst>
          </p:cNvPr>
          <p:cNvGraphicFramePr>
            <a:graphicFrameLocks noGrp="1"/>
          </p:cNvGraphicFramePr>
          <p:nvPr>
            <p:ph idx="1"/>
            <p:extLst>
              <p:ext uri="{D42A27DB-BD31-4B8C-83A1-F6EECF244321}">
                <p14:modId xmlns:p14="http://schemas.microsoft.com/office/powerpoint/2010/main" val="299630119"/>
              </p:ext>
            </p:extLst>
          </p:nvPr>
        </p:nvGraphicFramePr>
        <p:xfrm>
          <a:off x="1092252" y="1229391"/>
          <a:ext cx="9905998" cy="5212080"/>
        </p:xfrm>
        <a:graphic>
          <a:graphicData uri="http://schemas.openxmlformats.org/drawingml/2006/table">
            <a:tbl>
              <a:tblPr firstRow="1" bandRow="1">
                <a:tableStyleId>{FABFCF23-3B69-468F-B69F-88F6DE6A72F2}</a:tableStyleId>
              </a:tblPr>
              <a:tblGrid>
                <a:gridCol w="1032387">
                  <a:extLst>
                    <a:ext uri="{9D8B030D-6E8A-4147-A177-3AD203B41FA5}">
                      <a16:colId xmlns:a16="http://schemas.microsoft.com/office/drawing/2014/main" val="2391266645"/>
                    </a:ext>
                  </a:extLst>
                </a:gridCol>
                <a:gridCol w="5571611">
                  <a:extLst>
                    <a:ext uri="{9D8B030D-6E8A-4147-A177-3AD203B41FA5}">
                      <a16:colId xmlns:a16="http://schemas.microsoft.com/office/drawing/2014/main" val="3586886692"/>
                    </a:ext>
                  </a:extLst>
                </a:gridCol>
                <a:gridCol w="3302000">
                  <a:extLst>
                    <a:ext uri="{9D8B030D-6E8A-4147-A177-3AD203B41FA5}">
                      <a16:colId xmlns:a16="http://schemas.microsoft.com/office/drawing/2014/main" val="318853826"/>
                    </a:ext>
                  </a:extLst>
                </a:gridCol>
              </a:tblGrid>
              <a:tr h="370840">
                <a:tc>
                  <a:txBody>
                    <a:bodyPr/>
                    <a:lstStyle/>
                    <a:p>
                      <a:pPr algn="ctr"/>
                      <a:r>
                        <a:rPr lang="en-US" sz="3600">
                          <a:latin typeface="Gabriola"/>
                        </a:rPr>
                        <a:t>Sl.no</a:t>
                      </a:r>
                    </a:p>
                  </a:txBody>
                  <a:tcPr>
                    <a:lnL w="12700">
                      <a:solidFill>
                        <a:schemeClr val="tx1"/>
                      </a:solidFill>
                    </a:lnL>
                    <a:lnR w="12700">
                      <a:solidFill>
                        <a:schemeClr val="tx1"/>
                      </a:solidFill>
                    </a:lnR>
                    <a:lnT w="12700">
                      <a:solidFill>
                        <a:schemeClr val="tx1"/>
                      </a:solidFill>
                    </a:lnT>
                    <a:lnB w="0">
                      <a:noFill/>
                    </a:lnB>
                  </a:tcPr>
                </a:tc>
                <a:tc>
                  <a:txBody>
                    <a:bodyPr/>
                    <a:lstStyle/>
                    <a:p>
                      <a:pPr lvl="0" algn="ctr">
                        <a:buNone/>
                      </a:pPr>
                      <a:r>
                        <a:rPr lang="en-US" sz="3600" b="0" i="0" u="none" strike="noStrike" noProof="0">
                          <a:latin typeface="Gabriola"/>
                        </a:rPr>
                        <a:t>Components</a:t>
                      </a:r>
                      <a:endParaRPr lang="en-US" sz="3600">
                        <a:latin typeface="Gabriola"/>
                      </a:endParaRPr>
                    </a:p>
                  </a:txBody>
                  <a:tcPr>
                    <a:lnL w="12700">
                      <a:solidFill>
                        <a:schemeClr val="tx1"/>
                      </a:solidFill>
                    </a:lnL>
                  </a:tcPr>
                </a:tc>
                <a:tc>
                  <a:txBody>
                    <a:bodyPr/>
                    <a:lstStyle/>
                    <a:p>
                      <a:pPr lvl="0" algn="ctr">
                        <a:buNone/>
                      </a:pPr>
                      <a:r>
                        <a:rPr lang="en-US" sz="3600" b="0" i="0" u="none" strike="noStrike" noProof="0">
                          <a:latin typeface="Gabriola"/>
                        </a:rPr>
                        <a:t>Quantity</a:t>
                      </a:r>
                      <a:endParaRPr lang="en-US" sz="3600">
                        <a:latin typeface="Gabriola"/>
                      </a:endParaRPr>
                    </a:p>
                  </a:txBody>
                  <a:tcPr/>
                </a:tc>
                <a:extLst>
                  <a:ext uri="{0D108BD9-81ED-4DB2-BD59-A6C34878D82A}">
                    <a16:rowId xmlns:a16="http://schemas.microsoft.com/office/drawing/2014/main" val="895864297"/>
                  </a:ext>
                </a:extLst>
              </a:tr>
              <a:tr h="503903">
                <a:tc>
                  <a:txBody>
                    <a:bodyPr/>
                    <a:lstStyle/>
                    <a:p>
                      <a:pPr algn="ctr"/>
                      <a:r>
                        <a:rPr lang="en-US" sz="2800">
                          <a:latin typeface="Gabriola"/>
                        </a:rPr>
                        <a:t>1</a:t>
                      </a:r>
                    </a:p>
                  </a:txBody>
                  <a:tcPr>
                    <a:lnL w="0">
                      <a:noFill/>
                    </a:lnL>
                    <a:lnR w="0">
                      <a:noFill/>
                    </a:lnR>
                    <a:lnT w="0">
                      <a:noFill/>
                    </a:lnT>
                    <a:lnB w="0">
                      <a:noFill/>
                    </a:lnB>
                  </a:tcPr>
                </a:tc>
                <a:tc>
                  <a:txBody>
                    <a:bodyPr/>
                    <a:lstStyle/>
                    <a:p>
                      <a:pPr lvl="0" algn="ctr">
                        <a:buNone/>
                      </a:pPr>
                      <a:r>
                        <a:rPr lang="en-US" sz="2800" b="0" i="0" u="none" strike="noStrike" noProof="0">
                          <a:latin typeface="Gabriola"/>
                        </a:rPr>
                        <a:t>Digital trainer </a:t>
                      </a:r>
                      <a:endParaRPr lang="en-US" sz="2800">
                        <a:latin typeface="Gabriola"/>
                      </a:endParaRPr>
                    </a:p>
                  </a:txBody>
                  <a:tcPr>
                    <a:lnL w="0">
                      <a:noFill/>
                    </a:lnL>
                  </a:tcPr>
                </a:tc>
                <a:tc>
                  <a:txBody>
                    <a:bodyPr/>
                    <a:lstStyle/>
                    <a:p>
                      <a:pPr lvl="0" algn="ctr">
                        <a:buNone/>
                      </a:pPr>
                      <a:r>
                        <a:rPr lang="en-US" sz="2800" b="0" i="0" u="none" strike="noStrike" noProof="0">
                          <a:latin typeface="Gabriola"/>
                        </a:rPr>
                        <a:t>1 </a:t>
                      </a:r>
                    </a:p>
                  </a:txBody>
                  <a:tcPr/>
                </a:tc>
                <a:extLst>
                  <a:ext uri="{0D108BD9-81ED-4DB2-BD59-A6C34878D82A}">
                    <a16:rowId xmlns:a16="http://schemas.microsoft.com/office/drawing/2014/main" val="3778625637"/>
                  </a:ext>
                </a:extLst>
              </a:tr>
              <a:tr h="626806">
                <a:tc>
                  <a:txBody>
                    <a:bodyPr/>
                    <a:lstStyle/>
                    <a:p>
                      <a:pPr algn="ctr"/>
                      <a:r>
                        <a:rPr lang="en-US" sz="2800">
                          <a:latin typeface="Gabriola"/>
                        </a:rPr>
                        <a:t>2</a:t>
                      </a:r>
                    </a:p>
                  </a:txBody>
                  <a:tcPr>
                    <a:lnL w="0">
                      <a:noFill/>
                    </a:lnL>
                    <a:lnR w="0">
                      <a:noFill/>
                    </a:lnR>
                    <a:lnT w="0">
                      <a:noFill/>
                    </a:lnT>
                    <a:lnB w="0">
                      <a:noFill/>
                    </a:lnB>
                  </a:tcPr>
                </a:tc>
                <a:tc>
                  <a:txBody>
                    <a:bodyPr/>
                    <a:lstStyle/>
                    <a:p>
                      <a:pPr lvl="0" algn="ctr">
                        <a:lnSpc>
                          <a:spcPct val="100000"/>
                        </a:lnSpc>
                        <a:spcBef>
                          <a:spcPts val="0"/>
                        </a:spcBef>
                        <a:spcAft>
                          <a:spcPts val="0"/>
                        </a:spcAft>
                        <a:buNone/>
                      </a:pPr>
                      <a:r>
                        <a:rPr lang="en-US" sz="2800" b="0" i="0" u="none" strike="noStrike" noProof="0">
                          <a:latin typeface="Gabriola"/>
                        </a:rPr>
                        <a:t> IC 7404(NOT gate)</a:t>
                      </a:r>
                    </a:p>
                  </a:txBody>
                  <a:tcPr>
                    <a:lnL w="0">
                      <a:noFill/>
                    </a:lnL>
                  </a:tcPr>
                </a:tc>
                <a:tc>
                  <a:txBody>
                    <a:bodyPr/>
                    <a:lstStyle/>
                    <a:p>
                      <a:pPr lvl="0" algn="ctr">
                        <a:lnSpc>
                          <a:spcPct val="100000"/>
                        </a:lnSpc>
                        <a:spcBef>
                          <a:spcPts val="0"/>
                        </a:spcBef>
                        <a:spcAft>
                          <a:spcPts val="0"/>
                        </a:spcAft>
                        <a:buNone/>
                      </a:pPr>
                      <a:r>
                        <a:rPr lang="en-US" sz="2800" b="0" i="0" u="none" strike="noStrike" noProof="0">
                          <a:latin typeface="Gabriola"/>
                        </a:rPr>
                        <a:t> 1 </a:t>
                      </a:r>
                    </a:p>
                    <a:p>
                      <a:pPr lvl="0" algn="ctr">
                        <a:buNone/>
                      </a:pPr>
                      <a:endParaRPr lang="en-US" sz="2800">
                        <a:latin typeface="Gabriola"/>
                      </a:endParaRPr>
                    </a:p>
                  </a:txBody>
                  <a:tcPr/>
                </a:tc>
                <a:extLst>
                  <a:ext uri="{0D108BD9-81ED-4DB2-BD59-A6C34878D82A}">
                    <a16:rowId xmlns:a16="http://schemas.microsoft.com/office/drawing/2014/main" val="803146493"/>
                  </a:ext>
                </a:extLst>
              </a:tr>
              <a:tr h="370840">
                <a:tc>
                  <a:txBody>
                    <a:bodyPr/>
                    <a:lstStyle/>
                    <a:p>
                      <a:pPr algn="ctr"/>
                      <a:r>
                        <a:rPr lang="en-US" sz="2800">
                          <a:latin typeface="Gabriola"/>
                        </a:rPr>
                        <a:t>3</a:t>
                      </a:r>
                    </a:p>
                  </a:txBody>
                  <a:tcPr>
                    <a:lnT w="0">
                      <a:noFill/>
                    </a:lnT>
                  </a:tcPr>
                </a:tc>
                <a:tc>
                  <a:txBody>
                    <a:bodyPr/>
                    <a:lstStyle/>
                    <a:p>
                      <a:pPr lvl="0" algn="ctr">
                        <a:buNone/>
                      </a:pPr>
                      <a:r>
                        <a:rPr lang="en-US" sz="2800" b="0" i="0" u="none" strike="noStrike" noProof="0">
                          <a:latin typeface="Gabriola"/>
                        </a:rPr>
                        <a:t> IC7408(AND gate)</a:t>
                      </a:r>
                    </a:p>
                  </a:txBody>
                  <a:tcPr/>
                </a:tc>
                <a:tc>
                  <a:txBody>
                    <a:bodyPr/>
                    <a:lstStyle/>
                    <a:p>
                      <a:pPr lvl="0" algn="ctr">
                        <a:lnSpc>
                          <a:spcPct val="100000"/>
                        </a:lnSpc>
                        <a:spcBef>
                          <a:spcPts val="0"/>
                        </a:spcBef>
                        <a:spcAft>
                          <a:spcPts val="0"/>
                        </a:spcAft>
                        <a:buNone/>
                      </a:pPr>
                      <a:r>
                        <a:rPr lang="en-US" sz="2800" b="0" i="0" u="none" strike="noStrike" noProof="0">
                          <a:latin typeface="Gabriola"/>
                        </a:rPr>
                        <a:t> 1 </a:t>
                      </a:r>
                    </a:p>
                  </a:txBody>
                  <a:tcPr/>
                </a:tc>
                <a:extLst>
                  <a:ext uri="{0D108BD9-81ED-4DB2-BD59-A6C34878D82A}">
                    <a16:rowId xmlns:a16="http://schemas.microsoft.com/office/drawing/2014/main" val="2114329982"/>
                  </a:ext>
                </a:extLst>
              </a:tr>
              <a:tr h="370840">
                <a:tc>
                  <a:txBody>
                    <a:bodyPr/>
                    <a:lstStyle/>
                    <a:p>
                      <a:pPr algn="ctr"/>
                      <a:r>
                        <a:rPr lang="en-US" sz="2800">
                          <a:latin typeface="Gabriola"/>
                        </a:rPr>
                        <a:t>4</a:t>
                      </a:r>
                    </a:p>
                  </a:txBody>
                  <a:tcPr/>
                </a:tc>
                <a:tc>
                  <a:txBody>
                    <a:bodyPr/>
                    <a:lstStyle/>
                    <a:p>
                      <a:pPr lvl="0" algn="ctr">
                        <a:lnSpc>
                          <a:spcPct val="100000"/>
                        </a:lnSpc>
                        <a:spcBef>
                          <a:spcPts val="0"/>
                        </a:spcBef>
                        <a:spcAft>
                          <a:spcPts val="0"/>
                        </a:spcAft>
                        <a:buNone/>
                      </a:pPr>
                      <a:r>
                        <a:rPr lang="en-US" sz="2800" b="0" i="0" u="none" strike="noStrike" noProof="0">
                          <a:latin typeface="Gabriola"/>
                        </a:rPr>
                        <a:t> IC7432(OR gate) </a:t>
                      </a:r>
                    </a:p>
                  </a:txBody>
                  <a:tcPr/>
                </a:tc>
                <a:tc>
                  <a:txBody>
                    <a:bodyPr/>
                    <a:lstStyle/>
                    <a:p>
                      <a:pPr lvl="0" algn="ctr">
                        <a:buNone/>
                      </a:pPr>
                      <a:r>
                        <a:rPr lang="en-US" sz="2800" b="0" i="0" u="none" strike="noStrike" noProof="0">
                          <a:latin typeface="Gabriola"/>
                        </a:rPr>
                        <a:t> 1</a:t>
                      </a:r>
                    </a:p>
                  </a:txBody>
                  <a:tcPr/>
                </a:tc>
                <a:extLst>
                  <a:ext uri="{0D108BD9-81ED-4DB2-BD59-A6C34878D82A}">
                    <a16:rowId xmlns:a16="http://schemas.microsoft.com/office/drawing/2014/main" val="1820936290"/>
                  </a:ext>
                </a:extLst>
              </a:tr>
              <a:tr h="370840">
                <a:tc>
                  <a:txBody>
                    <a:bodyPr/>
                    <a:lstStyle/>
                    <a:p>
                      <a:pPr algn="ctr"/>
                      <a:r>
                        <a:rPr lang="en-US" sz="2800">
                          <a:latin typeface="Gabriola"/>
                        </a:rPr>
                        <a:t>5</a:t>
                      </a:r>
                    </a:p>
                  </a:txBody>
                  <a:tcPr/>
                </a:tc>
                <a:tc>
                  <a:txBody>
                    <a:bodyPr/>
                    <a:lstStyle/>
                    <a:p>
                      <a:pPr lvl="0" algn="ctr">
                        <a:lnSpc>
                          <a:spcPct val="100000"/>
                        </a:lnSpc>
                        <a:spcBef>
                          <a:spcPts val="0"/>
                        </a:spcBef>
                        <a:spcAft>
                          <a:spcPts val="0"/>
                        </a:spcAft>
                        <a:buNone/>
                      </a:pPr>
                      <a:r>
                        <a:rPr lang="en-US" sz="2800" b="0" i="0" u="none" strike="noStrike" noProof="0">
                          <a:latin typeface="Gabriola"/>
                        </a:rPr>
                        <a:t>  IC7486(Ex-OR gate)</a:t>
                      </a:r>
                    </a:p>
                  </a:txBody>
                  <a:tcPr/>
                </a:tc>
                <a:tc>
                  <a:txBody>
                    <a:bodyPr/>
                    <a:lstStyle/>
                    <a:p>
                      <a:pPr lvl="0" algn="ctr">
                        <a:lnSpc>
                          <a:spcPct val="100000"/>
                        </a:lnSpc>
                        <a:spcBef>
                          <a:spcPts val="0"/>
                        </a:spcBef>
                        <a:spcAft>
                          <a:spcPts val="0"/>
                        </a:spcAft>
                        <a:buNone/>
                      </a:pPr>
                      <a:r>
                        <a:rPr lang="en-US" sz="2800" b="0" i="0" u="none" strike="noStrike" noProof="0">
                          <a:latin typeface="Gabriola"/>
                        </a:rPr>
                        <a:t> 1</a:t>
                      </a:r>
                    </a:p>
                  </a:txBody>
                  <a:tcPr/>
                </a:tc>
                <a:extLst>
                  <a:ext uri="{0D108BD9-81ED-4DB2-BD59-A6C34878D82A}">
                    <a16:rowId xmlns:a16="http://schemas.microsoft.com/office/drawing/2014/main" val="713627538"/>
                  </a:ext>
                </a:extLst>
              </a:tr>
              <a:tr h="370840">
                <a:tc>
                  <a:txBody>
                    <a:bodyPr/>
                    <a:lstStyle/>
                    <a:p>
                      <a:pPr algn="ctr"/>
                      <a:r>
                        <a:rPr lang="en-US" sz="2800">
                          <a:latin typeface="Gabriola"/>
                        </a:rPr>
                        <a:t>6</a:t>
                      </a:r>
                    </a:p>
                  </a:txBody>
                  <a:tcPr/>
                </a:tc>
                <a:tc>
                  <a:txBody>
                    <a:bodyPr/>
                    <a:lstStyle/>
                    <a:p>
                      <a:pPr lvl="0" algn="ctr">
                        <a:lnSpc>
                          <a:spcPct val="100000"/>
                        </a:lnSpc>
                        <a:spcBef>
                          <a:spcPts val="0"/>
                        </a:spcBef>
                        <a:spcAft>
                          <a:spcPts val="0"/>
                        </a:spcAft>
                        <a:buNone/>
                      </a:pPr>
                      <a:r>
                        <a:rPr lang="en-US" sz="2800" b="0" i="0" u="none" strike="noStrike" noProof="0">
                          <a:latin typeface="Gabriola"/>
                        </a:rPr>
                        <a:t> IC 7402(NOR gate)</a:t>
                      </a:r>
                    </a:p>
                  </a:txBody>
                  <a:tcPr/>
                </a:tc>
                <a:tc>
                  <a:txBody>
                    <a:bodyPr/>
                    <a:lstStyle/>
                    <a:p>
                      <a:pPr lvl="0" algn="ctr">
                        <a:lnSpc>
                          <a:spcPct val="100000"/>
                        </a:lnSpc>
                        <a:spcBef>
                          <a:spcPts val="0"/>
                        </a:spcBef>
                        <a:spcAft>
                          <a:spcPts val="0"/>
                        </a:spcAft>
                        <a:buNone/>
                      </a:pPr>
                      <a:r>
                        <a:rPr lang="en-US" sz="2800" b="0" i="0" u="none" strike="noStrike" noProof="0">
                          <a:latin typeface="Gabriola"/>
                        </a:rPr>
                        <a:t> 1 </a:t>
                      </a:r>
                    </a:p>
                  </a:txBody>
                  <a:tcPr/>
                </a:tc>
                <a:extLst>
                  <a:ext uri="{0D108BD9-81ED-4DB2-BD59-A6C34878D82A}">
                    <a16:rowId xmlns:a16="http://schemas.microsoft.com/office/drawing/2014/main" val="113323628"/>
                  </a:ext>
                </a:extLst>
              </a:tr>
              <a:tr h="370840">
                <a:tc>
                  <a:txBody>
                    <a:bodyPr/>
                    <a:lstStyle/>
                    <a:p>
                      <a:pPr algn="ctr"/>
                      <a:r>
                        <a:rPr lang="en-US" sz="2800">
                          <a:latin typeface="Gabriola"/>
                        </a:rPr>
                        <a:t>7</a:t>
                      </a:r>
                    </a:p>
                  </a:txBody>
                  <a:tcPr/>
                </a:tc>
                <a:tc>
                  <a:txBody>
                    <a:bodyPr/>
                    <a:lstStyle/>
                    <a:p>
                      <a:pPr lvl="0" algn="ctr">
                        <a:lnSpc>
                          <a:spcPct val="100000"/>
                        </a:lnSpc>
                        <a:spcBef>
                          <a:spcPts val="0"/>
                        </a:spcBef>
                        <a:spcAft>
                          <a:spcPts val="0"/>
                        </a:spcAft>
                        <a:buNone/>
                      </a:pPr>
                      <a:r>
                        <a:rPr lang="en-US" sz="2800" b="0" i="0" u="none" strike="noStrike" noProof="0">
                          <a:latin typeface="Gabriola"/>
                        </a:rPr>
                        <a:t> IC 7400(NAND gate) </a:t>
                      </a:r>
                      <a:endParaRPr lang="en-US" sz="2800">
                        <a:latin typeface="Gabriola"/>
                      </a:endParaRPr>
                    </a:p>
                  </a:txBody>
                  <a:tcPr/>
                </a:tc>
                <a:tc>
                  <a:txBody>
                    <a:bodyPr/>
                    <a:lstStyle/>
                    <a:p>
                      <a:pPr lvl="0" algn="ctr">
                        <a:lnSpc>
                          <a:spcPct val="100000"/>
                        </a:lnSpc>
                        <a:spcBef>
                          <a:spcPts val="0"/>
                        </a:spcBef>
                        <a:spcAft>
                          <a:spcPts val="0"/>
                        </a:spcAft>
                        <a:buNone/>
                      </a:pPr>
                      <a:r>
                        <a:rPr lang="en-US" sz="2800" b="0" i="0" u="none" strike="noStrike" noProof="0">
                          <a:latin typeface="Gabriola"/>
                        </a:rPr>
                        <a:t>1</a:t>
                      </a:r>
                    </a:p>
                  </a:txBody>
                  <a:tcPr/>
                </a:tc>
                <a:extLst>
                  <a:ext uri="{0D108BD9-81ED-4DB2-BD59-A6C34878D82A}">
                    <a16:rowId xmlns:a16="http://schemas.microsoft.com/office/drawing/2014/main" val="2802755858"/>
                  </a:ext>
                </a:extLst>
              </a:tr>
              <a:tr h="370839">
                <a:tc>
                  <a:txBody>
                    <a:bodyPr/>
                    <a:lstStyle/>
                    <a:p>
                      <a:pPr lvl="0" algn="ctr">
                        <a:buNone/>
                      </a:pPr>
                      <a:r>
                        <a:rPr lang="en-US" sz="2800">
                          <a:latin typeface="Gabriola"/>
                        </a:rPr>
                        <a:t>8</a:t>
                      </a:r>
                    </a:p>
                  </a:txBody>
                  <a:tcPr/>
                </a:tc>
                <a:tc>
                  <a:txBody>
                    <a:bodyPr/>
                    <a:lstStyle/>
                    <a:p>
                      <a:pPr lvl="0" algn="ctr">
                        <a:lnSpc>
                          <a:spcPct val="100000"/>
                        </a:lnSpc>
                        <a:spcBef>
                          <a:spcPts val="0"/>
                        </a:spcBef>
                        <a:spcAft>
                          <a:spcPts val="0"/>
                        </a:spcAft>
                        <a:buNone/>
                      </a:pPr>
                      <a:r>
                        <a:rPr lang="en-US" sz="2800" b="0" i="0" u="none" strike="noStrike" noProof="0">
                          <a:latin typeface="Gabriola"/>
                        </a:rPr>
                        <a:t> IC 4077 (EX-NOR gate)</a:t>
                      </a:r>
                    </a:p>
                  </a:txBody>
                  <a:tcPr/>
                </a:tc>
                <a:tc>
                  <a:txBody>
                    <a:bodyPr/>
                    <a:lstStyle/>
                    <a:p>
                      <a:pPr lvl="0" algn="ctr">
                        <a:buNone/>
                      </a:pPr>
                      <a:r>
                        <a:rPr lang="en-US" sz="2800">
                          <a:latin typeface="Gabriola"/>
                        </a:rPr>
                        <a:t>1</a:t>
                      </a:r>
                    </a:p>
                  </a:txBody>
                  <a:tcPr/>
                </a:tc>
                <a:extLst>
                  <a:ext uri="{0D108BD9-81ED-4DB2-BD59-A6C34878D82A}">
                    <a16:rowId xmlns:a16="http://schemas.microsoft.com/office/drawing/2014/main" val="468314613"/>
                  </a:ext>
                </a:extLst>
              </a:tr>
            </a:tbl>
          </a:graphicData>
        </a:graphic>
      </p:graphicFrame>
    </p:spTree>
    <p:extLst>
      <p:ext uri="{BB962C8B-B14F-4D97-AF65-F5344CB8AC3E}">
        <p14:creationId xmlns:p14="http://schemas.microsoft.com/office/powerpoint/2010/main" val="3576609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Circuit</vt:lpstr>
      <vt:lpstr>BASIC  ELECTRONICS AND  ELECTRICAL  ENGINEERING </vt:lpstr>
      <vt:lpstr>VERIFICATION OF LOGIC GATES</vt:lpstr>
      <vt:lpstr>Logic gates</vt:lpstr>
      <vt:lpstr> Types of logic gates</vt:lpstr>
      <vt:lpstr>PowerPoint Presentation</vt:lpstr>
      <vt:lpstr>PowerPoint Presentation</vt:lpstr>
      <vt:lpstr>PowerPoint Presentation</vt:lpstr>
      <vt:lpstr>Aim:</vt:lpstr>
      <vt:lpstr>Apparatus required:</vt:lpstr>
      <vt:lpstr>PowerPoint Presentation</vt:lpstr>
      <vt:lpstr>Theory:</vt:lpstr>
      <vt:lpstr>Operations:</vt:lpstr>
      <vt:lpstr>AND GATE: IC7408</vt:lpstr>
      <vt:lpstr>OR GATE: IC7432</vt:lpstr>
      <vt:lpstr>NAND GATE: IC7400</vt:lpstr>
      <vt:lpstr>NOR GATE: IC7402</vt:lpstr>
      <vt:lpstr>EX-OR GATE: IC7486</vt:lpstr>
      <vt:lpstr>EX-NOR GATE: IC4077</vt:lpstr>
      <vt:lpstr>Result:</vt:lpstr>
      <vt:lpstr>PowerPoint Presentation</vt:lpstr>
      <vt:lpstr>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2021-05-15T02:59:02Z</dcterms:created>
  <dcterms:modified xsi:type="dcterms:W3CDTF">2021-07-05T13:20:14Z</dcterms:modified>
</cp:coreProperties>
</file>