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D370DA-78F2-4467-AA37-AD3EC374E570}" v="180" dt="2021-04-22T09:28:26.747"/>
    <p1510:client id="{B16AC19F-B05A-0000-988A-B850C023B84F}" v="2" dt="2021-04-24T15:39:39.5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98" d="100"/>
          <a:sy n="98"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ANA MN" userId="S::mchandanabtech20@ced.alliance.edu.in::d70552fc-75e6-44d9-a196-8a309e47e583" providerId="AD" clId="Web-{5AD370DA-78F2-4467-AA37-AD3EC374E570}"/>
    <pc:docChg chg="addSld modSld">
      <pc:chgData name="CHANDANA MN" userId="S::mchandanabtech20@ced.alliance.edu.in::d70552fc-75e6-44d9-a196-8a309e47e583" providerId="AD" clId="Web-{5AD370DA-78F2-4467-AA37-AD3EC374E570}" dt="2021-04-22T09:28:26.732" v="125" actId="20577"/>
      <pc:docMkLst>
        <pc:docMk/>
      </pc:docMkLst>
      <pc:sldChg chg="addSp modSp mod setBg addAnim">
        <pc:chgData name="CHANDANA MN" userId="S::mchandanabtech20@ced.alliance.edu.in::d70552fc-75e6-44d9-a196-8a309e47e583" providerId="AD" clId="Web-{5AD370DA-78F2-4467-AA37-AD3EC374E570}" dt="2021-04-22T09:17:12.818" v="123" actId="20577"/>
        <pc:sldMkLst>
          <pc:docMk/>
          <pc:sldMk cId="553726541" sldId="256"/>
        </pc:sldMkLst>
        <pc:spChg chg="mod">
          <ac:chgData name="CHANDANA MN" userId="S::mchandanabtech20@ced.alliance.edu.in::d70552fc-75e6-44d9-a196-8a309e47e583" providerId="AD" clId="Web-{5AD370DA-78F2-4467-AA37-AD3EC374E570}" dt="2021-04-22T09:17:12.818" v="123" actId="20577"/>
          <ac:spMkLst>
            <pc:docMk/>
            <pc:sldMk cId="553726541" sldId="256"/>
            <ac:spMk id="2" creationId="{9FB28281-3783-403A-B1AB-0182A003DFE3}"/>
          </ac:spMkLst>
        </pc:spChg>
        <pc:spChg chg="mod">
          <ac:chgData name="CHANDANA MN" userId="S::mchandanabtech20@ced.alliance.edu.in::d70552fc-75e6-44d9-a196-8a309e47e583" providerId="AD" clId="Web-{5AD370DA-78F2-4467-AA37-AD3EC374E570}" dt="2021-04-22T08:58:39.178" v="9" actId="20577"/>
          <ac:spMkLst>
            <pc:docMk/>
            <pc:sldMk cId="553726541" sldId="256"/>
            <ac:spMk id="3" creationId="{C4542EAC-8BF3-4BFD-9891-145BC49409C2}"/>
          </ac:spMkLst>
        </pc:spChg>
        <pc:spChg chg="add">
          <ac:chgData name="CHANDANA MN" userId="S::mchandanabtech20@ced.alliance.edu.in::d70552fc-75e6-44d9-a196-8a309e47e583" providerId="AD" clId="Web-{5AD370DA-78F2-4467-AA37-AD3EC374E570}" dt="2021-04-22T08:57:46.395" v="3"/>
          <ac:spMkLst>
            <pc:docMk/>
            <pc:sldMk cId="553726541" sldId="256"/>
            <ac:spMk id="9" creationId="{662F7B5F-69B9-41D9-BD9A-2A7F1118BDD7}"/>
          </ac:spMkLst>
        </pc:spChg>
        <pc:spChg chg="add">
          <ac:chgData name="CHANDANA MN" userId="S::mchandanabtech20@ced.alliance.edu.in::d70552fc-75e6-44d9-a196-8a309e47e583" providerId="AD" clId="Web-{5AD370DA-78F2-4467-AA37-AD3EC374E570}" dt="2021-04-22T08:57:46.395" v="3"/>
          <ac:spMkLst>
            <pc:docMk/>
            <pc:sldMk cId="553726541" sldId="256"/>
            <ac:spMk id="15" creationId="{0CA1AF17-15FE-4FB8-A4CB-942AC13499E8}"/>
          </ac:spMkLst>
        </pc:spChg>
        <pc:spChg chg="add">
          <ac:chgData name="CHANDANA MN" userId="S::mchandanabtech20@ced.alliance.edu.in::d70552fc-75e6-44d9-a196-8a309e47e583" providerId="AD" clId="Web-{5AD370DA-78F2-4467-AA37-AD3EC374E570}" dt="2021-04-22T08:57:46.395" v="3"/>
          <ac:spMkLst>
            <pc:docMk/>
            <pc:sldMk cId="553726541" sldId="256"/>
            <ac:spMk id="17" creationId="{D901EDCD-40E3-40D5-BCE4-803F7A4D6EFD}"/>
          </ac:spMkLst>
        </pc:spChg>
        <pc:spChg chg="add">
          <ac:chgData name="CHANDANA MN" userId="S::mchandanabtech20@ced.alliance.edu.in::d70552fc-75e6-44d9-a196-8a309e47e583" providerId="AD" clId="Web-{5AD370DA-78F2-4467-AA37-AD3EC374E570}" dt="2021-04-22T08:57:46.395" v="3"/>
          <ac:spMkLst>
            <pc:docMk/>
            <pc:sldMk cId="553726541" sldId="256"/>
            <ac:spMk id="19" creationId="{36E840EA-C6A5-48DA-A3B5-BE430C89C729}"/>
          </ac:spMkLst>
        </pc:spChg>
        <pc:spChg chg="add">
          <ac:chgData name="CHANDANA MN" userId="S::mchandanabtech20@ced.alliance.edu.in::d70552fc-75e6-44d9-a196-8a309e47e583" providerId="AD" clId="Web-{5AD370DA-78F2-4467-AA37-AD3EC374E570}" dt="2021-04-22T08:57:46.395" v="3"/>
          <ac:spMkLst>
            <pc:docMk/>
            <pc:sldMk cId="553726541" sldId="256"/>
            <ac:spMk id="21" creationId="{84AC7A41-04AF-4CF9-A478-43411F9B58B6}"/>
          </ac:spMkLst>
        </pc:spChg>
        <pc:picChg chg="add mod">
          <ac:chgData name="CHANDANA MN" userId="S::mchandanabtech20@ced.alliance.edu.in::d70552fc-75e6-44d9-a196-8a309e47e583" providerId="AD" clId="Web-{5AD370DA-78F2-4467-AA37-AD3EC374E570}" dt="2021-04-22T08:57:46.395" v="3"/>
          <ac:picMkLst>
            <pc:docMk/>
            <pc:sldMk cId="553726541" sldId="256"/>
            <ac:picMk id="4" creationId="{E162300C-BA24-45CE-BCFA-5A3A6B78AA27}"/>
          </ac:picMkLst>
        </pc:picChg>
        <pc:picChg chg="add">
          <ac:chgData name="CHANDANA MN" userId="S::mchandanabtech20@ced.alliance.edu.in::d70552fc-75e6-44d9-a196-8a309e47e583" providerId="AD" clId="Web-{5AD370DA-78F2-4467-AA37-AD3EC374E570}" dt="2021-04-22T08:57:46.395" v="3"/>
          <ac:picMkLst>
            <pc:docMk/>
            <pc:sldMk cId="553726541" sldId="256"/>
            <ac:picMk id="11" creationId="{B484EE50-7D13-4A99-9152-609AE84ACF4E}"/>
          </ac:picMkLst>
        </pc:picChg>
        <pc:picChg chg="add">
          <ac:chgData name="CHANDANA MN" userId="S::mchandanabtech20@ced.alliance.edu.in::d70552fc-75e6-44d9-a196-8a309e47e583" providerId="AD" clId="Web-{5AD370DA-78F2-4467-AA37-AD3EC374E570}" dt="2021-04-22T08:57:46.395" v="3"/>
          <ac:picMkLst>
            <pc:docMk/>
            <pc:sldMk cId="553726541" sldId="256"/>
            <ac:picMk id="13" creationId="{8F607DBD-3FFF-424E-80D2-8061AC5FE798}"/>
          </ac:picMkLst>
        </pc:picChg>
      </pc:sldChg>
      <pc:sldChg chg="addSp modSp new mod setBg">
        <pc:chgData name="CHANDANA MN" userId="S::mchandanabtech20@ced.alliance.edu.in::d70552fc-75e6-44d9-a196-8a309e47e583" providerId="AD" clId="Web-{5AD370DA-78F2-4467-AA37-AD3EC374E570}" dt="2021-04-22T09:00:31.214" v="20"/>
        <pc:sldMkLst>
          <pc:docMk/>
          <pc:sldMk cId="1660720981" sldId="257"/>
        </pc:sldMkLst>
        <pc:spChg chg="mod">
          <ac:chgData name="CHANDANA MN" userId="S::mchandanabtech20@ced.alliance.edu.in::d70552fc-75e6-44d9-a196-8a309e47e583" providerId="AD" clId="Web-{5AD370DA-78F2-4467-AA37-AD3EC374E570}" dt="2021-04-22T09:00:31.214" v="20"/>
          <ac:spMkLst>
            <pc:docMk/>
            <pc:sldMk cId="1660720981" sldId="257"/>
            <ac:spMk id="2" creationId="{2CCB3EEB-AD7B-44D8-903D-2E753241812A}"/>
          </ac:spMkLst>
        </pc:spChg>
        <pc:spChg chg="mod">
          <ac:chgData name="CHANDANA MN" userId="S::mchandanabtech20@ced.alliance.edu.in::d70552fc-75e6-44d9-a196-8a309e47e583" providerId="AD" clId="Web-{5AD370DA-78F2-4467-AA37-AD3EC374E570}" dt="2021-04-22T09:00:31.214" v="20"/>
          <ac:spMkLst>
            <pc:docMk/>
            <pc:sldMk cId="1660720981" sldId="257"/>
            <ac:spMk id="3" creationId="{53DF362D-EFF0-4740-BAFF-C3B5D552372E}"/>
          </ac:spMkLst>
        </pc:spChg>
        <pc:spChg chg="add">
          <ac:chgData name="CHANDANA MN" userId="S::mchandanabtech20@ced.alliance.edu.in::d70552fc-75e6-44d9-a196-8a309e47e583" providerId="AD" clId="Web-{5AD370DA-78F2-4467-AA37-AD3EC374E570}" dt="2021-04-22T09:00:31.214" v="20"/>
          <ac:spMkLst>
            <pc:docMk/>
            <pc:sldMk cId="1660720981" sldId="257"/>
            <ac:spMk id="9" creationId="{9B0F3308-12C4-4DD7-ABB4-D0DFAA3CF6DE}"/>
          </ac:spMkLst>
        </pc:spChg>
        <pc:spChg chg="add">
          <ac:chgData name="CHANDANA MN" userId="S::mchandanabtech20@ced.alliance.edu.in::d70552fc-75e6-44d9-a196-8a309e47e583" providerId="AD" clId="Web-{5AD370DA-78F2-4467-AA37-AD3EC374E570}" dt="2021-04-22T09:00:31.214" v="20"/>
          <ac:spMkLst>
            <pc:docMk/>
            <pc:sldMk cId="1660720981" sldId="257"/>
            <ac:spMk id="15" creationId="{73AFD74C-283C-45BD-885B-6E6635E4B3F1}"/>
          </ac:spMkLst>
        </pc:spChg>
        <pc:spChg chg="add">
          <ac:chgData name="CHANDANA MN" userId="S::mchandanabtech20@ced.alliance.edu.in::d70552fc-75e6-44d9-a196-8a309e47e583" providerId="AD" clId="Web-{5AD370DA-78F2-4467-AA37-AD3EC374E570}" dt="2021-04-22T09:00:31.214" v="20"/>
          <ac:spMkLst>
            <pc:docMk/>
            <pc:sldMk cId="1660720981" sldId="257"/>
            <ac:spMk id="17" creationId="{CE3DE725-FEB0-422F-BDBA-A29C95768A3F}"/>
          </ac:spMkLst>
        </pc:spChg>
        <pc:spChg chg="add">
          <ac:chgData name="CHANDANA MN" userId="S::mchandanabtech20@ced.alliance.edu.in::d70552fc-75e6-44d9-a196-8a309e47e583" providerId="AD" clId="Web-{5AD370DA-78F2-4467-AA37-AD3EC374E570}" dt="2021-04-22T09:00:31.214" v="20"/>
          <ac:spMkLst>
            <pc:docMk/>
            <pc:sldMk cId="1660720981" sldId="257"/>
            <ac:spMk id="19" creationId="{05058156-257B-4118-BA50-5869C8AF6AD7}"/>
          </ac:spMkLst>
        </pc:spChg>
        <pc:spChg chg="add">
          <ac:chgData name="CHANDANA MN" userId="S::mchandanabtech20@ced.alliance.edu.in::d70552fc-75e6-44d9-a196-8a309e47e583" providerId="AD" clId="Web-{5AD370DA-78F2-4467-AA37-AD3EC374E570}" dt="2021-04-22T09:00:31.214" v="20"/>
          <ac:spMkLst>
            <pc:docMk/>
            <pc:sldMk cId="1660720981" sldId="257"/>
            <ac:spMk id="21" creationId="{D23B4D99-FEA8-489A-8436-A2F113BE1B6E}"/>
          </ac:spMkLst>
        </pc:spChg>
        <pc:picChg chg="add mod">
          <ac:chgData name="CHANDANA MN" userId="S::mchandanabtech20@ced.alliance.edu.in::d70552fc-75e6-44d9-a196-8a309e47e583" providerId="AD" clId="Web-{5AD370DA-78F2-4467-AA37-AD3EC374E570}" dt="2021-04-22T09:00:31.214" v="20"/>
          <ac:picMkLst>
            <pc:docMk/>
            <pc:sldMk cId="1660720981" sldId="257"/>
            <ac:picMk id="4" creationId="{0C149E9B-565F-42D7-BB77-0ADD3D9EE83A}"/>
          </ac:picMkLst>
        </pc:picChg>
        <pc:picChg chg="add">
          <ac:chgData name="CHANDANA MN" userId="S::mchandanabtech20@ced.alliance.edu.in::d70552fc-75e6-44d9-a196-8a309e47e583" providerId="AD" clId="Web-{5AD370DA-78F2-4467-AA37-AD3EC374E570}" dt="2021-04-22T09:00:31.214" v="20"/>
          <ac:picMkLst>
            <pc:docMk/>
            <pc:sldMk cId="1660720981" sldId="257"/>
            <ac:picMk id="11" creationId="{6A24046D-AAB6-4470-AC22-6448D576E5B5}"/>
          </ac:picMkLst>
        </pc:picChg>
        <pc:picChg chg="add">
          <ac:chgData name="CHANDANA MN" userId="S::mchandanabtech20@ced.alliance.edu.in::d70552fc-75e6-44d9-a196-8a309e47e583" providerId="AD" clId="Web-{5AD370DA-78F2-4467-AA37-AD3EC374E570}" dt="2021-04-22T09:00:31.214" v="20"/>
          <ac:picMkLst>
            <pc:docMk/>
            <pc:sldMk cId="1660720981" sldId="257"/>
            <ac:picMk id="13" creationId="{211A0A85-392D-49DA-B9EC-82262B3B9614}"/>
          </ac:picMkLst>
        </pc:picChg>
      </pc:sldChg>
      <pc:sldChg chg="addSp delSp modSp new mod setBg">
        <pc:chgData name="CHANDANA MN" userId="S::mchandanabtech20@ced.alliance.edu.in::d70552fc-75e6-44d9-a196-8a309e47e583" providerId="AD" clId="Web-{5AD370DA-78F2-4467-AA37-AD3EC374E570}" dt="2021-04-22T09:01:25.279" v="25"/>
        <pc:sldMkLst>
          <pc:docMk/>
          <pc:sldMk cId="429615631" sldId="258"/>
        </pc:sldMkLst>
        <pc:spChg chg="mod">
          <ac:chgData name="CHANDANA MN" userId="S::mchandanabtech20@ced.alliance.edu.in::d70552fc-75e6-44d9-a196-8a309e47e583" providerId="AD" clId="Web-{5AD370DA-78F2-4467-AA37-AD3EC374E570}" dt="2021-04-22T09:01:25.279" v="25"/>
          <ac:spMkLst>
            <pc:docMk/>
            <pc:sldMk cId="429615631" sldId="258"/>
            <ac:spMk id="2" creationId="{2AD5CCC4-9695-44B5-9D2A-3CC0948C65D5}"/>
          </ac:spMkLst>
        </pc:spChg>
        <pc:spChg chg="del">
          <ac:chgData name="CHANDANA MN" userId="S::mchandanabtech20@ced.alliance.edu.in::d70552fc-75e6-44d9-a196-8a309e47e583" providerId="AD" clId="Web-{5AD370DA-78F2-4467-AA37-AD3EC374E570}" dt="2021-04-22T09:01:21.466" v="24"/>
          <ac:spMkLst>
            <pc:docMk/>
            <pc:sldMk cId="429615631" sldId="258"/>
            <ac:spMk id="3" creationId="{15B0043F-9D46-4E55-A4B2-02012D967694}"/>
          </ac:spMkLst>
        </pc:spChg>
        <pc:spChg chg="add">
          <ac:chgData name="CHANDANA MN" userId="S::mchandanabtech20@ced.alliance.edu.in::d70552fc-75e6-44d9-a196-8a309e47e583" providerId="AD" clId="Web-{5AD370DA-78F2-4467-AA37-AD3EC374E570}" dt="2021-04-22T09:01:25.279" v="25"/>
          <ac:spMkLst>
            <pc:docMk/>
            <pc:sldMk cId="429615631" sldId="258"/>
            <ac:spMk id="13" creationId="{4C790028-99AE-4AE4-8269-9913E2D50625}"/>
          </ac:spMkLst>
        </pc:spChg>
        <pc:spChg chg="add">
          <ac:chgData name="CHANDANA MN" userId="S::mchandanabtech20@ced.alliance.edu.in::d70552fc-75e6-44d9-a196-8a309e47e583" providerId="AD" clId="Web-{5AD370DA-78F2-4467-AA37-AD3EC374E570}" dt="2021-04-22T09:01:25.279" v="25"/>
          <ac:spMkLst>
            <pc:docMk/>
            <pc:sldMk cId="429615631" sldId="258"/>
            <ac:spMk id="15" creationId="{06936A2A-FE08-4EE0-A409-3EF3FA2448DE}"/>
          </ac:spMkLst>
        </pc:spChg>
        <pc:spChg chg="add">
          <ac:chgData name="CHANDANA MN" userId="S::mchandanabtech20@ced.alliance.edu.in::d70552fc-75e6-44d9-a196-8a309e47e583" providerId="AD" clId="Web-{5AD370DA-78F2-4467-AA37-AD3EC374E570}" dt="2021-04-22T09:01:25.279" v="25"/>
          <ac:spMkLst>
            <pc:docMk/>
            <pc:sldMk cId="429615631" sldId="258"/>
            <ac:spMk id="17" creationId="{BAF0407B-48CB-4C05-B0D7-7A69A0D407F1}"/>
          </ac:spMkLst>
        </pc:spChg>
        <pc:spChg chg="add">
          <ac:chgData name="CHANDANA MN" userId="S::mchandanabtech20@ced.alliance.edu.in::d70552fc-75e6-44d9-a196-8a309e47e583" providerId="AD" clId="Web-{5AD370DA-78F2-4467-AA37-AD3EC374E570}" dt="2021-04-22T09:01:25.279" v="25"/>
          <ac:spMkLst>
            <pc:docMk/>
            <pc:sldMk cId="429615631" sldId="258"/>
            <ac:spMk id="19" creationId="{ADC50C3D-0DA0-4914-B5B4-D1819CC69813}"/>
          </ac:spMkLst>
        </pc:spChg>
        <pc:spChg chg="add">
          <ac:chgData name="CHANDANA MN" userId="S::mchandanabtech20@ced.alliance.edu.in::d70552fc-75e6-44d9-a196-8a309e47e583" providerId="AD" clId="Web-{5AD370DA-78F2-4467-AA37-AD3EC374E570}" dt="2021-04-22T09:01:25.279" v="25"/>
          <ac:spMkLst>
            <pc:docMk/>
            <pc:sldMk cId="429615631" sldId="258"/>
            <ac:spMk id="21" creationId="{8CF9E583-1A92-4144-B4FA-81D98317FA04}"/>
          </ac:spMkLst>
        </pc:spChg>
        <pc:spChg chg="add">
          <ac:chgData name="CHANDANA MN" userId="S::mchandanabtech20@ced.alliance.edu.in::d70552fc-75e6-44d9-a196-8a309e47e583" providerId="AD" clId="Web-{5AD370DA-78F2-4467-AA37-AD3EC374E570}" dt="2021-04-22T09:01:25.279" v="25"/>
          <ac:spMkLst>
            <pc:docMk/>
            <pc:sldMk cId="429615631" sldId="258"/>
            <ac:spMk id="23" creationId="{55980737-1E33-40A8-819D-C20C41E4F7E5}"/>
          </ac:spMkLst>
        </pc:spChg>
        <pc:spChg chg="add">
          <ac:chgData name="CHANDANA MN" userId="S::mchandanabtech20@ced.alliance.edu.in::d70552fc-75e6-44d9-a196-8a309e47e583" providerId="AD" clId="Web-{5AD370DA-78F2-4467-AA37-AD3EC374E570}" dt="2021-04-22T09:01:25.279" v="25"/>
          <ac:spMkLst>
            <pc:docMk/>
            <pc:sldMk cId="429615631" sldId="258"/>
            <ac:spMk id="29" creationId="{32927575-BD84-44B6-BE49-E0C7EDD0E696}"/>
          </ac:spMkLst>
        </pc:spChg>
        <pc:spChg chg="add">
          <ac:chgData name="CHANDANA MN" userId="S::mchandanabtech20@ced.alliance.edu.in::d70552fc-75e6-44d9-a196-8a309e47e583" providerId="AD" clId="Web-{5AD370DA-78F2-4467-AA37-AD3EC374E570}" dt="2021-04-22T09:01:25.279" v="25"/>
          <ac:spMkLst>
            <pc:docMk/>
            <pc:sldMk cId="429615631" sldId="258"/>
            <ac:spMk id="31" creationId="{73FDF09A-B960-49F4-BAEB-DA397BDCD4EB}"/>
          </ac:spMkLst>
        </pc:spChg>
        <pc:spChg chg="add">
          <ac:chgData name="CHANDANA MN" userId="S::mchandanabtech20@ced.alliance.edu.in::d70552fc-75e6-44d9-a196-8a309e47e583" providerId="AD" clId="Web-{5AD370DA-78F2-4467-AA37-AD3EC374E570}" dt="2021-04-22T09:01:25.279" v="25"/>
          <ac:spMkLst>
            <pc:docMk/>
            <pc:sldMk cId="429615631" sldId="258"/>
            <ac:spMk id="33" creationId="{791BE6C0-4118-460B-90C2-16004124745E}"/>
          </ac:spMkLst>
        </pc:spChg>
        <pc:spChg chg="add">
          <ac:chgData name="CHANDANA MN" userId="S::mchandanabtech20@ced.alliance.edu.in::d70552fc-75e6-44d9-a196-8a309e47e583" providerId="AD" clId="Web-{5AD370DA-78F2-4467-AA37-AD3EC374E570}" dt="2021-04-22T09:01:25.279" v="25"/>
          <ac:spMkLst>
            <pc:docMk/>
            <pc:sldMk cId="429615631" sldId="258"/>
            <ac:spMk id="35" creationId="{15B5C763-A6E8-4D31-B139-30D083B824FF}"/>
          </ac:spMkLst>
        </pc:spChg>
        <pc:picChg chg="add mod ord">
          <ac:chgData name="CHANDANA MN" userId="S::mchandanabtech20@ced.alliance.edu.in::d70552fc-75e6-44d9-a196-8a309e47e583" providerId="AD" clId="Web-{5AD370DA-78F2-4467-AA37-AD3EC374E570}" dt="2021-04-22T09:01:25.279" v="25"/>
          <ac:picMkLst>
            <pc:docMk/>
            <pc:sldMk cId="429615631" sldId="258"/>
            <ac:picMk id="4" creationId="{096F5A0A-D66D-4D36-9811-BE023B72BC59}"/>
          </ac:picMkLst>
        </pc:picChg>
        <pc:picChg chg="add">
          <ac:chgData name="CHANDANA MN" userId="S::mchandanabtech20@ced.alliance.edu.in::d70552fc-75e6-44d9-a196-8a309e47e583" providerId="AD" clId="Web-{5AD370DA-78F2-4467-AA37-AD3EC374E570}" dt="2021-04-22T09:01:25.279" v="25"/>
          <ac:picMkLst>
            <pc:docMk/>
            <pc:sldMk cId="429615631" sldId="258"/>
            <ac:picMk id="9" creationId="{01AF5FBB-9FDC-4D75-9DD6-DAF01ED197A0}"/>
          </ac:picMkLst>
        </pc:picChg>
        <pc:picChg chg="add">
          <ac:chgData name="CHANDANA MN" userId="S::mchandanabtech20@ced.alliance.edu.in::d70552fc-75e6-44d9-a196-8a309e47e583" providerId="AD" clId="Web-{5AD370DA-78F2-4467-AA37-AD3EC374E570}" dt="2021-04-22T09:01:25.279" v="25"/>
          <ac:picMkLst>
            <pc:docMk/>
            <pc:sldMk cId="429615631" sldId="258"/>
            <ac:picMk id="11" creationId="{933BBBE6-F4CF-483E-BA74-B51421B4D93F}"/>
          </ac:picMkLst>
        </pc:picChg>
        <pc:picChg chg="add">
          <ac:chgData name="CHANDANA MN" userId="S::mchandanabtech20@ced.alliance.edu.in::d70552fc-75e6-44d9-a196-8a309e47e583" providerId="AD" clId="Web-{5AD370DA-78F2-4467-AA37-AD3EC374E570}" dt="2021-04-22T09:01:25.279" v="25"/>
          <ac:picMkLst>
            <pc:docMk/>
            <pc:sldMk cId="429615631" sldId="258"/>
            <ac:picMk id="25" creationId="{6ABBD51A-FA48-44B8-B184-A40D7F134F1C}"/>
          </ac:picMkLst>
        </pc:picChg>
        <pc:picChg chg="add">
          <ac:chgData name="CHANDANA MN" userId="S::mchandanabtech20@ced.alliance.edu.in::d70552fc-75e6-44d9-a196-8a309e47e583" providerId="AD" clId="Web-{5AD370DA-78F2-4467-AA37-AD3EC374E570}" dt="2021-04-22T09:01:25.279" v="25"/>
          <ac:picMkLst>
            <pc:docMk/>
            <pc:sldMk cId="429615631" sldId="258"/>
            <ac:picMk id="27" creationId="{510188A9-F0D9-4FE9-85DC-2179145278CD}"/>
          </ac:picMkLst>
        </pc:picChg>
      </pc:sldChg>
      <pc:sldChg chg="addSp delSp modSp new mod setBg">
        <pc:chgData name="CHANDANA MN" userId="S::mchandanabtech20@ced.alliance.edu.in::d70552fc-75e6-44d9-a196-8a309e47e583" providerId="AD" clId="Web-{5AD370DA-78F2-4467-AA37-AD3EC374E570}" dt="2021-04-22T09:02:52.454" v="38"/>
        <pc:sldMkLst>
          <pc:docMk/>
          <pc:sldMk cId="3225196656" sldId="259"/>
        </pc:sldMkLst>
        <pc:spChg chg="mod ord">
          <ac:chgData name="CHANDANA MN" userId="S::mchandanabtech20@ced.alliance.edu.in::d70552fc-75e6-44d9-a196-8a309e47e583" providerId="AD" clId="Web-{5AD370DA-78F2-4467-AA37-AD3EC374E570}" dt="2021-04-22T09:02:52.454" v="38"/>
          <ac:spMkLst>
            <pc:docMk/>
            <pc:sldMk cId="3225196656" sldId="259"/>
            <ac:spMk id="2" creationId="{33F1F8EF-1B64-441A-8B76-F0F3DDB109D0}"/>
          </ac:spMkLst>
        </pc:spChg>
        <pc:spChg chg="del">
          <ac:chgData name="CHANDANA MN" userId="S::mchandanabtech20@ced.alliance.edu.in::d70552fc-75e6-44d9-a196-8a309e47e583" providerId="AD" clId="Web-{5AD370DA-78F2-4467-AA37-AD3EC374E570}" dt="2021-04-22T09:02:10.828" v="30"/>
          <ac:spMkLst>
            <pc:docMk/>
            <pc:sldMk cId="3225196656" sldId="259"/>
            <ac:spMk id="3" creationId="{9FF40BD0-5B79-454E-8556-F578675BE366}"/>
          </ac:spMkLst>
        </pc:spChg>
        <pc:spChg chg="add del">
          <ac:chgData name="CHANDANA MN" userId="S::mchandanabtech20@ced.alliance.edu.in::d70552fc-75e6-44d9-a196-8a309e47e583" providerId="AD" clId="Web-{5AD370DA-78F2-4467-AA37-AD3EC374E570}" dt="2021-04-22T09:02:37.797" v="35"/>
          <ac:spMkLst>
            <pc:docMk/>
            <pc:sldMk cId="3225196656" sldId="259"/>
            <ac:spMk id="7" creationId="{CA9E1FF6-CCC9-40FF-8995-DDFB6C2232B3}"/>
          </ac:spMkLst>
        </pc:spChg>
        <pc:spChg chg="add del">
          <ac:chgData name="CHANDANA MN" userId="S::mchandanabtech20@ced.alliance.edu.in::d70552fc-75e6-44d9-a196-8a309e47e583" providerId="AD" clId="Web-{5AD370DA-78F2-4467-AA37-AD3EC374E570}" dt="2021-04-22T09:02:37.797" v="35"/>
          <ac:spMkLst>
            <pc:docMk/>
            <pc:sldMk cId="3225196656" sldId="259"/>
            <ac:spMk id="9" creationId="{D4418064-493E-4004-803A-F7EDA40E9C88}"/>
          </ac:spMkLst>
        </pc:spChg>
        <pc:spChg chg="add del">
          <ac:chgData name="CHANDANA MN" userId="S::mchandanabtech20@ced.alliance.edu.in::d70552fc-75e6-44d9-a196-8a309e47e583" providerId="AD" clId="Web-{5AD370DA-78F2-4467-AA37-AD3EC374E570}" dt="2021-04-22T09:02:37.797" v="35"/>
          <ac:spMkLst>
            <pc:docMk/>
            <pc:sldMk cId="3225196656" sldId="259"/>
            <ac:spMk id="13" creationId="{E6F58D63-E9A4-4707-B6D8-E89672A36A02}"/>
          </ac:spMkLst>
        </pc:spChg>
        <pc:spChg chg="add del">
          <ac:chgData name="CHANDANA MN" userId="S::mchandanabtech20@ced.alliance.edu.in::d70552fc-75e6-44d9-a196-8a309e47e583" providerId="AD" clId="Web-{5AD370DA-78F2-4467-AA37-AD3EC374E570}" dt="2021-04-22T09:02:34.157" v="33"/>
          <ac:spMkLst>
            <pc:docMk/>
            <pc:sldMk cId="3225196656" sldId="259"/>
            <ac:spMk id="14" creationId="{17338BB4-74FF-4836-86B7-F1B0C2B62DA9}"/>
          </ac:spMkLst>
        </pc:spChg>
        <pc:spChg chg="add del">
          <ac:chgData name="CHANDANA MN" userId="S::mchandanabtech20@ced.alliance.edu.in::d70552fc-75e6-44d9-a196-8a309e47e583" providerId="AD" clId="Web-{5AD370DA-78F2-4467-AA37-AD3EC374E570}" dt="2021-04-22T09:02:37.797" v="35"/>
          <ac:spMkLst>
            <pc:docMk/>
            <pc:sldMk cId="3225196656" sldId="259"/>
            <ac:spMk id="15" creationId="{1896B63F-B884-4CA6-BCEA-CB7B43E6238F}"/>
          </ac:spMkLst>
        </pc:spChg>
        <pc:spChg chg="add del">
          <ac:chgData name="CHANDANA MN" userId="S::mchandanabtech20@ced.alliance.edu.in::d70552fc-75e6-44d9-a196-8a309e47e583" providerId="AD" clId="Web-{5AD370DA-78F2-4467-AA37-AD3EC374E570}" dt="2021-04-22T09:02:34.157" v="33"/>
          <ac:spMkLst>
            <pc:docMk/>
            <pc:sldMk cId="3225196656" sldId="259"/>
            <ac:spMk id="16" creationId="{1ABFA8A3-A231-4BC1-B8A5-C5BE7315CD7D}"/>
          </ac:spMkLst>
        </pc:spChg>
        <pc:spChg chg="add del">
          <ac:chgData name="CHANDANA MN" userId="S::mchandanabtech20@ced.alliance.edu.in::d70552fc-75e6-44d9-a196-8a309e47e583" providerId="AD" clId="Web-{5AD370DA-78F2-4467-AA37-AD3EC374E570}" dt="2021-04-22T09:02:37.797" v="35"/>
          <ac:spMkLst>
            <pc:docMk/>
            <pc:sldMk cId="3225196656" sldId="259"/>
            <ac:spMk id="17" creationId="{74D5E9C3-1490-41D0-8B4C-272B0155962C}"/>
          </ac:spMkLst>
        </pc:spChg>
        <pc:spChg chg="add del">
          <ac:chgData name="CHANDANA MN" userId="S::mchandanabtech20@ced.alliance.edu.in::d70552fc-75e6-44d9-a196-8a309e47e583" providerId="AD" clId="Web-{5AD370DA-78F2-4467-AA37-AD3EC374E570}" dt="2021-04-22T09:02:34.157" v="33"/>
          <ac:spMkLst>
            <pc:docMk/>
            <pc:sldMk cId="3225196656" sldId="259"/>
            <ac:spMk id="18" creationId="{FE35963E-79B2-4A8E-8F24-A94E8DDDD5D4}"/>
          </ac:spMkLst>
        </pc:spChg>
        <pc:spChg chg="add del">
          <ac:chgData name="CHANDANA MN" userId="S::mchandanabtech20@ced.alliance.edu.in::d70552fc-75e6-44d9-a196-8a309e47e583" providerId="AD" clId="Web-{5AD370DA-78F2-4467-AA37-AD3EC374E570}" dt="2021-04-22T09:02:37.797" v="35"/>
          <ac:spMkLst>
            <pc:docMk/>
            <pc:sldMk cId="3225196656" sldId="259"/>
            <ac:spMk id="19" creationId="{7BDCCCAB-BA10-4E7D-A3B2-9E56FC09B577}"/>
          </ac:spMkLst>
        </pc:spChg>
        <pc:spChg chg="add del">
          <ac:chgData name="CHANDANA MN" userId="S::mchandanabtech20@ced.alliance.edu.in::d70552fc-75e6-44d9-a196-8a309e47e583" providerId="AD" clId="Web-{5AD370DA-78F2-4467-AA37-AD3EC374E570}" dt="2021-04-22T09:02:34.157" v="33"/>
          <ac:spMkLst>
            <pc:docMk/>
            <pc:sldMk cId="3225196656" sldId="259"/>
            <ac:spMk id="20" creationId="{308E4331-210E-4E5F-9501-4C830E340055}"/>
          </ac:spMkLst>
        </pc:spChg>
        <pc:spChg chg="add del">
          <ac:chgData name="CHANDANA MN" userId="S::mchandanabtech20@ced.alliance.edu.in::d70552fc-75e6-44d9-a196-8a309e47e583" providerId="AD" clId="Web-{5AD370DA-78F2-4467-AA37-AD3EC374E570}" dt="2021-04-22T09:02:37.797" v="35"/>
          <ac:spMkLst>
            <pc:docMk/>
            <pc:sldMk cId="3225196656" sldId="259"/>
            <ac:spMk id="21" creationId="{30DAEC7D-6DC2-4017-82A4-D29BA59FC318}"/>
          </ac:spMkLst>
        </pc:spChg>
        <pc:spChg chg="add del">
          <ac:chgData name="CHANDANA MN" userId="S::mchandanabtech20@ced.alliance.edu.in::d70552fc-75e6-44d9-a196-8a309e47e583" providerId="AD" clId="Web-{5AD370DA-78F2-4467-AA37-AD3EC374E570}" dt="2021-04-22T09:02:34.157" v="33"/>
          <ac:spMkLst>
            <pc:docMk/>
            <pc:sldMk cId="3225196656" sldId="259"/>
            <ac:spMk id="22" creationId="{1A54F778-4E1C-4F6F-9318-9795AA35C246}"/>
          </ac:spMkLst>
        </pc:spChg>
        <pc:spChg chg="add del">
          <ac:chgData name="CHANDANA MN" userId="S::mchandanabtech20@ced.alliance.edu.in::d70552fc-75e6-44d9-a196-8a309e47e583" providerId="AD" clId="Web-{5AD370DA-78F2-4467-AA37-AD3EC374E570}" dt="2021-04-22T09:02:37.797" v="35"/>
          <ac:spMkLst>
            <pc:docMk/>
            <pc:sldMk cId="3225196656" sldId="259"/>
            <ac:spMk id="23" creationId="{7CB6F2FC-7257-454A-BF7F-4515943F4F94}"/>
          </ac:spMkLst>
        </pc:spChg>
        <pc:spChg chg="add del">
          <ac:chgData name="CHANDANA MN" userId="S::mchandanabtech20@ced.alliance.edu.in::d70552fc-75e6-44d9-a196-8a309e47e583" providerId="AD" clId="Web-{5AD370DA-78F2-4467-AA37-AD3EC374E570}" dt="2021-04-22T09:02:34.157" v="33"/>
          <ac:spMkLst>
            <pc:docMk/>
            <pc:sldMk cId="3225196656" sldId="259"/>
            <ac:spMk id="24" creationId="{9C6E3095-494F-4BBF-AD77-4F08E8D55F34}"/>
          </ac:spMkLst>
        </pc:spChg>
        <pc:spChg chg="add del">
          <ac:chgData name="CHANDANA MN" userId="S::mchandanabtech20@ced.alliance.edu.in::d70552fc-75e6-44d9-a196-8a309e47e583" providerId="AD" clId="Web-{5AD370DA-78F2-4467-AA37-AD3EC374E570}" dt="2021-04-22T09:02:37.797" v="35"/>
          <ac:spMkLst>
            <pc:docMk/>
            <pc:sldMk cId="3225196656" sldId="259"/>
            <ac:spMk id="25" creationId="{5638CFFE-9077-4273-AE5B-90EE4626B185}"/>
          </ac:spMkLst>
        </pc:spChg>
        <pc:spChg chg="add del">
          <ac:chgData name="CHANDANA MN" userId="S::mchandanabtech20@ced.alliance.edu.in::d70552fc-75e6-44d9-a196-8a309e47e583" providerId="AD" clId="Web-{5AD370DA-78F2-4467-AA37-AD3EC374E570}" dt="2021-04-22T09:02:37.797" v="35"/>
          <ac:spMkLst>
            <pc:docMk/>
            <pc:sldMk cId="3225196656" sldId="259"/>
            <ac:spMk id="27" creationId="{6B5CC5DA-C98E-49F8-97BA-F7E820FAB4AE}"/>
          </ac:spMkLst>
        </pc:spChg>
        <pc:spChg chg="add del">
          <ac:chgData name="CHANDANA MN" userId="S::mchandanabtech20@ced.alliance.edu.in::d70552fc-75e6-44d9-a196-8a309e47e583" providerId="AD" clId="Web-{5AD370DA-78F2-4467-AA37-AD3EC374E570}" dt="2021-04-22T09:02:43.251" v="37"/>
          <ac:spMkLst>
            <pc:docMk/>
            <pc:sldMk cId="3225196656" sldId="259"/>
            <ac:spMk id="29" creationId="{796AFA90-1DF2-427D-B002-A09D93A15DF8}"/>
          </ac:spMkLst>
        </pc:spChg>
        <pc:spChg chg="add del">
          <ac:chgData name="CHANDANA MN" userId="S::mchandanabtech20@ced.alliance.edu.in::d70552fc-75e6-44d9-a196-8a309e47e583" providerId="AD" clId="Web-{5AD370DA-78F2-4467-AA37-AD3EC374E570}" dt="2021-04-22T09:02:34.157" v="33"/>
          <ac:spMkLst>
            <pc:docMk/>
            <pc:sldMk cId="3225196656" sldId="259"/>
            <ac:spMk id="30" creationId="{63D197AD-13FE-4EE4-8D93-8081A9EC3E75}"/>
          </ac:spMkLst>
        </pc:spChg>
        <pc:spChg chg="add del">
          <ac:chgData name="CHANDANA MN" userId="S::mchandanabtech20@ced.alliance.edu.in::d70552fc-75e6-44d9-a196-8a309e47e583" providerId="AD" clId="Web-{5AD370DA-78F2-4467-AA37-AD3EC374E570}" dt="2021-04-22T09:02:34.157" v="33"/>
          <ac:spMkLst>
            <pc:docMk/>
            <pc:sldMk cId="3225196656" sldId="259"/>
            <ac:spMk id="32" creationId="{AECC162F-6C86-416D-ACCD-E072B6B54B13}"/>
          </ac:spMkLst>
        </pc:spChg>
        <pc:spChg chg="add del">
          <ac:chgData name="CHANDANA MN" userId="S::mchandanabtech20@ced.alliance.edu.in::d70552fc-75e6-44d9-a196-8a309e47e583" providerId="AD" clId="Web-{5AD370DA-78F2-4467-AA37-AD3EC374E570}" dt="2021-04-22T09:02:34.157" v="33"/>
          <ac:spMkLst>
            <pc:docMk/>
            <pc:sldMk cId="3225196656" sldId="259"/>
            <ac:spMk id="34" creationId="{0DA386C9-4BC8-4D19-AE51-96F9CFC94C8D}"/>
          </ac:spMkLst>
        </pc:spChg>
        <pc:spChg chg="add del">
          <ac:chgData name="CHANDANA MN" userId="S::mchandanabtech20@ced.alliance.edu.in::d70552fc-75e6-44d9-a196-8a309e47e583" providerId="AD" clId="Web-{5AD370DA-78F2-4467-AA37-AD3EC374E570}" dt="2021-04-22T09:02:43.251" v="37"/>
          <ac:spMkLst>
            <pc:docMk/>
            <pc:sldMk cId="3225196656" sldId="259"/>
            <ac:spMk id="35" creationId="{891C00A1-D917-4D03-B713-9881557CEF4A}"/>
          </ac:spMkLst>
        </pc:spChg>
        <pc:spChg chg="add del">
          <ac:chgData name="CHANDANA MN" userId="S::mchandanabtech20@ced.alliance.edu.in::d70552fc-75e6-44d9-a196-8a309e47e583" providerId="AD" clId="Web-{5AD370DA-78F2-4467-AA37-AD3EC374E570}" dt="2021-04-22T09:02:34.157" v="33"/>
          <ac:spMkLst>
            <pc:docMk/>
            <pc:sldMk cId="3225196656" sldId="259"/>
            <ac:spMk id="36" creationId="{04026AB7-548F-4D00-8B6A-AE7C7090152C}"/>
          </ac:spMkLst>
        </pc:spChg>
        <pc:spChg chg="add del">
          <ac:chgData name="CHANDANA MN" userId="S::mchandanabtech20@ced.alliance.edu.in::d70552fc-75e6-44d9-a196-8a309e47e583" providerId="AD" clId="Web-{5AD370DA-78F2-4467-AA37-AD3EC374E570}" dt="2021-04-22T09:02:43.251" v="37"/>
          <ac:spMkLst>
            <pc:docMk/>
            <pc:sldMk cId="3225196656" sldId="259"/>
            <ac:spMk id="37" creationId="{1BA3F0C2-72FC-4945-8B22-3BE47B397203}"/>
          </ac:spMkLst>
        </pc:spChg>
        <pc:spChg chg="add del">
          <ac:chgData name="CHANDANA MN" userId="S::mchandanabtech20@ced.alliance.edu.in::d70552fc-75e6-44d9-a196-8a309e47e583" providerId="AD" clId="Web-{5AD370DA-78F2-4467-AA37-AD3EC374E570}" dt="2021-04-22T09:02:34.157" v="33"/>
          <ac:spMkLst>
            <pc:docMk/>
            <pc:sldMk cId="3225196656" sldId="259"/>
            <ac:spMk id="38" creationId="{865D2139-22DF-43E9-A14F-B2F7BB31D48C}"/>
          </ac:spMkLst>
        </pc:spChg>
        <pc:spChg chg="add del">
          <ac:chgData name="CHANDANA MN" userId="S::mchandanabtech20@ced.alliance.edu.in::d70552fc-75e6-44d9-a196-8a309e47e583" providerId="AD" clId="Web-{5AD370DA-78F2-4467-AA37-AD3EC374E570}" dt="2021-04-22T09:02:43.251" v="37"/>
          <ac:spMkLst>
            <pc:docMk/>
            <pc:sldMk cId="3225196656" sldId="259"/>
            <ac:spMk id="39" creationId="{3410D66C-3847-4B32-B505-01B23358B6F7}"/>
          </ac:spMkLst>
        </pc:spChg>
        <pc:spChg chg="add del">
          <ac:chgData name="CHANDANA MN" userId="S::mchandanabtech20@ced.alliance.edu.in::d70552fc-75e6-44d9-a196-8a309e47e583" providerId="AD" clId="Web-{5AD370DA-78F2-4467-AA37-AD3EC374E570}" dt="2021-04-22T09:02:34.157" v="33"/>
          <ac:spMkLst>
            <pc:docMk/>
            <pc:sldMk cId="3225196656" sldId="259"/>
            <ac:spMk id="40" creationId="{C31A695B-B5B5-4810-A2E1-4BD4B7D9A176}"/>
          </ac:spMkLst>
        </pc:spChg>
        <pc:spChg chg="add del">
          <ac:chgData name="CHANDANA MN" userId="S::mchandanabtech20@ced.alliance.edu.in::d70552fc-75e6-44d9-a196-8a309e47e583" providerId="AD" clId="Web-{5AD370DA-78F2-4467-AA37-AD3EC374E570}" dt="2021-04-22T09:02:43.251" v="37"/>
          <ac:spMkLst>
            <pc:docMk/>
            <pc:sldMk cId="3225196656" sldId="259"/>
            <ac:spMk id="41" creationId="{D58C10A1-D1F4-4DE1-A220-5EFE0EF96E46}"/>
          </ac:spMkLst>
        </pc:spChg>
        <pc:spChg chg="add del">
          <ac:chgData name="CHANDANA MN" userId="S::mchandanabtech20@ced.alliance.edu.in::d70552fc-75e6-44d9-a196-8a309e47e583" providerId="AD" clId="Web-{5AD370DA-78F2-4467-AA37-AD3EC374E570}" dt="2021-04-22T09:02:34.157" v="33"/>
          <ac:spMkLst>
            <pc:docMk/>
            <pc:sldMk cId="3225196656" sldId="259"/>
            <ac:spMk id="42" creationId="{014A3F50-5B37-47E4-A587-60550443ACFE}"/>
          </ac:spMkLst>
        </pc:spChg>
        <pc:spChg chg="add del">
          <ac:chgData name="CHANDANA MN" userId="S::mchandanabtech20@ced.alliance.edu.in::d70552fc-75e6-44d9-a196-8a309e47e583" providerId="AD" clId="Web-{5AD370DA-78F2-4467-AA37-AD3EC374E570}" dt="2021-04-22T09:02:43.251" v="37"/>
          <ac:spMkLst>
            <pc:docMk/>
            <pc:sldMk cId="3225196656" sldId="259"/>
            <ac:spMk id="43" creationId="{C43DB4DB-4F6A-4E8D-B9A3-74E5A8453787}"/>
          </ac:spMkLst>
        </pc:spChg>
        <pc:spChg chg="add del">
          <ac:chgData name="CHANDANA MN" userId="S::mchandanabtech20@ced.alliance.edu.in::d70552fc-75e6-44d9-a196-8a309e47e583" providerId="AD" clId="Web-{5AD370DA-78F2-4467-AA37-AD3EC374E570}" dt="2021-04-22T09:02:43.251" v="37"/>
          <ac:spMkLst>
            <pc:docMk/>
            <pc:sldMk cId="3225196656" sldId="259"/>
            <ac:spMk id="44" creationId="{431FCBDC-FCD6-46FA-989A-9B74968965BA}"/>
          </ac:spMkLst>
        </pc:spChg>
        <pc:spChg chg="add del">
          <ac:chgData name="CHANDANA MN" userId="S::mchandanabtech20@ced.alliance.edu.in::d70552fc-75e6-44d9-a196-8a309e47e583" providerId="AD" clId="Web-{5AD370DA-78F2-4467-AA37-AD3EC374E570}" dt="2021-04-22T09:02:43.251" v="37"/>
          <ac:spMkLst>
            <pc:docMk/>
            <pc:sldMk cId="3225196656" sldId="259"/>
            <ac:spMk id="45" creationId="{C66EB2AB-6794-4C3C-A92D-4876AB0BEFDB}"/>
          </ac:spMkLst>
        </pc:spChg>
        <pc:spChg chg="add del">
          <ac:chgData name="CHANDANA MN" userId="S::mchandanabtech20@ced.alliance.edu.in::d70552fc-75e6-44d9-a196-8a309e47e583" providerId="AD" clId="Web-{5AD370DA-78F2-4467-AA37-AD3EC374E570}" dt="2021-04-22T09:02:43.251" v="37"/>
          <ac:spMkLst>
            <pc:docMk/>
            <pc:sldMk cId="3225196656" sldId="259"/>
            <ac:spMk id="46" creationId="{A34BD4E6-C736-4064-AF1F-3C5B402E147C}"/>
          </ac:spMkLst>
        </pc:spChg>
        <pc:spChg chg="add">
          <ac:chgData name="CHANDANA MN" userId="S::mchandanabtech20@ced.alliance.edu.in::d70552fc-75e6-44d9-a196-8a309e47e583" providerId="AD" clId="Web-{5AD370DA-78F2-4467-AA37-AD3EC374E570}" dt="2021-04-22T09:02:52.454" v="38"/>
          <ac:spMkLst>
            <pc:docMk/>
            <pc:sldMk cId="3225196656" sldId="259"/>
            <ac:spMk id="49" creationId="{17338BB4-74FF-4836-86B7-F1B0C2B62DA9}"/>
          </ac:spMkLst>
        </pc:spChg>
        <pc:spChg chg="add">
          <ac:chgData name="CHANDANA MN" userId="S::mchandanabtech20@ced.alliance.edu.in::d70552fc-75e6-44d9-a196-8a309e47e583" providerId="AD" clId="Web-{5AD370DA-78F2-4467-AA37-AD3EC374E570}" dt="2021-04-22T09:02:52.454" v="38"/>
          <ac:spMkLst>
            <pc:docMk/>
            <pc:sldMk cId="3225196656" sldId="259"/>
            <ac:spMk id="50" creationId="{1ABFA8A3-A231-4BC1-B8A5-C5BE7315CD7D}"/>
          </ac:spMkLst>
        </pc:spChg>
        <pc:spChg chg="add">
          <ac:chgData name="CHANDANA MN" userId="S::mchandanabtech20@ced.alliance.edu.in::d70552fc-75e6-44d9-a196-8a309e47e583" providerId="AD" clId="Web-{5AD370DA-78F2-4467-AA37-AD3EC374E570}" dt="2021-04-22T09:02:52.454" v="38"/>
          <ac:spMkLst>
            <pc:docMk/>
            <pc:sldMk cId="3225196656" sldId="259"/>
            <ac:spMk id="51" creationId="{FE35963E-79B2-4A8E-8F24-A94E8DDDD5D4}"/>
          </ac:spMkLst>
        </pc:spChg>
        <pc:spChg chg="add">
          <ac:chgData name="CHANDANA MN" userId="S::mchandanabtech20@ced.alliance.edu.in::d70552fc-75e6-44d9-a196-8a309e47e583" providerId="AD" clId="Web-{5AD370DA-78F2-4467-AA37-AD3EC374E570}" dt="2021-04-22T09:02:52.454" v="38"/>
          <ac:spMkLst>
            <pc:docMk/>
            <pc:sldMk cId="3225196656" sldId="259"/>
            <ac:spMk id="52" creationId="{308E4331-210E-4E5F-9501-4C830E340055}"/>
          </ac:spMkLst>
        </pc:spChg>
        <pc:spChg chg="add">
          <ac:chgData name="CHANDANA MN" userId="S::mchandanabtech20@ced.alliance.edu.in::d70552fc-75e6-44d9-a196-8a309e47e583" providerId="AD" clId="Web-{5AD370DA-78F2-4467-AA37-AD3EC374E570}" dt="2021-04-22T09:02:52.454" v="38"/>
          <ac:spMkLst>
            <pc:docMk/>
            <pc:sldMk cId="3225196656" sldId="259"/>
            <ac:spMk id="53" creationId="{1A54F778-4E1C-4F6F-9318-9795AA35C246}"/>
          </ac:spMkLst>
        </pc:spChg>
        <pc:spChg chg="add">
          <ac:chgData name="CHANDANA MN" userId="S::mchandanabtech20@ced.alliance.edu.in::d70552fc-75e6-44d9-a196-8a309e47e583" providerId="AD" clId="Web-{5AD370DA-78F2-4467-AA37-AD3EC374E570}" dt="2021-04-22T09:02:52.454" v="38"/>
          <ac:spMkLst>
            <pc:docMk/>
            <pc:sldMk cId="3225196656" sldId="259"/>
            <ac:spMk id="54" creationId="{9C6E3095-494F-4BBF-AD77-4F08E8D55F34}"/>
          </ac:spMkLst>
        </pc:spChg>
        <pc:spChg chg="add">
          <ac:chgData name="CHANDANA MN" userId="S::mchandanabtech20@ced.alliance.edu.in::d70552fc-75e6-44d9-a196-8a309e47e583" providerId="AD" clId="Web-{5AD370DA-78F2-4467-AA37-AD3EC374E570}" dt="2021-04-22T09:02:52.454" v="38"/>
          <ac:spMkLst>
            <pc:docMk/>
            <pc:sldMk cId="3225196656" sldId="259"/>
            <ac:spMk id="57" creationId="{63D197AD-13FE-4EE4-8D93-8081A9EC3E75}"/>
          </ac:spMkLst>
        </pc:spChg>
        <pc:spChg chg="add">
          <ac:chgData name="CHANDANA MN" userId="S::mchandanabtech20@ced.alliance.edu.in::d70552fc-75e6-44d9-a196-8a309e47e583" providerId="AD" clId="Web-{5AD370DA-78F2-4467-AA37-AD3EC374E570}" dt="2021-04-22T09:02:52.454" v="38"/>
          <ac:spMkLst>
            <pc:docMk/>
            <pc:sldMk cId="3225196656" sldId="259"/>
            <ac:spMk id="58" creationId="{AECC162F-6C86-416D-ACCD-E072B6B54B13}"/>
          </ac:spMkLst>
        </pc:spChg>
        <pc:spChg chg="add">
          <ac:chgData name="CHANDANA MN" userId="S::mchandanabtech20@ced.alliance.edu.in::d70552fc-75e6-44d9-a196-8a309e47e583" providerId="AD" clId="Web-{5AD370DA-78F2-4467-AA37-AD3EC374E570}" dt="2021-04-22T09:02:52.454" v="38"/>
          <ac:spMkLst>
            <pc:docMk/>
            <pc:sldMk cId="3225196656" sldId="259"/>
            <ac:spMk id="59" creationId="{0DA386C9-4BC8-4D19-AE51-96F9CFC94C8D}"/>
          </ac:spMkLst>
        </pc:spChg>
        <pc:spChg chg="add">
          <ac:chgData name="CHANDANA MN" userId="S::mchandanabtech20@ced.alliance.edu.in::d70552fc-75e6-44d9-a196-8a309e47e583" providerId="AD" clId="Web-{5AD370DA-78F2-4467-AA37-AD3EC374E570}" dt="2021-04-22T09:02:52.454" v="38"/>
          <ac:spMkLst>
            <pc:docMk/>
            <pc:sldMk cId="3225196656" sldId="259"/>
            <ac:spMk id="60" creationId="{04026AB7-548F-4D00-8B6A-AE7C7090152C}"/>
          </ac:spMkLst>
        </pc:spChg>
        <pc:spChg chg="add">
          <ac:chgData name="CHANDANA MN" userId="S::mchandanabtech20@ced.alliance.edu.in::d70552fc-75e6-44d9-a196-8a309e47e583" providerId="AD" clId="Web-{5AD370DA-78F2-4467-AA37-AD3EC374E570}" dt="2021-04-22T09:02:52.454" v="38"/>
          <ac:spMkLst>
            <pc:docMk/>
            <pc:sldMk cId="3225196656" sldId="259"/>
            <ac:spMk id="61" creationId="{865D2139-22DF-43E9-A14F-B2F7BB31D48C}"/>
          </ac:spMkLst>
        </pc:spChg>
        <pc:spChg chg="add">
          <ac:chgData name="CHANDANA MN" userId="S::mchandanabtech20@ced.alliance.edu.in::d70552fc-75e6-44d9-a196-8a309e47e583" providerId="AD" clId="Web-{5AD370DA-78F2-4467-AA37-AD3EC374E570}" dt="2021-04-22T09:02:52.454" v="38"/>
          <ac:spMkLst>
            <pc:docMk/>
            <pc:sldMk cId="3225196656" sldId="259"/>
            <ac:spMk id="62" creationId="{C31A695B-B5B5-4810-A2E1-4BD4B7D9A176}"/>
          </ac:spMkLst>
        </pc:spChg>
        <pc:spChg chg="add">
          <ac:chgData name="CHANDANA MN" userId="S::mchandanabtech20@ced.alliance.edu.in::d70552fc-75e6-44d9-a196-8a309e47e583" providerId="AD" clId="Web-{5AD370DA-78F2-4467-AA37-AD3EC374E570}" dt="2021-04-22T09:02:52.454" v="38"/>
          <ac:spMkLst>
            <pc:docMk/>
            <pc:sldMk cId="3225196656" sldId="259"/>
            <ac:spMk id="63" creationId="{014A3F50-5B37-47E4-A587-60550443ACFE}"/>
          </ac:spMkLst>
        </pc:spChg>
        <pc:picChg chg="add mod ord">
          <ac:chgData name="CHANDANA MN" userId="S::mchandanabtech20@ced.alliance.edu.in::d70552fc-75e6-44d9-a196-8a309e47e583" providerId="AD" clId="Web-{5AD370DA-78F2-4467-AA37-AD3EC374E570}" dt="2021-04-22T09:02:52.454" v="38"/>
          <ac:picMkLst>
            <pc:docMk/>
            <pc:sldMk cId="3225196656" sldId="259"/>
            <ac:picMk id="4" creationId="{F1CC432F-AC8C-446B-8674-5134E2AE39BC}"/>
          </ac:picMkLst>
        </pc:picChg>
        <pc:picChg chg="add mod">
          <ac:chgData name="CHANDANA MN" userId="S::mchandanabtech20@ced.alliance.edu.in::d70552fc-75e6-44d9-a196-8a309e47e583" providerId="AD" clId="Web-{5AD370DA-78F2-4467-AA37-AD3EC374E570}" dt="2021-04-22T09:02:52.454" v="38"/>
          <ac:picMkLst>
            <pc:docMk/>
            <pc:sldMk cId="3225196656" sldId="259"/>
            <ac:picMk id="5" creationId="{6361185D-5D14-4E66-A3C9-B36A0F100553}"/>
          </ac:picMkLst>
        </pc:picChg>
        <pc:picChg chg="add del">
          <ac:chgData name="CHANDANA MN" userId="S::mchandanabtech20@ced.alliance.edu.in::d70552fc-75e6-44d9-a196-8a309e47e583" providerId="AD" clId="Web-{5AD370DA-78F2-4467-AA37-AD3EC374E570}" dt="2021-04-22T09:02:37.797" v="35"/>
          <ac:picMkLst>
            <pc:docMk/>
            <pc:sldMk cId="3225196656" sldId="259"/>
            <ac:picMk id="8" creationId="{7974B371-0BF2-4465-B103-CCE5A4692831}"/>
          </ac:picMkLst>
        </pc:picChg>
        <pc:picChg chg="add del">
          <ac:chgData name="CHANDANA MN" userId="S::mchandanabtech20@ced.alliance.edu.in::d70552fc-75e6-44d9-a196-8a309e47e583" providerId="AD" clId="Web-{5AD370DA-78F2-4467-AA37-AD3EC374E570}" dt="2021-04-22T09:02:34.157" v="33"/>
          <ac:picMkLst>
            <pc:docMk/>
            <pc:sldMk cId="3225196656" sldId="259"/>
            <ac:picMk id="10" creationId="{26AA7C31-76FD-4B44-A1FF-D13D2515AE57}"/>
          </ac:picMkLst>
        </pc:picChg>
        <pc:picChg chg="add del">
          <ac:chgData name="CHANDANA MN" userId="S::mchandanabtech20@ced.alliance.edu.in::d70552fc-75e6-44d9-a196-8a309e47e583" providerId="AD" clId="Web-{5AD370DA-78F2-4467-AA37-AD3EC374E570}" dt="2021-04-22T09:02:37.797" v="35"/>
          <ac:picMkLst>
            <pc:docMk/>
            <pc:sldMk cId="3225196656" sldId="259"/>
            <ac:picMk id="11" creationId="{3ED069D5-F182-406C-9B9C-F335C3162C56}"/>
          </ac:picMkLst>
        </pc:picChg>
        <pc:picChg chg="add del">
          <ac:chgData name="CHANDANA MN" userId="S::mchandanabtech20@ced.alliance.edu.in::d70552fc-75e6-44d9-a196-8a309e47e583" providerId="AD" clId="Web-{5AD370DA-78F2-4467-AA37-AD3EC374E570}" dt="2021-04-22T09:02:34.157" v="33"/>
          <ac:picMkLst>
            <pc:docMk/>
            <pc:sldMk cId="3225196656" sldId="259"/>
            <ac:picMk id="12" creationId="{F5CE85F9-F4EE-4E5D-8235-528527A401D8}"/>
          </ac:picMkLst>
        </pc:picChg>
        <pc:picChg chg="add del">
          <ac:chgData name="CHANDANA MN" userId="S::mchandanabtech20@ced.alliance.edu.in::d70552fc-75e6-44d9-a196-8a309e47e583" providerId="AD" clId="Web-{5AD370DA-78F2-4467-AA37-AD3EC374E570}" dt="2021-04-22T09:02:34.157" v="33"/>
          <ac:picMkLst>
            <pc:docMk/>
            <pc:sldMk cId="3225196656" sldId="259"/>
            <ac:picMk id="26" creationId="{27865215-750F-4ED8-9F89-B5C75B67CB89}"/>
          </ac:picMkLst>
        </pc:picChg>
        <pc:picChg chg="add del">
          <ac:chgData name="CHANDANA MN" userId="S::mchandanabtech20@ced.alliance.edu.in::d70552fc-75e6-44d9-a196-8a309e47e583" providerId="AD" clId="Web-{5AD370DA-78F2-4467-AA37-AD3EC374E570}" dt="2021-04-22T09:02:34.157" v="33"/>
          <ac:picMkLst>
            <pc:docMk/>
            <pc:sldMk cId="3225196656" sldId="259"/>
            <ac:picMk id="28" creationId="{AAD14DB0-58B2-4B6C-9CD6-2A657CE9D9DB}"/>
          </ac:picMkLst>
        </pc:picChg>
        <pc:picChg chg="add del">
          <ac:chgData name="CHANDANA MN" userId="S::mchandanabtech20@ced.alliance.edu.in::d70552fc-75e6-44d9-a196-8a309e47e583" providerId="AD" clId="Web-{5AD370DA-78F2-4467-AA37-AD3EC374E570}" dt="2021-04-22T09:02:43.251" v="37"/>
          <ac:picMkLst>
            <pc:docMk/>
            <pc:sldMk cId="3225196656" sldId="259"/>
            <ac:picMk id="31" creationId="{805602A8-6E8C-46E5-8FDD-2BC227550EBF}"/>
          </ac:picMkLst>
        </pc:picChg>
        <pc:picChg chg="add del">
          <ac:chgData name="CHANDANA MN" userId="S::mchandanabtech20@ced.alliance.edu.in::d70552fc-75e6-44d9-a196-8a309e47e583" providerId="AD" clId="Web-{5AD370DA-78F2-4467-AA37-AD3EC374E570}" dt="2021-04-22T09:02:43.251" v="37"/>
          <ac:picMkLst>
            <pc:docMk/>
            <pc:sldMk cId="3225196656" sldId="259"/>
            <ac:picMk id="33" creationId="{BB2E129B-3512-41A6-94F1-4B4FEA8178C8}"/>
          </ac:picMkLst>
        </pc:picChg>
        <pc:picChg chg="add">
          <ac:chgData name="CHANDANA MN" userId="S::mchandanabtech20@ced.alliance.edu.in::d70552fc-75e6-44d9-a196-8a309e47e583" providerId="AD" clId="Web-{5AD370DA-78F2-4467-AA37-AD3EC374E570}" dt="2021-04-22T09:02:52.454" v="38"/>
          <ac:picMkLst>
            <pc:docMk/>
            <pc:sldMk cId="3225196656" sldId="259"/>
            <ac:picMk id="47" creationId="{26AA7C31-76FD-4B44-A1FF-D13D2515AE57}"/>
          </ac:picMkLst>
        </pc:picChg>
        <pc:picChg chg="add">
          <ac:chgData name="CHANDANA MN" userId="S::mchandanabtech20@ced.alliance.edu.in::d70552fc-75e6-44d9-a196-8a309e47e583" providerId="AD" clId="Web-{5AD370DA-78F2-4467-AA37-AD3EC374E570}" dt="2021-04-22T09:02:52.454" v="38"/>
          <ac:picMkLst>
            <pc:docMk/>
            <pc:sldMk cId="3225196656" sldId="259"/>
            <ac:picMk id="48" creationId="{F5CE85F9-F4EE-4E5D-8235-528527A401D8}"/>
          </ac:picMkLst>
        </pc:picChg>
        <pc:picChg chg="add">
          <ac:chgData name="CHANDANA MN" userId="S::mchandanabtech20@ced.alliance.edu.in::d70552fc-75e6-44d9-a196-8a309e47e583" providerId="AD" clId="Web-{5AD370DA-78F2-4467-AA37-AD3EC374E570}" dt="2021-04-22T09:02:52.454" v="38"/>
          <ac:picMkLst>
            <pc:docMk/>
            <pc:sldMk cId="3225196656" sldId="259"/>
            <ac:picMk id="55" creationId="{27865215-750F-4ED8-9F89-B5C75B67CB89}"/>
          </ac:picMkLst>
        </pc:picChg>
        <pc:picChg chg="add">
          <ac:chgData name="CHANDANA MN" userId="S::mchandanabtech20@ced.alliance.edu.in::d70552fc-75e6-44d9-a196-8a309e47e583" providerId="AD" clId="Web-{5AD370DA-78F2-4467-AA37-AD3EC374E570}" dt="2021-04-22T09:02:52.454" v="38"/>
          <ac:picMkLst>
            <pc:docMk/>
            <pc:sldMk cId="3225196656" sldId="259"/>
            <ac:picMk id="56" creationId="{AAD14DB0-58B2-4B6C-9CD6-2A657CE9D9DB}"/>
          </ac:picMkLst>
        </pc:picChg>
      </pc:sldChg>
      <pc:sldChg chg="addSp delSp modSp new">
        <pc:chgData name="CHANDANA MN" userId="S::mchandanabtech20@ced.alliance.edu.in::d70552fc-75e6-44d9-a196-8a309e47e583" providerId="AD" clId="Web-{5AD370DA-78F2-4467-AA37-AD3EC374E570}" dt="2021-04-22T09:03:50.144" v="45" actId="14100"/>
        <pc:sldMkLst>
          <pc:docMk/>
          <pc:sldMk cId="1832152858" sldId="260"/>
        </pc:sldMkLst>
        <pc:spChg chg="mod">
          <ac:chgData name="CHANDANA MN" userId="S::mchandanabtech20@ced.alliance.edu.in::d70552fc-75e6-44d9-a196-8a309e47e583" providerId="AD" clId="Web-{5AD370DA-78F2-4467-AA37-AD3EC374E570}" dt="2021-04-22T09:03:33.753" v="41" actId="20577"/>
          <ac:spMkLst>
            <pc:docMk/>
            <pc:sldMk cId="1832152858" sldId="260"/>
            <ac:spMk id="2" creationId="{0E1B0ABC-3739-409A-99FA-303C9BF20CC6}"/>
          </ac:spMkLst>
        </pc:spChg>
        <pc:spChg chg="del">
          <ac:chgData name="CHANDANA MN" userId="S::mchandanabtech20@ced.alliance.edu.in::d70552fc-75e6-44d9-a196-8a309e47e583" providerId="AD" clId="Web-{5AD370DA-78F2-4467-AA37-AD3EC374E570}" dt="2021-04-22T09:03:35.878" v="42"/>
          <ac:spMkLst>
            <pc:docMk/>
            <pc:sldMk cId="1832152858" sldId="260"/>
            <ac:spMk id="3" creationId="{03D8068F-E1B0-4751-B47C-D2B85FE55FD7}"/>
          </ac:spMkLst>
        </pc:spChg>
        <pc:picChg chg="add mod ord">
          <ac:chgData name="CHANDANA MN" userId="S::mchandanabtech20@ced.alliance.edu.in::d70552fc-75e6-44d9-a196-8a309e47e583" providerId="AD" clId="Web-{5AD370DA-78F2-4467-AA37-AD3EC374E570}" dt="2021-04-22T09:03:50.144" v="45" actId="14100"/>
          <ac:picMkLst>
            <pc:docMk/>
            <pc:sldMk cId="1832152858" sldId="260"/>
            <ac:picMk id="4" creationId="{B5E81D68-3320-47EE-B1CA-EFC39FCA452A}"/>
          </ac:picMkLst>
        </pc:picChg>
      </pc:sldChg>
      <pc:sldChg chg="addSp delSp modSp new mod setBg">
        <pc:chgData name="CHANDANA MN" userId="S::mchandanabtech20@ced.alliance.edu.in::d70552fc-75e6-44d9-a196-8a309e47e583" providerId="AD" clId="Web-{5AD370DA-78F2-4467-AA37-AD3EC374E570}" dt="2021-04-22T09:06:30.338" v="59"/>
        <pc:sldMkLst>
          <pc:docMk/>
          <pc:sldMk cId="2733521733" sldId="261"/>
        </pc:sldMkLst>
        <pc:spChg chg="mod">
          <ac:chgData name="CHANDANA MN" userId="S::mchandanabtech20@ced.alliance.edu.in::d70552fc-75e6-44d9-a196-8a309e47e583" providerId="AD" clId="Web-{5AD370DA-78F2-4467-AA37-AD3EC374E570}" dt="2021-04-22T09:06:30.338" v="59"/>
          <ac:spMkLst>
            <pc:docMk/>
            <pc:sldMk cId="2733521733" sldId="261"/>
            <ac:spMk id="2" creationId="{EEA131EE-C026-4B4E-B93B-A4711FC72486}"/>
          </ac:spMkLst>
        </pc:spChg>
        <pc:spChg chg="mod">
          <ac:chgData name="CHANDANA MN" userId="S::mchandanabtech20@ced.alliance.edu.in::d70552fc-75e6-44d9-a196-8a309e47e583" providerId="AD" clId="Web-{5AD370DA-78F2-4467-AA37-AD3EC374E570}" dt="2021-04-22T09:06:30.338" v="59"/>
          <ac:spMkLst>
            <pc:docMk/>
            <pc:sldMk cId="2733521733" sldId="261"/>
            <ac:spMk id="3" creationId="{A07BCBA8-317E-43F4-BA1E-61F44A1A995D}"/>
          </ac:spMkLst>
        </pc:spChg>
        <pc:spChg chg="add del">
          <ac:chgData name="CHANDANA MN" userId="S::mchandanabtech20@ced.alliance.edu.in::d70552fc-75e6-44d9-a196-8a309e47e583" providerId="AD" clId="Web-{5AD370DA-78F2-4467-AA37-AD3EC374E570}" dt="2021-04-22T09:06:30.338" v="59"/>
          <ac:spMkLst>
            <pc:docMk/>
            <pc:sldMk cId="2733521733" sldId="261"/>
            <ac:spMk id="9" creationId="{40C8693A-B687-4F5E-B86B-B4F11D52347E}"/>
          </ac:spMkLst>
        </pc:spChg>
        <pc:spChg chg="add del">
          <ac:chgData name="CHANDANA MN" userId="S::mchandanabtech20@ced.alliance.edu.in::d70552fc-75e6-44d9-a196-8a309e47e583" providerId="AD" clId="Web-{5AD370DA-78F2-4467-AA37-AD3EC374E570}" dt="2021-04-22T09:06:30.338" v="59"/>
          <ac:spMkLst>
            <pc:docMk/>
            <pc:sldMk cId="2733521733" sldId="261"/>
            <ac:spMk id="15" creationId="{E7B58214-716F-43B8-8272-85CE2B9AB0B5}"/>
          </ac:spMkLst>
        </pc:spChg>
        <pc:spChg chg="add del">
          <ac:chgData name="CHANDANA MN" userId="S::mchandanabtech20@ced.alliance.edu.in::d70552fc-75e6-44d9-a196-8a309e47e583" providerId="AD" clId="Web-{5AD370DA-78F2-4467-AA37-AD3EC374E570}" dt="2021-04-22T09:06:30.338" v="59"/>
          <ac:spMkLst>
            <pc:docMk/>
            <pc:sldMk cId="2733521733" sldId="261"/>
            <ac:spMk id="17" creationId="{2A5C070E-7DB1-4147-B6A8-D14B9C40E159}"/>
          </ac:spMkLst>
        </pc:spChg>
        <pc:spChg chg="add del">
          <ac:chgData name="CHANDANA MN" userId="S::mchandanabtech20@ced.alliance.edu.in::d70552fc-75e6-44d9-a196-8a309e47e583" providerId="AD" clId="Web-{5AD370DA-78F2-4467-AA37-AD3EC374E570}" dt="2021-04-22T09:06:30.338" v="59"/>
          <ac:spMkLst>
            <pc:docMk/>
            <pc:sldMk cId="2733521733" sldId="261"/>
            <ac:spMk id="19" creationId="{A31070C9-36CD-4B65-8159-324995821FB9}"/>
          </ac:spMkLst>
        </pc:spChg>
        <pc:spChg chg="add del">
          <ac:chgData name="CHANDANA MN" userId="S::mchandanabtech20@ced.alliance.edu.in::d70552fc-75e6-44d9-a196-8a309e47e583" providerId="AD" clId="Web-{5AD370DA-78F2-4467-AA37-AD3EC374E570}" dt="2021-04-22T09:06:30.338" v="59"/>
          <ac:spMkLst>
            <pc:docMk/>
            <pc:sldMk cId="2733521733" sldId="261"/>
            <ac:spMk id="21" creationId="{89C35FB2-5194-4BE0-92D0-464E2B7116C7}"/>
          </ac:spMkLst>
        </pc:spChg>
        <pc:spChg chg="add">
          <ac:chgData name="CHANDANA MN" userId="S::mchandanabtech20@ced.alliance.edu.in::d70552fc-75e6-44d9-a196-8a309e47e583" providerId="AD" clId="Web-{5AD370DA-78F2-4467-AA37-AD3EC374E570}" dt="2021-04-22T09:06:30.338" v="59"/>
          <ac:spMkLst>
            <pc:docMk/>
            <pc:sldMk cId="2733521733" sldId="261"/>
            <ac:spMk id="23" creationId="{92806DFD-E192-42CC-B190-3C4C95B8FF4E}"/>
          </ac:spMkLst>
        </pc:spChg>
        <pc:spChg chg="add">
          <ac:chgData name="CHANDANA MN" userId="S::mchandanabtech20@ced.alliance.edu.in::d70552fc-75e6-44d9-a196-8a309e47e583" providerId="AD" clId="Web-{5AD370DA-78F2-4467-AA37-AD3EC374E570}" dt="2021-04-22T09:06:30.338" v="59"/>
          <ac:spMkLst>
            <pc:docMk/>
            <pc:sldMk cId="2733521733" sldId="261"/>
            <ac:spMk id="25" creationId="{BB17FFD2-DBC7-4ABB-B2A0-7E18EC1B8074}"/>
          </ac:spMkLst>
        </pc:spChg>
        <pc:spChg chg="add del">
          <ac:chgData name="CHANDANA MN" userId="S::mchandanabtech20@ced.alliance.edu.in::d70552fc-75e6-44d9-a196-8a309e47e583" providerId="AD" clId="Web-{5AD370DA-78F2-4467-AA37-AD3EC374E570}" dt="2021-04-22T09:06:30.323" v="58"/>
          <ac:spMkLst>
            <pc:docMk/>
            <pc:sldMk cId="2733521733" sldId="261"/>
            <ac:spMk id="26" creationId="{8F3CF990-ACB8-443A-BB74-D36EC8A00B02}"/>
          </ac:spMkLst>
        </pc:spChg>
        <pc:spChg chg="add">
          <ac:chgData name="CHANDANA MN" userId="S::mchandanabtech20@ced.alliance.edu.in::d70552fc-75e6-44d9-a196-8a309e47e583" providerId="AD" clId="Web-{5AD370DA-78F2-4467-AA37-AD3EC374E570}" dt="2021-04-22T09:06:30.338" v="59"/>
          <ac:spMkLst>
            <pc:docMk/>
            <pc:sldMk cId="2733521733" sldId="261"/>
            <ac:spMk id="27" creationId="{25DA2D5B-EC4E-4C78-8139-F36D2F2D15A1}"/>
          </ac:spMkLst>
        </pc:spChg>
        <pc:spChg chg="add del">
          <ac:chgData name="CHANDANA MN" userId="S::mchandanabtech20@ced.alliance.edu.in::d70552fc-75e6-44d9-a196-8a309e47e583" providerId="AD" clId="Web-{5AD370DA-78F2-4467-AA37-AD3EC374E570}" dt="2021-04-22T09:06:30.323" v="58"/>
          <ac:spMkLst>
            <pc:docMk/>
            <pc:sldMk cId="2733521733" sldId="261"/>
            <ac:spMk id="28" creationId="{2601900C-265D-4146-A578-477541E3DF28}"/>
          </ac:spMkLst>
        </pc:spChg>
        <pc:spChg chg="add">
          <ac:chgData name="CHANDANA MN" userId="S::mchandanabtech20@ced.alliance.edu.in::d70552fc-75e6-44d9-a196-8a309e47e583" providerId="AD" clId="Web-{5AD370DA-78F2-4467-AA37-AD3EC374E570}" dt="2021-04-22T09:06:30.338" v="59"/>
          <ac:spMkLst>
            <pc:docMk/>
            <pc:sldMk cId="2733521733" sldId="261"/>
            <ac:spMk id="29" creationId="{D4AAACE2-9C9E-468F-8297-EF7B5E55FF37}"/>
          </ac:spMkLst>
        </pc:spChg>
        <pc:spChg chg="add del">
          <ac:chgData name="CHANDANA MN" userId="S::mchandanabtech20@ced.alliance.edu.in::d70552fc-75e6-44d9-a196-8a309e47e583" providerId="AD" clId="Web-{5AD370DA-78F2-4467-AA37-AD3EC374E570}" dt="2021-04-22T09:06:30.323" v="58"/>
          <ac:spMkLst>
            <pc:docMk/>
            <pc:sldMk cId="2733521733" sldId="261"/>
            <ac:spMk id="32" creationId="{65F94F98-3A57-49AA-838E-91AAF600B6EE}"/>
          </ac:spMkLst>
        </pc:spChg>
        <pc:spChg chg="add del">
          <ac:chgData name="CHANDANA MN" userId="S::mchandanabtech20@ced.alliance.edu.in::d70552fc-75e6-44d9-a196-8a309e47e583" providerId="AD" clId="Web-{5AD370DA-78F2-4467-AA37-AD3EC374E570}" dt="2021-04-22T09:06:30.323" v="58"/>
          <ac:spMkLst>
            <pc:docMk/>
            <pc:sldMk cId="2733521733" sldId="261"/>
            <ac:spMk id="36" creationId="{41F8C064-2DC5-4758-B49C-76BFF64052AF}"/>
          </ac:spMkLst>
        </pc:spChg>
        <pc:spChg chg="add del">
          <ac:chgData name="CHANDANA MN" userId="S::mchandanabtech20@ced.alliance.edu.in::d70552fc-75e6-44d9-a196-8a309e47e583" providerId="AD" clId="Web-{5AD370DA-78F2-4467-AA37-AD3EC374E570}" dt="2021-04-22T09:06:30.323" v="58"/>
          <ac:spMkLst>
            <pc:docMk/>
            <pc:sldMk cId="2733521733" sldId="261"/>
            <ac:spMk id="38" creationId="{FBD68200-BC03-4015-860B-CD5C30CD76B8}"/>
          </ac:spMkLst>
        </pc:spChg>
        <pc:spChg chg="add del">
          <ac:chgData name="CHANDANA MN" userId="S::mchandanabtech20@ced.alliance.edu.in::d70552fc-75e6-44d9-a196-8a309e47e583" providerId="AD" clId="Web-{5AD370DA-78F2-4467-AA37-AD3EC374E570}" dt="2021-04-22T09:06:30.323" v="58"/>
          <ac:spMkLst>
            <pc:docMk/>
            <pc:sldMk cId="2733521733" sldId="261"/>
            <ac:spMk id="40" creationId="{A0B5529D-5CAA-4BF2-B5C9-34705E7661F9}"/>
          </ac:spMkLst>
        </pc:spChg>
        <pc:spChg chg="add del">
          <ac:chgData name="CHANDANA MN" userId="S::mchandanabtech20@ced.alliance.edu.in::d70552fc-75e6-44d9-a196-8a309e47e583" providerId="AD" clId="Web-{5AD370DA-78F2-4467-AA37-AD3EC374E570}" dt="2021-04-22T09:06:30.323" v="58"/>
          <ac:spMkLst>
            <pc:docMk/>
            <pc:sldMk cId="2733521733" sldId="261"/>
            <ac:spMk id="42" creationId="{332A6F87-AC28-4AA8-B8A6-AEBC67BD0D64}"/>
          </ac:spMkLst>
        </pc:spChg>
        <pc:picChg chg="add del mod">
          <ac:chgData name="CHANDANA MN" userId="S::mchandanabtech20@ced.alliance.edu.in::d70552fc-75e6-44d9-a196-8a309e47e583" providerId="AD" clId="Web-{5AD370DA-78F2-4467-AA37-AD3EC374E570}" dt="2021-04-22T09:06:22.369" v="56"/>
          <ac:picMkLst>
            <pc:docMk/>
            <pc:sldMk cId="2733521733" sldId="261"/>
            <ac:picMk id="4" creationId="{FBBB8B78-E5F4-4C0D-B088-235B5AF99F78}"/>
          </ac:picMkLst>
        </pc:picChg>
        <pc:picChg chg="add del">
          <ac:chgData name="CHANDANA MN" userId="S::mchandanabtech20@ced.alliance.edu.in::d70552fc-75e6-44d9-a196-8a309e47e583" providerId="AD" clId="Web-{5AD370DA-78F2-4467-AA37-AD3EC374E570}" dt="2021-04-22T09:06:30.338" v="59"/>
          <ac:picMkLst>
            <pc:docMk/>
            <pc:sldMk cId="2733521733" sldId="261"/>
            <ac:picMk id="11" creationId="{D51084F9-D042-49BE-9E1A-43E583B98FCC}"/>
          </ac:picMkLst>
        </pc:picChg>
        <pc:picChg chg="add del">
          <ac:chgData name="CHANDANA MN" userId="S::mchandanabtech20@ced.alliance.edu.in::d70552fc-75e6-44d9-a196-8a309e47e583" providerId="AD" clId="Web-{5AD370DA-78F2-4467-AA37-AD3EC374E570}" dt="2021-04-22T09:06:30.338" v="59"/>
          <ac:picMkLst>
            <pc:docMk/>
            <pc:sldMk cId="2733521733" sldId="261"/>
            <ac:picMk id="13" creationId="{EE65CA45-264D-4FD3-9249-3CB04EC97E80}"/>
          </ac:picMkLst>
        </pc:picChg>
        <pc:picChg chg="add">
          <ac:chgData name="CHANDANA MN" userId="S::mchandanabtech20@ced.alliance.edu.in::d70552fc-75e6-44d9-a196-8a309e47e583" providerId="AD" clId="Web-{5AD370DA-78F2-4467-AA37-AD3EC374E570}" dt="2021-04-22T09:06:30.338" v="59"/>
          <ac:picMkLst>
            <pc:docMk/>
            <pc:sldMk cId="2733521733" sldId="261"/>
            <ac:picMk id="24" creationId="{0214283E-D7B4-49E9-932E-D7F2A2847F1F}"/>
          </ac:picMkLst>
        </pc:picChg>
        <pc:picChg chg="add del">
          <ac:chgData name="CHANDANA MN" userId="S::mchandanabtech20@ced.alliance.edu.in::d70552fc-75e6-44d9-a196-8a309e47e583" providerId="AD" clId="Web-{5AD370DA-78F2-4467-AA37-AD3EC374E570}" dt="2021-04-22T09:06:30.323" v="58"/>
          <ac:picMkLst>
            <pc:docMk/>
            <pc:sldMk cId="2733521733" sldId="261"/>
            <ac:picMk id="30" creationId="{00B98862-BEE1-44FB-A335-A1B9106B445E}"/>
          </ac:picMkLst>
        </pc:picChg>
        <pc:picChg chg="add del">
          <ac:chgData name="CHANDANA MN" userId="S::mchandanabtech20@ced.alliance.edu.in::d70552fc-75e6-44d9-a196-8a309e47e583" providerId="AD" clId="Web-{5AD370DA-78F2-4467-AA37-AD3EC374E570}" dt="2021-04-22T09:06:30.323" v="58"/>
          <ac:picMkLst>
            <pc:docMk/>
            <pc:sldMk cId="2733521733" sldId="261"/>
            <ac:picMk id="34" creationId="{7185CF21-0594-48C0-9F3E-254D6BCE9D9B}"/>
          </ac:picMkLst>
        </pc:picChg>
      </pc:sldChg>
      <pc:sldChg chg="addSp modSp new mod setBg">
        <pc:chgData name="CHANDANA MN" userId="S::mchandanabtech20@ced.alliance.edu.in::d70552fc-75e6-44d9-a196-8a309e47e583" providerId="AD" clId="Web-{5AD370DA-78F2-4467-AA37-AD3EC374E570}" dt="2021-04-22T09:07:41.170" v="66"/>
        <pc:sldMkLst>
          <pc:docMk/>
          <pc:sldMk cId="1998429871" sldId="262"/>
        </pc:sldMkLst>
        <pc:spChg chg="mod">
          <ac:chgData name="CHANDANA MN" userId="S::mchandanabtech20@ced.alliance.edu.in::d70552fc-75e6-44d9-a196-8a309e47e583" providerId="AD" clId="Web-{5AD370DA-78F2-4467-AA37-AD3EC374E570}" dt="2021-04-22T09:07:41.170" v="66"/>
          <ac:spMkLst>
            <pc:docMk/>
            <pc:sldMk cId="1998429871" sldId="262"/>
            <ac:spMk id="2" creationId="{13C4916B-8912-4623-B4E4-EFBEFCD16BBA}"/>
          </ac:spMkLst>
        </pc:spChg>
        <pc:spChg chg="mod">
          <ac:chgData name="CHANDANA MN" userId="S::mchandanabtech20@ced.alliance.edu.in::d70552fc-75e6-44d9-a196-8a309e47e583" providerId="AD" clId="Web-{5AD370DA-78F2-4467-AA37-AD3EC374E570}" dt="2021-04-22T09:07:41.170" v="66"/>
          <ac:spMkLst>
            <pc:docMk/>
            <pc:sldMk cId="1998429871" sldId="262"/>
            <ac:spMk id="3" creationId="{8548C523-4468-4918-A910-F9B8CA4779EB}"/>
          </ac:spMkLst>
        </pc:spChg>
        <pc:spChg chg="add">
          <ac:chgData name="CHANDANA MN" userId="S::mchandanabtech20@ced.alliance.edu.in::d70552fc-75e6-44d9-a196-8a309e47e583" providerId="AD" clId="Web-{5AD370DA-78F2-4467-AA37-AD3EC374E570}" dt="2021-04-22T09:07:41.170" v="66"/>
          <ac:spMkLst>
            <pc:docMk/>
            <pc:sldMk cId="1998429871" sldId="262"/>
            <ac:spMk id="9" creationId="{43BBAF34-367D-4E18-A62E-4602BD90855C}"/>
          </ac:spMkLst>
        </pc:spChg>
        <pc:spChg chg="add">
          <ac:chgData name="CHANDANA MN" userId="S::mchandanabtech20@ced.alliance.edu.in::d70552fc-75e6-44d9-a196-8a309e47e583" providerId="AD" clId="Web-{5AD370DA-78F2-4467-AA37-AD3EC374E570}" dt="2021-04-22T09:07:41.170" v="66"/>
          <ac:spMkLst>
            <pc:docMk/>
            <pc:sldMk cId="1998429871" sldId="262"/>
            <ac:spMk id="11" creationId="{99A4CF08-858A-49E4-B707-4E7585D11566}"/>
          </ac:spMkLst>
        </pc:spChg>
        <pc:spChg chg="add">
          <ac:chgData name="CHANDANA MN" userId="S::mchandanabtech20@ced.alliance.edu.in::d70552fc-75e6-44d9-a196-8a309e47e583" providerId="AD" clId="Web-{5AD370DA-78F2-4467-AA37-AD3EC374E570}" dt="2021-04-22T09:07:41.170" v="66"/>
          <ac:spMkLst>
            <pc:docMk/>
            <pc:sldMk cId="1998429871" sldId="262"/>
            <ac:spMk id="13" creationId="{56938E62-910D-4D69-AA09-567AAAC3776D}"/>
          </ac:spMkLst>
        </pc:spChg>
        <pc:spChg chg="add">
          <ac:chgData name="CHANDANA MN" userId="S::mchandanabtech20@ced.alliance.edu.in::d70552fc-75e6-44d9-a196-8a309e47e583" providerId="AD" clId="Web-{5AD370DA-78F2-4467-AA37-AD3EC374E570}" dt="2021-04-22T09:07:41.170" v="66"/>
          <ac:spMkLst>
            <pc:docMk/>
            <pc:sldMk cId="1998429871" sldId="262"/>
            <ac:spMk id="15" creationId="{A74E54C6-D084-4BC8-B3F9-8B9EC22A6B67}"/>
          </ac:spMkLst>
        </pc:spChg>
        <pc:spChg chg="add">
          <ac:chgData name="CHANDANA MN" userId="S::mchandanabtech20@ced.alliance.edu.in::d70552fc-75e6-44d9-a196-8a309e47e583" providerId="AD" clId="Web-{5AD370DA-78F2-4467-AA37-AD3EC374E570}" dt="2021-04-22T09:07:41.170" v="66"/>
          <ac:spMkLst>
            <pc:docMk/>
            <pc:sldMk cId="1998429871" sldId="262"/>
            <ac:spMk id="17" creationId="{777713DB-A0B1-4507-9991-B6DCAE436C74}"/>
          </ac:spMkLst>
        </pc:spChg>
        <pc:picChg chg="add mod">
          <ac:chgData name="CHANDANA MN" userId="S::mchandanabtech20@ced.alliance.edu.in::d70552fc-75e6-44d9-a196-8a309e47e583" providerId="AD" clId="Web-{5AD370DA-78F2-4467-AA37-AD3EC374E570}" dt="2021-04-22T09:07:41.170" v="66"/>
          <ac:picMkLst>
            <pc:docMk/>
            <pc:sldMk cId="1998429871" sldId="262"/>
            <ac:picMk id="4" creationId="{EA07B09D-3F82-49FA-982D-1103C387B401}"/>
          </ac:picMkLst>
        </pc:picChg>
        <pc:picChg chg="add">
          <ac:chgData name="CHANDANA MN" userId="S::mchandanabtech20@ced.alliance.edu.in::d70552fc-75e6-44d9-a196-8a309e47e583" providerId="AD" clId="Web-{5AD370DA-78F2-4467-AA37-AD3EC374E570}" dt="2021-04-22T09:07:41.170" v="66"/>
          <ac:picMkLst>
            <pc:docMk/>
            <pc:sldMk cId="1998429871" sldId="262"/>
            <ac:picMk id="19" creationId="{A9A96FF2-ACD7-48C4-BCE1-FC7F42108606}"/>
          </ac:picMkLst>
        </pc:picChg>
      </pc:sldChg>
      <pc:sldChg chg="addSp modSp new mod setBg">
        <pc:chgData name="CHANDANA MN" userId="S::mchandanabtech20@ced.alliance.edu.in::d70552fc-75e6-44d9-a196-8a309e47e583" providerId="AD" clId="Web-{5AD370DA-78F2-4467-AA37-AD3EC374E570}" dt="2021-04-22T09:09:27.502" v="73"/>
        <pc:sldMkLst>
          <pc:docMk/>
          <pc:sldMk cId="1332623864" sldId="263"/>
        </pc:sldMkLst>
        <pc:spChg chg="mod">
          <ac:chgData name="CHANDANA MN" userId="S::mchandanabtech20@ced.alliance.edu.in::d70552fc-75e6-44d9-a196-8a309e47e583" providerId="AD" clId="Web-{5AD370DA-78F2-4467-AA37-AD3EC374E570}" dt="2021-04-22T09:09:27.502" v="73"/>
          <ac:spMkLst>
            <pc:docMk/>
            <pc:sldMk cId="1332623864" sldId="263"/>
            <ac:spMk id="2" creationId="{76B90818-CD03-438D-A640-E1D3A35825D8}"/>
          </ac:spMkLst>
        </pc:spChg>
        <pc:spChg chg="mod">
          <ac:chgData name="CHANDANA MN" userId="S::mchandanabtech20@ced.alliance.edu.in::d70552fc-75e6-44d9-a196-8a309e47e583" providerId="AD" clId="Web-{5AD370DA-78F2-4467-AA37-AD3EC374E570}" dt="2021-04-22T09:09:27.502" v="73"/>
          <ac:spMkLst>
            <pc:docMk/>
            <pc:sldMk cId="1332623864" sldId="263"/>
            <ac:spMk id="3" creationId="{C5F093DB-49E5-4388-8EF7-19E487BD77E9}"/>
          </ac:spMkLst>
        </pc:spChg>
        <pc:spChg chg="add">
          <ac:chgData name="CHANDANA MN" userId="S::mchandanabtech20@ced.alliance.edu.in::d70552fc-75e6-44d9-a196-8a309e47e583" providerId="AD" clId="Web-{5AD370DA-78F2-4467-AA37-AD3EC374E570}" dt="2021-04-22T09:09:27.502" v="73"/>
          <ac:spMkLst>
            <pc:docMk/>
            <pc:sldMk cId="1332623864" sldId="263"/>
            <ac:spMk id="9" creationId="{40C8693A-B687-4F5E-B86B-B4F11D52347E}"/>
          </ac:spMkLst>
        </pc:spChg>
        <pc:spChg chg="add">
          <ac:chgData name="CHANDANA MN" userId="S::mchandanabtech20@ced.alliance.edu.in::d70552fc-75e6-44d9-a196-8a309e47e583" providerId="AD" clId="Web-{5AD370DA-78F2-4467-AA37-AD3EC374E570}" dt="2021-04-22T09:09:27.502" v="73"/>
          <ac:spMkLst>
            <pc:docMk/>
            <pc:sldMk cId="1332623864" sldId="263"/>
            <ac:spMk id="15" creationId="{E7B58214-716F-43B8-8272-85CE2B9AB0B5}"/>
          </ac:spMkLst>
        </pc:spChg>
        <pc:spChg chg="add">
          <ac:chgData name="CHANDANA MN" userId="S::mchandanabtech20@ced.alliance.edu.in::d70552fc-75e6-44d9-a196-8a309e47e583" providerId="AD" clId="Web-{5AD370DA-78F2-4467-AA37-AD3EC374E570}" dt="2021-04-22T09:09:27.502" v="73"/>
          <ac:spMkLst>
            <pc:docMk/>
            <pc:sldMk cId="1332623864" sldId="263"/>
            <ac:spMk id="17" creationId="{2A5C070E-7DB1-4147-B6A8-D14B9C40E159}"/>
          </ac:spMkLst>
        </pc:spChg>
        <pc:spChg chg="add">
          <ac:chgData name="CHANDANA MN" userId="S::mchandanabtech20@ced.alliance.edu.in::d70552fc-75e6-44d9-a196-8a309e47e583" providerId="AD" clId="Web-{5AD370DA-78F2-4467-AA37-AD3EC374E570}" dt="2021-04-22T09:09:27.502" v="73"/>
          <ac:spMkLst>
            <pc:docMk/>
            <pc:sldMk cId="1332623864" sldId="263"/>
            <ac:spMk id="19" creationId="{A31070C9-36CD-4B65-8159-324995821FB9}"/>
          </ac:spMkLst>
        </pc:spChg>
        <pc:spChg chg="add">
          <ac:chgData name="CHANDANA MN" userId="S::mchandanabtech20@ced.alliance.edu.in::d70552fc-75e6-44d9-a196-8a309e47e583" providerId="AD" clId="Web-{5AD370DA-78F2-4467-AA37-AD3EC374E570}" dt="2021-04-22T09:09:27.502" v="73"/>
          <ac:spMkLst>
            <pc:docMk/>
            <pc:sldMk cId="1332623864" sldId="263"/>
            <ac:spMk id="21" creationId="{89C35FB2-5194-4BE0-92D0-464E2B7116C7}"/>
          </ac:spMkLst>
        </pc:spChg>
        <pc:picChg chg="add mod">
          <ac:chgData name="CHANDANA MN" userId="S::mchandanabtech20@ced.alliance.edu.in::d70552fc-75e6-44d9-a196-8a309e47e583" providerId="AD" clId="Web-{5AD370DA-78F2-4467-AA37-AD3EC374E570}" dt="2021-04-22T09:09:27.502" v="73"/>
          <ac:picMkLst>
            <pc:docMk/>
            <pc:sldMk cId="1332623864" sldId="263"/>
            <ac:picMk id="4" creationId="{7B49C105-3EB2-4AAE-B575-285DF9A81FC7}"/>
          </ac:picMkLst>
        </pc:picChg>
        <pc:picChg chg="add">
          <ac:chgData name="CHANDANA MN" userId="S::mchandanabtech20@ced.alliance.edu.in::d70552fc-75e6-44d9-a196-8a309e47e583" providerId="AD" clId="Web-{5AD370DA-78F2-4467-AA37-AD3EC374E570}" dt="2021-04-22T09:09:27.502" v="73"/>
          <ac:picMkLst>
            <pc:docMk/>
            <pc:sldMk cId="1332623864" sldId="263"/>
            <ac:picMk id="11" creationId="{D51084F9-D042-49BE-9E1A-43E583B98FCC}"/>
          </ac:picMkLst>
        </pc:picChg>
        <pc:picChg chg="add">
          <ac:chgData name="CHANDANA MN" userId="S::mchandanabtech20@ced.alliance.edu.in::d70552fc-75e6-44d9-a196-8a309e47e583" providerId="AD" clId="Web-{5AD370DA-78F2-4467-AA37-AD3EC374E570}" dt="2021-04-22T09:09:27.502" v="73"/>
          <ac:picMkLst>
            <pc:docMk/>
            <pc:sldMk cId="1332623864" sldId="263"/>
            <ac:picMk id="13" creationId="{EE65CA45-264D-4FD3-9249-3CB04EC97E80}"/>
          </ac:picMkLst>
        </pc:picChg>
      </pc:sldChg>
      <pc:sldChg chg="addSp delSp modSp new mod setBg">
        <pc:chgData name="CHANDANA MN" userId="S::mchandanabtech20@ced.alliance.edu.in::d70552fc-75e6-44d9-a196-8a309e47e583" providerId="AD" clId="Web-{5AD370DA-78F2-4467-AA37-AD3EC374E570}" dt="2021-04-22T09:28:26.732" v="125" actId="20577"/>
        <pc:sldMkLst>
          <pc:docMk/>
          <pc:sldMk cId="3947249413" sldId="264"/>
        </pc:sldMkLst>
        <pc:spChg chg="mod">
          <ac:chgData name="CHANDANA MN" userId="S::mchandanabtech20@ced.alliance.edu.in::d70552fc-75e6-44d9-a196-8a309e47e583" providerId="AD" clId="Web-{5AD370DA-78F2-4467-AA37-AD3EC374E570}" dt="2021-04-22T09:11:30.320" v="85"/>
          <ac:spMkLst>
            <pc:docMk/>
            <pc:sldMk cId="3947249413" sldId="264"/>
            <ac:spMk id="2" creationId="{E89B8C03-9EBF-4BD2-892A-EECD2BB77F1E}"/>
          </ac:spMkLst>
        </pc:spChg>
        <pc:spChg chg="mod">
          <ac:chgData name="CHANDANA MN" userId="S::mchandanabtech20@ced.alliance.edu.in::d70552fc-75e6-44d9-a196-8a309e47e583" providerId="AD" clId="Web-{5AD370DA-78F2-4467-AA37-AD3EC374E570}" dt="2021-04-22T09:28:26.732" v="125" actId="20577"/>
          <ac:spMkLst>
            <pc:docMk/>
            <pc:sldMk cId="3947249413" sldId="264"/>
            <ac:spMk id="3" creationId="{DA8F4FA2-1C83-4E59-8E0A-BB3C30C77436}"/>
          </ac:spMkLst>
        </pc:spChg>
        <pc:spChg chg="add del">
          <ac:chgData name="CHANDANA MN" userId="S::mchandanabtech20@ced.alliance.edu.in::d70552fc-75e6-44d9-a196-8a309e47e583" providerId="AD" clId="Web-{5AD370DA-78F2-4467-AA37-AD3EC374E570}" dt="2021-04-22T09:11:30.273" v="84"/>
          <ac:spMkLst>
            <pc:docMk/>
            <pc:sldMk cId="3947249413" sldId="264"/>
            <ac:spMk id="6" creationId="{D62BF0A0-B64C-4A93-8918-F1141278383C}"/>
          </ac:spMkLst>
        </pc:spChg>
        <pc:spChg chg="add del">
          <ac:chgData name="CHANDANA MN" userId="S::mchandanabtech20@ced.alliance.edu.in::d70552fc-75e6-44d9-a196-8a309e47e583" providerId="AD" clId="Web-{5AD370DA-78F2-4467-AA37-AD3EC374E570}" dt="2021-04-22T09:11:23.726" v="82"/>
          <ac:spMkLst>
            <pc:docMk/>
            <pc:sldMk cId="3947249413" sldId="264"/>
            <ac:spMk id="9" creationId="{40C8693A-B687-4F5E-B86B-B4F11D52347E}"/>
          </ac:spMkLst>
        </pc:spChg>
        <pc:spChg chg="add del">
          <ac:chgData name="CHANDANA MN" userId="S::mchandanabtech20@ced.alliance.edu.in::d70552fc-75e6-44d9-a196-8a309e47e583" providerId="AD" clId="Web-{5AD370DA-78F2-4467-AA37-AD3EC374E570}" dt="2021-04-22T09:11:30.273" v="84"/>
          <ac:spMkLst>
            <pc:docMk/>
            <pc:sldMk cId="3947249413" sldId="264"/>
            <ac:spMk id="10" creationId="{BF5D4D4B-3D5D-49AC-973B-2EF962D9DA02}"/>
          </ac:spMkLst>
        </pc:spChg>
        <pc:spChg chg="add del">
          <ac:chgData name="CHANDANA MN" userId="S::mchandanabtech20@ced.alliance.edu.in::d70552fc-75e6-44d9-a196-8a309e47e583" providerId="AD" clId="Web-{5AD370DA-78F2-4467-AA37-AD3EC374E570}" dt="2021-04-22T09:11:30.273" v="84"/>
          <ac:spMkLst>
            <pc:docMk/>
            <pc:sldMk cId="3947249413" sldId="264"/>
            <ac:spMk id="12" creationId="{9150B604-8141-4B3D-804A-DF7C594B849E}"/>
          </ac:spMkLst>
        </pc:spChg>
        <pc:spChg chg="add del">
          <ac:chgData name="CHANDANA MN" userId="S::mchandanabtech20@ced.alliance.edu.in::d70552fc-75e6-44d9-a196-8a309e47e583" providerId="AD" clId="Web-{5AD370DA-78F2-4467-AA37-AD3EC374E570}" dt="2021-04-22T09:11:30.273" v="84"/>
          <ac:spMkLst>
            <pc:docMk/>
            <pc:sldMk cId="3947249413" sldId="264"/>
            <ac:spMk id="14" creationId="{904D52DE-B748-4EA3-8D45-D2851D7DBCD0}"/>
          </ac:spMkLst>
        </pc:spChg>
        <pc:spChg chg="add del">
          <ac:chgData name="CHANDANA MN" userId="S::mchandanabtech20@ced.alliance.edu.in::d70552fc-75e6-44d9-a196-8a309e47e583" providerId="AD" clId="Web-{5AD370DA-78F2-4467-AA37-AD3EC374E570}" dt="2021-04-22T09:11:23.726" v="82"/>
          <ac:spMkLst>
            <pc:docMk/>
            <pc:sldMk cId="3947249413" sldId="264"/>
            <ac:spMk id="15" creationId="{E7B58214-716F-43B8-8272-85CE2B9AB0B5}"/>
          </ac:spMkLst>
        </pc:spChg>
        <pc:spChg chg="add del">
          <ac:chgData name="CHANDANA MN" userId="S::mchandanabtech20@ced.alliance.edu.in::d70552fc-75e6-44d9-a196-8a309e47e583" providerId="AD" clId="Web-{5AD370DA-78F2-4467-AA37-AD3EC374E570}" dt="2021-04-22T09:11:30.273" v="84"/>
          <ac:spMkLst>
            <pc:docMk/>
            <pc:sldMk cId="3947249413" sldId="264"/>
            <ac:spMk id="16" creationId="{FB10DB22-FA48-4A87-9373-894F800CF682}"/>
          </ac:spMkLst>
        </pc:spChg>
        <pc:spChg chg="add del">
          <ac:chgData name="CHANDANA MN" userId="S::mchandanabtech20@ced.alliance.edu.in::d70552fc-75e6-44d9-a196-8a309e47e583" providerId="AD" clId="Web-{5AD370DA-78F2-4467-AA37-AD3EC374E570}" dt="2021-04-22T09:11:23.726" v="82"/>
          <ac:spMkLst>
            <pc:docMk/>
            <pc:sldMk cId="3947249413" sldId="264"/>
            <ac:spMk id="17" creationId="{2A5C070E-7DB1-4147-B6A8-D14B9C40E159}"/>
          </ac:spMkLst>
        </pc:spChg>
        <pc:spChg chg="add">
          <ac:chgData name="CHANDANA MN" userId="S::mchandanabtech20@ced.alliance.edu.in::d70552fc-75e6-44d9-a196-8a309e47e583" providerId="AD" clId="Web-{5AD370DA-78F2-4467-AA37-AD3EC374E570}" dt="2021-04-22T09:11:30.320" v="85"/>
          <ac:spMkLst>
            <pc:docMk/>
            <pc:sldMk cId="3947249413" sldId="264"/>
            <ac:spMk id="18" creationId="{CC3320C8-0DF2-47E2-AE32-8C570D54BC4B}"/>
          </ac:spMkLst>
        </pc:spChg>
        <pc:spChg chg="add del">
          <ac:chgData name="CHANDANA MN" userId="S::mchandanabtech20@ced.alliance.edu.in::d70552fc-75e6-44d9-a196-8a309e47e583" providerId="AD" clId="Web-{5AD370DA-78F2-4467-AA37-AD3EC374E570}" dt="2021-04-22T09:11:23.726" v="82"/>
          <ac:spMkLst>
            <pc:docMk/>
            <pc:sldMk cId="3947249413" sldId="264"/>
            <ac:spMk id="19" creationId="{A31070C9-36CD-4B65-8159-324995821FB9}"/>
          </ac:spMkLst>
        </pc:spChg>
        <pc:spChg chg="add del">
          <ac:chgData name="CHANDANA MN" userId="S::mchandanabtech20@ced.alliance.edu.in::d70552fc-75e6-44d9-a196-8a309e47e583" providerId="AD" clId="Web-{5AD370DA-78F2-4467-AA37-AD3EC374E570}" dt="2021-04-22T09:11:23.726" v="82"/>
          <ac:spMkLst>
            <pc:docMk/>
            <pc:sldMk cId="3947249413" sldId="264"/>
            <ac:spMk id="21" creationId="{89C35FB2-5194-4BE0-92D0-464E2B7116C7}"/>
          </ac:spMkLst>
        </pc:spChg>
        <pc:spChg chg="add">
          <ac:chgData name="CHANDANA MN" userId="S::mchandanabtech20@ced.alliance.edu.in::d70552fc-75e6-44d9-a196-8a309e47e583" providerId="AD" clId="Web-{5AD370DA-78F2-4467-AA37-AD3EC374E570}" dt="2021-04-22T09:11:30.320" v="85"/>
          <ac:spMkLst>
            <pc:docMk/>
            <pc:sldMk cId="3947249413" sldId="264"/>
            <ac:spMk id="23" creationId="{AC084A8C-D0A6-4A75-AED9-C13FD20A6E6A}"/>
          </ac:spMkLst>
        </pc:spChg>
        <pc:spChg chg="add">
          <ac:chgData name="CHANDANA MN" userId="S::mchandanabtech20@ced.alliance.edu.in::d70552fc-75e6-44d9-a196-8a309e47e583" providerId="AD" clId="Web-{5AD370DA-78F2-4467-AA37-AD3EC374E570}" dt="2021-04-22T09:11:30.320" v="85"/>
          <ac:spMkLst>
            <pc:docMk/>
            <pc:sldMk cId="3947249413" sldId="264"/>
            <ac:spMk id="24" creationId="{6B537086-027A-4360-81BC-8BA916D266B8}"/>
          </ac:spMkLst>
        </pc:spChg>
        <pc:spChg chg="add">
          <ac:chgData name="CHANDANA MN" userId="S::mchandanabtech20@ced.alliance.edu.in::d70552fc-75e6-44d9-a196-8a309e47e583" providerId="AD" clId="Web-{5AD370DA-78F2-4467-AA37-AD3EC374E570}" dt="2021-04-22T09:11:30.320" v="85"/>
          <ac:spMkLst>
            <pc:docMk/>
            <pc:sldMk cId="3947249413" sldId="264"/>
            <ac:spMk id="25" creationId="{EFAAFA00-A1E1-4789-A035-9CBB7B03082B}"/>
          </ac:spMkLst>
        </pc:spChg>
        <pc:spChg chg="add">
          <ac:chgData name="CHANDANA MN" userId="S::mchandanabtech20@ced.alliance.edu.in::d70552fc-75e6-44d9-a196-8a309e47e583" providerId="AD" clId="Web-{5AD370DA-78F2-4467-AA37-AD3EC374E570}" dt="2021-04-22T09:11:30.320" v="85"/>
          <ac:spMkLst>
            <pc:docMk/>
            <pc:sldMk cId="3947249413" sldId="264"/>
            <ac:spMk id="26" creationId="{FC0230C3-CF46-441A-85D2-5E6F8B3A1E29}"/>
          </ac:spMkLst>
        </pc:spChg>
        <pc:picChg chg="add mod">
          <ac:chgData name="CHANDANA MN" userId="S::mchandanabtech20@ced.alliance.edu.in::d70552fc-75e6-44d9-a196-8a309e47e583" providerId="AD" clId="Web-{5AD370DA-78F2-4467-AA37-AD3EC374E570}" dt="2021-04-22T09:11:30.320" v="85"/>
          <ac:picMkLst>
            <pc:docMk/>
            <pc:sldMk cId="3947249413" sldId="264"/>
            <ac:picMk id="4" creationId="{EDFDED8D-3189-4A9B-8FFB-F4B9F796FDB8}"/>
          </ac:picMkLst>
        </pc:picChg>
        <pc:picChg chg="add del">
          <ac:chgData name="CHANDANA MN" userId="S::mchandanabtech20@ced.alliance.edu.in::d70552fc-75e6-44d9-a196-8a309e47e583" providerId="AD" clId="Web-{5AD370DA-78F2-4467-AA37-AD3EC374E570}" dt="2021-04-22T09:11:30.273" v="84"/>
          <ac:picMkLst>
            <pc:docMk/>
            <pc:sldMk cId="3947249413" sldId="264"/>
            <ac:picMk id="7" creationId="{69CD5395-7CFC-4A48-AC00-A04326CA3832}"/>
          </ac:picMkLst>
        </pc:picChg>
        <pc:picChg chg="add del">
          <ac:chgData name="CHANDANA MN" userId="S::mchandanabtech20@ced.alliance.edu.in::d70552fc-75e6-44d9-a196-8a309e47e583" providerId="AD" clId="Web-{5AD370DA-78F2-4467-AA37-AD3EC374E570}" dt="2021-04-22T09:11:30.273" v="84"/>
          <ac:picMkLst>
            <pc:docMk/>
            <pc:sldMk cId="3947249413" sldId="264"/>
            <ac:picMk id="8" creationId="{5ACF2868-CAF0-49A7-8E77-2F6E733CBC1A}"/>
          </ac:picMkLst>
        </pc:picChg>
        <pc:picChg chg="add del">
          <ac:chgData name="CHANDANA MN" userId="S::mchandanabtech20@ced.alliance.edu.in::d70552fc-75e6-44d9-a196-8a309e47e583" providerId="AD" clId="Web-{5AD370DA-78F2-4467-AA37-AD3EC374E570}" dt="2021-04-22T09:11:23.726" v="82"/>
          <ac:picMkLst>
            <pc:docMk/>
            <pc:sldMk cId="3947249413" sldId="264"/>
            <ac:picMk id="11" creationId="{D51084F9-D042-49BE-9E1A-43E583B98FCC}"/>
          </ac:picMkLst>
        </pc:picChg>
        <pc:picChg chg="add del">
          <ac:chgData name="CHANDANA MN" userId="S::mchandanabtech20@ced.alliance.edu.in::d70552fc-75e6-44d9-a196-8a309e47e583" providerId="AD" clId="Web-{5AD370DA-78F2-4467-AA37-AD3EC374E570}" dt="2021-04-22T09:11:23.726" v="82"/>
          <ac:picMkLst>
            <pc:docMk/>
            <pc:sldMk cId="3947249413" sldId="264"/>
            <ac:picMk id="13" creationId="{EE65CA45-264D-4FD3-9249-3CB04EC97E80}"/>
          </ac:picMkLst>
        </pc:picChg>
        <pc:picChg chg="add">
          <ac:chgData name="CHANDANA MN" userId="S::mchandanabtech20@ced.alliance.edu.in::d70552fc-75e6-44d9-a196-8a309e47e583" providerId="AD" clId="Web-{5AD370DA-78F2-4467-AA37-AD3EC374E570}" dt="2021-04-22T09:11:30.320" v="85"/>
          <ac:picMkLst>
            <pc:docMk/>
            <pc:sldMk cId="3947249413" sldId="264"/>
            <ac:picMk id="20" creationId="{9937E2AB-626F-4D5D-8344-EE2C08191D97}"/>
          </ac:picMkLst>
        </pc:picChg>
        <pc:picChg chg="add">
          <ac:chgData name="CHANDANA MN" userId="S::mchandanabtech20@ced.alliance.edu.in::d70552fc-75e6-44d9-a196-8a309e47e583" providerId="AD" clId="Web-{5AD370DA-78F2-4467-AA37-AD3EC374E570}" dt="2021-04-22T09:11:30.320" v="85"/>
          <ac:picMkLst>
            <pc:docMk/>
            <pc:sldMk cId="3947249413" sldId="264"/>
            <ac:picMk id="22" creationId="{31374C91-3FF2-48F7-A02C-36E1E075F552}"/>
          </ac:picMkLst>
        </pc:picChg>
      </pc:sldChg>
      <pc:sldChg chg="modSp new">
        <pc:chgData name="CHANDANA MN" userId="S::mchandanabtech20@ced.alliance.edu.in::d70552fc-75e6-44d9-a196-8a309e47e583" providerId="AD" clId="Web-{5AD370DA-78F2-4467-AA37-AD3EC374E570}" dt="2021-04-22T09:13:13.277" v="91" actId="20577"/>
        <pc:sldMkLst>
          <pc:docMk/>
          <pc:sldMk cId="2768999386" sldId="265"/>
        </pc:sldMkLst>
        <pc:spChg chg="mod">
          <ac:chgData name="CHANDANA MN" userId="S::mchandanabtech20@ced.alliance.edu.in::d70552fc-75e6-44d9-a196-8a309e47e583" providerId="AD" clId="Web-{5AD370DA-78F2-4467-AA37-AD3EC374E570}" dt="2021-04-22T09:12:55.745" v="88" actId="20577"/>
          <ac:spMkLst>
            <pc:docMk/>
            <pc:sldMk cId="2768999386" sldId="265"/>
            <ac:spMk id="2" creationId="{C9ADA41F-9E74-49CB-BBDA-8615340FA936}"/>
          </ac:spMkLst>
        </pc:spChg>
        <pc:spChg chg="mod">
          <ac:chgData name="CHANDANA MN" userId="S::mchandanabtech20@ced.alliance.edu.in::d70552fc-75e6-44d9-a196-8a309e47e583" providerId="AD" clId="Web-{5AD370DA-78F2-4467-AA37-AD3EC374E570}" dt="2021-04-22T09:13:13.277" v="91" actId="20577"/>
          <ac:spMkLst>
            <pc:docMk/>
            <pc:sldMk cId="2768999386" sldId="265"/>
            <ac:spMk id="3" creationId="{2CDA7618-A53A-4D98-B60D-0DCD97B2080A}"/>
          </ac:spMkLst>
        </pc:spChg>
      </pc:sldChg>
      <pc:sldChg chg="modSp new">
        <pc:chgData name="CHANDANA MN" userId="S::mchandanabtech20@ced.alliance.edu.in::d70552fc-75e6-44d9-a196-8a309e47e583" providerId="AD" clId="Web-{5AD370DA-78F2-4467-AA37-AD3EC374E570}" dt="2021-04-22T09:14:02.545" v="100" actId="20577"/>
        <pc:sldMkLst>
          <pc:docMk/>
          <pc:sldMk cId="2446542806" sldId="266"/>
        </pc:sldMkLst>
        <pc:spChg chg="mod">
          <ac:chgData name="CHANDANA MN" userId="S::mchandanabtech20@ced.alliance.edu.in::d70552fc-75e6-44d9-a196-8a309e47e583" providerId="AD" clId="Web-{5AD370DA-78F2-4467-AA37-AD3EC374E570}" dt="2021-04-22T09:14:02.545" v="100" actId="20577"/>
          <ac:spMkLst>
            <pc:docMk/>
            <pc:sldMk cId="2446542806" sldId="266"/>
            <ac:spMk id="3" creationId="{2AE95C7B-2C54-4D41-9FA8-CCA688A96FB6}"/>
          </ac:spMkLst>
        </pc:spChg>
      </pc:sldChg>
    </pc:docChg>
  </pc:docChgLst>
  <pc:docChgLst>
    <pc:chgData name="CHANDANA MN" userId="S::mchandanabtech20@ced.alliance.edu.in::d70552fc-75e6-44d9-a196-8a309e47e583" providerId="AD" clId="Web-{B16AC19F-B05A-0000-988A-B850C023B84F}"/>
    <pc:docChg chg="addSld modSld">
      <pc:chgData name="CHANDANA MN" userId="S::mchandanabtech20@ced.alliance.edu.in::d70552fc-75e6-44d9-a196-8a309e47e583" providerId="AD" clId="Web-{B16AC19F-B05A-0000-988A-B850C023B84F}" dt="2021-04-24T15:39:39.559" v="1"/>
      <pc:docMkLst>
        <pc:docMk/>
      </pc:docMkLst>
      <pc:sldChg chg="addSp delSp modSp new">
        <pc:chgData name="CHANDANA MN" userId="S::mchandanabtech20@ced.alliance.edu.in::d70552fc-75e6-44d9-a196-8a309e47e583" providerId="AD" clId="Web-{B16AC19F-B05A-0000-988A-B850C023B84F}" dt="2021-04-24T15:39:39.559" v="1"/>
        <pc:sldMkLst>
          <pc:docMk/>
          <pc:sldMk cId="2131014849" sldId="267"/>
        </pc:sldMkLst>
        <pc:spChg chg="del">
          <ac:chgData name="CHANDANA MN" userId="S::mchandanabtech20@ced.alliance.edu.in::d70552fc-75e6-44d9-a196-8a309e47e583" providerId="AD" clId="Web-{B16AC19F-B05A-0000-988A-B850C023B84F}" dt="2021-04-24T15:39:39.559" v="1"/>
          <ac:spMkLst>
            <pc:docMk/>
            <pc:sldMk cId="2131014849" sldId="267"/>
            <ac:spMk id="3" creationId="{73CDDC4A-0B76-4CC9-A50E-4E7146E49ADE}"/>
          </ac:spMkLst>
        </pc:spChg>
        <pc:picChg chg="add mod ord">
          <ac:chgData name="CHANDANA MN" userId="S::mchandanabtech20@ced.alliance.edu.in::d70552fc-75e6-44d9-a196-8a309e47e583" providerId="AD" clId="Web-{B16AC19F-B05A-0000-988A-B850C023B84F}" dt="2021-04-24T15:39:39.559" v="1"/>
          <ac:picMkLst>
            <pc:docMk/>
            <pc:sldMk cId="2131014849" sldId="267"/>
            <ac:picMk id="4" creationId="{3733B0E6-71E3-4EA3-97AB-BE18CF7A3FB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24.04.2021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rIns="45720"/>
          <a:lstStyle/>
          <a:p>
            <a:fld id="{600CBFCC-E1FF-473E-BF42-70E7405CF173}" type="slidenum">
              <a:rPr lang="tr-TR" smtClean="0"/>
              <a:t>‹#›</a:t>
            </a:fld>
            <a:endParaRPr lang="tr-TR"/>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24.04.2021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24.04.2021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24.04.2021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7810A5-1A13-4087-8DFA-155E6E5B5D73}" type="datetimeFigureOut">
              <a:rPr lang="tr-TR" smtClean="0"/>
              <a:t>24.04.2021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7810A5-1A13-4087-8DFA-155E6E5B5D73}" type="datetimeFigureOut">
              <a:rPr lang="tr-TR" smtClean="0"/>
              <a:t>24.04.2021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7810A5-1A13-4087-8DFA-155E6E5B5D73}" type="datetimeFigureOut">
              <a:rPr lang="tr-TR" smtClean="0"/>
              <a:t>24.04.2021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10A5-1A13-4087-8DFA-155E6E5B5D73}" type="datetimeFigureOut">
              <a:rPr lang="tr-TR" smtClean="0"/>
              <a:t>24.04.2021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0CBFCC-E1FF-473E-BF42-70E7405CF173}" type="slidenum">
              <a:rPr lang="tr-TR" smtClean="0"/>
              <a:t>‹#›</a:t>
            </a:fld>
            <a:endParaRPr lang="tr-TR"/>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7810A5-1A13-4087-8DFA-155E6E5B5D73}" type="datetimeFigureOut">
              <a:rPr lang="tr-TR" smtClean="0"/>
              <a:t>24.04.2021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24.04.2021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24.04.2021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B7810A5-1A13-4087-8DFA-155E6E5B5D73}" type="datetimeFigureOut">
              <a:rPr lang="tr-TR" smtClean="0"/>
              <a:t>24.04.2021</a:t>
            </a:fld>
            <a:endParaRPr lang="tr-TR"/>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00CBFCC-E1FF-473E-BF42-70E7405CF173}" type="slidenum">
              <a:rPr lang="tr-TR" smtClean="0"/>
              <a:t>‹#›</a:t>
            </a:fld>
            <a:endParaRPr lang="tr-TR"/>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video" Target="https://www.youtube.com/embed/oqzLP2iovks?feature=oembe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electricalmag.com/definition-static-electricity/"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2F7B5F-69B9-41D9-BD9A-2A7F1118B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484EE50-7D13-4A99-9152-609AE84ACF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8F607DBD-3FFF-424E-80D2-8061AC5FE7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0CA1AF17-15FE-4FB8-A4CB-942AC1349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901EDCD-40E3-40D5-BCE4-803F7A4D6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E840EA-C6A5-48DA-A3B5-BE430C89C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1969804" y="5916281"/>
            <a:ext cx="2819723" cy="295194"/>
          </a:xfrm>
        </p:spPr>
        <p:txBody>
          <a:bodyPr>
            <a:normAutofit fontScale="90000"/>
          </a:bodyPr>
          <a:lstStyle/>
          <a:p>
            <a:r>
              <a:rPr lang="tr-TR" sz="1400" dirty="0">
                <a:cs typeface="Arial"/>
              </a:rPr>
              <a:t>FROM-CHANDANA M N</a:t>
            </a:r>
            <a:br>
              <a:rPr lang="tr-TR" sz="1400" dirty="0">
                <a:cs typeface="Arial"/>
              </a:rPr>
            </a:br>
            <a:r>
              <a:rPr lang="tr-TR" sz="1400" dirty="0">
                <a:cs typeface="Arial"/>
              </a:rPr>
              <a:t>CSE-087</a:t>
            </a:r>
            <a:endParaRPr lang="tr-TR" sz="3600" dirty="0">
              <a:cs typeface="Arial"/>
            </a:endParaRPr>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a:xfrm>
            <a:off x="2124907" y="2268786"/>
            <a:ext cx="2664620" cy="1160213"/>
          </a:xfrm>
        </p:spPr>
        <p:txBody>
          <a:bodyPr>
            <a:noAutofit/>
          </a:bodyPr>
          <a:lstStyle/>
          <a:p>
            <a:r>
              <a:rPr lang="tr-TR" sz="3600" dirty="0">
                <a:ea typeface="+mn-lt"/>
                <a:cs typeface="+mn-lt"/>
              </a:rPr>
              <a:t>DC AMMETER</a:t>
            </a:r>
            <a:endParaRPr lang="en-US" sz="3600">
              <a:cs typeface="Arial"/>
            </a:endParaRPr>
          </a:p>
        </p:txBody>
      </p:sp>
      <p:pic>
        <p:nvPicPr>
          <p:cNvPr id="4" name="Picture 4" descr="A picture containing text, device, indoor, gauge&#10;&#10;Description automatically generated">
            <a:extLst>
              <a:ext uri="{FF2B5EF4-FFF2-40B4-BE49-F238E27FC236}">
                <a16:creationId xmlns:a16="http://schemas.microsoft.com/office/drawing/2014/main" id="{E162300C-BA24-45CE-BCFA-5A3A6B78AA27}"/>
              </a:ext>
            </a:extLst>
          </p:cNvPr>
          <p:cNvPicPr>
            <a:picLocks noChangeAspect="1"/>
          </p:cNvPicPr>
          <p:nvPr/>
        </p:nvPicPr>
        <p:blipFill rotWithShape="1">
          <a:blip r:embed="rId5"/>
          <a:srcRect t="533" r="-3" b="-3"/>
          <a:stretch/>
        </p:blipFill>
        <p:spPr>
          <a:xfrm>
            <a:off x="5444747" y="647191"/>
            <a:ext cx="5297322" cy="556428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1" name="Rectangle 20">
            <a:extLst>
              <a:ext uri="{FF2B5EF4-FFF2-40B4-BE49-F238E27FC236}">
                <a16:creationId xmlns:a16="http://schemas.microsoft.com/office/drawing/2014/main" id="{84AC7A41-04AF-4CF9-A478-43411F9B5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72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A41F-9E74-49CB-BBDA-8615340FA936}"/>
              </a:ext>
            </a:extLst>
          </p:cNvPr>
          <p:cNvSpPr>
            <a:spLocks noGrp="1"/>
          </p:cNvSpPr>
          <p:nvPr>
            <p:ph type="title"/>
          </p:nvPr>
        </p:nvSpPr>
        <p:spPr/>
        <p:txBody>
          <a:bodyPr/>
          <a:lstStyle/>
          <a:p>
            <a:r>
              <a:rPr lang="en-US" dirty="0"/>
              <a:t>Types of An Ammeter</a:t>
            </a:r>
          </a:p>
        </p:txBody>
      </p:sp>
      <p:sp>
        <p:nvSpPr>
          <p:cNvPr id="3" name="Content Placeholder 2">
            <a:extLst>
              <a:ext uri="{FF2B5EF4-FFF2-40B4-BE49-F238E27FC236}">
                <a16:creationId xmlns:a16="http://schemas.microsoft.com/office/drawing/2014/main" id="{2CDA7618-A53A-4D98-B60D-0DCD97B2080A}"/>
              </a:ext>
            </a:extLst>
          </p:cNvPr>
          <p:cNvSpPr>
            <a:spLocks noGrp="1"/>
          </p:cNvSpPr>
          <p:nvPr>
            <p:ph idx="1"/>
          </p:nvPr>
        </p:nvSpPr>
        <p:spPr/>
        <p:txBody>
          <a:bodyPr>
            <a:normAutofit fontScale="77500" lnSpcReduction="20000"/>
          </a:bodyPr>
          <a:lstStyle/>
          <a:p>
            <a:pPr marL="344170" indent="-344170"/>
            <a:r>
              <a:rPr lang="en-US" dirty="0">
                <a:ea typeface="+mn-lt"/>
                <a:cs typeface="+mn-lt"/>
              </a:rPr>
              <a:t>The two broad categories are direct current and alternating current types. This owes to the fact that current is a directional parameter. The subcategories include; </a:t>
            </a:r>
            <a:endParaRPr lang="en-US">
              <a:cs typeface="Arial" panose="020B0604020202020204"/>
            </a:endParaRPr>
          </a:p>
          <a:p>
            <a:pPr marL="344170" indent="-344170"/>
            <a:r>
              <a:rPr lang="en-US" b="1" dirty="0">
                <a:ea typeface="+mn-lt"/>
                <a:cs typeface="+mn-lt"/>
              </a:rPr>
              <a:t>Moving coil</a:t>
            </a:r>
            <a:r>
              <a:rPr lang="en-US" dirty="0">
                <a:ea typeface="+mn-lt"/>
                <a:cs typeface="+mn-lt"/>
              </a:rPr>
              <a:t> – it has a permanent magnet around the coil as a source of the magnetic field and measures dc current only. </a:t>
            </a:r>
            <a:endParaRPr lang="en-US"/>
          </a:p>
          <a:p>
            <a:pPr marL="344170" indent="-344170"/>
            <a:r>
              <a:rPr lang="en-US" b="1" dirty="0">
                <a:ea typeface="+mn-lt"/>
                <a:cs typeface="+mn-lt"/>
              </a:rPr>
              <a:t>Moving iron</a:t>
            </a:r>
            <a:r>
              <a:rPr lang="en-US" dirty="0">
                <a:ea typeface="+mn-lt"/>
                <a:cs typeface="+mn-lt"/>
              </a:rPr>
              <a:t> – it has soft iron as an electromagnet when current flow the induced magnetism reacts with induced magnetism of the coil to deflection of the pointer. It can measure both ac and dc current. </a:t>
            </a:r>
            <a:endParaRPr lang="en-US"/>
          </a:p>
          <a:p>
            <a:pPr marL="344170" indent="-344170"/>
            <a:r>
              <a:rPr lang="en-US" b="1" dirty="0">
                <a:ea typeface="+mn-lt"/>
                <a:cs typeface="+mn-lt"/>
              </a:rPr>
              <a:t>Electrodynamic</a:t>
            </a:r>
            <a:r>
              <a:rPr lang="en-US" dirty="0">
                <a:ea typeface="+mn-lt"/>
                <a:cs typeface="+mn-lt"/>
              </a:rPr>
              <a:t>– this is a dynamic one as it can measure both ac and dc without the need to calibrate the meter. </a:t>
            </a:r>
            <a:endParaRPr lang="en-US"/>
          </a:p>
          <a:p>
            <a:pPr marL="344170" indent="-344170"/>
            <a:r>
              <a:rPr lang="en-US" b="1" dirty="0">
                <a:ea typeface="+mn-lt"/>
                <a:cs typeface="+mn-lt"/>
              </a:rPr>
              <a:t>Rectifier</a:t>
            </a:r>
            <a:r>
              <a:rPr lang="en-US" dirty="0">
                <a:ea typeface="+mn-lt"/>
                <a:cs typeface="+mn-lt"/>
              </a:rPr>
              <a:t>– this a permanent magnet type with an additional rectifier to convert ac to dc hence allowing it to be measurable. </a:t>
            </a:r>
            <a:endParaRPr lang="en-US"/>
          </a:p>
          <a:p>
            <a:pPr marL="344170" indent="-344170"/>
            <a:endParaRPr lang="en-US" dirty="0">
              <a:cs typeface="Arial"/>
            </a:endParaRPr>
          </a:p>
        </p:txBody>
      </p:sp>
    </p:spTree>
    <p:extLst>
      <p:ext uri="{BB962C8B-B14F-4D97-AF65-F5344CB8AC3E}">
        <p14:creationId xmlns:p14="http://schemas.microsoft.com/office/powerpoint/2010/main" val="276899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F9FFF-B72D-4F95-ABEF-ABE9F30C0C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E95C7B-2C54-4D41-9FA8-CCA688A96FB6}"/>
              </a:ext>
            </a:extLst>
          </p:cNvPr>
          <p:cNvSpPr>
            <a:spLocks noGrp="1"/>
          </p:cNvSpPr>
          <p:nvPr>
            <p:ph idx="1"/>
          </p:nvPr>
        </p:nvSpPr>
        <p:spPr/>
        <p:txBody>
          <a:bodyPr>
            <a:normAutofit/>
          </a:bodyPr>
          <a:lstStyle/>
          <a:p>
            <a:pPr marL="344170" indent="-344170"/>
            <a:r>
              <a:rPr lang="en-US" sz="8000" dirty="0">
                <a:cs typeface="Arial"/>
              </a:rPr>
              <a:t>THANK YOU</a:t>
            </a:r>
          </a:p>
        </p:txBody>
      </p:sp>
    </p:spTree>
    <p:extLst>
      <p:ext uri="{BB962C8B-B14F-4D97-AF65-F5344CB8AC3E}">
        <p14:creationId xmlns:p14="http://schemas.microsoft.com/office/powerpoint/2010/main" val="2446542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2F05-6319-486F-A26E-B7EABDCC9BA7}"/>
              </a:ext>
            </a:extLst>
          </p:cNvPr>
          <p:cNvSpPr>
            <a:spLocks noGrp="1"/>
          </p:cNvSpPr>
          <p:nvPr>
            <p:ph type="title"/>
          </p:nvPr>
        </p:nvSpPr>
        <p:spPr/>
        <p:txBody>
          <a:bodyPr/>
          <a:lstStyle/>
          <a:p>
            <a:endParaRPr lang="en-US"/>
          </a:p>
        </p:txBody>
      </p:sp>
      <p:pic>
        <p:nvPicPr>
          <p:cNvPr id="4" name="Picture 4">
            <a:hlinkClick r:id="" action="ppaction://media"/>
            <a:extLst>
              <a:ext uri="{FF2B5EF4-FFF2-40B4-BE49-F238E27FC236}">
                <a16:creationId xmlns:a16="http://schemas.microsoft.com/office/drawing/2014/main" id="{3733B0E6-71E3-4EA3-97AB-BE18CF7A3FB1}"/>
              </a:ext>
            </a:extLst>
          </p:cNvPr>
          <p:cNvPicPr>
            <a:picLocks noGrp="1" noRot="1" noChangeAspect="1"/>
          </p:cNvPicPr>
          <p:nvPr>
            <p:ph idx="1"/>
            <a:videoFile r:link="rId1"/>
          </p:nvPr>
        </p:nvPicPr>
        <p:blipFill>
          <a:blip r:embed="rId3"/>
          <a:stretch>
            <a:fillRect/>
          </a:stretch>
        </p:blipFill>
        <p:spPr>
          <a:xfrm>
            <a:off x="4385469" y="2336800"/>
            <a:ext cx="4572000" cy="3429000"/>
          </a:xfrm>
        </p:spPr>
      </p:pic>
    </p:spTree>
    <p:extLst>
      <p:ext uri="{BB962C8B-B14F-4D97-AF65-F5344CB8AC3E}">
        <p14:creationId xmlns:p14="http://schemas.microsoft.com/office/powerpoint/2010/main" val="2131014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B3EEB-AD7B-44D8-903D-2E753241812A}"/>
              </a:ext>
            </a:extLst>
          </p:cNvPr>
          <p:cNvSpPr>
            <a:spLocks noGrp="1"/>
          </p:cNvSpPr>
          <p:nvPr>
            <p:ph type="title"/>
          </p:nvPr>
        </p:nvSpPr>
        <p:spPr>
          <a:xfrm>
            <a:off x="1969803" y="808056"/>
            <a:ext cx="8608037" cy="1077229"/>
          </a:xfrm>
        </p:spPr>
        <p:txBody>
          <a:bodyPr>
            <a:normAutofit/>
          </a:bodyPr>
          <a:lstStyle/>
          <a:p>
            <a:pPr algn="l"/>
            <a:r>
              <a:rPr lang="en-US" dirty="0">
                <a:cs typeface="Arial"/>
              </a:rPr>
              <a:t>DC AMMETER</a:t>
            </a:r>
            <a:endParaRPr lang="en-US"/>
          </a:p>
        </p:txBody>
      </p:sp>
      <p:sp>
        <p:nvSpPr>
          <p:cNvPr id="3" name="Content Placeholder 2">
            <a:extLst>
              <a:ext uri="{FF2B5EF4-FFF2-40B4-BE49-F238E27FC236}">
                <a16:creationId xmlns:a16="http://schemas.microsoft.com/office/drawing/2014/main" id="{53DF362D-EFF0-4740-BAFF-C3B5D552372E}"/>
              </a:ext>
            </a:extLst>
          </p:cNvPr>
          <p:cNvSpPr>
            <a:spLocks noGrp="1"/>
          </p:cNvSpPr>
          <p:nvPr>
            <p:ph idx="1"/>
          </p:nvPr>
        </p:nvSpPr>
        <p:spPr>
          <a:xfrm>
            <a:off x="1975805" y="2052116"/>
            <a:ext cx="2658877" cy="3997828"/>
          </a:xfrm>
        </p:spPr>
        <p:txBody>
          <a:bodyPr>
            <a:normAutofit/>
          </a:bodyPr>
          <a:lstStyle/>
          <a:p>
            <a:pPr marL="344170" indent="-344170"/>
            <a:r>
              <a:rPr lang="en-US" sz="1600">
                <a:ea typeface="+mn-lt"/>
                <a:cs typeface="+mn-lt"/>
              </a:rPr>
              <a:t>Current is the </a:t>
            </a:r>
            <a:r>
              <a:rPr lang="en-US" sz="1600" b="1">
                <a:ea typeface="+mn-lt"/>
                <a:cs typeface="+mn-lt"/>
              </a:rPr>
              <a:t>rate</a:t>
            </a:r>
            <a:r>
              <a:rPr lang="en-US" sz="1600">
                <a:ea typeface="+mn-lt"/>
                <a:cs typeface="+mn-lt"/>
              </a:rPr>
              <a:t> of flow of electric charge. If this electric charge flows only in one direction, then the resultant current is called Direct Current (DC). The instrument, which is used to measure the Direct Current called DC ammeter.</a:t>
            </a:r>
            <a:endParaRPr lang="en-US" sz="1600">
              <a:cs typeface="Arial" panose="020B0604020202020204"/>
            </a:endParaRPr>
          </a:p>
        </p:txBody>
      </p:sp>
      <p:pic>
        <p:nvPicPr>
          <p:cNvPr id="4" name="Picture 4" descr="A picture containing text, device, indoor, gauge&#10;&#10;Description automatically generated">
            <a:extLst>
              <a:ext uri="{FF2B5EF4-FFF2-40B4-BE49-F238E27FC236}">
                <a16:creationId xmlns:a16="http://schemas.microsoft.com/office/drawing/2014/main" id="{0C149E9B-565F-42D7-BB77-0ADD3D9EE83A}"/>
              </a:ext>
            </a:extLst>
          </p:cNvPr>
          <p:cNvPicPr>
            <a:picLocks noChangeAspect="1"/>
          </p:cNvPicPr>
          <p:nvPr/>
        </p:nvPicPr>
        <p:blipFill>
          <a:blip r:embed="rId5"/>
          <a:stretch>
            <a:fillRect/>
          </a:stretch>
        </p:blipFill>
        <p:spPr>
          <a:xfrm>
            <a:off x="5432992" y="2668129"/>
            <a:ext cx="4818974" cy="273476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1" name="Rectangle 20">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0720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D5CCC4-9695-44B5-9D2A-3CC0948C65D5}"/>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3200"/>
              <a:t>IN SIDE VIEW OF AN AMMETER</a:t>
            </a:r>
          </a:p>
        </p:txBody>
      </p:sp>
      <p:pic>
        <p:nvPicPr>
          <p:cNvPr id="4" name="Picture 4" descr="Diagram&#10;&#10;Description automatically generated">
            <a:extLst>
              <a:ext uri="{FF2B5EF4-FFF2-40B4-BE49-F238E27FC236}">
                <a16:creationId xmlns:a16="http://schemas.microsoft.com/office/drawing/2014/main" id="{096F5A0A-D66D-4D36-9811-BE023B72BC59}"/>
              </a:ext>
            </a:extLst>
          </p:cNvPr>
          <p:cNvPicPr>
            <a:picLocks noGrp="1" noChangeAspect="1"/>
          </p:cNvPicPr>
          <p:nvPr>
            <p:ph idx="1"/>
          </p:nvPr>
        </p:nvPicPr>
        <p:blipFill>
          <a:blip r:embed="rId5"/>
          <a:stretch>
            <a:fillRect/>
          </a:stretch>
        </p:blipFill>
        <p:spPr>
          <a:xfrm>
            <a:off x="5444747" y="909426"/>
            <a:ext cx="5297322" cy="503981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5" name="Rectangle 34">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615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7" name="Picture 9">
            <a:extLst>
              <a:ext uri="{FF2B5EF4-FFF2-40B4-BE49-F238E27FC236}">
                <a16:creationId xmlns:a16="http://schemas.microsoft.com/office/drawing/2014/main" id="{26AA7C31-76FD-4B44-A1FF-D13D2515AE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8" name="Picture 11">
            <a:extLst>
              <a:ext uri="{FF2B5EF4-FFF2-40B4-BE49-F238E27FC236}">
                <a16:creationId xmlns:a16="http://schemas.microsoft.com/office/drawing/2014/main" id="{F5CE85F9-F4EE-4E5D-8235-528527A401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9" name="Rectangle 13">
            <a:extLst>
              <a:ext uri="{FF2B5EF4-FFF2-40B4-BE49-F238E27FC236}">
                <a16:creationId xmlns:a16="http://schemas.microsoft.com/office/drawing/2014/main" id="{17338BB4-74FF-4836-86B7-F1B0C2B62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15">
            <a:extLst>
              <a:ext uri="{FF2B5EF4-FFF2-40B4-BE49-F238E27FC236}">
                <a16:creationId xmlns:a16="http://schemas.microsoft.com/office/drawing/2014/main" id="{1ABFA8A3-A231-4BC1-B8A5-C5BE7315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17">
            <a:extLst>
              <a:ext uri="{FF2B5EF4-FFF2-40B4-BE49-F238E27FC236}">
                <a16:creationId xmlns:a16="http://schemas.microsoft.com/office/drawing/2014/main" id="{FE35963E-79B2-4A8E-8F24-A94E8DDDD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19">
            <a:extLst>
              <a:ext uri="{FF2B5EF4-FFF2-40B4-BE49-F238E27FC236}">
                <a16:creationId xmlns:a16="http://schemas.microsoft.com/office/drawing/2014/main" id="{308E4331-210E-4E5F-9501-4C830E340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TextBox 21">
            <a:extLst>
              <a:ext uri="{FF2B5EF4-FFF2-40B4-BE49-F238E27FC236}">
                <a16:creationId xmlns:a16="http://schemas.microsoft.com/office/drawing/2014/main" id="{1A54F778-4E1C-4F6F-9318-9795AA35C24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54" name="Rectangle 23">
            <a:extLst>
              <a:ext uri="{FF2B5EF4-FFF2-40B4-BE49-F238E27FC236}">
                <a16:creationId xmlns:a16="http://schemas.microsoft.com/office/drawing/2014/main" id="{9C6E3095-494F-4BBF-AD77-4F08E8D55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5">
            <a:extLst>
              <a:ext uri="{FF2B5EF4-FFF2-40B4-BE49-F238E27FC236}">
                <a16:creationId xmlns:a16="http://schemas.microsoft.com/office/drawing/2014/main" id="{27865215-750F-4ED8-9F89-B5C75B67CB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6" name="Picture 27">
            <a:extLst>
              <a:ext uri="{FF2B5EF4-FFF2-40B4-BE49-F238E27FC236}">
                <a16:creationId xmlns:a16="http://schemas.microsoft.com/office/drawing/2014/main" id="{AAD14DB0-58B2-4B6C-9CD6-2A657CE9D9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7" name="Rectangle 29">
            <a:extLst>
              <a:ext uri="{FF2B5EF4-FFF2-40B4-BE49-F238E27FC236}">
                <a16:creationId xmlns:a16="http://schemas.microsoft.com/office/drawing/2014/main" id="{63D197AD-13FE-4EE4-8D93-8081A9EC3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31">
            <a:extLst>
              <a:ext uri="{FF2B5EF4-FFF2-40B4-BE49-F238E27FC236}">
                <a16:creationId xmlns:a16="http://schemas.microsoft.com/office/drawing/2014/main" id="{AECC162F-6C86-416D-ACCD-E072B6B54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33">
            <a:extLst>
              <a:ext uri="{FF2B5EF4-FFF2-40B4-BE49-F238E27FC236}">
                <a16:creationId xmlns:a16="http://schemas.microsoft.com/office/drawing/2014/main" id="{0DA386C9-4BC8-4D19-AE51-96F9CFC94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761" y="0"/>
            <a:ext cx="442523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F1CC432F-AC8C-446B-8674-5134E2AE39BC}"/>
              </a:ext>
            </a:extLst>
          </p:cNvPr>
          <p:cNvPicPr>
            <a:picLocks noGrp="1" noChangeAspect="1"/>
          </p:cNvPicPr>
          <p:nvPr>
            <p:ph idx="1"/>
          </p:nvPr>
        </p:nvPicPr>
        <p:blipFill>
          <a:blip r:embed="rId5"/>
          <a:stretch>
            <a:fillRect/>
          </a:stretch>
        </p:blipFill>
        <p:spPr>
          <a:xfrm>
            <a:off x="1325966" y="707253"/>
            <a:ext cx="3785293" cy="2163024"/>
          </a:xfrm>
          <a:prstGeom prst="rect">
            <a:avLst/>
          </a:prstGeom>
          <a:ln w="12700">
            <a:noFill/>
          </a:ln>
        </p:spPr>
      </p:pic>
      <p:pic>
        <p:nvPicPr>
          <p:cNvPr id="5" name="Picture 5" descr="Diagram, schematic&#10;&#10;Description automatically generated">
            <a:extLst>
              <a:ext uri="{FF2B5EF4-FFF2-40B4-BE49-F238E27FC236}">
                <a16:creationId xmlns:a16="http://schemas.microsoft.com/office/drawing/2014/main" id="{6361185D-5D14-4E66-A3C9-B36A0F100553}"/>
              </a:ext>
            </a:extLst>
          </p:cNvPr>
          <p:cNvPicPr>
            <a:picLocks noChangeAspect="1"/>
          </p:cNvPicPr>
          <p:nvPr/>
        </p:nvPicPr>
        <p:blipFill>
          <a:blip r:embed="rId6"/>
          <a:stretch>
            <a:fillRect/>
          </a:stretch>
        </p:blipFill>
        <p:spPr>
          <a:xfrm>
            <a:off x="1341818" y="3598817"/>
            <a:ext cx="3775540" cy="2938286"/>
          </a:xfrm>
          <a:prstGeom prst="rect">
            <a:avLst/>
          </a:prstGeom>
          <a:ln w="12700">
            <a:noFill/>
          </a:ln>
        </p:spPr>
      </p:pic>
      <p:sp>
        <p:nvSpPr>
          <p:cNvPr id="60" name="Rectangle 35">
            <a:extLst>
              <a:ext uri="{FF2B5EF4-FFF2-40B4-BE49-F238E27FC236}">
                <a16:creationId xmlns:a16="http://schemas.microsoft.com/office/drawing/2014/main" id="{04026AB7-548F-4D00-8B6A-AE7C70901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7869" y="0"/>
            <a:ext cx="594997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1F8EF-1B64-441A-8B76-F0F3DDB109D0}"/>
              </a:ext>
            </a:extLst>
          </p:cNvPr>
          <p:cNvSpPr>
            <a:spLocks noGrp="1"/>
          </p:cNvSpPr>
          <p:nvPr>
            <p:ph type="title"/>
          </p:nvPr>
        </p:nvSpPr>
        <p:spPr>
          <a:xfrm>
            <a:off x="6402043" y="3428998"/>
            <a:ext cx="4169925" cy="2268559"/>
          </a:xfrm>
        </p:spPr>
        <p:txBody>
          <a:bodyPr vert="horz" lIns="91440" tIns="45720" rIns="91440" bIns="45720" rtlCol="0" anchor="t">
            <a:normAutofit/>
          </a:bodyPr>
          <a:lstStyle/>
          <a:p>
            <a:r>
              <a:rPr lang="en-US" sz="2900" dirty="0"/>
              <a:t>SYMBOL OF AMMETER USED IN THE CIRCUIT DIAGRAMS IS SHOWN IN THE DIAGRAM.</a:t>
            </a:r>
          </a:p>
          <a:p>
            <a:endParaRPr lang="en-US" sz="2900"/>
          </a:p>
        </p:txBody>
      </p:sp>
      <p:sp>
        <p:nvSpPr>
          <p:cNvPr id="61" name="Rectangle 37">
            <a:extLst>
              <a:ext uri="{FF2B5EF4-FFF2-40B4-BE49-F238E27FC236}">
                <a16:creationId xmlns:a16="http://schemas.microsoft.com/office/drawing/2014/main" id="{865D2139-22DF-43E9-A14F-B2F7BB31D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2374" y="231959"/>
            <a:ext cx="3943635" cy="3108535"/>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39">
            <a:extLst>
              <a:ext uri="{FF2B5EF4-FFF2-40B4-BE49-F238E27FC236}">
                <a16:creationId xmlns:a16="http://schemas.microsoft.com/office/drawing/2014/main" id="{C31A695B-B5B5-4810-A2E1-4BD4B7D9A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2374" y="3512513"/>
            <a:ext cx="3943635" cy="3108535"/>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41">
            <a:extLst>
              <a:ext uri="{FF2B5EF4-FFF2-40B4-BE49-F238E27FC236}">
                <a16:creationId xmlns:a16="http://schemas.microsoft.com/office/drawing/2014/main" id="{014A3F50-5B37-47E4-A587-60550443A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196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0ABC-3739-409A-99FA-303C9BF20CC6}"/>
              </a:ext>
            </a:extLst>
          </p:cNvPr>
          <p:cNvSpPr>
            <a:spLocks noGrp="1"/>
          </p:cNvSpPr>
          <p:nvPr>
            <p:ph type="title"/>
          </p:nvPr>
        </p:nvSpPr>
        <p:spPr/>
        <p:txBody>
          <a:bodyPr/>
          <a:lstStyle/>
          <a:p>
            <a:r>
              <a:rPr lang="en-US" dirty="0">
                <a:ea typeface="+mj-lt"/>
                <a:cs typeface="+mj-lt"/>
              </a:rPr>
              <a:t>SOME COMENLEY USED CIRCUIT SYMBOLS.</a:t>
            </a:r>
            <a:endParaRPr lang="en-US" dirty="0"/>
          </a:p>
        </p:txBody>
      </p:sp>
      <p:pic>
        <p:nvPicPr>
          <p:cNvPr id="4" name="Picture 4" descr="A picture containing diagram&#10;&#10;Description automatically generated">
            <a:extLst>
              <a:ext uri="{FF2B5EF4-FFF2-40B4-BE49-F238E27FC236}">
                <a16:creationId xmlns:a16="http://schemas.microsoft.com/office/drawing/2014/main" id="{B5E81D68-3320-47EE-B1CA-EFC39FCA452A}"/>
              </a:ext>
            </a:extLst>
          </p:cNvPr>
          <p:cNvPicPr>
            <a:picLocks noGrp="1" noChangeAspect="1"/>
          </p:cNvPicPr>
          <p:nvPr>
            <p:ph idx="1"/>
          </p:nvPr>
        </p:nvPicPr>
        <p:blipFill>
          <a:blip r:embed="rId2"/>
          <a:stretch>
            <a:fillRect/>
          </a:stretch>
        </p:blipFill>
        <p:spPr>
          <a:xfrm>
            <a:off x="1625686" y="2093642"/>
            <a:ext cx="9416629" cy="4432359"/>
          </a:xfrm>
        </p:spPr>
      </p:pic>
    </p:spTree>
    <p:extLst>
      <p:ext uri="{BB962C8B-B14F-4D97-AF65-F5344CB8AC3E}">
        <p14:creationId xmlns:p14="http://schemas.microsoft.com/office/powerpoint/2010/main" val="1832152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7">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5" name="Rectangle 29">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31">
            <a:extLst>
              <a:ext uri="{FF2B5EF4-FFF2-40B4-BE49-F238E27FC236}">
                <a16:creationId xmlns:a16="http://schemas.microsoft.com/office/drawing/2014/main" id="{25DA2D5B-EC4E-4C78-8139-F36D2F2D1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262" y="-2"/>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Oval 33">
            <a:extLst>
              <a:ext uri="{FF2B5EF4-FFF2-40B4-BE49-F238E27FC236}">
                <a16:creationId xmlns:a16="http://schemas.microsoft.com/office/drawing/2014/main" id="{D4AAACE2-9C9E-468F-8297-EF7B5E55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A131EE-C026-4B4E-B93B-A4711FC72486}"/>
              </a:ext>
            </a:extLst>
          </p:cNvPr>
          <p:cNvSpPr>
            <a:spLocks noGrp="1"/>
          </p:cNvSpPr>
          <p:nvPr>
            <p:ph type="title"/>
          </p:nvPr>
        </p:nvSpPr>
        <p:spPr>
          <a:xfrm>
            <a:off x="1518412" y="1201723"/>
            <a:ext cx="3133750" cy="4454554"/>
          </a:xfrm>
        </p:spPr>
        <p:txBody>
          <a:bodyPr anchor="ctr">
            <a:normAutofit/>
          </a:bodyPr>
          <a:lstStyle/>
          <a:p>
            <a:r>
              <a:rPr lang="en-US" sz="3600" b="1">
                <a:ea typeface="+mj-lt"/>
                <a:cs typeface="+mj-lt"/>
              </a:rPr>
              <a:t>Principle of Ammeter</a:t>
            </a:r>
            <a:endParaRPr lang="en-US" sz="3600" b="1">
              <a:cs typeface="Arial"/>
            </a:endParaRPr>
          </a:p>
        </p:txBody>
      </p:sp>
      <p:sp>
        <p:nvSpPr>
          <p:cNvPr id="3" name="Content Placeholder 2">
            <a:extLst>
              <a:ext uri="{FF2B5EF4-FFF2-40B4-BE49-F238E27FC236}">
                <a16:creationId xmlns:a16="http://schemas.microsoft.com/office/drawing/2014/main" id="{A07BCBA8-317E-43F4-BA1E-61F44A1A995D}"/>
              </a:ext>
            </a:extLst>
          </p:cNvPr>
          <p:cNvSpPr>
            <a:spLocks noGrp="1"/>
          </p:cNvSpPr>
          <p:nvPr>
            <p:ph idx="1"/>
          </p:nvPr>
        </p:nvSpPr>
        <p:spPr>
          <a:xfrm>
            <a:off x="5454363" y="1201723"/>
            <a:ext cx="5329250" cy="4454554"/>
          </a:xfrm>
        </p:spPr>
        <p:txBody>
          <a:bodyPr anchor="ctr">
            <a:normAutofit/>
          </a:bodyPr>
          <a:lstStyle/>
          <a:p>
            <a:pPr marL="344170" indent="-344170"/>
            <a:r>
              <a:rPr lang="en-US" sz="1800">
                <a:ea typeface="+mn-lt"/>
                <a:cs typeface="+mn-lt"/>
              </a:rPr>
              <a:t>The principle of ammeter is that the resistance and inductive reactance must be very low. Ammeter has a very low impedance as the voltage drop across the ammeter should be low. The ammeter cannot be connected in parallel because of the above-mentioned reason. In a series connection, the current will be same. Also connecting an ammeter in parallel may result in short circuit and the current passing through ammeter might burn the instrument. For an ideal ammeter, the impedance must be zero so that the voltage drop across the instrument is zero.</a:t>
            </a:r>
            <a:endParaRPr lang="en-US" sz="1800">
              <a:cs typeface="Arial" panose="020B0604020202020204"/>
            </a:endParaRPr>
          </a:p>
        </p:txBody>
      </p:sp>
    </p:spTree>
    <p:extLst>
      <p:ext uri="{BB962C8B-B14F-4D97-AF65-F5344CB8AC3E}">
        <p14:creationId xmlns:p14="http://schemas.microsoft.com/office/powerpoint/2010/main" val="2733521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4916B-8912-4623-B4E4-EFBEFCD16BBA}"/>
              </a:ext>
            </a:extLst>
          </p:cNvPr>
          <p:cNvSpPr>
            <a:spLocks noGrp="1"/>
          </p:cNvSpPr>
          <p:nvPr>
            <p:ph type="title"/>
          </p:nvPr>
        </p:nvSpPr>
        <p:spPr>
          <a:xfrm>
            <a:off x="1974738" y="808056"/>
            <a:ext cx="4986954" cy="1077229"/>
          </a:xfrm>
        </p:spPr>
        <p:txBody>
          <a:bodyPr>
            <a:normAutofit/>
          </a:bodyPr>
          <a:lstStyle/>
          <a:p>
            <a:pPr algn="l"/>
            <a:r>
              <a:rPr lang="en-US" b="1" dirty="0">
                <a:ea typeface="+mj-lt"/>
                <a:cs typeface="+mj-lt"/>
              </a:rPr>
              <a:t>How does an ammeter measure DC current</a:t>
            </a:r>
            <a:r>
              <a:rPr lang="en-US" dirty="0">
                <a:ea typeface="+mj-lt"/>
                <a:cs typeface="+mj-lt"/>
              </a:rPr>
              <a:t>?</a:t>
            </a:r>
            <a:endParaRPr lang="en-US"/>
          </a:p>
        </p:txBody>
      </p:sp>
      <p:sp>
        <p:nvSpPr>
          <p:cNvPr id="3" name="Content Placeholder 2">
            <a:extLst>
              <a:ext uri="{FF2B5EF4-FFF2-40B4-BE49-F238E27FC236}">
                <a16:creationId xmlns:a16="http://schemas.microsoft.com/office/drawing/2014/main" id="{8548C523-4468-4918-A910-F9B8CA4779EB}"/>
              </a:ext>
            </a:extLst>
          </p:cNvPr>
          <p:cNvSpPr>
            <a:spLocks noGrp="1"/>
          </p:cNvSpPr>
          <p:nvPr>
            <p:ph idx="1"/>
          </p:nvPr>
        </p:nvSpPr>
        <p:spPr>
          <a:xfrm>
            <a:off x="1974739" y="2052116"/>
            <a:ext cx="4901548" cy="3997828"/>
          </a:xfrm>
        </p:spPr>
        <p:txBody>
          <a:bodyPr>
            <a:normAutofit/>
          </a:bodyPr>
          <a:lstStyle/>
          <a:p>
            <a:pPr marL="344170" indent="-344170"/>
            <a:r>
              <a:rPr lang="en-US" sz="1800">
                <a:ea typeface="+mn-lt"/>
                <a:cs typeface="+mn-lt"/>
              </a:rPr>
              <a:t>To </a:t>
            </a:r>
            <a:r>
              <a:rPr lang="en-US" sz="1800" b="1">
                <a:ea typeface="+mn-lt"/>
                <a:cs typeface="+mn-lt"/>
              </a:rPr>
              <a:t>measure current</a:t>
            </a:r>
            <a:r>
              <a:rPr lang="en-US" sz="1800">
                <a:ea typeface="+mn-lt"/>
                <a:cs typeface="+mn-lt"/>
              </a:rPr>
              <a:t>, you must connect the two leads of the </a:t>
            </a:r>
            <a:r>
              <a:rPr lang="en-US" sz="1800" b="1">
                <a:ea typeface="+mn-lt"/>
                <a:cs typeface="+mn-lt"/>
              </a:rPr>
              <a:t>ammeter</a:t>
            </a:r>
            <a:r>
              <a:rPr lang="en-US" sz="1800">
                <a:ea typeface="+mn-lt"/>
                <a:cs typeface="+mn-lt"/>
              </a:rPr>
              <a:t> in the circuit so that the </a:t>
            </a:r>
            <a:r>
              <a:rPr lang="en-US" sz="1800" b="1">
                <a:ea typeface="+mn-lt"/>
                <a:cs typeface="+mn-lt"/>
              </a:rPr>
              <a:t>current</a:t>
            </a:r>
            <a:r>
              <a:rPr lang="en-US" sz="1800">
                <a:ea typeface="+mn-lt"/>
                <a:cs typeface="+mn-lt"/>
              </a:rPr>
              <a:t> flows through the </a:t>
            </a:r>
            <a:r>
              <a:rPr lang="en-US" sz="1800" b="1">
                <a:ea typeface="+mn-lt"/>
                <a:cs typeface="+mn-lt"/>
              </a:rPr>
              <a:t>ammeter</a:t>
            </a:r>
            <a:r>
              <a:rPr lang="en-US" sz="1800">
                <a:ea typeface="+mn-lt"/>
                <a:cs typeface="+mn-lt"/>
              </a:rPr>
              <a:t>. In other words, the </a:t>
            </a:r>
            <a:r>
              <a:rPr lang="en-US" sz="1800" b="1">
                <a:ea typeface="+mn-lt"/>
                <a:cs typeface="+mn-lt"/>
              </a:rPr>
              <a:t>ammeter</a:t>
            </a:r>
            <a:r>
              <a:rPr lang="en-US" sz="1800">
                <a:ea typeface="+mn-lt"/>
                <a:cs typeface="+mn-lt"/>
              </a:rPr>
              <a:t> must become a part of the circuit itself. The only </a:t>
            </a:r>
            <a:r>
              <a:rPr lang="en-US" sz="1800" b="1">
                <a:ea typeface="+mn-lt"/>
                <a:cs typeface="+mn-lt"/>
              </a:rPr>
              <a:t>way to measure</a:t>
            </a:r>
            <a:r>
              <a:rPr lang="en-US" sz="1800">
                <a:ea typeface="+mn-lt"/>
                <a:cs typeface="+mn-lt"/>
              </a:rPr>
              <a:t> the </a:t>
            </a:r>
            <a:r>
              <a:rPr lang="en-US" sz="1800" b="1">
                <a:ea typeface="+mn-lt"/>
                <a:cs typeface="+mn-lt"/>
              </a:rPr>
              <a:t>current</a:t>
            </a:r>
            <a:r>
              <a:rPr lang="en-US" sz="1800">
                <a:ea typeface="+mn-lt"/>
                <a:cs typeface="+mn-lt"/>
              </a:rPr>
              <a:t> flowing through a simple circuit is to insert your </a:t>
            </a:r>
            <a:r>
              <a:rPr lang="en-US" sz="1800" b="1">
                <a:ea typeface="+mn-lt"/>
                <a:cs typeface="+mn-lt"/>
              </a:rPr>
              <a:t>ammeter</a:t>
            </a:r>
            <a:r>
              <a:rPr lang="en-US" sz="1800">
                <a:ea typeface="+mn-lt"/>
                <a:cs typeface="+mn-lt"/>
              </a:rPr>
              <a:t> into the circuit. </a:t>
            </a:r>
            <a:endParaRPr lang="en-US" sz="1800">
              <a:cs typeface="Arial" panose="020B0604020202020204"/>
            </a:endParaRPr>
          </a:p>
        </p:txBody>
      </p:sp>
      <p:sp>
        <p:nvSpPr>
          <p:cNvPr id="17" name="Rectangle 16">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device, meter, gauge&#10;&#10;Description automatically generated">
            <a:extLst>
              <a:ext uri="{FF2B5EF4-FFF2-40B4-BE49-F238E27FC236}">
                <a16:creationId xmlns:a16="http://schemas.microsoft.com/office/drawing/2014/main" id="{EA07B09D-3F82-49FA-982D-1103C387B401}"/>
              </a:ext>
            </a:extLst>
          </p:cNvPr>
          <p:cNvPicPr>
            <a:picLocks noChangeAspect="1"/>
          </p:cNvPicPr>
          <p:nvPr/>
        </p:nvPicPr>
        <p:blipFill rotWithShape="1">
          <a:blip r:embed="rId3"/>
          <a:srcRect l="15741" r="16353" b="1"/>
          <a:stretch/>
        </p:blipFill>
        <p:spPr>
          <a:xfrm>
            <a:off x="7534656" y="227"/>
            <a:ext cx="4657039" cy="6858000"/>
          </a:xfrm>
          <a:prstGeom prst="rect">
            <a:avLst/>
          </a:prstGeom>
        </p:spPr>
      </p:pic>
      <p:pic>
        <p:nvPicPr>
          <p:cNvPr id="19" name="Picture 18">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xmlns:p14="http://schemas.microsoft.com/office/powerpoint/2010/main" val="199842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B90818-CD03-438D-A640-E1D3A35825D8}"/>
              </a:ext>
            </a:extLst>
          </p:cNvPr>
          <p:cNvSpPr>
            <a:spLocks noGrp="1"/>
          </p:cNvSpPr>
          <p:nvPr>
            <p:ph type="title"/>
          </p:nvPr>
        </p:nvSpPr>
        <p:spPr>
          <a:xfrm>
            <a:off x="1969803" y="808056"/>
            <a:ext cx="8608037" cy="1077229"/>
          </a:xfrm>
        </p:spPr>
        <p:txBody>
          <a:bodyPr>
            <a:normAutofit/>
          </a:bodyPr>
          <a:lstStyle/>
          <a:p>
            <a:pPr algn="l"/>
            <a:r>
              <a:rPr lang="en-US" b="1">
                <a:ea typeface="+mj-lt"/>
                <a:cs typeface="+mj-lt"/>
              </a:rPr>
              <a:t>UNIT</a:t>
            </a:r>
            <a:endParaRPr lang="en-US">
              <a:cs typeface="Arial"/>
            </a:endParaRPr>
          </a:p>
        </p:txBody>
      </p:sp>
      <p:sp>
        <p:nvSpPr>
          <p:cNvPr id="3" name="Content Placeholder 2">
            <a:extLst>
              <a:ext uri="{FF2B5EF4-FFF2-40B4-BE49-F238E27FC236}">
                <a16:creationId xmlns:a16="http://schemas.microsoft.com/office/drawing/2014/main" id="{C5F093DB-49E5-4388-8EF7-19E487BD77E9}"/>
              </a:ext>
            </a:extLst>
          </p:cNvPr>
          <p:cNvSpPr>
            <a:spLocks noGrp="1"/>
          </p:cNvSpPr>
          <p:nvPr>
            <p:ph idx="1"/>
          </p:nvPr>
        </p:nvSpPr>
        <p:spPr>
          <a:xfrm>
            <a:off x="1975805" y="2052116"/>
            <a:ext cx="2908167" cy="3997828"/>
          </a:xfrm>
        </p:spPr>
        <p:txBody>
          <a:bodyPr>
            <a:normAutofit/>
          </a:bodyPr>
          <a:lstStyle/>
          <a:p>
            <a:pPr marL="344170" indent="-344170"/>
            <a:r>
              <a:rPr lang="en-US" sz="1600">
                <a:ea typeface="+mn-lt"/>
                <a:cs typeface="+mn-lt"/>
              </a:rPr>
              <a:t>an </a:t>
            </a:r>
            <a:r>
              <a:rPr lang="en-US" sz="1600" b="1">
                <a:ea typeface="+mn-lt"/>
                <a:cs typeface="+mn-lt"/>
              </a:rPr>
              <a:t>Ammeter</a:t>
            </a:r>
            <a:r>
              <a:rPr lang="en-US" sz="1600">
                <a:ea typeface="+mn-lt"/>
                <a:cs typeface="+mn-lt"/>
              </a:rPr>
              <a:t> is an instrument used for measuring electrical current (I) and gets its name from the fact that the </a:t>
            </a:r>
            <a:r>
              <a:rPr lang="en-US" sz="1600" b="1">
                <a:ea typeface="+mn-lt"/>
                <a:cs typeface="+mn-lt"/>
              </a:rPr>
              <a:t>unit</a:t>
            </a:r>
            <a:r>
              <a:rPr lang="en-US" sz="1600">
                <a:ea typeface="+mn-lt"/>
                <a:cs typeface="+mn-lt"/>
              </a:rPr>
              <a:t> of measurement is “amps”, or more precise, Amperes.</a:t>
            </a:r>
            <a:endParaRPr lang="en-US" sz="1600">
              <a:cs typeface="Arial" panose="020B0604020202020204"/>
            </a:endParaRPr>
          </a:p>
        </p:txBody>
      </p:sp>
      <p:pic>
        <p:nvPicPr>
          <p:cNvPr id="4" name="Picture 4">
            <a:extLst>
              <a:ext uri="{FF2B5EF4-FFF2-40B4-BE49-F238E27FC236}">
                <a16:creationId xmlns:a16="http://schemas.microsoft.com/office/drawing/2014/main" id="{7B49C105-3EB2-4AAE-B575-285DF9A81FC7}"/>
              </a:ext>
            </a:extLst>
          </p:cNvPr>
          <p:cNvPicPr>
            <a:picLocks noChangeAspect="1"/>
          </p:cNvPicPr>
          <p:nvPr/>
        </p:nvPicPr>
        <p:blipFill rotWithShape="1">
          <a:blip r:embed="rId5"/>
          <a:srcRect t="10945" b="7321"/>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1" name="Rectangle 20">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262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CC3320C8-0DF2-47E2-AE32-8C570D54B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0">
            <a:extLst>
              <a:ext uri="{FF2B5EF4-FFF2-40B4-BE49-F238E27FC236}">
                <a16:creationId xmlns:a16="http://schemas.microsoft.com/office/drawing/2014/main" id="{9937E2AB-626F-4D5D-8344-EE2C08191D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2" name="Picture 12">
            <a:extLst>
              <a:ext uri="{FF2B5EF4-FFF2-40B4-BE49-F238E27FC236}">
                <a16:creationId xmlns:a16="http://schemas.microsoft.com/office/drawing/2014/main" id="{31374C91-3FF2-48F7-A02C-36E1E075F5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3" name="Rectangle 14">
            <a:extLst>
              <a:ext uri="{FF2B5EF4-FFF2-40B4-BE49-F238E27FC236}">
                <a16:creationId xmlns:a16="http://schemas.microsoft.com/office/drawing/2014/main" id="{AC084A8C-D0A6-4A75-AED9-C13FD20A6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6">
            <a:extLst>
              <a:ext uri="{FF2B5EF4-FFF2-40B4-BE49-F238E27FC236}">
                <a16:creationId xmlns:a16="http://schemas.microsoft.com/office/drawing/2014/main" id="{6B537086-027A-4360-81BC-8BA916D2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EFAAFA00-A1E1-4789-A035-9CBB7B030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9B8C03-9EBF-4BD2-892A-EECD2BB77F1E}"/>
              </a:ext>
            </a:extLst>
          </p:cNvPr>
          <p:cNvSpPr>
            <a:spLocks noGrp="1"/>
          </p:cNvSpPr>
          <p:nvPr>
            <p:ph type="title"/>
          </p:nvPr>
        </p:nvSpPr>
        <p:spPr>
          <a:xfrm>
            <a:off x="1969803" y="808056"/>
            <a:ext cx="8608037" cy="1077229"/>
          </a:xfrm>
        </p:spPr>
        <p:txBody>
          <a:bodyPr>
            <a:normAutofit/>
          </a:bodyPr>
          <a:lstStyle/>
          <a:p>
            <a:pPr algn="l"/>
            <a:r>
              <a:rPr lang="en-US" dirty="0"/>
              <a:t>Application</a:t>
            </a:r>
            <a:endParaRPr lang="en-US"/>
          </a:p>
        </p:txBody>
      </p:sp>
      <p:sp>
        <p:nvSpPr>
          <p:cNvPr id="3" name="Content Placeholder 2">
            <a:extLst>
              <a:ext uri="{FF2B5EF4-FFF2-40B4-BE49-F238E27FC236}">
                <a16:creationId xmlns:a16="http://schemas.microsoft.com/office/drawing/2014/main" id="{DA8F4FA2-1C83-4E59-8E0A-BB3C30C77436}"/>
              </a:ext>
            </a:extLst>
          </p:cNvPr>
          <p:cNvSpPr>
            <a:spLocks noGrp="1"/>
          </p:cNvSpPr>
          <p:nvPr>
            <p:ph idx="1"/>
          </p:nvPr>
        </p:nvSpPr>
        <p:spPr>
          <a:xfrm>
            <a:off x="1975805" y="2052116"/>
            <a:ext cx="5243780" cy="3997828"/>
          </a:xfrm>
        </p:spPr>
        <p:txBody>
          <a:bodyPr>
            <a:normAutofit/>
          </a:bodyPr>
          <a:lstStyle/>
          <a:p>
            <a:pPr marL="0" indent="0">
              <a:lnSpc>
                <a:spcPct val="110000"/>
              </a:lnSpc>
              <a:buNone/>
            </a:pPr>
            <a:r>
              <a:rPr lang="en-US" sz="1700" dirty="0">
                <a:ea typeface="+mn-lt"/>
                <a:cs typeface="+mn-lt"/>
              </a:rPr>
              <a:t>There are a wide range of application, given below are some of them; </a:t>
            </a:r>
            <a:endParaRPr lang="en-US"/>
          </a:p>
          <a:p>
            <a:pPr marL="344170" indent="-344170">
              <a:lnSpc>
                <a:spcPct val="110000"/>
              </a:lnSpc>
            </a:pPr>
            <a:r>
              <a:rPr lang="en-US" sz="1700" dirty="0">
                <a:ea typeface="+mn-lt"/>
                <a:cs typeface="+mn-lt"/>
              </a:rPr>
              <a:t>Industrial control and monitoring of machines- used by operators to check how much current is drawn by machines and decide on regulation. </a:t>
            </a:r>
            <a:endParaRPr lang="en-US" sz="1700" dirty="0">
              <a:cs typeface="Arial"/>
            </a:endParaRPr>
          </a:p>
          <a:p>
            <a:pPr marL="344170" indent="-344170">
              <a:lnSpc>
                <a:spcPct val="110000"/>
              </a:lnSpc>
            </a:pPr>
            <a:r>
              <a:rPr lang="en-US" sz="1700" dirty="0">
                <a:ea typeface="+mn-lt"/>
                <a:cs typeface="+mn-lt"/>
              </a:rPr>
              <a:t>Power generation, transmission, and distribution firms- to determine the quantity of </a:t>
            </a:r>
            <a:r>
              <a:rPr lang="en-US" sz="1700" dirty="0">
                <a:ea typeface="+mn-lt"/>
                <a:cs typeface="+mn-lt"/>
                <a:hlinkClick r:id="rId5"/>
              </a:rPr>
              <a:t>electricity</a:t>
            </a:r>
            <a:r>
              <a:rPr lang="en-US" sz="1700" dirty="0">
                <a:ea typeface="+mn-lt"/>
                <a:cs typeface="+mn-lt"/>
              </a:rPr>
              <a:t> generated or supplied. This is done along with a voltmeter and energy meter. </a:t>
            </a:r>
            <a:endParaRPr lang="en-US" sz="1700" dirty="0">
              <a:cs typeface="Arial"/>
            </a:endParaRPr>
          </a:p>
          <a:p>
            <a:pPr marL="344170" indent="-344170">
              <a:lnSpc>
                <a:spcPct val="110000"/>
              </a:lnSpc>
            </a:pPr>
            <a:r>
              <a:rPr lang="en-US" sz="1700" dirty="0">
                <a:ea typeface="+mn-lt"/>
                <a:cs typeface="+mn-lt"/>
              </a:rPr>
              <a:t>Technicians when servicing equipment. </a:t>
            </a:r>
            <a:endParaRPr lang="en-US" sz="1700" dirty="0">
              <a:cs typeface="Arial"/>
            </a:endParaRPr>
          </a:p>
          <a:p>
            <a:pPr marL="344170" indent="-344170">
              <a:lnSpc>
                <a:spcPct val="110000"/>
              </a:lnSpc>
            </a:pPr>
            <a:endParaRPr lang="en-US" sz="1700" dirty="0">
              <a:cs typeface="Arial"/>
            </a:endParaRPr>
          </a:p>
        </p:txBody>
      </p:sp>
      <p:pic>
        <p:nvPicPr>
          <p:cNvPr id="4" name="Picture 4" descr="A picture containing text, clock, device&#10;&#10;Description automatically generated">
            <a:extLst>
              <a:ext uri="{FF2B5EF4-FFF2-40B4-BE49-F238E27FC236}">
                <a16:creationId xmlns:a16="http://schemas.microsoft.com/office/drawing/2014/main" id="{EDFDED8D-3189-4A9B-8FFB-F4B9F796FDB8}"/>
              </a:ext>
            </a:extLst>
          </p:cNvPr>
          <p:cNvPicPr>
            <a:picLocks noChangeAspect="1"/>
          </p:cNvPicPr>
          <p:nvPr/>
        </p:nvPicPr>
        <p:blipFill>
          <a:blip r:embed="rId6"/>
          <a:stretch>
            <a:fillRect/>
          </a:stretch>
        </p:blipFill>
        <p:spPr>
          <a:xfrm>
            <a:off x="8029123" y="3416145"/>
            <a:ext cx="2222842" cy="123873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6" name="Rectangle 20">
            <a:extLst>
              <a:ext uri="{FF2B5EF4-FFF2-40B4-BE49-F238E27FC236}">
                <a16:creationId xmlns:a16="http://schemas.microsoft.com/office/drawing/2014/main" id="{FC0230C3-CF46-441A-85D2-5E6F8B3A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2494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Madison</vt:lpstr>
      <vt:lpstr>FROM-CHANDANA M N CSE-087</vt:lpstr>
      <vt:lpstr>DC AMMETER</vt:lpstr>
      <vt:lpstr>IN SIDE VIEW OF AN AMMETER</vt:lpstr>
      <vt:lpstr>SYMBOL OF AMMETER USED IN THE CIRCUIT DIAGRAMS IS SHOWN IN THE DIAGRAM. </vt:lpstr>
      <vt:lpstr>SOME COMENLEY USED CIRCUIT SYMBOLS.</vt:lpstr>
      <vt:lpstr>Principle of Ammeter</vt:lpstr>
      <vt:lpstr>How does an ammeter measure DC current?</vt:lpstr>
      <vt:lpstr>UNIT</vt:lpstr>
      <vt:lpstr>Application</vt:lpstr>
      <vt:lpstr>Types of An Ammeter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83</cp:revision>
  <dcterms:created xsi:type="dcterms:W3CDTF">2021-04-22T08:55:44Z</dcterms:created>
  <dcterms:modified xsi:type="dcterms:W3CDTF">2021-04-24T15:39:40Z</dcterms:modified>
</cp:coreProperties>
</file>