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9" r:id="rId4"/>
    <p:sldId id="258" r:id="rId5"/>
    <p:sldId id="260" r:id="rId6"/>
    <p:sldId id="263" r:id="rId7"/>
    <p:sldId id="264" r:id="rId8"/>
    <p:sldId id="266" r:id="rId9"/>
    <p:sldId id="265" r:id="rId10"/>
    <p:sldId id="267" r:id="rId11"/>
    <p:sldId id="268" r:id="rId12"/>
    <p:sldId id="269" r:id="rId13"/>
    <p:sldId id="270" r:id="rId14"/>
    <p:sldId id="271" r:id="rId15"/>
    <p:sldId id="272" r:id="rId16"/>
    <p:sldId id="273" r:id="rId17"/>
    <p:sldId id="261"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B98DD6-9C0C-A625-E503-1777F83F9984}" v="6" dt="2021-05-05T10:20:51.477"/>
    <p1510:client id="{5D2CB2B5-0F4B-7EF0-7D46-EE8FB5228B88}" v="4" dt="2021-07-05T13:19:55.642"/>
    <p1510:client id="{786DC79F-1083-0000-8A64-CA2DD8D0389C}" v="3" dt="2021-05-13T07:57:24.202"/>
    <p1510:client id="{84DDC49F-001F-0000-8A64-CC747069901C}" v="694" dt="2021-05-05T09:40:37.554"/>
    <p1510:client id="{ADAF19E1-17F0-4801-B864-E13B7C21A443}" v="435" dt="2021-05-05T05:31:57.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8" d="100"/>
          <a:sy n="9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ADAF19E1-17F0-4801-B864-E13B7C21A443}"/>
    <pc:docChg chg="addSld modSld addMainMaster delMainMaster">
      <pc:chgData name="CHANDANA MN" userId="S::mchandanabtech20@ced.alliance.edu.in::d70552fc-75e6-44d9-a196-8a309e47e583" providerId="AD" clId="Web-{ADAF19E1-17F0-4801-B864-E13B7C21A443}" dt="2021-05-05T05:31:57.013" v="328" actId="1076"/>
      <pc:docMkLst>
        <pc:docMk/>
      </pc:docMkLst>
      <pc:sldChg chg="addSp delSp modSp mod setBg modClrScheme chgLayout">
        <pc:chgData name="CHANDANA MN" userId="S::mchandanabtech20@ced.alliance.edu.in::d70552fc-75e6-44d9-a196-8a309e47e583" providerId="AD" clId="Web-{ADAF19E1-17F0-4801-B864-E13B7C21A443}" dt="2021-05-05T03:35:39.500" v="45" actId="1076"/>
        <pc:sldMkLst>
          <pc:docMk/>
          <pc:sldMk cId="553726541" sldId="256"/>
        </pc:sldMkLst>
        <pc:spChg chg="mod">
          <ac:chgData name="CHANDANA MN" userId="S::mchandanabtech20@ced.alliance.edu.in::d70552fc-75e6-44d9-a196-8a309e47e583" providerId="AD" clId="Web-{ADAF19E1-17F0-4801-B864-E13B7C21A443}" dt="2021-05-05T03:35:26.563" v="41" actId="1076"/>
          <ac:spMkLst>
            <pc:docMk/>
            <pc:sldMk cId="553726541" sldId="256"/>
            <ac:spMk id="2" creationId="{9FB28281-3783-403A-B1AB-0182A003DFE3}"/>
          </ac:spMkLst>
        </pc:spChg>
        <pc:spChg chg="mod">
          <ac:chgData name="CHANDANA MN" userId="S::mchandanabtech20@ced.alliance.edu.in::d70552fc-75e6-44d9-a196-8a309e47e583" providerId="AD" clId="Web-{ADAF19E1-17F0-4801-B864-E13B7C21A443}" dt="2021-05-05T03:35:39.500" v="45" actId="1076"/>
          <ac:spMkLst>
            <pc:docMk/>
            <pc:sldMk cId="553726541" sldId="256"/>
            <ac:spMk id="3" creationId="{C4542EAC-8BF3-4BFD-9891-145BC49409C2}"/>
          </ac:spMkLst>
        </pc:spChg>
        <pc:spChg chg="add del">
          <ac:chgData name="CHANDANA MN" userId="S::mchandanabtech20@ced.alliance.edu.in::d70552fc-75e6-44d9-a196-8a309e47e583" providerId="AD" clId="Web-{ADAF19E1-17F0-4801-B864-E13B7C21A443}" dt="2021-05-05T03:32:27.075" v="11"/>
          <ac:spMkLst>
            <pc:docMk/>
            <pc:sldMk cId="553726541" sldId="256"/>
            <ac:spMk id="6" creationId="{56CDEC81-804D-46B6-95DA-DEF2A758627E}"/>
          </ac:spMkLst>
        </pc:spChg>
        <pc:spChg chg="add del">
          <ac:chgData name="CHANDANA MN" userId="S::mchandanabtech20@ced.alliance.edu.in::d70552fc-75e6-44d9-a196-8a309e47e583" providerId="AD" clId="Web-{ADAF19E1-17F0-4801-B864-E13B7C21A443}" dt="2021-05-05T03:32:16.684" v="9"/>
          <ac:spMkLst>
            <pc:docMk/>
            <pc:sldMk cId="553726541" sldId="256"/>
            <ac:spMk id="9" creationId="{847489EB-355C-4170-8C70-5CDD42EFDDBC}"/>
          </ac:spMkLst>
        </pc:spChg>
        <pc:spChg chg="add del">
          <ac:chgData name="CHANDANA MN" userId="S::mchandanabtech20@ced.alliance.edu.in::d70552fc-75e6-44d9-a196-8a309e47e583" providerId="AD" clId="Web-{ADAF19E1-17F0-4801-B864-E13B7C21A443}" dt="2021-05-05T03:32:27.075" v="11"/>
          <ac:spMkLst>
            <pc:docMk/>
            <pc:sldMk cId="553726541" sldId="256"/>
            <ac:spMk id="10" creationId="{0E845C87-7EAA-46AF-B7BA-7D9A27F7FBD2}"/>
          </ac:spMkLst>
        </pc:spChg>
        <pc:spChg chg="add del">
          <ac:chgData name="CHANDANA MN" userId="S::mchandanabtech20@ced.alliance.edu.in::d70552fc-75e6-44d9-a196-8a309e47e583" providerId="AD" clId="Web-{ADAF19E1-17F0-4801-B864-E13B7C21A443}" dt="2021-05-05T03:32:27.075" v="11"/>
          <ac:spMkLst>
            <pc:docMk/>
            <pc:sldMk cId="553726541" sldId="256"/>
            <ac:spMk id="12" creationId="{6AAAE793-35FD-4F15-816E-C3B8E037B060}"/>
          </ac:spMkLst>
        </pc:spChg>
        <pc:spChg chg="add del">
          <ac:chgData name="CHANDANA MN" userId="S::mchandanabtech20@ced.alliance.edu.in::d70552fc-75e6-44d9-a196-8a309e47e583" providerId="AD" clId="Web-{ADAF19E1-17F0-4801-B864-E13B7C21A443}" dt="2021-05-05T03:32:27.075" v="11"/>
          <ac:spMkLst>
            <pc:docMk/>
            <pc:sldMk cId="553726541" sldId="256"/>
            <ac:spMk id="14" creationId="{E2A5D4C3-50B1-4596-A008-B917274608E1}"/>
          </ac:spMkLst>
        </pc:spChg>
        <pc:spChg chg="add del">
          <ac:chgData name="CHANDANA MN" userId="S::mchandanabtech20@ced.alliance.edu.in::d70552fc-75e6-44d9-a196-8a309e47e583" providerId="AD" clId="Web-{ADAF19E1-17F0-4801-B864-E13B7C21A443}" dt="2021-05-05T03:32:16.684" v="9"/>
          <ac:spMkLst>
            <pc:docMk/>
            <pc:sldMk cId="553726541" sldId="256"/>
            <ac:spMk id="15" creationId="{D8887E40-5A0B-4897-80F0-0BAFAAB61CF9}"/>
          </ac:spMkLst>
        </pc:spChg>
        <pc:spChg chg="add del">
          <ac:chgData name="CHANDANA MN" userId="S::mchandanabtech20@ced.alliance.edu.in::d70552fc-75e6-44d9-a196-8a309e47e583" providerId="AD" clId="Web-{ADAF19E1-17F0-4801-B864-E13B7C21A443}" dt="2021-05-05T03:32:27.075" v="11"/>
          <ac:spMkLst>
            <pc:docMk/>
            <pc:sldMk cId="553726541" sldId="256"/>
            <ac:spMk id="16" creationId="{E9129AA9-E0F9-4F97-BBA2-96A79DEFF675}"/>
          </ac:spMkLst>
        </pc:spChg>
        <pc:spChg chg="add del">
          <ac:chgData name="CHANDANA MN" userId="S::mchandanabtech20@ced.alliance.edu.in::d70552fc-75e6-44d9-a196-8a309e47e583" providerId="AD" clId="Web-{ADAF19E1-17F0-4801-B864-E13B7C21A443}" dt="2021-05-05T03:32:16.684" v="9"/>
          <ac:spMkLst>
            <pc:docMk/>
            <pc:sldMk cId="553726541" sldId="256"/>
            <ac:spMk id="17" creationId="{92E3B1B6-DAAA-408B-A99C-2A7EE0409A7D}"/>
          </ac:spMkLst>
        </pc:spChg>
        <pc:spChg chg="add del">
          <ac:chgData name="CHANDANA MN" userId="S::mchandanabtech20@ced.alliance.edu.in::d70552fc-75e6-44d9-a196-8a309e47e583" providerId="AD" clId="Web-{ADAF19E1-17F0-4801-B864-E13B7C21A443}" dt="2021-05-05T03:32:27.075" v="11"/>
          <ac:spMkLst>
            <pc:docMk/>
            <pc:sldMk cId="553726541" sldId="256"/>
            <ac:spMk id="18" creationId="{947C8A03-A59D-4813-A456-D2D23826D504}"/>
          </ac:spMkLst>
        </pc:spChg>
        <pc:spChg chg="add del">
          <ac:chgData name="CHANDANA MN" userId="S::mchandanabtech20@ced.alliance.edu.in::d70552fc-75e6-44d9-a196-8a309e47e583" providerId="AD" clId="Web-{ADAF19E1-17F0-4801-B864-E13B7C21A443}" dt="2021-05-05T03:32:16.684" v="9"/>
          <ac:spMkLst>
            <pc:docMk/>
            <pc:sldMk cId="553726541" sldId="256"/>
            <ac:spMk id="19" creationId="{7A72B882-D016-4849-AF04-88E39D13AC52}"/>
          </ac:spMkLst>
        </pc:spChg>
        <pc:spChg chg="add del">
          <ac:chgData name="CHANDANA MN" userId="S::mchandanabtech20@ced.alliance.edu.in::d70552fc-75e6-44d9-a196-8a309e47e583" providerId="AD" clId="Web-{ADAF19E1-17F0-4801-B864-E13B7C21A443}" dt="2021-05-05T03:32:27.075" v="11"/>
          <ac:spMkLst>
            <pc:docMk/>
            <pc:sldMk cId="553726541" sldId="256"/>
            <ac:spMk id="20" creationId="{3024641D-BB05-4708-8F6A-9824DECAF14C}"/>
          </ac:spMkLst>
        </pc:spChg>
        <pc:spChg chg="add del">
          <ac:chgData name="CHANDANA MN" userId="S::mchandanabtech20@ced.alliance.edu.in::d70552fc-75e6-44d9-a196-8a309e47e583" providerId="AD" clId="Web-{ADAF19E1-17F0-4801-B864-E13B7C21A443}" dt="2021-05-05T03:32:16.684" v="9"/>
          <ac:spMkLst>
            <pc:docMk/>
            <pc:sldMk cId="553726541" sldId="256"/>
            <ac:spMk id="21" creationId="{41FF9E96-6955-4599-A2D0-1FF57939CBA3}"/>
          </ac:spMkLst>
        </pc:spChg>
        <pc:spChg chg="add">
          <ac:chgData name="CHANDANA MN" userId="S::mchandanabtech20@ced.alliance.edu.in::d70552fc-75e6-44d9-a196-8a309e47e583" providerId="AD" clId="Web-{ADAF19E1-17F0-4801-B864-E13B7C21A443}" dt="2021-05-05T03:32:45.388" v="15"/>
          <ac:spMkLst>
            <pc:docMk/>
            <pc:sldMk cId="553726541" sldId="256"/>
            <ac:spMk id="22" creationId="{06F5F188-C35F-49A5-B6A8-1F26B238FF91}"/>
          </ac:spMkLst>
        </pc:spChg>
        <pc:spChg chg="add del">
          <ac:chgData name="CHANDANA MN" userId="S::mchandanabtech20@ced.alliance.edu.in::d70552fc-75e6-44d9-a196-8a309e47e583" providerId="AD" clId="Web-{ADAF19E1-17F0-4801-B864-E13B7C21A443}" dt="2021-05-05T03:32:16.684" v="9"/>
          <ac:spMkLst>
            <pc:docMk/>
            <pc:sldMk cId="553726541" sldId="256"/>
            <ac:spMk id="23" creationId="{A15CFF31-2A56-4E24-9263-DC4342144D06}"/>
          </ac:spMkLst>
        </pc:spChg>
        <pc:spChg chg="add">
          <ac:chgData name="CHANDANA MN" userId="S::mchandanabtech20@ced.alliance.edu.in::d70552fc-75e6-44d9-a196-8a309e47e583" providerId="AD" clId="Web-{ADAF19E1-17F0-4801-B864-E13B7C21A443}" dt="2021-05-05T03:32:45.388" v="15"/>
          <ac:spMkLst>
            <pc:docMk/>
            <pc:sldMk cId="553726541" sldId="256"/>
            <ac:spMk id="24" creationId="{AE40A81A-3622-4FE4-A5BE-F289487C9711}"/>
          </ac:spMkLst>
        </pc:spChg>
        <pc:spChg chg="add del">
          <ac:chgData name="CHANDANA MN" userId="S::mchandanabtech20@ced.alliance.edu.in::d70552fc-75e6-44d9-a196-8a309e47e583" providerId="AD" clId="Web-{ADAF19E1-17F0-4801-B864-E13B7C21A443}" dt="2021-05-05T03:32:16.684" v="9"/>
          <ac:spMkLst>
            <pc:docMk/>
            <pc:sldMk cId="553726541" sldId="256"/>
            <ac:spMk id="25" creationId="{8F8907EB-52AA-4516-BC6A-7861CE0774DC}"/>
          </ac:spMkLst>
        </pc:spChg>
        <pc:spChg chg="add">
          <ac:chgData name="CHANDANA MN" userId="S::mchandanabtech20@ced.alliance.edu.in::d70552fc-75e6-44d9-a196-8a309e47e583" providerId="AD" clId="Web-{ADAF19E1-17F0-4801-B864-E13B7C21A443}" dt="2021-05-05T03:32:45.388" v="15"/>
          <ac:spMkLst>
            <pc:docMk/>
            <pc:sldMk cId="553726541" sldId="256"/>
            <ac:spMk id="26" creationId="{49191B7D-700E-4425-927C-F0A9B63DF63D}"/>
          </ac:spMkLst>
        </pc:spChg>
        <pc:grpChg chg="add">
          <ac:chgData name="CHANDANA MN" userId="S::mchandanabtech20@ced.alliance.edu.in::d70552fc-75e6-44d9-a196-8a309e47e583" providerId="AD" clId="Web-{ADAF19E1-17F0-4801-B864-E13B7C21A443}" dt="2021-05-05T03:32:45.388" v="15"/>
          <ac:grpSpMkLst>
            <pc:docMk/>
            <pc:sldMk cId="553726541" sldId="256"/>
            <ac:grpSpMk id="27" creationId="{500C63D8-EF5D-4AAE-B1EF-C78E00C9BE80}"/>
          </ac:grpSpMkLst>
        </pc:grpChg>
        <pc:picChg chg="add mod ord">
          <ac:chgData name="CHANDANA MN" userId="S::mchandanabtech20@ced.alliance.edu.in::d70552fc-75e6-44d9-a196-8a309e47e583" providerId="AD" clId="Web-{ADAF19E1-17F0-4801-B864-E13B7C21A443}" dt="2021-05-05T03:32:45.388" v="15"/>
          <ac:picMkLst>
            <pc:docMk/>
            <pc:sldMk cId="553726541" sldId="256"/>
            <ac:picMk id="4" creationId="{FCF4B101-99F4-4C59-ACF1-28125D5E9459}"/>
          </ac:picMkLst>
        </pc:picChg>
        <pc:picChg chg="add del">
          <ac:chgData name="CHANDANA MN" userId="S::mchandanabtech20@ced.alliance.edu.in::d70552fc-75e6-44d9-a196-8a309e47e583" providerId="AD" clId="Web-{ADAF19E1-17F0-4801-B864-E13B7C21A443}" dt="2021-05-05T03:32:27.075" v="11"/>
          <ac:picMkLst>
            <pc:docMk/>
            <pc:sldMk cId="553726541" sldId="256"/>
            <ac:picMk id="7" creationId="{70333DD4-1BAD-4A0F-97CE-BC0365285F45}"/>
          </ac:picMkLst>
        </pc:picChg>
        <pc:picChg chg="add del">
          <ac:chgData name="CHANDANA MN" userId="S::mchandanabtech20@ced.alliance.edu.in::d70552fc-75e6-44d9-a196-8a309e47e583" providerId="AD" clId="Web-{ADAF19E1-17F0-4801-B864-E13B7C21A443}" dt="2021-05-05T03:32:27.075" v="11"/>
          <ac:picMkLst>
            <pc:docMk/>
            <pc:sldMk cId="553726541" sldId="256"/>
            <ac:picMk id="8" creationId="{B00B2048-F340-478F-9B06-A78BBA2D672E}"/>
          </ac:picMkLst>
        </pc:picChg>
        <pc:picChg chg="add del">
          <ac:chgData name="CHANDANA MN" userId="S::mchandanabtech20@ced.alliance.edu.in::d70552fc-75e6-44d9-a196-8a309e47e583" providerId="AD" clId="Web-{ADAF19E1-17F0-4801-B864-E13B7C21A443}" dt="2021-05-05T03:32:16.684" v="9"/>
          <ac:picMkLst>
            <pc:docMk/>
            <pc:sldMk cId="553726541" sldId="256"/>
            <ac:picMk id="11" creationId="{521CC0F3-7B68-4C9C-999A-74F8925C33B2}"/>
          </ac:picMkLst>
        </pc:picChg>
        <pc:picChg chg="add del">
          <ac:chgData name="CHANDANA MN" userId="S::mchandanabtech20@ced.alliance.edu.in::d70552fc-75e6-44d9-a196-8a309e47e583" providerId="AD" clId="Web-{ADAF19E1-17F0-4801-B864-E13B7C21A443}" dt="2021-05-05T03:32:16.684" v="9"/>
          <ac:picMkLst>
            <pc:docMk/>
            <pc:sldMk cId="553726541" sldId="256"/>
            <ac:picMk id="13" creationId="{3EB18ECF-1C11-48BB-8C2B-DC5532A906F4}"/>
          </ac:picMkLst>
        </pc:picChg>
      </pc:sldChg>
      <pc:sldChg chg="addSp delSp modSp new mod setBg modClrScheme chgLayout">
        <pc:chgData name="CHANDANA MN" userId="S::mchandanabtech20@ced.alliance.edu.in::d70552fc-75e6-44d9-a196-8a309e47e583" providerId="AD" clId="Web-{ADAF19E1-17F0-4801-B864-E13B7C21A443}" dt="2021-05-05T03:55:33.989" v="139" actId="14100"/>
        <pc:sldMkLst>
          <pc:docMk/>
          <pc:sldMk cId="810830021" sldId="257"/>
        </pc:sldMkLst>
        <pc:spChg chg="mod ord">
          <ac:chgData name="CHANDANA MN" userId="S::mchandanabtech20@ced.alliance.edu.in::d70552fc-75e6-44d9-a196-8a309e47e583" providerId="AD" clId="Web-{ADAF19E1-17F0-4801-B864-E13B7C21A443}" dt="2021-05-05T03:55:33.989" v="139" actId="14100"/>
          <ac:spMkLst>
            <pc:docMk/>
            <pc:sldMk cId="810830021" sldId="257"/>
            <ac:spMk id="2" creationId="{916B044D-8AFC-4D4A-BE43-8BA964C1C356}"/>
          </ac:spMkLst>
        </pc:spChg>
        <pc:spChg chg="del">
          <ac:chgData name="CHANDANA MN" userId="S::mchandanabtech20@ced.alliance.edu.in::d70552fc-75e6-44d9-a196-8a309e47e583" providerId="AD" clId="Web-{ADAF19E1-17F0-4801-B864-E13B7C21A443}" dt="2021-05-05T03:38:32.550" v="53"/>
          <ac:spMkLst>
            <pc:docMk/>
            <pc:sldMk cId="810830021" sldId="257"/>
            <ac:spMk id="3" creationId="{899C478F-44CE-46FF-979F-106AF92FCA08}"/>
          </ac:spMkLst>
        </pc:spChg>
        <pc:spChg chg="add del">
          <ac:chgData name="CHANDANA MN" userId="S::mchandanabtech20@ced.alliance.edu.in::d70552fc-75e6-44d9-a196-8a309e47e583" providerId="AD" clId="Web-{ADAF19E1-17F0-4801-B864-E13B7C21A443}" dt="2021-05-05T03:54:27.176" v="126"/>
          <ac:spMkLst>
            <pc:docMk/>
            <pc:sldMk cId="810830021" sldId="257"/>
            <ac:spMk id="6" creationId="{99B5B3C5-A599-465B-B2B9-866E8B2087CE}"/>
          </ac:spMkLst>
        </pc:spChg>
        <pc:spChg chg="add del">
          <ac:chgData name="CHANDANA MN" userId="S::mchandanabtech20@ced.alliance.edu.in::d70552fc-75e6-44d9-a196-8a309e47e583" providerId="AD" clId="Web-{ADAF19E1-17F0-4801-B864-E13B7C21A443}" dt="2021-05-05T03:54:27.176" v="126"/>
          <ac:spMkLst>
            <pc:docMk/>
            <pc:sldMk cId="810830021" sldId="257"/>
            <ac:spMk id="7" creationId="{25C84982-7DD0-43B1-8A2D-BFA4DF1B4E60}"/>
          </ac:spMkLst>
        </pc:spChg>
        <pc:spChg chg="add del">
          <ac:chgData name="CHANDANA MN" userId="S::mchandanabtech20@ced.alliance.edu.in::d70552fc-75e6-44d9-a196-8a309e47e583" providerId="AD" clId="Web-{ADAF19E1-17F0-4801-B864-E13B7C21A443}" dt="2021-05-05T03:40:09.880" v="59"/>
          <ac:spMkLst>
            <pc:docMk/>
            <pc:sldMk cId="810830021" sldId="257"/>
            <ac:spMk id="9" creationId="{99B5B3C5-A599-465B-B2B9-866E8B2087CE}"/>
          </ac:spMkLst>
        </pc:spChg>
        <pc:spChg chg="add del">
          <ac:chgData name="CHANDANA MN" userId="S::mchandanabtech20@ced.alliance.edu.in::d70552fc-75e6-44d9-a196-8a309e47e583" providerId="AD" clId="Web-{ADAF19E1-17F0-4801-B864-E13B7C21A443}" dt="2021-05-05T03:54:27.176" v="126"/>
          <ac:spMkLst>
            <pc:docMk/>
            <pc:sldMk cId="810830021" sldId="257"/>
            <ac:spMk id="10" creationId="{41ECC456-8D05-4418-8374-34EE15C5738B}"/>
          </ac:spMkLst>
        </pc:spChg>
        <pc:spChg chg="add del">
          <ac:chgData name="CHANDANA MN" userId="S::mchandanabtech20@ced.alliance.edu.in::d70552fc-75e6-44d9-a196-8a309e47e583" providerId="AD" clId="Web-{ADAF19E1-17F0-4801-B864-E13B7C21A443}" dt="2021-05-05T03:40:09.880" v="59"/>
          <ac:spMkLst>
            <pc:docMk/>
            <pc:sldMk cId="810830021" sldId="257"/>
            <ac:spMk id="11" creationId="{25C84982-7DD0-43B1-8A2D-BFA4DF1B4E60}"/>
          </ac:spMkLst>
        </pc:spChg>
        <pc:spChg chg="add del">
          <ac:chgData name="CHANDANA MN" userId="S::mchandanabtech20@ced.alliance.edu.in::d70552fc-75e6-44d9-a196-8a309e47e583" providerId="AD" clId="Web-{ADAF19E1-17F0-4801-B864-E13B7C21A443}" dt="2021-05-05T03:54:27.176" v="126"/>
          <ac:spMkLst>
            <pc:docMk/>
            <pc:sldMk cId="810830021" sldId="257"/>
            <ac:spMk id="12" creationId="{BCBA53BE-813B-487A-9E9C-A75F5CD4859D}"/>
          </ac:spMkLst>
        </pc:spChg>
        <pc:spChg chg="add del">
          <ac:chgData name="CHANDANA MN" userId="S::mchandanabtech20@ced.alliance.edu.in::d70552fc-75e6-44d9-a196-8a309e47e583" providerId="AD" clId="Web-{ADAF19E1-17F0-4801-B864-E13B7C21A443}" dt="2021-05-05T03:54:27.176" v="126"/>
          <ac:spMkLst>
            <pc:docMk/>
            <pc:sldMk cId="810830021" sldId="257"/>
            <ac:spMk id="29" creationId="{D84D8844-B6CA-42E2-9D09-280B8D2C3679}"/>
          </ac:spMkLst>
        </pc:spChg>
        <pc:spChg chg="add del">
          <ac:chgData name="CHANDANA MN" userId="S::mchandanabtech20@ced.alliance.edu.in::d70552fc-75e6-44d9-a196-8a309e47e583" providerId="AD" clId="Web-{ADAF19E1-17F0-4801-B864-E13B7C21A443}" dt="2021-05-05T03:40:09.880" v="59"/>
          <ac:spMkLst>
            <pc:docMk/>
            <pc:sldMk cId="810830021" sldId="257"/>
            <ac:spMk id="30" creationId="{295DBEFB-AF18-40AC-9D38-C38DDBAF0C1A}"/>
          </ac:spMkLst>
        </pc:spChg>
        <pc:spChg chg="add del">
          <ac:chgData name="CHANDANA MN" userId="S::mchandanabtech20@ced.alliance.edu.in::d70552fc-75e6-44d9-a196-8a309e47e583" providerId="AD" clId="Web-{ADAF19E1-17F0-4801-B864-E13B7C21A443}" dt="2021-05-05T03:54:27.176" v="126"/>
          <ac:spMkLst>
            <pc:docMk/>
            <pc:sldMk cId="810830021" sldId="257"/>
            <ac:spMk id="31" creationId="{9ED44E6B-54B5-4305-8D51-ED14DB5A3EF4}"/>
          </ac:spMkLst>
        </pc:spChg>
        <pc:spChg chg="add del">
          <ac:chgData name="CHANDANA MN" userId="S::mchandanabtech20@ced.alliance.edu.in::d70552fc-75e6-44d9-a196-8a309e47e583" providerId="AD" clId="Web-{ADAF19E1-17F0-4801-B864-E13B7C21A443}" dt="2021-05-05T03:40:09.880" v="59"/>
          <ac:spMkLst>
            <pc:docMk/>
            <pc:sldMk cId="810830021" sldId="257"/>
            <ac:spMk id="32" creationId="{2BF149F8-2DEF-47E0-801E-6613E6698DAC}"/>
          </ac:spMkLst>
        </pc:spChg>
        <pc:spChg chg="add del">
          <ac:chgData name="CHANDANA MN" userId="S::mchandanabtech20@ced.alliance.edu.in::d70552fc-75e6-44d9-a196-8a309e47e583" providerId="AD" clId="Web-{ADAF19E1-17F0-4801-B864-E13B7C21A443}" dt="2021-05-05T03:40:09.880" v="59"/>
          <ac:spMkLst>
            <pc:docMk/>
            <pc:sldMk cId="810830021" sldId="257"/>
            <ac:spMk id="34" creationId="{C8281224-063B-4327-819C-DF82BA103124}"/>
          </ac:spMkLst>
        </pc:spChg>
        <pc:spChg chg="add del">
          <ac:chgData name="CHANDANA MN" userId="S::mchandanabtech20@ced.alliance.edu.in::d70552fc-75e6-44d9-a196-8a309e47e583" providerId="AD" clId="Web-{ADAF19E1-17F0-4801-B864-E13B7C21A443}" dt="2021-05-05T03:54:27.176" v="126"/>
          <ac:spMkLst>
            <pc:docMk/>
            <pc:sldMk cId="810830021" sldId="257"/>
            <ac:spMk id="37" creationId="{F7D23E4C-BB5C-4A97-B5BE-18C6B6A55797}"/>
          </ac:spMkLst>
        </pc:spChg>
        <pc:spChg chg="add del">
          <ac:chgData name="CHANDANA MN" userId="S::mchandanabtech20@ced.alliance.edu.in::d70552fc-75e6-44d9-a196-8a309e47e583" providerId="AD" clId="Web-{ADAF19E1-17F0-4801-B864-E13B7C21A443}" dt="2021-05-05T03:40:09.880" v="59"/>
          <ac:spMkLst>
            <pc:docMk/>
            <pc:sldMk cId="810830021" sldId="257"/>
            <ac:spMk id="42" creationId="{7B18CADE-0134-4106-B6F5-4EC8B7751A0E}"/>
          </ac:spMkLst>
        </pc:spChg>
        <pc:spChg chg="add">
          <ac:chgData name="CHANDANA MN" userId="S::mchandanabtech20@ced.alliance.edu.in::d70552fc-75e6-44d9-a196-8a309e47e583" providerId="AD" clId="Web-{ADAF19E1-17F0-4801-B864-E13B7C21A443}" dt="2021-05-05T03:54:27.176" v="126"/>
          <ac:spMkLst>
            <pc:docMk/>
            <pc:sldMk cId="810830021" sldId="257"/>
            <ac:spMk id="53" creationId="{99B5B3C5-A599-465B-B2B9-866E8B2087CE}"/>
          </ac:spMkLst>
        </pc:spChg>
        <pc:spChg chg="add">
          <ac:chgData name="CHANDANA MN" userId="S::mchandanabtech20@ced.alliance.edu.in::d70552fc-75e6-44d9-a196-8a309e47e583" providerId="AD" clId="Web-{ADAF19E1-17F0-4801-B864-E13B7C21A443}" dt="2021-05-05T03:54:27.176" v="126"/>
          <ac:spMkLst>
            <pc:docMk/>
            <pc:sldMk cId="810830021" sldId="257"/>
            <ac:spMk id="55" creationId="{25C84982-7DD0-43B1-8A2D-BFA4DF1B4E60}"/>
          </ac:spMkLst>
        </pc:spChg>
        <pc:spChg chg="add">
          <ac:chgData name="CHANDANA MN" userId="S::mchandanabtech20@ced.alliance.edu.in::d70552fc-75e6-44d9-a196-8a309e47e583" providerId="AD" clId="Web-{ADAF19E1-17F0-4801-B864-E13B7C21A443}" dt="2021-05-05T03:54:27.176" v="126"/>
          <ac:spMkLst>
            <pc:docMk/>
            <pc:sldMk cId="810830021" sldId="257"/>
            <ac:spMk id="74" creationId="{8427DF8B-AF40-4916-BF81-7B4B1D6A063D}"/>
          </ac:spMkLst>
        </pc:spChg>
        <pc:spChg chg="add">
          <ac:chgData name="CHANDANA MN" userId="S::mchandanabtech20@ced.alliance.edu.in::d70552fc-75e6-44d9-a196-8a309e47e583" providerId="AD" clId="Web-{ADAF19E1-17F0-4801-B864-E13B7C21A443}" dt="2021-05-05T03:54:27.176" v="126"/>
          <ac:spMkLst>
            <pc:docMk/>
            <pc:sldMk cId="810830021" sldId="257"/>
            <ac:spMk id="76" creationId="{6AE0E191-47BD-46BD-846E-E994713F2C91}"/>
          </ac:spMkLst>
        </pc:spChg>
        <pc:spChg chg="add">
          <ac:chgData name="CHANDANA MN" userId="S::mchandanabtech20@ced.alliance.edu.in::d70552fc-75e6-44d9-a196-8a309e47e583" providerId="AD" clId="Web-{ADAF19E1-17F0-4801-B864-E13B7C21A443}" dt="2021-05-05T03:54:27.176" v="126"/>
          <ac:spMkLst>
            <pc:docMk/>
            <pc:sldMk cId="810830021" sldId="257"/>
            <ac:spMk id="78" creationId="{D60DC0FE-B192-4898-9A42-DD3CA1061184}"/>
          </ac:spMkLst>
        </pc:spChg>
        <pc:grpChg chg="add del">
          <ac:chgData name="CHANDANA MN" userId="S::mchandanabtech20@ced.alliance.edu.in::d70552fc-75e6-44d9-a196-8a309e47e583" providerId="AD" clId="Web-{ADAF19E1-17F0-4801-B864-E13B7C21A443}" dt="2021-05-05T03:54:27.176" v="126"/>
          <ac:grpSpMkLst>
            <pc:docMk/>
            <pc:sldMk cId="810830021" sldId="257"/>
            <ac:grpSpMk id="8" creationId="{1D912E1C-3BBA-42F0-A3EE-FEC382E7230A}"/>
          </ac:grpSpMkLst>
        </pc:grpChg>
        <pc:grpChg chg="add del">
          <ac:chgData name="CHANDANA MN" userId="S::mchandanabtech20@ced.alliance.edu.in::d70552fc-75e6-44d9-a196-8a309e47e583" providerId="AD" clId="Web-{ADAF19E1-17F0-4801-B864-E13B7C21A443}" dt="2021-05-05T03:40:09.880" v="59"/>
          <ac:grpSpMkLst>
            <pc:docMk/>
            <pc:sldMk cId="810830021" sldId="257"/>
            <ac:grpSpMk id="13" creationId="{1D912E1C-3BBA-42F0-A3EE-FEC382E7230A}"/>
          </ac:grpSpMkLst>
        </pc:grpChg>
        <pc:grpChg chg="add del">
          <ac:chgData name="CHANDANA MN" userId="S::mchandanabtech20@ced.alliance.edu.in::d70552fc-75e6-44d9-a196-8a309e47e583" providerId="AD" clId="Web-{ADAF19E1-17F0-4801-B864-E13B7C21A443}" dt="2021-05-05T03:40:09.880" v="59"/>
          <ac:grpSpMkLst>
            <pc:docMk/>
            <pc:sldMk cId="810830021" sldId="257"/>
            <ac:grpSpMk id="36" creationId="{074E60FF-2E08-427F-ABDE-24492653C61C}"/>
          </ac:grpSpMkLst>
        </pc:grpChg>
        <pc:grpChg chg="add del">
          <ac:chgData name="CHANDANA MN" userId="S::mchandanabtech20@ced.alliance.edu.in::d70552fc-75e6-44d9-a196-8a309e47e583" providerId="AD" clId="Web-{ADAF19E1-17F0-4801-B864-E13B7C21A443}" dt="2021-05-05T03:54:27.176" v="126"/>
          <ac:grpSpMkLst>
            <pc:docMk/>
            <pc:sldMk cId="810830021" sldId="257"/>
            <ac:grpSpMk id="40" creationId="{3385484B-742B-4787-9431-A2DDB1C13CA5}"/>
          </ac:grpSpMkLst>
        </pc:grpChg>
        <pc:grpChg chg="add">
          <ac:chgData name="CHANDANA MN" userId="S::mchandanabtech20@ced.alliance.edu.in::d70552fc-75e6-44d9-a196-8a309e47e583" providerId="AD" clId="Web-{ADAF19E1-17F0-4801-B864-E13B7C21A443}" dt="2021-05-05T03:54:27.176" v="126"/>
          <ac:grpSpMkLst>
            <pc:docMk/>
            <pc:sldMk cId="810830021" sldId="257"/>
            <ac:grpSpMk id="57" creationId="{1D912E1C-3BBA-42F0-A3EE-FEC382E7230A}"/>
          </ac:grpSpMkLst>
        </pc:grpChg>
        <pc:grpChg chg="add">
          <ac:chgData name="CHANDANA MN" userId="S::mchandanabtech20@ced.alliance.edu.in::d70552fc-75e6-44d9-a196-8a309e47e583" providerId="AD" clId="Web-{ADAF19E1-17F0-4801-B864-E13B7C21A443}" dt="2021-05-05T03:54:27.176" v="126"/>
          <ac:grpSpMkLst>
            <pc:docMk/>
            <pc:sldMk cId="810830021" sldId="257"/>
            <ac:grpSpMk id="80" creationId="{47154ABD-A760-4C29-A394-422706C2C032}"/>
          </ac:grpSpMkLst>
        </pc:grpChg>
        <pc:picChg chg="add mod ord">
          <ac:chgData name="CHANDANA MN" userId="S::mchandanabtech20@ced.alliance.edu.in::d70552fc-75e6-44d9-a196-8a309e47e583" providerId="AD" clId="Web-{ADAF19E1-17F0-4801-B864-E13B7C21A443}" dt="2021-05-05T03:54:27.176" v="126"/>
          <ac:picMkLst>
            <pc:docMk/>
            <pc:sldMk cId="810830021" sldId="257"/>
            <ac:picMk id="4" creationId="{89DA1D20-4877-467F-9AFF-A3F81D8F19E5}"/>
          </ac:picMkLst>
        </pc:picChg>
        <pc:picChg chg="add del">
          <ac:chgData name="CHANDANA MN" userId="S::mchandanabtech20@ced.alliance.edu.in::d70552fc-75e6-44d9-a196-8a309e47e583" providerId="AD" clId="Web-{ADAF19E1-17F0-4801-B864-E13B7C21A443}" dt="2021-05-05T03:54:27.176" v="126"/>
          <ac:picMkLst>
            <pc:docMk/>
            <pc:sldMk cId="810830021" sldId="257"/>
            <ac:picMk id="38" creationId="{33B836EB-A5EB-420E-BA1D-F14C24699A63}"/>
          </ac:picMkLst>
        </pc:picChg>
        <pc:picChg chg="add del">
          <ac:chgData name="CHANDANA MN" userId="S::mchandanabtech20@ced.alliance.edu.in::d70552fc-75e6-44d9-a196-8a309e47e583" providerId="AD" clId="Web-{ADAF19E1-17F0-4801-B864-E13B7C21A443}" dt="2021-05-05T03:40:09.880" v="59"/>
          <ac:picMkLst>
            <pc:docMk/>
            <pc:sldMk cId="810830021" sldId="257"/>
            <ac:picMk id="44" creationId="{1DAB2FA3-EE10-42B7-BBDB-B701E9DDDF5E}"/>
          </ac:picMkLst>
        </pc:picChg>
        <pc:picChg chg="add del">
          <ac:chgData name="CHANDANA MN" userId="S::mchandanabtech20@ced.alliance.edu.in::d70552fc-75e6-44d9-a196-8a309e47e583" providerId="AD" clId="Web-{ADAF19E1-17F0-4801-B864-E13B7C21A443}" dt="2021-05-05T03:40:09.880" v="59"/>
          <ac:picMkLst>
            <pc:docMk/>
            <pc:sldMk cId="810830021" sldId="257"/>
            <ac:picMk id="46" creationId="{B7B2B5DA-BB14-4461-ADE0-07DACEEEDAEF}"/>
          </ac:picMkLst>
        </pc:picChg>
        <pc:picChg chg="add del">
          <ac:chgData name="CHANDANA MN" userId="S::mchandanabtech20@ced.alliance.edu.in::d70552fc-75e6-44d9-a196-8a309e47e583" providerId="AD" clId="Web-{ADAF19E1-17F0-4801-B864-E13B7C21A443}" dt="2021-05-05T03:54:27.176" v="126"/>
          <ac:picMkLst>
            <pc:docMk/>
            <pc:sldMk cId="810830021" sldId="257"/>
            <ac:picMk id="48" creationId="{E5DCD441-4343-4494-AEB1-1420FC18ED83}"/>
          </ac:picMkLst>
        </pc:picChg>
      </pc:sldChg>
      <pc:sldChg chg="addSp delSp modSp new mod setBg">
        <pc:chgData name="CHANDANA MN" userId="S::mchandanabtech20@ced.alliance.edu.in::d70552fc-75e6-44d9-a196-8a309e47e583" providerId="AD" clId="Web-{ADAF19E1-17F0-4801-B864-E13B7C21A443}" dt="2021-05-05T03:53:50.909" v="125" actId="1076"/>
        <pc:sldMkLst>
          <pc:docMk/>
          <pc:sldMk cId="327270731" sldId="258"/>
        </pc:sldMkLst>
        <pc:spChg chg="mod">
          <ac:chgData name="CHANDANA MN" userId="S::mchandanabtech20@ced.alliance.edu.in::d70552fc-75e6-44d9-a196-8a309e47e583" providerId="AD" clId="Web-{ADAF19E1-17F0-4801-B864-E13B7C21A443}" dt="2021-05-05T03:53:50.909" v="125" actId="1076"/>
          <ac:spMkLst>
            <pc:docMk/>
            <pc:sldMk cId="327270731" sldId="258"/>
            <ac:spMk id="2" creationId="{7E20863D-129A-40A4-B65D-999A5CDE3E1C}"/>
          </ac:spMkLst>
        </pc:spChg>
        <pc:spChg chg="add del mod">
          <ac:chgData name="CHANDANA MN" userId="S::mchandanabtech20@ced.alliance.edu.in::d70552fc-75e6-44d9-a196-8a309e47e583" providerId="AD" clId="Web-{ADAF19E1-17F0-4801-B864-E13B7C21A443}" dt="2021-05-05T03:52:46.346" v="116" actId="20577"/>
          <ac:spMkLst>
            <pc:docMk/>
            <pc:sldMk cId="327270731" sldId="258"/>
            <ac:spMk id="3" creationId="{5C55FD8A-AF09-4435-80CB-6B096191450D}"/>
          </ac:spMkLst>
        </pc:spChg>
        <pc:spChg chg="add del">
          <ac:chgData name="CHANDANA MN" userId="S::mchandanabtech20@ced.alliance.edu.in::d70552fc-75e6-44d9-a196-8a309e47e583" providerId="AD" clId="Web-{ADAF19E1-17F0-4801-B864-E13B7C21A443}" dt="2021-05-05T03:46:16.308" v="83"/>
          <ac:spMkLst>
            <pc:docMk/>
            <pc:sldMk cId="327270731" sldId="258"/>
            <ac:spMk id="8" creationId="{99B5B3C5-A599-465B-B2B9-866E8B2087CE}"/>
          </ac:spMkLst>
        </pc:spChg>
        <pc:spChg chg="add">
          <ac:chgData name="CHANDANA MN" userId="S::mchandanabtech20@ced.alliance.edu.in::d70552fc-75e6-44d9-a196-8a309e47e583" providerId="AD" clId="Web-{ADAF19E1-17F0-4801-B864-E13B7C21A443}" dt="2021-05-05T03:51:06.891" v="97"/>
          <ac:spMkLst>
            <pc:docMk/>
            <pc:sldMk cId="327270731" sldId="258"/>
            <ac:spMk id="9" creationId="{4F8E18AC-903E-4B46-8CC0-FE20E612CE37}"/>
          </ac:spMkLst>
        </pc:spChg>
        <pc:spChg chg="add del">
          <ac:chgData name="CHANDANA MN" userId="S::mchandanabtech20@ced.alliance.edu.in::d70552fc-75e6-44d9-a196-8a309e47e583" providerId="AD" clId="Web-{ADAF19E1-17F0-4801-B864-E13B7C21A443}" dt="2021-05-05T03:46:16.308" v="83"/>
          <ac:spMkLst>
            <pc:docMk/>
            <pc:sldMk cId="327270731" sldId="258"/>
            <ac:spMk id="10" creationId="{25C84982-7DD0-43B1-8A2D-BFA4DF1B4E60}"/>
          </ac:spMkLst>
        </pc:spChg>
        <pc:spChg chg="add">
          <ac:chgData name="CHANDANA MN" userId="S::mchandanabtech20@ced.alliance.edu.in::d70552fc-75e6-44d9-a196-8a309e47e583" providerId="AD" clId="Web-{ADAF19E1-17F0-4801-B864-E13B7C21A443}" dt="2021-05-05T03:51:06.891" v="97"/>
          <ac:spMkLst>
            <pc:docMk/>
            <pc:sldMk cId="327270731" sldId="258"/>
            <ac:spMk id="11" creationId="{3DEE38FB-0763-470C-8A5E-44456B5130D7}"/>
          </ac:spMkLst>
        </pc:spChg>
        <pc:spChg chg="add">
          <ac:chgData name="CHANDANA MN" userId="S::mchandanabtech20@ced.alliance.edu.in::d70552fc-75e6-44d9-a196-8a309e47e583" providerId="AD" clId="Web-{ADAF19E1-17F0-4801-B864-E13B7C21A443}" dt="2021-05-05T03:51:06.891" v="97"/>
          <ac:spMkLst>
            <pc:docMk/>
            <pc:sldMk cId="327270731" sldId="258"/>
            <ac:spMk id="13" creationId="{F1D6E6C0-11C7-4A38-BD12-80741960B53C}"/>
          </ac:spMkLst>
        </pc:spChg>
        <pc:spChg chg="add del">
          <ac:chgData name="CHANDANA MN" userId="S::mchandanabtech20@ced.alliance.edu.in::d70552fc-75e6-44d9-a196-8a309e47e583" providerId="AD" clId="Web-{ADAF19E1-17F0-4801-B864-E13B7C21A443}" dt="2021-05-05T03:46:16.308" v="83"/>
          <ac:spMkLst>
            <pc:docMk/>
            <pc:sldMk cId="327270731" sldId="258"/>
            <ac:spMk id="29" creationId="{9AE10120-4423-438F-B13C-48A071BC0E89}"/>
          </ac:spMkLst>
        </pc:spChg>
        <pc:spChg chg="add del">
          <ac:chgData name="CHANDANA MN" userId="S::mchandanabtech20@ced.alliance.edu.in::d70552fc-75e6-44d9-a196-8a309e47e583" providerId="AD" clId="Web-{ADAF19E1-17F0-4801-B864-E13B7C21A443}" dt="2021-05-05T03:46:16.308" v="83"/>
          <ac:spMkLst>
            <pc:docMk/>
            <pc:sldMk cId="327270731" sldId="258"/>
            <ac:spMk id="31" creationId="{A989181E-9E81-454C-8AFD-0B0FD90B9881}"/>
          </ac:spMkLst>
        </pc:spChg>
        <pc:spChg chg="add del">
          <ac:chgData name="CHANDANA MN" userId="S::mchandanabtech20@ced.alliance.edu.in::d70552fc-75e6-44d9-a196-8a309e47e583" providerId="AD" clId="Web-{ADAF19E1-17F0-4801-B864-E13B7C21A443}" dt="2021-05-05T03:46:16.308" v="83"/>
          <ac:spMkLst>
            <pc:docMk/>
            <pc:sldMk cId="327270731" sldId="258"/>
            <ac:spMk id="41" creationId="{3D01B79B-87C9-44EC-BB14-95E544F894AF}"/>
          </ac:spMkLst>
        </pc:spChg>
        <pc:spChg chg="add del">
          <ac:chgData name="CHANDANA MN" userId="S::mchandanabtech20@ced.alliance.edu.in::d70552fc-75e6-44d9-a196-8a309e47e583" providerId="AD" clId="Web-{ADAF19E1-17F0-4801-B864-E13B7C21A443}" dt="2021-05-05T03:46:16.308" v="83"/>
          <ac:spMkLst>
            <pc:docMk/>
            <pc:sldMk cId="327270731" sldId="258"/>
            <ac:spMk id="45" creationId="{01E439A2-8467-4AA1-B491-70DE0B9C4F1D}"/>
          </ac:spMkLst>
        </pc:spChg>
        <pc:spChg chg="add del">
          <ac:chgData name="CHANDANA MN" userId="S::mchandanabtech20@ced.alliance.edu.in::d70552fc-75e6-44d9-a196-8a309e47e583" providerId="AD" clId="Web-{ADAF19E1-17F0-4801-B864-E13B7C21A443}" dt="2021-05-05T03:46:16.308" v="83"/>
          <ac:spMkLst>
            <pc:docMk/>
            <pc:sldMk cId="327270731" sldId="258"/>
            <ac:spMk id="49" creationId="{1ACC84AF-5B6C-4F20-B6BF-AF0E6C5E58E2}"/>
          </ac:spMkLst>
        </pc:spChg>
        <pc:spChg chg="add del">
          <ac:chgData name="CHANDANA MN" userId="S::mchandanabtech20@ced.alliance.edu.in::d70552fc-75e6-44d9-a196-8a309e47e583" providerId="AD" clId="Web-{ADAF19E1-17F0-4801-B864-E13B7C21A443}" dt="2021-05-05T03:46:16.308" v="83"/>
          <ac:spMkLst>
            <pc:docMk/>
            <pc:sldMk cId="327270731" sldId="258"/>
            <ac:spMk id="53" creationId="{2859D9BE-3FFB-45B2-8622-78FEBCE43369}"/>
          </ac:spMkLst>
        </pc:spChg>
        <pc:grpChg chg="add del">
          <ac:chgData name="CHANDANA MN" userId="S::mchandanabtech20@ced.alliance.edu.in::d70552fc-75e6-44d9-a196-8a309e47e583" providerId="AD" clId="Web-{ADAF19E1-17F0-4801-B864-E13B7C21A443}" dt="2021-05-05T03:46:16.308" v="83"/>
          <ac:grpSpMkLst>
            <pc:docMk/>
            <pc:sldMk cId="327270731" sldId="258"/>
            <ac:grpSpMk id="12" creationId="{1D912E1C-3BBA-42F0-A3EE-FEC382E7230A}"/>
          </ac:grpSpMkLst>
        </pc:grpChg>
        <pc:grpChg chg="add">
          <ac:chgData name="CHANDANA MN" userId="S::mchandanabtech20@ced.alliance.edu.in::d70552fc-75e6-44d9-a196-8a309e47e583" providerId="AD" clId="Web-{ADAF19E1-17F0-4801-B864-E13B7C21A443}" dt="2021-05-05T03:51:06.891" v="97"/>
          <ac:grpSpMkLst>
            <pc:docMk/>
            <pc:sldMk cId="327270731" sldId="258"/>
            <ac:grpSpMk id="15" creationId="{2B16E781-E64A-4007-B0F1-5A50135A4276}"/>
          </ac:grpSpMkLst>
        </pc:grpChg>
        <pc:grpChg chg="add del">
          <ac:chgData name="CHANDANA MN" userId="S::mchandanabtech20@ced.alliance.edu.in::d70552fc-75e6-44d9-a196-8a309e47e583" providerId="AD" clId="Web-{ADAF19E1-17F0-4801-B864-E13B7C21A443}" dt="2021-05-05T03:46:16.308" v="83"/>
          <ac:grpSpMkLst>
            <pc:docMk/>
            <pc:sldMk cId="327270731" sldId="258"/>
            <ac:grpSpMk id="33" creationId="{DB259E68-05A7-46E1-BFD2-079CCB5EDB2C}"/>
          </ac:grpSpMkLst>
        </pc:grpChg>
        <pc:picChg chg="add mod modCrop">
          <ac:chgData name="CHANDANA MN" userId="S::mchandanabtech20@ced.alliance.edu.in::d70552fc-75e6-44d9-a196-8a309e47e583" providerId="AD" clId="Web-{ADAF19E1-17F0-4801-B864-E13B7C21A443}" dt="2021-05-05T03:51:42.126" v="101" actId="1076"/>
          <ac:picMkLst>
            <pc:docMk/>
            <pc:sldMk cId="327270731" sldId="258"/>
            <ac:picMk id="4" creationId="{43FD9AC5-9590-4853-89F5-5005185803CE}"/>
          </ac:picMkLst>
        </pc:picChg>
        <pc:picChg chg="add del">
          <ac:chgData name="CHANDANA MN" userId="S::mchandanabtech20@ced.alliance.edu.in::d70552fc-75e6-44d9-a196-8a309e47e583" providerId="AD" clId="Web-{ADAF19E1-17F0-4801-B864-E13B7C21A443}" dt="2021-05-05T03:46:16.308" v="83"/>
          <ac:picMkLst>
            <pc:docMk/>
            <pc:sldMk cId="327270731" sldId="258"/>
            <ac:picMk id="43" creationId="{2CC26251-4579-4CC2-BCAB-35B7EDFBC86B}"/>
          </ac:picMkLst>
        </pc:picChg>
        <pc:picChg chg="add del">
          <ac:chgData name="CHANDANA MN" userId="S::mchandanabtech20@ced.alliance.edu.in::d70552fc-75e6-44d9-a196-8a309e47e583" providerId="AD" clId="Web-{ADAF19E1-17F0-4801-B864-E13B7C21A443}" dt="2021-05-05T03:46:16.308" v="83"/>
          <ac:picMkLst>
            <pc:docMk/>
            <pc:sldMk cId="327270731" sldId="258"/>
            <ac:picMk id="47" creationId="{2DBDED9A-DF4C-44D8-9185-122848F90987}"/>
          </ac:picMkLst>
        </pc:picChg>
        <pc:picChg chg="add del">
          <ac:chgData name="CHANDANA MN" userId="S::mchandanabtech20@ced.alliance.edu.in::d70552fc-75e6-44d9-a196-8a309e47e583" providerId="AD" clId="Web-{ADAF19E1-17F0-4801-B864-E13B7C21A443}" dt="2021-05-05T03:46:16.308" v="83"/>
          <ac:picMkLst>
            <pc:docMk/>
            <pc:sldMk cId="327270731" sldId="258"/>
            <ac:picMk id="51" creationId="{DE362CB9-C88A-4B69-91A2-D2C045912EDF}"/>
          </ac:picMkLst>
        </pc:picChg>
        <pc:picChg chg="add del">
          <ac:chgData name="CHANDANA MN" userId="S::mchandanabtech20@ced.alliance.edu.in::d70552fc-75e6-44d9-a196-8a309e47e583" providerId="AD" clId="Web-{ADAF19E1-17F0-4801-B864-E13B7C21A443}" dt="2021-05-05T03:46:16.308" v="83"/>
          <ac:picMkLst>
            <pc:docMk/>
            <pc:sldMk cId="327270731" sldId="258"/>
            <ac:picMk id="55" creationId="{6E01F488-C466-4A96-9F44-19173A95ED2C}"/>
          </ac:picMkLst>
        </pc:picChg>
      </pc:sldChg>
      <pc:sldChg chg="modSp new">
        <pc:chgData name="CHANDANA MN" userId="S::mchandanabtech20@ced.alliance.edu.in::d70552fc-75e6-44d9-a196-8a309e47e583" providerId="AD" clId="Web-{ADAF19E1-17F0-4801-B864-E13B7C21A443}" dt="2021-05-05T03:49:03.826" v="95" actId="20577"/>
        <pc:sldMkLst>
          <pc:docMk/>
          <pc:sldMk cId="3772956974" sldId="259"/>
        </pc:sldMkLst>
        <pc:spChg chg="mod">
          <ac:chgData name="CHANDANA MN" userId="S::mchandanabtech20@ced.alliance.edu.in::d70552fc-75e6-44d9-a196-8a309e47e583" providerId="AD" clId="Web-{ADAF19E1-17F0-4801-B864-E13B7C21A443}" dt="2021-05-05T03:49:03.826" v="95" actId="20577"/>
          <ac:spMkLst>
            <pc:docMk/>
            <pc:sldMk cId="3772956974" sldId="259"/>
            <ac:spMk id="2" creationId="{39E2C7C6-500E-4FE9-ACF0-039459643036}"/>
          </ac:spMkLst>
        </pc:spChg>
        <pc:spChg chg="mod">
          <ac:chgData name="CHANDANA MN" userId="S::mchandanabtech20@ced.alliance.edu.in::d70552fc-75e6-44d9-a196-8a309e47e583" providerId="AD" clId="Web-{ADAF19E1-17F0-4801-B864-E13B7C21A443}" dt="2021-05-05T03:47:47.028" v="89" actId="20577"/>
          <ac:spMkLst>
            <pc:docMk/>
            <pc:sldMk cId="3772956974" sldId="259"/>
            <ac:spMk id="3" creationId="{51C77318-B151-4AD4-8E98-F9882B8B1BCA}"/>
          </ac:spMkLst>
        </pc:spChg>
      </pc:sldChg>
      <pc:sldChg chg="modSp new">
        <pc:chgData name="CHANDANA MN" userId="S::mchandanabtech20@ced.alliance.edu.in::d70552fc-75e6-44d9-a196-8a309e47e583" providerId="AD" clId="Web-{ADAF19E1-17F0-4801-B864-E13B7C21A443}" dt="2021-05-05T04:03:49.560" v="152" actId="20577"/>
        <pc:sldMkLst>
          <pc:docMk/>
          <pc:sldMk cId="1411233705" sldId="260"/>
        </pc:sldMkLst>
        <pc:spChg chg="mod">
          <ac:chgData name="CHANDANA MN" userId="S::mchandanabtech20@ced.alliance.edu.in::d70552fc-75e6-44d9-a196-8a309e47e583" providerId="AD" clId="Web-{ADAF19E1-17F0-4801-B864-E13B7C21A443}" dt="2021-05-05T04:02:40.324" v="145" actId="20577"/>
          <ac:spMkLst>
            <pc:docMk/>
            <pc:sldMk cId="1411233705" sldId="260"/>
            <ac:spMk id="2" creationId="{44304BE4-BDB7-43B2-9C19-192ABD4D8F22}"/>
          </ac:spMkLst>
        </pc:spChg>
        <pc:spChg chg="mod">
          <ac:chgData name="CHANDANA MN" userId="S::mchandanabtech20@ced.alliance.edu.in::d70552fc-75e6-44d9-a196-8a309e47e583" providerId="AD" clId="Web-{ADAF19E1-17F0-4801-B864-E13B7C21A443}" dt="2021-05-05T04:03:49.560" v="152" actId="20577"/>
          <ac:spMkLst>
            <pc:docMk/>
            <pc:sldMk cId="1411233705" sldId="260"/>
            <ac:spMk id="3" creationId="{4A85FD9A-D1AF-4750-8DD4-080DF2B66EE9}"/>
          </ac:spMkLst>
        </pc:spChg>
      </pc:sldChg>
      <pc:sldChg chg="modSp new">
        <pc:chgData name="CHANDANA MN" userId="S::mchandanabtech20@ced.alliance.edu.in::d70552fc-75e6-44d9-a196-8a309e47e583" providerId="AD" clId="Web-{ADAF19E1-17F0-4801-B864-E13B7C21A443}" dt="2021-05-05T04:18:21.278" v="163" actId="20577"/>
        <pc:sldMkLst>
          <pc:docMk/>
          <pc:sldMk cId="2056286339" sldId="261"/>
        </pc:sldMkLst>
        <pc:spChg chg="mod">
          <ac:chgData name="CHANDANA MN" userId="S::mchandanabtech20@ced.alliance.edu.in::d70552fc-75e6-44d9-a196-8a309e47e583" providerId="AD" clId="Web-{ADAF19E1-17F0-4801-B864-E13B7C21A443}" dt="2021-05-05T04:18:21.278" v="163" actId="20577"/>
          <ac:spMkLst>
            <pc:docMk/>
            <pc:sldMk cId="2056286339" sldId="261"/>
            <ac:spMk id="2" creationId="{6A57DAC3-5294-4A3A-9595-B2838D253FAD}"/>
          </ac:spMkLst>
        </pc:spChg>
        <pc:spChg chg="mod">
          <ac:chgData name="CHANDANA MN" userId="S::mchandanabtech20@ced.alliance.edu.in::d70552fc-75e6-44d9-a196-8a309e47e583" providerId="AD" clId="Web-{ADAF19E1-17F0-4801-B864-E13B7C21A443}" dt="2021-05-05T04:17:56.262" v="159" actId="20577"/>
          <ac:spMkLst>
            <pc:docMk/>
            <pc:sldMk cId="2056286339" sldId="261"/>
            <ac:spMk id="3" creationId="{85E0BA6D-1F1C-4AC6-9758-993C1D820CDE}"/>
          </ac:spMkLst>
        </pc:spChg>
      </pc:sldChg>
      <pc:sldChg chg="new">
        <pc:chgData name="CHANDANA MN" userId="S::mchandanabtech20@ced.alliance.edu.in::d70552fc-75e6-44d9-a196-8a309e47e583" providerId="AD" clId="Web-{ADAF19E1-17F0-4801-B864-E13B7C21A443}" dt="2021-05-05T04:18:57.825" v="164"/>
        <pc:sldMkLst>
          <pc:docMk/>
          <pc:sldMk cId="3672745306" sldId="262"/>
        </pc:sldMkLst>
      </pc:sldChg>
      <pc:sldChg chg="addSp modSp new mod setBg">
        <pc:chgData name="CHANDANA MN" userId="S::mchandanabtech20@ced.alliance.edu.in::d70552fc-75e6-44d9-a196-8a309e47e583" providerId="AD" clId="Web-{ADAF19E1-17F0-4801-B864-E13B7C21A443}" dt="2021-05-05T04:28:23.288" v="186"/>
        <pc:sldMkLst>
          <pc:docMk/>
          <pc:sldMk cId="2328740933" sldId="263"/>
        </pc:sldMkLst>
        <pc:spChg chg="mod">
          <ac:chgData name="CHANDANA MN" userId="S::mchandanabtech20@ced.alliance.edu.in::d70552fc-75e6-44d9-a196-8a309e47e583" providerId="AD" clId="Web-{ADAF19E1-17F0-4801-B864-E13B7C21A443}" dt="2021-05-05T04:28:23.288" v="186"/>
          <ac:spMkLst>
            <pc:docMk/>
            <pc:sldMk cId="2328740933" sldId="263"/>
            <ac:spMk id="2" creationId="{F9CB4D3B-9332-4E98-9915-BCE8BC2D1208}"/>
          </ac:spMkLst>
        </pc:spChg>
        <pc:spChg chg="add">
          <ac:chgData name="CHANDANA MN" userId="S::mchandanabtech20@ced.alliance.edu.in::d70552fc-75e6-44d9-a196-8a309e47e583" providerId="AD" clId="Web-{ADAF19E1-17F0-4801-B864-E13B7C21A443}" dt="2021-05-05T04:28:23.288" v="186"/>
          <ac:spMkLst>
            <pc:docMk/>
            <pc:sldMk cId="2328740933" sldId="263"/>
            <ac:spMk id="7" creationId="{99B5B3C5-A599-465B-B2B9-866E8B2087CE}"/>
          </ac:spMkLst>
        </pc:spChg>
        <pc:spChg chg="add">
          <ac:chgData name="CHANDANA MN" userId="S::mchandanabtech20@ced.alliance.edu.in::d70552fc-75e6-44d9-a196-8a309e47e583" providerId="AD" clId="Web-{ADAF19E1-17F0-4801-B864-E13B7C21A443}" dt="2021-05-05T04:28:23.288" v="186"/>
          <ac:spMkLst>
            <pc:docMk/>
            <pc:sldMk cId="2328740933" sldId="263"/>
            <ac:spMk id="9" creationId="{25C84982-7DD0-43B1-8A2D-BFA4DF1B4E60}"/>
          </ac:spMkLst>
        </pc:spChg>
        <pc:spChg chg="add">
          <ac:chgData name="CHANDANA MN" userId="S::mchandanabtech20@ced.alliance.edu.in::d70552fc-75e6-44d9-a196-8a309e47e583" providerId="AD" clId="Web-{ADAF19E1-17F0-4801-B864-E13B7C21A443}" dt="2021-05-05T04:28:23.288" v="186"/>
          <ac:spMkLst>
            <pc:docMk/>
            <pc:sldMk cId="2328740933" sldId="263"/>
            <ac:spMk id="28" creationId="{9AE10120-4423-438F-B13C-48A071BC0E89}"/>
          </ac:spMkLst>
        </pc:spChg>
        <pc:spChg chg="add">
          <ac:chgData name="CHANDANA MN" userId="S::mchandanabtech20@ced.alliance.edu.in::d70552fc-75e6-44d9-a196-8a309e47e583" providerId="AD" clId="Web-{ADAF19E1-17F0-4801-B864-E13B7C21A443}" dt="2021-05-05T04:28:23.288" v="186"/>
          <ac:spMkLst>
            <pc:docMk/>
            <pc:sldMk cId="2328740933" sldId="263"/>
            <ac:spMk id="30" creationId="{A989181E-9E81-454C-8AFD-0B0FD90B9881}"/>
          </ac:spMkLst>
        </pc:spChg>
        <pc:spChg chg="add">
          <ac:chgData name="CHANDANA MN" userId="S::mchandanabtech20@ced.alliance.edu.in::d70552fc-75e6-44d9-a196-8a309e47e583" providerId="AD" clId="Web-{ADAF19E1-17F0-4801-B864-E13B7C21A443}" dt="2021-05-05T04:28:23.288" v="186"/>
          <ac:spMkLst>
            <pc:docMk/>
            <pc:sldMk cId="2328740933" sldId="263"/>
            <ac:spMk id="40" creationId="{3D01B79B-87C9-44EC-BB14-95E544F894AF}"/>
          </ac:spMkLst>
        </pc:spChg>
        <pc:spChg chg="add">
          <ac:chgData name="CHANDANA MN" userId="S::mchandanabtech20@ced.alliance.edu.in::d70552fc-75e6-44d9-a196-8a309e47e583" providerId="AD" clId="Web-{ADAF19E1-17F0-4801-B864-E13B7C21A443}" dt="2021-05-05T04:28:23.288" v="186"/>
          <ac:spMkLst>
            <pc:docMk/>
            <pc:sldMk cId="2328740933" sldId="263"/>
            <ac:spMk id="44" creationId="{01E439A2-8467-4AA1-B491-70DE0B9C4F1D}"/>
          </ac:spMkLst>
        </pc:spChg>
        <pc:spChg chg="add">
          <ac:chgData name="CHANDANA MN" userId="S::mchandanabtech20@ced.alliance.edu.in::d70552fc-75e6-44d9-a196-8a309e47e583" providerId="AD" clId="Web-{ADAF19E1-17F0-4801-B864-E13B7C21A443}" dt="2021-05-05T04:28:23.288" v="186"/>
          <ac:spMkLst>
            <pc:docMk/>
            <pc:sldMk cId="2328740933" sldId="263"/>
            <ac:spMk id="48" creationId="{1ACC84AF-5B6C-4F20-B6BF-AF0E6C5E58E2}"/>
          </ac:spMkLst>
        </pc:spChg>
        <pc:spChg chg="add">
          <ac:chgData name="CHANDANA MN" userId="S::mchandanabtech20@ced.alliance.edu.in::d70552fc-75e6-44d9-a196-8a309e47e583" providerId="AD" clId="Web-{ADAF19E1-17F0-4801-B864-E13B7C21A443}" dt="2021-05-05T04:28:23.288" v="186"/>
          <ac:spMkLst>
            <pc:docMk/>
            <pc:sldMk cId="2328740933" sldId="263"/>
            <ac:spMk id="52" creationId="{2859D9BE-3FFB-45B2-8622-78FEBCE43369}"/>
          </ac:spMkLst>
        </pc:spChg>
        <pc:grpChg chg="add">
          <ac:chgData name="CHANDANA MN" userId="S::mchandanabtech20@ced.alliance.edu.in::d70552fc-75e6-44d9-a196-8a309e47e583" providerId="AD" clId="Web-{ADAF19E1-17F0-4801-B864-E13B7C21A443}" dt="2021-05-05T04:28:23.288" v="186"/>
          <ac:grpSpMkLst>
            <pc:docMk/>
            <pc:sldMk cId="2328740933" sldId="263"/>
            <ac:grpSpMk id="11" creationId="{1D912E1C-3BBA-42F0-A3EE-FEC382E7230A}"/>
          </ac:grpSpMkLst>
        </pc:grpChg>
        <pc:grpChg chg="add">
          <ac:chgData name="CHANDANA MN" userId="S::mchandanabtech20@ced.alliance.edu.in::d70552fc-75e6-44d9-a196-8a309e47e583" providerId="AD" clId="Web-{ADAF19E1-17F0-4801-B864-E13B7C21A443}" dt="2021-05-05T04:28:23.288" v="186"/>
          <ac:grpSpMkLst>
            <pc:docMk/>
            <pc:sldMk cId="2328740933" sldId="263"/>
            <ac:grpSpMk id="32" creationId="{DB259E68-05A7-46E1-BFD2-079CCB5EDB2C}"/>
          </ac:grpSpMkLst>
        </pc:grpChg>
        <pc:picChg chg="add">
          <ac:chgData name="CHANDANA MN" userId="S::mchandanabtech20@ced.alliance.edu.in::d70552fc-75e6-44d9-a196-8a309e47e583" providerId="AD" clId="Web-{ADAF19E1-17F0-4801-B864-E13B7C21A443}" dt="2021-05-05T04:28:23.288" v="186"/>
          <ac:picMkLst>
            <pc:docMk/>
            <pc:sldMk cId="2328740933" sldId="263"/>
            <ac:picMk id="42" creationId="{2CC26251-4579-4CC2-BCAB-35B7EDFBC86B}"/>
          </ac:picMkLst>
        </pc:picChg>
        <pc:picChg chg="add">
          <ac:chgData name="CHANDANA MN" userId="S::mchandanabtech20@ced.alliance.edu.in::d70552fc-75e6-44d9-a196-8a309e47e583" providerId="AD" clId="Web-{ADAF19E1-17F0-4801-B864-E13B7C21A443}" dt="2021-05-05T04:28:23.288" v="186"/>
          <ac:picMkLst>
            <pc:docMk/>
            <pc:sldMk cId="2328740933" sldId="263"/>
            <ac:picMk id="46" creationId="{2DBDED9A-DF4C-44D8-9185-122848F90987}"/>
          </ac:picMkLst>
        </pc:picChg>
        <pc:picChg chg="add">
          <ac:chgData name="CHANDANA MN" userId="S::mchandanabtech20@ced.alliance.edu.in::d70552fc-75e6-44d9-a196-8a309e47e583" providerId="AD" clId="Web-{ADAF19E1-17F0-4801-B864-E13B7C21A443}" dt="2021-05-05T04:28:23.288" v="186"/>
          <ac:picMkLst>
            <pc:docMk/>
            <pc:sldMk cId="2328740933" sldId="263"/>
            <ac:picMk id="50" creationId="{DE362CB9-C88A-4B69-91A2-D2C045912EDF}"/>
          </ac:picMkLst>
        </pc:picChg>
        <pc:picChg chg="add">
          <ac:chgData name="CHANDANA MN" userId="S::mchandanabtech20@ced.alliance.edu.in::d70552fc-75e6-44d9-a196-8a309e47e583" providerId="AD" clId="Web-{ADAF19E1-17F0-4801-B864-E13B7C21A443}" dt="2021-05-05T04:28:23.288" v="186"/>
          <ac:picMkLst>
            <pc:docMk/>
            <pc:sldMk cId="2328740933" sldId="263"/>
            <ac:picMk id="54" creationId="{6E01F488-C466-4A96-9F44-19173A95ED2C}"/>
          </ac:picMkLst>
        </pc:picChg>
      </pc:sldChg>
      <pc:sldChg chg="modSp new">
        <pc:chgData name="CHANDANA MN" userId="S::mchandanabtech20@ced.alliance.edu.in::d70552fc-75e6-44d9-a196-8a309e47e583" providerId="AD" clId="Web-{ADAF19E1-17F0-4801-B864-E13B7C21A443}" dt="2021-05-05T04:30:33.181" v="198" actId="20577"/>
        <pc:sldMkLst>
          <pc:docMk/>
          <pc:sldMk cId="3844847838" sldId="264"/>
        </pc:sldMkLst>
        <pc:spChg chg="mod">
          <ac:chgData name="CHANDANA MN" userId="S::mchandanabtech20@ced.alliance.edu.in::d70552fc-75e6-44d9-a196-8a309e47e583" providerId="AD" clId="Web-{ADAF19E1-17F0-4801-B864-E13B7C21A443}" dt="2021-05-05T04:29:35.602" v="194" actId="20577"/>
          <ac:spMkLst>
            <pc:docMk/>
            <pc:sldMk cId="3844847838" sldId="264"/>
            <ac:spMk id="2" creationId="{392942BA-9366-4BBF-A2DE-1D550836D355}"/>
          </ac:spMkLst>
        </pc:spChg>
        <pc:spChg chg="mod">
          <ac:chgData name="CHANDANA MN" userId="S::mchandanabtech20@ced.alliance.edu.in::d70552fc-75e6-44d9-a196-8a309e47e583" providerId="AD" clId="Web-{ADAF19E1-17F0-4801-B864-E13B7C21A443}" dt="2021-05-05T04:30:33.181" v="198" actId="20577"/>
          <ac:spMkLst>
            <pc:docMk/>
            <pc:sldMk cId="3844847838" sldId="264"/>
            <ac:spMk id="3" creationId="{B5098850-EA76-4648-A3C1-3493109CFE4C}"/>
          </ac:spMkLst>
        </pc:spChg>
      </pc:sldChg>
      <pc:sldChg chg="addSp delSp modSp new">
        <pc:chgData name="CHANDANA MN" userId="S::mchandanabtech20@ced.alliance.edu.in::d70552fc-75e6-44d9-a196-8a309e47e583" providerId="AD" clId="Web-{ADAF19E1-17F0-4801-B864-E13B7C21A443}" dt="2021-05-05T05:31:57.013" v="328" actId="1076"/>
        <pc:sldMkLst>
          <pc:docMk/>
          <pc:sldMk cId="2292199269" sldId="265"/>
        </pc:sldMkLst>
        <pc:spChg chg="mod">
          <ac:chgData name="CHANDANA MN" userId="S::mchandanabtech20@ced.alliance.edu.in::d70552fc-75e6-44d9-a196-8a309e47e583" providerId="AD" clId="Web-{ADAF19E1-17F0-4801-B864-E13B7C21A443}" dt="2021-05-05T04:31:32.541" v="203" actId="20577"/>
          <ac:spMkLst>
            <pc:docMk/>
            <pc:sldMk cId="2292199269" sldId="265"/>
            <ac:spMk id="2" creationId="{D98E00F2-58C1-4318-836C-8F9301003E9D}"/>
          </ac:spMkLst>
        </pc:spChg>
        <pc:spChg chg="del">
          <ac:chgData name="CHANDANA MN" userId="S::mchandanabtech20@ced.alliance.edu.in::d70552fc-75e6-44d9-a196-8a309e47e583" providerId="AD" clId="Web-{ADAF19E1-17F0-4801-B864-E13B7C21A443}" dt="2021-05-05T04:32:04.682" v="204"/>
          <ac:spMkLst>
            <pc:docMk/>
            <pc:sldMk cId="2292199269" sldId="265"/>
            <ac:spMk id="3" creationId="{68897567-8D95-459A-8D3B-3441BA2B10CE}"/>
          </ac:spMkLst>
        </pc:spChg>
        <pc:graphicFrameChg chg="add mod ord modGraphic">
          <ac:chgData name="CHANDANA MN" userId="S::mchandanabtech20@ced.alliance.edu.in::d70552fc-75e6-44d9-a196-8a309e47e583" providerId="AD" clId="Web-{ADAF19E1-17F0-4801-B864-E13B7C21A443}" dt="2021-05-05T05:31:52.544" v="326"/>
          <ac:graphicFrameMkLst>
            <pc:docMk/>
            <pc:sldMk cId="2292199269" sldId="265"/>
            <ac:graphicFrameMk id="4" creationId="{2EB1FA35-3A3A-41F4-AB5D-5BE14228C9F6}"/>
          </ac:graphicFrameMkLst>
        </pc:graphicFrameChg>
        <pc:picChg chg="add mod">
          <ac:chgData name="CHANDANA MN" userId="S::mchandanabtech20@ced.alliance.edu.in::d70552fc-75e6-44d9-a196-8a309e47e583" providerId="AD" clId="Web-{ADAF19E1-17F0-4801-B864-E13B7C21A443}" dt="2021-05-05T05:30:44.544" v="316"/>
          <ac:picMkLst>
            <pc:docMk/>
            <pc:sldMk cId="2292199269" sldId="265"/>
            <ac:picMk id="3" creationId="{A6D18028-E26C-41C8-9D8F-652C78A02DFD}"/>
          </ac:picMkLst>
        </pc:picChg>
        <pc:picChg chg="add mod">
          <ac:chgData name="CHANDANA MN" userId="S::mchandanabtech20@ced.alliance.edu.in::d70552fc-75e6-44d9-a196-8a309e47e583" providerId="AD" clId="Web-{ADAF19E1-17F0-4801-B864-E13B7C21A443}" dt="2021-05-05T05:31:57.013" v="328" actId="1076"/>
          <ac:picMkLst>
            <pc:docMk/>
            <pc:sldMk cId="2292199269" sldId="265"/>
            <ac:picMk id="5" creationId="{458F5ED8-9004-48E9-8148-FC92CC1F8471}"/>
          </ac:picMkLst>
        </pc:picChg>
      </pc:sldChg>
      <pc:sldMasterChg chg="del delSldLayout">
        <pc:chgData name="CHANDANA MN" userId="S::mchandanabtech20@ced.alliance.edu.in::d70552fc-75e6-44d9-a196-8a309e47e583" providerId="AD" clId="Web-{ADAF19E1-17F0-4801-B864-E13B7C21A443}" dt="2021-05-05T03:32:45.388" v="15"/>
        <pc:sldMasterMkLst>
          <pc:docMk/>
          <pc:sldMasterMk cId="2371758177" sldId="2147483660"/>
        </pc:sldMasterMkLst>
        <pc:sldLayoutChg chg="del">
          <pc:chgData name="CHANDANA MN" userId="S::mchandanabtech20@ced.alliance.edu.in::d70552fc-75e6-44d9-a196-8a309e47e583" providerId="AD" clId="Web-{ADAF19E1-17F0-4801-B864-E13B7C21A443}" dt="2021-05-05T03:32:45.388" v="15"/>
          <pc:sldLayoutMkLst>
            <pc:docMk/>
            <pc:sldMasterMk cId="2371758177" sldId="2147483660"/>
            <pc:sldLayoutMk cId="3129878285" sldId="2147483661"/>
          </pc:sldLayoutMkLst>
        </pc:sldLayoutChg>
        <pc:sldLayoutChg chg="del">
          <pc:chgData name="CHANDANA MN" userId="S::mchandanabtech20@ced.alliance.edu.in::d70552fc-75e6-44d9-a196-8a309e47e583" providerId="AD" clId="Web-{ADAF19E1-17F0-4801-B864-E13B7C21A443}" dt="2021-05-05T03:32:45.388" v="15"/>
          <pc:sldLayoutMkLst>
            <pc:docMk/>
            <pc:sldMasterMk cId="2371758177" sldId="2147483660"/>
            <pc:sldLayoutMk cId="572029412" sldId="2147483662"/>
          </pc:sldLayoutMkLst>
        </pc:sldLayoutChg>
        <pc:sldLayoutChg chg="del">
          <pc:chgData name="CHANDANA MN" userId="S::mchandanabtech20@ced.alliance.edu.in::d70552fc-75e6-44d9-a196-8a309e47e583" providerId="AD" clId="Web-{ADAF19E1-17F0-4801-B864-E13B7C21A443}" dt="2021-05-05T03:32:45.388" v="15"/>
          <pc:sldLayoutMkLst>
            <pc:docMk/>
            <pc:sldMasterMk cId="2371758177" sldId="2147483660"/>
            <pc:sldLayoutMk cId="3636461385" sldId="2147483663"/>
          </pc:sldLayoutMkLst>
        </pc:sldLayoutChg>
        <pc:sldLayoutChg chg="del">
          <pc:chgData name="CHANDANA MN" userId="S::mchandanabtech20@ced.alliance.edu.in::d70552fc-75e6-44d9-a196-8a309e47e583" providerId="AD" clId="Web-{ADAF19E1-17F0-4801-B864-E13B7C21A443}" dt="2021-05-05T03:32:45.388" v="15"/>
          <pc:sldLayoutMkLst>
            <pc:docMk/>
            <pc:sldMasterMk cId="2371758177" sldId="2147483660"/>
            <pc:sldLayoutMk cId="3626050071" sldId="2147483664"/>
          </pc:sldLayoutMkLst>
        </pc:sldLayoutChg>
        <pc:sldLayoutChg chg="del">
          <pc:chgData name="CHANDANA MN" userId="S::mchandanabtech20@ced.alliance.edu.in::d70552fc-75e6-44d9-a196-8a309e47e583" providerId="AD" clId="Web-{ADAF19E1-17F0-4801-B864-E13B7C21A443}" dt="2021-05-05T03:32:45.388" v="15"/>
          <pc:sldLayoutMkLst>
            <pc:docMk/>
            <pc:sldMasterMk cId="2371758177" sldId="2147483660"/>
            <pc:sldLayoutMk cId="4223613637" sldId="2147483665"/>
          </pc:sldLayoutMkLst>
        </pc:sldLayoutChg>
        <pc:sldLayoutChg chg="del">
          <pc:chgData name="CHANDANA MN" userId="S::mchandanabtech20@ced.alliance.edu.in::d70552fc-75e6-44d9-a196-8a309e47e583" providerId="AD" clId="Web-{ADAF19E1-17F0-4801-B864-E13B7C21A443}" dt="2021-05-05T03:32:45.388" v="15"/>
          <pc:sldLayoutMkLst>
            <pc:docMk/>
            <pc:sldMasterMk cId="2371758177" sldId="2147483660"/>
            <pc:sldLayoutMk cId="986665687" sldId="2147483666"/>
          </pc:sldLayoutMkLst>
        </pc:sldLayoutChg>
        <pc:sldLayoutChg chg="del">
          <pc:chgData name="CHANDANA MN" userId="S::mchandanabtech20@ced.alliance.edu.in::d70552fc-75e6-44d9-a196-8a309e47e583" providerId="AD" clId="Web-{ADAF19E1-17F0-4801-B864-E13B7C21A443}" dt="2021-05-05T03:32:45.388" v="15"/>
          <pc:sldLayoutMkLst>
            <pc:docMk/>
            <pc:sldMasterMk cId="2371758177" sldId="2147483660"/>
            <pc:sldLayoutMk cId="2924672457" sldId="2147483667"/>
          </pc:sldLayoutMkLst>
        </pc:sldLayoutChg>
        <pc:sldLayoutChg chg="del">
          <pc:chgData name="CHANDANA MN" userId="S::mchandanabtech20@ced.alliance.edu.in::d70552fc-75e6-44d9-a196-8a309e47e583" providerId="AD" clId="Web-{ADAF19E1-17F0-4801-B864-E13B7C21A443}" dt="2021-05-05T03:32:45.388" v="15"/>
          <pc:sldLayoutMkLst>
            <pc:docMk/>
            <pc:sldMasterMk cId="2371758177" sldId="2147483660"/>
            <pc:sldLayoutMk cId="1650365514" sldId="2147483668"/>
          </pc:sldLayoutMkLst>
        </pc:sldLayoutChg>
        <pc:sldLayoutChg chg="del">
          <pc:chgData name="CHANDANA MN" userId="S::mchandanabtech20@ced.alliance.edu.in::d70552fc-75e6-44d9-a196-8a309e47e583" providerId="AD" clId="Web-{ADAF19E1-17F0-4801-B864-E13B7C21A443}" dt="2021-05-05T03:32:45.388" v="15"/>
          <pc:sldLayoutMkLst>
            <pc:docMk/>
            <pc:sldMasterMk cId="2371758177" sldId="2147483660"/>
            <pc:sldLayoutMk cId="746702124" sldId="2147483669"/>
          </pc:sldLayoutMkLst>
        </pc:sldLayoutChg>
        <pc:sldLayoutChg chg="del">
          <pc:chgData name="CHANDANA MN" userId="S::mchandanabtech20@ced.alliance.edu.in::d70552fc-75e6-44d9-a196-8a309e47e583" providerId="AD" clId="Web-{ADAF19E1-17F0-4801-B864-E13B7C21A443}" dt="2021-05-05T03:32:45.388" v="15"/>
          <pc:sldLayoutMkLst>
            <pc:docMk/>
            <pc:sldMasterMk cId="2371758177" sldId="2147483660"/>
            <pc:sldLayoutMk cId="61784523" sldId="2147483670"/>
          </pc:sldLayoutMkLst>
        </pc:sldLayoutChg>
        <pc:sldLayoutChg chg="del">
          <pc:chgData name="CHANDANA MN" userId="S::mchandanabtech20@ced.alliance.edu.in::d70552fc-75e6-44d9-a196-8a309e47e583" providerId="AD" clId="Web-{ADAF19E1-17F0-4801-B864-E13B7C21A443}" dt="2021-05-05T03:32:45.388" v="15"/>
          <pc:sldLayoutMkLst>
            <pc:docMk/>
            <pc:sldMasterMk cId="2371758177" sldId="2147483660"/>
            <pc:sldLayoutMk cId="1164236222" sldId="2147483671"/>
          </pc:sldLayoutMkLst>
        </pc:sldLayoutChg>
      </pc:sldMasterChg>
      <pc:sldMasterChg chg="add addSldLayout">
        <pc:chgData name="CHANDANA MN" userId="S::mchandanabtech20@ced.alliance.edu.in::d70552fc-75e6-44d9-a196-8a309e47e583" providerId="AD" clId="Web-{ADAF19E1-17F0-4801-B864-E13B7C21A443}" dt="2021-05-05T03:32:45.388" v="15"/>
        <pc:sldMasterMkLst>
          <pc:docMk/>
          <pc:sldMasterMk cId="3040070330" sldId="2147483724"/>
        </pc:sldMasterMkLst>
        <pc:sldLayoutChg chg="add">
          <pc:chgData name="CHANDANA MN" userId="S::mchandanabtech20@ced.alliance.edu.in::d70552fc-75e6-44d9-a196-8a309e47e583" providerId="AD" clId="Web-{ADAF19E1-17F0-4801-B864-E13B7C21A443}" dt="2021-05-05T03:32:45.388" v="15"/>
          <pc:sldLayoutMkLst>
            <pc:docMk/>
            <pc:sldMasterMk cId="3040070330" sldId="2147483724"/>
            <pc:sldLayoutMk cId="3964289277" sldId="2147483713"/>
          </pc:sldLayoutMkLst>
        </pc:sldLayoutChg>
        <pc:sldLayoutChg chg="add">
          <pc:chgData name="CHANDANA MN" userId="S::mchandanabtech20@ced.alliance.edu.in::d70552fc-75e6-44d9-a196-8a309e47e583" providerId="AD" clId="Web-{ADAF19E1-17F0-4801-B864-E13B7C21A443}" dt="2021-05-05T03:32:45.388" v="15"/>
          <pc:sldLayoutMkLst>
            <pc:docMk/>
            <pc:sldMasterMk cId="3040070330" sldId="2147483724"/>
            <pc:sldLayoutMk cId="3493702016" sldId="2147483714"/>
          </pc:sldLayoutMkLst>
        </pc:sldLayoutChg>
        <pc:sldLayoutChg chg="add">
          <pc:chgData name="CHANDANA MN" userId="S::mchandanabtech20@ced.alliance.edu.in::d70552fc-75e6-44d9-a196-8a309e47e583" providerId="AD" clId="Web-{ADAF19E1-17F0-4801-B864-E13B7C21A443}" dt="2021-05-05T03:32:45.388" v="15"/>
          <pc:sldLayoutMkLst>
            <pc:docMk/>
            <pc:sldMasterMk cId="3040070330" sldId="2147483724"/>
            <pc:sldLayoutMk cId="2839271697" sldId="2147483715"/>
          </pc:sldLayoutMkLst>
        </pc:sldLayoutChg>
        <pc:sldLayoutChg chg="add">
          <pc:chgData name="CHANDANA MN" userId="S::mchandanabtech20@ced.alliance.edu.in::d70552fc-75e6-44d9-a196-8a309e47e583" providerId="AD" clId="Web-{ADAF19E1-17F0-4801-B864-E13B7C21A443}" dt="2021-05-05T03:32:45.388" v="15"/>
          <pc:sldLayoutMkLst>
            <pc:docMk/>
            <pc:sldMasterMk cId="3040070330" sldId="2147483724"/>
            <pc:sldLayoutMk cId="453854040" sldId="2147483716"/>
          </pc:sldLayoutMkLst>
        </pc:sldLayoutChg>
        <pc:sldLayoutChg chg="add">
          <pc:chgData name="CHANDANA MN" userId="S::mchandanabtech20@ced.alliance.edu.in::d70552fc-75e6-44d9-a196-8a309e47e583" providerId="AD" clId="Web-{ADAF19E1-17F0-4801-B864-E13B7C21A443}" dt="2021-05-05T03:32:45.388" v="15"/>
          <pc:sldLayoutMkLst>
            <pc:docMk/>
            <pc:sldMasterMk cId="3040070330" sldId="2147483724"/>
            <pc:sldLayoutMk cId="1124455251" sldId="2147483717"/>
          </pc:sldLayoutMkLst>
        </pc:sldLayoutChg>
        <pc:sldLayoutChg chg="add">
          <pc:chgData name="CHANDANA MN" userId="S::mchandanabtech20@ced.alliance.edu.in::d70552fc-75e6-44d9-a196-8a309e47e583" providerId="AD" clId="Web-{ADAF19E1-17F0-4801-B864-E13B7C21A443}" dt="2021-05-05T03:32:45.388" v="15"/>
          <pc:sldLayoutMkLst>
            <pc:docMk/>
            <pc:sldMasterMk cId="3040070330" sldId="2147483724"/>
            <pc:sldLayoutMk cId="855413363" sldId="2147483718"/>
          </pc:sldLayoutMkLst>
        </pc:sldLayoutChg>
        <pc:sldLayoutChg chg="add">
          <pc:chgData name="CHANDANA MN" userId="S::mchandanabtech20@ced.alliance.edu.in::d70552fc-75e6-44d9-a196-8a309e47e583" providerId="AD" clId="Web-{ADAF19E1-17F0-4801-B864-E13B7C21A443}" dt="2021-05-05T03:32:45.388" v="15"/>
          <pc:sldLayoutMkLst>
            <pc:docMk/>
            <pc:sldMasterMk cId="3040070330" sldId="2147483724"/>
            <pc:sldLayoutMk cId="4076204046" sldId="2147483719"/>
          </pc:sldLayoutMkLst>
        </pc:sldLayoutChg>
        <pc:sldLayoutChg chg="add">
          <pc:chgData name="CHANDANA MN" userId="S::mchandanabtech20@ced.alliance.edu.in::d70552fc-75e6-44d9-a196-8a309e47e583" providerId="AD" clId="Web-{ADAF19E1-17F0-4801-B864-E13B7C21A443}" dt="2021-05-05T03:32:45.388" v="15"/>
          <pc:sldLayoutMkLst>
            <pc:docMk/>
            <pc:sldMasterMk cId="3040070330" sldId="2147483724"/>
            <pc:sldLayoutMk cId="2830769973" sldId="2147483720"/>
          </pc:sldLayoutMkLst>
        </pc:sldLayoutChg>
        <pc:sldLayoutChg chg="add">
          <pc:chgData name="CHANDANA MN" userId="S::mchandanabtech20@ced.alliance.edu.in::d70552fc-75e6-44d9-a196-8a309e47e583" providerId="AD" clId="Web-{ADAF19E1-17F0-4801-B864-E13B7C21A443}" dt="2021-05-05T03:32:45.388" v="15"/>
          <pc:sldLayoutMkLst>
            <pc:docMk/>
            <pc:sldMasterMk cId="3040070330" sldId="2147483724"/>
            <pc:sldLayoutMk cId="1160284047" sldId="2147483721"/>
          </pc:sldLayoutMkLst>
        </pc:sldLayoutChg>
        <pc:sldLayoutChg chg="add">
          <pc:chgData name="CHANDANA MN" userId="S::mchandanabtech20@ced.alliance.edu.in::d70552fc-75e6-44d9-a196-8a309e47e583" providerId="AD" clId="Web-{ADAF19E1-17F0-4801-B864-E13B7C21A443}" dt="2021-05-05T03:32:45.388" v="15"/>
          <pc:sldLayoutMkLst>
            <pc:docMk/>
            <pc:sldMasterMk cId="3040070330" sldId="2147483724"/>
            <pc:sldLayoutMk cId="3799268413" sldId="2147483722"/>
          </pc:sldLayoutMkLst>
        </pc:sldLayoutChg>
        <pc:sldLayoutChg chg="add">
          <pc:chgData name="CHANDANA MN" userId="S::mchandanabtech20@ced.alliance.edu.in::d70552fc-75e6-44d9-a196-8a309e47e583" providerId="AD" clId="Web-{ADAF19E1-17F0-4801-B864-E13B7C21A443}" dt="2021-05-05T03:32:45.388" v="15"/>
          <pc:sldLayoutMkLst>
            <pc:docMk/>
            <pc:sldMasterMk cId="3040070330" sldId="2147483724"/>
            <pc:sldLayoutMk cId="815004479" sldId="2147483723"/>
          </pc:sldLayoutMkLst>
        </pc:sldLayoutChg>
      </pc:sldMasterChg>
    </pc:docChg>
  </pc:docChgLst>
  <pc:docChgLst>
    <pc:chgData name="CHANDANA MN" userId="S::mchandanabtech20@ced.alliance.edu.in::d70552fc-75e6-44d9-a196-8a309e47e583" providerId="AD" clId="Web-{5D2CB2B5-0F4B-7EF0-7D46-EE8FB5228B88}"/>
    <pc:docChg chg="modSld">
      <pc:chgData name="CHANDANA MN" userId="S::mchandanabtech20@ced.alliance.edu.in::d70552fc-75e6-44d9-a196-8a309e47e583" providerId="AD" clId="Web-{5D2CB2B5-0F4B-7EF0-7D46-EE8FB5228B88}" dt="2021-07-05T13:19:55.642" v="1" actId="20577"/>
      <pc:docMkLst>
        <pc:docMk/>
      </pc:docMkLst>
      <pc:sldChg chg="modSp">
        <pc:chgData name="CHANDANA MN" userId="S::mchandanabtech20@ced.alliance.edu.in::d70552fc-75e6-44d9-a196-8a309e47e583" providerId="AD" clId="Web-{5D2CB2B5-0F4B-7EF0-7D46-EE8FB5228B88}" dt="2021-07-05T13:19:55.642" v="1" actId="20577"/>
        <pc:sldMkLst>
          <pc:docMk/>
          <pc:sldMk cId="553726541" sldId="256"/>
        </pc:sldMkLst>
        <pc:spChg chg="mod">
          <ac:chgData name="CHANDANA MN" userId="S::mchandanabtech20@ced.alliance.edu.in::d70552fc-75e6-44d9-a196-8a309e47e583" providerId="AD" clId="Web-{5D2CB2B5-0F4B-7EF0-7D46-EE8FB5228B88}" dt="2021-07-05T13:19:55.642" v="1" actId="20577"/>
          <ac:spMkLst>
            <pc:docMk/>
            <pc:sldMk cId="553726541" sldId="256"/>
            <ac:spMk id="3" creationId="{C4542EAC-8BF3-4BFD-9891-145BC49409C2}"/>
          </ac:spMkLst>
        </pc:spChg>
      </pc:sldChg>
    </pc:docChg>
  </pc:docChgLst>
  <pc:docChgLst>
    <pc:chgData name="CHANDANA MN" userId="S::mchandanabtech20@ced.alliance.edu.in::d70552fc-75e6-44d9-a196-8a309e47e583" providerId="AD" clId="Web-{84DDC49F-001F-0000-8A64-CC747069901C}"/>
    <pc:docChg chg="addSld modSld">
      <pc:chgData name="CHANDANA MN" userId="S::mchandanabtech20@ced.alliance.edu.in::d70552fc-75e6-44d9-a196-8a309e47e583" providerId="AD" clId="Web-{84DDC49F-001F-0000-8A64-CC747069901C}" dt="2021-05-05T09:40:37.554" v="474" actId="20577"/>
      <pc:docMkLst>
        <pc:docMk/>
      </pc:docMkLst>
      <pc:sldChg chg="modSp">
        <pc:chgData name="CHANDANA MN" userId="S::mchandanabtech20@ced.alliance.edu.in::d70552fc-75e6-44d9-a196-8a309e47e583" providerId="AD" clId="Web-{84DDC49F-001F-0000-8A64-CC747069901C}" dt="2021-05-05T08:36:12.503" v="0" actId="1076"/>
        <pc:sldMkLst>
          <pc:docMk/>
          <pc:sldMk cId="553726541" sldId="256"/>
        </pc:sldMkLst>
        <pc:spChg chg="mod">
          <ac:chgData name="CHANDANA MN" userId="S::mchandanabtech20@ced.alliance.edu.in::d70552fc-75e6-44d9-a196-8a309e47e583" providerId="AD" clId="Web-{84DDC49F-001F-0000-8A64-CC747069901C}" dt="2021-05-05T08:36:12.503" v="0" actId="1076"/>
          <ac:spMkLst>
            <pc:docMk/>
            <pc:sldMk cId="553726541" sldId="256"/>
            <ac:spMk id="2" creationId="{9FB28281-3783-403A-B1AB-0182A003DFE3}"/>
          </ac:spMkLst>
        </pc:spChg>
      </pc:sldChg>
      <pc:sldChg chg="modSp">
        <pc:chgData name="CHANDANA MN" userId="S::mchandanabtech20@ced.alliance.edu.in::d70552fc-75e6-44d9-a196-8a309e47e583" providerId="AD" clId="Web-{84DDC49F-001F-0000-8A64-CC747069901C}" dt="2021-05-05T09:40:37.554" v="474" actId="20577"/>
        <pc:sldMkLst>
          <pc:docMk/>
          <pc:sldMk cId="2056286339" sldId="261"/>
        </pc:sldMkLst>
        <pc:spChg chg="mod">
          <ac:chgData name="CHANDANA MN" userId="S::mchandanabtech20@ced.alliance.edu.in::d70552fc-75e6-44d9-a196-8a309e47e583" providerId="AD" clId="Web-{84DDC49F-001F-0000-8A64-CC747069901C}" dt="2021-05-05T09:40:37.554" v="474" actId="20577"/>
          <ac:spMkLst>
            <pc:docMk/>
            <pc:sldMk cId="2056286339" sldId="261"/>
            <ac:spMk id="3" creationId="{85E0BA6D-1F1C-4AC6-9758-993C1D820CDE}"/>
          </ac:spMkLst>
        </pc:spChg>
      </pc:sldChg>
      <pc:sldChg chg="addSp delSp modSp mod setBg">
        <pc:chgData name="CHANDANA MN" userId="S::mchandanabtech20@ced.alliance.edu.in::d70552fc-75e6-44d9-a196-8a309e47e583" providerId="AD" clId="Web-{84DDC49F-001F-0000-8A64-CC747069901C}" dt="2021-05-05T08:48:10.709" v="102"/>
        <pc:sldMkLst>
          <pc:docMk/>
          <pc:sldMk cId="2292199269" sldId="265"/>
        </pc:sldMkLst>
        <pc:spChg chg="mod">
          <ac:chgData name="CHANDANA MN" userId="S::mchandanabtech20@ced.alliance.edu.in::d70552fc-75e6-44d9-a196-8a309e47e583" providerId="AD" clId="Web-{84DDC49F-001F-0000-8A64-CC747069901C}" dt="2021-05-05T08:48:10.709" v="102"/>
          <ac:spMkLst>
            <pc:docMk/>
            <pc:sldMk cId="2292199269" sldId="265"/>
            <ac:spMk id="2" creationId="{D98E00F2-58C1-4318-836C-8F9301003E9D}"/>
          </ac:spMkLst>
        </pc:spChg>
        <pc:spChg chg="add del">
          <ac:chgData name="CHANDANA MN" userId="S::mchandanabtech20@ced.alliance.edu.in::d70552fc-75e6-44d9-a196-8a309e47e583" providerId="AD" clId="Web-{84DDC49F-001F-0000-8A64-CC747069901C}" dt="2021-05-05T08:48:10.709" v="102"/>
          <ac:spMkLst>
            <pc:docMk/>
            <pc:sldMk cId="2292199269" sldId="265"/>
            <ac:spMk id="29" creationId="{99B5B3C5-A599-465B-B2B9-866E8B2087CE}"/>
          </ac:spMkLst>
        </pc:spChg>
        <pc:spChg chg="add del">
          <ac:chgData name="CHANDANA MN" userId="S::mchandanabtech20@ced.alliance.edu.in::d70552fc-75e6-44d9-a196-8a309e47e583" providerId="AD" clId="Web-{84DDC49F-001F-0000-8A64-CC747069901C}" dt="2021-05-05T08:48:10.709" v="102"/>
          <ac:spMkLst>
            <pc:docMk/>
            <pc:sldMk cId="2292199269" sldId="265"/>
            <ac:spMk id="30" creationId="{375C00A8-2250-4F87-9F80-E3E80531FB89}"/>
          </ac:spMkLst>
        </pc:spChg>
        <pc:spChg chg="add del">
          <ac:chgData name="CHANDANA MN" userId="S::mchandanabtech20@ced.alliance.edu.in::d70552fc-75e6-44d9-a196-8a309e47e583" providerId="AD" clId="Web-{84DDC49F-001F-0000-8A64-CC747069901C}" dt="2021-05-05T08:48:10.709" v="102"/>
          <ac:spMkLst>
            <pc:docMk/>
            <pc:sldMk cId="2292199269" sldId="265"/>
            <ac:spMk id="31" creationId="{25C84982-7DD0-43B1-8A2D-BFA4DF1B4E60}"/>
          </ac:spMkLst>
        </pc:spChg>
        <pc:spChg chg="add del">
          <ac:chgData name="CHANDANA MN" userId="S::mchandanabtech20@ced.alliance.edu.in::d70552fc-75e6-44d9-a196-8a309e47e583" providerId="AD" clId="Web-{84DDC49F-001F-0000-8A64-CC747069901C}" dt="2021-05-05T08:48:10.709" v="102"/>
          <ac:spMkLst>
            <pc:docMk/>
            <pc:sldMk cId="2292199269" sldId="265"/>
            <ac:spMk id="32" creationId="{5CC528D8-C318-4E44-BB11-0CAE58C2AF1C}"/>
          </ac:spMkLst>
        </pc:spChg>
        <pc:spChg chg="add del">
          <ac:chgData name="CHANDANA MN" userId="S::mchandanabtech20@ced.alliance.edu.in::d70552fc-75e6-44d9-a196-8a309e47e583" providerId="AD" clId="Web-{84DDC49F-001F-0000-8A64-CC747069901C}" dt="2021-05-05T08:48:10.709" v="102"/>
          <ac:spMkLst>
            <pc:docMk/>
            <pc:sldMk cId="2292199269" sldId="265"/>
            <ac:spMk id="41" creationId="{6FA27A92-E95C-4CE7-A034-1729B3C62023}"/>
          </ac:spMkLst>
        </pc:spChg>
        <pc:spChg chg="add del">
          <ac:chgData name="CHANDANA MN" userId="S::mchandanabtech20@ced.alliance.edu.in::d70552fc-75e6-44d9-a196-8a309e47e583" providerId="AD" clId="Web-{84DDC49F-001F-0000-8A64-CC747069901C}" dt="2021-05-05T08:48:01.349" v="99"/>
          <ac:spMkLst>
            <pc:docMk/>
            <pc:sldMk cId="2292199269" sldId="265"/>
            <ac:spMk id="46" creationId="{53B739BF-52FC-4875-B392-4044CC04F091}"/>
          </ac:spMkLst>
        </pc:spChg>
        <pc:spChg chg="add del">
          <ac:chgData name="CHANDANA MN" userId="S::mchandanabtech20@ced.alliance.edu.in::d70552fc-75e6-44d9-a196-8a309e47e583" providerId="AD" clId="Web-{84DDC49F-001F-0000-8A64-CC747069901C}" dt="2021-05-05T08:48:01.349" v="99"/>
          <ac:spMkLst>
            <pc:docMk/>
            <pc:sldMk cId="2292199269" sldId="265"/>
            <ac:spMk id="48" creationId="{3AA1CAD8-1CD4-40E6-B88B-9D4FF5C3D072}"/>
          </ac:spMkLst>
        </pc:spChg>
        <pc:grpChg chg="add del">
          <ac:chgData name="CHANDANA MN" userId="S::mchandanabtech20@ced.alliance.edu.in::d70552fc-75e6-44d9-a196-8a309e47e583" providerId="AD" clId="Web-{84DDC49F-001F-0000-8A64-CC747069901C}" dt="2021-05-05T08:48:10.709" v="102"/>
          <ac:grpSpMkLst>
            <pc:docMk/>
            <pc:sldMk cId="2292199269" sldId="265"/>
            <ac:grpSpMk id="33" creationId="{1D912E1C-3BBA-42F0-A3EE-FEC382E7230A}"/>
          </ac:grpSpMkLst>
        </pc:grpChg>
        <pc:grpChg chg="add del">
          <ac:chgData name="CHANDANA MN" userId="S::mchandanabtech20@ced.alliance.edu.in::d70552fc-75e6-44d9-a196-8a309e47e583" providerId="AD" clId="Web-{84DDC49F-001F-0000-8A64-CC747069901C}" dt="2021-05-05T08:48:10.709" v="102"/>
          <ac:grpSpMkLst>
            <pc:docMk/>
            <pc:sldMk cId="2292199269" sldId="265"/>
            <ac:grpSpMk id="34" creationId="{6F84FFF5-4ABC-42CD-9D4C-9F3AB50FD3B9}"/>
          </ac:grpSpMkLst>
        </pc:grpChg>
        <pc:grpChg chg="add del">
          <ac:chgData name="CHANDANA MN" userId="S::mchandanabtech20@ced.alliance.edu.in::d70552fc-75e6-44d9-a196-8a309e47e583" providerId="AD" clId="Web-{84DDC49F-001F-0000-8A64-CC747069901C}" dt="2021-05-05T08:48:01.349" v="99"/>
          <ac:grpSpMkLst>
            <pc:docMk/>
            <pc:sldMk cId="2292199269" sldId="265"/>
            <ac:grpSpMk id="50" creationId="{0D65577D-83CF-47FA-954E-60C70AFDBB28}"/>
          </ac:grpSpMkLst>
        </pc:grpChg>
        <pc:graphicFrameChg chg="mod modGraphic">
          <ac:chgData name="CHANDANA MN" userId="S::mchandanabtech20@ced.alliance.edu.in::d70552fc-75e6-44d9-a196-8a309e47e583" providerId="AD" clId="Web-{84DDC49F-001F-0000-8A64-CC747069901C}" dt="2021-05-05T08:48:10.709" v="102"/>
          <ac:graphicFrameMkLst>
            <pc:docMk/>
            <pc:sldMk cId="2292199269" sldId="265"/>
            <ac:graphicFrameMk id="4" creationId="{2EB1FA35-3A3A-41F4-AB5D-5BE14228C9F6}"/>
          </ac:graphicFrameMkLst>
        </pc:graphicFrameChg>
        <pc:picChg chg="del mod">
          <ac:chgData name="CHANDANA MN" userId="S::mchandanabtech20@ced.alliance.edu.in::d70552fc-75e6-44d9-a196-8a309e47e583" providerId="AD" clId="Web-{84DDC49F-001F-0000-8A64-CC747069901C}" dt="2021-05-05T08:43:17.298" v="46"/>
          <ac:picMkLst>
            <pc:docMk/>
            <pc:sldMk cId="2292199269" sldId="265"/>
            <ac:picMk id="3" creationId="{A6D18028-E26C-41C8-9D8F-652C78A02DFD}"/>
          </ac:picMkLst>
        </pc:picChg>
        <pc:picChg chg="del mod">
          <ac:chgData name="CHANDANA MN" userId="S::mchandanabtech20@ced.alliance.edu.in::d70552fc-75e6-44d9-a196-8a309e47e583" providerId="AD" clId="Web-{84DDC49F-001F-0000-8A64-CC747069901C}" dt="2021-05-05T08:42:54.781" v="40"/>
          <ac:picMkLst>
            <pc:docMk/>
            <pc:sldMk cId="2292199269" sldId="265"/>
            <ac:picMk id="5" creationId="{458F5ED8-9004-48E9-8148-FC92CC1F8471}"/>
          </ac:picMkLst>
        </pc:picChg>
        <pc:picChg chg="add del mod">
          <ac:chgData name="CHANDANA MN" userId="S::mchandanabtech20@ced.alliance.edu.in::d70552fc-75e6-44d9-a196-8a309e47e583" providerId="AD" clId="Web-{84DDC49F-001F-0000-8A64-CC747069901C}" dt="2021-05-05T08:42:47.515" v="38"/>
          <ac:picMkLst>
            <pc:docMk/>
            <pc:sldMk cId="2292199269" sldId="265"/>
            <ac:picMk id="6" creationId="{D65429D1-0175-4B5D-B8F1-3F6D639B5B40}"/>
          </ac:picMkLst>
        </pc:picChg>
        <pc:picChg chg="add del mod">
          <ac:chgData name="CHANDANA MN" userId="S::mchandanabtech20@ced.alliance.edu.in::d70552fc-75e6-44d9-a196-8a309e47e583" providerId="AD" clId="Web-{84DDC49F-001F-0000-8A64-CC747069901C}" dt="2021-05-05T08:42:40.671" v="36"/>
          <ac:picMkLst>
            <pc:docMk/>
            <pc:sldMk cId="2292199269" sldId="265"/>
            <ac:picMk id="7" creationId="{46396C1F-D0FF-48EC-BEBE-CB024EEC2D46}"/>
          </ac:picMkLst>
        </pc:picChg>
        <pc:picChg chg="add del mod">
          <ac:chgData name="CHANDANA MN" userId="S::mchandanabtech20@ced.alliance.edu.in::d70552fc-75e6-44d9-a196-8a309e47e583" providerId="AD" clId="Web-{84DDC49F-001F-0000-8A64-CC747069901C}" dt="2021-05-05T08:43:09.157" v="44"/>
          <ac:picMkLst>
            <pc:docMk/>
            <pc:sldMk cId="2292199269" sldId="265"/>
            <ac:picMk id="8" creationId="{594EE1E7-DF05-41E8-807F-219FFBFF8DB8}"/>
          </ac:picMkLst>
        </pc:picChg>
        <pc:picChg chg="add del mod">
          <ac:chgData name="CHANDANA MN" userId="S::mchandanabtech20@ced.alliance.edu.in::d70552fc-75e6-44d9-a196-8a309e47e583" providerId="AD" clId="Web-{84DDC49F-001F-0000-8A64-CC747069901C}" dt="2021-05-05T08:43:47.441" v="54"/>
          <ac:picMkLst>
            <pc:docMk/>
            <pc:sldMk cId="2292199269" sldId="265"/>
            <ac:picMk id="9" creationId="{DE8D58E7-9552-42FC-A3C1-C8B0D695CD6D}"/>
          </ac:picMkLst>
        </pc:picChg>
        <pc:picChg chg="add del mod">
          <ac:chgData name="CHANDANA MN" userId="S::mchandanabtech20@ced.alliance.edu.in::d70552fc-75e6-44d9-a196-8a309e47e583" providerId="AD" clId="Web-{84DDC49F-001F-0000-8A64-CC747069901C}" dt="2021-05-05T08:43:01.938" v="42"/>
          <ac:picMkLst>
            <pc:docMk/>
            <pc:sldMk cId="2292199269" sldId="265"/>
            <ac:picMk id="10" creationId="{12D76269-A976-41B3-ACB0-652082AD28C3}"/>
          </ac:picMkLst>
        </pc:picChg>
        <pc:picChg chg="add del mod">
          <ac:chgData name="CHANDANA MN" userId="S::mchandanabtech20@ced.alliance.edu.in::d70552fc-75e6-44d9-a196-8a309e47e583" providerId="AD" clId="Web-{84DDC49F-001F-0000-8A64-CC747069901C}" dt="2021-05-05T08:46:15.936" v="81"/>
          <ac:picMkLst>
            <pc:docMk/>
            <pc:sldMk cId="2292199269" sldId="265"/>
            <ac:picMk id="11" creationId="{B4A4960C-4965-4F75-B481-CB277253A8CF}"/>
          </ac:picMkLst>
        </pc:picChg>
        <pc:picChg chg="add del mod">
          <ac:chgData name="CHANDANA MN" userId="S::mchandanabtech20@ced.alliance.edu.in::d70552fc-75e6-44d9-a196-8a309e47e583" providerId="AD" clId="Web-{84DDC49F-001F-0000-8A64-CC747069901C}" dt="2021-05-05T08:46:07.263" v="79"/>
          <ac:picMkLst>
            <pc:docMk/>
            <pc:sldMk cId="2292199269" sldId="265"/>
            <ac:picMk id="12" creationId="{DC3451A9-4C2C-4F2B-8EC3-6D8360040F3D}"/>
          </ac:picMkLst>
        </pc:picChg>
        <pc:picChg chg="add del mod">
          <ac:chgData name="CHANDANA MN" userId="S::mchandanabtech20@ced.alliance.edu.in::d70552fc-75e6-44d9-a196-8a309e47e583" providerId="AD" clId="Web-{84DDC49F-001F-0000-8A64-CC747069901C}" dt="2021-05-05T08:45:56.294" v="77"/>
          <ac:picMkLst>
            <pc:docMk/>
            <pc:sldMk cId="2292199269" sldId="265"/>
            <ac:picMk id="13" creationId="{23906091-2D6C-49C2-BF76-5ED86FDBB853}"/>
          </ac:picMkLst>
        </pc:picChg>
      </pc:sldChg>
      <pc:sldChg chg="addSp delSp modSp new mod setBg">
        <pc:chgData name="CHANDANA MN" userId="S::mchandanabtech20@ced.alliance.edu.in::d70552fc-75e6-44d9-a196-8a309e47e583" providerId="AD" clId="Web-{84DDC49F-001F-0000-8A64-CC747069901C}" dt="2021-05-05T08:47:12.174" v="94" actId="1076"/>
        <pc:sldMkLst>
          <pc:docMk/>
          <pc:sldMk cId="3557839766" sldId="266"/>
        </pc:sldMkLst>
        <pc:spChg chg="mod">
          <ac:chgData name="CHANDANA MN" userId="S::mchandanabtech20@ced.alliance.edu.in::d70552fc-75e6-44d9-a196-8a309e47e583" providerId="AD" clId="Web-{84DDC49F-001F-0000-8A64-CC747069901C}" dt="2021-05-05T08:46:55.970" v="91" actId="14100"/>
          <ac:spMkLst>
            <pc:docMk/>
            <pc:sldMk cId="3557839766" sldId="266"/>
            <ac:spMk id="2" creationId="{35B4BF99-5A0B-4CF2-B387-2E5336C8205E}"/>
          </ac:spMkLst>
        </pc:spChg>
        <pc:spChg chg="add">
          <ac:chgData name="CHANDANA MN" userId="S::mchandanabtech20@ced.alliance.edu.in::d70552fc-75e6-44d9-a196-8a309e47e583" providerId="AD" clId="Web-{84DDC49F-001F-0000-8A64-CC747069901C}" dt="2021-05-05T08:45:44.230" v="76"/>
          <ac:spMkLst>
            <pc:docMk/>
            <pc:sldMk cId="3557839766" sldId="266"/>
            <ac:spMk id="13" creationId="{99B5B3C5-A599-465B-B2B9-866E8B2087CE}"/>
          </ac:spMkLst>
        </pc:spChg>
        <pc:spChg chg="add">
          <ac:chgData name="CHANDANA MN" userId="S::mchandanabtech20@ced.alliance.edu.in::d70552fc-75e6-44d9-a196-8a309e47e583" providerId="AD" clId="Web-{84DDC49F-001F-0000-8A64-CC747069901C}" dt="2021-05-05T08:45:44.230" v="76"/>
          <ac:spMkLst>
            <pc:docMk/>
            <pc:sldMk cId="3557839766" sldId="266"/>
            <ac:spMk id="15" creationId="{25C84982-7DD0-43B1-8A2D-BFA4DF1B4E60}"/>
          </ac:spMkLst>
        </pc:spChg>
        <pc:spChg chg="add">
          <ac:chgData name="CHANDANA MN" userId="S::mchandanabtech20@ced.alliance.edu.in::d70552fc-75e6-44d9-a196-8a309e47e583" providerId="AD" clId="Web-{84DDC49F-001F-0000-8A64-CC747069901C}" dt="2021-05-05T08:45:44.230" v="76"/>
          <ac:spMkLst>
            <pc:docMk/>
            <pc:sldMk cId="3557839766" sldId="266"/>
            <ac:spMk id="34" creationId="{A8CEE57D-E65E-458D-98D9-77CEF932A61A}"/>
          </ac:spMkLst>
        </pc:spChg>
        <pc:spChg chg="add">
          <ac:chgData name="CHANDANA MN" userId="S::mchandanabtech20@ced.alliance.edu.in::d70552fc-75e6-44d9-a196-8a309e47e583" providerId="AD" clId="Web-{84DDC49F-001F-0000-8A64-CC747069901C}" dt="2021-05-05T08:45:44.230" v="76"/>
          <ac:spMkLst>
            <pc:docMk/>
            <pc:sldMk cId="3557839766" sldId="266"/>
            <ac:spMk id="36" creationId="{BE4ECDA1-B667-43B8-912E-0AEF0EF06088}"/>
          </ac:spMkLst>
        </pc:spChg>
        <pc:grpChg chg="add">
          <ac:chgData name="CHANDANA MN" userId="S::mchandanabtech20@ced.alliance.edu.in::d70552fc-75e6-44d9-a196-8a309e47e583" providerId="AD" clId="Web-{84DDC49F-001F-0000-8A64-CC747069901C}" dt="2021-05-05T08:45:44.230" v="76"/>
          <ac:grpSpMkLst>
            <pc:docMk/>
            <pc:sldMk cId="3557839766" sldId="266"/>
            <ac:grpSpMk id="17" creationId="{1D912E1C-3BBA-42F0-A3EE-FEC382E7230A}"/>
          </ac:grpSpMkLst>
        </pc:grpChg>
        <pc:grpChg chg="add">
          <ac:chgData name="CHANDANA MN" userId="S::mchandanabtech20@ced.alliance.edu.in::d70552fc-75e6-44d9-a196-8a309e47e583" providerId="AD" clId="Web-{84DDC49F-001F-0000-8A64-CC747069901C}" dt="2021-05-05T08:45:44.230" v="76"/>
          <ac:grpSpMkLst>
            <pc:docMk/>
            <pc:sldMk cId="3557839766" sldId="266"/>
            <ac:grpSpMk id="38" creationId="{500591CD-6929-42A5-BA58-8CE5211BF2C4}"/>
          </ac:grpSpMkLst>
        </pc:grpChg>
        <pc:picChg chg="add mod">
          <ac:chgData name="CHANDANA MN" userId="S::mchandanabtech20@ced.alliance.edu.in::d70552fc-75e6-44d9-a196-8a309e47e583" providerId="AD" clId="Web-{84DDC49F-001F-0000-8A64-CC747069901C}" dt="2021-05-05T08:45:44.230" v="76"/>
          <ac:picMkLst>
            <pc:docMk/>
            <pc:sldMk cId="3557839766" sldId="266"/>
            <ac:picMk id="3" creationId="{398C9601-2EDC-4E4B-B91D-67DB2F0C617A}"/>
          </ac:picMkLst>
        </pc:picChg>
        <pc:picChg chg="add del mod">
          <ac:chgData name="CHANDANA MN" userId="S::mchandanabtech20@ced.alliance.edu.in::d70552fc-75e6-44d9-a196-8a309e47e583" providerId="AD" clId="Web-{84DDC49F-001F-0000-8A64-CC747069901C}" dt="2021-05-05T08:45:15.041" v="72"/>
          <ac:picMkLst>
            <pc:docMk/>
            <pc:sldMk cId="3557839766" sldId="266"/>
            <ac:picMk id="4" creationId="{AACDBA77-6DB0-45FB-952E-CE8B6D7D3025}"/>
          </ac:picMkLst>
        </pc:picChg>
        <pc:picChg chg="add del mod">
          <ac:chgData name="CHANDANA MN" userId="S::mchandanabtech20@ced.alliance.edu.in::d70552fc-75e6-44d9-a196-8a309e47e583" providerId="AD" clId="Web-{84DDC49F-001F-0000-8A64-CC747069901C}" dt="2021-05-05T08:45:02.181" v="70"/>
          <ac:picMkLst>
            <pc:docMk/>
            <pc:sldMk cId="3557839766" sldId="266"/>
            <ac:picMk id="5" creationId="{AFAD9AD4-834A-4A16-AB64-4F34FBEB4101}"/>
          </ac:picMkLst>
        </pc:picChg>
        <pc:picChg chg="add mod">
          <ac:chgData name="CHANDANA MN" userId="S::mchandanabtech20@ced.alliance.edu.in::d70552fc-75e6-44d9-a196-8a309e47e583" providerId="AD" clId="Web-{84DDC49F-001F-0000-8A64-CC747069901C}" dt="2021-05-05T08:45:44.230" v="76"/>
          <ac:picMkLst>
            <pc:docMk/>
            <pc:sldMk cId="3557839766" sldId="266"/>
            <ac:picMk id="6" creationId="{ED45DA10-A6F0-430A-9328-6EE9FDDF43D3}"/>
          </ac:picMkLst>
        </pc:picChg>
        <pc:picChg chg="add mod ord">
          <ac:chgData name="CHANDANA MN" userId="S::mchandanabtech20@ced.alliance.edu.in::d70552fc-75e6-44d9-a196-8a309e47e583" providerId="AD" clId="Web-{84DDC49F-001F-0000-8A64-CC747069901C}" dt="2021-05-05T08:45:44.230" v="76"/>
          <ac:picMkLst>
            <pc:docMk/>
            <pc:sldMk cId="3557839766" sldId="266"/>
            <ac:picMk id="7" creationId="{C49F7443-BE97-4D21-90AF-74925EA0EDF4}"/>
          </ac:picMkLst>
        </pc:picChg>
        <pc:picChg chg="add mod">
          <ac:chgData name="CHANDANA MN" userId="S::mchandanabtech20@ced.alliance.edu.in::d70552fc-75e6-44d9-a196-8a309e47e583" providerId="AD" clId="Web-{84DDC49F-001F-0000-8A64-CC747069901C}" dt="2021-05-05T08:45:44.230" v="76"/>
          <ac:picMkLst>
            <pc:docMk/>
            <pc:sldMk cId="3557839766" sldId="266"/>
            <ac:picMk id="8" creationId="{A4F7AC50-686D-48AD-B94C-98364F0E8975}"/>
          </ac:picMkLst>
        </pc:picChg>
        <pc:picChg chg="add del mod">
          <ac:chgData name="CHANDANA MN" userId="S::mchandanabtech20@ced.alliance.edu.in::d70552fc-75e6-44d9-a196-8a309e47e583" providerId="AD" clId="Web-{84DDC49F-001F-0000-8A64-CC747069901C}" dt="2021-05-05T08:45:26.729" v="74"/>
          <ac:picMkLst>
            <pc:docMk/>
            <pc:sldMk cId="3557839766" sldId="266"/>
            <ac:picMk id="9" creationId="{7C67005A-3F42-475C-B46B-E53294ADABC1}"/>
          </ac:picMkLst>
        </pc:picChg>
        <pc:picChg chg="add mod">
          <ac:chgData name="CHANDANA MN" userId="S::mchandanabtech20@ced.alliance.edu.in::d70552fc-75e6-44d9-a196-8a309e47e583" providerId="AD" clId="Web-{84DDC49F-001F-0000-8A64-CC747069901C}" dt="2021-05-05T08:47:04.205" v="92" actId="1076"/>
          <ac:picMkLst>
            <pc:docMk/>
            <pc:sldMk cId="3557839766" sldId="266"/>
            <ac:picMk id="10" creationId="{F8FA854D-661C-426F-8B0C-71F881C39C6A}"/>
          </ac:picMkLst>
        </pc:picChg>
        <pc:picChg chg="add mod">
          <ac:chgData name="CHANDANA MN" userId="S::mchandanabtech20@ced.alliance.edu.in::d70552fc-75e6-44d9-a196-8a309e47e583" providerId="AD" clId="Web-{84DDC49F-001F-0000-8A64-CC747069901C}" dt="2021-05-05T08:47:08.346" v="93" actId="1076"/>
          <ac:picMkLst>
            <pc:docMk/>
            <pc:sldMk cId="3557839766" sldId="266"/>
            <ac:picMk id="11" creationId="{B0486E35-6785-4046-BCED-E5BC78A771B0}"/>
          </ac:picMkLst>
        </pc:picChg>
        <pc:picChg chg="add mod">
          <ac:chgData name="CHANDANA MN" userId="S::mchandanabtech20@ced.alliance.edu.in::d70552fc-75e6-44d9-a196-8a309e47e583" providerId="AD" clId="Web-{84DDC49F-001F-0000-8A64-CC747069901C}" dt="2021-05-05T08:47:12.174" v="94" actId="1076"/>
          <ac:picMkLst>
            <pc:docMk/>
            <pc:sldMk cId="3557839766" sldId="266"/>
            <ac:picMk id="12" creationId="{2D0E99FC-9B37-4482-B5F0-7E05549D022A}"/>
          </ac:picMkLst>
        </pc:picChg>
      </pc:sldChg>
      <pc:sldChg chg="modSp new">
        <pc:chgData name="CHANDANA MN" userId="S::mchandanabtech20@ced.alliance.edu.in::d70552fc-75e6-44d9-a196-8a309e47e583" providerId="AD" clId="Web-{84DDC49F-001F-0000-8A64-CC747069901C}" dt="2021-05-05T08:55:19.770" v="142" actId="20577"/>
        <pc:sldMkLst>
          <pc:docMk/>
          <pc:sldMk cId="1793463778" sldId="267"/>
        </pc:sldMkLst>
        <pc:spChg chg="mod">
          <ac:chgData name="CHANDANA MN" userId="S::mchandanabtech20@ced.alliance.edu.in::d70552fc-75e6-44d9-a196-8a309e47e583" providerId="AD" clId="Web-{84DDC49F-001F-0000-8A64-CC747069901C}" dt="2021-05-05T08:55:03.254" v="137" actId="20577"/>
          <ac:spMkLst>
            <pc:docMk/>
            <pc:sldMk cId="1793463778" sldId="267"/>
            <ac:spMk id="2" creationId="{6F4F8E78-AF4F-48B0-BF09-1DC3CBE9A16B}"/>
          </ac:spMkLst>
        </pc:spChg>
        <pc:spChg chg="mod">
          <ac:chgData name="CHANDANA MN" userId="S::mchandanabtech20@ced.alliance.edu.in::d70552fc-75e6-44d9-a196-8a309e47e583" providerId="AD" clId="Web-{84DDC49F-001F-0000-8A64-CC747069901C}" dt="2021-05-05T08:55:19.770" v="142" actId="20577"/>
          <ac:spMkLst>
            <pc:docMk/>
            <pc:sldMk cId="1793463778" sldId="267"/>
            <ac:spMk id="3" creationId="{89FB20F5-6F1A-4908-80C4-DBD34A2B2040}"/>
          </ac:spMkLst>
        </pc:spChg>
      </pc:sldChg>
      <pc:sldChg chg="addSp modSp new">
        <pc:chgData name="CHANDANA MN" userId="S::mchandanabtech20@ced.alliance.edu.in::d70552fc-75e6-44d9-a196-8a309e47e583" providerId="AD" clId="Web-{84DDC49F-001F-0000-8A64-CC747069901C}" dt="2021-05-05T09:20:42.454" v="300" actId="20577"/>
        <pc:sldMkLst>
          <pc:docMk/>
          <pc:sldMk cId="1873721625" sldId="268"/>
        </pc:sldMkLst>
        <pc:spChg chg="mod">
          <ac:chgData name="CHANDANA MN" userId="S::mchandanabtech20@ced.alliance.edu.in::d70552fc-75e6-44d9-a196-8a309e47e583" providerId="AD" clId="Web-{84DDC49F-001F-0000-8A64-CC747069901C}" dt="2021-05-05T09:20:42.454" v="300" actId="20577"/>
          <ac:spMkLst>
            <pc:docMk/>
            <pc:sldMk cId="1873721625" sldId="268"/>
            <ac:spMk id="2" creationId="{797CF47F-B5D7-49F1-9CBA-8949A23BC638}"/>
          </ac:spMkLst>
        </pc:spChg>
        <pc:spChg chg="add mod">
          <ac:chgData name="CHANDANA MN" userId="S::mchandanabtech20@ced.alliance.edu.in::d70552fc-75e6-44d9-a196-8a309e47e583" providerId="AD" clId="Web-{84DDC49F-001F-0000-8A64-CC747069901C}" dt="2021-05-05T09:02:57.537" v="167" actId="14100"/>
          <ac:spMkLst>
            <pc:docMk/>
            <pc:sldMk cId="1873721625" sldId="268"/>
            <ac:spMk id="3" creationId="{03E7182B-02B9-44D8-81A8-ECDE0742CBC4}"/>
          </ac:spMkLst>
        </pc:spChg>
        <pc:spChg chg="add mod">
          <ac:chgData name="CHANDANA MN" userId="S::mchandanabtech20@ced.alliance.edu.in::d70552fc-75e6-44d9-a196-8a309e47e583" providerId="AD" clId="Web-{84DDC49F-001F-0000-8A64-CC747069901C}" dt="2021-05-05T09:03:10.084" v="171" actId="14100"/>
          <ac:spMkLst>
            <pc:docMk/>
            <pc:sldMk cId="1873721625" sldId="268"/>
            <ac:spMk id="6" creationId="{51028EFC-7294-453E-9A80-C2C5C204C43B}"/>
          </ac:spMkLst>
        </pc:spChg>
        <pc:picChg chg="add mod">
          <ac:chgData name="CHANDANA MN" userId="S::mchandanabtech20@ced.alliance.edu.in::d70552fc-75e6-44d9-a196-8a309e47e583" providerId="AD" clId="Web-{84DDC49F-001F-0000-8A64-CC747069901C}" dt="2021-05-05T09:03:38.836" v="179" actId="1076"/>
          <ac:picMkLst>
            <pc:docMk/>
            <pc:sldMk cId="1873721625" sldId="268"/>
            <ac:picMk id="4" creationId="{E820C9EF-36BC-474D-9AE4-688DAF53801E}"/>
          </ac:picMkLst>
        </pc:picChg>
        <pc:picChg chg="add mod">
          <ac:chgData name="CHANDANA MN" userId="S::mchandanabtech20@ced.alliance.edu.in::d70552fc-75e6-44d9-a196-8a309e47e583" providerId="AD" clId="Web-{84DDC49F-001F-0000-8A64-CC747069901C}" dt="2021-05-05T09:03:51.197" v="180" actId="14100"/>
          <ac:picMkLst>
            <pc:docMk/>
            <pc:sldMk cId="1873721625" sldId="268"/>
            <ac:picMk id="5" creationId="{3893F8AE-AA3F-422E-8773-C09727958389}"/>
          </ac:picMkLst>
        </pc:picChg>
      </pc:sldChg>
      <pc:sldChg chg="addSp delSp modSp new mod modClrScheme chgLayout">
        <pc:chgData name="CHANDANA MN" userId="S::mchandanabtech20@ced.alliance.edu.in::d70552fc-75e6-44d9-a196-8a309e47e583" providerId="AD" clId="Web-{84DDC49F-001F-0000-8A64-CC747069901C}" dt="2021-05-05T09:20:37.141" v="299" actId="20577"/>
        <pc:sldMkLst>
          <pc:docMk/>
          <pc:sldMk cId="2923057876" sldId="269"/>
        </pc:sldMkLst>
        <pc:spChg chg="mod ord">
          <ac:chgData name="CHANDANA MN" userId="S::mchandanabtech20@ced.alliance.edu.in::d70552fc-75e6-44d9-a196-8a309e47e583" providerId="AD" clId="Web-{84DDC49F-001F-0000-8A64-CC747069901C}" dt="2021-05-05T09:20:37.141" v="299" actId="20577"/>
          <ac:spMkLst>
            <pc:docMk/>
            <pc:sldMk cId="2923057876" sldId="269"/>
            <ac:spMk id="2" creationId="{E19B3DF8-E783-46BE-BA73-B7B940D5AE9B}"/>
          </ac:spMkLst>
        </pc:spChg>
        <pc:spChg chg="del mod ord">
          <ac:chgData name="CHANDANA MN" userId="S::mchandanabtech20@ced.alliance.edu.in::d70552fc-75e6-44d9-a196-8a309e47e583" providerId="AD" clId="Web-{84DDC49F-001F-0000-8A64-CC747069901C}" dt="2021-05-05T09:07:21.180" v="192"/>
          <ac:spMkLst>
            <pc:docMk/>
            <pc:sldMk cId="2923057876" sldId="269"/>
            <ac:spMk id="3" creationId="{BCA74FF1-6A89-4796-8BCB-239C6FBBB2FC}"/>
          </ac:spMkLst>
        </pc:spChg>
        <pc:spChg chg="add mod ord">
          <ac:chgData name="CHANDANA MN" userId="S::mchandanabtech20@ced.alliance.edu.in::d70552fc-75e6-44d9-a196-8a309e47e583" providerId="AD" clId="Web-{84DDC49F-001F-0000-8A64-CC747069901C}" dt="2021-05-05T09:15:26.479" v="266" actId="20577"/>
          <ac:spMkLst>
            <pc:docMk/>
            <pc:sldMk cId="2923057876" sldId="269"/>
            <ac:spMk id="4" creationId="{2BB541E2-54D3-476A-8627-EF21AB4EC303}"/>
          </ac:spMkLst>
        </pc:spChg>
        <pc:spChg chg="add mod ord">
          <ac:chgData name="CHANDANA MN" userId="S::mchandanabtech20@ced.alliance.edu.in::d70552fc-75e6-44d9-a196-8a309e47e583" providerId="AD" clId="Web-{84DDC49F-001F-0000-8A64-CC747069901C}" dt="2021-05-05T09:14:49.398" v="261" actId="20577"/>
          <ac:spMkLst>
            <pc:docMk/>
            <pc:sldMk cId="2923057876" sldId="269"/>
            <ac:spMk id="5" creationId="{92491466-292E-45E9-B1C7-C0C6E84DD230}"/>
          </ac:spMkLst>
        </pc:spChg>
        <pc:spChg chg="add del mod ord">
          <ac:chgData name="CHANDANA MN" userId="S::mchandanabtech20@ced.alliance.edu.in::d70552fc-75e6-44d9-a196-8a309e47e583" providerId="AD" clId="Web-{84DDC49F-001F-0000-8A64-CC747069901C}" dt="2021-05-05T09:07:32.899" v="193"/>
          <ac:spMkLst>
            <pc:docMk/>
            <pc:sldMk cId="2923057876" sldId="269"/>
            <ac:spMk id="6" creationId="{6075E169-A215-47E4-9CDF-5B1FA7DC47A8}"/>
          </ac:spMkLst>
        </pc:spChg>
        <pc:graphicFrameChg chg="add mod ord modGraphic">
          <ac:chgData name="CHANDANA MN" userId="S::mchandanabtech20@ced.alliance.edu.in::d70552fc-75e6-44d9-a196-8a309e47e583" providerId="AD" clId="Web-{84DDC49F-001F-0000-8A64-CC747069901C}" dt="2021-05-05T09:15:51.059" v="274"/>
          <ac:graphicFrameMkLst>
            <pc:docMk/>
            <pc:sldMk cId="2923057876" sldId="269"/>
            <ac:graphicFrameMk id="7" creationId="{643273CE-54C7-4EFD-BA1E-766E79E70860}"/>
          </ac:graphicFrameMkLst>
        </pc:graphicFrameChg>
        <pc:graphicFrameChg chg="add mod ord modGraphic">
          <ac:chgData name="CHANDANA MN" userId="S::mchandanabtech20@ced.alliance.edu.in::d70552fc-75e6-44d9-a196-8a309e47e583" providerId="AD" clId="Web-{84DDC49F-001F-0000-8A64-CC747069901C}" dt="2021-05-05T09:16:06.248" v="282"/>
          <ac:graphicFrameMkLst>
            <pc:docMk/>
            <pc:sldMk cId="2923057876" sldId="269"/>
            <ac:graphicFrameMk id="8" creationId="{D38A4CA2-775A-4097-9B80-FB263DC48563}"/>
          </ac:graphicFrameMkLst>
        </pc:graphicFrameChg>
      </pc:sldChg>
      <pc:sldChg chg="addSp delSp modSp new mod setBg modClrScheme chgLayout">
        <pc:chgData name="CHANDANA MN" userId="S::mchandanabtech20@ced.alliance.edu.in::d70552fc-75e6-44d9-a196-8a309e47e583" providerId="AD" clId="Web-{84DDC49F-001F-0000-8A64-CC747069901C}" dt="2021-05-05T09:20:29.125" v="297" actId="20577"/>
        <pc:sldMkLst>
          <pc:docMk/>
          <pc:sldMk cId="3659503673" sldId="270"/>
        </pc:sldMkLst>
        <pc:spChg chg="mod ord">
          <ac:chgData name="CHANDANA MN" userId="S::mchandanabtech20@ced.alliance.edu.in::d70552fc-75e6-44d9-a196-8a309e47e583" providerId="AD" clId="Web-{84DDC49F-001F-0000-8A64-CC747069901C}" dt="2021-05-05T09:20:29.125" v="297" actId="20577"/>
          <ac:spMkLst>
            <pc:docMk/>
            <pc:sldMk cId="3659503673" sldId="270"/>
            <ac:spMk id="2" creationId="{2E3E80A1-2231-486F-B04D-D8392B3D125C}"/>
          </ac:spMkLst>
        </pc:spChg>
        <pc:spChg chg="del">
          <ac:chgData name="CHANDANA MN" userId="S::mchandanabtech20@ced.alliance.edu.in::d70552fc-75e6-44d9-a196-8a309e47e583" providerId="AD" clId="Web-{84DDC49F-001F-0000-8A64-CC747069901C}" dt="2021-05-05T09:18:54.572" v="286"/>
          <ac:spMkLst>
            <pc:docMk/>
            <pc:sldMk cId="3659503673" sldId="270"/>
            <ac:spMk id="3" creationId="{19B6700B-79DE-4A6F-9F6C-3C9B3B4B29C9}"/>
          </ac:spMkLst>
        </pc:spChg>
        <pc:spChg chg="add del">
          <ac:chgData name="CHANDANA MN" userId="S::mchandanabtech20@ced.alliance.edu.in::d70552fc-75e6-44d9-a196-8a309e47e583" providerId="AD" clId="Web-{84DDC49F-001F-0000-8A64-CC747069901C}" dt="2021-05-05T09:19:30.277" v="290"/>
          <ac:spMkLst>
            <pc:docMk/>
            <pc:sldMk cId="3659503673" sldId="270"/>
            <ac:spMk id="9" creationId="{99B5B3C5-A599-465B-B2B9-866E8B2087CE}"/>
          </ac:spMkLst>
        </pc:spChg>
        <pc:spChg chg="add del">
          <ac:chgData name="CHANDANA MN" userId="S::mchandanabtech20@ced.alliance.edu.in::d70552fc-75e6-44d9-a196-8a309e47e583" providerId="AD" clId="Web-{84DDC49F-001F-0000-8A64-CC747069901C}" dt="2021-05-05T09:19:30.277" v="290"/>
          <ac:spMkLst>
            <pc:docMk/>
            <pc:sldMk cId="3659503673" sldId="270"/>
            <ac:spMk id="11" creationId="{25C84982-7DD0-43B1-8A2D-BFA4DF1B4E60}"/>
          </ac:spMkLst>
        </pc:spChg>
        <pc:spChg chg="add del">
          <ac:chgData name="CHANDANA MN" userId="S::mchandanabtech20@ced.alliance.edu.in::d70552fc-75e6-44d9-a196-8a309e47e583" providerId="AD" clId="Web-{84DDC49F-001F-0000-8A64-CC747069901C}" dt="2021-05-05T09:19:30.277" v="290"/>
          <ac:spMkLst>
            <pc:docMk/>
            <pc:sldMk cId="3659503673" sldId="270"/>
            <ac:spMk id="30" creationId="{375C00A8-2250-4F87-9F80-E3E80531FB89}"/>
          </ac:spMkLst>
        </pc:spChg>
        <pc:spChg chg="add del">
          <ac:chgData name="CHANDANA MN" userId="S::mchandanabtech20@ced.alliance.edu.in::d70552fc-75e6-44d9-a196-8a309e47e583" providerId="AD" clId="Web-{84DDC49F-001F-0000-8A64-CC747069901C}" dt="2021-05-05T09:19:30.277" v="290"/>
          <ac:spMkLst>
            <pc:docMk/>
            <pc:sldMk cId="3659503673" sldId="270"/>
            <ac:spMk id="32" creationId="{5CC528D8-C318-4E44-BB11-0CAE58C2AF1C}"/>
          </ac:spMkLst>
        </pc:spChg>
        <pc:spChg chg="add del">
          <ac:chgData name="CHANDANA MN" userId="S::mchandanabtech20@ced.alliance.edu.in::d70552fc-75e6-44d9-a196-8a309e47e583" providerId="AD" clId="Web-{84DDC49F-001F-0000-8A64-CC747069901C}" dt="2021-05-05T09:19:30.277" v="290"/>
          <ac:spMkLst>
            <pc:docMk/>
            <pc:sldMk cId="3659503673" sldId="270"/>
            <ac:spMk id="41" creationId="{6FA27A92-E95C-4CE7-A034-1729B3C62023}"/>
          </ac:spMkLst>
        </pc:spChg>
        <pc:spChg chg="add">
          <ac:chgData name="CHANDANA MN" userId="S::mchandanabtech20@ced.alliance.edu.in::d70552fc-75e6-44d9-a196-8a309e47e583" providerId="AD" clId="Web-{84DDC49F-001F-0000-8A64-CC747069901C}" dt="2021-05-05T09:19:30.277" v="290"/>
          <ac:spMkLst>
            <pc:docMk/>
            <pc:sldMk cId="3659503673" sldId="270"/>
            <ac:spMk id="46" creationId="{99B5B3C5-A599-465B-B2B9-866E8B2087CE}"/>
          </ac:spMkLst>
        </pc:spChg>
        <pc:spChg chg="add">
          <ac:chgData name="CHANDANA MN" userId="S::mchandanabtech20@ced.alliance.edu.in::d70552fc-75e6-44d9-a196-8a309e47e583" providerId="AD" clId="Web-{84DDC49F-001F-0000-8A64-CC747069901C}" dt="2021-05-05T09:19:30.277" v="290"/>
          <ac:spMkLst>
            <pc:docMk/>
            <pc:sldMk cId="3659503673" sldId="270"/>
            <ac:spMk id="48" creationId="{25C84982-7DD0-43B1-8A2D-BFA4DF1B4E60}"/>
          </ac:spMkLst>
        </pc:spChg>
        <pc:spChg chg="add">
          <ac:chgData name="CHANDANA MN" userId="S::mchandanabtech20@ced.alliance.edu.in::d70552fc-75e6-44d9-a196-8a309e47e583" providerId="AD" clId="Web-{84DDC49F-001F-0000-8A64-CC747069901C}" dt="2021-05-05T09:19:30.277" v="290"/>
          <ac:spMkLst>
            <pc:docMk/>
            <pc:sldMk cId="3659503673" sldId="270"/>
            <ac:spMk id="67" creationId="{4F8E18AC-903E-4B46-8CC0-FE20E612CE37}"/>
          </ac:spMkLst>
        </pc:spChg>
        <pc:spChg chg="add">
          <ac:chgData name="CHANDANA MN" userId="S::mchandanabtech20@ced.alliance.edu.in::d70552fc-75e6-44d9-a196-8a309e47e583" providerId="AD" clId="Web-{84DDC49F-001F-0000-8A64-CC747069901C}" dt="2021-05-05T09:19:30.277" v="290"/>
          <ac:spMkLst>
            <pc:docMk/>
            <pc:sldMk cId="3659503673" sldId="270"/>
            <ac:spMk id="69" creationId="{3DEE38FB-0763-470C-8A5E-44456B5130D7}"/>
          </ac:spMkLst>
        </pc:spChg>
        <pc:spChg chg="add">
          <ac:chgData name="CHANDANA MN" userId="S::mchandanabtech20@ced.alliance.edu.in::d70552fc-75e6-44d9-a196-8a309e47e583" providerId="AD" clId="Web-{84DDC49F-001F-0000-8A64-CC747069901C}" dt="2021-05-05T09:19:30.277" v="290"/>
          <ac:spMkLst>
            <pc:docMk/>
            <pc:sldMk cId="3659503673" sldId="270"/>
            <ac:spMk id="71" creationId="{F1D6E6C0-11C7-4A38-BD12-80741960B53C}"/>
          </ac:spMkLst>
        </pc:spChg>
        <pc:grpChg chg="add del">
          <ac:chgData name="CHANDANA MN" userId="S::mchandanabtech20@ced.alliance.edu.in::d70552fc-75e6-44d9-a196-8a309e47e583" providerId="AD" clId="Web-{84DDC49F-001F-0000-8A64-CC747069901C}" dt="2021-05-05T09:19:30.277" v="290"/>
          <ac:grpSpMkLst>
            <pc:docMk/>
            <pc:sldMk cId="3659503673" sldId="270"/>
            <ac:grpSpMk id="13" creationId="{1D912E1C-3BBA-42F0-A3EE-FEC382E7230A}"/>
          </ac:grpSpMkLst>
        </pc:grpChg>
        <pc:grpChg chg="add del">
          <ac:chgData name="CHANDANA MN" userId="S::mchandanabtech20@ced.alliance.edu.in::d70552fc-75e6-44d9-a196-8a309e47e583" providerId="AD" clId="Web-{84DDC49F-001F-0000-8A64-CC747069901C}" dt="2021-05-05T09:19:30.277" v="290"/>
          <ac:grpSpMkLst>
            <pc:docMk/>
            <pc:sldMk cId="3659503673" sldId="270"/>
            <ac:grpSpMk id="34" creationId="{6F84FFF5-4ABC-42CD-9D4C-9F3AB50FD3B9}"/>
          </ac:grpSpMkLst>
        </pc:grpChg>
        <pc:grpChg chg="add">
          <ac:chgData name="CHANDANA MN" userId="S::mchandanabtech20@ced.alliance.edu.in::d70552fc-75e6-44d9-a196-8a309e47e583" providerId="AD" clId="Web-{84DDC49F-001F-0000-8A64-CC747069901C}" dt="2021-05-05T09:19:30.277" v="290"/>
          <ac:grpSpMkLst>
            <pc:docMk/>
            <pc:sldMk cId="3659503673" sldId="270"/>
            <ac:grpSpMk id="50" creationId="{1D912E1C-3BBA-42F0-A3EE-FEC382E7230A}"/>
          </ac:grpSpMkLst>
        </pc:grpChg>
        <pc:grpChg chg="add">
          <ac:chgData name="CHANDANA MN" userId="S::mchandanabtech20@ced.alliance.edu.in::d70552fc-75e6-44d9-a196-8a309e47e583" providerId="AD" clId="Web-{84DDC49F-001F-0000-8A64-CC747069901C}" dt="2021-05-05T09:19:30.277" v="290"/>
          <ac:grpSpMkLst>
            <pc:docMk/>
            <pc:sldMk cId="3659503673" sldId="270"/>
            <ac:grpSpMk id="73" creationId="{2B16E781-E64A-4007-B0F1-5A50135A4276}"/>
          </ac:grpSpMkLst>
        </pc:grpChg>
        <pc:picChg chg="add mod ord">
          <ac:chgData name="CHANDANA MN" userId="S::mchandanabtech20@ced.alliance.edu.in::d70552fc-75e6-44d9-a196-8a309e47e583" providerId="AD" clId="Web-{84DDC49F-001F-0000-8A64-CC747069901C}" dt="2021-05-05T09:19:59.342" v="294" actId="1076"/>
          <ac:picMkLst>
            <pc:docMk/>
            <pc:sldMk cId="3659503673" sldId="270"/>
            <ac:picMk id="4" creationId="{E02093A5-0BDA-4B53-B957-7EB839C6277A}"/>
          </ac:picMkLst>
        </pc:picChg>
      </pc:sldChg>
      <pc:sldChg chg="addSp delSp modSp new mod modClrScheme chgLayout">
        <pc:chgData name="CHANDANA MN" userId="S::mchandanabtech20@ced.alliance.edu.in::d70552fc-75e6-44d9-a196-8a309e47e583" providerId="AD" clId="Web-{84DDC49F-001F-0000-8A64-CC747069901C}" dt="2021-05-05T09:26:18.978" v="344" actId="20577"/>
        <pc:sldMkLst>
          <pc:docMk/>
          <pc:sldMk cId="1726908700" sldId="271"/>
        </pc:sldMkLst>
        <pc:spChg chg="mod ord">
          <ac:chgData name="CHANDANA MN" userId="S::mchandanabtech20@ced.alliance.edu.in::d70552fc-75e6-44d9-a196-8a309e47e583" providerId="AD" clId="Web-{84DDC49F-001F-0000-8A64-CC747069901C}" dt="2021-05-05T09:26:18.978" v="344" actId="20577"/>
          <ac:spMkLst>
            <pc:docMk/>
            <pc:sldMk cId="1726908700" sldId="271"/>
            <ac:spMk id="2" creationId="{33F256D7-491D-49E4-8CD1-5654627BD737}"/>
          </ac:spMkLst>
        </pc:spChg>
        <pc:spChg chg="add del mod ord">
          <ac:chgData name="CHANDANA MN" userId="S::mchandanabtech20@ced.alliance.edu.in::d70552fc-75e6-44d9-a196-8a309e47e583" providerId="AD" clId="Web-{84DDC49F-001F-0000-8A64-CC747069901C}" dt="2021-05-05T09:23:47.451" v="320"/>
          <ac:spMkLst>
            <pc:docMk/>
            <pc:sldMk cId="1726908700" sldId="271"/>
            <ac:spMk id="3" creationId="{B891265A-C123-413B-9636-BAF8657CA001}"/>
          </ac:spMkLst>
        </pc:spChg>
        <pc:spChg chg="add mod ord">
          <ac:chgData name="CHANDANA MN" userId="S::mchandanabtech20@ced.alliance.edu.in::d70552fc-75e6-44d9-a196-8a309e47e583" providerId="AD" clId="Web-{84DDC49F-001F-0000-8A64-CC747069901C}" dt="2021-05-05T09:25:03.816" v="331" actId="20577"/>
          <ac:spMkLst>
            <pc:docMk/>
            <pc:sldMk cId="1726908700" sldId="271"/>
            <ac:spMk id="4" creationId="{F2ECD4D6-3ECF-44CB-8603-D74414AC85C4}"/>
          </ac:spMkLst>
        </pc:spChg>
        <pc:spChg chg="add del mod ord">
          <ac:chgData name="CHANDANA MN" userId="S::mchandanabtech20@ced.alliance.edu.in::d70552fc-75e6-44d9-a196-8a309e47e583" providerId="AD" clId="Web-{84DDC49F-001F-0000-8A64-CC747069901C}" dt="2021-05-05T09:23:00.417" v="313"/>
          <ac:spMkLst>
            <pc:docMk/>
            <pc:sldMk cId="1726908700" sldId="271"/>
            <ac:spMk id="5" creationId="{3904707C-A024-44DB-A36D-50BDE9009921}"/>
          </ac:spMkLst>
        </pc:spChg>
        <pc:spChg chg="add del mod ord">
          <ac:chgData name="CHANDANA MN" userId="S::mchandanabtech20@ced.alliance.edu.in::d70552fc-75e6-44d9-a196-8a309e47e583" providerId="AD" clId="Web-{84DDC49F-001F-0000-8A64-CC747069901C}" dt="2021-05-05T09:23:00.417" v="313"/>
          <ac:spMkLst>
            <pc:docMk/>
            <pc:sldMk cId="1726908700" sldId="271"/>
            <ac:spMk id="6" creationId="{0D31D1D6-087E-42DB-AE5F-A765E5B668B1}"/>
          </ac:spMkLst>
        </pc:spChg>
        <pc:graphicFrameChg chg="add del">
          <ac:chgData name="CHANDANA MN" userId="S::mchandanabtech20@ced.alliance.edu.in::d70552fc-75e6-44d9-a196-8a309e47e583" providerId="AD" clId="Web-{84DDC49F-001F-0000-8A64-CC747069901C}" dt="2021-05-05T09:23:21.950" v="315"/>
          <ac:graphicFrameMkLst>
            <pc:docMk/>
            <pc:sldMk cId="1726908700" sldId="271"/>
            <ac:graphicFrameMk id="7" creationId="{1D9E1395-0F55-40B0-9046-F145A840A2AE}"/>
          </ac:graphicFrameMkLst>
        </pc:graphicFrameChg>
        <pc:graphicFrameChg chg="add del">
          <ac:chgData name="CHANDANA MN" userId="S::mchandanabtech20@ced.alliance.edu.in::d70552fc-75e6-44d9-a196-8a309e47e583" providerId="AD" clId="Web-{84DDC49F-001F-0000-8A64-CC747069901C}" dt="2021-05-05T09:23:34.466" v="317"/>
          <ac:graphicFrameMkLst>
            <pc:docMk/>
            <pc:sldMk cId="1726908700" sldId="271"/>
            <ac:graphicFrameMk id="8" creationId="{754A4A7A-4BAF-49D6-8798-4DBE92B2E346}"/>
          </ac:graphicFrameMkLst>
        </pc:graphicFrameChg>
        <pc:graphicFrameChg chg="add del">
          <ac:chgData name="CHANDANA MN" userId="S::mchandanabtech20@ced.alliance.edu.in::d70552fc-75e6-44d9-a196-8a309e47e583" providerId="AD" clId="Web-{84DDC49F-001F-0000-8A64-CC747069901C}" dt="2021-05-05T09:23:47.405" v="319"/>
          <ac:graphicFrameMkLst>
            <pc:docMk/>
            <pc:sldMk cId="1726908700" sldId="271"/>
            <ac:graphicFrameMk id="9" creationId="{39EFF391-81FD-4EE4-87D6-97C0F7E3CED8}"/>
          </ac:graphicFrameMkLst>
        </pc:graphicFrameChg>
        <pc:graphicFrameChg chg="add mod modGraphic">
          <ac:chgData name="CHANDANA MN" userId="S::mchandanabtech20@ced.alliance.edu.in::d70552fc-75e6-44d9-a196-8a309e47e583" providerId="AD" clId="Web-{84DDC49F-001F-0000-8A64-CC747069901C}" dt="2021-05-05T09:24:41.455" v="329"/>
          <ac:graphicFrameMkLst>
            <pc:docMk/>
            <pc:sldMk cId="1726908700" sldId="271"/>
            <ac:graphicFrameMk id="10" creationId="{754A4A7A-4BAF-49D6-8798-4DBE92B2E346}"/>
          </ac:graphicFrameMkLst>
        </pc:graphicFrameChg>
      </pc:sldChg>
      <pc:sldChg chg="addSp delSp modSp new mod setBg">
        <pc:chgData name="CHANDANA MN" userId="S::mchandanabtech20@ced.alliance.edu.in::d70552fc-75e6-44d9-a196-8a309e47e583" providerId="AD" clId="Web-{84DDC49F-001F-0000-8A64-CC747069901C}" dt="2021-05-05T09:32:56.755" v="405" actId="14100"/>
        <pc:sldMkLst>
          <pc:docMk/>
          <pc:sldMk cId="1300039384" sldId="272"/>
        </pc:sldMkLst>
        <pc:spChg chg="mod">
          <ac:chgData name="CHANDANA MN" userId="S::mchandanabtech20@ced.alliance.edu.in::d70552fc-75e6-44d9-a196-8a309e47e583" providerId="AD" clId="Web-{84DDC49F-001F-0000-8A64-CC747069901C}" dt="2021-05-05T09:32:30.832" v="399" actId="20577"/>
          <ac:spMkLst>
            <pc:docMk/>
            <pc:sldMk cId="1300039384" sldId="272"/>
            <ac:spMk id="2" creationId="{26E9EC4A-0B79-4A9C-BF11-DFCA5A96AD51}"/>
          </ac:spMkLst>
        </pc:spChg>
        <pc:spChg chg="add del mod">
          <ac:chgData name="CHANDANA MN" userId="S::mchandanabtech20@ced.alliance.edu.in::d70552fc-75e6-44d9-a196-8a309e47e583" providerId="AD" clId="Web-{84DDC49F-001F-0000-8A64-CC747069901C}" dt="2021-05-05T09:31:23.764" v="387"/>
          <ac:spMkLst>
            <pc:docMk/>
            <pc:sldMk cId="1300039384" sldId="272"/>
            <ac:spMk id="3" creationId="{84AB4D5C-11BB-42F1-80AB-10358575AD93}"/>
          </ac:spMkLst>
        </pc:spChg>
        <pc:spChg chg="add del">
          <ac:chgData name="CHANDANA MN" userId="S::mchandanabtech20@ced.alliance.edu.in::d70552fc-75e6-44d9-a196-8a309e47e583" providerId="AD" clId="Web-{84DDC49F-001F-0000-8A64-CC747069901C}" dt="2021-05-05T09:30:11.416" v="373"/>
          <ac:spMkLst>
            <pc:docMk/>
            <pc:sldMk cId="1300039384" sldId="272"/>
            <ac:spMk id="7" creationId="{92663A72-E771-41D4-96AA-28C1B2172245}"/>
          </ac:spMkLst>
        </pc:spChg>
        <pc:spChg chg="add del">
          <ac:chgData name="CHANDANA MN" userId="S::mchandanabtech20@ced.alliance.edu.in::d70552fc-75e6-44d9-a196-8a309e47e583" providerId="AD" clId="Web-{84DDC49F-001F-0000-8A64-CC747069901C}" dt="2021-05-05T09:30:11.416" v="373"/>
          <ac:spMkLst>
            <pc:docMk/>
            <pc:sldMk cId="1300039384" sldId="272"/>
            <ac:spMk id="8" creationId="{88164F59-4B09-4DB4-A99F-97C71DE46B10}"/>
          </ac:spMkLst>
        </pc:spChg>
        <pc:spChg chg="add del">
          <ac:chgData name="CHANDANA MN" userId="S::mchandanabtech20@ced.alliance.edu.in::d70552fc-75e6-44d9-a196-8a309e47e583" providerId="AD" clId="Web-{84DDC49F-001F-0000-8A64-CC747069901C}" dt="2021-05-05T09:30:06.993" v="371"/>
          <ac:spMkLst>
            <pc:docMk/>
            <pc:sldMk cId="1300039384" sldId="272"/>
            <ac:spMk id="9" creationId="{92663A72-E771-41D4-96AA-28C1B2172245}"/>
          </ac:spMkLst>
        </pc:spChg>
        <pc:spChg chg="add del">
          <ac:chgData name="CHANDANA MN" userId="S::mchandanabtech20@ced.alliance.edu.in::d70552fc-75e6-44d9-a196-8a309e47e583" providerId="AD" clId="Web-{84DDC49F-001F-0000-8A64-CC747069901C}" dt="2021-05-05T09:30:11.416" v="373"/>
          <ac:spMkLst>
            <pc:docMk/>
            <pc:sldMk cId="1300039384" sldId="272"/>
            <ac:spMk id="10" creationId="{6B336017-F12B-485C-B5E1-B6971DA0CDC5}"/>
          </ac:spMkLst>
        </pc:spChg>
        <pc:spChg chg="add del">
          <ac:chgData name="CHANDANA MN" userId="S::mchandanabtech20@ced.alliance.edu.in::d70552fc-75e6-44d9-a196-8a309e47e583" providerId="AD" clId="Web-{84DDC49F-001F-0000-8A64-CC747069901C}" dt="2021-05-05T09:30:06.993" v="371"/>
          <ac:spMkLst>
            <pc:docMk/>
            <pc:sldMk cId="1300039384" sldId="272"/>
            <ac:spMk id="11" creationId="{88164F59-4B09-4DB4-A99F-97C71DE46B10}"/>
          </ac:spMkLst>
        </pc:spChg>
        <pc:spChg chg="add del">
          <ac:chgData name="CHANDANA MN" userId="S::mchandanabtech20@ced.alliance.edu.in::d70552fc-75e6-44d9-a196-8a309e47e583" providerId="AD" clId="Web-{84DDC49F-001F-0000-8A64-CC747069901C}" dt="2021-05-05T09:30:06.993" v="371"/>
          <ac:spMkLst>
            <pc:docMk/>
            <pc:sldMk cId="1300039384" sldId="272"/>
            <ac:spMk id="13" creationId="{6B336017-F12B-485C-B5E1-B6971DA0CDC5}"/>
          </ac:spMkLst>
        </pc:spChg>
        <pc:spChg chg="add del">
          <ac:chgData name="CHANDANA MN" userId="S::mchandanabtech20@ced.alliance.edu.in::d70552fc-75e6-44d9-a196-8a309e47e583" providerId="AD" clId="Web-{84DDC49F-001F-0000-8A64-CC747069901C}" dt="2021-05-05T09:30:13.978" v="375"/>
          <ac:spMkLst>
            <pc:docMk/>
            <pc:sldMk cId="1300039384" sldId="272"/>
            <ac:spMk id="21" creationId="{92663A72-E771-41D4-96AA-28C1B2172245}"/>
          </ac:spMkLst>
        </pc:spChg>
        <pc:spChg chg="add del">
          <ac:chgData name="CHANDANA MN" userId="S::mchandanabtech20@ced.alliance.edu.in::d70552fc-75e6-44d9-a196-8a309e47e583" providerId="AD" clId="Web-{84DDC49F-001F-0000-8A64-CC747069901C}" dt="2021-05-05T09:30:13.978" v="375"/>
          <ac:spMkLst>
            <pc:docMk/>
            <pc:sldMk cId="1300039384" sldId="272"/>
            <ac:spMk id="22" creationId="{88164F59-4B09-4DB4-A99F-97C71DE46B10}"/>
          </ac:spMkLst>
        </pc:spChg>
        <pc:spChg chg="add del">
          <ac:chgData name="CHANDANA MN" userId="S::mchandanabtech20@ced.alliance.edu.in::d70552fc-75e6-44d9-a196-8a309e47e583" providerId="AD" clId="Web-{84DDC49F-001F-0000-8A64-CC747069901C}" dt="2021-05-05T09:30:13.978" v="375"/>
          <ac:spMkLst>
            <pc:docMk/>
            <pc:sldMk cId="1300039384" sldId="272"/>
            <ac:spMk id="23" creationId="{6B336017-F12B-485C-B5E1-B6971DA0CDC5}"/>
          </ac:spMkLst>
        </pc:spChg>
        <pc:spChg chg="add del">
          <ac:chgData name="CHANDANA MN" userId="S::mchandanabtech20@ced.alliance.edu.in::d70552fc-75e6-44d9-a196-8a309e47e583" providerId="AD" clId="Web-{84DDC49F-001F-0000-8A64-CC747069901C}" dt="2021-05-05T09:30:22.198" v="377"/>
          <ac:spMkLst>
            <pc:docMk/>
            <pc:sldMk cId="1300039384" sldId="272"/>
            <ac:spMk id="26" creationId="{92663A72-E771-41D4-96AA-28C1B2172245}"/>
          </ac:spMkLst>
        </pc:spChg>
        <pc:spChg chg="add del">
          <ac:chgData name="CHANDANA MN" userId="S::mchandanabtech20@ced.alliance.edu.in::d70552fc-75e6-44d9-a196-8a309e47e583" providerId="AD" clId="Web-{84DDC49F-001F-0000-8A64-CC747069901C}" dt="2021-05-05T09:30:22.198" v="377"/>
          <ac:spMkLst>
            <pc:docMk/>
            <pc:sldMk cId="1300039384" sldId="272"/>
            <ac:spMk id="27" creationId="{88164F59-4B09-4DB4-A99F-97C71DE46B10}"/>
          </ac:spMkLst>
        </pc:spChg>
        <pc:spChg chg="add del">
          <ac:chgData name="CHANDANA MN" userId="S::mchandanabtech20@ced.alliance.edu.in::d70552fc-75e6-44d9-a196-8a309e47e583" providerId="AD" clId="Web-{84DDC49F-001F-0000-8A64-CC747069901C}" dt="2021-05-05T09:30:22.198" v="377"/>
          <ac:spMkLst>
            <pc:docMk/>
            <pc:sldMk cId="1300039384" sldId="272"/>
            <ac:spMk id="28" creationId="{6B336017-F12B-485C-B5E1-B6971DA0CDC5}"/>
          </ac:spMkLst>
        </pc:spChg>
        <pc:spChg chg="add del">
          <ac:chgData name="CHANDANA MN" userId="S::mchandanabtech20@ced.alliance.edu.in::d70552fc-75e6-44d9-a196-8a309e47e583" providerId="AD" clId="Web-{84DDC49F-001F-0000-8A64-CC747069901C}" dt="2021-05-05T09:31:11.670" v="380"/>
          <ac:spMkLst>
            <pc:docMk/>
            <pc:sldMk cId="1300039384" sldId="272"/>
            <ac:spMk id="31" creationId="{92663A72-E771-41D4-96AA-28C1B2172245}"/>
          </ac:spMkLst>
        </pc:spChg>
        <pc:spChg chg="add del">
          <ac:chgData name="CHANDANA MN" userId="S::mchandanabtech20@ced.alliance.edu.in::d70552fc-75e6-44d9-a196-8a309e47e583" providerId="AD" clId="Web-{84DDC49F-001F-0000-8A64-CC747069901C}" dt="2021-05-05T09:31:11.670" v="380"/>
          <ac:spMkLst>
            <pc:docMk/>
            <pc:sldMk cId="1300039384" sldId="272"/>
            <ac:spMk id="32" creationId="{88164F59-4B09-4DB4-A99F-97C71DE46B10}"/>
          </ac:spMkLst>
        </pc:spChg>
        <pc:spChg chg="add del">
          <ac:chgData name="CHANDANA MN" userId="S::mchandanabtech20@ced.alliance.edu.in::d70552fc-75e6-44d9-a196-8a309e47e583" providerId="AD" clId="Web-{84DDC49F-001F-0000-8A64-CC747069901C}" dt="2021-05-05T09:31:11.670" v="380"/>
          <ac:spMkLst>
            <pc:docMk/>
            <pc:sldMk cId="1300039384" sldId="272"/>
            <ac:spMk id="33" creationId="{6B336017-F12B-485C-B5E1-B6971DA0CDC5}"/>
          </ac:spMkLst>
        </pc:spChg>
        <pc:spChg chg="add del">
          <ac:chgData name="CHANDANA MN" userId="S::mchandanabtech20@ced.alliance.edu.in::d70552fc-75e6-44d9-a196-8a309e47e583" providerId="AD" clId="Web-{84DDC49F-001F-0000-8A64-CC747069901C}" dt="2021-05-05T09:31:15.748" v="382"/>
          <ac:spMkLst>
            <pc:docMk/>
            <pc:sldMk cId="1300039384" sldId="272"/>
            <ac:spMk id="36" creationId="{53B739BF-52FC-4875-B392-4044CC04F091}"/>
          </ac:spMkLst>
        </pc:spChg>
        <pc:spChg chg="add del">
          <ac:chgData name="CHANDANA MN" userId="S::mchandanabtech20@ced.alliance.edu.in::d70552fc-75e6-44d9-a196-8a309e47e583" providerId="AD" clId="Web-{84DDC49F-001F-0000-8A64-CC747069901C}" dt="2021-05-05T09:31:15.748" v="382"/>
          <ac:spMkLst>
            <pc:docMk/>
            <pc:sldMk cId="1300039384" sldId="272"/>
            <ac:spMk id="37" creationId="{3AA1CAD8-1CD4-40E6-B88B-9D4FF5C3D072}"/>
          </ac:spMkLst>
        </pc:spChg>
        <pc:spChg chg="add del">
          <ac:chgData name="CHANDANA MN" userId="S::mchandanabtech20@ced.alliance.edu.in::d70552fc-75e6-44d9-a196-8a309e47e583" providerId="AD" clId="Web-{84DDC49F-001F-0000-8A64-CC747069901C}" dt="2021-05-05T09:31:20.749" v="384"/>
          <ac:spMkLst>
            <pc:docMk/>
            <pc:sldMk cId="1300039384" sldId="272"/>
            <ac:spMk id="39" creationId="{53B739BF-52FC-4875-B392-4044CC04F091}"/>
          </ac:spMkLst>
        </pc:spChg>
        <pc:spChg chg="add del">
          <ac:chgData name="CHANDANA MN" userId="S::mchandanabtech20@ced.alliance.edu.in::d70552fc-75e6-44d9-a196-8a309e47e583" providerId="AD" clId="Web-{84DDC49F-001F-0000-8A64-CC747069901C}" dt="2021-05-05T09:31:20.749" v="384"/>
          <ac:spMkLst>
            <pc:docMk/>
            <pc:sldMk cId="1300039384" sldId="272"/>
            <ac:spMk id="40" creationId="{3AA1CAD8-1CD4-40E6-B88B-9D4FF5C3D072}"/>
          </ac:spMkLst>
        </pc:spChg>
        <pc:spChg chg="add del">
          <ac:chgData name="CHANDANA MN" userId="S::mchandanabtech20@ced.alliance.edu.in::d70552fc-75e6-44d9-a196-8a309e47e583" providerId="AD" clId="Web-{84DDC49F-001F-0000-8A64-CC747069901C}" dt="2021-05-05T09:31:23.702" v="386"/>
          <ac:spMkLst>
            <pc:docMk/>
            <pc:sldMk cId="1300039384" sldId="272"/>
            <ac:spMk id="43" creationId="{53B739BF-52FC-4875-B392-4044CC04F091}"/>
          </ac:spMkLst>
        </pc:spChg>
        <pc:spChg chg="add del">
          <ac:chgData name="CHANDANA MN" userId="S::mchandanabtech20@ced.alliance.edu.in::d70552fc-75e6-44d9-a196-8a309e47e583" providerId="AD" clId="Web-{84DDC49F-001F-0000-8A64-CC747069901C}" dt="2021-05-05T09:31:23.702" v="386"/>
          <ac:spMkLst>
            <pc:docMk/>
            <pc:sldMk cId="1300039384" sldId="272"/>
            <ac:spMk id="44" creationId="{3AA1CAD8-1CD4-40E6-B88B-9D4FF5C3D072}"/>
          </ac:spMkLst>
        </pc:spChg>
        <pc:spChg chg="add">
          <ac:chgData name="CHANDANA MN" userId="S::mchandanabtech20@ced.alliance.edu.in::d70552fc-75e6-44d9-a196-8a309e47e583" providerId="AD" clId="Web-{84DDC49F-001F-0000-8A64-CC747069901C}" dt="2021-05-05T09:31:23.764" v="387"/>
          <ac:spMkLst>
            <pc:docMk/>
            <pc:sldMk cId="1300039384" sldId="272"/>
            <ac:spMk id="47" creationId="{92663A72-E771-41D4-96AA-28C1B2172245}"/>
          </ac:spMkLst>
        </pc:spChg>
        <pc:spChg chg="add">
          <ac:chgData name="CHANDANA MN" userId="S::mchandanabtech20@ced.alliance.edu.in::d70552fc-75e6-44d9-a196-8a309e47e583" providerId="AD" clId="Web-{84DDC49F-001F-0000-8A64-CC747069901C}" dt="2021-05-05T09:31:23.764" v="387"/>
          <ac:spMkLst>
            <pc:docMk/>
            <pc:sldMk cId="1300039384" sldId="272"/>
            <ac:spMk id="48" creationId="{88164F59-4B09-4DB4-A99F-97C71DE46B10}"/>
          </ac:spMkLst>
        </pc:spChg>
        <pc:spChg chg="add">
          <ac:chgData name="CHANDANA MN" userId="S::mchandanabtech20@ced.alliance.edu.in::d70552fc-75e6-44d9-a196-8a309e47e583" providerId="AD" clId="Web-{84DDC49F-001F-0000-8A64-CC747069901C}" dt="2021-05-05T09:31:23.764" v="387"/>
          <ac:spMkLst>
            <pc:docMk/>
            <pc:sldMk cId="1300039384" sldId="272"/>
            <ac:spMk id="50" creationId="{6B336017-F12B-485C-B5E1-B6971DA0CDC5}"/>
          </ac:spMkLst>
        </pc:spChg>
        <pc:spChg chg="add mod">
          <ac:chgData name="CHANDANA MN" userId="S::mchandanabtech20@ced.alliance.edu.in::d70552fc-75e6-44d9-a196-8a309e47e583" providerId="AD" clId="Web-{84DDC49F-001F-0000-8A64-CC747069901C}" dt="2021-05-05T09:32:37.707" v="400" actId="1076"/>
          <ac:spMkLst>
            <pc:docMk/>
            <pc:sldMk cId="1300039384" sldId="272"/>
            <ac:spMk id="86" creationId="{C8FE0401-1429-451C-A095-63EFACD5FD76}"/>
          </ac:spMkLst>
        </pc:spChg>
        <pc:grpChg chg="add del">
          <ac:chgData name="CHANDANA MN" userId="S::mchandanabtech20@ced.alliance.edu.in::d70552fc-75e6-44d9-a196-8a309e47e583" providerId="AD" clId="Web-{84DDC49F-001F-0000-8A64-CC747069901C}" dt="2021-05-05T09:30:11.416" v="373"/>
          <ac:grpSpMkLst>
            <pc:docMk/>
            <pc:sldMk cId="1300039384" sldId="272"/>
            <ac:grpSpMk id="12" creationId="{C2C078FA-5775-45CB-A8F3-53B3F1AD2B99}"/>
          </ac:grpSpMkLst>
        </pc:grpChg>
        <pc:grpChg chg="add del">
          <ac:chgData name="CHANDANA MN" userId="S::mchandanabtech20@ced.alliance.edu.in::d70552fc-75e6-44d9-a196-8a309e47e583" providerId="AD" clId="Web-{84DDC49F-001F-0000-8A64-CC747069901C}" dt="2021-05-05T09:30:06.993" v="371"/>
          <ac:grpSpMkLst>
            <pc:docMk/>
            <pc:sldMk cId="1300039384" sldId="272"/>
            <ac:grpSpMk id="15" creationId="{C2C078FA-5775-45CB-A8F3-53B3F1AD2B99}"/>
          </ac:grpSpMkLst>
        </pc:grpChg>
        <pc:grpChg chg="add del">
          <ac:chgData name="CHANDANA MN" userId="S::mchandanabtech20@ced.alliance.edu.in::d70552fc-75e6-44d9-a196-8a309e47e583" providerId="AD" clId="Web-{84DDC49F-001F-0000-8A64-CC747069901C}" dt="2021-05-05T09:30:13.978" v="375"/>
          <ac:grpSpMkLst>
            <pc:docMk/>
            <pc:sldMk cId="1300039384" sldId="272"/>
            <ac:grpSpMk id="24" creationId="{C2C078FA-5775-45CB-A8F3-53B3F1AD2B99}"/>
          </ac:grpSpMkLst>
        </pc:grpChg>
        <pc:grpChg chg="add del">
          <ac:chgData name="CHANDANA MN" userId="S::mchandanabtech20@ced.alliance.edu.in::d70552fc-75e6-44d9-a196-8a309e47e583" providerId="AD" clId="Web-{84DDC49F-001F-0000-8A64-CC747069901C}" dt="2021-05-05T09:30:22.198" v="377"/>
          <ac:grpSpMkLst>
            <pc:docMk/>
            <pc:sldMk cId="1300039384" sldId="272"/>
            <ac:grpSpMk id="29" creationId="{C2C078FA-5775-45CB-A8F3-53B3F1AD2B99}"/>
          </ac:grpSpMkLst>
        </pc:grpChg>
        <pc:grpChg chg="add del">
          <ac:chgData name="CHANDANA MN" userId="S::mchandanabtech20@ced.alliance.edu.in::d70552fc-75e6-44d9-a196-8a309e47e583" providerId="AD" clId="Web-{84DDC49F-001F-0000-8A64-CC747069901C}" dt="2021-05-05T09:31:11.670" v="380"/>
          <ac:grpSpMkLst>
            <pc:docMk/>
            <pc:sldMk cId="1300039384" sldId="272"/>
            <ac:grpSpMk id="34" creationId="{C2C078FA-5775-45CB-A8F3-53B3F1AD2B99}"/>
          </ac:grpSpMkLst>
        </pc:grpChg>
        <pc:grpChg chg="add del">
          <ac:chgData name="CHANDANA MN" userId="S::mchandanabtech20@ced.alliance.edu.in::d70552fc-75e6-44d9-a196-8a309e47e583" providerId="AD" clId="Web-{84DDC49F-001F-0000-8A64-CC747069901C}" dt="2021-05-05T09:31:15.748" v="382"/>
          <ac:grpSpMkLst>
            <pc:docMk/>
            <pc:sldMk cId="1300039384" sldId="272"/>
            <ac:grpSpMk id="38" creationId="{0D65577D-83CF-47FA-954E-60C70AFDBB28}"/>
          </ac:grpSpMkLst>
        </pc:grpChg>
        <pc:grpChg chg="add del">
          <ac:chgData name="CHANDANA MN" userId="S::mchandanabtech20@ced.alliance.edu.in::d70552fc-75e6-44d9-a196-8a309e47e583" providerId="AD" clId="Web-{84DDC49F-001F-0000-8A64-CC747069901C}" dt="2021-05-05T09:31:20.749" v="384"/>
          <ac:grpSpMkLst>
            <pc:docMk/>
            <pc:sldMk cId="1300039384" sldId="272"/>
            <ac:grpSpMk id="42" creationId="{0D65577D-83CF-47FA-954E-60C70AFDBB28}"/>
          </ac:grpSpMkLst>
        </pc:grpChg>
        <pc:grpChg chg="add del">
          <ac:chgData name="CHANDANA MN" userId="S::mchandanabtech20@ced.alliance.edu.in::d70552fc-75e6-44d9-a196-8a309e47e583" providerId="AD" clId="Web-{84DDC49F-001F-0000-8A64-CC747069901C}" dt="2021-05-05T09:31:23.702" v="386"/>
          <ac:grpSpMkLst>
            <pc:docMk/>
            <pc:sldMk cId="1300039384" sldId="272"/>
            <ac:grpSpMk id="46" creationId="{0D65577D-83CF-47FA-954E-60C70AFDBB28}"/>
          </ac:grpSpMkLst>
        </pc:grpChg>
        <pc:grpChg chg="add">
          <ac:chgData name="CHANDANA MN" userId="S::mchandanabtech20@ced.alliance.edu.in::d70552fc-75e6-44d9-a196-8a309e47e583" providerId="AD" clId="Web-{84DDC49F-001F-0000-8A64-CC747069901C}" dt="2021-05-05T09:31:23.764" v="387"/>
          <ac:grpSpMkLst>
            <pc:docMk/>
            <pc:sldMk cId="1300039384" sldId="272"/>
            <ac:grpSpMk id="51" creationId="{C2C078FA-5775-45CB-A8F3-53B3F1AD2B99}"/>
          </ac:grpSpMkLst>
        </pc:grpChg>
        <pc:graphicFrameChg chg="add del">
          <ac:chgData name="CHANDANA MN" userId="S::mchandanabtech20@ced.alliance.edu.in::d70552fc-75e6-44d9-a196-8a309e47e583" providerId="AD" clId="Web-{84DDC49F-001F-0000-8A64-CC747069901C}" dt="2021-05-05T09:28:33.174" v="358"/>
          <ac:graphicFrameMkLst>
            <pc:docMk/>
            <pc:sldMk cId="1300039384" sldId="272"/>
            <ac:graphicFrameMk id="5" creationId="{84D5CF0F-2AB3-40AF-8468-11D6E8E311A2}"/>
          </ac:graphicFrameMkLst>
        </pc:graphicFrameChg>
        <pc:graphicFrameChg chg="add del">
          <ac:chgData name="CHANDANA MN" userId="S::mchandanabtech20@ced.alliance.edu.in::d70552fc-75e6-44d9-a196-8a309e47e583" providerId="AD" clId="Web-{84DDC49F-001F-0000-8A64-CC747069901C}" dt="2021-05-05T09:30:06.993" v="371"/>
          <ac:graphicFrameMkLst>
            <pc:docMk/>
            <pc:sldMk cId="1300039384" sldId="272"/>
            <ac:graphicFrameMk id="6" creationId="{9CD9F266-AED7-4232-A878-337265E0328B}"/>
          </ac:graphicFrameMkLst>
        </pc:graphicFrameChg>
        <pc:graphicFrameChg chg="add del">
          <ac:chgData name="CHANDANA MN" userId="S::mchandanabtech20@ced.alliance.edu.in::d70552fc-75e6-44d9-a196-8a309e47e583" providerId="AD" clId="Web-{84DDC49F-001F-0000-8A64-CC747069901C}" dt="2021-05-05T09:30:11.416" v="373"/>
          <ac:graphicFrameMkLst>
            <pc:docMk/>
            <pc:sldMk cId="1300039384" sldId="272"/>
            <ac:graphicFrameMk id="14" creationId="{5648E4E9-07CF-46BE-8FA1-F1ED14330298}"/>
          </ac:graphicFrameMkLst>
        </pc:graphicFrameChg>
        <pc:graphicFrameChg chg="add del">
          <ac:chgData name="CHANDANA MN" userId="S::mchandanabtech20@ced.alliance.edu.in::d70552fc-75e6-44d9-a196-8a309e47e583" providerId="AD" clId="Web-{84DDC49F-001F-0000-8A64-CC747069901C}" dt="2021-05-05T09:30:13.978" v="375"/>
          <ac:graphicFrameMkLst>
            <pc:docMk/>
            <pc:sldMk cId="1300039384" sldId="272"/>
            <ac:graphicFrameMk id="25" creationId="{9CD9F266-AED7-4232-A878-337265E0328B}"/>
          </ac:graphicFrameMkLst>
        </pc:graphicFrameChg>
        <pc:graphicFrameChg chg="add del">
          <ac:chgData name="CHANDANA MN" userId="S::mchandanabtech20@ced.alliance.edu.in::d70552fc-75e6-44d9-a196-8a309e47e583" providerId="AD" clId="Web-{84DDC49F-001F-0000-8A64-CC747069901C}" dt="2021-05-05T09:30:22.198" v="377"/>
          <ac:graphicFrameMkLst>
            <pc:docMk/>
            <pc:sldMk cId="1300039384" sldId="272"/>
            <ac:graphicFrameMk id="30" creationId="{5648E4E9-07CF-46BE-8FA1-F1ED14330298}"/>
          </ac:graphicFrameMkLst>
        </pc:graphicFrameChg>
        <pc:graphicFrameChg chg="add del">
          <ac:chgData name="CHANDANA MN" userId="S::mchandanabtech20@ced.alliance.edu.in::d70552fc-75e6-44d9-a196-8a309e47e583" providerId="AD" clId="Web-{84DDC49F-001F-0000-8A64-CC747069901C}" dt="2021-05-05T09:31:11.670" v="380"/>
          <ac:graphicFrameMkLst>
            <pc:docMk/>
            <pc:sldMk cId="1300039384" sldId="272"/>
            <ac:graphicFrameMk id="35" creationId="{83BA8DCA-3D41-478D-BF66-696F6B8AF2E9}"/>
          </ac:graphicFrameMkLst>
        </pc:graphicFrameChg>
        <pc:graphicFrameChg chg="add del">
          <ac:chgData name="CHANDANA MN" userId="S::mchandanabtech20@ced.alliance.edu.in::d70552fc-75e6-44d9-a196-8a309e47e583" providerId="AD" clId="Web-{84DDC49F-001F-0000-8A64-CC747069901C}" dt="2021-05-05T09:31:15.748" v="382"/>
          <ac:graphicFrameMkLst>
            <pc:docMk/>
            <pc:sldMk cId="1300039384" sldId="272"/>
            <ac:graphicFrameMk id="41" creationId="{B849D6E6-67B7-4160-8CA1-67AE92C68DE0}"/>
          </ac:graphicFrameMkLst>
        </pc:graphicFrameChg>
        <pc:graphicFrameChg chg="add del">
          <ac:chgData name="CHANDANA MN" userId="S::mchandanabtech20@ced.alliance.edu.in::d70552fc-75e6-44d9-a196-8a309e47e583" providerId="AD" clId="Web-{84DDC49F-001F-0000-8A64-CC747069901C}" dt="2021-05-05T09:31:20.749" v="384"/>
          <ac:graphicFrameMkLst>
            <pc:docMk/>
            <pc:sldMk cId="1300039384" sldId="272"/>
            <ac:graphicFrameMk id="45" creationId="{BB26C9BA-3CAC-4770-907C-29BA0A7AD45C}"/>
          </ac:graphicFrameMkLst>
        </pc:graphicFrameChg>
        <pc:graphicFrameChg chg="add del">
          <ac:chgData name="CHANDANA MN" userId="S::mchandanabtech20@ced.alliance.edu.in::d70552fc-75e6-44d9-a196-8a309e47e583" providerId="AD" clId="Web-{84DDC49F-001F-0000-8A64-CC747069901C}" dt="2021-05-05T09:31:23.702" v="386"/>
          <ac:graphicFrameMkLst>
            <pc:docMk/>
            <pc:sldMk cId="1300039384" sldId="272"/>
            <ac:graphicFrameMk id="49" creationId="{B849D6E6-67B7-4160-8CA1-67AE92C68DE0}"/>
          </ac:graphicFrameMkLst>
        </pc:graphicFrameChg>
        <pc:graphicFrameChg chg="add mod">
          <ac:chgData name="CHANDANA MN" userId="S::mchandanabtech20@ced.alliance.edu.in::d70552fc-75e6-44d9-a196-8a309e47e583" providerId="AD" clId="Web-{84DDC49F-001F-0000-8A64-CC747069901C}" dt="2021-05-05T09:32:56.755" v="405" actId="14100"/>
          <ac:graphicFrameMkLst>
            <pc:docMk/>
            <pc:sldMk cId="1300039384" sldId="272"/>
            <ac:graphicFrameMk id="52" creationId="{83BA8DCA-3D41-478D-BF66-696F6B8AF2E9}"/>
          </ac:graphicFrameMkLst>
        </pc:graphicFrameChg>
      </pc:sldChg>
      <pc:sldChg chg="addSp modSp new">
        <pc:chgData name="CHANDANA MN" userId="S::mchandanabtech20@ced.alliance.edu.in::d70552fc-75e6-44d9-a196-8a309e47e583" providerId="AD" clId="Web-{84DDC49F-001F-0000-8A64-CC747069901C}" dt="2021-05-05T09:39:23.830" v="471" actId="1076"/>
        <pc:sldMkLst>
          <pc:docMk/>
          <pc:sldMk cId="1935794678" sldId="273"/>
        </pc:sldMkLst>
        <pc:spChg chg="mod">
          <ac:chgData name="CHANDANA MN" userId="S::mchandanabtech20@ced.alliance.edu.in::d70552fc-75e6-44d9-a196-8a309e47e583" providerId="AD" clId="Web-{84DDC49F-001F-0000-8A64-CC747069901C}" dt="2021-05-05T09:38:55.109" v="468" actId="20577"/>
          <ac:spMkLst>
            <pc:docMk/>
            <pc:sldMk cId="1935794678" sldId="273"/>
            <ac:spMk id="2" creationId="{92B3B1F1-68D2-4D7D-866B-790289CB2D4D}"/>
          </ac:spMkLst>
        </pc:spChg>
        <pc:spChg chg="mod">
          <ac:chgData name="CHANDANA MN" userId="S::mchandanabtech20@ced.alliance.edu.in::d70552fc-75e6-44d9-a196-8a309e47e583" providerId="AD" clId="Web-{84DDC49F-001F-0000-8A64-CC747069901C}" dt="2021-05-05T09:39:06.423" v="469" actId="20577"/>
          <ac:spMkLst>
            <pc:docMk/>
            <pc:sldMk cId="1935794678" sldId="273"/>
            <ac:spMk id="3" creationId="{A903E486-2755-4190-99B6-7CF001366E17}"/>
          </ac:spMkLst>
        </pc:spChg>
        <pc:cxnChg chg="add mod">
          <ac:chgData name="CHANDANA MN" userId="S::mchandanabtech20@ced.alliance.edu.in::d70552fc-75e6-44d9-a196-8a309e47e583" providerId="AD" clId="Web-{84DDC49F-001F-0000-8A64-CC747069901C}" dt="2021-05-05T09:39:19.158" v="470" actId="1076"/>
          <ac:cxnSpMkLst>
            <pc:docMk/>
            <pc:sldMk cId="1935794678" sldId="273"/>
            <ac:cxnSpMk id="4" creationId="{103DFF5B-8A27-4ACB-8203-E4FDCAE1AC7E}"/>
          </ac:cxnSpMkLst>
        </pc:cxnChg>
        <pc:cxnChg chg="add mod">
          <ac:chgData name="CHANDANA MN" userId="S::mchandanabtech20@ced.alliance.edu.in::d70552fc-75e6-44d9-a196-8a309e47e583" providerId="AD" clId="Web-{84DDC49F-001F-0000-8A64-CC747069901C}" dt="2021-05-05T09:39:23.830" v="471" actId="1076"/>
          <ac:cxnSpMkLst>
            <pc:docMk/>
            <pc:sldMk cId="1935794678" sldId="273"/>
            <ac:cxnSpMk id="5" creationId="{62AE289D-6CFD-4FF6-80D7-EB8AFFDBB737}"/>
          </ac:cxnSpMkLst>
        </pc:cxnChg>
      </pc:sldChg>
    </pc:docChg>
  </pc:docChgLst>
  <pc:docChgLst>
    <pc:chgData name="CHANDANA MN" userId="S::mchandanabtech20@ced.alliance.edu.in::d70552fc-75e6-44d9-a196-8a309e47e583" providerId="AD" clId="Web-{4AB98DD6-9C0C-A625-E503-1777F83F9984}"/>
    <pc:docChg chg="modSld">
      <pc:chgData name="CHANDANA MN" userId="S::mchandanabtech20@ced.alliance.edu.in::d70552fc-75e6-44d9-a196-8a309e47e583" providerId="AD" clId="Web-{4AB98DD6-9C0C-A625-E503-1777F83F9984}" dt="2021-05-05T10:20:56.196" v="6"/>
      <pc:docMkLst>
        <pc:docMk/>
      </pc:docMkLst>
      <pc:sldChg chg="modSp">
        <pc:chgData name="CHANDANA MN" userId="S::mchandanabtech20@ced.alliance.edu.in::d70552fc-75e6-44d9-a196-8a309e47e583" providerId="AD" clId="Web-{4AB98DD6-9C0C-A625-E503-1777F83F9984}" dt="2021-05-05T10:16:23.129" v="3" actId="20577"/>
        <pc:sldMkLst>
          <pc:docMk/>
          <pc:sldMk cId="2056286339" sldId="261"/>
        </pc:sldMkLst>
        <pc:spChg chg="mod">
          <ac:chgData name="CHANDANA MN" userId="S::mchandanabtech20@ced.alliance.edu.in::d70552fc-75e6-44d9-a196-8a309e47e583" providerId="AD" clId="Web-{4AB98DD6-9C0C-A625-E503-1777F83F9984}" dt="2021-05-05T10:16:23.129" v="3" actId="20577"/>
          <ac:spMkLst>
            <pc:docMk/>
            <pc:sldMk cId="2056286339" sldId="261"/>
            <ac:spMk id="3" creationId="{85E0BA6D-1F1C-4AC6-9758-993C1D820CDE}"/>
          </ac:spMkLst>
        </pc:spChg>
      </pc:sldChg>
      <pc:sldChg chg="addSp delSp modSp mod setBg modClrScheme chgLayout">
        <pc:chgData name="CHANDANA MN" userId="S::mchandanabtech20@ced.alliance.edu.in::d70552fc-75e6-44d9-a196-8a309e47e583" providerId="AD" clId="Web-{4AB98DD6-9C0C-A625-E503-1777F83F9984}" dt="2021-05-05T10:20:56.196" v="6"/>
        <pc:sldMkLst>
          <pc:docMk/>
          <pc:sldMk cId="3672745306" sldId="262"/>
        </pc:sldMkLst>
        <pc:spChg chg="del">
          <ac:chgData name="CHANDANA MN" userId="S::mchandanabtech20@ced.alliance.edu.in::d70552fc-75e6-44d9-a196-8a309e47e583" providerId="AD" clId="Web-{4AB98DD6-9C0C-A625-E503-1777F83F9984}" dt="2021-05-05T10:20:51.477" v="5"/>
          <ac:spMkLst>
            <pc:docMk/>
            <pc:sldMk cId="3672745306" sldId="262"/>
            <ac:spMk id="2" creationId="{3A9FBBBE-B77E-49EA-87D5-DEDC7C814CCF}"/>
          </ac:spMkLst>
        </pc:spChg>
        <pc:spChg chg="del">
          <ac:chgData name="CHANDANA MN" userId="S::mchandanabtech20@ced.alliance.edu.in::d70552fc-75e6-44d9-a196-8a309e47e583" providerId="AD" clId="Web-{4AB98DD6-9C0C-A625-E503-1777F83F9984}" dt="2021-05-05T10:20:44.414" v="4"/>
          <ac:spMkLst>
            <pc:docMk/>
            <pc:sldMk cId="3672745306" sldId="262"/>
            <ac:spMk id="3" creationId="{D7AF6BC3-2559-4957-BAC0-8D3163271693}"/>
          </ac:spMkLst>
        </pc:spChg>
        <pc:spChg chg="add">
          <ac:chgData name="CHANDANA MN" userId="S::mchandanabtech20@ced.alliance.edu.in::d70552fc-75e6-44d9-a196-8a309e47e583" providerId="AD" clId="Web-{4AB98DD6-9C0C-A625-E503-1777F83F9984}" dt="2021-05-05T10:20:56.196" v="6"/>
          <ac:spMkLst>
            <pc:docMk/>
            <pc:sldMk cId="3672745306" sldId="262"/>
            <ac:spMk id="9" creationId="{B7818AA9-82F7-46F6-8A83-1A6258163B48}"/>
          </ac:spMkLst>
        </pc:spChg>
        <pc:grpChg chg="add">
          <ac:chgData name="CHANDANA MN" userId="S::mchandanabtech20@ced.alliance.edu.in::d70552fc-75e6-44d9-a196-8a309e47e583" providerId="AD" clId="Web-{4AB98DD6-9C0C-A625-E503-1777F83F9984}" dt="2021-05-05T10:20:56.196" v="6"/>
          <ac:grpSpMkLst>
            <pc:docMk/>
            <pc:sldMk cId="3672745306" sldId="262"/>
            <ac:grpSpMk id="11" creationId="{FCEBDFAC-E3E5-4883-8BE7-B43474AE3BB3}"/>
          </ac:grpSpMkLst>
        </pc:grpChg>
        <pc:picChg chg="add mod ord">
          <ac:chgData name="CHANDANA MN" userId="S::mchandanabtech20@ced.alliance.edu.in::d70552fc-75e6-44d9-a196-8a309e47e583" providerId="AD" clId="Web-{4AB98DD6-9C0C-A625-E503-1777F83F9984}" dt="2021-05-05T10:20:56.196" v="6"/>
          <ac:picMkLst>
            <pc:docMk/>
            <pc:sldMk cId="3672745306" sldId="262"/>
            <ac:picMk id="4" creationId="{78D19BA2-0F9C-48F5-AECA-C835965E60E0}"/>
          </ac:picMkLst>
        </pc:picChg>
      </pc:sldChg>
    </pc:docChg>
  </pc:docChgLst>
  <pc:docChgLst>
    <pc:chgData name="CHANDANA MN" userId="S::mchandanabtech20@ced.alliance.edu.in::d70552fc-75e6-44d9-a196-8a309e47e583" providerId="AD" clId="Web-{786DC79F-1083-0000-8A64-CA2DD8D0389C}"/>
    <pc:docChg chg="modSld">
      <pc:chgData name="CHANDANA MN" userId="S::mchandanabtech20@ced.alliance.edu.in::d70552fc-75e6-44d9-a196-8a309e47e583" providerId="AD" clId="Web-{786DC79F-1083-0000-8A64-CA2DD8D0389C}" dt="2021-05-13T07:57:24.202" v="2" actId="20577"/>
      <pc:docMkLst>
        <pc:docMk/>
      </pc:docMkLst>
      <pc:sldChg chg="modSp">
        <pc:chgData name="CHANDANA MN" userId="S::mchandanabtech20@ced.alliance.edu.in::d70552fc-75e6-44d9-a196-8a309e47e583" providerId="AD" clId="Web-{786DC79F-1083-0000-8A64-CA2DD8D0389C}" dt="2021-05-13T07:57:24.202" v="2" actId="20577"/>
        <pc:sldMkLst>
          <pc:docMk/>
          <pc:sldMk cId="1726908700" sldId="271"/>
        </pc:sldMkLst>
        <pc:graphicFrameChg chg="modGraphic">
          <ac:chgData name="CHANDANA MN" userId="S::mchandanabtech20@ced.alliance.edu.in::d70552fc-75e6-44d9-a196-8a309e47e583" providerId="AD" clId="Web-{786DC79F-1083-0000-8A64-CA2DD8D0389C}" dt="2021-05-13T07:57:24.202" v="2" actId="20577"/>
          <ac:graphicFrameMkLst>
            <pc:docMk/>
            <pc:sldMk cId="1726908700" sldId="271"/>
            <ac:graphicFrameMk id="10" creationId="{754A4A7A-4BAF-49D6-8798-4DBE92B2E346}"/>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4B0E9D-828F-401B-8547-38714FA7CB39}"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B1FCD902-2EB2-426C-BFBD-F2207F48924C}">
      <dgm:prSet/>
      <dgm:spPr/>
      <dgm:t>
        <a:bodyPr/>
        <a:lstStyle/>
        <a:p>
          <a:pPr rtl="0"/>
          <a:r>
            <a:rPr lang="en-US" dirty="0"/>
            <a:t>1. Connect the circuit as shown in fig(1).</a:t>
          </a:r>
          <a:r>
            <a:rPr lang="en-US" dirty="0">
              <a:latin typeface="Gill Sans Nova"/>
            </a:rPr>
            <a:t> </a:t>
          </a:r>
          <a:endParaRPr lang="en-US" dirty="0"/>
        </a:p>
      </dgm:t>
    </dgm:pt>
    <dgm:pt modelId="{32CA977A-1B53-44EF-B9D7-B9CD770C41BF}" type="parTrans" cxnId="{F858DCFE-0120-4F5E-B7D6-A9CDEC043901}">
      <dgm:prSet/>
      <dgm:spPr/>
      <dgm:t>
        <a:bodyPr/>
        <a:lstStyle/>
        <a:p>
          <a:endParaRPr lang="en-US"/>
        </a:p>
      </dgm:t>
    </dgm:pt>
    <dgm:pt modelId="{36099DC1-DCBD-4968-99E4-647055ED539D}" type="sibTrans" cxnId="{F858DCFE-0120-4F5E-B7D6-A9CDEC043901}">
      <dgm:prSet phldrT="1" phldr="0"/>
      <dgm:spPr/>
      <dgm:t>
        <a:bodyPr/>
        <a:lstStyle/>
        <a:p>
          <a:r>
            <a:rPr lang="en-US"/>
            <a:t>1</a:t>
          </a:r>
        </a:p>
      </dgm:t>
    </dgm:pt>
    <dgm:pt modelId="{E27C8E0E-EDF7-47AB-831E-655E8C5AB3D1}">
      <dgm:prSet/>
      <dgm:spPr/>
      <dgm:t>
        <a:bodyPr/>
        <a:lstStyle/>
        <a:p>
          <a:pPr rtl="0"/>
          <a:r>
            <a:rPr lang="en-US" dirty="0"/>
            <a:t>2. Initially vary Regulated Power Supply (RPS) voltage Vdc in steps of 0.1V. Note down the corresponding ammeter and Voltmeter reading.</a:t>
          </a:r>
          <a:r>
            <a:rPr lang="en-US" dirty="0">
              <a:latin typeface="Gill Sans Nova"/>
            </a:rPr>
            <a:t> </a:t>
          </a:r>
          <a:endParaRPr lang="en-US" dirty="0"/>
        </a:p>
      </dgm:t>
    </dgm:pt>
    <dgm:pt modelId="{278E07E0-DEB6-43AA-BAC8-37C008221F3B}" type="parTrans" cxnId="{52D0F569-8EEF-4F15-8E89-AAF0BBFF0984}">
      <dgm:prSet/>
      <dgm:spPr/>
      <dgm:t>
        <a:bodyPr/>
        <a:lstStyle/>
        <a:p>
          <a:endParaRPr lang="en-US"/>
        </a:p>
      </dgm:t>
    </dgm:pt>
    <dgm:pt modelId="{C1C72704-0363-4817-8864-4D542CE16CCF}" type="sibTrans" cxnId="{52D0F569-8EEF-4F15-8E89-AAF0BBFF0984}">
      <dgm:prSet phldrT="2" phldr="0"/>
      <dgm:spPr/>
      <dgm:t>
        <a:bodyPr/>
        <a:lstStyle/>
        <a:p>
          <a:r>
            <a:rPr lang="en-US"/>
            <a:t>2</a:t>
          </a:r>
        </a:p>
      </dgm:t>
    </dgm:pt>
    <dgm:pt modelId="{645AC01C-033B-42ED-90C5-B8A6B02F5E94}">
      <dgm:prSet/>
      <dgm:spPr/>
      <dgm:t>
        <a:bodyPr/>
        <a:lstStyle/>
        <a:p>
          <a:r>
            <a:rPr lang="en-US" dirty="0"/>
            <a:t>3. Once </a:t>
          </a:r>
          <a:r>
            <a:rPr lang="en-US" dirty="0" err="1"/>
            <a:t>Vf</a:t>
          </a:r>
          <a:r>
            <a:rPr lang="en-US" dirty="0"/>
            <a:t> reaches 0.7V and current starts increasing vary the supply Vdc in steps of 4V, note down the corresponding reading and repeat for 2-3 steps.</a:t>
          </a:r>
        </a:p>
      </dgm:t>
    </dgm:pt>
    <dgm:pt modelId="{455A9775-CB6E-495B-A377-A2EA0F27298D}" type="parTrans" cxnId="{711B7B9C-3BF0-4C9E-B9C5-F7FFE1DF3E41}">
      <dgm:prSet/>
      <dgm:spPr/>
      <dgm:t>
        <a:bodyPr/>
        <a:lstStyle/>
        <a:p>
          <a:endParaRPr lang="en-US"/>
        </a:p>
      </dgm:t>
    </dgm:pt>
    <dgm:pt modelId="{5FC5408E-EEA7-46BC-9859-9281BA849ED2}" type="sibTrans" cxnId="{711B7B9C-3BF0-4C9E-B9C5-F7FFE1DF3E41}">
      <dgm:prSet phldrT="3" phldr="0"/>
      <dgm:spPr/>
      <dgm:t>
        <a:bodyPr/>
        <a:lstStyle/>
        <a:p>
          <a:r>
            <a:rPr lang="en-US"/>
            <a:t>3</a:t>
          </a:r>
        </a:p>
      </dgm:t>
    </dgm:pt>
    <dgm:pt modelId="{598FD8D7-531B-41E0-ABBD-2B65B0FA677C}">
      <dgm:prSet/>
      <dgm:spPr/>
      <dgm:t>
        <a:bodyPr/>
        <a:lstStyle/>
        <a:p>
          <a:r>
            <a:rPr lang="en-US" dirty="0"/>
            <a:t>4. Plot the graph </a:t>
          </a:r>
          <a:r>
            <a:rPr lang="en-US" dirty="0" err="1"/>
            <a:t>V</a:t>
          </a:r>
          <a:r>
            <a:rPr lang="en-US" baseline="-25000" dirty="0" err="1"/>
            <a:t>f</a:t>
          </a:r>
          <a:r>
            <a:rPr lang="en-US" dirty="0"/>
            <a:t> v/s I</a:t>
          </a:r>
          <a:r>
            <a:rPr lang="en-US" baseline="-25000" dirty="0"/>
            <a:t>f</a:t>
          </a:r>
          <a:r>
            <a:rPr lang="en-US" dirty="0"/>
            <a:t> and calculate the dynamic resistance.</a:t>
          </a:r>
        </a:p>
      </dgm:t>
    </dgm:pt>
    <dgm:pt modelId="{3CB5CD31-02A5-4BCF-A1F2-0E835DFD282C}" type="parTrans" cxnId="{BCAB98DD-F156-490A-ADEB-0E96179EFA52}">
      <dgm:prSet/>
      <dgm:spPr/>
      <dgm:t>
        <a:bodyPr/>
        <a:lstStyle/>
        <a:p>
          <a:endParaRPr lang="en-US"/>
        </a:p>
      </dgm:t>
    </dgm:pt>
    <dgm:pt modelId="{CBDBAB69-EA07-4BAF-A6E1-C047AC8CB5A9}" type="sibTrans" cxnId="{BCAB98DD-F156-490A-ADEB-0E96179EFA52}">
      <dgm:prSet phldrT="4" phldr="0"/>
      <dgm:spPr/>
      <dgm:t>
        <a:bodyPr/>
        <a:lstStyle/>
        <a:p>
          <a:r>
            <a:rPr lang="en-US"/>
            <a:t>4</a:t>
          </a:r>
        </a:p>
      </dgm:t>
    </dgm:pt>
    <dgm:pt modelId="{3EF55D0B-4118-4155-BDD1-E63685280D2D}" type="pres">
      <dgm:prSet presAssocID="{B84B0E9D-828F-401B-8547-38714FA7CB39}" presName="Name0" presStyleCnt="0">
        <dgm:presLayoutVars>
          <dgm:animLvl val="lvl"/>
          <dgm:resizeHandles val="exact"/>
        </dgm:presLayoutVars>
      </dgm:prSet>
      <dgm:spPr/>
    </dgm:pt>
    <dgm:pt modelId="{F0A2926C-C5C8-4640-9093-6834BE706BD1}" type="pres">
      <dgm:prSet presAssocID="{B1FCD902-2EB2-426C-BFBD-F2207F48924C}" presName="compositeNode" presStyleCnt="0">
        <dgm:presLayoutVars>
          <dgm:bulletEnabled val="1"/>
        </dgm:presLayoutVars>
      </dgm:prSet>
      <dgm:spPr/>
    </dgm:pt>
    <dgm:pt modelId="{01536188-AED1-49DA-858D-8C9F3C81909C}" type="pres">
      <dgm:prSet presAssocID="{B1FCD902-2EB2-426C-BFBD-F2207F48924C}" presName="bgRect" presStyleLbl="bgAccFollowNode1" presStyleIdx="0" presStyleCnt="4"/>
      <dgm:spPr/>
    </dgm:pt>
    <dgm:pt modelId="{466C1086-5783-4CBD-B088-40D8744C0F21}" type="pres">
      <dgm:prSet presAssocID="{36099DC1-DCBD-4968-99E4-647055ED539D}" presName="sibTransNodeCircle" presStyleLbl="alignNode1" presStyleIdx="0" presStyleCnt="8">
        <dgm:presLayoutVars>
          <dgm:chMax val="0"/>
          <dgm:bulletEnabled/>
        </dgm:presLayoutVars>
      </dgm:prSet>
      <dgm:spPr/>
    </dgm:pt>
    <dgm:pt modelId="{1E4D34E0-6DC2-40E5-88DC-0CE7D17B1477}" type="pres">
      <dgm:prSet presAssocID="{B1FCD902-2EB2-426C-BFBD-F2207F48924C}" presName="bottomLine" presStyleLbl="alignNode1" presStyleIdx="1" presStyleCnt="8">
        <dgm:presLayoutVars/>
      </dgm:prSet>
      <dgm:spPr/>
    </dgm:pt>
    <dgm:pt modelId="{301490CF-34FC-47C9-B4FA-54231D8AFED4}" type="pres">
      <dgm:prSet presAssocID="{B1FCD902-2EB2-426C-BFBD-F2207F48924C}" presName="nodeText" presStyleLbl="bgAccFollowNode1" presStyleIdx="0" presStyleCnt="4">
        <dgm:presLayoutVars>
          <dgm:bulletEnabled val="1"/>
        </dgm:presLayoutVars>
      </dgm:prSet>
      <dgm:spPr/>
    </dgm:pt>
    <dgm:pt modelId="{F951D912-5C40-4B48-BD24-DBF05CAC931B}" type="pres">
      <dgm:prSet presAssocID="{36099DC1-DCBD-4968-99E4-647055ED539D}" presName="sibTrans" presStyleCnt="0"/>
      <dgm:spPr/>
    </dgm:pt>
    <dgm:pt modelId="{6E90E663-A4BE-4293-8F06-D68DF78929E7}" type="pres">
      <dgm:prSet presAssocID="{E27C8E0E-EDF7-47AB-831E-655E8C5AB3D1}" presName="compositeNode" presStyleCnt="0">
        <dgm:presLayoutVars>
          <dgm:bulletEnabled val="1"/>
        </dgm:presLayoutVars>
      </dgm:prSet>
      <dgm:spPr/>
    </dgm:pt>
    <dgm:pt modelId="{D8608F60-15CD-4222-B423-FEC9A1EB48EE}" type="pres">
      <dgm:prSet presAssocID="{E27C8E0E-EDF7-47AB-831E-655E8C5AB3D1}" presName="bgRect" presStyleLbl="bgAccFollowNode1" presStyleIdx="1" presStyleCnt="4"/>
      <dgm:spPr/>
    </dgm:pt>
    <dgm:pt modelId="{9F9C3801-665D-4A95-B5C6-B6B3EF4E7A47}" type="pres">
      <dgm:prSet presAssocID="{C1C72704-0363-4817-8864-4D542CE16CCF}" presName="sibTransNodeCircle" presStyleLbl="alignNode1" presStyleIdx="2" presStyleCnt="8">
        <dgm:presLayoutVars>
          <dgm:chMax val="0"/>
          <dgm:bulletEnabled/>
        </dgm:presLayoutVars>
      </dgm:prSet>
      <dgm:spPr/>
    </dgm:pt>
    <dgm:pt modelId="{18E36BED-D92A-4E4B-8C41-8D457D365F5B}" type="pres">
      <dgm:prSet presAssocID="{E27C8E0E-EDF7-47AB-831E-655E8C5AB3D1}" presName="bottomLine" presStyleLbl="alignNode1" presStyleIdx="3" presStyleCnt="8">
        <dgm:presLayoutVars/>
      </dgm:prSet>
      <dgm:spPr/>
    </dgm:pt>
    <dgm:pt modelId="{6DA70A8E-8DB0-42CE-8E3B-80F4D486C6D5}" type="pres">
      <dgm:prSet presAssocID="{E27C8E0E-EDF7-47AB-831E-655E8C5AB3D1}" presName="nodeText" presStyleLbl="bgAccFollowNode1" presStyleIdx="1" presStyleCnt="4">
        <dgm:presLayoutVars>
          <dgm:bulletEnabled val="1"/>
        </dgm:presLayoutVars>
      </dgm:prSet>
      <dgm:spPr/>
    </dgm:pt>
    <dgm:pt modelId="{5C452A5E-BD1D-40F2-A666-5250E618A24C}" type="pres">
      <dgm:prSet presAssocID="{C1C72704-0363-4817-8864-4D542CE16CCF}" presName="sibTrans" presStyleCnt="0"/>
      <dgm:spPr/>
    </dgm:pt>
    <dgm:pt modelId="{D5129ADF-9033-4CB3-89EC-31E7EAFD1848}" type="pres">
      <dgm:prSet presAssocID="{645AC01C-033B-42ED-90C5-B8A6B02F5E94}" presName="compositeNode" presStyleCnt="0">
        <dgm:presLayoutVars>
          <dgm:bulletEnabled val="1"/>
        </dgm:presLayoutVars>
      </dgm:prSet>
      <dgm:spPr/>
    </dgm:pt>
    <dgm:pt modelId="{2AC55028-9BA2-49CF-BE37-240181A53CE6}" type="pres">
      <dgm:prSet presAssocID="{645AC01C-033B-42ED-90C5-B8A6B02F5E94}" presName="bgRect" presStyleLbl="bgAccFollowNode1" presStyleIdx="2" presStyleCnt="4"/>
      <dgm:spPr/>
    </dgm:pt>
    <dgm:pt modelId="{972AD5D3-05F5-4900-871D-B01F70AF169E}" type="pres">
      <dgm:prSet presAssocID="{5FC5408E-EEA7-46BC-9859-9281BA849ED2}" presName="sibTransNodeCircle" presStyleLbl="alignNode1" presStyleIdx="4" presStyleCnt="8">
        <dgm:presLayoutVars>
          <dgm:chMax val="0"/>
          <dgm:bulletEnabled/>
        </dgm:presLayoutVars>
      </dgm:prSet>
      <dgm:spPr/>
    </dgm:pt>
    <dgm:pt modelId="{69361559-4E5A-457E-91D5-FA2D7539AE31}" type="pres">
      <dgm:prSet presAssocID="{645AC01C-033B-42ED-90C5-B8A6B02F5E94}" presName="bottomLine" presStyleLbl="alignNode1" presStyleIdx="5" presStyleCnt="8">
        <dgm:presLayoutVars/>
      </dgm:prSet>
      <dgm:spPr/>
    </dgm:pt>
    <dgm:pt modelId="{B74E41C9-F0BF-4543-A047-221B0C332B30}" type="pres">
      <dgm:prSet presAssocID="{645AC01C-033B-42ED-90C5-B8A6B02F5E94}" presName="nodeText" presStyleLbl="bgAccFollowNode1" presStyleIdx="2" presStyleCnt="4">
        <dgm:presLayoutVars>
          <dgm:bulletEnabled val="1"/>
        </dgm:presLayoutVars>
      </dgm:prSet>
      <dgm:spPr/>
    </dgm:pt>
    <dgm:pt modelId="{D0BDF0EB-574F-4E06-BAE4-54B0FF0ECF46}" type="pres">
      <dgm:prSet presAssocID="{5FC5408E-EEA7-46BC-9859-9281BA849ED2}" presName="sibTrans" presStyleCnt="0"/>
      <dgm:spPr/>
    </dgm:pt>
    <dgm:pt modelId="{C3AA7F18-78D0-404F-B651-D935130DFFB7}" type="pres">
      <dgm:prSet presAssocID="{598FD8D7-531B-41E0-ABBD-2B65B0FA677C}" presName="compositeNode" presStyleCnt="0">
        <dgm:presLayoutVars>
          <dgm:bulletEnabled val="1"/>
        </dgm:presLayoutVars>
      </dgm:prSet>
      <dgm:spPr/>
    </dgm:pt>
    <dgm:pt modelId="{B758E645-CE08-41BD-9992-869895CC372B}" type="pres">
      <dgm:prSet presAssocID="{598FD8D7-531B-41E0-ABBD-2B65B0FA677C}" presName="bgRect" presStyleLbl="bgAccFollowNode1" presStyleIdx="3" presStyleCnt="4"/>
      <dgm:spPr/>
    </dgm:pt>
    <dgm:pt modelId="{D34A87D3-FDD1-45BB-8310-F4E1F7B95AD1}" type="pres">
      <dgm:prSet presAssocID="{CBDBAB69-EA07-4BAF-A6E1-C047AC8CB5A9}" presName="sibTransNodeCircle" presStyleLbl="alignNode1" presStyleIdx="6" presStyleCnt="8">
        <dgm:presLayoutVars>
          <dgm:chMax val="0"/>
          <dgm:bulletEnabled/>
        </dgm:presLayoutVars>
      </dgm:prSet>
      <dgm:spPr/>
    </dgm:pt>
    <dgm:pt modelId="{AB19A7EB-2DC0-4DCB-87E2-B939E3F5C77B}" type="pres">
      <dgm:prSet presAssocID="{598FD8D7-531B-41E0-ABBD-2B65B0FA677C}" presName="bottomLine" presStyleLbl="alignNode1" presStyleIdx="7" presStyleCnt="8">
        <dgm:presLayoutVars/>
      </dgm:prSet>
      <dgm:spPr/>
    </dgm:pt>
    <dgm:pt modelId="{749C5F5D-168D-49D9-BF11-5EC43070E75B}" type="pres">
      <dgm:prSet presAssocID="{598FD8D7-531B-41E0-ABBD-2B65B0FA677C}" presName="nodeText" presStyleLbl="bgAccFollowNode1" presStyleIdx="3" presStyleCnt="4">
        <dgm:presLayoutVars>
          <dgm:bulletEnabled val="1"/>
        </dgm:presLayoutVars>
      </dgm:prSet>
      <dgm:spPr/>
    </dgm:pt>
  </dgm:ptLst>
  <dgm:cxnLst>
    <dgm:cxn modelId="{E9B4CC1A-6EC9-40E0-9719-24863577396F}" type="presOf" srcId="{B84B0E9D-828F-401B-8547-38714FA7CB39}" destId="{3EF55D0B-4118-4155-BDD1-E63685280D2D}" srcOrd="0" destOrd="0" presId="urn:microsoft.com/office/officeart/2016/7/layout/BasicLinearProcessNumbered"/>
    <dgm:cxn modelId="{06413F34-7D50-4A2D-8110-1AA72FDAB790}" type="presOf" srcId="{645AC01C-033B-42ED-90C5-B8A6B02F5E94}" destId="{B74E41C9-F0BF-4543-A047-221B0C332B30}" srcOrd="1" destOrd="0" presId="urn:microsoft.com/office/officeart/2016/7/layout/BasicLinearProcessNumbered"/>
    <dgm:cxn modelId="{52D0F569-8EEF-4F15-8E89-AAF0BBFF0984}" srcId="{B84B0E9D-828F-401B-8547-38714FA7CB39}" destId="{E27C8E0E-EDF7-47AB-831E-655E8C5AB3D1}" srcOrd="1" destOrd="0" parTransId="{278E07E0-DEB6-43AA-BAC8-37C008221F3B}" sibTransId="{C1C72704-0363-4817-8864-4D542CE16CCF}"/>
    <dgm:cxn modelId="{A9CA5F6D-6A14-4C4D-B352-0B072F7BD4CC}" type="presOf" srcId="{598FD8D7-531B-41E0-ABBD-2B65B0FA677C}" destId="{749C5F5D-168D-49D9-BF11-5EC43070E75B}" srcOrd="1" destOrd="0" presId="urn:microsoft.com/office/officeart/2016/7/layout/BasicLinearProcessNumbered"/>
    <dgm:cxn modelId="{B648367E-E31B-4B1A-8A1D-BCF8B06155DA}" type="presOf" srcId="{36099DC1-DCBD-4968-99E4-647055ED539D}" destId="{466C1086-5783-4CBD-B088-40D8744C0F21}" srcOrd="0" destOrd="0" presId="urn:microsoft.com/office/officeart/2016/7/layout/BasicLinearProcessNumbered"/>
    <dgm:cxn modelId="{6D00DE85-C7FB-48C6-8E58-66F0F69F9BDE}" type="presOf" srcId="{E27C8E0E-EDF7-47AB-831E-655E8C5AB3D1}" destId="{6DA70A8E-8DB0-42CE-8E3B-80F4D486C6D5}" srcOrd="1" destOrd="0" presId="urn:microsoft.com/office/officeart/2016/7/layout/BasicLinearProcessNumbered"/>
    <dgm:cxn modelId="{711B7B9C-3BF0-4C9E-B9C5-F7FFE1DF3E41}" srcId="{B84B0E9D-828F-401B-8547-38714FA7CB39}" destId="{645AC01C-033B-42ED-90C5-B8A6B02F5E94}" srcOrd="2" destOrd="0" parTransId="{455A9775-CB6E-495B-A377-A2EA0F27298D}" sibTransId="{5FC5408E-EEA7-46BC-9859-9281BA849ED2}"/>
    <dgm:cxn modelId="{9FB09BA0-4237-4D55-8466-16AC689421D6}" type="presOf" srcId="{C1C72704-0363-4817-8864-4D542CE16CCF}" destId="{9F9C3801-665D-4A95-B5C6-B6B3EF4E7A47}" srcOrd="0" destOrd="0" presId="urn:microsoft.com/office/officeart/2016/7/layout/BasicLinearProcessNumbered"/>
    <dgm:cxn modelId="{180B84B4-D80D-44A8-B378-41684C924FD5}" type="presOf" srcId="{E27C8E0E-EDF7-47AB-831E-655E8C5AB3D1}" destId="{D8608F60-15CD-4222-B423-FEC9A1EB48EE}" srcOrd="0" destOrd="0" presId="urn:microsoft.com/office/officeart/2016/7/layout/BasicLinearProcessNumbered"/>
    <dgm:cxn modelId="{AA0CEAB5-F16D-453D-B26D-9EA5134B6F61}" type="presOf" srcId="{CBDBAB69-EA07-4BAF-A6E1-C047AC8CB5A9}" destId="{D34A87D3-FDD1-45BB-8310-F4E1F7B95AD1}" srcOrd="0" destOrd="0" presId="urn:microsoft.com/office/officeart/2016/7/layout/BasicLinearProcessNumbered"/>
    <dgm:cxn modelId="{1CC9ECBE-958E-4216-8CD4-E2A3D378DFAE}" type="presOf" srcId="{598FD8D7-531B-41E0-ABBD-2B65B0FA677C}" destId="{B758E645-CE08-41BD-9992-869895CC372B}" srcOrd="0" destOrd="0" presId="urn:microsoft.com/office/officeart/2016/7/layout/BasicLinearProcessNumbered"/>
    <dgm:cxn modelId="{472D85D3-D661-4BE9-BCAE-5A0CF944CCDA}" type="presOf" srcId="{5FC5408E-EEA7-46BC-9859-9281BA849ED2}" destId="{972AD5D3-05F5-4900-871D-B01F70AF169E}" srcOrd="0" destOrd="0" presId="urn:microsoft.com/office/officeart/2016/7/layout/BasicLinearProcessNumbered"/>
    <dgm:cxn modelId="{BCAB98DD-F156-490A-ADEB-0E96179EFA52}" srcId="{B84B0E9D-828F-401B-8547-38714FA7CB39}" destId="{598FD8D7-531B-41E0-ABBD-2B65B0FA677C}" srcOrd="3" destOrd="0" parTransId="{3CB5CD31-02A5-4BCF-A1F2-0E835DFD282C}" sibTransId="{CBDBAB69-EA07-4BAF-A6E1-C047AC8CB5A9}"/>
    <dgm:cxn modelId="{2B3870EF-5C56-432F-8618-DDCF93CFA1F3}" type="presOf" srcId="{645AC01C-033B-42ED-90C5-B8A6B02F5E94}" destId="{2AC55028-9BA2-49CF-BE37-240181A53CE6}" srcOrd="0" destOrd="0" presId="urn:microsoft.com/office/officeart/2016/7/layout/BasicLinearProcessNumbered"/>
    <dgm:cxn modelId="{BC3A65F0-F7A5-4E7D-A577-116DACAC4A6C}" type="presOf" srcId="{B1FCD902-2EB2-426C-BFBD-F2207F48924C}" destId="{01536188-AED1-49DA-858D-8C9F3C81909C}" srcOrd="0" destOrd="0" presId="urn:microsoft.com/office/officeart/2016/7/layout/BasicLinearProcessNumbered"/>
    <dgm:cxn modelId="{D99D1CF6-0F19-428A-95E5-7E17213E5117}" type="presOf" srcId="{B1FCD902-2EB2-426C-BFBD-F2207F48924C}" destId="{301490CF-34FC-47C9-B4FA-54231D8AFED4}" srcOrd="1" destOrd="0" presId="urn:microsoft.com/office/officeart/2016/7/layout/BasicLinearProcessNumbered"/>
    <dgm:cxn modelId="{F858DCFE-0120-4F5E-B7D6-A9CDEC043901}" srcId="{B84B0E9D-828F-401B-8547-38714FA7CB39}" destId="{B1FCD902-2EB2-426C-BFBD-F2207F48924C}" srcOrd="0" destOrd="0" parTransId="{32CA977A-1B53-44EF-B9D7-B9CD770C41BF}" sibTransId="{36099DC1-DCBD-4968-99E4-647055ED539D}"/>
    <dgm:cxn modelId="{BDD7F43F-8D66-4934-AEB6-2482E2799323}" type="presParOf" srcId="{3EF55D0B-4118-4155-BDD1-E63685280D2D}" destId="{F0A2926C-C5C8-4640-9093-6834BE706BD1}" srcOrd="0" destOrd="0" presId="urn:microsoft.com/office/officeart/2016/7/layout/BasicLinearProcessNumbered"/>
    <dgm:cxn modelId="{E2EFFED4-41AA-4C42-9188-F969F294A11F}" type="presParOf" srcId="{F0A2926C-C5C8-4640-9093-6834BE706BD1}" destId="{01536188-AED1-49DA-858D-8C9F3C81909C}" srcOrd="0" destOrd="0" presId="urn:microsoft.com/office/officeart/2016/7/layout/BasicLinearProcessNumbered"/>
    <dgm:cxn modelId="{A8AB1467-0BEE-4C96-8B93-AF24C04E04FA}" type="presParOf" srcId="{F0A2926C-C5C8-4640-9093-6834BE706BD1}" destId="{466C1086-5783-4CBD-B088-40D8744C0F21}" srcOrd="1" destOrd="0" presId="urn:microsoft.com/office/officeart/2016/7/layout/BasicLinearProcessNumbered"/>
    <dgm:cxn modelId="{1E48D0FE-502D-44E5-B67B-8D705FA684EB}" type="presParOf" srcId="{F0A2926C-C5C8-4640-9093-6834BE706BD1}" destId="{1E4D34E0-6DC2-40E5-88DC-0CE7D17B1477}" srcOrd="2" destOrd="0" presId="urn:microsoft.com/office/officeart/2016/7/layout/BasicLinearProcessNumbered"/>
    <dgm:cxn modelId="{D1B0A6CF-0AF2-445C-9E4F-EC3DF7BE4633}" type="presParOf" srcId="{F0A2926C-C5C8-4640-9093-6834BE706BD1}" destId="{301490CF-34FC-47C9-B4FA-54231D8AFED4}" srcOrd="3" destOrd="0" presId="urn:microsoft.com/office/officeart/2016/7/layout/BasicLinearProcessNumbered"/>
    <dgm:cxn modelId="{CA2CE5AD-27EA-42C6-BA6B-8EEB0610F3F0}" type="presParOf" srcId="{3EF55D0B-4118-4155-BDD1-E63685280D2D}" destId="{F951D912-5C40-4B48-BD24-DBF05CAC931B}" srcOrd="1" destOrd="0" presId="urn:microsoft.com/office/officeart/2016/7/layout/BasicLinearProcessNumbered"/>
    <dgm:cxn modelId="{696C26DD-DDC6-4901-9F6F-ED28411C34E6}" type="presParOf" srcId="{3EF55D0B-4118-4155-BDD1-E63685280D2D}" destId="{6E90E663-A4BE-4293-8F06-D68DF78929E7}" srcOrd="2" destOrd="0" presId="urn:microsoft.com/office/officeart/2016/7/layout/BasicLinearProcessNumbered"/>
    <dgm:cxn modelId="{A182AB3B-6B5F-48F0-B3E9-BAF5F12E8918}" type="presParOf" srcId="{6E90E663-A4BE-4293-8F06-D68DF78929E7}" destId="{D8608F60-15CD-4222-B423-FEC9A1EB48EE}" srcOrd="0" destOrd="0" presId="urn:microsoft.com/office/officeart/2016/7/layout/BasicLinearProcessNumbered"/>
    <dgm:cxn modelId="{425CDF0A-5E55-4542-A402-05BDEBEF73C6}" type="presParOf" srcId="{6E90E663-A4BE-4293-8F06-D68DF78929E7}" destId="{9F9C3801-665D-4A95-B5C6-B6B3EF4E7A47}" srcOrd="1" destOrd="0" presId="urn:microsoft.com/office/officeart/2016/7/layout/BasicLinearProcessNumbered"/>
    <dgm:cxn modelId="{09B89B1B-7770-4DCE-BD32-62DCA940D3DC}" type="presParOf" srcId="{6E90E663-A4BE-4293-8F06-D68DF78929E7}" destId="{18E36BED-D92A-4E4B-8C41-8D457D365F5B}" srcOrd="2" destOrd="0" presId="urn:microsoft.com/office/officeart/2016/7/layout/BasicLinearProcessNumbered"/>
    <dgm:cxn modelId="{F09BC3D4-52B1-460D-8756-47EF35A2D500}" type="presParOf" srcId="{6E90E663-A4BE-4293-8F06-D68DF78929E7}" destId="{6DA70A8E-8DB0-42CE-8E3B-80F4D486C6D5}" srcOrd="3" destOrd="0" presId="urn:microsoft.com/office/officeart/2016/7/layout/BasicLinearProcessNumbered"/>
    <dgm:cxn modelId="{7F91C8FC-2C33-41AE-9EA6-EB994C445430}" type="presParOf" srcId="{3EF55D0B-4118-4155-BDD1-E63685280D2D}" destId="{5C452A5E-BD1D-40F2-A666-5250E618A24C}" srcOrd="3" destOrd="0" presId="urn:microsoft.com/office/officeart/2016/7/layout/BasicLinearProcessNumbered"/>
    <dgm:cxn modelId="{604F6F99-A64C-46AF-A0B2-0CE848FAEFAB}" type="presParOf" srcId="{3EF55D0B-4118-4155-BDD1-E63685280D2D}" destId="{D5129ADF-9033-4CB3-89EC-31E7EAFD1848}" srcOrd="4" destOrd="0" presId="urn:microsoft.com/office/officeart/2016/7/layout/BasicLinearProcessNumbered"/>
    <dgm:cxn modelId="{A8DA6F5E-9807-4F52-AAEE-5BB92A1D153C}" type="presParOf" srcId="{D5129ADF-9033-4CB3-89EC-31E7EAFD1848}" destId="{2AC55028-9BA2-49CF-BE37-240181A53CE6}" srcOrd="0" destOrd="0" presId="urn:microsoft.com/office/officeart/2016/7/layout/BasicLinearProcessNumbered"/>
    <dgm:cxn modelId="{FEC26336-158F-4502-9C40-B92CA5453F14}" type="presParOf" srcId="{D5129ADF-9033-4CB3-89EC-31E7EAFD1848}" destId="{972AD5D3-05F5-4900-871D-B01F70AF169E}" srcOrd="1" destOrd="0" presId="urn:microsoft.com/office/officeart/2016/7/layout/BasicLinearProcessNumbered"/>
    <dgm:cxn modelId="{0F7EA201-6060-4528-890C-CFD60DDC1EA5}" type="presParOf" srcId="{D5129ADF-9033-4CB3-89EC-31E7EAFD1848}" destId="{69361559-4E5A-457E-91D5-FA2D7539AE31}" srcOrd="2" destOrd="0" presId="urn:microsoft.com/office/officeart/2016/7/layout/BasicLinearProcessNumbered"/>
    <dgm:cxn modelId="{575701D2-C084-451A-9D63-BFDB6E210DDB}" type="presParOf" srcId="{D5129ADF-9033-4CB3-89EC-31E7EAFD1848}" destId="{B74E41C9-F0BF-4543-A047-221B0C332B30}" srcOrd="3" destOrd="0" presId="urn:microsoft.com/office/officeart/2016/7/layout/BasicLinearProcessNumbered"/>
    <dgm:cxn modelId="{58732F6B-C67A-4A5A-BF46-8E98BA2658E9}" type="presParOf" srcId="{3EF55D0B-4118-4155-BDD1-E63685280D2D}" destId="{D0BDF0EB-574F-4E06-BAE4-54B0FF0ECF46}" srcOrd="5" destOrd="0" presId="urn:microsoft.com/office/officeart/2016/7/layout/BasicLinearProcessNumbered"/>
    <dgm:cxn modelId="{21C77182-F7A1-4A38-B23A-4B86189EABC0}" type="presParOf" srcId="{3EF55D0B-4118-4155-BDD1-E63685280D2D}" destId="{C3AA7F18-78D0-404F-B651-D935130DFFB7}" srcOrd="6" destOrd="0" presId="urn:microsoft.com/office/officeart/2016/7/layout/BasicLinearProcessNumbered"/>
    <dgm:cxn modelId="{42C90E37-DC53-415C-99B6-6306D102D3DF}" type="presParOf" srcId="{C3AA7F18-78D0-404F-B651-D935130DFFB7}" destId="{B758E645-CE08-41BD-9992-869895CC372B}" srcOrd="0" destOrd="0" presId="urn:microsoft.com/office/officeart/2016/7/layout/BasicLinearProcessNumbered"/>
    <dgm:cxn modelId="{35EE75B4-B35E-45E3-AB11-7EBAC4B79A23}" type="presParOf" srcId="{C3AA7F18-78D0-404F-B651-D935130DFFB7}" destId="{D34A87D3-FDD1-45BB-8310-F4E1F7B95AD1}" srcOrd="1" destOrd="0" presId="urn:microsoft.com/office/officeart/2016/7/layout/BasicLinearProcessNumbered"/>
    <dgm:cxn modelId="{5BF4B2DE-5F7B-4B31-AD95-9B9D18B4952F}" type="presParOf" srcId="{C3AA7F18-78D0-404F-B651-D935130DFFB7}" destId="{AB19A7EB-2DC0-4DCB-87E2-B939E3F5C77B}" srcOrd="2" destOrd="0" presId="urn:microsoft.com/office/officeart/2016/7/layout/BasicLinearProcessNumbered"/>
    <dgm:cxn modelId="{F5560EBD-31B5-4C46-BED9-38172568EFDF}" type="presParOf" srcId="{C3AA7F18-78D0-404F-B651-D935130DFFB7}" destId="{749C5F5D-168D-49D9-BF11-5EC43070E75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070E66-951C-450D-8B70-D532301CF422}"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B395E883-275C-43E8-B8EB-054E97C8E1CC}">
      <dgm:prSet/>
      <dgm:spPr/>
      <dgm:t>
        <a:bodyPr/>
        <a:lstStyle/>
        <a:p>
          <a:r>
            <a:rPr lang="en-US"/>
            <a:t>1. Connect the circuit as shown in fig (2). </a:t>
          </a:r>
        </a:p>
      </dgm:t>
    </dgm:pt>
    <dgm:pt modelId="{E79CB383-2737-40C6-BC76-5636EB7032EE}" type="parTrans" cxnId="{82512575-8722-4FA6-A5C6-E75BE2FF1A5B}">
      <dgm:prSet/>
      <dgm:spPr/>
      <dgm:t>
        <a:bodyPr/>
        <a:lstStyle/>
        <a:p>
          <a:endParaRPr lang="en-US"/>
        </a:p>
      </dgm:t>
    </dgm:pt>
    <dgm:pt modelId="{6AD9AB56-6FBE-4FA7-B74F-26270249FBD4}" type="sibTrans" cxnId="{82512575-8722-4FA6-A5C6-E75BE2FF1A5B}">
      <dgm:prSet/>
      <dgm:spPr/>
      <dgm:t>
        <a:bodyPr/>
        <a:lstStyle/>
        <a:p>
          <a:endParaRPr lang="en-US"/>
        </a:p>
      </dgm:t>
    </dgm:pt>
    <dgm:pt modelId="{5D00514D-6557-4716-A662-3470A306CA1E}">
      <dgm:prSet/>
      <dgm:spPr/>
      <dgm:t>
        <a:bodyPr/>
        <a:lstStyle/>
        <a:p>
          <a:r>
            <a:rPr lang="en-US"/>
            <a:t>2. Vary Regulated Power Supply (RPS) voltage Vdc in steps of 1V or 2V and note down  the corresponding ammeter and Voltmeter reading.</a:t>
          </a:r>
        </a:p>
      </dgm:t>
    </dgm:pt>
    <dgm:pt modelId="{370DD9D5-9195-4A82-86CE-88475F61D2AB}" type="parTrans" cxnId="{4ABEB9A4-5FF2-42BF-B328-130051E31BFB}">
      <dgm:prSet/>
      <dgm:spPr/>
      <dgm:t>
        <a:bodyPr/>
        <a:lstStyle/>
        <a:p>
          <a:endParaRPr lang="en-US"/>
        </a:p>
      </dgm:t>
    </dgm:pt>
    <dgm:pt modelId="{CF3C3D94-D77A-4DBB-8534-FF30DC59F289}" type="sibTrans" cxnId="{4ABEB9A4-5FF2-42BF-B328-130051E31BFB}">
      <dgm:prSet/>
      <dgm:spPr/>
      <dgm:t>
        <a:bodyPr/>
        <a:lstStyle/>
        <a:p>
          <a:endParaRPr lang="en-US"/>
        </a:p>
      </dgm:t>
    </dgm:pt>
    <dgm:pt modelId="{00534F32-8154-4CD7-8D9A-6623E26DD45E}">
      <dgm:prSet/>
      <dgm:spPr/>
      <dgm:t>
        <a:bodyPr/>
        <a:lstStyle/>
        <a:p>
          <a:r>
            <a:rPr lang="en-US"/>
            <a:t>3. Repeat the same for 7 to 8 steps. </a:t>
          </a:r>
        </a:p>
      </dgm:t>
    </dgm:pt>
    <dgm:pt modelId="{E0C30410-44B2-46CC-9B06-3CD2DF3C7BA1}" type="parTrans" cxnId="{F8292FD4-BABD-424B-AA15-EC546148965E}">
      <dgm:prSet/>
      <dgm:spPr/>
      <dgm:t>
        <a:bodyPr/>
        <a:lstStyle/>
        <a:p>
          <a:endParaRPr lang="en-US"/>
        </a:p>
      </dgm:t>
    </dgm:pt>
    <dgm:pt modelId="{5F1B71F0-C3EF-45AA-86C5-2A2BC78979E3}" type="sibTrans" cxnId="{F8292FD4-BABD-424B-AA15-EC546148965E}">
      <dgm:prSet/>
      <dgm:spPr/>
      <dgm:t>
        <a:bodyPr/>
        <a:lstStyle/>
        <a:p>
          <a:endParaRPr lang="en-US"/>
        </a:p>
      </dgm:t>
    </dgm:pt>
    <dgm:pt modelId="{25ACA213-EFD5-4C55-92C9-E9425C593F36}">
      <dgm:prSet/>
      <dgm:spPr/>
      <dgm:t>
        <a:bodyPr/>
        <a:lstStyle/>
        <a:p>
          <a:r>
            <a:rPr lang="en-US"/>
            <a:t>4. Plot the graph Vr v/s Ir. </a:t>
          </a:r>
        </a:p>
      </dgm:t>
    </dgm:pt>
    <dgm:pt modelId="{C892EAF0-7322-4AEF-8A4B-0F3514BB4816}" type="parTrans" cxnId="{00CD51CE-AAE7-4403-AD41-8BB6B310B038}">
      <dgm:prSet/>
      <dgm:spPr/>
      <dgm:t>
        <a:bodyPr/>
        <a:lstStyle/>
        <a:p>
          <a:endParaRPr lang="en-US"/>
        </a:p>
      </dgm:t>
    </dgm:pt>
    <dgm:pt modelId="{B32FC3CC-705B-4A47-8CC8-CD0314913915}" type="sibTrans" cxnId="{00CD51CE-AAE7-4403-AD41-8BB6B310B038}">
      <dgm:prSet/>
      <dgm:spPr/>
      <dgm:t>
        <a:bodyPr/>
        <a:lstStyle/>
        <a:p>
          <a:endParaRPr lang="en-US"/>
        </a:p>
      </dgm:t>
    </dgm:pt>
    <dgm:pt modelId="{1A6EA500-2D25-4C5D-AA1D-222234CCFBBB}" type="pres">
      <dgm:prSet presAssocID="{EF070E66-951C-450D-8B70-D532301CF422}" presName="Name0" presStyleCnt="0">
        <dgm:presLayoutVars>
          <dgm:dir/>
          <dgm:resizeHandles val="exact"/>
        </dgm:presLayoutVars>
      </dgm:prSet>
      <dgm:spPr/>
    </dgm:pt>
    <dgm:pt modelId="{BCC39A48-9E85-4327-8BE8-8A83969A17D7}" type="pres">
      <dgm:prSet presAssocID="{B395E883-275C-43E8-B8EB-054E97C8E1CC}" presName="node" presStyleLbl="node1" presStyleIdx="0" presStyleCnt="4">
        <dgm:presLayoutVars>
          <dgm:bulletEnabled val="1"/>
        </dgm:presLayoutVars>
      </dgm:prSet>
      <dgm:spPr/>
    </dgm:pt>
    <dgm:pt modelId="{7A50C043-2E53-48E1-92D2-718B80B2EF72}" type="pres">
      <dgm:prSet presAssocID="{6AD9AB56-6FBE-4FA7-B74F-26270249FBD4}" presName="sibTrans" presStyleLbl="sibTrans1D1" presStyleIdx="0" presStyleCnt="3"/>
      <dgm:spPr/>
    </dgm:pt>
    <dgm:pt modelId="{68D93156-0CD9-4E17-8C62-577E4B40E2BB}" type="pres">
      <dgm:prSet presAssocID="{6AD9AB56-6FBE-4FA7-B74F-26270249FBD4}" presName="connectorText" presStyleLbl="sibTrans1D1" presStyleIdx="0" presStyleCnt="3"/>
      <dgm:spPr/>
    </dgm:pt>
    <dgm:pt modelId="{C6660039-10E8-4DE9-881D-FFDC7FA9A3A1}" type="pres">
      <dgm:prSet presAssocID="{5D00514D-6557-4716-A662-3470A306CA1E}" presName="node" presStyleLbl="node1" presStyleIdx="1" presStyleCnt="4">
        <dgm:presLayoutVars>
          <dgm:bulletEnabled val="1"/>
        </dgm:presLayoutVars>
      </dgm:prSet>
      <dgm:spPr/>
    </dgm:pt>
    <dgm:pt modelId="{5F86EB56-E8F7-4F35-8732-0AD16F5D05B2}" type="pres">
      <dgm:prSet presAssocID="{CF3C3D94-D77A-4DBB-8534-FF30DC59F289}" presName="sibTrans" presStyleLbl="sibTrans1D1" presStyleIdx="1" presStyleCnt="3"/>
      <dgm:spPr/>
    </dgm:pt>
    <dgm:pt modelId="{4DFA5CA0-E5DE-4281-8847-418494223640}" type="pres">
      <dgm:prSet presAssocID="{CF3C3D94-D77A-4DBB-8534-FF30DC59F289}" presName="connectorText" presStyleLbl="sibTrans1D1" presStyleIdx="1" presStyleCnt="3"/>
      <dgm:spPr/>
    </dgm:pt>
    <dgm:pt modelId="{E5A1F4AF-8127-4CEF-A632-7CFC83702316}" type="pres">
      <dgm:prSet presAssocID="{00534F32-8154-4CD7-8D9A-6623E26DD45E}" presName="node" presStyleLbl="node1" presStyleIdx="2" presStyleCnt="4">
        <dgm:presLayoutVars>
          <dgm:bulletEnabled val="1"/>
        </dgm:presLayoutVars>
      </dgm:prSet>
      <dgm:spPr/>
    </dgm:pt>
    <dgm:pt modelId="{05BB5F2D-2C2A-47C8-954E-97067B79260A}" type="pres">
      <dgm:prSet presAssocID="{5F1B71F0-C3EF-45AA-86C5-2A2BC78979E3}" presName="sibTrans" presStyleLbl="sibTrans1D1" presStyleIdx="2" presStyleCnt="3"/>
      <dgm:spPr/>
    </dgm:pt>
    <dgm:pt modelId="{CC0D16A5-6843-4A24-8884-17D1A183447E}" type="pres">
      <dgm:prSet presAssocID="{5F1B71F0-C3EF-45AA-86C5-2A2BC78979E3}" presName="connectorText" presStyleLbl="sibTrans1D1" presStyleIdx="2" presStyleCnt="3"/>
      <dgm:spPr/>
    </dgm:pt>
    <dgm:pt modelId="{583D0C92-AF68-4EF2-A661-9A0DC425CDF7}" type="pres">
      <dgm:prSet presAssocID="{25ACA213-EFD5-4C55-92C9-E9425C593F36}" presName="node" presStyleLbl="node1" presStyleIdx="3" presStyleCnt="4">
        <dgm:presLayoutVars>
          <dgm:bulletEnabled val="1"/>
        </dgm:presLayoutVars>
      </dgm:prSet>
      <dgm:spPr/>
    </dgm:pt>
  </dgm:ptLst>
  <dgm:cxnLst>
    <dgm:cxn modelId="{78B4E514-4B39-4B37-A9EA-27F0DA3B8E07}" type="presOf" srcId="{CF3C3D94-D77A-4DBB-8534-FF30DC59F289}" destId="{5F86EB56-E8F7-4F35-8732-0AD16F5D05B2}" srcOrd="0" destOrd="0" presId="urn:microsoft.com/office/officeart/2016/7/layout/RepeatingBendingProcessNew"/>
    <dgm:cxn modelId="{86EE6028-CCBD-4588-9A8A-321189A08383}" type="presOf" srcId="{B395E883-275C-43E8-B8EB-054E97C8E1CC}" destId="{BCC39A48-9E85-4327-8BE8-8A83969A17D7}" srcOrd="0" destOrd="0" presId="urn:microsoft.com/office/officeart/2016/7/layout/RepeatingBendingProcessNew"/>
    <dgm:cxn modelId="{03B6DE3D-5310-4283-838A-0CD68F53584A}" type="presOf" srcId="{6AD9AB56-6FBE-4FA7-B74F-26270249FBD4}" destId="{7A50C043-2E53-48E1-92D2-718B80B2EF72}" srcOrd="0" destOrd="0" presId="urn:microsoft.com/office/officeart/2016/7/layout/RepeatingBendingProcessNew"/>
    <dgm:cxn modelId="{AD9A185C-91C6-4146-A956-592F8C4C1FAE}" type="presOf" srcId="{CF3C3D94-D77A-4DBB-8534-FF30DC59F289}" destId="{4DFA5CA0-E5DE-4281-8847-418494223640}" srcOrd="1" destOrd="0" presId="urn:microsoft.com/office/officeart/2016/7/layout/RepeatingBendingProcessNew"/>
    <dgm:cxn modelId="{56CF8F64-37F4-42A0-9991-AB24ADE202C6}" type="presOf" srcId="{6AD9AB56-6FBE-4FA7-B74F-26270249FBD4}" destId="{68D93156-0CD9-4E17-8C62-577E4B40E2BB}" srcOrd="1" destOrd="0" presId="urn:microsoft.com/office/officeart/2016/7/layout/RepeatingBendingProcessNew"/>
    <dgm:cxn modelId="{197CD644-B7A7-4418-BC07-D0CEEEB3D31A}" type="presOf" srcId="{5F1B71F0-C3EF-45AA-86C5-2A2BC78979E3}" destId="{CC0D16A5-6843-4A24-8884-17D1A183447E}" srcOrd="1" destOrd="0" presId="urn:microsoft.com/office/officeart/2016/7/layout/RepeatingBendingProcessNew"/>
    <dgm:cxn modelId="{5971114E-373A-4792-A808-2A2D22540905}" type="presOf" srcId="{5F1B71F0-C3EF-45AA-86C5-2A2BC78979E3}" destId="{05BB5F2D-2C2A-47C8-954E-97067B79260A}" srcOrd="0" destOrd="0" presId="urn:microsoft.com/office/officeart/2016/7/layout/RepeatingBendingProcessNew"/>
    <dgm:cxn modelId="{82512575-8722-4FA6-A5C6-E75BE2FF1A5B}" srcId="{EF070E66-951C-450D-8B70-D532301CF422}" destId="{B395E883-275C-43E8-B8EB-054E97C8E1CC}" srcOrd="0" destOrd="0" parTransId="{E79CB383-2737-40C6-BC76-5636EB7032EE}" sibTransId="{6AD9AB56-6FBE-4FA7-B74F-26270249FBD4}"/>
    <dgm:cxn modelId="{4ABEB9A4-5FF2-42BF-B328-130051E31BFB}" srcId="{EF070E66-951C-450D-8B70-D532301CF422}" destId="{5D00514D-6557-4716-A662-3470A306CA1E}" srcOrd="1" destOrd="0" parTransId="{370DD9D5-9195-4A82-86CE-88475F61D2AB}" sibTransId="{CF3C3D94-D77A-4DBB-8534-FF30DC59F289}"/>
    <dgm:cxn modelId="{211528C2-C88F-4E64-A115-83AEBBD8AA97}" type="presOf" srcId="{EF070E66-951C-450D-8B70-D532301CF422}" destId="{1A6EA500-2D25-4C5D-AA1D-222234CCFBBB}" srcOrd="0" destOrd="0" presId="urn:microsoft.com/office/officeart/2016/7/layout/RepeatingBendingProcessNew"/>
    <dgm:cxn modelId="{000F9BCB-55BF-415E-8542-D829AF1551ED}" type="presOf" srcId="{00534F32-8154-4CD7-8D9A-6623E26DD45E}" destId="{E5A1F4AF-8127-4CEF-A632-7CFC83702316}" srcOrd="0" destOrd="0" presId="urn:microsoft.com/office/officeart/2016/7/layout/RepeatingBendingProcessNew"/>
    <dgm:cxn modelId="{3D0952CC-9756-479E-AA97-395AC13739A1}" type="presOf" srcId="{25ACA213-EFD5-4C55-92C9-E9425C593F36}" destId="{583D0C92-AF68-4EF2-A661-9A0DC425CDF7}" srcOrd="0" destOrd="0" presId="urn:microsoft.com/office/officeart/2016/7/layout/RepeatingBendingProcessNew"/>
    <dgm:cxn modelId="{00CD51CE-AAE7-4403-AD41-8BB6B310B038}" srcId="{EF070E66-951C-450D-8B70-D532301CF422}" destId="{25ACA213-EFD5-4C55-92C9-E9425C593F36}" srcOrd="3" destOrd="0" parTransId="{C892EAF0-7322-4AEF-8A4B-0F3514BB4816}" sibTransId="{B32FC3CC-705B-4A47-8CC8-CD0314913915}"/>
    <dgm:cxn modelId="{F8292FD4-BABD-424B-AA15-EC546148965E}" srcId="{EF070E66-951C-450D-8B70-D532301CF422}" destId="{00534F32-8154-4CD7-8D9A-6623E26DD45E}" srcOrd="2" destOrd="0" parTransId="{E0C30410-44B2-46CC-9B06-3CD2DF3C7BA1}" sibTransId="{5F1B71F0-C3EF-45AA-86C5-2A2BC78979E3}"/>
    <dgm:cxn modelId="{CE87ACE4-E2DD-46A7-B9F0-65399866C8EF}" type="presOf" srcId="{5D00514D-6557-4716-A662-3470A306CA1E}" destId="{C6660039-10E8-4DE9-881D-FFDC7FA9A3A1}" srcOrd="0" destOrd="0" presId="urn:microsoft.com/office/officeart/2016/7/layout/RepeatingBendingProcessNew"/>
    <dgm:cxn modelId="{556544A0-3103-48B1-BA48-F460751A9835}" type="presParOf" srcId="{1A6EA500-2D25-4C5D-AA1D-222234CCFBBB}" destId="{BCC39A48-9E85-4327-8BE8-8A83969A17D7}" srcOrd="0" destOrd="0" presId="urn:microsoft.com/office/officeart/2016/7/layout/RepeatingBendingProcessNew"/>
    <dgm:cxn modelId="{C745285D-C40A-4FE4-8826-1DB9A95AEC58}" type="presParOf" srcId="{1A6EA500-2D25-4C5D-AA1D-222234CCFBBB}" destId="{7A50C043-2E53-48E1-92D2-718B80B2EF72}" srcOrd="1" destOrd="0" presId="urn:microsoft.com/office/officeart/2016/7/layout/RepeatingBendingProcessNew"/>
    <dgm:cxn modelId="{0B2F90B3-3C29-4FB2-BE7C-7333BD0570AE}" type="presParOf" srcId="{7A50C043-2E53-48E1-92D2-718B80B2EF72}" destId="{68D93156-0CD9-4E17-8C62-577E4B40E2BB}" srcOrd="0" destOrd="0" presId="urn:microsoft.com/office/officeart/2016/7/layout/RepeatingBendingProcessNew"/>
    <dgm:cxn modelId="{4A72D36B-63FE-4FAE-8629-3F8DC26FE8C3}" type="presParOf" srcId="{1A6EA500-2D25-4C5D-AA1D-222234CCFBBB}" destId="{C6660039-10E8-4DE9-881D-FFDC7FA9A3A1}" srcOrd="2" destOrd="0" presId="urn:microsoft.com/office/officeart/2016/7/layout/RepeatingBendingProcessNew"/>
    <dgm:cxn modelId="{B236ACBF-8717-4C34-B5BB-14F8CAE73C11}" type="presParOf" srcId="{1A6EA500-2D25-4C5D-AA1D-222234CCFBBB}" destId="{5F86EB56-E8F7-4F35-8732-0AD16F5D05B2}" srcOrd="3" destOrd="0" presId="urn:microsoft.com/office/officeart/2016/7/layout/RepeatingBendingProcessNew"/>
    <dgm:cxn modelId="{67872C4A-B8A2-454B-824B-381C2F15E16D}" type="presParOf" srcId="{5F86EB56-E8F7-4F35-8732-0AD16F5D05B2}" destId="{4DFA5CA0-E5DE-4281-8847-418494223640}" srcOrd="0" destOrd="0" presId="urn:microsoft.com/office/officeart/2016/7/layout/RepeatingBendingProcessNew"/>
    <dgm:cxn modelId="{D3485711-3D5A-4874-AF60-CF3772E59E3F}" type="presParOf" srcId="{1A6EA500-2D25-4C5D-AA1D-222234CCFBBB}" destId="{E5A1F4AF-8127-4CEF-A632-7CFC83702316}" srcOrd="4" destOrd="0" presId="urn:microsoft.com/office/officeart/2016/7/layout/RepeatingBendingProcessNew"/>
    <dgm:cxn modelId="{55EB507D-1A48-49F3-8B59-43B0CD47CA67}" type="presParOf" srcId="{1A6EA500-2D25-4C5D-AA1D-222234CCFBBB}" destId="{05BB5F2D-2C2A-47C8-954E-97067B79260A}" srcOrd="5" destOrd="0" presId="urn:microsoft.com/office/officeart/2016/7/layout/RepeatingBendingProcessNew"/>
    <dgm:cxn modelId="{C9DF45C4-C4D0-4759-9C11-28BCA4879C61}" type="presParOf" srcId="{05BB5F2D-2C2A-47C8-954E-97067B79260A}" destId="{CC0D16A5-6843-4A24-8884-17D1A183447E}" srcOrd="0" destOrd="0" presId="urn:microsoft.com/office/officeart/2016/7/layout/RepeatingBendingProcessNew"/>
    <dgm:cxn modelId="{4EF16977-13D8-4BCA-B542-DC5B57494584}" type="presParOf" srcId="{1A6EA500-2D25-4C5D-AA1D-222234CCFBBB}" destId="{583D0C92-AF68-4EF2-A661-9A0DC425CDF7}"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36188-AED1-49DA-858D-8C9F3C81909C}">
      <dsp:nvSpPr>
        <dsp:cNvPr id="0" name=""/>
        <dsp:cNvSpPr/>
      </dsp:nvSpPr>
      <dsp:spPr>
        <a:xfrm>
          <a:off x="3518" y="657834"/>
          <a:ext cx="2791629" cy="39082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7646" tIns="330200" rIns="217646" bIns="330200" numCol="1" spcCol="1270" anchor="t" anchorCtr="0">
          <a:noAutofit/>
        </a:bodyPr>
        <a:lstStyle/>
        <a:p>
          <a:pPr marL="0" lvl="0" indent="0" algn="l" defTabSz="755650" rtl="0">
            <a:lnSpc>
              <a:spcPct val="90000"/>
            </a:lnSpc>
            <a:spcBef>
              <a:spcPct val="0"/>
            </a:spcBef>
            <a:spcAft>
              <a:spcPct val="35000"/>
            </a:spcAft>
            <a:buNone/>
          </a:pPr>
          <a:r>
            <a:rPr lang="en-US" sz="1700" kern="1200" dirty="0"/>
            <a:t>1. Connect the circuit as shown in fig(1).</a:t>
          </a:r>
          <a:r>
            <a:rPr lang="en-US" sz="1700" kern="1200" dirty="0">
              <a:latin typeface="Gill Sans Nova"/>
            </a:rPr>
            <a:t> </a:t>
          </a:r>
          <a:endParaRPr lang="en-US" sz="1700" kern="1200" dirty="0"/>
        </a:p>
      </dsp:txBody>
      <dsp:txXfrm>
        <a:off x="3518" y="2142981"/>
        <a:ext cx="2791629" cy="2344968"/>
      </dsp:txXfrm>
    </dsp:sp>
    <dsp:sp modelId="{466C1086-5783-4CBD-B088-40D8744C0F21}">
      <dsp:nvSpPr>
        <dsp:cNvPr id="0" name=""/>
        <dsp:cNvSpPr/>
      </dsp:nvSpPr>
      <dsp:spPr>
        <a:xfrm>
          <a:off x="813091" y="1048663"/>
          <a:ext cx="1172484" cy="117248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11" tIns="12700" rIns="9141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84797" y="1220369"/>
        <a:ext cx="829072" cy="829072"/>
      </dsp:txXfrm>
    </dsp:sp>
    <dsp:sp modelId="{1E4D34E0-6DC2-40E5-88DC-0CE7D17B1477}">
      <dsp:nvSpPr>
        <dsp:cNvPr id="0" name=""/>
        <dsp:cNvSpPr/>
      </dsp:nvSpPr>
      <dsp:spPr>
        <a:xfrm>
          <a:off x="3518" y="4566044"/>
          <a:ext cx="279162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608F60-15CD-4222-B423-FEC9A1EB48EE}">
      <dsp:nvSpPr>
        <dsp:cNvPr id="0" name=""/>
        <dsp:cNvSpPr/>
      </dsp:nvSpPr>
      <dsp:spPr>
        <a:xfrm>
          <a:off x="3074311" y="657834"/>
          <a:ext cx="2791629" cy="39082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7646" tIns="330200" rIns="217646" bIns="330200" numCol="1" spcCol="1270" anchor="t" anchorCtr="0">
          <a:noAutofit/>
        </a:bodyPr>
        <a:lstStyle/>
        <a:p>
          <a:pPr marL="0" lvl="0" indent="0" algn="l" defTabSz="755650" rtl="0">
            <a:lnSpc>
              <a:spcPct val="90000"/>
            </a:lnSpc>
            <a:spcBef>
              <a:spcPct val="0"/>
            </a:spcBef>
            <a:spcAft>
              <a:spcPct val="35000"/>
            </a:spcAft>
            <a:buNone/>
          </a:pPr>
          <a:r>
            <a:rPr lang="en-US" sz="1700" kern="1200" dirty="0"/>
            <a:t>2. Initially vary Regulated Power Supply (RPS) voltage Vdc in steps of 0.1V. Note down the corresponding ammeter and Voltmeter reading.</a:t>
          </a:r>
          <a:r>
            <a:rPr lang="en-US" sz="1700" kern="1200" dirty="0">
              <a:latin typeface="Gill Sans Nova"/>
            </a:rPr>
            <a:t> </a:t>
          </a:r>
          <a:endParaRPr lang="en-US" sz="1700" kern="1200" dirty="0"/>
        </a:p>
      </dsp:txBody>
      <dsp:txXfrm>
        <a:off x="3074311" y="2142981"/>
        <a:ext cx="2791629" cy="2344968"/>
      </dsp:txXfrm>
    </dsp:sp>
    <dsp:sp modelId="{9F9C3801-665D-4A95-B5C6-B6B3EF4E7A47}">
      <dsp:nvSpPr>
        <dsp:cNvPr id="0" name=""/>
        <dsp:cNvSpPr/>
      </dsp:nvSpPr>
      <dsp:spPr>
        <a:xfrm>
          <a:off x="3883883" y="1048663"/>
          <a:ext cx="1172484" cy="117248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11" tIns="12700" rIns="9141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055589" y="1220369"/>
        <a:ext cx="829072" cy="829072"/>
      </dsp:txXfrm>
    </dsp:sp>
    <dsp:sp modelId="{18E36BED-D92A-4E4B-8C41-8D457D365F5B}">
      <dsp:nvSpPr>
        <dsp:cNvPr id="0" name=""/>
        <dsp:cNvSpPr/>
      </dsp:nvSpPr>
      <dsp:spPr>
        <a:xfrm>
          <a:off x="3074311" y="4566044"/>
          <a:ext cx="279162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C55028-9BA2-49CF-BE37-240181A53CE6}">
      <dsp:nvSpPr>
        <dsp:cNvPr id="0" name=""/>
        <dsp:cNvSpPr/>
      </dsp:nvSpPr>
      <dsp:spPr>
        <a:xfrm>
          <a:off x="6145103" y="657834"/>
          <a:ext cx="2791629" cy="39082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7646" tIns="330200" rIns="217646" bIns="330200" numCol="1" spcCol="1270" anchor="t" anchorCtr="0">
          <a:noAutofit/>
        </a:bodyPr>
        <a:lstStyle/>
        <a:p>
          <a:pPr marL="0" lvl="0" indent="0" algn="l" defTabSz="755650">
            <a:lnSpc>
              <a:spcPct val="90000"/>
            </a:lnSpc>
            <a:spcBef>
              <a:spcPct val="0"/>
            </a:spcBef>
            <a:spcAft>
              <a:spcPct val="35000"/>
            </a:spcAft>
            <a:buNone/>
          </a:pPr>
          <a:r>
            <a:rPr lang="en-US" sz="1700" kern="1200" dirty="0"/>
            <a:t>3. Once </a:t>
          </a:r>
          <a:r>
            <a:rPr lang="en-US" sz="1700" kern="1200" dirty="0" err="1"/>
            <a:t>Vf</a:t>
          </a:r>
          <a:r>
            <a:rPr lang="en-US" sz="1700" kern="1200" dirty="0"/>
            <a:t> reaches 0.7V and current starts increasing vary the supply Vdc in steps of 4V, note down the corresponding reading and repeat for 2-3 steps.</a:t>
          </a:r>
        </a:p>
      </dsp:txBody>
      <dsp:txXfrm>
        <a:off x="6145103" y="2142981"/>
        <a:ext cx="2791629" cy="2344968"/>
      </dsp:txXfrm>
    </dsp:sp>
    <dsp:sp modelId="{972AD5D3-05F5-4900-871D-B01F70AF169E}">
      <dsp:nvSpPr>
        <dsp:cNvPr id="0" name=""/>
        <dsp:cNvSpPr/>
      </dsp:nvSpPr>
      <dsp:spPr>
        <a:xfrm>
          <a:off x="6954675" y="1048663"/>
          <a:ext cx="1172484" cy="117248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11" tIns="12700" rIns="9141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126381" y="1220369"/>
        <a:ext cx="829072" cy="829072"/>
      </dsp:txXfrm>
    </dsp:sp>
    <dsp:sp modelId="{69361559-4E5A-457E-91D5-FA2D7539AE31}">
      <dsp:nvSpPr>
        <dsp:cNvPr id="0" name=""/>
        <dsp:cNvSpPr/>
      </dsp:nvSpPr>
      <dsp:spPr>
        <a:xfrm>
          <a:off x="6145103" y="4566044"/>
          <a:ext cx="279162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58E645-CE08-41BD-9992-869895CC372B}">
      <dsp:nvSpPr>
        <dsp:cNvPr id="0" name=""/>
        <dsp:cNvSpPr/>
      </dsp:nvSpPr>
      <dsp:spPr>
        <a:xfrm>
          <a:off x="9215895" y="657834"/>
          <a:ext cx="2791629" cy="39082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7646" tIns="330200" rIns="217646" bIns="330200" numCol="1" spcCol="1270" anchor="t" anchorCtr="0">
          <a:noAutofit/>
        </a:bodyPr>
        <a:lstStyle/>
        <a:p>
          <a:pPr marL="0" lvl="0" indent="0" algn="l" defTabSz="755650">
            <a:lnSpc>
              <a:spcPct val="90000"/>
            </a:lnSpc>
            <a:spcBef>
              <a:spcPct val="0"/>
            </a:spcBef>
            <a:spcAft>
              <a:spcPct val="35000"/>
            </a:spcAft>
            <a:buNone/>
          </a:pPr>
          <a:r>
            <a:rPr lang="en-US" sz="1700" kern="1200" dirty="0"/>
            <a:t>4. Plot the graph </a:t>
          </a:r>
          <a:r>
            <a:rPr lang="en-US" sz="1700" kern="1200" dirty="0" err="1"/>
            <a:t>V</a:t>
          </a:r>
          <a:r>
            <a:rPr lang="en-US" sz="1700" kern="1200" baseline="-25000" dirty="0" err="1"/>
            <a:t>f</a:t>
          </a:r>
          <a:r>
            <a:rPr lang="en-US" sz="1700" kern="1200" dirty="0"/>
            <a:t> v/s I</a:t>
          </a:r>
          <a:r>
            <a:rPr lang="en-US" sz="1700" kern="1200" baseline="-25000" dirty="0"/>
            <a:t>f</a:t>
          </a:r>
          <a:r>
            <a:rPr lang="en-US" sz="1700" kern="1200" dirty="0"/>
            <a:t> and calculate the dynamic resistance.</a:t>
          </a:r>
        </a:p>
      </dsp:txBody>
      <dsp:txXfrm>
        <a:off x="9215895" y="2142981"/>
        <a:ext cx="2791629" cy="2344968"/>
      </dsp:txXfrm>
    </dsp:sp>
    <dsp:sp modelId="{D34A87D3-FDD1-45BB-8310-F4E1F7B95AD1}">
      <dsp:nvSpPr>
        <dsp:cNvPr id="0" name=""/>
        <dsp:cNvSpPr/>
      </dsp:nvSpPr>
      <dsp:spPr>
        <a:xfrm>
          <a:off x="10025468" y="1048663"/>
          <a:ext cx="1172484" cy="117248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11" tIns="12700" rIns="91411"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10197174" y="1220369"/>
        <a:ext cx="829072" cy="829072"/>
      </dsp:txXfrm>
    </dsp:sp>
    <dsp:sp modelId="{AB19A7EB-2DC0-4DCB-87E2-B939E3F5C77B}">
      <dsp:nvSpPr>
        <dsp:cNvPr id="0" name=""/>
        <dsp:cNvSpPr/>
      </dsp:nvSpPr>
      <dsp:spPr>
        <a:xfrm>
          <a:off x="9215895" y="4566044"/>
          <a:ext cx="279162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0C043-2E53-48E1-92D2-718B80B2EF72}">
      <dsp:nvSpPr>
        <dsp:cNvPr id="0" name=""/>
        <dsp:cNvSpPr/>
      </dsp:nvSpPr>
      <dsp:spPr>
        <a:xfrm>
          <a:off x="3373288" y="1403185"/>
          <a:ext cx="745306" cy="91440"/>
        </a:xfrm>
        <a:custGeom>
          <a:avLst/>
          <a:gdLst/>
          <a:ahLst/>
          <a:cxnLst/>
          <a:rect l="0" t="0" r="0" b="0"/>
          <a:pathLst>
            <a:path>
              <a:moveTo>
                <a:pt x="0" y="45720"/>
              </a:moveTo>
              <a:lnTo>
                <a:pt x="74530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26543" y="1445025"/>
        <a:ext cx="38795" cy="7759"/>
      </dsp:txXfrm>
    </dsp:sp>
    <dsp:sp modelId="{BCC39A48-9E85-4327-8BE8-8A83969A17D7}">
      <dsp:nvSpPr>
        <dsp:cNvPr id="0" name=""/>
        <dsp:cNvSpPr/>
      </dsp:nvSpPr>
      <dsp:spPr>
        <a:xfrm>
          <a:off x="1580" y="436852"/>
          <a:ext cx="3373507" cy="202410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305" tIns="173516" rIns="165305" bIns="173516" numCol="1" spcCol="1270" anchor="ctr" anchorCtr="0">
          <a:noAutofit/>
        </a:bodyPr>
        <a:lstStyle/>
        <a:p>
          <a:pPr marL="0" lvl="0" indent="0" algn="ctr" defTabSz="889000">
            <a:lnSpc>
              <a:spcPct val="90000"/>
            </a:lnSpc>
            <a:spcBef>
              <a:spcPct val="0"/>
            </a:spcBef>
            <a:spcAft>
              <a:spcPct val="35000"/>
            </a:spcAft>
            <a:buNone/>
          </a:pPr>
          <a:r>
            <a:rPr lang="en-US" sz="2000" kern="1200"/>
            <a:t>1. Connect the circuit as shown in fig (2). </a:t>
          </a:r>
        </a:p>
      </dsp:txBody>
      <dsp:txXfrm>
        <a:off x="1580" y="436852"/>
        <a:ext cx="3373507" cy="2024104"/>
      </dsp:txXfrm>
    </dsp:sp>
    <dsp:sp modelId="{5F86EB56-E8F7-4F35-8732-0AD16F5D05B2}">
      <dsp:nvSpPr>
        <dsp:cNvPr id="0" name=""/>
        <dsp:cNvSpPr/>
      </dsp:nvSpPr>
      <dsp:spPr>
        <a:xfrm>
          <a:off x="1688334" y="2459157"/>
          <a:ext cx="4149414" cy="745306"/>
        </a:xfrm>
        <a:custGeom>
          <a:avLst/>
          <a:gdLst/>
          <a:ahLst/>
          <a:cxnLst/>
          <a:rect l="0" t="0" r="0" b="0"/>
          <a:pathLst>
            <a:path>
              <a:moveTo>
                <a:pt x="4149414" y="0"/>
              </a:moveTo>
              <a:lnTo>
                <a:pt x="4149414" y="389753"/>
              </a:lnTo>
              <a:lnTo>
                <a:pt x="0" y="389753"/>
              </a:lnTo>
              <a:lnTo>
                <a:pt x="0" y="74530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7508" y="2827931"/>
        <a:ext cx="211066" cy="7759"/>
      </dsp:txXfrm>
    </dsp:sp>
    <dsp:sp modelId="{C6660039-10E8-4DE9-881D-FFDC7FA9A3A1}">
      <dsp:nvSpPr>
        <dsp:cNvPr id="0" name=""/>
        <dsp:cNvSpPr/>
      </dsp:nvSpPr>
      <dsp:spPr>
        <a:xfrm>
          <a:off x="4150994" y="436852"/>
          <a:ext cx="3373507" cy="202410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305" tIns="173516" rIns="165305" bIns="173516" numCol="1" spcCol="1270" anchor="ctr" anchorCtr="0">
          <a:noAutofit/>
        </a:bodyPr>
        <a:lstStyle/>
        <a:p>
          <a:pPr marL="0" lvl="0" indent="0" algn="ctr" defTabSz="889000">
            <a:lnSpc>
              <a:spcPct val="90000"/>
            </a:lnSpc>
            <a:spcBef>
              <a:spcPct val="0"/>
            </a:spcBef>
            <a:spcAft>
              <a:spcPct val="35000"/>
            </a:spcAft>
            <a:buNone/>
          </a:pPr>
          <a:r>
            <a:rPr lang="en-US" sz="2000" kern="1200"/>
            <a:t>2. Vary Regulated Power Supply (RPS) voltage Vdc in steps of 1V or 2V and note down  the corresponding ammeter and Voltmeter reading.</a:t>
          </a:r>
        </a:p>
      </dsp:txBody>
      <dsp:txXfrm>
        <a:off x="4150994" y="436852"/>
        <a:ext cx="3373507" cy="2024104"/>
      </dsp:txXfrm>
    </dsp:sp>
    <dsp:sp modelId="{05BB5F2D-2C2A-47C8-954E-97067B79260A}">
      <dsp:nvSpPr>
        <dsp:cNvPr id="0" name=""/>
        <dsp:cNvSpPr/>
      </dsp:nvSpPr>
      <dsp:spPr>
        <a:xfrm>
          <a:off x="3373288" y="4203196"/>
          <a:ext cx="745306" cy="91440"/>
        </a:xfrm>
        <a:custGeom>
          <a:avLst/>
          <a:gdLst/>
          <a:ahLst/>
          <a:cxnLst/>
          <a:rect l="0" t="0" r="0" b="0"/>
          <a:pathLst>
            <a:path>
              <a:moveTo>
                <a:pt x="0" y="45720"/>
              </a:moveTo>
              <a:lnTo>
                <a:pt x="74530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26543" y="4245037"/>
        <a:ext cx="38795" cy="7759"/>
      </dsp:txXfrm>
    </dsp:sp>
    <dsp:sp modelId="{E5A1F4AF-8127-4CEF-A632-7CFC83702316}">
      <dsp:nvSpPr>
        <dsp:cNvPr id="0" name=""/>
        <dsp:cNvSpPr/>
      </dsp:nvSpPr>
      <dsp:spPr>
        <a:xfrm>
          <a:off x="1580" y="3236864"/>
          <a:ext cx="3373507" cy="202410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305" tIns="173516" rIns="165305" bIns="173516" numCol="1" spcCol="1270" anchor="ctr" anchorCtr="0">
          <a:noAutofit/>
        </a:bodyPr>
        <a:lstStyle/>
        <a:p>
          <a:pPr marL="0" lvl="0" indent="0" algn="ctr" defTabSz="889000">
            <a:lnSpc>
              <a:spcPct val="90000"/>
            </a:lnSpc>
            <a:spcBef>
              <a:spcPct val="0"/>
            </a:spcBef>
            <a:spcAft>
              <a:spcPct val="35000"/>
            </a:spcAft>
            <a:buNone/>
          </a:pPr>
          <a:r>
            <a:rPr lang="en-US" sz="2000" kern="1200"/>
            <a:t>3. Repeat the same for 7 to 8 steps. </a:t>
          </a:r>
        </a:p>
      </dsp:txBody>
      <dsp:txXfrm>
        <a:off x="1580" y="3236864"/>
        <a:ext cx="3373507" cy="2024104"/>
      </dsp:txXfrm>
    </dsp:sp>
    <dsp:sp modelId="{583D0C92-AF68-4EF2-A661-9A0DC425CDF7}">
      <dsp:nvSpPr>
        <dsp:cNvPr id="0" name=""/>
        <dsp:cNvSpPr/>
      </dsp:nvSpPr>
      <dsp:spPr>
        <a:xfrm>
          <a:off x="4150994" y="3236864"/>
          <a:ext cx="3373507" cy="20241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305" tIns="173516" rIns="165305" bIns="173516" numCol="1" spcCol="1270" anchor="ctr" anchorCtr="0">
          <a:noAutofit/>
        </a:bodyPr>
        <a:lstStyle/>
        <a:p>
          <a:pPr marL="0" lvl="0" indent="0" algn="ctr" defTabSz="889000">
            <a:lnSpc>
              <a:spcPct val="90000"/>
            </a:lnSpc>
            <a:spcBef>
              <a:spcPct val="0"/>
            </a:spcBef>
            <a:spcAft>
              <a:spcPct val="35000"/>
            </a:spcAft>
            <a:buNone/>
          </a:pPr>
          <a:r>
            <a:rPr lang="en-US" sz="2000" kern="1200"/>
            <a:t>4. Plot the graph Vr v/s Ir. </a:t>
          </a:r>
        </a:p>
      </dsp:txBody>
      <dsp:txXfrm>
        <a:off x="4150994" y="3236864"/>
        <a:ext cx="3373507" cy="202410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7/5/2021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5385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7/5/2021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3927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7/5/2021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1500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7/5/2021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2445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7/5/2021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5541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7/5/2021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7620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7/5/2021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3076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7/5/2021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6028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7/5/2021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9926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7/5/2021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6428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7/5/2021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9370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7/5/2021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007033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13" r:id="rId8"/>
    <p:sldLayoutId id="2147483714" r:id="rId9"/>
    <p:sldLayoutId id="2147483715" r:id="rId10"/>
    <p:sldLayoutId id="214748372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physics-and-radio-electronics.com/electronic-devices-and-circuits/introduction/free-electrons.html" TargetMode="External"/><Relationship Id="rId2" Type="http://schemas.openxmlformats.org/officeDocument/2006/relationships/hyperlink" Target="https://www.physics-and-radio-electronics.com/electronic-devices-and-circuits/semiconductor/extrinsic-semiconductor/n-type-semiconductor.html" TargetMode="External"/><Relationship Id="rId1" Type="http://schemas.openxmlformats.org/officeDocument/2006/relationships/slideLayout" Target="../slideLayouts/slideLayout2.xml"/><Relationship Id="rId6" Type="http://schemas.openxmlformats.org/officeDocument/2006/relationships/hyperlink" Target="https://www.physics-and-radio-electronics.com/electronic-devices-and-circuits/semiconductor-diodes/p-n-junction-introduction.html" TargetMode="External"/><Relationship Id="rId5" Type="http://schemas.openxmlformats.org/officeDocument/2006/relationships/hyperlink" Target="https://www.physics-and-radio-electronics.com/electronic-devices-and-circuits/semiconductor/hole.html" TargetMode="External"/><Relationship Id="rId4" Type="http://schemas.openxmlformats.org/officeDocument/2006/relationships/hyperlink" Target="https://www.physics-and-radio-electronics.com/electronic-devices-and-circuits/semiconductor/extrinsic-semiconductor/p-type-semiconductor.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hysics-and-radio-electronics.com/electronic-devices-and-circuits/semiconductor.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06F5F188-C35F-49A5-B6A8-1F26B238F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0">
            <a:extLst>
              <a:ext uri="{FF2B5EF4-FFF2-40B4-BE49-F238E27FC236}">
                <a16:creationId xmlns:a16="http://schemas.microsoft.com/office/drawing/2014/main" id="{AE40A81A-3622-4FE4-A5BE-F289487C9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434555" y="315902"/>
            <a:ext cx="9207418" cy="2461341"/>
          </a:xfrm>
        </p:spPr>
        <p:txBody>
          <a:bodyPr vert="horz" lIns="91440" tIns="45720" rIns="91440" bIns="45720" rtlCol="0" anchor="b">
            <a:noAutofit/>
          </a:bodyPr>
          <a:lstStyle/>
          <a:p>
            <a:pPr algn="l">
              <a:spcBef>
                <a:spcPts val="0"/>
              </a:spcBef>
              <a:spcAft>
                <a:spcPts val="1000"/>
              </a:spcAft>
            </a:pPr>
            <a:r>
              <a:rPr lang="en-US" b="1" cap="all" dirty="0">
                <a:latin typeface="Algerian"/>
                <a:cs typeface="Calibri Light"/>
              </a:rPr>
              <a:t>BASIC ELECTRONICS AND ELECTRICAL ENGINEERING</a:t>
            </a:r>
            <a:endParaRPr lang="tr-TR" b="1">
              <a:latin typeface="Algerian"/>
              <a:ea typeface="+mj-lt"/>
              <a:cs typeface="+mj-lt"/>
            </a:endParaRPr>
          </a:p>
          <a:p>
            <a:pPr algn="l"/>
            <a:endParaRPr lang="tr-TR" dirty="0">
              <a:cs typeface="Arial"/>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482270" y="3823264"/>
            <a:ext cx="6614161" cy="2565245"/>
          </a:xfrm>
        </p:spPr>
        <p:txBody>
          <a:bodyPr vert="horz" lIns="91440" tIns="45720" rIns="91440" bIns="45720" rtlCol="0" anchor="t">
            <a:normAutofit fontScale="92500" lnSpcReduction="10000"/>
          </a:bodyPr>
          <a:lstStyle/>
          <a:p>
            <a:pPr algn="l">
              <a:spcBef>
                <a:spcPts val="0"/>
              </a:spcBef>
              <a:spcAft>
                <a:spcPts val="1000"/>
              </a:spcAft>
            </a:pPr>
            <a:r>
              <a:rPr lang="en-US" cap="all" dirty="0">
                <a:ea typeface="+mn-lt"/>
                <a:cs typeface="+mn-lt"/>
              </a:rPr>
              <a:t>BY-  CHANDANA MN (CSE-087)    </a:t>
            </a:r>
            <a:endParaRPr lang="en-US" dirty="0">
              <a:ea typeface="+mn-lt"/>
              <a:cs typeface="+mn-lt"/>
            </a:endParaRPr>
          </a:p>
          <a:p>
            <a:pPr algn="l">
              <a:spcBef>
                <a:spcPts val="0"/>
              </a:spcBef>
              <a:spcAft>
                <a:spcPts val="1000"/>
              </a:spcAft>
            </a:pPr>
            <a:r>
              <a:rPr lang="en-US" cap="all" dirty="0">
                <a:ea typeface="+mn-lt"/>
                <a:cs typeface="+mn-lt"/>
              </a:rPr>
              <a:t>        HARSHITHA MASUR(AE-016)</a:t>
            </a:r>
            <a:endParaRPr lang="en-US" dirty="0">
              <a:ea typeface="+mn-lt"/>
              <a:cs typeface="+mn-lt"/>
            </a:endParaRPr>
          </a:p>
          <a:p>
            <a:pPr algn="l">
              <a:spcBef>
                <a:spcPts val="0"/>
              </a:spcBef>
              <a:spcAft>
                <a:spcPts val="1000"/>
              </a:spcAft>
            </a:pPr>
            <a:r>
              <a:rPr lang="en-US" cap="all" dirty="0">
                <a:ea typeface="+mn-lt"/>
                <a:cs typeface="+mn-lt"/>
              </a:rPr>
              <a:t>       PRIYANKA HANSDA(AE-009)</a:t>
            </a:r>
            <a:endParaRPr lang="en-US" dirty="0">
              <a:ea typeface="+mn-lt"/>
              <a:cs typeface="+mn-lt"/>
            </a:endParaRPr>
          </a:p>
          <a:p>
            <a:pPr algn="l">
              <a:spcBef>
                <a:spcPts val="0"/>
              </a:spcBef>
              <a:spcAft>
                <a:spcPts val="1000"/>
              </a:spcAft>
            </a:pPr>
            <a:endParaRPr lang="en-US" dirty="0">
              <a:ea typeface="+mn-lt"/>
              <a:cs typeface="+mn-lt"/>
            </a:endParaRPr>
          </a:p>
          <a:p>
            <a:pPr algn="l">
              <a:spcBef>
                <a:spcPts val="0"/>
              </a:spcBef>
              <a:spcAft>
                <a:spcPts val="1000"/>
              </a:spcAft>
            </a:pPr>
            <a:endParaRPr lang="en-US" dirty="0">
              <a:ea typeface="+mn-lt"/>
              <a:cs typeface="+mn-lt"/>
            </a:endParaRPr>
          </a:p>
          <a:p>
            <a:pPr algn="l">
              <a:spcBef>
                <a:spcPts val="0"/>
              </a:spcBef>
              <a:spcAft>
                <a:spcPts val="1000"/>
              </a:spcAft>
            </a:pPr>
            <a:r>
              <a:rPr lang="en-US" cap="all">
                <a:ea typeface="+mn-lt"/>
                <a:cs typeface="+mn-lt"/>
              </a:rPr>
              <a:t>ASSIGNED BY- DR.HARINATH AIREDDY</a:t>
            </a:r>
            <a:endParaRPr lang="en-US">
              <a:ea typeface="+mn-lt"/>
              <a:cs typeface="+mn-lt"/>
            </a:endParaRPr>
          </a:p>
          <a:p>
            <a:pPr algn="l"/>
            <a:endParaRPr lang="tr-TR" dirty="0">
              <a:cs typeface="Calibri"/>
            </a:endParaRPr>
          </a:p>
        </p:txBody>
      </p:sp>
      <p:sp>
        <p:nvSpPr>
          <p:cNvPr id="26" name="Freeform: Shape 12">
            <a:extLst>
              <a:ext uri="{FF2B5EF4-FFF2-40B4-BE49-F238E27FC236}">
                <a16:creationId xmlns:a16="http://schemas.microsoft.com/office/drawing/2014/main" id="{49191B7D-700E-4425-927C-F0A9B63DF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86" y="357441"/>
            <a:ext cx="3580214" cy="5994304"/>
          </a:xfrm>
          <a:custGeom>
            <a:avLst/>
            <a:gdLst>
              <a:gd name="connsiteX0" fmla="*/ 3127001 w 3735324"/>
              <a:gd name="connsiteY0" fmla="*/ 0 h 6254002"/>
              <a:gd name="connsiteX1" fmla="*/ 3603212 w 3735324"/>
              <a:gd name="connsiteY1" fmla="*/ 36030 h 6254002"/>
              <a:gd name="connsiteX2" fmla="*/ 3735324 w 3735324"/>
              <a:gd name="connsiteY2" fmla="*/ 59623 h 6254002"/>
              <a:gd name="connsiteX3" fmla="*/ 3735324 w 3735324"/>
              <a:gd name="connsiteY3" fmla="*/ 6194380 h 6254002"/>
              <a:gd name="connsiteX4" fmla="*/ 3603212 w 3735324"/>
              <a:gd name="connsiteY4" fmla="*/ 6217972 h 6254002"/>
              <a:gd name="connsiteX5" fmla="*/ 3127001 w 3735324"/>
              <a:gd name="connsiteY5" fmla="*/ 6254002 h 6254002"/>
              <a:gd name="connsiteX6" fmla="*/ 0 w 3735324"/>
              <a:gd name="connsiteY6" fmla="*/ 3127001 h 6254002"/>
              <a:gd name="connsiteX7" fmla="*/ 3127001 w 3735324"/>
              <a:gd name="connsiteY7" fmla="*/ 0 h 625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14">
            <a:extLst>
              <a:ext uri="{FF2B5EF4-FFF2-40B4-BE49-F238E27FC236}">
                <a16:creationId xmlns:a16="http://schemas.microsoft.com/office/drawing/2014/main" id="{500C63D8-EF5D-4AAE-B1EF-C78E00C9BE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28" name="Oval 15">
              <a:extLst>
                <a:ext uri="{FF2B5EF4-FFF2-40B4-BE49-F238E27FC236}">
                  <a16:creationId xmlns:a16="http://schemas.microsoft.com/office/drawing/2014/main" id="{9892EE4D-59C4-4639-9CD4-766F721039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6">
              <a:extLst>
                <a:ext uri="{FF2B5EF4-FFF2-40B4-BE49-F238E27FC236}">
                  <a16:creationId xmlns:a16="http://schemas.microsoft.com/office/drawing/2014/main" id="{4303E17F-E97D-4EE1-835C-CDD88F0FE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17">
              <a:extLst>
                <a:ext uri="{FF2B5EF4-FFF2-40B4-BE49-F238E27FC236}">
                  <a16:creationId xmlns:a16="http://schemas.microsoft.com/office/drawing/2014/main" id="{6221F1DF-A7B7-4DE9-925E-33506DB7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18">
              <a:extLst>
                <a:ext uri="{FF2B5EF4-FFF2-40B4-BE49-F238E27FC236}">
                  <a16:creationId xmlns:a16="http://schemas.microsoft.com/office/drawing/2014/main" id="{CAECF3F6-DA07-408B-85A8-E1C2518A3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19">
              <a:extLst>
                <a:ext uri="{FF2B5EF4-FFF2-40B4-BE49-F238E27FC236}">
                  <a16:creationId xmlns:a16="http://schemas.microsoft.com/office/drawing/2014/main" id="{508FA05A-DBE6-4595-A954-8EFDE835C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Logo, company name&#10;&#10;Description automatically generated">
            <a:extLst>
              <a:ext uri="{FF2B5EF4-FFF2-40B4-BE49-F238E27FC236}">
                <a16:creationId xmlns:a16="http://schemas.microsoft.com/office/drawing/2014/main" id="{FCF4B101-99F4-4C59-ACF1-28125D5E9459}"/>
              </a:ext>
            </a:extLst>
          </p:cNvPr>
          <p:cNvPicPr>
            <a:picLocks noChangeAspect="1"/>
          </p:cNvPicPr>
          <p:nvPr/>
        </p:nvPicPr>
        <p:blipFill>
          <a:blip r:embed="rId2"/>
          <a:stretch>
            <a:fillRect/>
          </a:stretch>
        </p:blipFill>
        <p:spPr>
          <a:xfrm>
            <a:off x="9318304" y="2375238"/>
            <a:ext cx="2592179" cy="2107522"/>
          </a:xfrm>
          <a:prstGeom prst="rect">
            <a:avLst/>
          </a:prstGeom>
        </p:spPr>
      </p:pic>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F8E78-AF4F-48B0-BF09-1DC3CBE9A16B}"/>
              </a:ext>
            </a:extLst>
          </p:cNvPr>
          <p:cNvSpPr>
            <a:spLocks noGrp="1"/>
          </p:cNvSpPr>
          <p:nvPr>
            <p:ph type="title"/>
          </p:nvPr>
        </p:nvSpPr>
        <p:spPr>
          <a:xfrm>
            <a:off x="531434" y="156189"/>
            <a:ext cx="10904916" cy="797080"/>
          </a:xfrm>
        </p:spPr>
        <p:txBody>
          <a:bodyPr>
            <a:normAutofit fontScale="90000"/>
          </a:bodyPr>
          <a:lstStyle/>
          <a:p>
            <a:r>
              <a:rPr lang="en-US" u="sng" dirty="0">
                <a:latin typeface="Gabriola"/>
                <a:ea typeface="+mj-lt"/>
                <a:cs typeface="+mj-lt"/>
              </a:rPr>
              <a:t>Theory</a:t>
            </a:r>
            <a:endParaRPr lang="en-US" u="sng">
              <a:latin typeface="Gabriola"/>
            </a:endParaRPr>
          </a:p>
        </p:txBody>
      </p:sp>
      <p:sp>
        <p:nvSpPr>
          <p:cNvPr id="3" name="Content Placeholder 2">
            <a:extLst>
              <a:ext uri="{FF2B5EF4-FFF2-40B4-BE49-F238E27FC236}">
                <a16:creationId xmlns:a16="http://schemas.microsoft.com/office/drawing/2014/main" id="{89FB20F5-6F1A-4908-80C4-DBD34A2B2040}"/>
              </a:ext>
            </a:extLst>
          </p:cNvPr>
          <p:cNvSpPr>
            <a:spLocks noGrp="1"/>
          </p:cNvSpPr>
          <p:nvPr>
            <p:ph idx="1"/>
          </p:nvPr>
        </p:nvSpPr>
        <p:spPr>
          <a:xfrm>
            <a:off x="777240" y="953013"/>
            <a:ext cx="10659110" cy="5223950"/>
          </a:xfrm>
        </p:spPr>
        <p:txBody>
          <a:bodyPr vert="horz" lIns="91440" tIns="45720" rIns="91440" bIns="45720" rtlCol="0" anchor="t">
            <a:normAutofit lnSpcReduction="10000"/>
          </a:bodyPr>
          <a:lstStyle/>
          <a:p>
            <a:r>
              <a:rPr lang="en-US" dirty="0">
                <a:ea typeface="+mn-lt"/>
                <a:cs typeface="+mn-lt"/>
              </a:rPr>
              <a:t>A PN junction diode is a two terminal device which supports unidirectional current flow and made of P-type and N-type materials.</a:t>
            </a:r>
          </a:p>
          <a:p>
            <a:pPr>
              <a:buClr>
                <a:srgbClr val="B1005E"/>
              </a:buClr>
            </a:pPr>
            <a:r>
              <a:rPr lang="en-US" dirty="0">
                <a:ea typeface="+mn-lt"/>
                <a:cs typeface="+mn-lt"/>
              </a:rPr>
              <a:t> For biasing PN junction diode applying external D.C. voltage. Depending upon the polarity of D.C. voltage externally applied to diode, the biasing is classified as forward biasing and Reverse biasing</a:t>
            </a:r>
          </a:p>
          <a:p>
            <a:pPr marL="0" indent="0">
              <a:buClr>
                <a:srgbClr val="B1005E"/>
              </a:buClr>
              <a:buNone/>
            </a:pPr>
            <a:r>
              <a:rPr lang="en-US" sz="4000" dirty="0">
                <a:latin typeface="Gabriola"/>
                <a:ea typeface="+mn-lt"/>
                <a:cs typeface="+mn-lt"/>
              </a:rPr>
              <a:t> </a:t>
            </a:r>
            <a:r>
              <a:rPr lang="en-US" sz="4000" b="1" u="sng" dirty="0">
                <a:latin typeface="Gabriola"/>
                <a:ea typeface="+mn-lt"/>
                <a:cs typeface="+mn-lt"/>
              </a:rPr>
              <a:t>Forward bias operation</a:t>
            </a:r>
            <a:r>
              <a:rPr lang="en-US" b="1" u="sng" dirty="0">
                <a:ea typeface="+mn-lt"/>
                <a:cs typeface="+mn-lt"/>
              </a:rPr>
              <a:t>:</a:t>
            </a:r>
          </a:p>
          <a:p>
            <a:pPr marL="0" indent="0">
              <a:buClr>
                <a:srgbClr val="B1005E"/>
              </a:buClr>
              <a:buNone/>
            </a:pPr>
            <a:r>
              <a:rPr lang="en-US" dirty="0">
                <a:ea typeface="+mn-lt"/>
                <a:cs typeface="+mn-lt"/>
              </a:rPr>
              <a:t>        To forward bias the PN junction diode +</a:t>
            </a:r>
            <a:r>
              <a:rPr lang="en-US" dirty="0" err="1">
                <a:ea typeface="+mn-lt"/>
                <a:cs typeface="+mn-lt"/>
              </a:rPr>
              <a:t>ve</a:t>
            </a:r>
            <a:r>
              <a:rPr lang="en-US" dirty="0">
                <a:ea typeface="+mn-lt"/>
                <a:cs typeface="+mn-lt"/>
              </a:rPr>
              <a:t> terminal of supply to anode and –</a:t>
            </a:r>
            <a:r>
              <a:rPr lang="en-US" dirty="0" err="1">
                <a:ea typeface="+mn-lt"/>
                <a:cs typeface="+mn-lt"/>
              </a:rPr>
              <a:t>ve</a:t>
            </a:r>
            <a:r>
              <a:rPr lang="en-US" dirty="0">
                <a:ea typeface="+mn-lt"/>
                <a:cs typeface="+mn-lt"/>
              </a:rPr>
              <a:t> terminal of supply to cathode is connected. The diode starts conducting when the external voltage becomes more than the value of potential barrier (for Si=0.7V). Both holes and electrons cross the junction simultaneously and constitute forward current. Considering current flowing through the diode is large the diode can be approximated as short circuited switch.</a:t>
            </a:r>
          </a:p>
          <a:p>
            <a:pPr marL="0" indent="0">
              <a:buNone/>
            </a:pPr>
            <a:r>
              <a:rPr lang="en-US" sz="4000" b="1" dirty="0">
                <a:latin typeface="Gabriola"/>
                <a:ea typeface="+mn-lt"/>
                <a:cs typeface="+mn-lt"/>
              </a:rPr>
              <a:t> </a:t>
            </a:r>
            <a:r>
              <a:rPr lang="en-US" sz="4000" b="1" u="sng" dirty="0">
                <a:latin typeface="Gabriola"/>
                <a:ea typeface="+mn-lt"/>
                <a:cs typeface="+mn-lt"/>
              </a:rPr>
              <a:t>Reverse bias operation:</a:t>
            </a:r>
            <a:r>
              <a:rPr lang="en-US" u="sng" dirty="0">
                <a:ea typeface="+mn-lt"/>
                <a:cs typeface="+mn-lt"/>
              </a:rPr>
              <a:t> </a:t>
            </a:r>
          </a:p>
          <a:p>
            <a:pPr marL="0" indent="0">
              <a:buNone/>
            </a:pPr>
            <a:r>
              <a:rPr lang="en-US" dirty="0">
                <a:ea typeface="+mn-lt"/>
                <a:cs typeface="+mn-lt"/>
              </a:rPr>
              <a:t>         To reverse bias the PN junction diode -</a:t>
            </a:r>
            <a:r>
              <a:rPr lang="en-US" dirty="0" err="1">
                <a:ea typeface="+mn-lt"/>
                <a:cs typeface="+mn-lt"/>
              </a:rPr>
              <a:t>ve</a:t>
            </a:r>
            <a:r>
              <a:rPr lang="en-US" dirty="0">
                <a:ea typeface="+mn-lt"/>
                <a:cs typeface="+mn-lt"/>
              </a:rPr>
              <a:t> terminal of supply to anode and +</a:t>
            </a:r>
            <a:r>
              <a:rPr lang="en-US" dirty="0" err="1">
                <a:ea typeface="+mn-lt"/>
                <a:cs typeface="+mn-lt"/>
              </a:rPr>
              <a:t>ve</a:t>
            </a:r>
            <a:r>
              <a:rPr lang="en-US" dirty="0">
                <a:ea typeface="+mn-lt"/>
                <a:cs typeface="+mn-lt"/>
              </a:rPr>
              <a:t> terminal of supply to cathode is connected. When voltage applied both holes and electrons move away from the junction creating a depletion layer and due to minority charge carriers there will be small current flowing called as reverse saturation current. Thus the current is negligible and the diode can be approximated as an open circuit.</a:t>
            </a:r>
            <a:endParaRPr lang="en-US">
              <a:cs typeface="Calibri"/>
            </a:endParaRPr>
          </a:p>
        </p:txBody>
      </p:sp>
    </p:spTree>
    <p:extLst>
      <p:ext uri="{BB962C8B-B14F-4D97-AF65-F5344CB8AC3E}">
        <p14:creationId xmlns:p14="http://schemas.microsoft.com/office/powerpoint/2010/main" val="179346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F47F-B5D7-49F1-9CBA-8949A23BC638}"/>
              </a:ext>
            </a:extLst>
          </p:cNvPr>
          <p:cNvSpPr>
            <a:spLocks noGrp="1"/>
          </p:cNvSpPr>
          <p:nvPr>
            <p:ph type="title"/>
          </p:nvPr>
        </p:nvSpPr>
        <p:spPr>
          <a:xfrm>
            <a:off x="764949" y="389705"/>
            <a:ext cx="10659110" cy="1325563"/>
          </a:xfrm>
        </p:spPr>
        <p:txBody>
          <a:bodyPr>
            <a:normAutofit/>
          </a:bodyPr>
          <a:lstStyle/>
          <a:p>
            <a:r>
              <a:rPr lang="en-US" sz="6000" u="sng" dirty="0">
                <a:latin typeface="Gabriola"/>
                <a:ea typeface="+mj-lt"/>
                <a:cs typeface="+mj-lt"/>
              </a:rPr>
              <a:t>Circuit Diagram:</a:t>
            </a:r>
            <a:endParaRPr lang="en-US" sz="6000" u="sng">
              <a:latin typeface="Gabriola"/>
            </a:endParaRPr>
          </a:p>
        </p:txBody>
      </p:sp>
      <p:sp>
        <p:nvSpPr>
          <p:cNvPr id="3" name="TextBox 2">
            <a:extLst>
              <a:ext uri="{FF2B5EF4-FFF2-40B4-BE49-F238E27FC236}">
                <a16:creationId xmlns:a16="http://schemas.microsoft.com/office/drawing/2014/main" id="{03E7182B-02B9-44D8-81A8-ECDE0742CBC4}"/>
              </a:ext>
            </a:extLst>
          </p:cNvPr>
          <p:cNvSpPr txBox="1"/>
          <p:nvPr/>
        </p:nvSpPr>
        <p:spPr>
          <a:xfrm>
            <a:off x="766917" y="2131142"/>
            <a:ext cx="301358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Gabriola"/>
              </a:rPr>
              <a:t>Forward Bias Condition:</a:t>
            </a:r>
          </a:p>
        </p:txBody>
      </p:sp>
      <p:pic>
        <p:nvPicPr>
          <p:cNvPr id="4" name="Picture 4" descr="Diagram, schematic&#10;&#10;Description automatically generated">
            <a:extLst>
              <a:ext uri="{FF2B5EF4-FFF2-40B4-BE49-F238E27FC236}">
                <a16:creationId xmlns:a16="http://schemas.microsoft.com/office/drawing/2014/main" id="{E820C9EF-36BC-474D-9AE4-688DAF53801E}"/>
              </a:ext>
            </a:extLst>
          </p:cNvPr>
          <p:cNvPicPr>
            <a:picLocks noChangeAspect="1"/>
          </p:cNvPicPr>
          <p:nvPr/>
        </p:nvPicPr>
        <p:blipFill>
          <a:blip r:embed="rId2"/>
          <a:stretch>
            <a:fillRect/>
          </a:stretch>
        </p:blipFill>
        <p:spPr>
          <a:xfrm>
            <a:off x="459658" y="2846398"/>
            <a:ext cx="5631425" cy="3561816"/>
          </a:xfrm>
          <a:prstGeom prst="rect">
            <a:avLst/>
          </a:prstGeom>
        </p:spPr>
      </p:pic>
      <p:pic>
        <p:nvPicPr>
          <p:cNvPr id="5" name="Picture 5" descr="Diagram, schematic&#10;&#10;Description automatically generated">
            <a:extLst>
              <a:ext uri="{FF2B5EF4-FFF2-40B4-BE49-F238E27FC236}">
                <a16:creationId xmlns:a16="http://schemas.microsoft.com/office/drawing/2014/main" id="{3893F8AE-AA3F-422E-8773-C09727958389}"/>
              </a:ext>
            </a:extLst>
          </p:cNvPr>
          <p:cNvPicPr>
            <a:picLocks noChangeAspect="1"/>
          </p:cNvPicPr>
          <p:nvPr/>
        </p:nvPicPr>
        <p:blipFill>
          <a:blip r:embed="rId3"/>
          <a:stretch>
            <a:fillRect/>
          </a:stretch>
        </p:blipFill>
        <p:spPr>
          <a:xfrm>
            <a:off x="6236110" y="2847237"/>
            <a:ext cx="5483941" cy="3560139"/>
          </a:xfrm>
          <a:prstGeom prst="rect">
            <a:avLst/>
          </a:prstGeom>
        </p:spPr>
      </p:pic>
      <p:sp>
        <p:nvSpPr>
          <p:cNvPr id="6" name="TextBox 5">
            <a:extLst>
              <a:ext uri="{FF2B5EF4-FFF2-40B4-BE49-F238E27FC236}">
                <a16:creationId xmlns:a16="http://schemas.microsoft.com/office/drawing/2014/main" id="{51028EFC-7294-453E-9A80-C2C5C204C43B}"/>
              </a:ext>
            </a:extLst>
          </p:cNvPr>
          <p:cNvSpPr txBox="1"/>
          <p:nvPr/>
        </p:nvSpPr>
        <p:spPr>
          <a:xfrm>
            <a:off x="6666271" y="2131142"/>
            <a:ext cx="314878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Gabriola"/>
              </a:rPr>
              <a:t>Reverse Bias Condition:</a:t>
            </a:r>
          </a:p>
        </p:txBody>
      </p:sp>
    </p:spTree>
    <p:extLst>
      <p:ext uri="{BB962C8B-B14F-4D97-AF65-F5344CB8AC3E}">
        <p14:creationId xmlns:p14="http://schemas.microsoft.com/office/powerpoint/2010/main" val="187372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3DF8-E783-46BE-BA73-B7B940D5AE9B}"/>
              </a:ext>
            </a:extLst>
          </p:cNvPr>
          <p:cNvSpPr>
            <a:spLocks noGrp="1"/>
          </p:cNvSpPr>
          <p:nvPr>
            <p:ph type="title"/>
          </p:nvPr>
        </p:nvSpPr>
        <p:spPr/>
        <p:txBody>
          <a:bodyPr/>
          <a:lstStyle/>
          <a:p>
            <a:r>
              <a:rPr lang="en-US" u="sng" dirty="0">
                <a:latin typeface="Gabriola"/>
                <a:ea typeface="+mj-lt"/>
                <a:cs typeface="+mj-lt"/>
              </a:rPr>
              <a:t>Observation Table:</a:t>
            </a:r>
            <a:endParaRPr lang="en-US" u="sng">
              <a:latin typeface="Gabriola"/>
            </a:endParaRPr>
          </a:p>
        </p:txBody>
      </p:sp>
      <p:sp>
        <p:nvSpPr>
          <p:cNvPr id="4" name="Text Placeholder 3">
            <a:extLst>
              <a:ext uri="{FF2B5EF4-FFF2-40B4-BE49-F238E27FC236}">
                <a16:creationId xmlns:a16="http://schemas.microsoft.com/office/drawing/2014/main" id="{2BB541E2-54D3-476A-8627-EF21AB4EC303}"/>
              </a:ext>
            </a:extLst>
          </p:cNvPr>
          <p:cNvSpPr>
            <a:spLocks noGrp="1"/>
          </p:cNvSpPr>
          <p:nvPr>
            <p:ph type="body" idx="1"/>
          </p:nvPr>
        </p:nvSpPr>
        <p:spPr/>
        <p:txBody>
          <a:bodyPr>
            <a:normAutofit/>
          </a:bodyPr>
          <a:lstStyle/>
          <a:p>
            <a:r>
              <a:rPr lang="en-US" sz="4000" b="0" dirty="0">
                <a:latin typeface="Gabriola"/>
                <a:ea typeface="+mn-lt"/>
                <a:cs typeface="+mn-lt"/>
              </a:rPr>
              <a:t>Forward Bias Condition:</a:t>
            </a:r>
            <a:endParaRPr lang="en-US" sz="4000" dirty="0">
              <a:latin typeface="Gabriola"/>
            </a:endParaRPr>
          </a:p>
        </p:txBody>
      </p:sp>
      <p:graphicFrame>
        <p:nvGraphicFramePr>
          <p:cNvPr id="7" name="Table 7">
            <a:extLst>
              <a:ext uri="{FF2B5EF4-FFF2-40B4-BE49-F238E27FC236}">
                <a16:creationId xmlns:a16="http://schemas.microsoft.com/office/drawing/2014/main" id="{643273CE-54C7-4EFD-BA1E-766E79E70860}"/>
              </a:ext>
            </a:extLst>
          </p:cNvPr>
          <p:cNvGraphicFramePr>
            <a:graphicFrameLocks noGrp="1"/>
          </p:cNvGraphicFramePr>
          <p:nvPr>
            <p:ph sz="half" idx="2"/>
            <p:extLst>
              <p:ext uri="{D42A27DB-BD31-4B8C-83A1-F6EECF244321}">
                <p14:modId xmlns:p14="http://schemas.microsoft.com/office/powerpoint/2010/main" val="1758385794"/>
              </p:ext>
            </p:extLst>
          </p:nvPr>
        </p:nvGraphicFramePr>
        <p:xfrm>
          <a:off x="380999" y="2826774"/>
          <a:ext cx="5788737" cy="2672080"/>
        </p:xfrm>
        <a:graphic>
          <a:graphicData uri="http://schemas.openxmlformats.org/drawingml/2006/table">
            <a:tbl>
              <a:tblPr firstRow="1" bandRow="1">
                <a:tableStyleId>{5C22544A-7EE6-4342-B048-85BDC9FD1C3A}</a:tableStyleId>
              </a:tblPr>
              <a:tblGrid>
                <a:gridCol w="749709">
                  <a:extLst>
                    <a:ext uri="{9D8B030D-6E8A-4147-A177-3AD203B41FA5}">
                      <a16:colId xmlns:a16="http://schemas.microsoft.com/office/drawing/2014/main" val="3217544973"/>
                    </a:ext>
                  </a:extLst>
                </a:gridCol>
                <a:gridCol w="1757516">
                  <a:extLst>
                    <a:ext uri="{9D8B030D-6E8A-4147-A177-3AD203B41FA5}">
                      <a16:colId xmlns:a16="http://schemas.microsoft.com/office/drawing/2014/main" val="943865747"/>
                    </a:ext>
                  </a:extLst>
                </a:gridCol>
                <a:gridCol w="1610029">
                  <a:extLst>
                    <a:ext uri="{9D8B030D-6E8A-4147-A177-3AD203B41FA5}">
                      <a16:colId xmlns:a16="http://schemas.microsoft.com/office/drawing/2014/main" val="1178564538"/>
                    </a:ext>
                  </a:extLst>
                </a:gridCol>
                <a:gridCol w="1671483">
                  <a:extLst>
                    <a:ext uri="{9D8B030D-6E8A-4147-A177-3AD203B41FA5}">
                      <a16:colId xmlns:a16="http://schemas.microsoft.com/office/drawing/2014/main" val="936822447"/>
                    </a:ext>
                  </a:extLst>
                </a:gridCol>
              </a:tblGrid>
              <a:tr h="370840">
                <a:tc>
                  <a:txBody>
                    <a:bodyPr/>
                    <a:lstStyle/>
                    <a:p>
                      <a:pPr lvl="0">
                        <a:buNone/>
                      </a:pPr>
                      <a:r>
                        <a:rPr lang="en-US" sz="1800" b="0" i="0" u="none" strike="noStrike" noProof="0" dirty="0">
                          <a:latin typeface="Calibri"/>
                        </a:rPr>
                        <a:t>Sl. No </a:t>
                      </a:r>
                      <a:endParaRPr lang="en-US" sz="1800" b="0" i="0" u="none" strike="noStrike" noProof="0">
                        <a:latin typeface="Calibri"/>
                      </a:endParaRPr>
                    </a:p>
                  </a:txBody>
                  <a:tcPr/>
                </a:tc>
                <a:tc>
                  <a:txBody>
                    <a:bodyPr/>
                    <a:lstStyle/>
                    <a:p>
                      <a:pPr lvl="0" algn="l">
                        <a:lnSpc>
                          <a:spcPct val="100000"/>
                        </a:lnSpc>
                        <a:spcBef>
                          <a:spcPts val="0"/>
                        </a:spcBef>
                        <a:spcAft>
                          <a:spcPts val="0"/>
                        </a:spcAft>
                        <a:buNone/>
                      </a:pPr>
                      <a:r>
                        <a:rPr lang="en-US" sz="1800" b="0" i="0" u="none" strike="noStrike" noProof="0" dirty="0">
                          <a:latin typeface="Calibri"/>
                        </a:rPr>
                        <a:t>RPS Voltage V</a:t>
                      </a:r>
                      <a:r>
                        <a:rPr lang="en-US" sz="1800" b="0" i="0" u="none" strike="noStrike" baseline="-25000" noProof="0" dirty="0">
                          <a:latin typeface="Calibri"/>
                        </a:rPr>
                        <a:t>dc</a:t>
                      </a:r>
                      <a:endParaRPr lang="en-US" baseline="-25000" dirty="0"/>
                    </a:p>
                    <a:p>
                      <a:pPr lvl="0" algn="l">
                        <a:lnSpc>
                          <a:spcPct val="100000"/>
                        </a:lnSpc>
                        <a:spcBef>
                          <a:spcPts val="0"/>
                        </a:spcBef>
                        <a:spcAft>
                          <a:spcPts val="0"/>
                        </a:spcAft>
                        <a:buNone/>
                      </a:pPr>
                      <a:r>
                        <a:rPr lang="en-US" sz="1800" b="0" i="0" u="none" strike="noStrike" noProof="0" dirty="0">
                          <a:latin typeface="Calibri"/>
                        </a:rPr>
                        <a:t>(Volts) </a:t>
                      </a:r>
                    </a:p>
                  </a:txBody>
                  <a:tcPr/>
                </a:tc>
                <a:tc>
                  <a:txBody>
                    <a:bodyPr/>
                    <a:lstStyle/>
                    <a:p>
                      <a:pPr lvl="0" algn="l">
                        <a:lnSpc>
                          <a:spcPct val="100000"/>
                        </a:lnSpc>
                        <a:spcBef>
                          <a:spcPts val="0"/>
                        </a:spcBef>
                        <a:spcAft>
                          <a:spcPts val="0"/>
                        </a:spcAft>
                        <a:buNone/>
                      </a:pPr>
                      <a:r>
                        <a:rPr lang="en-US" sz="1800" b="0" i="0" u="none" strike="noStrike" noProof="0" dirty="0">
                          <a:latin typeface="Calibri"/>
                        </a:rPr>
                        <a:t>Forward Voltage across the diode </a:t>
                      </a:r>
                      <a:r>
                        <a:rPr lang="en-US" sz="1800" b="0" i="0" u="none" strike="noStrike" noProof="0" dirty="0" err="1">
                          <a:latin typeface="Calibri"/>
                        </a:rPr>
                        <a:t>V</a:t>
                      </a:r>
                      <a:r>
                        <a:rPr lang="en-US" sz="1800" b="0" i="0" u="none" strike="noStrike" baseline="-25000" noProof="0" dirty="0" err="1">
                          <a:latin typeface="Calibri"/>
                        </a:rPr>
                        <a:t>f</a:t>
                      </a:r>
                      <a:r>
                        <a:rPr lang="en-US" sz="1800" b="0" i="0" u="none" strike="noStrike" baseline="-25000" noProof="0" dirty="0">
                          <a:latin typeface="Calibri"/>
                        </a:rPr>
                        <a:t> </a:t>
                      </a:r>
                      <a:r>
                        <a:rPr lang="en-US" sz="1800" b="0" i="0" u="none" strike="noStrike" noProof="0" dirty="0">
                          <a:latin typeface="Calibri"/>
                        </a:rPr>
                        <a:t>(volts)</a:t>
                      </a:r>
                    </a:p>
                  </a:txBody>
                  <a:tcPr/>
                </a:tc>
                <a:tc>
                  <a:txBody>
                    <a:bodyPr/>
                    <a:lstStyle/>
                    <a:p>
                      <a:pPr lvl="0" algn="l">
                        <a:lnSpc>
                          <a:spcPct val="100000"/>
                        </a:lnSpc>
                        <a:spcBef>
                          <a:spcPts val="0"/>
                        </a:spcBef>
                        <a:spcAft>
                          <a:spcPts val="0"/>
                        </a:spcAft>
                        <a:buNone/>
                      </a:pPr>
                      <a:r>
                        <a:rPr lang="en-US" sz="1800" b="0" i="0" u="none" strike="noStrike" noProof="0" dirty="0">
                          <a:latin typeface="Calibri"/>
                        </a:rPr>
                        <a:t> Forward Current through the diode I</a:t>
                      </a:r>
                      <a:r>
                        <a:rPr lang="en-US" sz="1800" b="0" i="0" u="none" strike="noStrike" baseline="-25000" noProof="0" dirty="0">
                          <a:latin typeface="Calibri"/>
                        </a:rPr>
                        <a:t>f</a:t>
                      </a:r>
                      <a:r>
                        <a:rPr lang="en-US" sz="1800" b="0" i="0" u="none" strike="noStrike" noProof="0" dirty="0">
                          <a:latin typeface="Calibri"/>
                        </a:rPr>
                        <a:t> (mA)</a:t>
                      </a:r>
                      <a:endParaRPr lang="en-US" sz="1800" b="1" i="0" u="none" strike="noStrike" noProof="0" dirty="0">
                        <a:latin typeface="Calibri"/>
                      </a:endParaRPr>
                    </a:p>
                    <a:p>
                      <a:pPr lvl="0">
                        <a:buNone/>
                      </a:pPr>
                      <a:endParaRPr lang="en-US" dirty="0"/>
                    </a:p>
                  </a:txBody>
                  <a:tcPr/>
                </a:tc>
                <a:extLst>
                  <a:ext uri="{0D108BD9-81ED-4DB2-BD59-A6C34878D82A}">
                    <a16:rowId xmlns:a16="http://schemas.microsoft.com/office/drawing/2014/main" val="3153277728"/>
                  </a:ext>
                </a:extLst>
              </a:tr>
              <a:tr h="370840">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76301994"/>
                  </a:ext>
                </a:extLst>
              </a:tr>
              <a:tr h="370840">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91045521"/>
                  </a:ext>
                </a:extLst>
              </a:tr>
              <a:tr h="370840">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13415094"/>
                  </a:ext>
                </a:extLst>
              </a:tr>
              <a:tr h="370840">
                <a:tc>
                  <a:txBody>
                    <a:bodyPr/>
                    <a:lstStyle/>
                    <a:p>
                      <a:r>
                        <a:rPr lang="en-US" dirty="0"/>
                        <a:t>4</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03240195"/>
                  </a:ext>
                </a:extLst>
              </a:tr>
            </a:tbl>
          </a:graphicData>
        </a:graphic>
      </p:graphicFrame>
      <p:sp>
        <p:nvSpPr>
          <p:cNvPr id="5" name="Text Placeholder 4">
            <a:extLst>
              <a:ext uri="{FF2B5EF4-FFF2-40B4-BE49-F238E27FC236}">
                <a16:creationId xmlns:a16="http://schemas.microsoft.com/office/drawing/2014/main" id="{92491466-292E-45E9-B1C7-C0C6E84DD230}"/>
              </a:ext>
            </a:extLst>
          </p:cNvPr>
          <p:cNvSpPr>
            <a:spLocks noGrp="1"/>
          </p:cNvSpPr>
          <p:nvPr>
            <p:ph type="body" sz="quarter" idx="3"/>
          </p:nvPr>
        </p:nvSpPr>
        <p:spPr/>
        <p:txBody>
          <a:bodyPr>
            <a:normAutofit/>
          </a:bodyPr>
          <a:lstStyle/>
          <a:p>
            <a:r>
              <a:rPr lang="en-US" sz="4000" b="0" dirty="0">
                <a:latin typeface="Gabriola"/>
                <a:ea typeface="+mn-lt"/>
                <a:cs typeface="+mn-lt"/>
              </a:rPr>
              <a:t>Reverse Bias Condition:</a:t>
            </a:r>
            <a:endParaRPr lang="en-US" sz="4000">
              <a:latin typeface="Gabriola"/>
              <a:ea typeface="+mn-lt"/>
              <a:cs typeface="+mn-lt"/>
            </a:endParaRPr>
          </a:p>
        </p:txBody>
      </p:sp>
      <p:graphicFrame>
        <p:nvGraphicFramePr>
          <p:cNvPr id="8" name="Table 8">
            <a:extLst>
              <a:ext uri="{FF2B5EF4-FFF2-40B4-BE49-F238E27FC236}">
                <a16:creationId xmlns:a16="http://schemas.microsoft.com/office/drawing/2014/main" id="{D38A4CA2-775A-4097-9B80-FB263DC48563}"/>
              </a:ext>
            </a:extLst>
          </p:cNvPr>
          <p:cNvGraphicFramePr>
            <a:graphicFrameLocks noGrp="1"/>
          </p:cNvGraphicFramePr>
          <p:nvPr>
            <p:ph sz="quarter" idx="4"/>
            <p:extLst>
              <p:ext uri="{D42A27DB-BD31-4B8C-83A1-F6EECF244321}">
                <p14:modId xmlns:p14="http://schemas.microsoft.com/office/powerpoint/2010/main" val="2261745028"/>
              </p:ext>
            </p:extLst>
          </p:nvPr>
        </p:nvGraphicFramePr>
        <p:xfrm>
          <a:off x="6172200" y="2825750"/>
          <a:ext cx="5915280" cy="2672080"/>
        </p:xfrm>
        <a:graphic>
          <a:graphicData uri="http://schemas.openxmlformats.org/drawingml/2006/table">
            <a:tbl>
              <a:tblPr firstRow="1" bandRow="1">
                <a:tableStyleId>{5C22544A-7EE6-4342-B048-85BDC9FD1C3A}</a:tableStyleId>
              </a:tblPr>
              <a:tblGrid>
                <a:gridCol w="540774">
                  <a:extLst>
                    <a:ext uri="{9D8B030D-6E8A-4147-A177-3AD203B41FA5}">
                      <a16:colId xmlns:a16="http://schemas.microsoft.com/office/drawing/2014/main" val="2973402434"/>
                    </a:ext>
                  </a:extLst>
                </a:gridCol>
                <a:gridCol w="1732935">
                  <a:extLst>
                    <a:ext uri="{9D8B030D-6E8A-4147-A177-3AD203B41FA5}">
                      <a16:colId xmlns:a16="http://schemas.microsoft.com/office/drawing/2014/main" val="1818724369"/>
                    </a:ext>
                  </a:extLst>
                </a:gridCol>
                <a:gridCol w="1818967">
                  <a:extLst>
                    <a:ext uri="{9D8B030D-6E8A-4147-A177-3AD203B41FA5}">
                      <a16:colId xmlns:a16="http://schemas.microsoft.com/office/drawing/2014/main" val="1005322154"/>
                    </a:ext>
                  </a:extLst>
                </a:gridCol>
                <a:gridCol w="1822604">
                  <a:extLst>
                    <a:ext uri="{9D8B030D-6E8A-4147-A177-3AD203B41FA5}">
                      <a16:colId xmlns:a16="http://schemas.microsoft.com/office/drawing/2014/main" val="677026730"/>
                    </a:ext>
                  </a:extLst>
                </a:gridCol>
              </a:tblGrid>
              <a:tr h="370840">
                <a:tc>
                  <a:txBody>
                    <a:bodyPr/>
                    <a:lstStyle/>
                    <a:p>
                      <a:pPr lvl="0">
                        <a:buNone/>
                      </a:pPr>
                      <a:r>
                        <a:rPr lang="en-US" sz="1800" b="0" i="0" u="none" strike="noStrike" noProof="0" dirty="0">
                          <a:latin typeface="Calibri"/>
                        </a:rPr>
                        <a:t>Sl. No</a:t>
                      </a:r>
                      <a:endParaRPr lang="en-US" dirty="0"/>
                    </a:p>
                  </a:txBody>
                  <a:tcPr/>
                </a:tc>
                <a:tc>
                  <a:txBody>
                    <a:bodyPr/>
                    <a:lstStyle/>
                    <a:p>
                      <a:pPr lvl="0" algn="l">
                        <a:lnSpc>
                          <a:spcPct val="100000"/>
                        </a:lnSpc>
                        <a:spcBef>
                          <a:spcPts val="0"/>
                        </a:spcBef>
                        <a:spcAft>
                          <a:spcPts val="0"/>
                        </a:spcAft>
                        <a:buNone/>
                      </a:pPr>
                      <a:r>
                        <a:rPr lang="en-US" sz="1800" b="0" i="0" u="none" strike="noStrike" noProof="0" dirty="0">
                          <a:latin typeface="Calibri"/>
                        </a:rPr>
                        <a:t>RPS Voltage V</a:t>
                      </a:r>
                      <a:r>
                        <a:rPr lang="en-US" sz="1800" b="0" i="0" u="none" strike="noStrike" baseline="-25000" noProof="0" dirty="0">
                          <a:latin typeface="Calibri"/>
                        </a:rPr>
                        <a:t>dc</a:t>
                      </a:r>
                      <a:endParaRPr lang="en-US" sz="1800" b="1" i="0" u="none" strike="noStrike" baseline="-25000" noProof="0" dirty="0">
                        <a:latin typeface="Calibri"/>
                      </a:endParaRPr>
                    </a:p>
                    <a:p>
                      <a:pPr lvl="0" algn="l">
                        <a:lnSpc>
                          <a:spcPct val="100000"/>
                        </a:lnSpc>
                        <a:spcBef>
                          <a:spcPts val="0"/>
                        </a:spcBef>
                        <a:spcAft>
                          <a:spcPts val="0"/>
                        </a:spcAft>
                        <a:buNone/>
                      </a:pPr>
                      <a:r>
                        <a:rPr lang="en-US" sz="1800" b="0" i="0" u="none" strike="noStrike" noProof="0" dirty="0">
                          <a:latin typeface="Calibri"/>
                        </a:rPr>
                        <a:t>(Volts) </a:t>
                      </a:r>
                      <a:endParaRPr lang="en-US" sz="1800" b="1" i="0" u="none" strike="noStrike" noProof="0" dirty="0">
                        <a:latin typeface="Calibri"/>
                      </a:endParaRPr>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dirty="0">
                          <a:latin typeface="Calibri"/>
                        </a:rPr>
                        <a:t>Forward Voltage across the diode V </a:t>
                      </a:r>
                      <a:r>
                        <a:rPr lang="en-US" sz="1800" b="0" i="0" u="none" strike="noStrike" baseline="-25000" noProof="0" dirty="0">
                          <a:latin typeface="Calibri"/>
                        </a:rPr>
                        <a:t>f </a:t>
                      </a:r>
                      <a:r>
                        <a:rPr lang="en-US" sz="1800" b="0" i="0" u="none" strike="noStrike" noProof="0" dirty="0">
                          <a:latin typeface="Calibri"/>
                        </a:rPr>
                        <a:t>(volts)</a:t>
                      </a:r>
                      <a:endParaRPr lang="en-US" sz="1800" b="1" i="0" u="none" strike="noStrike" noProof="0" dirty="0">
                        <a:latin typeface="Calibri"/>
                      </a:endParaRPr>
                    </a:p>
                    <a:p>
                      <a:pPr lvl="0">
                        <a:buNone/>
                      </a:pPr>
                      <a:endParaRPr lang="en-US" dirty="0"/>
                    </a:p>
                  </a:txBody>
                  <a:tcPr/>
                </a:tc>
                <a:tc>
                  <a:txBody>
                    <a:bodyPr/>
                    <a:lstStyle/>
                    <a:p>
                      <a:pPr lvl="0">
                        <a:buNone/>
                      </a:pPr>
                      <a:r>
                        <a:rPr lang="en-US" sz="1800" b="0" i="0" u="none" strike="noStrike" noProof="0" dirty="0">
                          <a:latin typeface="Calibri"/>
                        </a:rPr>
                        <a:t>Reverse Current through the diode I </a:t>
                      </a:r>
                      <a:r>
                        <a:rPr lang="en-US" sz="1800" b="0" i="0" u="none" strike="noStrike" baseline="-25000" noProof="0" dirty="0">
                          <a:latin typeface="Calibri"/>
                        </a:rPr>
                        <a:t>r </a:t>
                      </a:r>
                      <a:r>
                        <a:rPr lang="en-US" sz="1800" b="0" i="0" u="none" strike="noStrike" noProof="0" dirty="0">
                          <a:latin typeface="Calibri"/>
                        </a:rPr>
                        <a:t>(µA) </a:t>
                      </a:r>
                      <a:endParaRPr lang="en-US" dirty="0"/>
                    </a:p>
                  </a:txBody>
                  <a:tcPr/>
                </a:tc>
                <a:extLst>
                  <a:ext uri="{0D108BD9-81ED-4DB2-BD59-A6C34878D82A}">
                    <a16:rowId xmlns:a16="http://schemas.microsoft.com/office/drawing/2014/main" val="1049315955"/>
                  </a:ext>
                </a:extLst>
              </a:tr>
              <a:tr h="370840">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24081923"/>
                  </a:ext>
                </a:extLst>
              </a:tr>
              <a:tr h="370840">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7261652"/>
                  </a:ext>
                </a:extLst>
              </a:tr>
              <a:tr h="370840">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17537265"/>
                  </a:ext>
                </a:extLst>
              </a:tr>
              <a:tr h="370840">
                <a:tc>
                  <a:txBody>
                    <a:bodyPr/>
                    <a:lstStyle/>
                    <a:p>
                      <a:r>
                        <a:rPr lang="en-US" dirty="0"/>
                        <a:t>4</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07059779"/>
                  </a:ext>
                </a:extLst>
              </a:tr>
            </a:tbl>
          </a:graphicData>
        </a:graphic>
      </p:graphicFrame>
    </p:spTree>
    <p:extLst>
      <p:ext uri="{BB962C8B-B14F-4D97-AF65-F5344CB8AC3E}">
        <p14:creationId xmlns:p14="http://schemas.microsoft.com/office/powerpoint/2010/main" val="2923057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 name="Oval 50">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2E3E80A1-2231-486F-B04D-D8392B3D125C}"/>
              </a:ext>
            </a:extLst>
          </p:cNvPr>
          <p:cNvSpPr>
            <a:spLocks noGrp="1"/>
          </p:cNvSpPr>
          <p:nvPr>
            <p:ph type="title"/>
          </p:nvPr>
        </p:nvSpPr>
        <p:spPr>
          <a:xfrm>
            <a:off x="777240" y="777240"/>
            <a:ext cx="4606280" cy="2493876"/>
          </a:xfrm>
        </p:spPr>
        <p:txBody>
          <a:bodyPr vert="horz" lIns="91440" tIns="45720" rIns="91440" bIns="45720" rtlCol="0" anchor="b">
            <a:normAutofit/>
          </a:bodyPr>
          <a:lstStyle/>
          <a:p>
            <a:r>
              <a:rPr lang="en-US" sz="7200" u="sng" kern="1200" dirty="0">
                <a:latin typeface="Gabriola"/>
              </a:rPr>
              <a:t>Model Graph:</a:t>
            </a:r>
          </a:p>
        </p:txBody>
      </p:sp>
      <p:sp>
        <p:nvSpPr>
          <p:cNvPr id="71"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74" name="Oval 73">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E02093A5-0BDA-4B53-B957-7EB839C6277A}"/>
              </a:ext>
            </a:extLst>
          </p:cNvPr>
          <p:cNvPicPr>
            <a:picLocks noGrp="1" noChangeAspect="1"/>
          </p:cNvPicPr>
          <p:nvPr>
            <p:ph idx="4294967295"/>
          </p:nvPr>
        </p:nvPicPr>
        <p:blipFill>
          <a:blip r:embed="rId2"/>
          <a:stretch>
            <a:fillRect/>
          </a:stretch>
        </p:blipFill>
        <p:spPr>
          <a:xfrm>
            <a:off x="6479067" y="1286435"/>
            <a:ext cx="5257410" cy="4137644"/>
          </a:xfrm>
          <a:prstGeom prst="rect">
            <a:avLst/>
          </a:prstGeom>
        </p:spPr>
      </p:pic>
    </p:spTree>
    <p:extLst>
      <p:ext uri="{BB962C8B-B14F-4D97-AF65-F5344CB8AC3E}">
        <p14:creationId xmlns:p14="http://schemas.microsoft.com/office/powerpoint/2010/main" val="365950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56D7-491D-49E4-8CD1-5654627BD737}"/>
              </a:ext>
            </a:extLst>
          </p:cNvPr>
          <p:cNvSpPr>
            <a:spLocks noGrp="1"/>
          </p:cNvSpPr>
          <p:nvPr>
            <p:ph type="title"/>
          </p:nvPr>
        </p:nvSpPr>
        <p:spPr/>
        <p:txBody>
          <a:bodyPr>
            <a:normAutofit/>
          </a:bodyPr>
          <a:lstStyle/>
          <a:p>
            <a:r>
              <a:rPr lang="en-US" u="sng" dirty="0">
                <a:latin typeface="Gabriola"/>
                <a:ea typeface="+mj-lt"/>
                <a:cs typeface="+mj-lt"/>
              </a:rPr>
              <a:t>Procedure:</a:t>
            </a:r>
            <a:endParaRPr lang="en-US" u="sng">
              <a:latin typeface="Gabriola"/>
            </a:endParaRPr>
          </a:p>
        </p:txBody>
      </p:sp>
      <p:graphicFrame>
        <p:nvGraphicFramePr>
          <p:cNvPr id="10" name="Content Placeholder 2">
            <a:extLst>
              <a:ext uri="{FF2B5EF4-FFF2-40B4-BE49-F238E27FC236}">
                <a16:creationId xmlns:a16="http://schemas.microsoft.com/office/drawing/2014/main" id="{754A4A7A-4BAF-49D6-8798-4DBE92B2E346}"/>
              </a:ext>
            </a:extLst>
          </p:cNvPr>
          <p:cNvGraphicFramePr>
            <a:graphicFrameLocks noGrp="1"/>
          </p:cNvGraphicFramePr>
          <p:nvPr>
            <p:ph idx="1"/>
            <p:extLst>
              <p:ext uri="{D42A27DB-BD31-4B8C-83A1-F6EECF244321}">
                <p14:modId xmlns:p14="http://schemas.microsoft.com/office/powerpoint/2010/main" val="281895876"/>
              </p:ext>
            </p:extLst>
          </p:nvPr>
        </p:nvGraphicFramePr>
        <p:xfrm>
          <a:off x="125853" y="1628980"/>
          <a:ext cx="12011044" cy="5223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F2ECD4D6-3ECF-44CB-8603-D74414AC85C4}"/>
              </a:ext>
            </a:extLst>
          </p:cNvPr>
          <p:cNvSpPr>
            <a:spLocks noGrp="1"/>
          </p:cNvSpPr>
          <p:nvPr>
            <p:ph type="body" idx="4294967295"/>
          </p:nvPr>
        </p:nvSpPr>
        <p:spPr>
          <a:xfrm>
            <a:off x="0" y="1801813"/>
            <a:ext cx="5219700" cy="935037"/>
          </a:xfrm>
        </p:spPr>
        <p:txBody>
          <a:bodyPr vert="horz" lIns="91440" tIns="45720" rIns="91440" bIns="45720" rtlCol="0" anchor="t">
            <a:normAutofit/>
          </a:bodyPr>
          <a:lstStyle/>
          <a:p>
            <a:r>
              <a:rPr lang="en-US" sz="4000" b="0" dirty="0">
                <a:latin typeface="Gabriola"/>
                <a:ea typeface="+mn-lt"/>
                <a:cs typeface="+mn-lt"/>
              </a:rPr>
              <a:t>Forward bias condition:</a:t>
            </a:r>
            <a:endParaRPr lang="en-US" sz="4000">
              <a:latin typeface="Gabriola"/>
            </a:endParaRPr>
          </a:p>
        </p:txBody>
      </p:sp>
    </p:spTree>
    <p:extLst>
      <p:ext uri="{BB962C8B-B14F-4D97-AF65-F5344CB8AC3E}">
        <p14:creationId xmlns:p14="http://schemas.microsoft.com/office/powerpoint/2010/main" val="1726908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92663A72-E771-41D4-96AA-28C1B2172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10">
            <a:extLst>
              <a:ext uri="{FF2B5EF4-FFF2-40B4-BE49-F238E27FC236}">
                <a16:creationId xmlns:a16="http://schemas.microsoft.com/office/drawing/2014/main" id="{88164F59-4B09-4DB4-A99F-97C71DE46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26E9EC4A-0B79-4A9C-BF11-DFCA5A96AD51}"/>
              </a:ext>
            </a:extLst>
          </p:cNvPr>
          <p:cNvSpPr>
            <a:spLocks noGrp="1"/>
          </p:cNvSpPr>
          <p:nvPr>
            <p:ph type="title"/>
          </p:nvPr>
        </p:nvSpPr>
        <p:spPr>
          <a:xfrm>
            <a:off x="414459" y="5666"/>
            <a:ext cx="4606280" cy="2440889"/>
          </a:xfrm>
        </p:spPr>
        <p:txBody>
          <a:bodyPr anchor="ctr">
            <a:normAutofit/>
          </a:bodyPr>
          <a:lstStyle/>
          <a:p>
            <a:r>
              <a:rPr lang="en-US" sz="7200" u="sng" dirty="0">
                <a:latin typeface="Gabriola"/>
                <a:ea typeface="+mj-lt"/>
                <a:cs typeface="+mj-lt"/>
              </a:rPr>
              <a:t>Procedure:</a:t>
            </a:r>
            <a:endParaRPr lang="en-US" sz="7200" u="sng" dirty="0">
              <a:latin typeface="Gabriola"/>
            </a:endParaRPr>
          </a:p>
        </p:txBody>
      </p:sp>
      <p:sp>
        <p:nvSpPr>
          <p:cNvPr id="50" name="Freeform: Shape 12">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51" name="decorative circles">
            <a:extLst>
              <a:ext uri="{FF2B5EF4-FFF2-40B4-BE49-F238E27FC236}">
                <a16:creationId xmlns:a16="http://schemas.microsoft.com/office/drawing/2014/main" id="{C2C078FA-5775-45CB-A8F3-53B3F1AD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99808"/>
            <a:ext cx="1668948" cy="6421669"/>
            <a:chOff x="9951383" y="299808"/>
            <a:chExt cx="1668948" cy="6421669"/>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2" name="Content Placeholder 2">
            <a:extLst>
              <a:ext uri="{FF2B5EF4-FFF2-40B4-BE49-F238E27FC236}">
                <a16:creationId xmlns:a16="http://schemas.microsoft.com/office/drawing/2014/main" id="{83BA8DCA-3D41-478D-BF66-696F6B8AF2E9}"/>
              </a:ext>
            </a:extLst>
          </p:cNvPr>
          <p:cNvGraphicFramePr>
            <a:graphicFrameLocks noGrp="1"/>
          </p:cNvGraphicFramePr>
          <p:nvPr>
            <p:ph idx="1"/>
            <p:extLst>
              <p:ext uri="{D42A27DB-BD31-4B8C-83A1-F6EECF244321}">
                <p14:modId xmlns:p14="http://schemas.microsoft.com/office/powerpoint/2010/main" val="3957544350"/>
              </p:ext>
            </p:extLst>
          </p:nvPr>
        </p:nvGraphicFramePr>
        <p:xfrm>
          <a:off x="4294727" y="915152"/>
          <a:ext cx="7526083" cy="5697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6" name="TextBox 85">
            <a:extLst>
              <a:ext uri="{FF2B5EF4-FFF2-40B4-BE49-F238E27FC236}">
                <a16:creationId xmlns:a16="http://schemas.microsoft.com/office/drawing/2014/main" id="{C8FE0401-1429-451C-A095-63EFACD5FD76}"/>
              </a:ext>
            </a:extLst>
          </p:cNvPr>
          <p:cNvSpPr txBox="1"/>
          <p:nvPr/>
        </p:nvSpPr>
        <p:spPr>
          <a:xfrm>
            <a:off x="361335" y="2155723"/>
            <a:ext cx="392307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420023"/>
                </a:solidFill>
                <a:latin typeface="Gabriola"/>
              </a:rPr>
              <a:t>Reverse bias condition: </a:t>
            </a:r>
            <a:r>
              <a:rPr lang="en-US" sz="4000" dirty="0">
                <a:latin typeface="Gabriola"/>
              </a:rPr>
              <a:t>​</a:t>
            </a:r>
            <a:endParaRPr lang="en-US" sz="4000" dirty="0"/>
          </a:p>
        </p:txBody>
      </p:sp>
    </p:spTree>
    <p:extLst>
      <p:ext uri="{BB962C8B-B14F-4D97-AF65-F5344CB8AC3E}">
        <p14:creationId xmlns:p14="http://schemas.microsoft.com/office/powerpoint/2010/main" val="130003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1F1-68D2-4D7D-866B-790289CB2D4D}"/>
              </a:ext>
            </a:extLst>
          </p:cNvPr>
          <p:cNvSpPr>
            <a:spLocks noGrp="1"/>
          </p:cNvSpPr>
          <p:nvPr>
            <p:ph type="title"/>
          </p:nvPr>
        </p:nvSpPr>
        <p:spPr/>
        <p:txBody>
          <a:bodyPr>
            <a:normAutofit/>
          </a:bodyPr>
          <a:lstStyle/>
          <a:p>
            <a:r>
              <a:rPr lang="en-US" sz="6000" dirty="0">
                <a:latin typeface="Gabriola"/>
                <a:ea typeface="+mj-lt"/>
                <a:cs typeface="+mj-lt"/>
              </a:rPr>
              <a:t>Result:</a:t>
            </a:r>
            <a:endParaRPr lang="en-US" sz="6000">
              <a:latin typeface="Gabriola"/>
            </a:endParaRPr>
          </a:p>
        </p:txBody>
      </p:sp>
      <p:sp>
        <p:nvSpPr>
          <p:cNvPr id="3" name="Content Placeholder 2">
            <a:extLst>
              <a:ext uri="{FF2B5EF4-FFF2-40B4-BE49-F238E27FC236}">
                <a16:creationId xmlns:a16="http://schemas.microsoft.com/office/drawing/2014/main" id="{A903E486-2755-4190-99B6-7CF001366E17}"/>
              </a:ext>
            </a:extLst>
          </p:cNvPr>
          <p:cNvSpPr>
            <a:spLocks noGrp="1"/>
          </p:cNvSpPr>
          <p:nvPr>
            <p:ph idx="1"/>
          </p:nvPr>
        </p:nvSpPr>
        <p:spPr>
          <a:xfrm>
            <a:off x="777240" y="1825625"/>
            <a:ext cx="10659110" cy="4572562"/>
          </a:xfrm>
        </p:spPr>
        <p:txBody>
          <a:bodyPr vert="horz" lIns="91440" tIns="45720" rIns="91440" bIns="45720" rtlCol="0" anchor="t">
            <a:normAutofit/>
          </a:bodyPr>
          <a:lstStyle/>
          <a:p>
            <a:pPr marL="0" indent="0">
              <a:buNone/>
            </a:pPr>
            <a:r>
              <a:rPr lang="en-US" sz="2800" dirty="0">
                <a:ea typeface="+mn-lt"/>
                <a:cs typeface="+mn-lt"/>
              </a:rPr>
              <a:t> V-I characteristics of PN junction diode is studied and plotted the graph for the same. </a:t>
            </a:r>
            <a:endParaRPr lang="en-US" sz="2800">
              <a:cs typeface="Calibri"/>
            </a:endParaRPr>
          </a:p>
          <a:p>
            <a:pPr marL="0" indent="0">
              <a:buClr>
                <a:srgbClr val="B1005E"/>
              </a:buClr>
              <a:buNone/>
            </a:pPr>
            <a:r>
              <a:rPr lang="en-US" sz="2800" dirty="0">
                <a:ea typeface="+mn-lt"/>
                <a:cs typeface="+mn-lt"/>
              </a:rPr>
              <a:t>     1. The Cut in Voltage or Knee Voltage (</a:t>
            </a:r>
            <a:r>
              <a:rPr lang="en-US" sz="2800" dirty="0" err="1">
                <a:ea typeface="+mn-lt"/>
                <a:cs typeface="+mn-lt"/>
              </a:rPr>
              <a:t>Vf</a:t>
            </a:r>
            <a:r>
              <a:rPr lang="en-US" sz="2800" dirty="0">
                <a:ea typeface="+mn-lt"/>
                <a:cs typeface="+mn-lt"/>
              </a:rPr>
              <a:t>) of 1N4007 is             Volts. </a:t>
            </a:r>
            <a:endParaRPr lang="en-US" sz="2800">
              <a:cs typeface="Calibri"/>
            </a:endParaRPr>
          </a:p>
          <a:p>
            <a:pPr marL="0" indent="0">
              <a:buClr>
                <a:srgbClr val="B1005E"/>
              </a:buClr>
              <a:buNone/>
            </a:pPr>
            <a:r>
              <a:rPr lang="en-US" sz="2800" dirty="0">
                <a:ea typeface="+mn-lt"/>
                <a:cs typeface="+mn-lt"/>
              </a:rPr>
              <a:t>     2. The Dynamic Forward resistance of 1N4007 is               Ω</a:t>
            </a:r>
            <a:endParaRPr lang="en-US" sz="2800">
              <a:cs typeface="Calibri"/>
            </a:endParaRPr>
          </a:p>
        </p:txBody>
      </p:sp>
      <p:cxnSp>
        <p:nvCxnSpPr>
          <p:cNvPr id="4" name="Straight Arrow Connector 3">
            <a:extLst>
              <a:ext uri="{FF2B5EF4-FFF2-40B4-BE49-F238E27FC236}">
                <a16:creationId xmlns:a16="http://schemas.microsoft.com/office/drawing/2014/main" id="{103DFF5B-8A27-4ACB-8203-E4FDCAE1AC7E}"/>
              </a:ext>
            </a:extLst>
          </p:cNvPr>
          <p:cNvCxnSpPr/>
          <p:nvPr/>
        </p:nvCxnSpPr>
        <p:spPr>
          <a:xfrm>
            <a:off x="9276735" y="3094702"/>
            <a:ext cx="663676"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2AE289D-6CFD-4FF6-80D7-EB8AFFDBB737}"/>
              </a:ext>
            </a:extLst>
          </p:cNvPr>
          <p:cNvCxnSpPr/>
          <p:nvPr/>
        </p:nvCxnSpPr>
        <p:spPr>
          <a:xfrm flipV="1">
            <a:off x="8387223" y="3557124"/>
            <a:ext cx="786579" cy="12292"/>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794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DAC3-5294-4A3A-9595-B2838D253FAD}"/>
              </a:ext>
            </a:extLst>
          </p:cNvPr>
          <p:cNvSpPr>
            <a:spLocks noGrp="1"/>
          </p:cNvSpPr>
          <p:nvPr>
            <p:ph type="title"/>
          </p:nvPr>
        </p:nvSpPr>
        <p:spPr/>
        <p:txBody>
          <a:bodyPr/>
          <a:lstStyle/>
          <a:p>
            <a:pPr algn="ctr"/>
            <a:r>
              <a:rPr lang="en-US" sz="6000" u="sng" dirty="0">
                <a:latin typeface="Gabriola"/>
              </a:rPr>
              <a:t>Advantages of p-n junction diode</a:t>
            </a:r>
            <a:endParaRPr lang="en-US"/>
          </a:p>
          <a:p>
            <a:pPr algn="ctr"/>
            <a:endParaRPr lang="en-US" sz="6000" u="sng" dirty="0">
              <a:latin typeface="Gabriola"/>
            </a:endParaRPr>
          </a:p>
        </p:txBody>
      </p:sp>
      <p:sp>
        <p:nvSpPr>
          <p:cNvPr id="3" name="Content Placeholder 2">
            <a:extLst>
              <a:ext uri="{FF2B5EF4-FFF2-40B4-BE49-F238E27FC236}">
                <a16:creationId xmlns:a16="http://schemas.microsoft.com/office/drawing/2014/main" id="{85E0BA6D-1F1C-4AC6-9758-993C1D820CDE}"/>
              </a:ext>
            </a:extLst>
          </p:cNvPr>
          <p:cNvSpPr>
            <a:spLocks noGrp="1"/>
          </p:cNvSpPr>
          <p:nvPr>
            <p:ph idx="1"/>
          </p:nvPr>
        </p:nvSpPr>
        <p:spPr/>
        <p:txBody>
          <a:bodyPr vert="horz" lIns="91440" tIns="45720" rIns="91440" bIns="45720" rtlCol="0" anchor="t">
            <a:noAutofit/>
          </a:bodyPr>
          <a:lstStyle/>
          <a:p>
            <a:pPr marL="0" indent="0">
              <a:buNone/>
            </a:pPr>
            <a:r>
              <a:rPr lang="en-US" sz="2800" dirty="0">
                <a:ea typeface="+mn-lt"/>
                <a:cs typeface="+mn-lt"/>
              </a:rPr>
              <a:t>P-n junction diode is the simplest form of all the semiconductor devices. However, diodes plays a major role in many electronic devices.</a:t>
            </a:r>
            <a:endParaRPr lang="en-US" sz="2800" dirty="0">
              <a:cs typeface="Calibri"/>
            </a:endParaRPr>
          </a:p>
          <a:p>
            <a:pPr>
              <a:buClr>
                <a:srgbClr val="B1005E"/>
              </a:buClr>
            </a:pPr>
            <a:r>
              <a:rPr lang="en-US" sz="2800" dirty="0">
                <a:ea typeface="+mn-lt"/>
                <a:cs typeface="+mn-lt"/>
              </a:rPr>
              <a:t>A p-n junction diode can be used </a:t>
            </a:r>
            <a:r>
              <a:rPr lang="en-US" sz="2800" u="sng" dirty="0">
                <a:ea typeface="+mn-lt"/>
                <a:cs typeface="+mn-lt"/>
              </a:rPr>
              <a:t>to convert the alternating current </a:t>
            </a:r>
            <a:r>
              <a:rPr lang="en-US" sz="2800" u="sng">
                <a:ea typeface="+mn-lt"/>
                <a:cs typeface="+mn-lt"/>
              </a:rPr>
              <a:t>(AC) to the direct current (DC)</a:t>
            </a:r>
            <a:r>
              <a:rPr lang="en-US" sz="2800">
                <a:ea typeface="+mn-lt"/>
                <a:cs typeface="+mn-lt"/>
              </a:rPr>
              <a:t>.</a:t>
            </a:r>
            <a:endParaRPr lang="en-US" sz="2800" u="sng">
              <a:ea typeface="+mn-lt"/>
              <a:cs typeface="+mn-lt"/>
            </a:endParaRPr>
          </a:p>
          <a:p>
            <a:pPr>
              <a:buClr>
                <a:srgbClr val="B1005E"/>
              </a:buClr>
            </a:pPr>
            <a:r>
              <a:rPr lang="en-US" sz="2800" dirty="0">
                <a:ea typeface="+mn-lt"/>
                <a:cs typeface="+mn-lt"/>
              </a:rPr>
              <a:t> These diodes are used </a:t>
            </a:r>
            <a:r>
              <a:rPr lang="en-US" sz="2800" u="sng" dirty="0">
                <a:ea typeface="+mn-lt"/>
                <a:cs typeface="+mn-lt"/>
              </a:rPr>
              <a:t>in power supply devices.</a:t>
            </a:r>
            <a:endParaRPr lang="en-US" sz="2800" u="sng">
              <a:cs typeface="Calibri"/>
            </a:endParaRPr>
          </a:p>
          <a:p>
            <a:pPr>
              <a:buClr>
                <a:srgbClr val="B1005E"/>
              </a:buClr>
            </a:pPr>
            <a:r>
              <a:rPr lang="en-US" sz="2800">
                <a:ea typeface="+mn-lt"/>
                <a:cs typeface="+mn-lt"/>
              </a:rPr>
              <a:t>The p-n junction diode is used </a:t>
            </a:r>
            <a:r>
              <a:rPr lang="en-US" sz="2800" u="sng" dirty="0">
                <a:ea typeface="+mn-lt"/>
                <a:cs typeface="+mn-lt"/>
              </a:rPr>
              <a:t>as electronic switch in digital logic circuits.</a:t>
            </a:r>
            <a:endParaRPr lang="en-US" sz="2800" u="sng">
              <a:cs typeface="Calibri"/>
            </a:endParaRPr>
          </a:p>
          <a:p>
            <a:pPr>
              <a:buClr>
                <a:srgbClr val="B1005E"/>
              </a:buClr>
            </a:pPr>
            <a:endParaRPr lang="en-US" dirty="0">
              <a:cs typeface="Calibri"/>
            </a:endParaRPr>
          </a:p>
        </p:txBody>
      </p:sp>
    </p:spTree>
    <p:extLst>
      <p:ext uri="{BB962C8B-B14F-4D97-AF65-F5344CB8AC3E}">
        <p14:creationId xmlns:p14="http://schemas.microsoft.com/office/powerpoint/2010/main" val="2056286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a:extLst>
              <a:ext uri="{FF2B5EF4-FFF2-40B4-BE49-F238E27FC236}">
                <a16:creationId xmlns:a16="http://schemas.microsoft.com/office/drawing/2014/main" id="{78D19BA2-0F9C-48F5-AECA-C835965E60E0}"/>
              </a:ext>
            </a:extLst>
          </p:cNvPr>
          <p:cNvPicPr>
            <a:picLocks noGrp="1" noChangeAspect="1"/>
          </p:cNvPicPr>
          <p:nvPr>
            <p:ph idx="4294967295"/>
          </p:nvPr>
        </p:nvPicPr>
        <p:blipFill rotWithShape="1">
          <a:blip r:embed="rId2">
            <a:alphaModFix/>
          </a:blip>
          <a:srcRect b="443"/>
          <a:stretch/>
        </p:blipFill>
        <p:spPr>
          <a:xfrm>
            <a:off x="-1" y="10"/>
            <a:ext cx="12192001" cy="6857990"/>
          </a:xfrm>
          <a:prstGeom prst="rect">
            <a:avLst/>
          </a:prstGeom>
        </p:spPr>
      </p:pic>
      <p:grpSp>
        <p:nvGrpSpPr>
          <p:cNvPr id="11" name="Group 10">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2" name="Oval 11">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274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7"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8" name="Oval 57">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9" name="Freeform: Shape 68">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0" name="Freeform: Shape 69">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1" name="Oval 70">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4" name="Rectangle 73">
            <a:extLst>
              <a:ext uri="{FF2B5EF4-FFF2-40B4-BE49-F238E27FC236}">
                <a16:creationId xmlns:a16="http://schemas.microsoft.com/office/drawing/2014/main" id="{8427DF8B-AF40-4916-BF81-7B4B1D6A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6AE0E191-47BD-46BD-846E-E994713F2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916B044D-8AFC-4D4A-BE43-8BA964C1C356}"/>
              </a:ext>
            </a:extLst>
          </p:cNvPr>
          <p:cNvSpPr>
            <a:spLocks noGrp="1"/>
          </p:cNvSpPr>
          <p:nvPr>
            <p:ph type="title"/>
          </p:nvPr>
        </p:nvSpPr>
        <p:spPr>
          <a:xfrm>
            <a:off x="396240" y="433110"/>
            <a:ext cx="6884813" cy="2997779"/>
          </a:xfrm>
        </p:spPr>
        <p:txBody>
          <a:bodyPr vert="horz" lIns="91440" tIns="45720" rIns="91440" bIns="45720" rtlCol="0" anchor="b">
            <a:noAutofit/>
          </a:bodyPr>
          <a:lstStyle/>
          <a:p>
            <a:r>
              <a:rPr lang="en-US" sz="4800" b="1" kern="1200" dirty="0">
                <a:latin typeface="Gabriola"/>
              </a:rPr>
              <a:t>FORWARD AND REVERSE BIAS CHARACTERISTIC OF P-N JUNCTION DIODE </a:t>
            </a:r>
          </a:p>
        </p:txBody>
      </p:sp>
      <p:sp>
        <p:nvSpPr>
          <p:cNvPr id="78" name="Oval 1">
            <a:extLst>
              <a:ext uri="{FF2B5EF4-FFF2-40B4-BE49-F238E27FC236}">
                <a16:creationId xmlns:a16="http://schemas.microsoft.com/office/drawing/2014/main" id="{D60DC0FE-B192-4898-9A42-DD3CA106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80" name="decorative circles">
            <a:extLst>
              <a:ext uri="{FF2B5EF4-FFF2-40B4-BE49-F238E27FC236}">
                <a16:creationId xmlns:a16="http://schemas.microsoft.com/office/drawing/2014/main" id="{47154ABD-A760-4C29-A394-422706C2C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81" name="Oval 80">
              <a:extLst>
                <a:ext uri="{FF2B5EF4-FFF2-40B4-BE49-F238E27FC236}">
                  <a16:creationId xmlns:a16="http://schemas.microsoft.com/office/drawing/2014/main" id="{87E907A3-04C3-40DF-AF5B-74DFD9858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C341F19-78FA-4078-B1AD-5E1646DD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6E0C6E1-CEDB-4511-B675-C5C48112E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C863F213-E875-41B8-A148-A90BCD83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6FF8E98-A1E7-49FB-95C2-4518E16B5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89DA1D20-4877-467F-9AFF-A3F81D8F19E5}"/>
              </a:ext>
            </a:extLst>
          </p:cNvPr>
          <p:cNvPicPr>
            <a:picLocks noGrp="1" noChangeAspect="1"/>
          </p:cNvPicPr>
          <p:nvPr>
            <p:ph idx="4294967295"/>
          </p:nvPr>
        </p:nvPicPr>
        <p:blipFill>
          <a:blip r:embed="rId2"/>
          <a:stretch>
            <a:fillRect/>
          </a:stretch>
        </p:blipFill>
        <p:spPr>
          <a:xfrm>
            <a:off x="7899594" y="3656711"/>
            <a:ext cx="3536756" cy="1184995"/>
          </a:xfrm>
          <a:prstGeom prst="rect">
            <a:avLst/>
          </a:prstGeom>
        </p:spPr>
      </p:pic>
    </p:spTree>
    <p:extLst>
      <p:ext uri="{BB962C8B-B14F-4D97-AF65-F5344CB8AC3E}">
        <p14:creationId xmlns:p14="http://schemas.microsoft.com/office/powerpoint/2010/main" val="81083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C7C6-500E-4FE9-ACF0-039459643036}"/>
              </a:ext>
            </a:extLst>
          </p:cNvPr>
          <p:cNvSpPr>
            <a:spLocks noGrp="1"/>
          </p:cNvSpPr>
          <p:nvPr>
            <p:ph type="title"/>
          </p:nvPr>
        </p:nvSpPr>
        <p:spPr/>
        <p:txBody>
          <a:bodyPr>
            <a:normAutofit/>
          </a:bodyPr>
          <a:lstStyle/>
          <a:p>
            <a:pPr algn="ctr"/>
            <a:r>
              <a:rPr lang="en-US" sz="6600" u="sng" dirty="0">
                <a:latin typeface="Gabriola"/>
                <a:ea typeface="+mj-lt"/>
                <a:cs typeface="+mj-lt"/>
              </a:rPr>
              <a:t>P-N junction</a:t>
            </a:r>
            <a:endParaRPr lang="en-US" sz="6600">
              <a:latin typeface="Gabriola"/>
            </a:endParaRPr>
          </a:p>
        </p:txBody>
      </p:sp>
      <p:sp>
        <p:nvSpPr>
          <p:cNvPr id="3" name="Content Placeholder 2">
            <a:extLst>
              <a:ext uri="{FF2B5EF4-FFF2-40B4-BE49-F238E27FC236}">
                <a16:creationId xmlns:a16="http://schemas.microsoft.com/office/drawing/2014/main" id="{51C77318-B151-4AD4-8E98-F9882B8B1BCA}"/>
              </a:ext>
            </a:extLst>
          </p:cNvPr>
          <p:cNvSpPr>
            <a:spLocks noGrp="1"/>
          </p:cNvSpPr>
          <p:nvPr>
            <p:ph idx="1"/>
          </p:nvPr>
        </p:nvSpPr>
        <p:spPr/>
        <p:txBody>
          <a:bodyPr vert="horz" lIns="91440" tIns="45720" rIns="91440" bIns="45720" rtlCol="0" anchor="t">
            <a:noAutofit/>
          </a:bodyPr>
          <a:lstStyle/>
          <a:p>
            <a:r>
              <a:rPr lang="en-US" sz="3600" dirty="0">
                <a:solidFill>
                  <a:schemeClr val="tx1"/>
                </a:solidFill>
                <a:ea typeface="+mn-lt"/>
                <a:cs typeface="+mn-lt"/>
              </a:rPr>
              <a:t>In </a:t>
            </a:r>
            <a:r>
              <a:rPr lang="en-US" sz="3600" dirty="0">
                <a:solidFill>
                  <a:schemeClr val="tx1"/>
                </a:solidFill>
                <a:ea typeface="+mn-lt"/>
                <a:cs typeface="+mn-lt"/>
                <a:hlinkClick r:id="rId2">
                  <a:extLst>
                    <a:ext uri="{A12FA001-AC4F-418D-AE19-62706E023703}">
                      <ahyp:hlinkClr xmlns:ahyp="http://schemas.microsoft.com/office/drawing/2018/hyperlinkcolor" val="tx"/>
                    </a:ext>
                  </a:extLst>
                </a:hlinkClick>
              </a:rPr>
              <a:t>n-type semiconductors</a:t>
            </a:r>
            <a:r>
              <a:rPr lang="en-US" sz="3600" dirty="0">
                <a:solidFill>
                  <a:schemeClr val="tx1"/>
                </a:solidFill>
                <a:ea typeface="+mn-lt"/>
                <a:cs typeface="+mn-lt"/>
              </a:rPr>
              <a:t>, </a:t>
            </a:r>
            <a:r>
              <a:rPr lang="en-US" sz="3600" dirty="0">
                <a:solidFill>
                  <a:schemeClr val="tx1"/>
                </a:solidFill>
                <a:ea typeface="+mn-lt"/>
                <a:cs typeface="+mn-lt"/>
                <a:hlinkClick r:id="rId3">
                  <a:extLst>
                    <a:ext uri="{A12FA001-AC4F-418D-AE19-62706E023703}">
                      <ahyp:hlinkClr xmlns:ahyp="http://schemas.microsoft.com/office/drawing/2018/hyperlinkcolor" val="tx"/>
                    </a:ext>
                  </a:extLst>
                </a:hlinkClick>
              </a:rPr>
              <a:t>free electrons</a:t>
            </a:r>
            <a:r>
              <a:rPr lang="en-US" sz="3600" dirty="0">
                <a:solidFill>
                  <a:schemeClr val="tx1"/>
                </a:solidFill>
                <a:ea typeface="+mn-lt"/>
                <a:cs typeface="+mn-lt"/>
              </a:rPr>
              <a:t> are the majority charge carriers whereas in </a:t>
            </a:r>
            <a:r>
              <a:rPr lang="en-US" sz="3600" dirty="0">
                <a:solidFill>
                  <a:schemeClr val="tx1"/>
                </a:solidFill>
                <a:ea typeface="+mn-lt"/>
                <a:cs typeface="+mn-lt"/>
                <a:hlinkClick r:id="rId4">
                  <a:extLst>
                    <a:ext uri="{A12FA001-AC4F-418D-AE19-62706E023703}">
                      <ahyp:hlinkClr xmlns:ahyp="http://schemas.microsoft.com/office/drawing/2018/hyperlinkcolor" val="tx"/>
                    </a:ext>
                  </a:extLst>
                </a:hlinkClick>
              </a:rPr>
              <a:t>p-type semiconductors</a:t>
            </a:r>
            <a:r>
              <a:rPr lang="en-US" sz="3600" dirty="0">
                <a:solidFill>
                  <a:schemeClr val="tx1"/>
                </a:solidFill>
                <a:ea typeface="+mn-lt"/>
                <a:cs typeface="+mn-lt"/>
              </a:rPr>
              <a:t>, </a:t>
            </a:r>
            <a:r>
              <a:rPr lang="en-US" sz="3600" dirty="0">
                <a:solidFill>
                  <a:schemeClr val="tx1"/>
                </a:solidFill>
                <a:ea typeface="+mn-lt"/>
                <a:cs typeface="+mn-lt"/>
                <a:hlinkClick r:id="rId5">
                  <a:extLst>
                    <a:ext uri="{A12FA001-AC4F-418D-AE19-62706E023703}">
                      <ahyp:hlinkClr xmlns:ahyp="http://schemas.microsoft.com/office/drawing/2018/hyperlinkcolor" val="tx"/>
                    </a:ext>
                  </a:extLst>
                </a:hlinkClick>
              </a:rPr>
              <a:t>holes </a:t>
            </a:r>
            <a:r>
              <a:rPr lang="en-US" sz="3600" dirty="0">
                <a:solidFill>
                  <a:schemeClr val="tx1"/>
                </a:solidFill>
                <a:ea typeface="+mn-lt"/>
                <a:cs typeface="+mn-lt"/>
              </a:rPr>
              <a:t>are the majority charge carriers. When the n-type semiconductor is joined with the p-type semiconductor, a </a:t>
            </a:r>
            <a:r>
              <a:rPr lang="en-US" sz="3600" dirty="0">
                <a:solidFill>
                  <a:schemeClr val="tx1"/>
                </a:solidFill>
                <a:ea typeface="+mn-lt"/>
                <a:cs typeface="+mn-lt"/>
                <a:hlinkClick r:id="rId6">
                  <a:extLst>
                    <a:ext uri="{A12FA001-AC4F-418D-AE19-62706E023703}">
                      <ahyp:hlinkClr xmlns:ahyp="http://schemas.microsoft.com/office/drawing/2018/hyperlinkcolor" val="tx"/>
                    </a:ext>
                  </a:extLst>
                </a:hlinkClick>
              </a:rPr>
              <a:t>p-n junction</a:t>
            </a:r>
            <a:r>
              <a:rPr lang="en-US" sz="3600" dirty="0">
                <a:solidFill>
                  <a:schemeClr val="tx1"/>
                </a:solidFill>
                <a:ea typeface="+mn-lt"/>
                <a:cs typeface="+mn-lt"/>
              </a:rPr>
              <a:t> is formed. The p-n junction, which is formed when the p-type and n-type semiconductors are joined, is called as p-n junction diode.</a:t>
            </a:r>
            <a:endParaRPr lang="en-US" sz="3600">
              <a:solidFill>
                <a:schemeClr val="tx1"/>
              </a:solidFill>
              <a:cs typeface="Calibri"/>
            </a:endParaRPr>
          </a:p>
        </p:txBody>
      </p:sp>
    </p:spTree>
    <p:extLst>
      <p:ext uri="{BB962C8B-B14F-4D97-AF65-F5344CB8AC3E}">
        <p14:creationId xmlns:p14="http://schemas.microsoft.com/office/powerpoint/2010/main" val="377295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7E20863D-129A-40A4-B65D-999A5CDE3E1C}"/>
              </a:ext>
            </a:extLst>
          </p:cNvPr>
          <p:cNvSpPr>
            <a:spLocks noGrp="1"/>
          </p:cNvSpPr>
          <p:nvPr>
            <p:ph type="title"/>
          </p:nvPr>
        </p:nvSpPr>
        <p:spPr>
          <a:xfrm>
            <a:off x="88982" y="826403"/>
            <a:ext cx="7838633" cy="625747"/>
          </a:xfrm>
        </p:spPr>
        <p:txBody>
          <a:bodyPr vert="horz" lIns="91440" tIns="45720" rIns="91440" bIns="45720" rtlCol="0" anchor="b">
            <a:noAutofit/>
          </a:bodyPr>
          <a:lstStyle/>
          <a:p>
            <a:r>
              <a:rPr lang="en-US" u="sng" dirty="0">
                <a:latin typeface="Gabriola"/>
              </a:rPr>
              <a:t>P-N junction semiconductor diode</a:t>
            </a:r>
          </a:p>
          <a:p>
            <a:endParaRPr lang="en-US" sz="4400">
              <a:latin typeface="Gabriola"/>
            </a:endParaRPr>
          </a:p>
        </p:txBody>
      </p:sp>
      <p:sp>
        <p:nvSpPr>
          <p:cNvPr id="3" name="Content Placeholder 2">
            <a:extLst>
              <a:ext uri="{FF2B5EF4-FFF2-40B4-BE49-F238E27FC236}">
                <a16:creationId xmlns:a16="http://schemas.microsoft.com/office/drawing/2014/main" id="{5C55FD8A-AF09-4435-80CB-6B096191450D}"/>
              </a:ext>
            </a:extLst>
          </p:cNvPr>
          <p:cNvSpPr>
            <a:spLocks noGrp="1"/>
          </p:cNvSpPr>
          <p:nvPr>
            <p:ph idx="1"/>
          </p:nvPr>
        </p:nvSpPr>
        <p:spPr>
          <a:xfrm>
            <a:off x="88982" y="1069258"/>
            <a:ext cx="6093408" cy="5107704"/>
          </a:xfrm>
        </p:spPr>
        <p:txBody>
          <a:bodyPr vert="horz" lIns="91440" tIns="45720" rIns="91440" bIns="45720" rtlCol="0" anchor="t">
            <a:normAutofit/>
          </a:bodyPr>
          <a:lstStyle/>
          <a:p>
            <a:r>
              <a:rPr lang="en-US" sz="2800" dirty="0">
                <a:ea typeface="+mn-lt"/>
                <a:cs typeface="+mn-lt"/>
              </a:rPr>
              <a:t>A p-n junction diode is two-terminal or two-electrode </a:t>
            </a:r>
            <a:r>
              <a:rPr lang="en-US" sz="2800" dirty="0">
                <a:ea typeface="+mn-lt"/>
                <a:cs typeface="+mn-lt"/>
                <a:hlinkClick r:id="rId2">
                  <a:extLst>
                    <a:ext uri="{A12FA001-AC4F-418D-AE19-62706E023703}">
                      <ahyp:hlinkClr xmlns:ahyp="http://schemas.microsoft.com/office/drawing/2018/hyperlinkcolor" val="tx"/>
                    </a:ext>
                  </a:extLst>
                </a:hlinkClick>
              </a:rPr>
              <a:t>semiconductor </a:t>
            </a:r>
            <a:r>
              <a:rPr lang="en-US" sz="2800" dirty="0">
                <a:ea typeface="+mn-lt"/>
                <a:cs typeface="+mn-lt"/>
              </a:rPr>
              <a:t>device, which allows the electric current in only one direction while blocks the electric current in opposite or reverse direction. If the diode is forward biased, it allows the electric current flow. On the other hand, if the diode is reverse biased, it blocks the electric current flow. P-N junction semiconductor diode is also called as p-n junction semiconductor device.</a:t>
            </a:r>
            <a:endParaRPr lang="en-US" sz="2800">
              <a:cs typeface="Calibri"/>
            </a:endParaRPr>
          </a:p>
        </p:txBody>
      </p:sp>
      <p:sp>
        <p:nvSpPr>
          <p:cNvPr id="13"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6" name="Oval 15">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Graphical user interface, application&#10;&#10;Description automatically generated">
            <a:extLst>
              <a:ext uri="{FF2B5EF4-FFF2-40B4-BE49-F238E27FC236}">
                <a16:creationId xmlns:a16="http://schemas.microsoft.com/office/drawing/2014/main" id="{43FD9AC5-9590-4853-89F5-5005185803CE}"/>
              </a:ext>
            </a:extLst>
          </p:cNvPr>
          <p:cNvPicPr>
            <a:picLocks noChangeAspect="1"/>
          </p:cNvPicPr>
          <p:nvPr/>
        </p:nvPicPr>
        <p:blipFill rotWithShape="1">
          <a:blip r:embed="rId3"/>
          <a:srcRect l="-2241" t="813" r="1961" b="19512"/>
          <a:stretch/>
        </p:blipFill>
        <p:spPr>
          <a:xfrm>
            <a:off x="7142745" y="2827228"/>
            <a:ext cx="4409409" cy="1213521"/>
          </a:xfrm>
          <a:prstGeom prst="rect">
            <a:avLst/>
          </a:prstGeom>
        </p:spPr>
      </p:pic>
    </p:spTree>
    <p:extLst>
      <p:ext uri="{BB962C8B-B14F-4D97-AF65-F5344CB8AC3E}">
        <p14:creationId xmlns:p14="http://schemas.microsoft.com/office/powerpoint/2010/main" val="32727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4BE4-BDB7-43B2-9C19-192ABD4D8F22}"/>
              </a:ext>
            </a:extLst>
          </p:cNvPr>
          <p:cNvSpPr>
            <a:spLocks noGrp="1"/>
          </p:cNvSpPr>
          <p:nvPr>
            <p:ph type="title"/>
          </p:nvPr>
        </p:nvSpPr>
        <p:spPr/>
        <p:txBody>
          <a:bodyPr>
            <a:normAutofit/>
          </a:bodyPr>
          <a:lstStyle/>
          <a:p>
            <a:r>
              <a:rPr lang="en-US" u="sng" dirty="0">
                <a:latin typeface="Gabriola"/>
              </a:rPr>
              <a:t>Biasing of p-n junction semiconductor diode</a:t>
            </a:r>
          </a:p>
          <a:p>
            <a:endParaRPr lang="en-US" dirty="0"/>
          </a:p>
        </p:txBody>
      </p:sp>
      <p:sp>
        <p:nvSpPr>
          <p:cNvPr id="3" name="Content Placeholder 2">
            <a:extLst>
              <a:ext uri="{FF2B5EF4-FFF2-40B4-BE49-F238E27FC236}">
                <a16:creationId xmlns:a16="http://schemas.microsoft.com/office/drawing/2014/main" id="{4A85FD9A-D1AF-4750-8DD4-080DF2B66EE9}"/>
              </a:ext>
            </a:extLst>
          </p:cNvPr>
          <p:cNvSpPr>
            <a:spLocks noGrp="1"/>
          </p:cNvSpPr>
          <p:nvPr>
            <p:ph idx="1"/>
          </p:nvPr>
        </p:nvSpPr>
        <p:spPr/>
        <p:txBody>
          <a:bodyPr vert="horz" lIns="91440" tIns="45720" rIns="91440" bIns="45720" rtlCol="0" anchor="t">
            <a:normAutofit lnSpcReduction="10000"/>
          </a:bodyPr>
          <a:lstStyle/>
          <a:p>
            <a:pPr marL="0" indent="0">
              <a:buNone/>
            </a:pPr>
            <a:r>
              <a:rPr lang="en-US" sz="2400" dirty="0">
                <a:ea typeface="+mn-lt"/>
                <a:cs typeface="+mn-lt"/>
              </a:rPr>
              <a:t>The process of applying the external voltage to a p-n junction semiconductor diode is called biasing. External voltage to the p-n junction diode is applied in any of the two methods: forward biasing or reverse biasing.</a:t>
            </a:r>
            <a:endParaRPr lang="en-US" sz="2400" dirty="0">
              <a:cs typeface="Calibri"/>
            </a:endParaRPr>
          </a:p>
          <a:p>
            <a:pPr marL="0" indent="0">
              <a:buNone/>
            </a:pPr>
            <a:endParaRPr lang="en-US" sz="2400" dirty="0">
              <a:ea typeface="+mn-lt"/>
              <a:cs typeface="+mn-lt"/>
            </a:endParaRPr>
          </a:p>
          <a:p>
            <a:pPr marL="0" indent="0">
              <a:buClr>
                <a:srgbClr val="B1005E"/>
              </a:buClr>
              <a:buNone/>
            </a:pPr>
            <a:r>
              <a:rPr lang="en-US" sz="2400" dirty="0">
                <a:ea typeface="+mn-lt"/>
                <a:cs typeface="+mn-lt"/>
              </a:rPr>
              <a:t>If the p-n junction diode is forward biased, it allows the electric current flow. Under forward biased condition, the p-type semiconductor is connected to the positive terminal of battery whereas; the n-type semiconductor is connected to the negative terminal of battery.</a:t>
            </a:r>
            <a:br>
              <a:rPr lang="en-US" sz="2400" dirty="0">
                <a:ea typeface="+mn-lt"/>
                <a:cs typeface="+mn-lt"/>
              </a:rPr>
            </a:br>
            <a:endParaRPr lang="en-US" sz="2400" dirty="0">
              <a:ea typeface="+mn-lt"/>
              <a:cs typeface="+mn-lt"/>
            </a:endParaRPr>
          </a:p>
          <a:p>
            <a:pPr marL="0" indent="0">
              <a:buClr>
                <a:srgbClr val="B1005E"/>
              </a:buClr>
              <a:buNone/>
            </a:pPr>
            <a:r>
              <a:rPr lang="en-US" sz="2400" dirty="0">
                <a:ea typeface="+mn-lt"/>
                <a:cs typeface="+mn-lt"/>
              </a:rPr>
              <a:t>If the p-n junction diode is reverse biased, it blocks the electric current flow. Under reverse biased condition, the p-type semiconductor is connected to the negative terminal of battery whereas; the n-type semiconductor is connected to the positive terminal of battery.</a:t>
            </a:r>
            <a:endParaRPr lang="en-US" sz="2400" dirty="0">
              <a:cs typeface="Calibri"/>
            </a:endParaRPr>
          </a:p>
          <a:p>
            <a:pPr>
              <a:buClr>
                <a:srgbClr val="B1005E"/>
              </a:buClr>
            </a:pPr>
            <a:endParaRPr lang="en-US" sz="2400" dirty="0">
              <a:cs typeface="Calibri"/>
            </a:endParaRPr>
          </a:p>
        </p:txBody>
      </p:sp>
    </p:spTree>
    <p:extLst>
      <p:ext uri="{BB962C8B-B14F-4D97-AF65-F5344CB8AC3E}">
        <p14:creationId xmlns:p14="http://schemas.microsoft.com/office/powerpoint/2010/main" val="141123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1"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2" name="Oval 11">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3" name="Freeform: Shape 22">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4" name="Freeform: Shape 23">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Oval 24">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8" name="Rectangle 27">
            <a:extLst>
              <a:ext uri="{FF2B5EF4-FFF2-40B4-BE49-F238E27FC236}">
                <a16:creationId xmlns:a16="http://schemas.microsoft.com/office/drawing/2014/main" id="{9AE10120-4423-438F-B13C-48A071BC0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A989181E-9E81-454C-8AFD-0B0FD90B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F9CB4D3B-9332-4E98-9915-BCE8BC2D1208}"/>
              </a:ext>
            </a:extLst>
          </p:cNvPr>
          <p:cNvSpPr>
            <a:spLocks noGrp="1"/>
          </p:cNvSpPr>
          <p:nvPr>
            <p:ph type="title"/>
          </p:nvPr>
        </p:nvSpPr>
        <p:spPr>
          <a:xfrm>
            <a:off x="777239" y="3284185"/>
            <a:ext cx="7315200" cy="1800013"/>
          </a:xfrm>
        </p:spPr>
        <p:txBody>
          <a:bodyPr vert="horz" lIns="91440" tIns="45720" rIns="91440" bIns="45720" rtlCol="0" anchor="b">
            <a:normAutofit/>
          </a:bodyPr>
          <a:lstStyle/>
          <a:p>
            <a:r>
              <a:rPr lang="en-US" sz="6600" dirty="0">
                <a:latin typeface="Gabriola"/>
              </a:rPr>
              <a:t>NOW LET US GO TO THE EXPERIMENT</a:t>
            </a:r>
          </a:p>
        </p:txBody>
      </p:sp>
      <p:grpSp>
        <p:nvGrpSpPr>
          <p:cNvPr id="32" name="Decorative Circles">
            <a:extLst>
              <a:ext uri="{FF2B5EF4-FFF2-40B4-BE49-F238E27FC236}">
                <a16:creationId xmlns:a16="http://schemas.microsoft.com/office/drawing/2014/main" id="{DB259E68-05A7-46E1-BFD2-079CCB5EDB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68271" y="1822202"/>
            <a:ext cx="9049452" cy="926029"/>
            <a:chOff x="2768271" y="1822202"/>
            <a:chExt cx="9049452" cy="926029"/>
          </a:xfrm>
        </p:grpSpPr>
        <p:sp>
          <p:nvSpPr>
            <p:cNvPr id="33" name="Oval 32">
              <a:extLst>
                <a:ext uri="{FF2B5EF4-FFF2-40B4-BE49-F238E27FC236}">
                  <a16:creationId xmlns:a16="http://schemas.microsoft.com/office/drawing/2014/main" id="{C93978C5-35F8-48FF-9074-9E8A36842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59169" y="1977248"/>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953F2DE-185D-4724-98E6-F9E5A3FF2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03653" y="18222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E7C8C93-CD32-4022-A0F4-57B9A529F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68271" y="23544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C22FF35-AA67-428A-98B7-CB639B25B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90988" y="1901154"/>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38E36A7-75BE-4D49-BFF5-B8460A7A8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24547" y="2281790"/>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31F457C-F7B8-4261-9012-0E29426F0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4401" y="199874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Oval 2">
            <a:extLst>
              <a:ext uri="{FF2B5EF4-FFF2-40B4-BE49-F238E27FC236}">
                <a16:creationId xmlns:a16="http://schemas.microsoft.com/office/drawing/2014/main" id="{3D01B79B-87C9-44EC-BB14-95E544F8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3048" y="0"/>
            <a:ext cx="2861965" cy="3133761"/>
          </a:xfrm>
          <a:custGeom>
            <a:avLst/>
            <a:gdLst>
              <a:gd name="connsiteX0" fmla="*/ 152193 w 2976254"/>
              <a:gd name="connsiteY0" fmla="*/ 0 h 3258904"/>
              <a:gd name="connsiteX1" fmla="*/ 2976254 w 2976254"/>
              <a:gd name="connsiteY1" fmla="*/ 0 h 3258904"/>
              <a:gd name="connsiteX2" fmla="*/ 2976254 w 2976254"/>
              <a:gd name="connsiteY2" fmla="*/ 3192289 h 3258904"/>
              <a:gd name="connsiteX3" fmla="*/ 2908439 w 2976254"/>
              <a:gd name="connsiteY3" fmla="*/ 3209726 h 3258904"/>
              <a:gd name="connsiteX4" fmla="*/ 2420603 w 2976254"/>
              <a:gd name="connsiteY4" fmla="*/ 3258904 h 3258904"/>
              <a:gd name="connsiteX5" fmla="*/ 0 w 2976254"/>
              <a:gd name="connsiteY5" fmla="*/ 838301 h 3258904"/>
              <a:gd name="connsiteX6" fmla="*/ 108826 w 2976254"/>
              <a:gd name="connsiteY6" fmla="*/ 118488 h 325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6254" h="3258904">
                <a:moveTo>
                  <a:pt x="152193" y="0"/>
                </a:moveTo>
                <a:lnTo>
                  <a:pt x="2976254" y="0"/>
                </a:lnTo>
                <a:lnTo>
                  <a:pt x="2976254" y="3192289"/>
                </a:lnTo>
                <a:lnTo>
                  <a:pt x="2908439" y="3209726"/>
                </a:lnTo>
                <a:cubicBezTo>
                  <a:pt x="2750864" y="3241971"/>
                  <a:pt x="2587711" y="3258904"/>
                  <a:pt x="2420603" y="3258904"/>
                </a:cubicBezTo>
                <a:cubicBezTo>
                  <a:pt x="1083741" y="3258904"/>
                  <a:pt x="0" y="2175163"/>
                  <a:pt x="0" y="838301"/>
                </a:cubicBezTo>
                <a:cubicBezTo>
                  <a:pt x="0" y="587639"/>
                  <a:pt x="38100" y="345877"/>
                  <a:pt x="108826" y="118488"/>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a:extLst>
              <a:ext uri="{FF2B5EF4-FFF2-40B4-BE49-F238E27FC236}">
                <a16:creationId xmlns:a16="http://schemas.microsoft.com/office/drawing/2014/main" id="{2CC26251-4579-4CC2-BCAB-35B7EDFBC8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biLevel thresh="25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35296" t="39487" r="12288" b="12942"/>
          <a:stretch/>
        </p:blipFill>
        <p:spPr>
          <a:xfrm rot="16200000" flipH="1">
            <a:off x="-169313" y="163702"/>
            <a:ext cx="3133761" cy="2795133"/>
          </a:xfrm>
          <a:prstGeom prst="rect">
            <a:avLst/>
          </a:prstGeom>
        </p:spPr>
      </p:pic>
      <p:sp>
        <p:nvSpPr>
          <p:cNvPr id="44" name="Oval 4">
            <a:extLst>
              <a:ext uri="{FF2B5EF4-FFF2-40B4-BE49-F238E27FC236}">
                <a16:creationId xmlns:a16="http://schemas.microsoft.com/office/drawing/2014/main" id="{01E439A2-8467-4AA1-B491-70DE0B9C4F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0137" y="94105"/>
            <a:ext cx="2698133" cy="269813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a:extLst>
              <a:ext uri="{FF2B5EF4-FFF2-40B4-BE49-F238E27FC236}">
                <a16:creationId xmlns:a16="http://schemas.microsoft.com/office/drawing/2014/main" id="{2DBDED9A-DF4C-44D8-9185-122848F909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70137" y="94105"/>
            <a:ext cx="2698133" cy="2698133"/>
          </a:xfrm>
          <a:prstGeom prst="rect">
            <a:avLst/>
          </a:prstGeom>
        </p:spPr>
      </p:pic>
      <p:sp>
        <p:nvSpPr>
          <p:cNvPr id="48" name="Oval 3">
            <a:extLst>
              <a:ext uri="{FF2B5EF4-FFF2-40B4-BE49-F238E27FC236}">
                <a16:creationId xmlns:a16="http://schemas.microsoft.com/office/drawing/2014/main" id="{1ACC84AF-5B6C-4F20-B6BF-AF0E6C5E5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118082" y="5608"/>
            <a:ext cx="4408870" cy="2474031"/>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Graphic 49">
            <a:extLst>
              <a:ext uri="{FF2B5EF4-FFF2-40B4-BE49-F238E27FC236}">
                <a16:creationId xmlns:a16="http://schemas.microsoft.com/office/drawing/2014/main" id="{DE362CB9-C88A-4B69-91A2-D2C045912E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14832" t="48375" r="13582" b="10444"/>
          <a:stretch/>
        </p:blipFill>
        <p:spPr>
          <a:xfrm flipH="1">
            <a:off x="7134037" y="-5611"/>
            <a:ext cx="4368276" cy="2512937"/>
          </a:xfrm>
          <a:prstGeom prst="rect">
            <a:avLst/>
          </a:prstGeom>
        </p:spPr>
      </p:pic>
      <p:sp>
        <p:nvSpPr>
          <p:cNvPr id="52" name="Oval 1">
            <a:extLst>
              <a:ext uri="{FF2B5EF4-FFF2-40B4-BE49-F238E27FC236}">
                <a16:creationId xmlns:a16="http://schemas.microsoft.com/office/drawing/2014/main" id="{2859D9BE-3FFB-45B2-8622-78FEBCE4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05186" y="3219078"/>
            <a:ext cx="3186814" cy="3638922"/>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Graphic 53">
            <a:extLst>
              <a:ext uri="{FF2B5EF4-FFF2-40B4-BE49-F238E27FC236}">
                <a16:creationId xmlns:a16="http://schemas.microsoft.com/office/drawing/2014/main" id="{6E01F488-C466-4A96-9F44-19173A95ED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26178" t="12146" r="12288" b="18832"/>
          <a:stretch/>
        </p:blipFill>
        <p:spPr>
          <a:xfrm flipH="1">
            <a:off x="9005182" y="3283388"/>
            <a:ext cx="3186816" cy="3574612"/>
          </a:xfrm>
          <a:prstGeom prst="rect">
            <a:avLst/>
          </a:prstGeom>
        </p:spPr>
      </p:pic>
    </p:spTree>
    <p:extLst>
      <p:ext uri="{BB962C8B-B14F-4D97-AF65-F5344CB8AC3E}">
        <p14:creationId xmlns:p14="http://schemas.microsoft.com/office/powerpoint/2010/main" val="2328740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42BA-9366-4BBF-A2DE-1D550836D355}"/>
              </a:ext>
            </a:extLst>
          </p:cNvPr>
          <p:cNvSpPr>
            <a:spLocks noGrp="1"/>
          </p:cNvSpPr>
          <p:nvPr>
            <p:ph type="title"/>
          </p:nvPr>
        </p:nvSpPr>
        <p:spPr/>
        <p:txBody>
          <a:bodyPr>
            <a:normAutofit/>
          </a:bodyPr>
          <a:lstStyle/>
          <a:p>
            <a:r>
              <a:rPr lang="en-US" sz="7200" u="sng" dirty="0">
                <a:latin typeface="Gabriola"/>
                <a:ea typeface="+mj-lt"/>
                <a:cs typeface="+mj-lt"/>
              </a:rPr>
              <a:t>Aim</a:t>
            </a:r>
            <a:endParaRPr lang="en-US" sz="7200" u="sng" dirty="0">
              <a:latin typeface="Gabriola"/>
            </a:endParaRPr>
          </a:p>
        </p:txBody>
      </p:sp>
      <p:sp>
        <p:nvSpPr>
          <p:cNvPr id="3" name="Content Placeholder 2">
            <a:extLst>
              <a:ext uri="{FF2B5EF4-FFF2-40B4-BE49-F238E27FC236}">
                <a16:creationId xmlns:a16="http://schemas.microsoft.com/office/drawing/2014/main" id="{B5098850-EA76-4648-A3C1-3493109CFE4C}"/>
              </a:ext>
            </a:extLst>
          </p:cNvPr>
          <p:cNvSpPr>
            <a:spLocks noGrp="1"/>
          </p:cNvSpPr>
          <p:nvPr>
            <p:ph idx="1"/>
          </p:nvPr>
        </p:nvSpPr>
        <p:spPr/>
        <p:txBody>
          <a:bodyPr vert="horz" lIns="91440" tIns="45720" rIns="91440" bIns="45720" rtlCol="0" anchor="t">
            <a:normAutofit/>
          </a:bodyPr>
          <a:lstStyle/>
          <a:p>
            <a:pPr marL="0" indent="0" algn="ctr">
              <a:buNone/>
            </a:pPr>
            <a:r>
              <a:rPr lang="en-US" sz="4000" dirty="0">
                <a:ea typeface="+mn-lt"/>
                <a:cs typeface="+mn-lt"/>
              </a:rPr>
              <a:t>To study the functionality of PN junction diode Characteristics in forward bias and reverse bias condition. </a:t>
            </a:r>
            <a:endParaRPr lang="en-US" sz="4000" dirty="0">
              <a:cs typeface="Calibri"/>
            </a:endParaRPr>
          </a:p>
        </p:txBody>
      </p:sp>
    </p:spTree>
    <p:extLst>
      <p:ext uri="{BB962C8B-B14F-4D97-AF65-F5344CB8AC3E}">
        <p14:creationId xmlns:p14="http://schemas.microsoft.com/office/powerpoint/2010/main" val="384484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7"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8" name="Oval 17">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9" name="Freeform: Shape 28">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30" name="Freeform: Shape 29">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31" name="Oval 30">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4" name="Rectangle 33">
            <a:extLst>
              <a:ext uri="{FF2B5EF4-FFF2-40B4-BE49-F238E27FC236}">
                <a16:creationId xmlns:a16="http://schemas.microsoft.com/office/drawing/2014/main" id="{A8CEE57D-E65E-458D-98D9-77CEF932A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BE4ECDA1-B667-43B8-912E-0AEF0EF060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35B4BF99-5A0B-4CF2-B387-2E5336C8205E}"/>
              </a:ext>
            </a:extLst>
          </p:cNvPr>
          <p:cNvSpPr>
            <a:spLocks noGrp="1"/>
          </p:cNvSpPr>
          <p:nvPr>
            <p:ph type="title"/>
          </p:nvPr>
        </p:nvSpPr>
        <p:spPr>
          <a:xfrm>
            <a:off x="162723" y="3341876"/>
            <a:ext cx="9783096" cy="1352003"/>
          </a:xfrm>
        </p:spPr>
        <p:txBody>
          <a:bodyPr vert="horz" lIns="91440" tIns="45720" rIns="91440" bIns="45720" rtlCol="0" anchor="b">
            <a:normAutofit/>
          </a:bodyPr>
          <a:lstStyle/>
          <a:p>
            <a:r>
              <a:rPr lang="en-US" sz="6000" u="sng" dirty="0">
                <a:latin typeface="Gabriola"/>
              </a:rPr>
              <a:t>Apparatus required</a:t>
            </a:r>
          </a:p>
        </p:txBody>
      </p:sp>
      <p:pic>
        <p:nvPicPr>
          <p:cNvPr id="3" name="Picture 3">
            <a:extLst>
              <a:ext uri="{FF2B5EF4-FFF2-40B4-BE49-F238E27FC236}">
                <a16:creationId xmlns:a16="http://schemas.microsoft.com/office/drawing/2014/main" id="{398C9601-2EDC-4E4B-B91D-67DB2F0C617A}"/>
              </a:ext>
            </a:extLst>
          </p:cNvPr>
          <p:cNvPicPr>
            <a:picLocks noChangeAspect="1"/>
          </p:cNvPicPr>
          <p:nvPr/>
        </p:nvPicPr>
        <p:blipFill rotWithShape="1">
          <a:blip r:embed="rId2"/>
          <a:srcRect t="1444" r="-1" b="-1"/>
          <a:stretch/>
        </p:blipFill>
        <p:spPr>
          <a:xfrm>
            <a:off x="-6833" y="8171"/>
            <a:ext cx="2661184" cy="2622764"/>
          </a:xfrm>
          <a:custGeom>
            <a:avLst/>
            <a:gdLst/>
            <a:ahLst/>
            <a:cxnLst/>
            <a:rect l="l" t="t" r="r" b="b"/>
            <a:pathLst>
              <a:path w="2661184" h="2622764">
                <a:moveTo>
                  <a:pt x="0" y="0"/>
                </a:moveTo>
                <a:lnTo>
                  <a:pt x="2227776" y="0"/>
                </a:lnTo>
                <a:lnTo>
                  <a:pt x="2307341" y="87544"/>
                </a:lnTo>
                <a:cubicBezTo>
                  <a:pt x="2528393" y="355398"/>
                  <a:pt x="2661184" y="698795"/>
                  <a:pt x="2661184" y="1073206"/>
                </a:cubicBezTo>
                <a:cubicBezTo>
                  <a:pt x="2661184" y="1929004"/>
                  <a:pt x="1967424" y="2622764"/>
                  <a:pt x="1111627" y="2622764"/>
                </a:cubicBezTo>
                <a:cubicBezTo>
                  <a:pt x="683729" y="2622764"/>
                  <a:pt x="296338" y="2449323"/>
                  <a:pt x="15923" y="2168909"/>
                </a:cubicBezTo>
                <a:lnTo>
                  <a:pt x="0" y="2151389"/>
                </a:lnTo>
                <a:close/>
              </a:path>
            </a:pathLst>
          </a:custGeom>
        </p:spPr>
      </p:pic>
      <p:grpSp>
        <p:nvGrpSpPr>
          <p:cNvPr id="38" name="Decorative Circles">
            <a:extLst>
              <a:ext uri="{FF2B5EF4-FFF2-40B4-BE49-F238E27FC236}">
                <a16:creationId xmlns:a16="http://schemas.microsoft.com/office/drawing/2014/main" id="{500591CD-6929-42A5-BA58-8CE5211BF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17076" y="316268"/>
            <a:ext cx="7118688" cy="2769969"/>
            <a:chOff x="2717076" y="316268"/>
            <a:chExt cx="7118688" cy="2769969"/>
          </a:xfrm>
        </p:grpSpPr>
        <p:sp>
          <p:nvSpPr>
            <p:cNvPr id="39" name="Oval 38">
              <a:extLst>
                <a:ext uri="{FF2B5EF4-FFF2-40B4-BE49-F238E27FC236}">
                  <a16:creationId xmlns:a16="http://schemas.microsoft.com/office/drawing/2014/main" id="{BA8C35DF-CCAF-440C-8E38-1EFAB96559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5300000">
              <a:off x="3144819" y="2212360"/>
              <a:ext cx="366238" cy="366238"/>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89B01C7-A8DE-43CD-B1B6-A3171DF7E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5300000">
              <a:off x="2717076" y="1985957"/>
              <a:ext cx="204589" cy="2045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71195F75-6825-42A6-87FB-25BBB4B110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44962" y="2517454"/>
              <a:ext cx="390802" cy="390802"/>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9E79E58-0A7F-4030-934C-3D5CCFE80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23231" y="2972870"/>
              <a:ext cx="113367" cy="1133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42140BB-4824-45F4-A86B-BF0359856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1579" y="316268"/>
              <a:ext cx="390802" cy="390802"/>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6">
            <a:extLst>
              <a:ext uri="{FF2B5EF4-FFF2-40B4-BE49-F238E27FC236}">
                <a16:creationId xmlns:a16="http://schemas.microsoft.com/office/drawing/2014/main" id="{ED45DA10-A6F0-430A-9328-6EE9FDDF43D3}"/>
              </a:ext>
            </a:extLst>
          </p:cNvPr>
          <p:cNvPicPr>
            <a:picLocks noChangeAspect="1"/>
          </p:cNvPicPr>
          <p:nvPr/>
        </p:nvPicPr>
        <p:blipFill rotWithShape="1">
          <a:blip r:embed="rId3"/>
          <a:srcRect r="4" b="4"/>
          <a:stretch/>
        </p:blipFill>
        <p:spPr>
          <a:xfrm>
            <a:off x="3144974" y="127640"/>
            <a:ext cx="2155608" cy="2155608"/>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8" descr="A picture containing text, device, white&#10;&#10;Description automatically generated">
            <a:extLst>
              <a:ext uri="{FF2B5EF4-FFF2-40B4-BE49-F238E27FC236}">
                <a16:creationId xmlns:a16="http://schemas.microsoft.com/office/drawing/2014/main" id="{A4F7AC50-686D-48AD-B94C-98364F0E8975}"/>
              </a:ext>
            </a:extLst>
          </p:cNvPr>
          <p:cNvPicPr>
            <a:picLocks noChangeAspect="1"/>
          </p:cNvPicPr>
          <p:nvPr/>
        </p:nvPicPr>
        <p:blipFill rotWithShape="1">
          <a:blip r:embed="rId4"/>
          <a:srcRect r="-3" b="-3"/>
          <a:stretch/>
        </p:blipFill>
        <p:spPr>
          <a:xfrm>
            <a:off x="6010071" y="138282"/>
            <a:ext cx="3063894" cy="306389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7" name="Picture 7">
            <a:extLst>
              <a:ext uri="{FF2B5EF4-FFF2-40B4-BE49-F238E27FC236}">
                <a16:creationId xmlns:a16="http://schemas.microsoft.com/office/drawing/2014/main" id="{C49F7443-BE97-4D21-90AF-74925EA0EDF4}"/>
              </a:ext>
            </a:extLst>
          </p:cNvPr>
          <p:cNvPicPr>
            <a:picLocks noChangeAspect="1"/>
          </p:cNvPicPr>
          <p:nvPr/>
        </p:nvPicPr>
        <p:blipFill rotWithShape="1">
          <a:blip r:embed="rId5"/>
          <a:srcRect t="13550"/>
          <a:stretch/>
        </p:blipFill>
        <p:spPr>
          <a:xfrm>
            <a:off x="9609917" y="10"/>
            <a:ext cx="2579034" cy="2619744"/>
          </a:xfrm>
          <a:custGeom>
            <a:avLst/>
            <a:gdLst/>
            <a:ahLst/>
            <a:cxnLst/>
            <a:rect l="l" t="t" r="r" b="b"/>
            <a:pathLst>
              <a:path w="2579034" h="2619754">
                <a:moveTo>
                  <a:pt x="455682" y="0"/>
                </a:moveTo>
                <a:lnTo>
                  <a:pt x="2579034" y="0"/>
                </a:lnTo>
                <a:lnTo>
                  <a:pt x="2579034" y="2202359"/>
                </a:lnTo>
                <a:lnTo>
                  <a:pt x="2504372" y="2270216"/>
                </a:lnTo>
                <a:cubicBezTo>
                  <a:pt x="2239776" y="2488580"/>
                  <a:pt x="1900558" y="2619754"/>
                  <a:pt x="1530703" y="2619754"/>
                </a:cubicBezTo>
                <a:cubicBezTo>
                  <a:pt x="685318" y="2619754"/>
                  <a:pt x="0" y="1934436"/>
                  <a:pt x="0" y="1089051"/>
                </a:cubicBezTo>
                <a:cubicBezTo>
                  <a:pt x="0" y="666360"/>
                  <a:pt x="171330" y="283684"/>
                  <a:pt x="448332" y="6680"/>
                </a:cubicBezTo>
                <a:close/>
              </a:path>
            </a:pathLst>
          </a:custGeom>
        </p:spPr>
      </p:pic>
      <p:pic>
        <p:nvPicPr>
          <p:cNvPr id="10" name="Picture 10">
            <a:extLst>
              <a:ext uri="{FF2B5EF4-FFF2-40B4-BE49-F238E27FC236}">
                <a16:creationId xmlns:a16="http://schemas.microsoft.com/office/drawing/2014/main" id="{F8FA854D-661C-426F-8B0C-71F881C39C6A}"/>
              </a:ext>
            </a:extLst>
          </p:cNvPr>
          <p:cNvPicPr>
            <a:picLocks noChangeAspect="1"/>
          </p:cNvPicPr>
          <p:nvPr/>
        </p:nvPicPr>
        <p:blipFill>
          <a:blip r:embed="rId6"/>
          <a:stretch>
            <a:fillRect/>
          </a:stretch>
        </p:blipFill>
        <p:spPr>
          <a:xfrm>
            <a:off x="5105400" y="3171716"/>
            <a:ext cx="2743200" cy="3550276"/>
          </a:xfrm>
          <a:prstGeom prst="rect">
            <a:avLst/>
          </a:prstGeom>
        </p:spPr>
      </p:pic>
      <p:pic>
        <p:nvPicPr>
          <p:cNvPr id="11" name="Picture 11">
            <a:extLst>
              <a:ext uri="{FF2B5EF4-FFF2-40B4-BE49-F238E27FC236}">
                <a16:creationId xmlns:a16="http://schemas.microsoft.com/office/drawing/2014/main" id="{B0486E35-6785-4046-BCED-E5BC78A771B0}"/>
              </a:ext>
            </a:extLst>
          </p:cNvPr>
          <p:cNvPicPr>
            <a:picLocks noChangeAspect="1"/>
          </p:cNvPicPr>
          <p:nvPr/>
        </p:nvPicPr>
        <p:blipFill>
          <a:blip r:embed="rId7"/>
          <a:stretch>
            <a:fillRect/>
          </a:stretch>
        </p:blipFill>
        <p:spPr>
          <a:xfrm>
            <a:off x="8059072" y="5022287"/>
            <a:ext cx="2686050" cy="1704975"/>
          </a:xfrm>
          <a:prstGeom prst="rect">
            <a:avLst/>
          </a:prstGeom>
        </p:spPr>
      </p:pic>
      <p:pic>
        <p:nvPicPr>
          <p:cNvPr id="12" name="Picture 13">
            <a:extLst>
              <a:ext uri="{FF2B5EF4-FFF2-40B4-BE49-F238E27FC236}">
                <a16:creationId xmlns:a16="http://schemas.microsoft.com/office/drawing/2014/main" id="{2D0E99FC-9B37-4482-B5F0-7E05549D022A}"/>
              </a:ext>
            </a:extLst>
          </p:cNvPr>
          <p:cNvPicPr>
            <a:picLocks noChangeAspect="1"/>
          </p:cNvPicPr>
          <p:nvPr/>
        </p:nvPicPr>
        <p:blipFill>
          <a:blip r:embed="rId8"/>
          <a:stretch>
            <a:fillRect/>
          </a:stretch>
        </p:blipFill>
        <p:spPr>
          <a:xfrm>
            <a:off x="9940567" y="2713857"/>
            <a:ext cx="2143125" cy="2143125"/>
          </a:xfrm>
          <a:prstGeom prst="rect">
            <a:avLst/>
          </a:prstGeom>
        </p:spPr>
      </p:pic>
    </p:spTree>
    <p:extLst>
      <p:ext uri="{BB962C8B-B14F-4D97-AF65-F5344CB8AC3E}">
        <p14:creationId xmlns:p14="http://schemas.microsoft.com/office/powerpoint/2010/main" val="355783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00F2-58C1-4318-836C-8F9301003E9D}"/>
              </a:ext>
            </a:extLst>
          </p:cNvPr>
          <p:cNvSpPr>
            <a:spLocks noGrp="1"/>
          </p:cNvSpPr>
          <p:nvPr>
            <p:ph type="title"/>
          </p:nvPr>
        </p:nvSpPr>
        <p:spPr/>
        <p:txBody>
          <a:bodyPr>
            <a:normAutofit/>
          </a:bodyPr>
          <a:lstStyle/>
          <a:p>
            <a:r>
              <a:rPr lang="en-US" sz="7200" dirty="0">
                <a:latin typeface="Gabriola"/>
                <a:ea typeface="+mj-lt"/>
                <a:cs typeface="+mj-lt"/>
              </a:rPr>
              <a:t>Apparatus required</a:t>
            </a:r>
            <a:endParaRPr lang="en-US" sz="7200" dirty="0">
              <a:latin typeface="Gabriola"/>
            </a:endParaRPr>
          </a:p>
        </p:txBody>
      </p:sp>
      <p:graphicFrame>
        <p:nvGraphicFramePr>
          <p:cNvPr id="4" name="Table 4">
            <a:extLst>
              <a:ext uri="{FF2B5EF4-FFF2-40B4-BE49-F238E27FC236}">
                <a16:creationId xmlns:a16="http://schemas.microsoft.com/office/drawing/2014/main" id="{2EB1FA35-3A3A-41F4-AB5D-5BE14228C9F6}"/>
              </a:ext>
            </a:extLst>
          </p:cNvPr>
          <p:cNvGraphicFramePr>
            <a:graphicFrameLocks noGrp="1"/>
          </p:cNvGraphicFramePr>
          <p:nvPr>
            <p:ph idx="1"/>
            <p:extLst>
              <p:ext uri="{D42A27DB-BD31-4B8C-83A1-F6EECF244321}">
                <p14:modId xmlns:p14="http://schemas.microsoft.com/office/powerpoint/2010/main" val="825682500"/>
              </p:ext>
            </p:extLst>
          </p:nvPr>
        </p:nvGraphicFramePr>
        <p:xfrm>
          <a:off x="777875" y="1825625"/>
          <a:ext cx="10658471" cy="3942080"/>
        </p:xfrm>
        <a:graphic>
          <a:graphicData uri="http://schemas.openxmlformats.org/drawingml/2006/table">
            <a:tbl>
              <a:tblPr firstRow="1" bandRow="1">
                <a:tableStyleId>{5C22544A-7EE6-4342-B048-85BDC9FD1C3A}</a:tableStyleId>
              </a:tblPr>
              <a:tblGrid>
                <a:gridCol w="1388806">
                  <a:extLst>
                    <a:ext uri="{9D8B030D-6E8A-4147-A177-3AD203B41FA5}">
                      <a16:colId xmlns:a16="http://schemas.microsoft.com/office/drawing/2014/main" val="3481150647"/>
                    </a:ext>
                  </a:extLst>
                </a:gridCol>
                <a:gridCol w="3940429">
                  <a:extLst>
                    <a:ext uri="{9D8B030D-6E8A-4147-A177-3AD203B41FA5}">
                      <a16:colId xmlns:a16="http://schemas.microsoft.com/office/drawing/2014/main" val="1917354086"/>
                    </a:ext>
                  </a:extLst>
                </a:gridCol>
                <a:gridCol w="2664618">
                  <a:extLst>
                    <a:ext uri="{9D8B030D-6E8A-4147-A177-3AD203B41FA5}">
                      <a16:colId xmlns:a16="http://schemas.microsoft.com/office/drawing/2014/main" val="3613184259"/>
                    </a:ext>
                  </a:extLst>
                </a:gridCol>
                <a:gridCol w="2664618">
                  <a:extLst>
                    <a:ext uri="{9D8B030D-6E8A-4147-A177-3AD203B41FA5}">
                      <a16:colId xmlns:a16="http://schemas.microsoft.com/office/drawing/2014/main" val="1653831064"/>
                    </a:ext>
                  </a:extLst>
                </a:gridCol>
              </a:tblGrid>
              <a:tr h="370840">
                <a:tc>
                  <a:txBody>
                    <a:bodyPr/>
                    <a:lstStyle/>
                    <a:p>
                      <a:pPr lvl="0">
                        <a:buNone/>
                      </a:pPr>
                      <a:r>
                        <a:rPr lang="en-US" sz="1800" b="0" i="0" u="none" strike="noStrike" noProof="0" err="1">
                          <a:latin typeface="Calibri"/>
                        </a:rPr>
                        <a:t>Sl.No</a:t>
                      </a:r>
                      <a:r>
                        <a:rPr lang="en-US" sz="1800" b="0" i="0" u="none" strike="noStrike" noProof="0" dirty="0">
                          <a:latin typeface="Calibri"/>
                        </a:rPr>
                        <a:t>. </a:t>
                      </a:r>
                      <a:endParaRPr lang="en-US" sz="1800" b="0" i="0" u="none" strike="noStrike" noProof="0">
                        <a:latin typeface="Calibri"/>
                      </a:endParaRPr>
                    </a:p>
                  </a:txBody>
                  <a:tcPr/>
                </a:tc>
                <a:tc>
                  <a:txBody>
                    <a:bodyPr/>
                    <a:lstStyle/>
                    <a:p>
                      <a:pPr lvl="0" algn="l">
                        <a:lnSpc>
                          <a:spcPct val="100000"/>
                        </a:lnSpc>
                        <a:spcBef>
                          <a:spcPts val="0"/>
                        </a:spcBef>
                        <a:spcAft>
                          <a:spcPts val="0"/>
                        </a:spcAft>
                        <a:buNone/>
                      </a:pPr>
                      <a:r>
                        <a:rPr lang="en-US" sz="1800" b="0" i="0" u="none" strike="noStrike" noProof="0" dirty="0">
                          <a:latin typeface="Calibri"/>
                        </a:rPr>
                        <a:t>Apparatus</a:t>
                      </a:r>
                      <a:endParaRPr lang="en-US" sz="1800" b="1" i="0" u="none" strike="noStrike" noProof="0" dirty="0">
                        <a:latin typeface="Calibri"/>
                      </a:endParaRPr>
                    </a:p>
                  </a:txBody>
                  <a:tcPr/>
                </a:tc>
                <a:tc>
                  <a:txBody>
                    <a:bodyPr/>
                    <a:lstStyle/>
                    <a:p>
                      <a:pPr lvl="0" algn="l">
                        <a:lnSpc>
                          <a:spcPct val="100000"/>
                        </a:lnSpc>
                        <a:spcBef>
                          <a:spcPts val="0"/>
                        </a:spcBef>
                        <a:spcAft>
                          <a:spcPts val="0"/>
                        </a:spcAft>
                        <a:buNone/>
                      </a:pPr>
                      <a:r>
                        <a:rPr lang="en-US" sz="1800" b="0" i="0" u="none" strike="noStrike" noProof="0" dirty="0">
                          <a:latin typeface="Calibri"/>
                        </a:rPr>
                        <a:t> Range </a:t>
                      </a:r>
                      <a:endParaRPr lang="en-US" sz="1800" b="1" i="0" u="none" strike="noStrike" noProof="0" dirty="0">
                        <a:latin typeface="Calibri"/>
                      </a:endParaRPr>
                    </a:p>
                  </a:txBody>
                  <a:tcPr/>
                </a:tc>
                <a:tc>
                  <a:txBody>
                    <a:bodyPr/>
                    <a:lstStyle/>
                    <a:p>
                      <a:pPr lvl="0" algn="l">
                        <a:lnSpc>
                          <a:spcPct val="100000"/>
                        </a:lnSpc>
                        <a:spcBef>
                          <a:spcPts val="0"/>
                        </a:spcBef>
                        <a:spcAft>
                          <a:spcPts val="0"/>
                        </a:spcAft>
                        <a:buNone/>
                      </a:pPr>
                      <a:r>
                        <a:rPr lang="en-US" sz="1800" b="0" i="0" u="none" strike="noStrike" noProof="0" dirty="0">
                          <a:latin typeface="Calibri"/>
                        </a:rPr>
                        <a:t>Quantity</a:t>
                      </a:r>
                      <a:endParaRPr lang="en-US" sz="1800" b="1" i="0" u="none" strike="noStrike" noProof="0" dirty="0">
                        <a:latin typeface="Calibri"/>
                      </a:endParaRPr>
                    </a:p>
                    <a:p>
                      <a:pPr lvl="0">
                        <a:buNone/>
                      </a:pPr>
                      <a:endParaRPr lang="en-US" dirty="0"/>
                    </a:p>
                  </a:txBody>
                  <a:tcPr/>
                </a:tc>
                <a:extLst>
                  <a:ext uri="{0D108BD9-81ED-4DB2-BD59-A6C34878D82A}">
                    <a16:rowId xmlns:a16="http://schemas.microsoft.com/office/drawing/2014/main" val="1848209"/>
                  </a:ext>
                </a:extLst>
              </a:tr>
              <a:tr h="370840">
                <a:tc>
                  <a:txBody>
                    <a:bodyPr/>
                    <a:lstStyle/>
                    <a:p>
                      <a:r>
                        <a:rPr lang="en-US" dirty="0"/>
                        <a:t>1</a:t>
                      </a:r>
                    </a:p>
                  </a:txBody>
                  <a:tcPr/>
                </a:tc>
                <a:tc>
                  <a:txBody>
                    <a:bodyPr/>
                    <a:lstStyle/>
                    <a:p>
                      <a:pPr lvl="0">
                        <a:buNone/>
                      </a:pPr>
                      <a:r>
                        <a:rPr lang="en-US" sz="1800" b="0" i="0" u="none" strike="noStrike" noProof="0" dirty="0">
                          <a:latin typeface="Calibri"/>
                        </a:rPr>
                        <a:t>RPS</a:t>
                      </a:r>
                    </a:p>
                  </a:txBody>
                  <a:tcPr/>
                </a:tc>
                <a:tc>
                  <a:txBody>
                    <a:bodyPr/>
                    <a:lstStyle/>
                    <a:p>
                      <a:pPr lvl="0" algn="l">
                        <a:lnSpc>
                          <a:spcPct val="100000"/>
                        </a:lnSpc>
                        <a:spcBef>
                          <a:spcPts val="0"/>
                        </a:spcBef>
                        <a:spcAft>
                          <a:spcPts val="0"/>
                        </a:spcAft>
                        <a:buNone/>
                      </a:pPr>
                      <a:r>
                        <a:rPr lang="en-US" sz="1800" b="0" i="0" u="none" strike="noStrike" noProof="0" dirty="0">
                          <a:latin typeface="Calibri"/>
                        </a:rPr>
                        <a:t> (0-30V)</a:t>
                      </a:r>
                      <a:endParaRPr lang="en-US" dirty="0"/>
                    </a:p>
                  </a:txBody>
                  <a:tcPr/>
                </a:tc>
                <a:tc>
                  <a:txBody>
                    <a:bodyPr/>
                    <a:lstStyle/>
                    <a:p>
                      <a:pPr lvl="0" algn="l">
                        <a:lnSpc>
                          <a:spcPct val="100000"/>
                        </a:lnSpc>
                        <a:spcBef>
                          <a:spcPts val="0"/>
                        </a:spcBef>
                        <a:spcAft>
                          <a:spcPts val="0"/>
                        </a:spcAft>
                        <a:buNone/>
                      </a:pPr>
                      <a:r>
                        <a:rPr lang="en-US" sz="1800" b="0" i="0" u="none" strike="noStrike" noProof="0" dirty="0">
                          <a:latin typeface="Calibri"/>
                        </a:rPr>
                        <a:t> 1</a:t>
                      </a:r>
                    </a:p>
                    <a:p>
                      <a:pPr lvl="0">
                        <a:buNone/>
                      </a:pPr>
                      <a:endParaRPr lang="en-US" dirty="0"/>
                    </a:p>
                  </a:txBody>
                  <a:tcPr/>
                </a:tc>
                <a:extLst>
                  <a:ext uri="{0D108BD9-81ED-4DB2-BD59-A6C34878D82A}">
                    <a16:rowId xmlns:a16="http://schemas.microsoft.com/office/drawing/2014/main" val="2960804993"/>
                  </a:ext>
                </a:extLst>
              </a:tr>
              <a:tr h="370840">
                <a:tc>
                  <a:txBody>
                    <a:bodyPr/>
                    <a:lstStyle/>
                    <a:p>
                      <a:r>
                        <a:rPr lang="en-US" dirty="0"/>
                        <a:t>2</a:t>
                      </a:r>
                    </a:p>
                  </a:txBody>
                  <a:tcPr/>
                </a:tc>
                <a:tc>
                  <a:txBody>
                    <a:bodyPr/>
                    <a:lstStyle/>
                    <a:p>
                      <a:pPr lvl="0">
                        <a:buNone/>
                      </a:pPr>
                      <a:r>
                        <a:rPr lang="en-US" sz="1800" b="0" i="0" u="none" strike="noStrike" noProof="0" dirty="0">
                          <a:latin typeface="Calibri"/>
                        </a:rPr>
                        <a:t>Resistor  </a:t>
                      </a:r>
                    </a:p>
                  </a:txBody>
                  <a:tcPr/>
                </a:tc>
                <a:tc>
                  <a:txBody>
                    <a:bodyPr/>
                    <a:lstStyle/>
                    <a:p>
                      <a:pPr lvl="0" algn="l">
                        <a:lnSpc>
                          <a:spcPct val="100000"/>
                        </a:lnSpc>
                        <a:spcBef>
                          <a:spcPts val="0"/>
                        </a:spcBef>
                        <a:spcAft>
                          <a:spcPts val="0"/>
                        </a:spcAft>
                        <a:buNone/>
                      </a:pPr>
                      <a:r>
                        <a:rPr lang="en-US" sz="1800" b="0" i="0" u="none" strike="noStrike" noProof="0" dirty="0">
                          <a:latin typeface="Calibri"/>
                        </a:rPr>
                        <a:t> 1KΩ</a:t>
                      </a:r>
                    </a:p>
                    <a:p>
                      <a:pPr lvl="0">
                        <a:buNone/>
                      </a:pPr>
                      <a:endParaRPr lang="en-US" dirty="0"/>
                    </a:p>
                  </a:txBody>
                  <a:tcPr/>
                </a:tc>
                <a:tc>
                  <a:txBody>
                    <a:bodyPr/>
                    <a:lstStyle/>
                    <a:p>
                      <a:pPr lvl="0">
                        <a:buNone/>
                      </a:pPr>
                      <a:r>
                        <a:rPr lang="en-US" sz="1800" b="0" i="0" u="none" strike="noStrike" noProof="0" dirty="0">
                          <a:latin typeface="Calibri"/>
                        </a:rPr>
                        <a:t>1</a:t>
                      </a:r>
                    </a:p>
                  </a:txBody>
                  <a:tcPr/>
                </a:tc>
                <a:extLst>
                  <a:ext uri="{0D108BD9-81ED-4DB2-BD59-A6C34878D82A}">
                    <a16:rowId xmlns:a16="http://schemas.microsoft.com/office/drawing/2014/main" val="3267647958"/>
                  </a:ext>
                </a:extLst>
              </a:tr>
              <a:tr h="370840">
                <a:tc>
                  <a:txBody>
                    <a:bodyPr/>
                    <a:lstStyle/>
                    <a:p>
                      <a:r>
                        <a:rPr lang="en-US" dirty="0"/>
                        <a:t>3</a:t>
                      </a:r>
                    </a:p>
                  </a:txBody>
                  <a:tcPr/>
                </a:tc>
                <a:tc>
                  <a:txBody>
                    <a:bodyPr/>
                    <a:lstStyle/>
                    <a:p>
                      <a:pPr lvl="0" algn="l">
                        <a:lnSpc>
                          <a:spcPct val="100000"/>
                        </a:lnSpc>
                        <a:spcBef>
                          <a:spcPts val="0"/>
                        </a:spcBef>
                        <a:spcAft>
                          <a:spcPts val="0"/>
                        </a:spcAft>
                        <a:buNone/>
                      </a:pPr>
                      <a:r>
                        <a:rPr lang="en-US" sz="1800" b="0" i="0" u="none" strike="noStrike" noProof="0" dirty="0">
                          <a:latin typeface="Calibri"/>
                        </a:rPr>
                        <a:t>  Diode</a:t>
                      </a:r>
                    </a:p>
                  </a:txBody>
                  <a:tcPr/>
                </a:tc>
                <a:tc>
                  <a:txBody>
                    <a:bodyPr/>
                    <a:lstStyle/>
                    <a:p>
                      <a:pPr lvl="0" algn="l">
                        <a:lnSpc>
                          <a:spcPct val="100000"/>
                        </a:lnSpc>
                        <a:spcBef>
                          <a:spcPts val="0"/>
                        </a:spcBef>
                        <a:spcAft>
                          <a:spcPts val="0"/>
                        </a:spcAft>
                        <a:buNone/>
                      </a:pPr>
                      <a:r>
                        <a:rPr lang="en-US" sz="1800" b="0" i="0" u="none" strike="noStrike" noProof="0" dirty="0">
                          <a:latin typeface="Calibri"/>
                        </a:rPr>
                        <a:t> 1N4007</a:t>
                      </a:r>
                    </a:p>
                  </a:txBody>
                  <a:tcPr/>
                </a:tc>
                <a:tc>
                  <a:txBody>
                    <a:bodyPr/>
                    <a:lstStyle/>
                    <a:p>
                      <a:pPr lvl="0" algn="l">
                        <a:lnSpc>
                          <a:spcPct val="100000"/>
                        </a:lnSpc>
                        <a:spcBef>
                          <a:spcPts val="0"/>
                        </a:spcBef>
                        <a:spcAft>
                          <a:spcPts val="0"/>
                        </a:spcAft>
                        <a:buNone/>
                      </a:pPr>
                      <a:r>
                        <a:rPr lang="en-US" sz="1800" b="0" i="0" u="none" strike="noStrike" noProof="0" dirty="0">
                          <a:latin typeface="Calibri"/>
                        </a:rPr>
                        <a:t> 1 </a:t>
                      </a:r>
                    </a:p>
                  </a:txBody>
                  <a:tcPr/>
                </a:tc>
                <a:extLst>
                  <a:ext uri="{0D108BD9-81ED-4DB2-BD59-A6C34878D82A}">
                    <a16:rowId xmlns:a16="http://schemas.microsoft.com/office/drawing/2014/main" val="923683556"/>
                  </a:ext>
                </a:extLst>
              </a:tr>
              <a:tr h="370840">
                <a:tc>
                  <a:txBody>
                    <a:bodyPr/>
                    <a:lstStyle/>
                    <a:p>
                      <a:r>
                        <a:rPr lang="en-US" dirty="0"/>
                        <a:t>4</a:t>
                      </a:r>
                    </a:p>
                  </a:txBody>
                  <a:tcPr/>
                </a:tc>
                <a:tc>
                  <a:txBody>
                    <a:bodyPr/>
                    <a:lstStyle/>
                    <a:p>
                      <a:pPr lvl="0" algn="l">
                        <a:lnSpc>
                          <a:spcPct val="100000"/>
                        </a:lnSpc>
                        <a:spcBef>
                          <a:spcPts val="0"/>
                        </a:spcBef>
                        <a:spcAft>
                          <a:spcPts val="0"/>
                        </a:spcAft>
                        <a:buNone/>
                      </a:pPr>
                      <a:r>
                        <a:rPr lang="en-US" sz="1800" b="0" i="0" u="none" strike="noStrike" noProof="0" dirty="0">
                          <a:latin typeface="Calibri"/>
                        </a:rPr>
                        <a:t>Ammeter</a:t>
                      </a:r>
                    </a:p>
                  </a:txBody>
                  <a:tcPr/>
                </a:tc>
                <a:tc>
                  <a:txBody>
                    <a:bodyPr/>
                    <a:lstStyle/>
                    <a:p>
                      <a:pPr lvl="0" algn="l">
                        <a:lnSpc>
                          <a:spcPct val="100000"/>
                        </a:lnSpc>
                        <a:spcBef>
                          <a:spcPts val="0"/>
                        </a:spcBef>
                        <a:spcAft>
                          <a:spcPts val="0"/>
                        </a:spcAft>
                        <a:buNone/>
                      </a:pPr>
                      <a:r>
                        <a:rPr lang="en-US" sz="1800" b="0" i="0" u="none" strike="noStrike" noProof="0" dirty="0">
                          <a:latin typeface="Calibri"/>
                        </a:rPr>
                        <a:t>(0-200mA) and </a:t>
                      </a:r>
                      <a:endParaRPr lang="en-US"/>
                    </a:p>
                    <a:p>
                      <a:pPr lvl="0" algn="l">
                        <a:lnSpc>
                          <a:spcPct val="100000"/>
                        </a:lnSpc>
                        <a:spcBef>
                          <a:spcPts val="0"/>
                        </a:spcBef>
                        <a:spcAft>
                          <a:spcPts val="0"/>
                        </a:spcAft>
                        <a:buNone/>
                      </a:pPr>
                      <a:r>
                        <a:rPr lang="en-US" sz="1800" b="0" i="0" u="none" strike="noStrike" noProof="0" dirty="0">
                          <a:latin typeface="Calibri"/>
                        </a:rPr>
                        <a:t>(0-2000µA) </a:t>
                      </a:r>
                    </a:p>
                  </a:txBody>
                  <a:tcPr/>
                </a:tc>
                <a:tc>
                  <a:txBody>
                    <a:bodyPr/>
                    <a:lstStyle/>
                    <a:p>
                      <a:pPr lvl="0" algn="l">
                        <a:lnSpc>
                          <a:spcPct val="100000"/>
                        </a:lnSpc>
                        <a:spcBef>
                          <a:spcPts val="0"/>
                        </a:spcBef>
                        <a:spcAft>
                          <a:spcPts val="0"/>
                        </a:spcAft>
                        <a:buNone/>
                      </a:pPr>
                      <a:r>
                        <a:rPr lang="en-US" sz="1800" b="0" i="0" u="none" strike="noStrike" noProof="0" dirty="0">
                          <a:latin typeface="Calibri"/>
                        </a:rPr>
                        <a:t>Each 1 </a:t>
                      </a:r>
                    </a:p>
                  </a:txBody>
                  <a:tcPr/>
                </a:tc>
                <a:extLst>
                  <a:ext uri="{0D108BD9-81ED-4DB2-BD59-A6C34878D82A}">
                    <a16:rowId xmlns:a16="http://schemas.microsoft.com/office/drawing/2014/main" val="2762151488"/>
                  </a:ext>
                </a:extLst>
              </a:tr>
              <a:tr h="370840">
                <a:tc>
                  <a:txBody>
                    <a:bodyPr/>
                    <a:lstStyle/>
                    <a:p>
                      <a:r>
                        <a:rPr lang="en-US" dirty="0"/>
                        <a:t>5</a:t>
                      </a:r>
                    </a:p>
                  </a:txBody>
                  <a:tcPr/>
                </a:tc>
                <a:tc>
                  <a:txBody>
                    <a:bodyPr/>
                    <a:lstStyle/>
                    <a:p>
                      <a:pPr lvl="0" algn="l">
                        <a:lnSpc>
                          <a:spcPct val="100000"/>
                        </a:lnSpc>
                        <a:spcBef>
                          <a:spcPts val="0"/>
                        </a:spcBef>
                        <a:spcAft>
                          <a:spcPts val="0"/>
                        </a:spcAft>
                        <a:buNone/>
                      </a:pPr>
                      <a:r>
                        <a:rPr lang="en-US" sz="1800" b="0" i="0" u="none" strike="noStrike" noProof="0" dirty="0">
                          <a:latin typeface="Calibri"/>
                        </a:rPr>
                        <a:t>Voltmeter </a:t>
                      </a:r>
                      <a:endParaRPr lang="en-US" sz="1800" b="0" i="0" u="none" strike="noStrike" noProof="0">
                        <a:latin typeface="Calibri"/>
                      </a:endParaRPr>
                    </a:p>
                  </a:txBody>
                  <a:tcPr/>
                </a:tc>
                <a:tc>
                  <a:txBody>
                    <a:bodyPr/>
                    <a:lstStyle/>
                    <a:p>
                      <a:pPr lvl="0" algn="l">
                        <a:lnSpc>
                          <a:spcPct val="100000"/>
                        </a:lnSpc>
                        <a:spcBef>
                          <a:spcPts val="0"/>
                        </a:spcBef>
                        <a:spcAft>
                          <a:spcPts val="0"/>
                        </a:spcAft>
                        <a:buNone/>
                      </a:pPr>
                      <a:r>
                        <a:rPr lang="en-US" sz="1800" b="0" i="0" u="none" strike="noStrike" noProof="0" dirty="0">
                          <a:latin typeface="Calibri"/>
                        </a:rPr>
                        <a:t>(0-20V) </a:t>
                      </a:r>
                    </a:p>
                  </a:txBody>
                  <a:tcPr/>
                </a:tc>
                <a:tc>
                  <a:txBody>
                    <a:bodyPr/>
                    <a:lstStyle/>
                    <a:p>
                      <a:pPr lvl="0" algn="l">
                        <a:lnSpc>
                          <a:spcPct val="100000"/>
                        </a:lnSpc>
                        <a:spcBef>
                          <a:spcPts val="0"/>
                        </a:spcBef>
                        <a:spcAft>
                          <a:spcPts val="0"/>
                        </a:spcAft>
                        <a:buNone/>
                      </a:pPr>
                      <a:r>
                        <a:rPr lang="en-US" sz="1800" b="0" i="0" u="none" strike="noStrike" noProof="0" dirty="0">
                          <a:latin typeface="Calibri"/>
                        </a:rPr>
                        <a:t>1 </a:t>
                      </a:r>
                      <a:endParaRPr lang="en-US" dirty="0"/>
                    </a:p>
                  </a:txBody>
                  <a:tcPr/>
                </a:tc>
                <a:extLst>
                  <a:ext uri="{0D108BD9-81ED-4DB2-BD59-A6C34878D82A}">
                    <a16:rowId xmlns:a16="http://schemas.microsoft.com/office/drawing/2014/main" val="2903934234"/>
                  </a:ext>
                </a:extLst>
              </a:tr>
              <a:tr h="370840">
                <a:tc>
                  <a:txBody>
                    <a:bodyPr/>
                    <a:lstStyle/>
                    <a:p>
                      <a:r>
                        <a:rPr lang="en-US" dirty="0"/>
                        <a:t>6</a:t>
                      </a:r>
                    </a:p>
                  </a:txBody>
                  <a:tcPr/>
                </a:tc>
                <a:tc>
                  <a:txBody>
                    <a:bodyPr/>
                    <a:lstStyle/>
                    <a:p>
                      <a:pPr lvl="0" algn="l">
                        <a:lnSpc>
                          <a:spcPct val="100000"/>
                        </a:lnSpc>
                        <a:spcBef>
                          <a:spcPts val="0"/>
                        </a:spcBef>
                        <a:spcAft>
                          <a:spcPts val="0"/>
                        </a:spcAft>
                        <a:buNone/>
                      </a:pPr>
                      <a:r>
                        <a:rPr lang="en-US" sz="1800" b="0" i="0" u="none" strike="noStrike" noProof="0" dirty="0">
                          <a:latin typeface="Calibri"/>
                        </a:rPr>
                        <a:t>Bread Board &amp; wires </a:t>
                      </a:r>
                    </a:p>
                    <a:p>
                      <a:pPr lvl="0">
                        <a:buNone/>
                      </a:pPr>
                      <a:endParaRPr lang="en-US" dirty="0"/>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265108359"/>
                  </a:ext>
                </a:extLst>
              </a:tr>
            </a:tbl>
          </a:graphicData>
        </a:graphic>
      </p:graphicFrame>
    </p:spTree>
    <p:extLst>
      <p:ext uri="{BB962C8B-B14F-4D97-AF65-F5344CB8AC3E}">
        <p14:creationId xmlns:p14="http://schemas.microsoft.com/office/powerpoint/2010/main" val="2292199269"/>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Madison</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ConfettiVTI</vt:lpstr>
      <vt:lpstr>BASIC ELECTRONICS AND ELECTRICAL ENGINEERING </vt:lpstr>
      <vt:lpstr>FORWARD AND REVERSE BIAS CHARACTERISTIC OF P-N JUNCTION DIODE </vt:lpstr>
      <vt:lpstr>P-N junction</vt:lpstr>
      <vt:lpstr>P-N junction semiconductor diode </vt:lpstr>
      <vt:lpstr>Biasing of p-n junction semiconductor diode </vt:lpstr>
      <vt:lpstr>NOW LET US GO TO THE EXPERIMENT</vt:lpstr>
      <vt:lpstr>Aim</vt:lpstr>
      <vt:lpstr>Apparatus required</vt:lpstr>
      <vt:lpstr>Apparatus required</vt:lpstr>
      <vt:lpstr>Theory</vt:lpstr>
      <vt:lpstr>Circuit Diagram:</vt:lpstr>
      <vt:lpstr>Observation Table:</vt:lpstr>
      <vt:lpstr>Model Graph:</vt:lpstr>
      <vt:lpstr>Procedure:</vt:lpstr>
      <vt:lpstr>Procedure:</vt:lpstr>
      <vt:lpstr>Result:</vt:lpstr>
      <vt:lpstr>Advantages of p-n junction diode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472</cp:revision>
  <dcterms:created xsi:type="dcterms:W3CDTF">2021-05-05T03:30:44Z</dcterms:created>
  <dcterms:modified xsi:type="dcterms:W3CDTF">2021-07-05T13:20:04Z</dcterms:modified>
</cp:coreProperties>
</file>