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5F833-DB54-48E3-B4C7-9FF6E0075193}" v="450" dt="2021-07-17T09:54:58.017"/>
    <p1510:client id="{83FED7F9-1650-CA29-CD3C-90DBC1BC526A}" v="6" dt="2021-07-19T03:29:59.201"/>
    <p1510:client id="{C11BE6F1-39A0-416D-AD98-CFF01C9A6F1A}" v="1042" dt="2021-07-17T07:19:48.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C11BE6F1-39A0-416D-AD98-CFF01C9A6F1A}"/>
    <pc:docChg chg="addSld delSld modSld addMainMaster delMainMaster">
      <pc:chgData name="CHANDANA MN" userId="S::mchandanabtech20@ced.alliance.edu.in::d70552fc-75e6-44d9-a196-8a309e47e583" providerId="AD" clId="Web-{C11BE6F1-39A0-416D-AD98-CFF01C9A6F1A}" dt="2021-07-17T07:19:48.441" v="844" actId="1076"/>
      <pc:docMkLst>
        <pc:docMk/>
      </pc:docMkLst>
      <pc:sldChg chg="addSp delSp modSp mod setBg modClrScheme setClrOvrMap chgLayout">
        <pc:chgData name="CHANDANA MN" userId="S::mchandanabtech20@ced.alliance.edu.in::d70552fc-75e6-44d9-a196-8a309e47e583" providerId="AD" clId="Web-{C11BE6F1-39A0-416D-AD98-CFF01C9A6F1A}" dt="2021-07-17T04:23:27.984" v="40" actId="1076"/>
        <pc:sldMkLst>
          <pc:docMk/>
          <pc:sldMk cId="3059316376" sldId="256"/>
        </pc:sldMkLst>
        <pc:spChg chg="mod">
          <ac:chgData name="CHANDANA MN" userId="S::mchandanabtech20@ced.alliance.edu.in::d70552fc-75e6-44d9-a196-8a309e47e583" providerId="AD" clId="Web-{C11BE6F1-39A0-416D-AD98-CFF01C9A6F1A}" dt="2021-07-17T04:23:13.421" v="38" actId="1076"/>
          <ac:spMkLst>
            <pc:docMk/>
            <pc:sldMk cId="3059316376" sldId="256"/>
            <ac:spMk id="2" creationId="{00000000-0000-0000-0000-000000000000}"/>
          </ac:spMkLst>
        </pc:spChg>
        <pc:spChg chg="mod ord">
          <ac:chgData name="CHANDANA MN" userId="S::mchandanabtech20@ced.alliance.edu.in::d70552fc-75e6-44d9-a196-8a309e47e583" providerId="AD" clId="Web-{C11BE6F1-39A0-416D-AD98-CFF01C9A6F1A}" dt="2021-07-17T04:23:27.984" v="40" actId="1076"/>
          <ac:spMkLst>
            <pc:docMk/>
            <pc:sldMk cId="3059316376" sldId="256"/>
            <ac:spMk id="3" creationId="{00000000-0000-0000-0000-000000000000}"/>
          </ac:spMkLst>
        </pc:spChg>
        <pc:spChg chg="add del">
          <ac:chgData name="CHANDANA MN" userId="S::mchandanabtech20@ced.alliance.edu.in::d70552fc-75e6-44d9-a196-8a309e47e583" providerId="AD" clId="Web-{C11BE6F1-39A0-416D-AD98-CFF01C9A6F1A}" dt="2021-07-17T04:20:15.477" v="21"/>
          <ac:spMkLst>
            <pc:docMk/>
            <pc:sldMk cId="3059316376" sldId="256"/>
            <ac:spMk id="9" creationId="{8A95209C-5275-4E15-8EA7-7F42980ABF2D}"/>
          </ac:spMkLst>
        </pc:spChg>
        <pc:spChg chg="add del">
          <ac:chgData name="CHANDANA MN" userId="S::mchandanabtech20@ced.alliance.edu.in::d70552fc-75e6-44d9-a196-8a309e47e583" providerId="AD" clId="Web-{C11BE6F1-39A0-416D-AD98-CFF01C9A6F1A}" dt="2021-07-17T04:20:15.477" v="21"/>
          <ac:spMkLst>
            <pc:docMk/>
            <pc:sldMk cId="3059316376" sldId="256"/>
            <ac:spMk id="11" creationId="{4F2ED431-E304-4FF0-9F4E-032783C9D612}"/>
          </ac:spMkLst>
        </pc:spChg>
        <pc:spChg chg="add del">
          <ac:chgData name="CHANDANA MN" userId="S::mchandanabtech20@ced.alliance.edu.in::d70552fc-75e6-44d9-a196-8a309e47e583" providerId="AD" clId="Web-{C11BE6F1-39A0-416D-AD98-CFF01C9A6F1A}" dt="2021-07-17T04:20:15.477" v="21"/>
          <ac:spMkLst>
            <pc:docMk/>
            <pc:sldMk cId="3059316376" sldId="256"/>
            <ac:spMk id="13" creationId="{4E87FCFB-2CCE-460D-B3DD-557C8BD1B94A}"/>
          </ac:spMkLst>
        </pc:spChg>
        <pc:spChg chg="add del">
          <ac:chgData name="CHANDANA MN" userId="S::mchandanabtech20@ced.alliance.edu.in::d70552fc-75e6-44d9-a196-8a309e47e583" providerId="AD" clId="Web-{C11BE6F1-39A0-416D-AD98-CFF01C9A6F1A}" dt="2021-07-17T04:19:43.741" v="16"/>
          <ac:spMkLst>
            <pc:docMk/>
            <pc:sldMk cId="3059316376" sldId="256"/>
            <ac:spMk id="15" creationId="{2D6FBB9D-1CAA-4D05-AB33-BABDFE17B843}"/>
          </ac:spMkLst>
        </pc:spChg>
        <pc:spChg chg="add del">
          <ac:chgData name="CHANDANA MN" userId="S::mchandanabtech20@ced.alliance.edu.in::d70552fc-75e6-44d9-a196-8a309e47e583" providerId="AD" clId="Web-{C11BE6F1-39A0-416D-AD98-CFF01C9A6F1A}" dt="2021-07-17T04:19:43.741" v="16"/>
          <ac:spMkLst>
            <pc:docMk/>
            <pc:sldMk cId="3059316376" sldId="256"/>
            <ac:spMk id="16" creationId="{04727B71-B4B6-4823-80A1-68C40B475118}"/>
          </ac:spMkLst>
        </pc:spChg>
        <pc:spChg chg="add del">
          <ac:chgData name="CHANDANA MN" userId="S::mchandanabtech20@ced.alliance.edu.in::d70552fc-75e6-44d9-a196-8a309e47e583" providerId="AD" clId="Web-{C11BE6F1-39A0-416D-AD98-CFF01C9A6F1A}" dt="2021-07-17T04:19:43.741" v="16"/>
          <ac:spMkLst>
            <pc:docMk/>
            <pc:sldMk cId="3059316376" sldId="256"/>
            <ac:spMk id="17" creationId="{79A6DB05-9FB5-4B07-8675-74C23D4FD89D}"/>
          </ac:spMkLst>
        </pc:spChg>
        <pc:spChg chg="add del">
          <ac:chgData name="CHANDANA MN" userId="S::mchandanabtech20@ced.alliance.edu.in::d70552fc-75e6-44d9-a196-8a309e47e583" providerId="AD" clId="Web-{C11BE6F1-39A0-416D-AD98-CFF01C9A6F1A}" dt="2021-07-17T04:19:43.741" v="16"/>
          <ac:spMkLst>
            <pc:docMk/>
            <pc:sldMk cId="3059316376" sldId="256"/>
            <ac:spMk id="19" creationId="{2C9A9DA9-7DC8-488B-A882-123947B0F3D9}"/>
          </ac:spMkLst>
        </pc:spChg>
        <pc:spChg chg="add del">
          <ac:chgData name="CHANDANA MN" userId="S::mchandanabtech20@ced.alliance.edu.in::d70552fc-75e6-44d9-a196-8a309e47e583" providerId="AD" clId="Web-{C11BE6F1-39A0-416D-AD98-CFF01C9A6F1A}" dt="2021-07-17T04:19:43.741" v="16"/>
          <ac:spMkLst>
            <pc:docMk/>
            <pc:sldMk cId="3059316376" sldId="256"/>
            <ac:spMk id="21" creationId="{57F6BDD4-E066-4008-8011-6CC31AEB4556}"/>
          </ac:spMkLst>
        </pc:spChg>
        <pc:spChg chg="add del">
          <ac:chgData name="CHANDANA MN" userId="S::mchandanabtech20@ced.alliance.edu.in::d70552fc-75e6-44d9-a196-8a309e47e583" providerId="AD" clId="Web-{C11BE6F1-39A0-416D-AD98-CFF01C9A6F1A}" dt="2021-07-17T04:19:43.741" v="16"/>
          <ac:spMkLst>
            <pc:docMk/>
            <pc:sldMk cId="3059316376" sldId="256"/>
            <ac:spMk id="23" creationId="{2711A8FB-68FC-45FC-B01E-38F809E2D439}"/>
          </ac:spMkLst>
        </pc:spChg>
        <pc:spChg chg="add del">
          <ac:chgData name="CHANDANA MN" userId="S::mchandanabtech20@ced.alliance.edu.in::d70552fc-75e6-44d9-a196-8a309e47e583" providerId="AD" clId="Web-{C11BE6F1-39A0-416D-AD98-CFF01C9A6F1A}" dt="2021-07-17T04:19:43.741" v="16"/>
          <ac:spMkLst>
            <pc:docMk/>
            <pc:sldMk cId="3059316376" sldId="256"/>
            <ac:spMk id="25" creationId="{2A865FE3-5FC9-4049-87CF-30019C46C0F5}"/>
          </ac:spMkLst>
        </pc:spChg>
        <pc:spChg chg="add del">
          <ac:chgData name="CHANDANA MN" userId="S::mchandanabtech20@ced.alliance.edu.in::d70552fc-75e6-44d9-a196-8a309e47e583" providerId="AD" clId="Web-{C11BE6F1-39A0-416D-AD98-CFF01C9A6F1A}" dt="2021-07-17T04:20:05.961" v="18"/>
          <ac:spMkLst>
            <pc:docMk/>
            <pc:sldMk cId="3059316376" sldId="256"/>
            <ac:spMk id="27" creationId="{BD4C0BBB-0042-4603-A226-6117F3FD5B3C}"/>
          </ac:spMkLst>
        </pc:spChg>
        <pc:spChg chg="add del">
          <ac:chgData name="CHANDANA MN" userId="S::mchandanabtech20@ced.alliance.edu.in::d70552fc-75e6-44d9-a196-8a309e47e583" providerId="AD" clId="Web-{C11BE6F1-39A0-416D-AD98-CFF01C9A6F1A}" dt="2021-07-17T04:20:05.961" v="18"/>
          <ac:spMkLst>
            <pc:docMk/>
            <pc:sldMk cId="3059316376" sldId="256"/>
            <ac:spMk id="29" creationId="{EC44F520-2598-460E-9F91-B02F60830CA2}"/>
          </ac:spMkLst>
        </pc:spChg>
        <pc:spChg chg="add del">
          <ac:chgData name="CHANDANA MN" userId="S::mchandanabtech20@ced.alliance.edu.in::d70552fc-75e6-44d9-a196-8a309e47e583" providerId="AD" clId="Web-{C11BE6F1-39A0-416D-AD98-CFF01C9A6F1A}" dt="2021-07-17T04:20:05.961" v="18"/>
          <ac:spMkLst>
            <pc:docMk/>
            <pc:sldMk cId="3059316376" sldId="256"/>
            <ac:spMk id="31" creationId="{E3CBB9B1-7B7D-4BA1-A1AF-572168B39539}"/>
          </ac:spMkLst>
        </pc:spChg>
        <pc:spChg chg="add del">
          <ac:chgData name="CHANDANA MN" userId="S::mchandanabtech20@ced.alliance.edu.in::d70552fc-75e6-44d9-a196-8a309e47e583" providerId="AD" clId="Web-{C11BE6F1-39A0-416D-AD98-CFF01C9A6F1A}" dt="2021-07-17T04:19:34.975" v="14"/>
          <ac:spMkLst>
            <pc:docMk/>
            <pc:sldMk cId="3059316376" sldId="256"/>
            <ac:spMk id="32" creationId="{22171661-0838-4942-A149-8C1B789266A2}"/>
          </ac:spMkLst>
        </pc:spChg>
        <pc:spChg chg="add del">
          <ac:chgData name="CHANDANA MN" userId="S::mchandanabtech20@ced.alliance.edu.in::d70552fc-75e6-44d9-a196-8a309e47e583" providerId="AD" clId="Web-{C11BE6F1-39A0-416D-AD98-CFF01C9A6F1A}" dt="2021-07-17T04:20:05.961" v="18"/>
          <ac:spMkLst>
            <pc:docMk/>
            <pc:sldMk cId="3059316376" sldId="256"/>
            <ac:spMk id="33" creationId="{907741FC-B544-4A6E-B831-6789D042333D}"/>
          </ac:spMkLst>
        </pc:spChg>
        <pc:spChg chg="add del">
          <ac:chgData name="CHANDANA MN" userId="S::mchandanabtech20@ced.alliance.edu.in::d70552fc-75e6-44d9-a196-8a309e47e583" providerId="AD" clId="Web-{C11BE6F1-39A0-416D-AD98-CFF01C9A6F1A}" dt="2021-07-17T04:20:05.961" v="18"/>
          <ac:spMkLst>
            <pc:docMk/>
            <pc:sldMk cId="3059316376" sldId="256"/>
            <ac:spMk id="35" creationId="{3F0BE7ED-7814-4273-B18A-F26CC0380380}"/>
          </ac:spMkLst>
        </pc:spChg>
        <pc:spChg chg="add del">
          <ac:chgData name="CHANDANA MN" userId="S::mchandanabtech20@ced.alliance.edu.in::d70552fc-75e6-44d9-a196-8a309e47e583" providerId="AD" clId="Web-{C11BE6F1-39A0-416D-AD98-CFF01C9A6F1A}" dt="2021-07-17T04:21:15.229" v="26"/>
          <ac:spMkLst>
            <pc:docMk/>
            <pc:sldMk cId="3059316376" sldId="256"/>
            <ac:spMk id="37" creationId="{40E0E787-6A3F-4579-9E73-AC9FBB0E3A45}"/>
          </ac:spMkLst>
        </pc:spChg>
        <pc:spChg chg="add del">
          <ac:chgData name="CHANDANA MN" userId="S::mchandanabtech20@ced.alliance.edu.in::d70552fc-75e6-44d9-a196-8a309e47e583" providerId="AD" clId="Web-{C11BE6F1-39A0-416D-AD98-CFF01C9A6F1A}" dt="2021-07-17T04:20:15.414" v="20"/>
          <ac:spMkLst>
            <pc:docMk/>
            <pc:sldMk cId="3059316376" sldId="256"/>
            <ac:spMk id="38" creationId="{99B5B3C5-A599-465B-B2B9-866E8B2087CE}"/>
          </ac:spMkLst>
        </pc:spChg>
        <pc:spChg chg="add del">
          <ac:chgData name="CHANDANA MN" userId="S::mchandanabtech20@ced.alliance.edu.in::d70552fc-75e6-44d9-a196-8a309e47e583" providerId="AD" clId="Web-{C11BE6F1-39A0-416D-AD98-CFF01C9A6F1A}" dt="2021-07-17T04:20:15.414" v="20"/>
          <ac:spMkLst>
            <pc:docMk/>
            <pc:sldMk cId="3059316376" sldId="256"/>
            <ac:spMk id="39" creationId="{4F8E18AC-903E-4B46-8CC0-FE20E612CE37}"/>
          </ac:spMkLst>
        </pc:spChg>
        <pc:spChg chg="add del">
          <ac:chgData name="CHANDANA MN" userId="S::mchandanabtech20@ced.alliance.edu.in::d70552fc-75e6-44d9-a196-8a309e47e583" providerId="AD" clId="Web-{C11BE6F1-39A0-416D-AD98-CFF01C9A6F1A}" dt="2021-07-17T04:20:15.414" v="20"/>
          <ac:spMkLst>
            <pc:docMk/>
            <pc:sldMk cId="3059316376" sldId="256"/>
            <ac:spMk id="40" creationId="{25C84982-7DD0-43B1-8A2D-BFA4DF1B4E60}"/>
          </ac:spMkLst>
        </pc:spChg>
        <pc:spChg chg="add del">
          <ac:chgData name="CHANDANA MN" userId="S::mchandanabtech20@ced.alliance.edu.in::d70552fc-75e6-44d9-a196-8a309e47e583" providerId="AD" clId="Web-{C11BE6F1-39A0-416D-AD98-CFF01C9A6F1A}" dt="2021-07-17T04:20:15.414" v="20"/>
          <ac:spMkLst>
            <pc:docMk/>
            <pc:sldMk cId="3059316376" sldId="256"/>
            <ac:spMk id="41" creationId="{3DEE38FB-0763-470C-8A5E-44456B5130D7}"/>
          </ac:spMkLst>
        </pc:spChg>
        <pc:spChg chg="add del">
          <ac:chgData name="CHANDANA MN" userId="S::mchandanabtech20@ced.alliance.edu.in::d70552fc-75e6-44d9-a196-8a309e47e583" providerId="AD" clId="Web-{C11BE6F1-39A0-416D-AD98-CFF01C9A6F1A}" dt="2021-07-17T04:20:15.414" v="20"/>
          <ac:spMkLst>
            <pc:docMk/>
            <pc:sldMk cId="3059316376" sldId="256"/>
            <ac:spMk id="43" creationId="{F1D6E6C0-11C7-4A38-BD12-80741960B53C}"/>
          </ac:spMkLst>
        </pc:spChg>
        <pc:spChg chg="add del">
          <ac:chgData name="CHANDANA MN" userId="S::mchandanabtech20@ced.alliance.edu.in::d70552fc-75e6-44d9-a196-8a309e47e583" providerId="AD" clId="Web-{C11BE6F1-39A0-416D-AD98-CFF01C9A6F1A}" dt="2021-07-17T04:21:15.229" v="26"/>
          <ac:spMkLst>
            <pc:docMk/>
            <pc:sldMk cId="3059316376" sldId="256"/>
            <ac:spMk id="44" creationId="{C9738BEF-1509-49AB-94B0-7D2B6218893C}"/>
          </ac:spMkLst>
        </pc:spChg>
        <pc:spChg chg="add">
          <ac:chgData name="CHANDANA MN" userId="S::mchandanabtech20@ced.alliance.edu.in::d70552fc-75e6-44d9-a196-8a309e47e583" providerId="AD" clId="Web-{C11BE6F1-39A0-416D-AD98-CFF01C9A6F1A}" dt="2021-07-17T04:21:15.229" v="26"/>
          <ac:spMkLst>
            <pc:docMk/>
            <pc:sldMk cId="3059316376" sldId="256"/>
            <ac:spMk id="48" creationId="{FAAE2DA9-9BAF-4D46-BC97-20425C5321FD}"/>
          </ac:spMkLst>
        </pc:spChg>
        <pc:spChg chg="add">
          <ac:chgData name="CHANDANA MN" userId="S::mchandanabtech20@ced.alliance.edu.in::d70552fc-75e6-44d9-a196-8a309e47e583" providerId="AD" clId="Web-{C11BE6F1-39A0-416D-AD98-CFF01C9A6F1A}" dt="2021-07-17T04:21:15.229" v="26"/>
          <ac:spMkLst>
            <pc:docMk/>
            <pc:sldMk cId="3059316376" sldId="256"/>
            <ac:spMk id="49" creationId="{42D2C6CA-56BB-4A08-A1E2-342F83955EDB}"/>
          </ac:spMkLst>
        </pc:spChg>
        <pc:spChg chg="add del">
          <ac:chgData name="CHANDANA MN" userId="S::mchandanabtech20@ced.alliance.edu.in::d70552fc-75e6-44d9-a196-8a309e47e583" providerId="AD" clId="Web-{C11BE6F1-39A0-416D-AD98-CFF01C9A6F1A}" dt="2021-07-17T04:21:15.120" v="25"/>
          <ac:spMkLst>
            <pc:docMk/>
            <pc:sldMk cId="3059316376" sldId="256"/>
            <ac:spMk id="51" creationId="{435959F4-53DA-47FF-BC24-1E5B75C69876}"/>
          </ac:spMkLst>
        </pc:spChg>
        <pc:spChg chg="add">
          <ac:chgData name="CHANDANA MN" userId="S::mchandanabtech20@ced.alliance.edu.in::d70552fc-75e6-44d9-a196-8a309e47e583" providerId="AD" clId="Web-{C11BE6F1-39A0-416D-AD98-CFF01C9A6F1A}" dt="2021-07-17T04:21:15.229" v="26"/>
          <ac:spMkLst>
            <pc:docMk/>
            <pc:sldMk cId="3059316376" sldId="256"/>
            <ac:spMk id="55" creationId="{B20DF01A-DAD0-4D16-BEDE-ED085CCC3B73}"/>
          </ac:spMkLst>
        </pc:spChg>
        <pc:spChg chg="add">
          <ac:chgData name="CHANDANA MN" userId="S::mchandanabtech20@ced.alliance.edu.in::d70552fc-75e6-44d9-a196-8a309e47e583" providerId="AD" clId="Web-{C11BE6F1-39A0-416D-AD98-CFF01C9A6F1A}" dt="2021-07-17T04:21:15.229" v="26"/>
          <ac:spMkLst>
            <pc:docMk/>
            <pc:sldMk cId="3059316376" sldId="256"/>
            <ac:spMk id="57" creationId="{99B7B539-E79B-44C5-8319-9CE01F87F474}"/>
          </ac:spMkLst>
        </pc:spChg>
        <pc:spChg chg="add">
          <ac:chgData name="CHANDANA MN" userId="S::mchandanabtech20@ced.alliance.edu.in::d70552fc-75e6-44d9-a196-8a309e47e583" providerId="AD" clId="Web-{C11BE6F1-39A0-416D-AD98-CFF01C9A6F1A}" dt="2021-07-17T04:21:15.229" v="26"/>
          <ac:spMkLst>
            <pc:docMk/>
            <pc:sldMk cId="3059316376" sldId="256"/>
            <ac:spMk id="59" creationId="{1979858C-A26E-4B53-9728-5EC82E0E95A1}"/>
          </ac:spMkLst>
        </pc:spChg>
        <pc:spChg chg="add">
          <ac:chgData name="CHANDANA MN" userId="S::mchandanabtech20@ced.alliance.edu.in::d70552fc-75e6-44d9-a196-8a309e47e583" providerId="AD" clId="Web-{C11BE6F1-39A0-416D-AD98-CFF01C9A6F1A}" dt="2021-07-17T04:21:15.229" v="26"/>
          <ac:spMkLst>
            <pc:docMk/>
            <pc:sldMk cId="3059316376" sldId="256"/>
            <ac:spMk id="61" creationId="{3F73B9C9-A160-4E92-89A0-667A53CD703B}"/>
          </ac:spMkLst>
        </pc:spChg>
        <pc:spChg chg="add del">
          <ac:chgData name="CHANDANA MN" userId="S::mchandanabtech20@ced.alliance.edu.in::d70552fc-75e6-44d9-a196-8a309e47e583" providerId="AD" clId="Web-{C11BE6F1-39A0-416D-AD98-CFF01C9A6F1A}" dt="2021-07-17T04:21:15.120" v="25"/>
          <ac:spMkLst>
            <pc:docMk/>
            <pc:sldMk cId="3059316376" sldId="256"/>
            <ac:spMk id="62" creationId="{59226104-0061-4319-8237-9C001BF85D49}"/>
          </ac:spMkLst>
        </pc:spChg>
        <pc:spChg chg="add del">
          <ac:chgData name="CHANDANA MN" userId="S::mchandanabtech20@ced.alliance.edu.in::d70552fc-75e6-44d9-a196-8a309e47e583" providerId="AD" clId="Web-{C11BE6F1-39A0-416D-AD98-CFF01C9A6F1A}" dt="2021-07-17T04:21:15.120" v="25"/>
          <ac:spMkLst>
            <pc:docMk/>
            <pc:sldMk cId="3059316376" sldId="256"/>
            <ac:spMk id="72" creationId="{2F9C493A-9F03-49B4-B3FB-19CE5AC115BE}"/>
          </ac:spMkLst>
        </pc:spChg>
        <pc:spChg chg="add del">
          <ac:chgData name="CHANDANA MN" userId="S::mchandanabtech20@ced.alliance.edu.in::d70552fc-75e6-44d9-a196-8a309e47e583" providerId="AD" clId="Web-{C11BE6F1-39A0-416D-AD98-CFF01C9A6F1A}" dt="2021-07-17T04:21:15.120" v="25"/>
          <ac:spMkLst>
            <pc:docMk/>
            <pc:sldMk cId="3059316376" sldId="256"/>
            <ac:spMk id="74" creationId="{90A46C7D-C1BB-49B8-8D37-39742820E964}"/>
          </ac:spMkLst>
        </pc:spChg>
        <pc:spChg chg="add del">
          <ac:chgData name="CHANDANA MN" userId="S::mchandanabtech20@ced.alliance.edu.in::d70552fc-75e6-44d9-a196-8a309e47e583" providerId="AD" clId="Web-{C11BE6F1-39A0-416D-AD98-CFF01C9A6F1A}" dt="2021-07-17T04:21:15.120" v="25"/>
          <ac:spMkLst>
            <pc:docMk/>
            <pc:sldMk cId="3059316376" sldId="256"/>
            <ac:spMk id="84" creationId="{55820E42-2F9D-41EF-B67F-522A133B3373}"/>
          </ac:spMkLst>
        </pc:spChg>
        <pc:grpChg chg="add del">
          <ac:chgData name="CHANDANA MN" userId="S::mchandanabtech20@ced.alliance.edu.in::d70552fc-75e6-44d9-a196-8a309e47e583" providerId="AD" clId="Web-{C11BE6F1-39A0-416D-AD98-CFF01C9A6F1A}" dt="2021-07-17T04:20:15.414" v="20"/>
          <ac:grpSpMkLst>
            <pc:docMk/>
            <pc:sldMk cId="3059316376" sldId="256"/>
            <ac:grpSpMk id="42" creationId="{1D912E1C-3BBA-42F0-A3EE-FEC382E7230A}"/>
          </ac:grpSpMkLst>
        </pc:grpChg>
        <pc:grpChg chg="add del">
          <ac:chgData name="CHANDANA MN" userId="S::mchandanabtech20@ced.alliance.edu.in::d70552fc-75e6-44d9-a196-8a309e47e583" providerId="AD" clId="Web-{C11BE6F1-39A0-416D-AD98-CFF01C9A6F1A}" dt="2021-07-17T04:20:15.414" v="20"/>
          <ac:grpSpMkLst>
            <pc:docMk/>
            <pc:sldMk cId="3059316376" sldId="256"/>
            <ac:grpSpMk id="45" creationId="{2B16E781-E64A-4007-B0F1-5A50135A4276}"/>
          </ac:grpSpMkLst>
        </pc:grpChg>
        <pc:grpChg chg="add del">
          <ac:chgData name="CHANDANA MN" userId="S::mchandanabtech20@ced.alliance.edu.in::d70552fc-75e6-44d9-a196-8a309e47e583" providerId="AD" clId="Web-{C11BE6F1-39A0-416D-AD98-CFF01C9A6F1A}" dt="2021-07-17T04:21:15.120" v="25"/>
          <ac:grpSpMkLst>
            <pc:docMk/>
            <pc:sldMk cId="3059316376" sldId="256"/>
            <ac:grpSpMk id="53" creationId="{A7CF83E8-F6F0-41E3-B580-7412A04DDFB5}"/>
          </ac:grpSpMkLst>
        </pc:grpChg>
        <pc:grpChg chg="add del">
          <ac:chgData name="CHANDANA MN" userId="S::mchandanabtech20@ced.alliance.edu.in::d70552fc-75e6-44d9-a196-8a309e47e583" providerId="AD" clId="Web-{C11BE6F1-39A0-416D-AD98-CFF01C9A6F1A}" dt="2021-07-17T04:21:15.120" v="25"/>
          <ac:grpSpMkLst>
            <pc:docMk/>
            <pc:sldMk cId="3059316376" sldId="256"/>
            <ac:grpSpMk id="64" creationId="{AC552FEA-472E-4E74-B31D-531852C1908D}"/>
          </ac:grpSpMkLst>
        </pc:grpChg>
        <pc:grpChg chg="add del">
          <ac:chgData name="CHANDANA MN" userId="S::mchandanabtech20@ced.alliance.edu.in::d70552fc-75e6-44d9-a196-8a309e47e583" providerId="AD" clId="Web-{C11BE6F1-39A0-416D-AD98-CFF01C9A6F1A}" dt="2021-07-17T04:21:15.120" v="25"/>
          <ac:grpSpMkLst>
            <pc:docMk/>
            <pc:sldMk cId="3059316376" sldId="256"/>
            <ac:grpSpMk id="76" creationId="{61BBAB6F-65E6-4E2B-B363-6AB27C84E0C1}"/>
          </ac:grpSpMkLst>
        </pc:grpChg>
        <pc:grpChg chg="add del">
          <ac:chgData name="CHANDANA MN" userId="S::mchandanabtech20@ced.alliance.edu.in::d70552fc-75e6-44d9-a196-8a309e47e583" providerId="AD" clId="Web-{C11BE6F1-39A0-416D-AD98-CFF01C9A6F1A}" dt="2021-07-17T04:21:15.120" v="25"/>
          <ac:grpSpMkLst>
            <pc:docMk/>
            <pc:sldMk cId="3059316376" sldId="256"/>
            <ac:grpSpMk id="86" creationId="{13D9BC31-B57D-4933-AD83-94F462D4C2F9}"/>
          </ac:grpSpMkLst>
        </pc:grpChg>
        <pc:picChg chg="add del">
          <ac:chgData name="CHANDANA MN" userId="S::mchandanabtech20@ced.alliance.edu.in::d70552fc-75e6-44d9-a196-8a309e47e583" providerId="AD" clId="Web-{C11BE6F1-39A0-416D-AD98-CFF01C9A6F1A}" dt="2021-07-17T04:16:09.968" v="1"/>
          <ac:picMkLst>
            <pc:docMk/>
            <pc:sldMk cId="3059316376" sldId="256"/>
            <ac:picMk id="4" creationId="{3AE6F298-0981-4BC8-871C-6DFDB066C51A}"/>
          </ac:picMkLst>
        </pc:picChg>
        <pc:picChg chg="add mod ord">
          <ac:chgData name="CHANDANA MN" userId="S::mchandanabtech20@ced.alliance.edu.in::d70552fc-75e6-44d9-a196-8a309e47e583" providerId="AD" clId="Web-{C11BE6F1-39A0-416D-AD98-CFF01C9A6F1A}" dt="2021-07-17T04:21:15.229" v="26"/>
          <ac:picMkLst>
            <pc:docMk/>
            <pc:sldMk cId="3059316376" sldId="256"/>
            <ac:picMk id="5" creationId="{13DD3FB3-6B25-4F01-BA7A-913254A1ADB8}"/>
          </ac:picMkLst>
        </pc:picChg>
        <pc:cxnChg chg="add del">
          <ac:chgData name="CHANDANA MN" userId="S::mchandanabtech20@ced.alliance.edu.in::d70552fc-75e6-44d9-a196-8a309e47e583" providerId="AD" clId="Web-{C11BE6F1-39A0-416D-AD98-CFF01C9A6F1A}" dt="2021-07-17T04:19:34.975" v="14"/>
          <ac:cxnSpMkLst>
            <pc:docMk/>
            <pc:sldMk cId="3059316376" sldId="256"/>
            <ac:cxnSpMk id="18" creationId="{4436E0F2-A64B-471E-93C0-8DFE08CC57C8}"/>
          </ac:cxnSpMkLst>
        </pc:cxnChg>
        <pc:cxnChg chg="add del">
          <ac:chgData name="CHANDANA MN" userId="S::mchandanabtech20@ced.alliance.edu.in::d70552fc-75e6-44d9-a196-8a309e47e583" providerId="AD" clId="Web-{C11BE6F1-39A0-416D-AD98-CFF01C9A6F1A}" dt="2021-07-17T04:19:34.975" v="14"/>
          <ac:cxnSpMkLst>
            <pc:docMk/>
            <pc:sldMk cId="3059316376" sldId="256"/>
            <ac:cxnSpMk id="20" creationId="{DC1E3AB1-2A8C-4607-9FAE-D8BDB280FE1A}"/>
          </ac:cxnSpMkLst>
        </pc:cxnChg>
        <pc:cxnChg chg="add del">
          <ac:chgData name="CHANDANA MN" userId="S::mchandanabtech20@ced.alliance.edu.in::d70552fc-75e6-44d9-a196-8a309e47e583" providerId="AD" clId="Web-{C11BE6F1-39A0-416D-AD98-CFF01C9A6F1A}" dt="2021-07-17T04:19:34.975" v="14"/>
          <ac:cxnSpMkLst>
            <pc:docMk/>
            <pc:sldMk cId="3059316376" sldId="256"/>
            <ac:cxnSpMk id="22" creationId="{26D66059-832F-40B6-A35F-F56C8F38A1E7}"/>
          </ac:cxnSpMkLst>
        </pc:cxnChg>
        <pc:cxnChg chg="add del">
          <ac:chgData name="CHANDANA MN" userId="S::mchandanabtech20@ced.alliance.edu.in::d70552fc-75e6-44d9-a196-8a309e47e583" providerId="AD" clId="Web-{C11BE6F1-39A0-416D-AD98-CFF01C9A6F1A}" dt="2021-07-17T04:19:34.975" v="14"/>
          <ac:cxnSpMkLst>
            <pc:docMk/>
            <pc:sldMk cId="3059316376" sldId="256"/>
            <ac:cxnSpMk id="24" creationId="{A515E2ED-7EA9-448D-83FA-54C3DF9723BD}"/>
          </ac:cxnSpMkLst>
        </pc:cxnChg>
        <pc:cxnChg chg="add del">
          <ac:chgData name="CHANDANA MN" userId="S::mchandanabtech20@ced.alliance.edu.in::d70552fc-75e6-44d9-a196-8a309e47e583" providerId="AD" clId="Web-{C11BE6F1-39A0-416D-AD98-CFF01C9A6F1A}" dt="2021-07-17T04:19:34.975" v="14"/>
          <ac:cxnSpMkLst>
            <pc:docMk/>
            <pc:sldMk cId="3059316376" sldId="256"/>
            <ac:cxnSpMk id="26" creationId="{20595356-EABD-4767-AC9D-EA21FF115EC0}"/>
          </ac:cxnSpMkLst>
        </pc:cxnChg>
        <pc:cxnChg chg="add del">
          <ac:chgData name="CHANDANA MN" userId="S::mchandanabtech20@ced.alliance.edu.in::d70552fc-75e6-44d9-a196-8a309e47e583" providerId="AD" clId="Web-{C11BE6F1-39A0-416D-AD98-CFF01C9A6F1A}" dt="2021-07-17T04:19:34.975" v="14"/>
          <ac:cxnSpMkLst>
            <pc:docMk/>
            <pc:sldMk cId="3059316376" sldId="256"/>
            <ac:cxnSpMk id="28" creationId="{28CD9F06-9628-469C-B788-A894E3E08281}"/>
          </ac:cxnSpMkLst>
        </pc:cxnChg>
        <pc:cxnChg chg="add del">
          <ac:chgData name="CHANDANA MN" userId="S::mchandanabtech20@ced.alliance.edu.in::d70552fc-75e6-44d9-a196-8a309e47e583" providerId="AD" clId="Web-{C11BE6F1-39A0-416D-AD98-CFF01C9A6F1A}" dt="2021-07-17T04:19:34.975" v="14"/>
          <ac:cxnSpMkLst>
            <pc:docMk/>
            <pc:sldMk cId="3059316376" sldId="256"/>
            <ac:cxnSpMk id="30" creationId="{8550A431-0B61-421B-B4B7-24C0CFF0F938}"/>
          </ac:cxnSpMkLst>
        </pc:cxnChg>
        <pc:cxnChg chg="add del">
          <ac:chgData name="CHANDANA MN" userId="S::mchandanabtech20@ced.alliance.edu.in::d70552fc-75e6-44d9-a196-8a309e47e583" providerId="AD" clId="Web-{C11BE6F1-39A0-416D-AD98-CFF01C9A6F1A}" dt="2021-07-17T04:19:34.975" v="14"/>
          <ac:cxnSpMkLst>
            <pc:docMk/>
            <pc:sldMk cId="3059316376" sldId="256"/>
            <ac:cxnSpMk id="34" creationId="{BB04A404-AF1E-4EC9-AF7D-46C68BFCEBB6}"/>
          </ac:cxnSpMkLst>
        </pc:cxnChg>
        <pc:cxnChg chg="add del">
          <ac:chgData name="CHANDANA MN" userId="S::mchandanabtech20@ced.alliance.edu.in::d70552fc-75e6-44d9-a196-8a309e47e583" providerId="AD" clId="Web-{C11BE6F1-39A0-416D-AD98-CFF01C9A6F1A}" dt="2021-07-17T04:19:34.975" v="14"/>
          <ac:cxnSpMkLst>
            <pc:docMk/>
            <pc:sldMk cId="3059316376" sldId="256"/>
            <ac:cxnSpMk id="36" creationId="{B1874503-FE8B-408C-ABAF-2B72BAC29666}"/>
          </ac:cxnSpMkLst>
        </pc:cxnChg>
        <pc:cxnChg chg="add del">
          <ac:chgData name="CHANDANA MN" userId="S::mchandanabtech20@ced.alliance.edu.in::d70552fc-75e6-44d9-a196-8a309e47e583" providerId="AD" clId="Web-{C11BE6F1-39A0-416D-AD98-CFF01C9A6F1A}" dt="2021-07-17T04:21:15.229" v="26"/>
          <ac:cxnSpMkLst>
            <pc:docMk/>
            <pc:sldMk cId="3059316376" sldId="256"/>
            <ac:cxnSpMk id="46" creationId="{651B3B56-501F-42FF-8534-28EF7857BD40}"/>
          </ac:cxnSpMkLst>
        </pc:cxnChg>
      </pc:sldChg>
      <pc:sldChg chg="addSp delSp modSp new mod setBg modClrScheme chgLayout">
        <pc:chgData name="CHANDANA MN" userId="S::mchandanabtech20@ced.alliance.edu.in::d70552fc-75e6-44d9-a196-8a309e47e583" providerId="AD" clId="Web-{C11BE6F1-39A0-416D-AD98-CFF01C9A6F1A}" dt="2021-07-17T04:25:55.114" v="52" actId="1076"/>
        <pc:sldMkLst>
          <pc:docMk/>
          <pc:sldMk cId="3374588118" sldId="257"/>
        </pc:sldMkLst>
        <pc:spChg chg="mod ord">
          <ac:chgData name="CHANDANA MN" userId="S::mchandanabtech20@ced.alliance.edu.in::d70552fc-75e6-44d9-a196-8a309e47e583" providerId="AD" clId="Web-{C11BE6F1-39A0-416D-AD98-CFF01C9A6F1A}" dt="2021-07-17T04:25:55.114" v="52" actId="1076"/>
          <ac:spMkLst>
            <pc:docMk/>
            <pc:sldMk cId="3374588118" sldId="257"/>
            <ac:spMk id="2" creationId="{A8B2A148-6C62-4E48-83A6-D01F2C84760E}"/>
          </ac:spMkLst>
        </pc:spChg>
        <pc:spChg chg="del">
          <ac:chgData name="CHANDANA MN" userId="S::mchandanabtech20@ced.alliance.edu.in::d70552fc-75e6-44d9-a196-8a309e47e583" providerId="AD" clId="Web-{C11BE6F1-39A0-416D-AD98-CFF01C9A6F1A}" dt="2021-07-17T04:24:15.064" v="43"/>
          <ac:spMkLst>
            <pc:docMk/>
            <pc:sldMk cId="3374588118" sldId="257"/>
            <ac:spMk id="3" creationId="{AE567390-0927-456A-8D4E-6E9FF86481A3}"/>
          </ac:spMkLst>
        </pc:spChg>
        <pc:spChg chg="add del">
          <ac:chgData name="CHANDANA MN" userId="S::mchandanabtech20@ced.alliance.edu.in::d70552fc-75e6-44d9-a196-8a309e47e583" providerId="AD" clId="Web-{C11BE6F1-39A0-416D-AD98-CFF01C9A6F1A}" dt="2021-07-17T04:25:46.020" v="51"/>
          <ac:spMkLst>
            <pc:docMk/>
            <pc:sldMk cId="3374588118" sldId="257"/>
            <ac:spMk id="7" creationId="{96A35EAA-ED80-4FF1-942C-82B1D483AF60}"/>
          </ac:spMkLst>
        </pc:spChg>
        <pc:spChg chg="add del">
          <ac:chgData name="CHANDANA MN" userId="S::mchandanabtech20@ced.alliance.edu.in::d70552fc-75e6-44d9-a196-8a309e47e583" providerId="AD" clId="Web-{C11BE6F1-39A0-416D-AD98-CFF01C9A6F1A}" dt="2021-07-17T04:25:46.020" v="51"/>
          <ac:spMkLst>
            <pc:docMk/>
            <pc:sldMk cId="3374588118" sldId="257"/>
            <ac:spMk id="9" creationId="{D415F49B-3CBC-46CF-AFB5-988852D0479E}"/>
          </ac:spMkLst>
        </pc:spChg>
        <pc:spChg chg="add del">
          <ac:chgData name="CHANDANA MN" userId="S::mchandanabtech20@ced.alliance.edu.in::d70552fc-75e6-44d9-a196-8a309e47e583" providerId="AD" clId="Web-{C11BE6F1-39A0-416D-AD98-CFF01C9A6F1A}" dt="2021-07-17T04:25:46.020" v="51"/>
          <ac:spMkLst>
            <pc:docMk/>
            <pc:sldMk cId="3374588118" sldId="257"/>
            <ac:spMk id="11" creationId="{57FDDC53-8DE6-4F4C-B6B4-4FA2A876C503}"/>
          </ac:spMkLst>
        </pc:spChg>
        <pc:spChg chg="add del">
          <ac:chgData name="CHANDANA MN" userId="S::mchandanabtech20@ced.alliance.edu.in::d70552fc-75e6-44d9-a196-8a309e47e583" providerId="AD" clId="Web-{C11BE6F1-39A0-416D-AD98-CFF01C9A6F1A}" dt="2021-07-17T04:25:46.020" v="51"/>
          <ac:spMkLst>
            <pc:docMk/>
            <pc:sldMk cId="3374588118" sldId="257"/>
            <ac:spMk id="13" creationId="{23AD053B-137E-47B4-997C-C91AE70CE744}"/>
          </ac:spMkLst>
        </pc:spChg>
        <pc:spChg chg="add del">
          <ac:chgData name="CHANDANA MN" userId="S::mchandanabtech20@ced.alliance.edu.in::d70552fc-75e6-44d9-a196-8a309e47e583" providerId="AD" clId="Web-{C11BE6F1-39A0-416D-AD98-CFF01C9A6F1A}" dt="2021-07-17T04:25:46.020" v="51"/>
          <ac:spMkLst>
            <pc:docMk/>
            <pc:sldMk cId="3374588118" sldId="257"/>
            <ac:spMk id="15" creationId="{009E72EC-1178-47C7-A287-A05A6D497A15}"/>
          </ac:spMkLst>
        </pc:spChg>
      </pc:sldChg>
      <pc:sldChg chg="new del">
        <pc:chgData name="CHANDANA MN" userId="S::mchandanabtech20@ced.alliance.edu.in::d70552fc-75e6-44d9-a196-8a309e47e583" providerId="AD" clId="Web-{C11BE6F1-39A0-416D-AD98-CFF01C9A6F1A}" dt="2021-07-17T04:20:45.556" v="23"/>
        <pc:sldMkLst>
          <pc:docMk/>
          <pc:sldMk cId="3955273820" sldId="257"/>
        </pc:sldMkLst>
      </pc:sldChg>
      <pc:sldChg chg="addSp delSp modSp new mod setBg modClrScheme chgLayout">
        <pc:chgData name="CHANDANA MN" userId="S::mchandanabtech20@ced.alliance.edu.in::d70552fc-75e6-44d9-a196-8a309e47e583" providerId="AD" clId="Web-{C11BE6F1-39A0-416D-AD98-CFF01C9A6F1A}" dt="2021-07-17T04:40:12.366" v="80"/>
        <pc:sldMkLst>
          <pc:docMk/>
          <pc:sldMk cId="1749034912" sldId="258"/>
        </pc:sldMkLst>
        <pc:spChg chg="mod ord">
          <ac:chgData name="CHANDANA MN" userId="S::mchandanabtech20@ced.alliance.edu.in::d70552fc-75e6-44d9-a196-8a309e47e583" providerId="AD" clId="Web-{C11BE6F1-39A0-416D-AD98-CFF01C9A6F1A}" dt="2021-07-17T04:40:12.366" v="80"/>
          <ac:spMkLst>
            <pc:docMk/>
            <pc:sldMk cId="1749034912" sldId="258"/>
            <ac:spMk id="2" creationId="{4081D7EB-A031-4E73-9A81-537871A1B402}"/>
          </ac:spMkLst>
        </pc:spChg>
        <pc:spChg chg="add mod ord">
          <ac:chgData name="CHANDANA MN" userId="S::mchandanabtech20@ced.alliance.edu.in::d70552fc-75e6-44d9-a196-8a309e47e583" providerId="AD" clId="Web-{C11BE6F1-39A0-416D-AD98-CFF01C9A6F1A}" dt="2021-07-17T04:40:12.366" v="80"/>
          <ac:spMkLst>
            <pc:docMk/>
            <pc:sldMk cId="1749034912" sldId="258"/>
            <ac:spMk id="3" creationId="{24E2E1C1-E1BA-4E2F-821E-A0D942FCF3FA}"/>
          </ac:spMkLst>
        </pc:spChg>
        <pc:spChg chg="add del">
          <ac:chgData name="CHANDANA MN" userId="S::mchandanabtech20@ced.alliance.edu.in::d70552fc-75e6-44d9-a196-8a309e47e583" providerId="AD" clId="Web-{C11BE6F1-39A0-416D-AD98-CFF01C9A6F1A}" dt="2021-07-17T04:40:12.366" v="80"/>
          <ac:spMkLst>
            <pc:docMk/>
            <pc:sldMk cId="1749034912" sldId="258"/>
            <ac:spMk id="9" creationId="{BD2A7128-270D-45DD-B0C7-24FF462228BB}"/>
          </ac:spMkLst>
        </pc:spChg>
        <pc:spChg chg="add del">
          <ac:chgData name="CHANDANA MN" userId="S::mchandanabtech20@ced.alliance.edu.in::d70552fc-75e6-44d9-a196-8a309e47e583" providerId="AD" clId="Web-{C11BE6F1-39A0-416D-AD98-CFF01C9A6F1A}" dt="2021-07-17T04:40:12.366" v="80"/>
          <ac:spMkLst>
            <pc:docMk/>
            <pc:sldMk cId="1749034912" sldId="258"/>
            <ac:spMk id="11" creationId="{61734980-3A14-4021-8D8C-42AC55C397DE}"/>
          </ac:spMkLst>
        </pc:spChg>
        <pc:spChg chg="add del">
          <ac:chgData name="CHANDANA MN" userId="S::mchandanabtech20@ced.alliance.edu.in::d70552fc-75e6-44d9-a196-8a309e47e583" providerId="AD" clId="Web-{C11BE6F1-39A0-416D-AD98-CFF01C9A6F1A}" dt="2021-07-17T04:40:12.366" v="80"/>
          <ac:spMkLst>
            <pc:docMk/>
            <pc:sldMk cId="1749034912" sldId="258"/>
            <ac:spMk id="13" creationId="{41D7BE2F-D450-4BB9-88A4-89117A39D0DA}"/>
          </ac:spMkLst>
        </pc:spChg>
        <pc:spChg chg="add del">
          <ac:chgData name="CHANDANA MN" userId="S::mchandanabtech20@ced.alliance.edu.in::d70552fc-75e6-44d9-a196-8a309e47e583" providerId="AD" clId="Web-{C11BE6F1-39A0-416D-AD98-CFF01C9A6F1A}" dt="2021-07-17T04:40:12.366" v="80"/>
          <ac:spMkLst>
            <pc:docMk/>
            <pc:sldMk cId="1749034912" sldId="258"/>
            <ac:spMk id="15" creationId="{4FB6307F-6A94-41F5-B00A-92BE5D3C7DC9}"/>
          </ac:spMkLst>
        </pc:spChg>
        <pc:spChg chg="add">
          <ac:chgData name="CHANDANA MN" userId="S::mchandanabtech20@ced.alliance.edu.in::d70552fc-75e6-44d9-a196-8a309e47e583" providerId="AD" clId="Web-{C11BE6F1-39A0-416D-AD98-CFF01C9A6F1A}" dt="2021-07-17T04:40:12.366" v="80"/>
          <ac:spMkLst>
            <pc:docMk/>
            <pc:sldMk cId="1749034912" sldId="258"/>
            <ac:spMk id="20" creationId="{BD2A7128-270D-45DD-B0C7-24FF462228BB}"/>
          </ac:spMkLst>
        </pc:spChg>
        <pc:spChg chg="add">
          <ac:chgData name="CHANDANA MN" userId="S::mchandanabtech20@ced.alliance.edu.in::d70552fc-75e6-44d9-a196-8a309e47e583" providerId="AD" clId="Web-{C11BE6F1-39A0-416D-AD98-CFF01C9A6F1A}" dt="2021-07-17T04:40:12.366" v="80"/>
          <ac:spMkLst>
            <pc:docMk/>
            <pc:sldMk cId="1749034912" sldId="258"/>
            <ac:spMk id="22" creationId="{B8FF6271-3265-454B-8C05-E3A079E34564}"/>
          </ac:spMkLst>
        </pc:spChg>
        <pc:spChg chg="add">
          <ac:chgData name="CHANDANA MN" userId="S::mchandanabtech20@ced.alliance.edu.in::d70552fc-75e6-44d9-a196-8a309e47e583" providerId="AD" clId="Web-{C11BE6F1-39A0-416D-AD98-CFF01C9A6F1A}" dt="2021-07-17T04:40:12.366" v="80"/>
          <ac:spMkLst>
            <pc:docMk/>
            <pc:sldMk cId="1749034912" sldId="258"/>
            <ac:spMk id="24" creationId="{F8BBF676-DD2A-4CF7-A89A-C20DF132476E}"/>
          </ac:spMkLst>
        </pc:spChg>
        <pc:spChg chg="add">
          <ac:chgData name="CHANDANA MN" userId="S::mchandanabtech20@ced.alliance.edu.in::d70552fc-75e6-44d9-a196-8a309e47e583" providerId="AD" clId="Web-{C11BE6F1-39A0-416D-AD98-CFF01C9A6F1A}" dt="2021-07-17T04:40:12.366" v="80"/>
          <ac:spMkLst>
            <pc:docMk/>
            <pc:sldMk cId="1749034912" sldId="258"/>
            <ac:spMk id="26" creationId="{05D9F2FB-1814-467D-A608-A6F63BCB69E3}"/>
          </ac:spMkLst>
        </pc:spChg>
        <pc:picChg chg="add mod">
          <ac:chgData name="CHANDANA MN" userId="S::mchandanabtech20@ced.alliance.edu.in::d70552fc-75e6-44d9-a196-8a309e47e583" providerId="AD" clId="Web-{C11BE6F1-39A0-416D-AD98-CFF01C9A6F1A}" dt="2021-07-17T04:40:12.366" v="80"/>
          <ac:picMkLst>
            <pc:docMk/>
            <pc:sldMk cId="1749034912" sldId="258"/>
            <ac:picMk id="4" creationId="{FB21E41F-0D0D-414B-A2AE-CC713126D040}"/>
          </ac:picMkLst>
        </pc:picChg>
        <pc:picChg chg="add mod ord">
          <ac:chgData name="CHANDANA MN" userId="S::mchandanabtech20@ced.alliance.edu.in::d70552fc-75e6-44d9-a196-8a309e47e583" providerId="AD" clId="Web-{C11BE6F1-39A0-416D-AD98-CFF01C9A6F1A}" dt="2021-07-17T04:40:12.366" v="80"/>
          <ac:picMkLst>
            <pc:docMk/>
            <pc:sldMk cId="1749034912" sldId="258"/>
            <ac:picMk id="5" creationId="{35466E7A-27B6-44E6-8619-A29BB7347225}"/>
          </ac:picMkLst>
        </pc:picChg>
      </pc:sldChg>
      <pc:sldChg chg="addSp delSp modSp new mod setBg">
        <pc:chgData name="CHANDANA MN" userId="S::mchandanabtech20@ced.alliance.edu.in::d70552fc-75e6-44d9-a196-8a309e47e583" providerId="AD" clId="Web-{C11BE6F1-39A0-416D-AD98-CFF01C9A6F1A}" dt="2021-07-17T04:55:23.212" v="171" actId="1076"/>
        <pc:sldMkLst>
          <pc:docMk/>
          <pc:sldMk cId="964222424" sldId="259"/>
        </pc:sldMkLst>
        <pc:spChg chg="del mod">
          <ac:chgData name="CHANDANA MN" userId="S::mchandanabtech20@ced.alliance.edu.in::d70552fc-75e6-44d9-a196-8a309e47e583" providerId="AD" clId="Web-{C11BE6F1-39A0-416D-AD98-CFF01C9A6F1A}" dt="2021-07-17T04:44:03.171" v="89"/>
          <ac:spMkLst>
            <pc:docMk/>
            <pc:sldMk cId="964222424" sldId="259"/>
            <ac:spMk id="2" creationId="{D338DC6F-5D74-4FEE-8886-43B4CE6154A4}"/>
          </ac:spMkLst>
        </pc:spChg>
        <pc:spChg chg="mod ord">
          <ac:chgData name="CHANDANA MN" userId="S::mchandanabtech20@ced.alliance.edu.in::d70552fc-75e6-44d9-a196-8a309e47e583" providerId="AD" clId="Web-{C11BE6F1-39A0-416D-AD98-CFF01C9A6F1A}" dt="2021-07-17T04:46:18.895" v="110" actId="1076"/>
          <ac:spMkLst>
            <pc:docMk/>
            <pc:sldMk cId="964222424" sldId="259"/>
            <ac:spMk id="3" creationId="{7A73238A-7485-43E3-916C-0CCF6E54C3E1}"/>
          </ac:spMkLst>
        </pc:spChg>
        <pc:spChg chg="add">
          <ac:chgData name="CHANDANA MN" userId="S::mchandanabtech20@ced.alliance.edu.in::d70552fc-75e6-44d9-a196-8a309e47e583" providerId="AD" clId="Web-{C11BE6F1-39A0-416D-AD98-CFF01C9A6F1A}" dt="2021-07-17T04:43:42.327" v="88"/>
          <ac:spMkLst>
            <pc:docMk/>
            <pc:sldMk cId="964222424" sldId="259"/>
            <ac:spMk id="6" creationId="{B20DF01A-DAD0-4D16-BEDE-ED085CCC3B73}"/>
          </ac:spMkLst>
        </pc:spChg>
        <pc:spChg chg="add">
          <ac:chgData name="CHANDANA MN" userId="S::mchandanabtech20@ced.alliance.edu.in::d70552fc-75e6-44d9-a196-8a309e47e583" providerId="AD" clId="Web-{C11BE6F1-39A0-416D-AD98-CFF01C9A6F1A}" dt="2021-07-17T04:43:42.327" v="88"/>
          <ac:spMkLst>
            <pc:docMk/>
            <pc:sldMk cId="964222424" sldId="259"/>
            <ac:spMk id="7" creationId="{A2EE1E2D-ECFB-49DE-A025-1F56F4BFB5EE}"/>
          </ac:spMkLst>
        </pc:spChg>
        <pc:spChg chg="add">
          <ac:chgData name="CHANDANA MN" userId="S::mchandanabtech20@ced.alliance.edu.in::d70552fc-75e6-44d9-a196-8a309e47e583" providerId="AD" clId="Web-{C11BE6F1-39A0-416D-AD98-CFF01C9A6F1A}" dt="2021-07-17T04:43:42.327" v="88"/>
          <ac:spMkLst>
            <pc:docMk/>
            <pc:sldMk cId="964222424" sldId="259"/>
            <ac:spMk id="8" creationId="{D79121EC-981A-4EB2-B42E-58FA5B2FF8E7}"/>
          </ac:spMkLst>
        </pc:spChg>
        <pc:spChg chg="add del">
          <ac:chgData name="CHANDANA MN" userId="S::mchandanabtech20@ced.alliance.edu.in::d70552fc-75e6-44d9-a196-8a309e47e583" providerId="AD" clId="Web-{C11BE6F1-39A0-416D-AD98-CFF01C9A6F1A}" dt="2021-07-17T04:43:42.311" v="87"/>
          <ac:spMkLst>
            <pc:docMk/>
            <pc:sldMk cId="964222424" sldId="259"/>
            <ac:spMk id="9" creationId="{E2A96188-384C-4341-9EEB-967A9341CD86}"/>
          </ac:spMkLst>
        </pc:spChg>
        <pc:spChg chg="add del">
          <ac:chgData name="CHANDANA MN" userId="S::mchandanabtech20@ced.alliance.edu.in::d70552fc-75e6-44d9-a196-8a309e47e583" providerId="AD" clId="Web-{C11BE6F1-39A0-416D-AD98-CFF01C9A6F1A}" dt="2021-07-17T04:43:42.311" v="87"/>
          <ac:spMkLst>
            <pc:docMk/>
            <pc:sldMk cId="964222424" sldId="259"/>
            <ac:spMk id="11" creationId="{280331C3-DDF5-48A9-8947-D71EAAFFAB0E}"/>
          </ac:spMkLst>
        </pc:spChg>
        <pc:spChg chg="add del">
          <ac:chgData name="CHANDANA MN" userId="S::mchandanabtech20@ced.alliance.edu.in::d70552fc-75e6-44d9-a196-8a309e47e583" providerId="AD" clId="Web-{C11BE6F1-39A0-416D-AD98-CFF01C9A6F1A}" dt="2021-07-17T04:43:42.311" v="87"/>
          <ac:spMkLst>
            <pc:docMk/>
            <pc:sldMk cId="964222424" sldId="259"/>
            <ac:spMk id="13" creationId="{C535A640-1948-4AFD-A0B7-19AFDA955322}"/>
          </ac:spMkLst>
        </pc:spChg>
        <pc:spChg chg="add mod">
          <ac:chgData name="CHANDANA MN" userId="S::mchandanabtech20@ced.alliance.edu.in::d70552fc-75e6-44d9-a196-8a309e47e583" providerId="AD" clId="Web-{C11BE6F1-39A0-416D-AD98-CFF01C9A6F1A}" dt="2021-07-17T04:55:23.212" v="171" actId="1076"/>
          <ac:spMkLst>
            <pc:docMk/>
            <pc:sldMk cId="964222424" sldId="259"/>
            <ac:spMk id="17" creationId="{0364FCA7-A33F-4C9C-AC67-F9C0EEE8CA8B}"/>
          </ac:spMkLst>
        </pc:spChg>
        <pc:picChg chg="add mod">
          <ac:chgData name="CHANDANA MN" userId="S::mchandanabtech20@ced.alliance.edu.in::d70552fc-75e6-44d9-a196-8a309e47e583" providerId="AD" clId="Web-{C11BE6F1-39A0-416D-AD98-CFF01C9A6F1A}" dt="2021-07-17T04:50:02.528" v="132" actId="1076"/>
          <ac:picMkLst>
            <pc:docMk/>
            <pc:sldMk cId="964222424" sldId="259"/>
            <ac:picMk id="4" creationId="{6071DBC1-1423-431E-BBFD-6F11DBA4CC98}"/>
          </ac:picMkLst>
        </pc:picChg>
        <pc:picChg chg="add mod modCrop">
          <ac:chgData name="CHANDANA MN" userId="S::mchandanabtech20@ced.alliance.edu.in::d70552fc-75e6-44d9-a196-8a309e47e583" providerId="AD" clId="Web-{C11BE6F1-39A0-416D-AD98-CFF01C9A6F1A}" dt="2021-07-17T04:51:48.048" v="141" actId="1076"/>
          <ac:picMkLst>
            <pc:docMk/>
            <pc:sldMk cId="964222424" sldId="259"/>
            <ac:picMk id="5" creationId="{0F22CFF7-5382-4B35-A7EE-2A14B8E4F183}"/>
          </ac:picMkLst>
        </pc:picChg>
        <pc:picChg chg="add mod modCrop">
          <ac:chgData name="CHANDANA MN" userId="S::mchandanabtech20@ced.alliance.edu.in::d70552fc-75e6-44d9-a196-8a309e47e583" providerId="AD" clId="Web-{C11BE6F1-39A0-416D-AD98-CFF01C9A6F1A}" dt="2021-07-17T04:53:57.865" v="161" actId="14100"/>
          <ac:picMkLst>
            <pc:docMk/>
            <pc:sldMk cId="964222424" sldId="259"/>
            <ac:picMk id="10" creationId="{99C46DEC-CA74-4DA0-8587-9BB59D19504F}"/>
          </ac:picMkLst>
        </pc:picChg>
        <pc:picChg chg="add del mod modCrop">
          <ac:chgData name="CHANDANA MN" userId="S::mchandanabtech20@ced.alliance.edu.in::d70552fc-75e6-44d9-a196-8a309e47e583" providerId="AD" clId="Web-{C11BE6F1-39A0-416D-AD98-CFF01C9A6F1A}" dt="2021-07-17T04:52:10.877" v="144"/>
          <ac:picMkLst>
            <pc:docMk/>
            <pc:sldMk cId="964222424" sldId="259"/>
            <ac:picMk id="12" creationId="{E29DF7E6-1108-48ED-A1F9-6356A29CC0C4}"/>
          </ac:picMkLst>
        </pc:picChg>
        <pc:picChg chg="add del mod">
          <ac:chgData name="CHANDANA MN" userId="S::mchandanabtech20@ced.alliance.edu.in::d70552fc-75e6-44d9-a196-8a309e47e583" providerId="AD" clId="Web-{C11BE6F1-39A0-416D-AD98-CFF01C9A6F1A}" dt="2021-07-17T04:52:24.940" v="146"/>
          <ac:picMkLst>
            <pc:docMk/>
            <pc:sldMk cId="964222424" sldId="259"/>
            <ac:picMk id="14" creationId="{D738B12C-86BF-4536-88B3-3EF0D1EC8B9A}"/>
          </ac:picMkLst>
        </pc:picChg>
        <pc:picChg chg="add mod modCrop">
          <ac:chgData name="CHANDANA MN" userId="S::mchandanabtech20@ced.alliance.edu.in::d70552fc-75e6-44d9-a196-8a309e47e583" providerId="AD" clId="Web-{C11BE6F1-39A0-416D-AD98-CFF01C9A6F1A}" dt="2021-07-17T04:52:56.394" v="151"/>
          <ac:picMkLst>
            <pc:docMk/>
            <pc:sldMk cId="964222424" sldId="259"/>
            <ac:picMk id="15" creationId="{907BCCB6-58BD-47F7-8A36-BB1717DBD2E6}"/>
          </ac:picMkLst>
        </pc:picChg>
        <pc:picChg chg="add mod modCrop">
          <ac:chgData name="CHANDANA MN" userId="S::mchandanabtech20@ced.alliance.edu.in::d70552fc-75e6-44d9-a196-8a309e47e583" providerId="AD" clId="Web-{C11BE6F1-39A0-416D-AD98-CFF01C9A6F1A}" dt="2021-07-17T04:53:36.802" v="157" actId="14100"/>
          <ac:picMkLst>
            <pc:docMk/>
            <pc:sldMk cId="964222424" sldId="259"/>
            <ac:picMk id="16" creationId="{18A190F4-FF0A-4BCB-A415-6BA3C44ACED3}"/>
          </ac:picMkLst>
        </pc:picChg>
      </pc:sldChg>
      <pc:sldChg chg="addSp modSp new mod setBg">
        <pc:chgData name="CHANDANA MN" userId="S::mchandanabtech20@ced.alliance.edu.in::d70552fc-75e6-44d9-a196-8a309e47e583" providerId="AD" clId="Web-{C11BE6F1-39A0-416D-AD98-CFF01C9A6F1A}" dt="2021-07-17T04:57:37.483" v="183" actId="1076"/>
        <pc:sldMkLst>
          <pc:docMk/>
          <pc:sldMk cId="2851751206" sldId="260"/>
        </pc:sldMkLst>
        <pc:spChg chg="mod">
          <ac:chgData name="CHANDANA MN" userId="S::mchandanabtech20@ced.alliance.edu.in::d70552fc-75e6-44d9-a196-8a309e47e583" providerId="AD" clId="Web-{C11BE6F1-39A0-416D-AD98-CFF01C9A6F1A}" dt="2021-07-17T04:57:29.998" v="182"/>
          <ac:spMkLst>
            <pc:docMk/>
            <pc:sldMk cId="2851751206" sldId="260"/>
            <ac:spMk id="2" creationId="{B244FCF1-98C8-4C08-B423-40B1D20BA9DB}"/>
          </ac:spMkLst>
        </pc:spChg>
        <pc:spChg chg="mod">
          <ac:chgData name="CHANDANA MN" userId="S::mchandanabtech20@ced.alliance.edu.in::d70552fc-75e6-44d9-a196-8a309e47e583" providerId="AD" clId="Web-{C11BE6F1-39A0-416D-AD98-CFF01C9A6F1A}" dt="2021-07-17T04:57:37.483" v="183" actId="1076"/>
          <ac:spMkLst>
            <pc:docMk/>
            <pc:sldMk cId="2851751206" sldId="260"/>
            <ac:spMk id="3" creationId="{A338260F-3D56-4F5C-BA34-B5E6A51A33C7}"/>
          </ac:spMkLst>
        </pc:spChg>
        <pc:spChg chg="add">
          <ac:chgData name="CHANDANA MN" userId="S::mchandanabtech20@ced.alliance.edu.in::d70552fc-75e6-44d9-a196-8a309e47e583" providerId="AD" clId="Web-{C11BE6F1-39A0-416D-AD98-CFF01C9A6F1A}" dt="2021-07-17T04:57:29.998" v="182"/>
          <ac:spMkLst>
            <pc:docMk/>
            <pc:sldMk cId="2851751206" sldId="260"/>
            <ac:spMk id="8" creationId="{C8D9769A-E1A8-4890-A4B7-FF5D5C1DC5A1}"/>
          </ac:spMkLst>
        </pc:spChg>
        <pc:spChg chg="add">
          <ac:chgData name="CHANDANA MN" userId="S::mchandanabtech20@ced.alliance.edu.in::d70552fc-75e6-44d9-a196-8a309e47e583" providerId="AD" clId="Web-{C11BE6F1-39A0-416D-AD98-CFF01C9A6F1A}" dt="2021-07-17T04:57:29.998" v="182"/>
          <ac:spMkLst>
            <pc:docMk/>
            <pc:sldMk cId="2851751206" sldId="260"/>
            <ac:spMk id="10" creationId="{65030541-939E-4D9D-82AB-34D32FD167B7}"/>
          </ac:spMkLst>
        </pc:spChg>
        <pc:spChg chg="add">
          <ac:chgData name="CHANDANA MN" userId="S::mchandanabtech20@ced.alliance.edu.in::d70552fc-75e6-44d9-a196-8a309e47e583" providerId="AD" clId="Web-{C11BE6F1-39A0-416D-AD98-CFF01C9A6F1A}" dt="2021-07-17T04:57:29.998" v="182"/>
          <ac:spMkLst>
            <pc:docMk/>
            <pc:sldMk cId="2851751206" sldId="260"/>
            <ac:spMk id="12" creationId="{42C72092-2B09-4FBA-B639-9D86325451BC}"/>
          </ac:spMkLst>
        </pc:spChg>
        <pc:spChg chg="add">
          <ac:chgData name="CHANDANA MN" userId="S::mchandanabtech20@ced.alliance.edu.in::d70552fc-75e6-44d9-a196-8a309e47e583" providerId="AD" clId="Web-{C11BE6F1-39A0-416D-AD98-CFF01C9A6F1A}" dt="2021-07-17T04:57:29.998" v="182"/>
          <ac:spMkLst>
            <pc:docMk/>
            <pc:sldMk cId="2851751206" sldId="260"/>
            <ac:spMk id="14" creationId="{75DB81DD-8F8C-4933-94B4-0E5595C5A72C}"/>
          </ac:spMkLst>
        </pc:spChg>
        <pc:spChg chg="add">
          <ac:chgData name="CHANDANA MN" userId="S::mchandanabtech20@ced.alliance.edu.in::d70552fc-75e6-44d9-a196-8a309e47e583" providerId="AD" clId="Web-{C11BE6F1-39A0-416D-AD98-CFF01C9A6F1A}" dt="2021-07-17T04:57:29.998" v="182"/>
          <ac:spMkLst>
            <pc:docMk/>
            <pc:sldMk cId="2851751206" sldId="260"/>
            <ac:spMk id="16" creationId="{E10B73D1-A4C3-4A71-836A-5FD28F3264CE}"/>
          </ac:spMkLst>
        </pc:spChg>
      </pc:sldChg>
      <pc:sldChg chg="addSp modSp new mod setBg">
        <pc:chgData name="CHANDANA MN" userId="S::mchandanabtech20@ced.alliance.edu.in::d70552fc-75e6-44d9-a196-8a309e47e583" providerId="AD" clId="Web-{C11BE6F1-39A0-416D-AD98-CFF01C9A6F1A}" dt="2021-07-17T05:06:07.736" v="233" actId="1076"/>
        <pc:sldMkLst>
          <pc:docMk/>
          <pc:sldMk cId="1652746153" sldId="261"/>
        </pc:sldMkLst>
        <pc:spChg chg="mod">
          <ac:chgData name="CHANDANA MN" userId="S::mchandanabtech20@ced.alliance.edu.in::d70552fc-75e6-44d9-a196-8a309e47e583" providerId="AD" clId="Web-{C11BE6F1-39A0-416D-AD98-CFF01C9A6F1A}" dt="2021-07-17T05:05:36.172" v="229" actId="14100"/>
          <ac:spMkLst>
            <pc:docMk/>
            <pc:sldMk cId="1652746153" sldId="261"/>
            <ac:spMk id="2" creationId="{E40A38BF-012A-4D3D-A87E-BB77F7AE1A34}"/>
          </ac:spMkLst>
        </pc:spChg>
        <pc:spChg chg="mod ord">
          <ac:chgData name="CHANDANA MN" userId="S::mchandanabtech20@ced.alliance.edu.in::d70552fc-75e6-44d9-a196-8a309e47e583" providerId="AD" clId="Web-{C11BE6F1-39A0-416D-AD98-CFF01C9A6F1A}" dt="2021-07-17T05:06:07.736" v="233" actId="1076"/>
          <ac:spMkLst>
            <pc:docMk/>
            <pc:sldMk cId="1652746153" sldId="261"/>
            <ac:spMk id="3" creationId="{76ED2E50-959D-4F00-82C9-24EBBC022AE2}"/>
          </ac:spMkLst>
        </pc:spChg>
        <pc:spChg chg="add">
          <ac:chgData name="CHANDANA MN" userId="S::mchandanabtech20@ced.alliance.edu.in::d70552fc-75e6-44d9-a196-8a309e47e583" providerId="AD" clId="Web-{C11BE6F1-39A0-416D-AD98-CFF01C9A6F1A}" dt="2021-07-17T05:04:52.890" v="225"/>
          <ac:spMkLst>
            <pc:docMk/>
            <pc:sldMk cId="1652746153" sldId="261"/>
            <ac:spMk id="9" creationId="{3D6A03ED-7B7A-4C88-8FFC-A4D862447D4B}"/>
          </ac:spMkLst>
        </pc:spChg>
        <pc:spChg chg="add">
          <ac:chgData name="CHANDANA MN" userId="S::mchandanabtech20@ced.alliance.edu.in::d70552fc-75e6-44d9-a196-8a309e47e583" providerId="AD" clId="Web-{C11BE6F1-39A0-416D-AD98-CFF01C9A6F1A}" dt="2021-07-17T05:04:52.890" v="225"/>
          <ac:spMkLst>
            <pc:docMk/>
            <pc:sldMk cId="1652746153" sldId="261"/>
            <ac:spMk id="11" creationId="{53975754-B125-4FFC-9140-F88A16E3D0E7}"/>
          </ac:spMkLst>
        </pc:spChg>
        <pc:picChg chg="add mod">
          <ac:chgData name="CHANDANA MN" userId="S::mchandanabtech20@ced.alliance.edu.in::d70552fc-75e6-44d9-a196-8a309e47e583" providerId="AD" clId="Web-{C11BE6F1-39A0-416D-AD98-CFF01C9A6F1A}" dt="2021-07-17T05:04:52.890" v="225"/>
          <ac:picMkLst>
            <pc:docMk/>
            <pc:sldMk cId="1652746153" sldId="261"/>
            <ac:picMk id="4" creationId="{8F0E9771-5718-4780-A2E3-3DC6A4562B27}"/>
          </ac:picMkLst>
        </pc:picChg>
      </pc:sldChg>
      <pc:sldChg chg="addSp delSp modSp new mod setBg">
        <pc:chgData name="CHANDANA MN" userId="S::mchandanabtech20@ced.alliance.edu.in::d70552fc-75e6-44d9-a196-8a309e47e583" providerId="AD" clId="Web-{C11BE6F1-39A0-416D-AD98-CFF01C9A6F1A}" dt="2021-07-17T05:15:58.932" v="285" actId="20577"/>
        <pc:sldMkLst>
          <pc:docMk/>
          <pc:sldMk cId="1254570399" sldId="262"/>
        </pc:sldMkLst>
        <pc:spChg chg="mod">
          <ac:chgData name="CHANDANA MN" userId="S::mchandanabtech20@ced.alliance.edu.in::d70552fc-75e6-44d9-a196-8a309e47e583" providerId="AD" clId="Web-{C11BE6F1-39A0-416D-AD98-CFF01C9A6F1A}" dt="2021-07-17T05:14:15.036" v="272"/>
          <ac:spMkLst>
            <pc:docMk/>
            <pc:sldMk cId="1254570399" sldId="262"/>
            <ac:spMk id="2" creationId="{BF2A5E5D-EB0E-413D-8157-079DFF21D10C}"/>
          </ac:spMkLst>
        </pc:spChg>
        <pc:spChg chg="mod ord">
          <ac:chgData name="CHANDANA MN" userId="S::mchandanabtech20@ced.alliance.edu.in::d70552fc-75e6-44d9-a196-8a309e47e583" providerId="AD" clId="Web-{C11BE6F1-39A0-416D-AD98-CFF01C9A6F1A}" dt="2021-07-17T05:15:58.932" v="285" actId="20577"/>
          <ac:spMkLst>
            <pc:docMk/>
            <pc:sldMk cId="1254570399" sldId="262"/>
            <ac:spMk id="3" creationId="{FA79F78B-A51E-4B8E-AB1A-67074735E0AB}"/>
          </ac:spMkLst>
        </pc:spChg>
        <pc:spChg chg="add del">
          <ac:chgData name="CHANDANA MN" userId="S::mchandanabtech20@ced.alliance.edu.in::d70552fc-75e6-44d9-a196-8a309e47e583" providerId="AD" clId="Web-{C11BE6F1-39A0-416D-AD98-CFF01C9A6F1A}" dt="2021-07-17T05:14:15.036" v="272"/>
          <ac:spMkLst>
            <pc:docMk/>
            <pc:sldMk cId="1254570399" sldId="262"/>
            <ac:spMk id="8" creationId="{0B80D39A-0BA2-4F75-B566-623666189877}"/>
          </ac:spMkLst>
        </pc:spChg>
        <pc:spChg chg="add del">
          <ac:chgData name="CHANDANA MN" userId="S::mchandanabtech20@ced.alliance.edu.in::d70552fc-75e6-44d9-a196-8a309e47e583" providerId="AD" clId="Web-{C11BE6F1-39A0-416D-AD98-CFF01C9A6F1A}" dt="2021-07-17T05:14:15.036" v="272"/>
          <ac:spMkLst>
            <pc:docMk/>
            <pc:sldMk cId="1254570399" sldId="262"/>
            <ac:spMk id="10" creationId="{D1DE4653-4C0D-4C98-9FD1-95AD4A0C67D4}"/>
          </ac:spMkLst>
        </pc:spChg>
        <pc:spChg chg="add del">
          <ac:chgData name="CHANDANA MN" userId="S::mchandanabtech20@ced.alliance.edu.in::d70552fc-75e6-44d9-a196-8a309e47e583" providerId="AD" clId="Web-{C11BE6F1-39A0-416D-AD98-CFF01C9A6F1A}" dt="2021-07-17T05:14:15.036" v="272"/>
          <ac:spMkLst>
            <pc:docMk/>
            <pc:sldMk cId="1254570399" sldId="262"/>
            <ac:spMk id="12" creationId="{D4FB7586-D41B-4287-9864-5CA49B350F56}"/>
          </ac:spMkLst>
        </pc:spChg>
        <pc:spChg chg="add del">
          <ac:chgData name="CHANDANA MN" userId="S::mchandanabtech20@ced.alliance.edu.in::d70552fc-75e6-44d9-a196-8a309e47e583" providerId="AD" clId="Web-{C11BE6F1-39A0-416D-AD98-CFF01C9A6F1A}" dt="2021-07-17T05:14:15.036" v="272"/>
          <ac:spMkLst>
            <pc:docMk/>
            <pc:sldMk cId="1254570399" sldId="262"/>
            <ac:spMk id="14" creationId="{CD9E833B-71C6-4E5A-8EE9-2F5C6CF093DD}"/>
          </ac:spMkLst>
        </pc:spChg>
        <pc:spChg chg="add del">
          <ac:chgData name="CHANDANA MN" userId="S::mchandanabtech20@ced.alliance.edu.in::d70552fc-75e6-44d9-a196-8a309e47e583" providerId="AD" clId="Web-{C11BE6F1-39A0-416D-AD98-CFF01C9A6F1A}" dt="2021-07-17T05:14:15.036" v="272"/>
          <ac:spMkLst>
            <pc:docMk/>
            <pc:sldMk cId="1254570399" sldId="262"/>
            <ac:spMk id="16" creationId="{A7E159FC-3666-4232-8B04-4E20400D3A44}"/>
          </ac:spMkLst>
        </pc:spChg>
        <pc:spChg chg="add">
          <ac:chgData name="CHANDANA MN" userId="S::mchandanabtech20@ced.alliance.edu.in::d70552fc-75e6-44d9-a196-8a309e47e583" providerId="AD" clId="Web-{C11BE6F1-39A0-416D-AD98-CFF01C9A6F1A}" dt="2021-07-17T05:14:15.036" v="272"/>
          <ac:spMkLst>
            <pc:docMk/>
            <pc:sldMk cId="1254570399" sldId="262"/>
            <ac:spMk id="21" creationId="{BD2A7128-270D-45DD-B0C7-24FF462228BB}"/>
          </ac:spMkLst>
        </pc:spChg>
        <pc:spChg chg="add">
          <ac:chgData name="CHANDANA MN" userId="S::mchandanabtech20@ced.alliance.edu.in::d70552fc-75e6-44d9-a196-8a309e47e583" providerId="AD" clId="Web-{C11BE6F1-39A0-416D-AD98-CFF01C9A6F1A}" dt="2021-07-17T05:14:15.036" v="272"/>
          <ac:spMkLst>
            <pc:docMk/>
            <pc:sldMk cId="1254570399" sldId="262"/>
            <ac:spMk id="23" creationId="{61734980-3A14-4021-8D8C-42AC55C397DE}"/>
          </ac:spMkLst>
        </pc:spChg>
        <pc:spChg chg="add">
          <ac:chgData name="CHANDANA MN" userId="S::mchandanabtech20@ced.alliance.edu.in::d70552fc-75e6-44d9-a196-8a309e47e583" providerId="AD" clId="Web-{C11BE6F1-39A0-416D-AD98-CFF01C9A6F1A}" dt="2021-07-17T05:14:15.036" v="272"/>
          <ac:spMkLst>
            <pc:docMk/>
            <pc:sldMk cId="1254570399" sldId="262"/>
            <ac:spMk id="25" creationId="{41D7BE2F-D450-4BB9-88A4-89117A39D0DA}"/>
          </ac:spMkLst>
        </pc:spChg>
        <pc:spChg chg="add">
          <ac:chgData name="CHANDANA MN" userId="S::mchandanabtech20@ced.alliance.edu.in::d70552fc-75e6-44d9-a196-8a309e47e583" providerId="AD" clId="Web-{C11BE6F1-39A0-416D-AD98-CFF01C9A6F1A}" dt="2021-07-17T05:14:15.036" v="272"/>
          <ac:spMkLst>
            <pc:docMk/>
            <pc:sldMk cId="1254570399" sldId="262"/>
            <ac:spMk id="27" creationId="{4FB6307F-6A94-41F5-B00A-92BE5D3C7DC9}"/>
          </ac:spMkLst>
        </pc:spChg>
        <pc:picChg chg="add mod modCrop">
          <ac:chgData name="CHANDANA MN" userId="S::mchandanabtech20@ced.alliance.edu.in::d70552fc-75e6-44d9-a196-8a309e47e583" providerId="AD" clId="Web-{C11BE6F1-39A0-416D-AD98-CFF01C9A6F1A}" dt="2021-07-17T05:14:34.616" v="274"/>
          <ac:picMkLst>
            <pc:docMk/>
            <pc:sldMk cId="1254570399" sldId="262"/>
            <ac:picMk id="4" creationId="{5F4F95AB-A457-4DF9-A849-11F9601507C0}"/>
          </ac:picMkLst>
        </pc:picChg>
        <pc:picChg chg="add mod modCrop">
          <ac:chgData name="CHANDANA MN" userId="S::mchandanabtech20@ced.alliance.edu.in::d70552fc-75e6-44d9-a196-8a309e47e583" providerId="AD" clId="Web-{C11BE6F1-39A0-416D-AD98-CFF01C9A6F1A}" dt="2021-07-17T05:15:16.571" v="282" actId="1076"/>
          <ac:picMkLst>
            <pc:docMk/>
            <pc:sldMk cId="1254570399" sldId="262"/>
            <ac:picMk id="5" creationId="{EA5F3FF4-81B9-4900-BAC9-920C451E94F8}"/>
          </ac:picMkLst>
        </pc:picChg>
      </pc:sldChg>
      <pc:sldChg chg="addSp delSp modSp new mod setBg modClrScheme addAnim chgLayout">
        <pc:chgData name="CHANDANA MN" userId="S::mchandanabtech20@ced.alliance.edu.in::d70552fc-75e6-44d9-a196-8a309e47e583" providerId="AD" clId="Web-{C11BE6F1-39A0-416D-AD98-CFF01C9A6F1A}" dt="2021-07-17T05:21:57.320" v="290"/>
        <pc:sldMkLst>
          <pc:docMk/>
          <pc:sldMk cId="4230490142" sldId="263"/>
        </pc:sldMkLst>
        <pc:spChg chg="mod ord">
          <ac:chgData name="CHANDANA MN" userId="S::mchandanabtech20@ced.alliance.edu.in::d70552fc-75e6-44d9-a196-8a309e47e583" providerId="AD" clId="Web-{C11BE6F1-39A0-416D-AD98-CFF01C9A6F1A}" dt="2021-07-17T05:21:57.320" v="289"/>
          <ac:spMkLst>
            <pc:docMk/>
            <pc:sldMk cId="4230490142" sldId="263"/>
            <ac:spMk id="2" creationId="{D9948890-7EF6-49D0-B777-0F7A697B58AD}"/>
          </ac:spMkLst>
        </pc:spChg>
        <pc:spChg chg="del">
          <ac:chgData name="CHANDANA MN" userId="S::mchandanabtech20@ced.alliance.edu.in::d70552fc-75e6-44d9-a196-8a309e47e583" providerId="AD" clId="Web-{C11BE6F1-39A0-416D-AD98-CFF01C9A6F1A}" dt="2021-07-17T05:17:52.999" v="286"/>
          <ac:spMkLst>
            <pc:docMk/>
            <pc:sldMk cId="4230490142" sldId="263"/>
            <ac:spMk id="3" creationId="{9F20B726-B157-4B5C-B1B6-CFC1CFBD75AA}"/>
          </ac:spMkLst>
        </pc:spChg>
        <pc:spChg chg="add">
          <ac:chgData name="CHANDANA MN" userId="S::mchandanabtech20@ced.alliance.edu.in::d70552fc-75e6-44d9-a196-8a309e47e583" providerId="AD" clId="Web-{C11BE6F1-39A0-416D-AD98-CFF01C9A6F1A}" dt="2021-07-17T05:21:57.320" v="289"/>
          <ac:spMkLst>
            <pc:docMk/>
            <pc:sldMk cId="4230490142" sldId="263"/>
            <ac:spMk id="8" creationId="{96A35EAA-ED80-4FF1-942C-82B1D483AF60}"/>
          </ac:spMkLst>
        </pc:spChg>
        <pc:spChg chg="add">
          <ac:chgData name="CHANDANA MN" userId="S::mchandanabtech20@ced.alliance.edu.in::d70552fc-75e6-44d9-a196-8a309e47e583" providerId="AD" clId="Web-{C11BE6F1-39A0-416D-AD98-CFF01C9A6F1A}" dt="2021-07-17T05:21:57.320" v="289"/>
          <ac:spMkLst>
            <pc:docMk/>
            <pc:sldMk cId="4230490142" sldId="263"/>
            <ac:spMk id="10" creationId="{D415F49B-3CBC-46CF-AFB5-988852D0479E}"/>
          </ac:spMkLst>
        </pc:spChg>
        <pc:spChg chg="add">
          <ac:chgData name="CHANDANA MN" userId="S::mchandanabtech20@ced.alliance.edu.in::d70552fc-75e6-44d9-a196-8a309e47e583" providerId="AD" clId="Web-{C11BE6F1-39A0-416D-AD98-CFF01C9A6F1A}" dt="2021-07-17T05:21:57.320" v="289"/>
          <ac:spMkLst>
            <pc:docMk/>
            <pc:sldMk cId="4230490142" sldId="263"/>
            <ac:spMk id="12" creationId="{63A1188B-F6D0-454F-8265-790DD27A80DC}"/>
          </ac:spMkLst>
        </pc:spChg>
        <pc:spChg chg="add">
          <ac:chgData name="CHANDANA MN" userId="S::mchandanabtech20@ced.alliance.edu.in::d70552fc-75e6-44d9-a196-8a309e47e583" providerId="AD" clId="Web-{C11BE6F1-39A0-416D-AD98-CFF01C9A6F1A}" dt="2021-07-17T05:21:57.320" v="289"/>
          <ac:spMkLst>
            <pc:docMk/>
            <pc:sldMk cId="4230490142" sldId="263"/>
            <ac:spMk id="14" creationId="{E1508670-65E0-4939-8E5D-98D071CA1A36}"/>
          </ac:spMkLst>
        </pc:spChg>
        <pc:spChg chg="add">
          <ac:chgData name="CHANDANA MN" userId="S::mchandanabtech20@ced.alliance.edu.in::d70552fc-75e6-44d9-a196-8a309e47e583" providerId="AD" clId="Web-{C11BE6F1-39A0-416D-AD98-CFF01C9A6F1A}" dt="2021-07-17T05:21:57.320" v="289"/>
          <ac:spMkLst>
            <pc:docMk/>
            <pc:sldMk cId="4230490142" sldId="263"/>
            <ac:spMk id="16" creationId="{BA680864-F353-4128-88F8-98E04FD7641B}"/>
          </ac:spMkLst>
        </pc:spChg>
        <pc:picChg chg="add">
          <ac:chgData name="CHANDANA MN" userId="S::mchandanabtech20@ced.alliance.edu.in::d70552fc-75e6-44d9-a196-8a309e47e583" providerId="AD" clId="Web-{C11BE6F1-39A0-416D-AD98-CFF01C9A6F1A}" dt="2021-07-17T05:21:57.320" v="289"/>
          <ac:picMkLst>
            <pc:docMk/>
            <pc:sldMk cId="4230490142" sldId="263"/>
            <ac:picMk id="4" creationId="{BC1C86D9-5A82-4865-84A0-9D3FD051660D}"/>
          </ac:picMkLst>
        </pc:picChg>
      </pc:sldChg>
      <pc:sldChg chg="addSp modSp new mod setBg">
        <pc:chgData name="CHANDANA MN" userId="S::mchandanabtech20@ced.alliance.edu.in::d70552fc-75e6-44d9-a196-8a309e47e583" providerId="AD" clId="Web-{C11BE6F1-39A0-416D-AD98-CFF01C9A6F1A}" dt="2021-07-17T05:24:22.060" v="305"/>
        <pc:sldMkLst>
          <pc:docMk/>
          <pc:sldMk cId="3715044107" sldId="264"/>
        </pc:sldMkLst>
        <pc:spChg chg="mod">
          <ac:chgData name="CHANDANA MN" userId="S::mchandanabtech20@ced.alliance.edu.in::d70552fc-75e6-44d9-a196-8a309e47e583" providerId="AD" clId="Web-{C11BE6F1-39A0-416D-AD98-CFF01C9A6F1A}" dt="2021-07-17T05:24:22.060" v="305"/>
          <ac:spMkLst>
            <pc:docMk/>
            <pc:sldMk cId="3715044107" sldId="264"/>
            <ac:spMk id="2" creationId="{079E0B98-515D-456B-A255-983EB7BEFA5D}"/>
          </ac:spMkLst>
        </pc:spChg>
        <pc:spChg chg="mod">
          <ac:chgData name="CHANDANA MN" userId="S::mchandanabtech20@ced.alliance.edu.in::d70552fc-75e6-44d9-a196-8a309e47e583" providerId="AD" clId="Web-{C11BE6F1-39A0-416D-AD98-CFF01C9A6F1A}" dt="2021-07-17T05:24:22.060" v="305"/>
          <ac:spMkLst>
            <pc:docMk/>
            <pc:sldMk cId="3715044107" sldId="264"/>
            <ac:spMk id="3" creationId="{856644B1-C38B-4238-8376-6FBF0A8F650F}"/>
          </ac:spMkLst>
        </pc:spChg>
        <pc:spChg chg="add">
          <ac:chgData name="CHANDANA MN" userId="S::mchandanabtech20@ced.alliance.edu.in::d70552fc-75e6-44d9-a196-8a309e47e583" providerId="AD" clId="Web-{C11BE6F1-39A0-416D-AD98-CFF01C9A6F1A}" dt="2021-07-17T05:24:22.060" v="305"/>
          <ac:spMkLst>
            <pc:docMk/>
            <pc:sldMk cId="3715044107" sldId="264"/>
            <ac:spMk id="8" creationId="{0B80D39A-0BA2-4F75-B566-623666189877}"/>
          </ac:spMkLst>
        </pc:spChg>
        <pc:spChg chg="add">
          <ac:chgData name="CHANDANA MN" userId="S::mchandanabtech20@ced.alliance.edu.in::d70552fc-75e6-44d9-a196-8a309e47e583" providerId="AD" clId="Web-{C11BE6F1-39A0-416D-AD98-CFF01C9A6F1A}" dt="2021-07-17T05:24:22.060" v="305"/>
          <ac:spMkLst>
            <pc:docMk/>
            <pc:sldMk cId="3715044107" sldId="264"/>
            <ac:spMk id="10" creationId="{D1DE4653-4C0D-4C98-9FD1-95AD4A0C67D4}"/>
          </ac:spMkLst>
        </pc:spChg>
        <pc:spChg chg="add">
          <ac:chgData name="CHANDANA MN" userId="S::mchandanabtech20@ced.alliance.edu.in::d70552fc-75e6-44d9-a196-8a309e47e583" providerId="AD" clId="Web-{C11BE6F1-39A0-416D-AD98-CFF01C9A6F1A}" dt="2021-07-17T05:24:22.060" v="305"/>
          <ac:spMkLst>
            <pc:docMk/>
            <pc:sldMk cId="3715044107" sldId="264"/>
            <ac:spMk id="12" creationId="{D4FB7586-D41B-4287-9864-5CA49B350F56}"/>
          </ac:spMkLst>
        </pc:spChg>
        <pc:spChg chg="add">
          <ac:chgData name="CHANDANA MN" userId="S::mchandanabtech20@ced.alliance.edu.in::d70552fc-75e6-44d9-a196-8a309e47e583" providerId="AD" clId="Web-{C11BE6F1-39A0-416D-AD98-CFF01C9A6F1A}" dt="2021-07-17T05:24:22.060" v="305"/>
          <ac:spMkLst>
            <pc:docMk/>
            <pc:sldMk cId="3715044107" sldId="264"/>
            <ac:spMk id="14" creationId="{CD9E833B-71C6-4E5A-8EE9-2F5C6CF093DD}"/>
          </ac:spMkLst>
        </pc:spChg>
        <pc:spChg chg="add">
          <ac:chgData name="CHANDANA MN" userId="S::mchandanabtech20@ced.alliance.edu.in::d70552fc-75e6-44d9-a196-8a309e47e583" providerId="AD" clId="Web-{C11BE6F1-39A0-416D-AD98-CFF01C9A6F1A}" dt="2021-07-17T05:24:22.060" v="305"/>
          <ac:spMkLst>
            <pc:docMk/>
            <pc:sldMk cId="3715044107" sldId="264"/>
            <ac:spMk id="16" creationId="{A7E159FC-3666-4232-8B04-4E20400D3A44}"/>
          </ac:spMkLst>
        </pc:spChg>
      </pc:sldChg>
      <pc:sldChg chg="addSp delSp modSp new mod setBg">
        <pc:chgData name="CHANDANA MN" userId="S::mchandanabtech20@ced.alliance.edu.in::d70552fc-75e6-44d9-a196-8a309e47e583" providerId="AD" clId="Web-{C11BE6F1-39A0-416D-AD98-CFF01C9A6F1A}" dt="2021-07-17T06:44:30.691" v="698"/>
        <pc:sldMkLst>
          <pc:docMk/>
          <pc:sldMk cId="1762069258" sldId="265"/>
        </pc:sldMkLst>
        <pc:spChg chg="mod">
          <ac:chgData name="CHANDANA MN" userId="S::mchandanabtech20@ced.alliance.edu.in::d70552fc-75e6-44d9-a196-8a309e47e583" providerId="AD" clId="Web-{C11BE6F1-39A0-416D-AD98-CFF01C9A6F1A}" dt="2021-07-17T06:40:25.146" v="577"/>
          <ac:spMkLst>
            <pc:docMk/>
            <pc:sldMk cId="1762069258" sldId="265"/>
            <ac:spMk id="2" creationId="{99FFE963-6311-4A36-B799-BA32811E286D}"/>
          </ac:spMkLst>
        </pc:spChg>
        <pc:spChg chg="del">
          <ac:chgData name="CHANDANA MN" userId="S::mchandanabtech20@ced.alliance.edu.in::d70552fc-75e6-44d9-a196-8a309e47e583" providerId="AD" clId="Web-{C11BE6F1-39A0-416D-AD98-CFF01C9A6F1A}" dt="2021-07-17T05:26:17.048" v="312"/>
          <ac:spMkLst>
            <pc:docMk/>
            <pc:sldMk cId="1762069258" sldId="265"/>
            <ac:spMk id="3" creationId="{0449BA44-B585-41FE-8285-D83159AD657A}"/>
          </ac:spMkLst>
        </pc:spChg>
        <pc:spChg chg="add">
          <ac:chgData name="CHANDANA MN" userId="S::mchandanabtech20@ced.alliance.edu.in::d70552fc-75e6-44d9-a196-8a309e47e583" providerId="AD" clId="Web-{C11BE6F1-39A0-416D-AD98-CFF01C9A6F1A}" dt="2021-07-17T06:40:25.146" v="577"/>
          <ac:spMkLst>
            <pc:docMk/>
            <pc:sldMk cId="1762069258" sldId="265"/>
            <ac:spMk id="9" creationId="{C4474318-9BA9-4C58-85CC-EAF141DDB165}"/>
          </ac:spMkLst>
        </pc:spChg>
        <pc:spChg chg="add">
          <ac:chgData name="CHANDANA MN" userId="S::mchandanabtech20@ced.alliance.edu.in::d70552fc-75e6-44d9-a196-8a309e47e583" providerId="AD" clId="Web-{C11BE6F1-39A0-416D-AD98-CFF01C9A6F1A}" dt="2021-07-17T06:40:25.146" v="577"/>
          <ac:spMkLst>
            <pc:docMk/>
            <pc:sldMk cId="1762069258" sldId="265"/>
            <ac:spMk id="11" creationId="{9F9F0D99-A2D7-4650-BA53-99550E8F6808}"/>
          </ac:spMkLst>
        </pc:spChg>
        <pc:spChg chg="add">
          <ac:chgData name="CHANDANA MN" userId="S::mchandanabtech20@ced.alliance.edu.in::d70552fc-75e6-44d9-a196-8a309e47e583" providerId="AD" clId="Web-{C11BE6F1-39A0-416D-AD98-CFF01C9A6F1A}" dt="2021-07-17T06:40:25.146" v="577"/>
          <ac:spMkLst>
            <pc:docMk/>
            <pc:sldMk cId="1762069258" sldId="265"/>
            <ac:spMk id="13" creationId="{9ADBC609-A264-4706-8FCD-C3B072E7CF0B}"/>
          </ac:spMkLst>
        </pc:spChg>
        <pc:graphicFrameChg chg="add mod ord modGraphic">
          <ac:chgData name="CHANDANA MN" userId="S::mchandanabtech20@ced.alliance.edu.in::d70552fc-75e6-44d9-a196-8a309e47e583" providerId="AD" clId="Web-{C11BE6F1-39A0-416D-AD98-CFF01C9A6F1A}" dt="2021-07-17T06:44:30.691" v="698"/>
          <ac:graphicFrameMkLst>
            <pc:docMk/>
            <pc:sldMk cId="1762069258" sldId="265"/>
            <ac:graphicFrameMk id="4" creationId="{064D01F0-6DA6-4CDE-833E-68A1E5923BDD}"/>
          </ac:graphicFrameMkLst>
        </pc:graphicFrameChg>
      </pc:sldChg>
      <pc:sldChg chg="addSp delSp modSp new mod setBg">
        <pc:chgData name="CHANDANA MN" userId="S::mchandanabtech20@ced.alliance.edu.in::d70552fc-75e6-44d9-a196-8a309e47e583" providerId="AD" clId="Web-{C11BE6F1-39A0-416D-AD98-CFF01C9A6F1A}" dt="2021-07-17T06:53:04.984" v="726" actId="20577"/>
        <pc:sldMkLst>
          <pc:docMk/>
          <pc:sldMk cId="1451926473" sldId="266"/>
        </pc:sldMkLst>
        <pc:spChg chg="mod">
          <ac:chgData name="CHANDANA MN" userId="S::mchandanabtech20@ced.alliance.edu.in::d70552fc-75e6-44d9-a196-8a309e47e583" providerId="AD" clId="Web-{C11BE6F1-39A0-416D-AD98-CFF01C9A6F1A}" dt="2021-07-17T06:49:13.595" v="711"/>
          <ac:spMkLst>
            <pc:docMk/>
            <pc:sldMk cId="1451926473" sldId="266"/>
            <ac:spMk id="2" creationId="{C871235F-652C-43A2-AD3C-15FDA65E6DB4}"/>
          </ac:spMkLst>
        </pc:spChg>
        <pc:spChg chg="mod">
          <ac:chgData name="CHANDANA MN" userId="S::mchandanabtech20@ced.alliance.edu.in::d70552fc-75e6-44d9-a196-8a309e47e583" providerId="AD" clId="Web-{C11BE6F1-39A0-416D-AD98-CFF01C9A6F1A}" dt="2021-07-17T06:53:04.984" v="726" actId="20577"/>
          <ac:spMkLst>
            <pc:docMk/>
            <pc:sldMk cId="1451926473" sldId="266"/>
            <ac:spMk id="3" creationId="{D06EE199-764C-44C7-BAC1-7E6213E69C87}"/>
          </ac:spMkLst>
        </pc:spChg>
        <pc:spChg chg="add del">
          <ac:chgData name="CHANDANA MN" userId="S::mchandanabtech20@ced.alliance.edu.in::d70552fc-75e6-44d9-a196-8a309e47e583" providerId="AD" clId="Web-{C11BE6F1-39A0-416D-AD98-CFF01C9A6F1A}" dt="2021-07-17T06:48:35.611" v="705"/>
          <ac:spMkLst>
            <pc:docMk/>
            <pc:sldMk cId="1451926473" sldId="266"/>
            <ac:spMk id="4" creationId="{E29CD960-F94E-46A7-9FC1-76702DA1C229}"/>
          </ac:spMkLst>
        </pc:spChg>
        <pc:spChg chg="add">
          <ac:chgData name="CHANDANA MN" userId="S::mchandanabtech20@ced.alliance.edu.in::d70552fc-75e6-44d9-a196-8a309e47e583" providerId="AD" clId="Web-{C11BE6F1-39A0-416D-AD98-CFF01C9A6F1A}" dt="2021-07-17T06:49:13.595" v="711"/>
          <ac:spMkLst>
            <pc:docMk/>
            <pc:sldMk cId="1451926473" sldId="266"/>
            <ac:spMk id="8" creationId="{C8D9769A-E1A8-4890-A4B7-FF5D5C1DC5A1}"/>
          </ac:spMkLst>
        </pc:spChg>
        <pc:spChg chg="add">
          <ac:chgData name="CHANDANA MN" userId="S::mchandanabtech20@ced.alliance.edu.in::d70552fc-75e6-44d9-a196-8a309e47e583" providerId="AD" clId="Web-{C11BE6F1-39A0-416D-AD98-CFF01C9A6F1A}" dt="2021-07-17T06:49:13.595" v="711"/>
          <ac:spMkLst>
            <pc:docMk/>
            <pc:sldMk cId="1451926473" sldId="266"/>
            <ac:spMk id="10" creationId="{65030541-939E-4D9D-82AB-34D32FD167B7}"/>
          </ac:spMkLst>
        </pc:spChg>
        <pc:spChg chg="add">
          <ac:chgData name="CHANDANA MN" userId="S::mchandanabtech20@ced.alliance.edu.in::d70552fc-75e6-44d9-a196-8a309e47e583" providerId="AD" clId="Web-{C11BE6F1-39A0-416D-AD98-CFF01C9A6F1A}" dt="2021-07-17T06:49:13.595" v="711"/>
          <ac:spMkLst>
            <pc:docMk/>
            <pc:sldMk cId="1451926473" sldId="266"/>
            <ac:spMk id="12" creationId="{42C72092-2B09-4FBA-B639-9D86325451BC}"/>
          </ac:spMkLst>
        </pc:spChg>
        <pc:spChg chg="add">
          <ac:chgData name="CHANDANA MN" userId="S::mchandanabtech20@ced.alliance.edu.in::d70552fc-75e6-44d9-a196-8a309e47e583" providerId="AD" clId="Web-{C11BE6F1-39A0-416D-AD98-CFF01C9A6F1A}" dt="2021-07-17T06:49:13.595" v="711"/>
          <ac:spMkLst>
            <pc:docMk/>
            <pc:sldMk cId="1451926473" sldId="266"/>
            <ac:spMk id="14" creationId="{75DB81DD-8F8C-4933-94B4-0E5595C5A72C}"/>
          </ac:spMkLst>
        </pc:spChg>
        <pc:spChg chg="add">
          <ac:chgData name="CHANDANA MN" userId="S::mchandanabtech20@ced.alliance.edu.in::d70552fc-75e6-44d9-a196-8a309e47e583" providerId="AD" clId="Web-{C11BE6F1-39A0-416D-AD98-CFF01C9A6F1A}" dt="2021-07-17T06:49:13.595" v="711"/>
          <ac:spMkLst>
            <pc:docMk/>
            <pc:sldMk cId="1451926473" sldId="266"/>
            <ac:spMk id="16" creationId="{E10B73D1-A4C3-4A71-836A-5FD28F3264CE}"/>
          </ac:spMkLst>
        </pc:spChg>
      </pc:sldChg>
      <pc:sldChg chg="addSp delSp modSp new mod setBg">
        <pc:chgData name="CHANDANA MN" userId="S::mchandanabtech20@ced.alliance.edu.in::d70552fc-75e6-44d9-a196-8a309e47e583" providerId="AD" clId="Web-{C11BE6F1-39A0-416D-AD98-CFF01C9A6F1A}" dt="2021-07-17T07:00:30.309" v="749" actId="20577"/>
        <pc:sldMkLst>
          <pc:docMk/>
          <pc:sldMk cId="3626925014" sldId="267"/>
        </pc:sldMkLst>
        <pc:spChg chg="mod">
          <ac:chgData name="CHANDANA MN" userId="S::mchandanabtech20@ced.alliance.edu.in::d70552fc-75e6-44d9-a196-8a309e47e583" providerId="AD" clId="Web-{C11BE6F1-39A0-416D-AD98-CFF01C9A6F1A}" dt="2021-07-17T06:58:35.810" v="734"/>
          <ac:spMkLst>
            <pc:docMk/>
            <pc:sldMk cId="3626925014" sldId="267"/>
            <ac:spMk id="2" creationId="{BE179C1E-69CD-4A7C-8407-EC83406AB9B7}"/>
          </ac:spMkLst>
        </pc:spChg>
        <pc:spChg chg="del">
          <ac:chgData name="CHANDANA MN" userId="S::mchandanabtech20@ced.alliance.edu.in::d70552fc-75e6-44d9-a196-8a309e47e583" providerId="AD" clId="Web-{C11BE6F1-39A0-416D-AD98-CFF01C9A6F1A}" dt="2021-07-17T06:58:20.528" v="733"/>
          <ac:spMkLst>
            <pc:docMk/>
            <pc:sldMk cId="3626925014" sldId="267"/>
            <ac:spMk id="3" creationId="{A85CDF3B-5CA6-4C9C-BCE9-1F394E5A6C3D}"/>
          </ac:spMkLst>
        </pc:spChg>
        <pc:spChg chg="add mod">
          <ac:chgData name="CHANDANA MN" userId="S::mchandanabtech20@ced.alliance.edu.in::d70552fc-75e6-44d9-a196-8a309e47e583" providerId="AD" clId="Web-{C11BE6F1-39A0-416D-AD98-CFF01C9A6F1A}" dt="2021-07-17T07:00:30.309" v="749" actId="20577"/>
          <ac:spMkLst>
            <pc:docMk/>
            <pc:sldMk cId="3626925014" sldId="267"/>
            <ac:spMk id="5" creationId="{DCAD9DA1-F672-4BB9-96D4-FA71A7A8A320}"/>
          </ac:spMkLst>
        </pc:spChg>
        <pc:spChg chg="add del">
          <ac:chgData name="CHANDANA MN" userId="S::mchandanabtech20@ced.alliance.edu.in::d70552fc-75e6-44d9-a196-8a309e47e583" providerId="AD" clId="Web-{C11BE6F1-39A0-416D-AD98-CFF01C9A6F1A}" dt="2021-07-17T06:58:39.794" v="735"/>
          <ac:spMkLst>
            <pc:docMk/>
            <pc:sldMk cId="3626925014" sldId="267"/>
            <ac:spMk id="8" creationId="{D3A6FD09-DDB6-4695-BE60-24843C71BC69}"/>
          </ac:spMkLst>
        </pc:spChg>
        <pc:spChg chg="add">
          <ac:chgData name="CHANDANA MN" userId="S::mchandanabtech20@ced.alliance.edu.in::d70552fc-75e6-44d9-a196-8a309e47e583" providerId="AD" clId="Web-{C11BE6F1-39A0-416D-AD98-CFF01C9A6F1A}" dt="2021-07-17T06:58:35.810" v="734"/>
          <ac:spMkLst>
            <pc:docMk/>
            <pc:sldMk cId="3626925014" sldId="267"/>
            <ac:spMk id="11" creationId="{3D6A03ED-7B7A-4C88-8FFC-A4D862447D4B}"/>
          </ac:spMkLst>
        </pc:spChg>
        <pc:spChg chg="add">
          <ac:chgData name="CHANDANA MN" userId="S::mchandanabtech20@ced.alliance.edu.in::d70552fc-75e6-44d9-a196-8a309e47e583" providerId="AD" clId="Web-{C11BE6F1-39A0-416D-AD98-CFF01C9A6F1A}" dt="2021-07-17T06:58:35.810" v="734"/>
          <ac:spMkLst>
            <pc:docMk/>
            <pc:sldMk cId="3626925014" sldId="267"/>
            <ac:spMk id="13" creationId="{B1CE512C-FAC7-426B-89D0-50188951AA70}"/>
          </ac:spMkLst>
        </pc:spChg>
        <pc:spChg chg="add">
          <ac:chgData name="CHANDANA MN" userId="S::mchandanabtech20@ced.alliance.edu.in::d70552fc-75e6-44d9-a196-8a309e47e583" providerId="AD" clId="Web-{C11BE6F1-39A0-416D-AD98-CFF01C9A6F1A}" dt="2021-07-17T06:58:35.810" v="734"/>
          <ac:spMkLst>
            <pc:docMk/>
            <pc:sldMk cId="3626925014" sldId="267"/>
            <ac:spMk id="15" creationId="{80C1BABC-D8F0-40DC-A386-73BB1E2CA99C}"/>
          </ac:spMkLst>
        </pc:spChg>
        <pc:picChg chg="add mod ord">
          <ac:chgData name="CHANDANA MN" userId="S::mchandanabtech20@ced.alliance.edu.in::d70552fc-75e6-44d9-a196-8a309e47e583" providerId="AD" clId="Web-{C11BE6F1-39A0-416D-AD98-CFF01C9A6F1A}" dt="2021-07-17T06:59:00.747" v="739" actId="1076"/>
          <ac:picMkLst>
            <pc:docMk/>
            <pc:sldMk cId="3626925014" sldId="267"/>
            <ac:picMk id="4" creationId="{99E9AA4C-885C-4BF8-85E4-4C0E92602206}"/>
          </ac:picMkLst>
        </pc:picChg>
      </pc:sldChg>
      <pc:sldChg chg="addSp delSp modSp new mod setBg">
        <pc:chgData name="CHANDANA MN" userId="S::mchandanabtech20@ced.alliance.edu.in::d70552fc-75e6-44d9-a196-8a309e47e583" providerId="AD" clId="Web-{C11BE6F1-39A0-416D-AD98-CFF01C9A6F1A}" dt="2021-07-17T07:02:52.761" v="763" actId="14100"/>
        <pc:sldMkLst>
          <pc:docMk/>
          <pc:sldMk cId="3592333123" sldId="268"/>
        </pc:sldMkLst>
        <pc:spChg chg="mod">
          <ac:chgData name="CHANDANA MN" userId="S::mchandanabtech20@ced.alliance.edu.in::d70552fc-75e6-44d9-a196-8a309e47e583" providerId="AD" clId="Web-{C11BE6F1-39A0-416D-AD98-CFF01C9A6F1A}" dt="2021-07-17T07:02:37.605" v="760"/>
          <ac:spMkLst>
            <pc:docMk/>
            <pc:sldMk cId="3592333123" sldId="268"/>
            <ac:spMk id="2" creationId="{9E89737E-2924-41BD-8B9D-8177F0E7B90C}"/>
          </ac:spMkLst>
        </pc:spChg>
        <pc:spChg chg="del">
          <ac:chgData name="CHANDANA MN" userId="S::mchandanabtech20@ced.alliance.edu.in::d70552fc-75e6-44d9-a196-8a309e47e583" providerId="AD" clId="Web-{C11BE6F1-39A0-416D-AD98-CFF01C9A6F1A}" dt="2021-07-17T07:02:04.339" v="755"/>
          <ac:spMkLst>
            <pc:docMk/>
            <pc:sldMk cId="3592333123" sldId="268"/>
            <ac:spMk id="3" creationId="{D5596EA5-5F58-44FE-8C81-477B0DC75369}"/>
          </ac:spMkLst>
        </pc:spChg>
        <pc:spChg chg="add del">
          <ac:chgData name="CHANDANA MN" userId="S::mchandanabtech20@ced.alliance.edu.in::d70552fc-75e6-44d9-a196-8a309e47e583" providerId="AD" clId="Web-{C11BE6F1-39A0-416D-AD98-CFF01C9A6F1A}" dt="2021-07-17T07:02:18.245" v="757"/>
          <ac:spMkLst>
            <pc:docMk/>
            <pc:sldMk cId="3592333123" sldId="268"/>
            <ac:spMk id="8" creationId="{B508D27B-D86F-4638-9DE4-B6EA4B7971DD}"/>
          </ac:spMkLst>
        </pc:spChg>
        <pc:spChg chg="add del">
          <ac:chgData name="CHANDANA MN" userId="S::mchandanabtech20@ced.alliance.edu.in::d70552fc-75e6-44d9-a196-8a309e47e583" providerId="AD" clId="Web-{C11BE6F1-39A0-416D-AD98-CFF01C9A6F1A}" dt="2021-07-17T07:02:37.605" v="760"/>
          <ac:spMkLst>
            <pc:docMk/>
            <pc:sldMk cId="3592333123" sldId="268"/>
            <ac:spMk id="11" creationId="{3D6A03ED-7B7A-4C88-8FFC-A4D862447D4B}"/>
          </ac:spMkLst>
        </pc:spChg>
        <pc:spChg chg="add del">
          <ac:chgData name="CHANDANA MN" userId="S::mchandanabtech20@ced.alliance.edu.in::d70552fc-75e6-44d9-a196-8a309e47e583" providerId="AD" clId="Web-{C11BE6F1-39A0-416D-AD98-CFF01C9A6F1A}" dt="2021-07-17T07:02:37.605" v="760"/>
          <ac:spMkLst>
            <pc:docMk/>
            <pc:sldMk cId="3592333123" sldId="268"/>
            <ac:spMk id="13" creationId="{B1CE512C-FAC7-426B-89D0-50188951AA70}"/>
          </ac:spMkLst>
        </pc:spChg>
        <pc:spChg chg="add del">
          <ac:chgData name="CHANDANA MN" userId="S::mchandanabtech20@ced.alliance.edu.in::d70552fc-75e6-44d9-a196-8a309e47e583" providerId="AD" clId="Web-{C11BE6F1-39A0-416D-AD98-CFF01C9A6F1A}" dt="2021-07-17T07:02:37.605" v="760"/>
          <ac:spMkLst>
            <pc:docMk/>
            <pc:sldMk cId="3592333123" sldId="268"/>
            <ac:spMk id="15" creationId="{80C1BABC-D8F0-40DC-A386-73BB1E2CA99C}"/>
          </ac:spMkLst>
        </pc:spChg>
        <pc:spChg chg="add">
          <ac:chgData name="CHANDANA MN" userId="S::mchandanabtech20@ced.alliance.edu.in::d70552fc-75e6-44d9-a196-8a309e47e583" providerId="AD" clId="Web-{C11BE6F1-39A0-416D-AD98-CFF01C9A6F1A}" dt="2021-07-17T07:02:37.605" v="760"/>
          <ac:spMkLst>
            <pc:docMk/>
            <pc:sldMk cId="3592333123" sldId="268"/>
            <ac:spMk id="17" creationId="{96A35EAA-ED80-4FF1-942C-82B1D483AF60}"/>
          </ac:spMkLst>
        </pc:spChg>
        <pc:spChg chg="add">
          <ac:chgData name="CHANDANA MN" userId="S::mchandanabtech20@ced.alliance.edu.in::d70552fc-75e6-44d9-a196-8a309e47e583" providerId="AD" clId="Web-{C11BE6F1-39A0-416D-AD98-CFF01C9A6F1A}" dt="2021-07-17T07:02:37.605" v="760"/>
          <ac:spMkLst>
            <pc:docMk/>
            <pc:sldMk cId="3592333123" sldId="268"/>
            <ac:spMk id="18" creationId="{D415F49B-3CBC-46CF-AFB5-988852D0479E}"/>
          </ac:spMkLst>
        </pc:spChg>
        <pc:spChg chg="add">
          <ac:chgData name="CHANDANA MN" userId="S::mchandanabtech20@ced.alliance.edu.in::d70552fc-75e6-44d9-a196-8a309e47e583" providerId="AD" clId="Web-{C11BE6F1-39A0-416D-AD98-CFF01C9A6F1A}" dt="2021-07-17T07:02:37.605" v="760"/>
          <ac:spMkLst>
            <pc:docMk/>
            <pc:sldMk cId="3592333123" sldId="268"/>
            <ac:spMk id="19" creationId="{D0940C6F-9A54-410C-9BCD-203E8D97FBAB}"/>
          </ac:spMkLst>
        </pc:spChg>
        <pc:spChg chg="add del">
          <ac:chgData name="CHANDANA MN" userId="S::mchandanabtech20@ced.alliance.edu.in::d70552fc-75e6-44d9-a196-8a309e47e583" providerId="AD" clId="Web-{C11BE6F1-39A0-416D-AD98-CFF01C9A6F1A}" dt="2021-07-17T07:02:37.573" v="759"/>
          <ac:spMkLst>
            <pc:docMk/>
            <pc:sldMk cId="3592333123" sldId="268"/>
            <ac:spMk id="20" creationId="{96A35EAA-ED80-4FF1-942C-82B1D483AF60}"/>
          </ac:spMkLst>
        </pc:spChg>
        <pc:spChg chg="add">
          <ac:chgData name="CHANDANA MN" userId="S::mchandanabtech20@ced.alliance.edu.in::d70552fc-75e6-44d9-a196-8a309e47e583" providerId="AD" clId="Web-{C11BE6F1-39A0-416D-AD98-CFF01C9A6F1A}" dt="2021-07-17T07:02:37.605" v="760"/>
          <ac:spMkLst>
            <pc:docMk/>
            <pc:sldMk cId="3592333123" sldId="268"/>
            <ac:spMk id="21" creationId="{F646C6CE-72A6-48A2-BAA1-A9BD9AE029EC}"/>
          </ac:spMkLst>
        </pc:spChg>
        <pc:spChg chg="add del">
          <ac:chgData name="CHANDANA MN" userId="S::mchandanabtech20@ced.alliance.edu.in::d70552fc-75e6-44d9-a196-8a309e47e583" providerId="AD" clId="Web-{C11BE6F1-39A0-416D-AD98-CFF01C9A6F1A}" dt="2021-07-17T07:02:37.573" v="759"/>
          <ac:spMkLst>
            <pc:docMk/>
            <pc:sldMk cId="3592333123" sldId="268"/>
            <ac:spMk id="22" creationId="{D415F49B-3CBC-46CF-AFB5-988852D0479E}"/>
          </ac:spMkLst>
        </pc:spChg>
        <pc:spChg chg="add">
          <ac:chgData name="CHANDANA MN" userId="S::mchandanabtech20@ced.alliance.edu.in::d70552fc-75e6-44d9-a196-8a309e47e583" providerId="AD" clId="Web-{C11BE6F1-39A0-416D-AD98-CFF01C9A6F1A}" dt="2021-07-17T07:02:37.605" v="760"/>
          <ac:spMkLst>
            <pc:docMk/>
            <pc:sldMk cId="3592333123" sldId="268"/>
            <ac:spMk id="23" creationId="{F6AFF5CE-B67C-4572-A244-872A4D90EB4C}"/>
          </ac:spMkLst>
        </pc:spChg>
        <pc:spChg chg="add del">
          <ac:chgData name="CHANDANA MN" userId="S::mchandanabtech20@ced.alliance.edu.in::d70552fc-75e6-44d9-a196-8a309e47e583" providerId="AD" clId="Web-{C11BE6F1-39A0-416D-AD98-CFF01C9A6F1A}" dt="2021-07-17T07:02:37.573" v="759"/>
          <ac:spMkLst>
            <pc:docMk/>
            <pc:sldMk cId="3592333123" sldId="268"/>
            <ac:spMk id="24" creationId="{421117CB-D197-45F3-B441-4AC4D215E71B}"/>
          </ac:spMkLst>
        </pc:spChg>
        <pc:spChg chg="add">
          <ac:chgData name="CHANDANA MN" userId="S::mchandanabtech20@ced.alliance.edu.in::d70552fc-75e6-44d9-a196-8a309e47e583" providerId="AD" clId="Web-{C11BE6F1-39A0-416D-AD98-CFF01C9A6F1A}" dt="2021-07-17T07:02:37.605" v="760"/>
          <ac:spMkLst>
            <pc:docMk/>
            <pc:sldMk cId="3592333123" sldId="268"/>
            <ac:spMk id="25" creationId="{FB69A980-D397-4383-991D-6DC2FB1C3CC6}"/>
          </ac:spMkLst>
        </pc:spChg>
        <pc:spChg chg="add del">
          <ac:chgData name="CHANDANA MN" userId="S::mchandanabtech20@ced.alliance.edu.in::d70552fc-75e6-44d9-a196-8a309e47e583" providerId="AD" clId="Web-{C11BE6F1-39A0-416D-AD98-CFF01C9A6F1A}" dt="2021-07-17T07:02:37.573" v="759"/>
          <ac:spMkLst>
            <pc:docMk/>
            <pc:sldMk cId="3592333123" sldId="268"/>
            <ac:spMk id="26" creationId="{F778232E-C75B-4B3C-9201-81C0775715EF}"/>
          </ac:spMkLst>
        </pc:spChg>
        <pc:spChg chg="add del">
          <ac:chgData name="CHANDANA MN" userId="S::mchandanabtech20@ced.alliance.edu.in::d70552fc-75e6-44d9-a196-8a309e47e583" providerId="AD" clId="Web-{C11BE6F1-39A0-416D-AD98-CFF01C9A6F1A}" dt="2021-07-17T07:02:37.573" v="759"/>
          <ac:spMkLst>
            <pc:docMk/>
            <pc:sldMk cId="3592333123" sldId="268"/>
            <ac:spMk id="28" creationId="{F1C4CFC6-2F63-4E68-9251-489E1A062FBF}"/>
          </ac:spMkLst>
        </pc:spChg>
        <pc:spChg chg="add del">
          <ac:chgData name="CHANDANA MN" userId="S::mchandanabtech20@ced.alliance.edu.in::d70552fc-75e6-44d9-a196-8a309e47e583" providerId="AD" clId="Web-{C11BE6F1-39A0-416D-AD98-CFF01C9A6F1A}" dt="2021-07-17T07:02:37.573" v="759"/>
          <ac:spMkLst>
            <pc:docMk/>
            <pc:sldMk cId="3592333123" sldId="268"/>
            <ac:spMk id="30" creationId="{444C5789-1895-49EE-863C-2BAB9693E0F5}"/>
          </ac:spMkLst>
        </pc:spChg>
        <pc:spChg chg="add">
          <ac:chgData name="CHANDANA MN" userId="S::mchandanabtech20@ced.alliance.edu.in::d70552fc-75e6-44d9-a196-8a309e47e583" providerId="AD" clId="Web-{C11BE6F1-39A0-416D-AD98-CFF01C9A6F1A}" dt="2021-07-17T07:02:37.605" v="760"/>
          <ac:spMkLst>
            <pc:docMk/>
            <pc:sldMk cId="3592333123" sldId="268"/>
            <ac:spMk id="32" creationId="{365ECCD1-CF5E-4EE6-837B-F9A6958B1B81}"/>
          </ac:spMkLst>
        </pc:spChg>
        <pc:picChg chg="add mod ord">
          <ac:chgData name="CHANDANA MN" userId="S::mchandanabtech20@ced.alliance.edu.in::d70552fc-75e6-44d9-a196-8a309e47e583" providerId="AD" clId="Web-{C11BE6F1-39A0-416D-AD98-CFF01C9A6F1A}" dt="2021-07-17T07:02:52.761" v="763" actId="14100"/>
          <ac:picMkLst>
            <pc:docMk/>
            <pc:sldMk cId="3592333123" sldId="268"/>
            <ac:picMk id="4" creationId="{8C680DF3-7E2C-4415-8B04-EB5F34DB01D3}"/>
          </ac:picMkLst>
        </pc:picChg>
      </pc:sldChg>
      <pc:sldChg chg="addSp modSp new mod modClrScheme chgLayout">
        <pc:chgData name="CHANDANA MN" userId="S::mchandanabtech20@ced.alliance.edu.in::d70552fc-75e6-44d9-a196-8a309e47e583" providerId="AD" clId="Web-{C11BE6F1-39A0-416D-AD98-CFF01C9A6F1A}" dt="2021-07-17T07:19:48.441" v="844" actId="1076"/>
        <pc:sldMkLst>
          <pc:docMk/>
          <pc:sldMk cId="931514264" sldId="269"/>
        </pc:sldMkLst>
        <pc:spChg chg="mod ord">
          <ac:chgData name="CHANDANA MN" userId="S::mchandanabtech20@ced.alliance.edu.in::d70552fc-75e6-44d9-a196-8a309e47e583" providerId="AD" clId="Web-{C11BE6F1-39A0-416D-AD98-CFF01C9A6F1A}" dt="2021-07-17T07:19:30.175" v="839" actId="1076"/>
          <ac:spMkLst>
            <pc:docMk/>
            <pc:sldMk cId="931514264" sldId="269"/>
            <ac:spMk id="2" creationId="{B7021936-72BE-4824-AF38-70427CBB9978}"/>
          </ac:spMkLst>
        </pc:spChg>
        <pc:spChg chg="mod ord">
          <ac:chgData name="CHANDANA MN" userId="S::mchandanabtech20@ced.alliance.edu.in::d70552fc-75e6-44d9-a196-8a309e47e583" providerId="AD" clId="Web-{C11BE6F1-39A0-416D-AD98-CFF01C9A6F1A}" dt="2021-07-17T07:19:26.738" v="838" actId="20577"/>
          <ac:spMkLst>
            <pc:docMk/>
            <pc:sldMk cId="931514264" sldId="269"/>
            <ac:spMk id="3" creationId="{F1CDC0BD-4BDE-4039-B18D-DF29984E95BE}"/>
          </ac:spMkLst>
        </pc:spChg>
        <pc:spChg chg="add mod ord">
          <ac:chgData name="CHANDANA MN" userId="S::mchandanabtech20@ced.alliance.edu.in::d70552fc-75e6-44d9-a196-8a309e47e583" providerId="AD" clId="Web-{C11BE6F1-39A0-416D-AD98-CFF01C9A6F1A}" dt="2021-07-17T07:19:48.441" v="844" actId="1076"/>
          <ac:spMkLst>
            <pc:docMk/>
            <pc:sldMk cId="931514264" sldId="269"/>
            <ac:spMk id="4" creationId="{05B2402D-DD26-4F1D-8CDB-0A9BC2B23765}"/>
          </ac:spMkLst>
        </pc:spChg>
        <pc:picChg chg="add mod modCrop">
          <ac:chgData name="CHANDANA MN" userId="S::mchandanabtech20@ced.alliance.edu.in::d70552fc-75e6-44d9-a196-8a309e47e583" providerId="AD" clId="Web-{C11BE6F1-39A0-416D-AD98-CFF01C9A6F1A}" dt="2021-07-17T07:12:17.069" v="786" actId="1076"/>
          <ac:picMkLst>
            <pc:docMk/>
            <pc:sldMk cId="931514264" sldId="269"/>
            <ac:picMk id="5" creationId="{F3506CA2-CB39-4D8B-843B-D7517E33C1F6}"/>
          </ac:picMkLst>
        </pc:picChg>
        <pc:picChg chg="add mod modCrop">
          <ac:chgData name="CHANDANA MN" userId="S::mchandanabtech20@ced.alliance.edu.in::d70552fc-75e6-44d9-a196-8a309e47e583" providerId="AD" clId="Web-{C11BE6F1-39A0-416D-AD98-CFF01C9A6F1A}" dt="2021-07-17T07:16:10.349" v="814" actId="1076"/>
          <ac:picMkLst>
            <pc:docMk/>
            <pc:sldMk cId="931514264" sldId="269"/>
            <ac:picMk id="6" creationId="{5E004011-4F66-4B35-B97C-011F9D9496C5}"/>
          </ac:picMkLst>
        </pc:picChg>
        <pc:picChg chg="add mod modCrop">
          <ac:chgData name="CHANDANA MN" userId="S::mchandanabtech20@ced.alliance.edu.in::d70552fc-75e6-44d9-a196-8a309e47e583" providerId="AD" clId="Web-{C11BE6F1-39A0-416D-AD98-CFF01C9A6F1A}" dt="2021-07-17T07:16:06.802" v="813" actId="1076"/>
          <ac:picMkLst>
            <pc:docMk/>
            <pc:sldMk cId="931514264" sldId="269"/>
            <ac:picMk id="7" creationId="{99FF735C-DCC3-4224-9965-0C379F51F79D}"/>
          </ac:picMkLst>
        </pc:picChg>
        <pc:picChg chg="add mod modCrop">
          <ac:chgData name="CHANDANA MN" userId="S::mchandanabtech20@ced.alliance.edu.in::d70552fc-75e6-44d9-a196-8a309e47e583" providerId="AD" clId="Web-{C11BE6F1-39A0-416D-AD98-CFF01C9A6F1A}" dt="2021-07-17T07:18:02.535" v="827" actId="14100"/>
          <ac:picMkLst>
            <pc:docMk/>
            <pc:sldMk cId="931514264" sldId="269"/>
            <ac:picMk id="8" creationId="{9E5AF867-B32C-4E2E-88BD-EDF96506979F}"/>
          </ac:picMkLst>
        </pc:picChg>
      </pc:sldChg>
      <pc:sldMasterChg chg="del delSldLayout">
        <pc:chgData name="CHANDANA MN" userId="S::mchandanabtech20@ced.alliance.edu.in::d70552fc-75e6-44d9-a196-8a309e47e583" providerId="AD" clId="Web-{C11BE6F1-39A0-416D-AD98-CFF01C9A6F1A}" dt="2021-07-17T04:15:36.545" v="0"/>
        <pc:sldMasterMkLst>
          <pc:docMk/>
          <pc:sldMasterMk cId="0" sldId="2147483840"/>
        </pc:sldMasterMkLst>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41"/>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42"/>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43"/>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44"/>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45"/>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46"/>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47"/>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48"/>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49"/>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50"/>
          </pc:sldLayoutMkLst>
        </pc:sldLayoutChg>
        <pc:sldLayoutChg chg="del">
          <pc:chgData name="CHANDANA MN" userId="S::mchandanabtech20@ced.alliance.edu.in::d70552fc-75e6-44d9-a196-8a309e47e583" providerId="AD" clId="Web-{C11BE6F1-39A0-416D-AD98-CFF01C9A6F1A}" dt="2021-07-17T04:15:36.545" v="0"/>
          <pc:sldLayoutMkLst>
            <pc:docMk/>
            <pc:sldMasterMk cId="0" sldId="2147483840"/>
            <pc:sldLayoutMk cId="0" sldId="2147483851"/>
          </pc:sldLayoutMkLst>
        </pc:sldLayoutChg>
      </pc:sldMasterChg>
      <pc:sldMasterChg chg="add del addSldLayout delSldLayout">
        <pc:chgData name="CHANDANA MN" userId="S::mchandanabtech20@ced.alliance.edu.in::d70552fc-75e6-44d9-a196-8a309e47e583" providerId="AD" clId="Web-{C11BE6F1-39A0-416D-AD98-CFF01C9A6F1A}" dt="2021-07-17T04:20:15.477" v="21"/>
        <pc:sldMasterMkLst>
          <pc:docMk/>
          <pc:sldMasterMk cId="4073186625" sldId="2147483884"/>
        </pc:sldMasterMkLst>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2640482426" sldId="2147483873"/>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4161646223" sldId="2147483874"/>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2352798850" sldId="2147483875"/>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3676062392" sldId="2147483876"/>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568572707" sldId="2147483877"/>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2836319693" sldId="2147483878"/>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2494290248" sldId="2147483879"/>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1655225343" sldId="2147483880"/>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3087591107" sldId="2147483881"/>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2559370208" sldId="2147483882"/>
          </pc:sldLayoutMkLst>
        </pc:sldLayoutChg>
        <pc:sldLayoutChg chg="add del">
          <pc:chgData name="CHANDANA MN" userId="S::mchandanabtech20@ced.alliance.edu.in::d70552fc-75e6-44d9-a196-8a309e47e583" providerId="AD" clId="Web-{C11BE6F1-39A0-416D-AD98-CFF01C9A6F1A}" dt="2021-07-17T04:20:15.477" v="21"/>
          <pc:sldLayoutMkLst>
            <pc:docMk/>
            <pc:sldMasterMk cId="4073186625" sldId="2147483884"/>
            <pc:sldLayoutMk cId="1422994617" sldId="2147483883"/>
          </pc:sldLayoutMkLst>
        </pc:sldLayoutChg>
      </pc:sldMasterChg>
      <pc:sldMasterChg chg="add del addSldLayout delSldLayout">
        <pc:chgData name="CHANDANA MN" userId="S::mchandanabtech20@ced.alliance.edu.in::d70552fc-75e6-44d9-a196-8a309e47e583" providerId="AD" clId="Web-{C11BE6F1-39A0-416D-AD98-CFF01C9A6F1A}" dt="2021-07-17T04:20:15.414" v="20"/>
        <pc:sldMasterMkLst>
          <pc:docMk/>
          <pc:sldMasterMk cId="2319965070" sldId="2147483885"/>
        </pc:sldMasterMkLst>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1371751210" sldId="2147483886"/>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3227766554" sldId="2147483887"/>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3939474066" sldId="2147483888"/>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1123086071" sldId="2147483889"/>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3253258676" sldId="2147483890"/>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1170699087" sldId="2147483891"/>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2173688503" sldId="2147483892"/>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289988858" sldId="2147483893"/>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4111174805" sldId="2147483894"/>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1152188686" sldId="2147483895"/>
          </pc:sldLayoutMkLst>
        </pc:sldLayoutChg>
        <pc:sldLayoutChg chg="add del">
          <pc:chgData name="CHANDANA MN" userId="S::mchandanabtech20@ced.alliance.edu.in::d70552fc-75e6-44d9-a196-8a309e47e583" providerId="AD" clId="Web-{C11BE6F1-39A0-416D-AD98-CFF01C9A6F1A}" dt="2021-07-17T04:20:15.414" v="20"/>
          <pc:sldLayoutMkLst>
            <pc:docMk/>
            <pc:sldMasterMk cId="2319965070" sldId="2147483885"/>
            <pc:sldLayoutMk cId="3807462149" sldId="2147483896"/>
          </pc:sldLayoutMkLst>
        </pc:sldLayoutChg>
      </pc:sldMasterChg>
      <pc:sldMasterChg chg="add del addSldLayout delSldLayout">
        <pc:chgData name="CHANDANA MN" userId="S::mchandanabtech20@ced.alliance.edu.in::d70552fc-75e6-44d9-a196-8a309e47e583" providerId="AD" clId="Web-{C11BE6F1-39A0-416D-AD98-CFF01C9A6F1A}" dt="2021-07-17T04:21:15.229" v="26"/>
        <pc:sldMasterMkLst>
          <pc:docMk/>
          <pc:sldMasterMk cId="3489490693" sldId="2147483908"/>
        </pc:sldMasterMkLst>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3810446801" sldId="2147483897"/>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3073151829" sldId="2147483898"/>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2150932605" sldId="2147483899"/>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1187558477" sldId="2147483900"/>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924921486" sldId="2147483901"/>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677330623" sldId="2147483902"/>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3836288111" sldId="2147483903"/>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2850990390" sldId="2147483904"/>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3795183950" sldId="2147483905"/>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2233586278" sldId="2147483906"/>
          </pc:sldLayoutMkLst>
        </pc:sldLayoutChg>
        <pc:sldLayoutChg chg="add del">
          <pc:chgData name="CHANDANA MN" userId="S::mchandanabtech20@ced.alliance.edu.in::d70552fc-75e6-44d9-a196-8a309e47e583" providerId="AD" clId="Web-{C11BE6F1-39A0-416D-AD98-CFF01C9A6F1A}" dt="2021-07-17T04:21:15.229" v="26"/>
          <pc:sldLayoutMkLst>
            <pc:docMk/>
            <pc:sldMasterMk cId="3489490693" sldId="2147483908"/>
            <pc:sldLayoutMk cId="2913173818" sldId="2147483907"/>
          </pc:sldLayoutMkLst>
        </pc:sldLayoutChg>
      </pc:sldMasterChg>
      <pc:sldMasterChg chg="add del addSldLayout delSldLayout">
        <pc:chgData name="CHANDANA MN" userId="S::mchandanabtech20@ced.alliance.edu.in::d70552fc-75e6-44d9-a196-8a309e47e583" providerId="AD" clId="Web-{C11BE6F1-39A0-416D-AD98-CFF01C9A6F1A}" dt="2021-07-17T04:21:15.120" v="25"/>
        <pc:sldMasterMkLst>
          <pc:docMk/>
          <pc:sldMasterMk cId="438072109" sldId="2147483909"/>
        </pc:sldMasterMkLst>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3889516947" sldId="2147483910"/>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601684373" sldId="2147483911"/>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4049657855" sldId="2147483912"/>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1090667179" sldId="2147483913"/>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1734841609" sldId="2147483914"/>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2795958844" sldId="2147483915"/>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3556062730" sldId="2147483916"/>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1794596363" sldId="2147483917"/>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1127390231" sldId="2147483918"/>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3116865160" sldId="2147483919"/>
          </pc:sldLayoutMkLst>
        </pc:sldLayoutChg>
        <pc:sldLayoutChg chg="add del">
          <pc:chgData name="CHANDANA MN" userId="S::mchandanabtech20@ced.alliance.edu.in::d70552fc-75e6-44d9-a196-8a309e47e583" providerId="AD" clId="Web-{C11BE6F1-39A0-416D-AD98-CFF01C9A6F1A}" dt="2021-07-17T04:21:15.120" v="25"/>
          <pc:sldLayoutMkLst>
            <pc:docMk/>
            <pc:sldMasterMk cId="438072109" sldId="2147483909"/>
            <pc:sldLayoutMk cId="1203991320" sldId="2147483920"/>
          </pc:sldLayoutMkLst>
        </pc:sldLayoutChg>
      </pc:sldMasterChg>
      <pc:sldMasterChg chg="add del addSldLayout delSldLayout">
        <pc:chgData name="CHANDANA MN" userId="S::mchandanabtech20@ced.alliance.edu.in::d70552fc-75e6-44d9-a196-8a309e47e583" providerId="AD" clId="Web-{C11BE6F1-39A0-416D-AD98-CFF01C9A6F1A}" dt="2021-07-17T04:20:05.961" v="18"/>
        <pc:sldMasterMkLst>
          <pc:docMk/>
          <pc:sldMasterMk cId="2427317878" sldId="2147483921"/>
        </pc:sldMasterMkLst>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2918300626" sldId="2147483910"/>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3364005328" sldId="2147483911"/>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1646479216" sldId="2147483912"/>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1322553597" sldId="2147483913"/>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3156705623" sldId="2147483914"/>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3320499308" sldId="2147483915"/>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2057025687" sldId="2147483916"/>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3867292030" sldId="2147483917"/>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672817065" sldId="2147483918"/>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1444624500" sldId="2147483919"/>
          </pc:sldLayoutMkLst>
        </pc:sldLayoutChg>
        <pc:sldLayoutChg chg="add del">
          <pc:chgData name="CHANDANA MN" userId="S::mchandanabtech20@ced.alliance.edu.in::d70552fc-75e6-44d9-a196-8a309e47e583" providerId="AD" clId="Web-{C11BE6F1-39A0-416D-AD98-CFF01C9A6F1A}" dt="2021-07-17T04:20:05.961" v="18"/>
          <pc:sldLayoutMkLst>
            <pc:docMk/>
            <pc:sldMasterMk cId="2427317878" sldId="2147483921"/>
            <pc:sldLayoutMk cId="4085116876" sldId="2147483920"/>
          </pc:sldLayoutMkLst>
        </pc:sldLayoutChg>
      </pc:sldMasterChg>
      <pc:sldMasterChg chg="add del addSldLayout delSldLayout">
        <pc:chgData name="CHANDANA MN" userId="S::mchandanabtech20@ced.alliance.edu.in::d70552fc-75e6-44d9-a196-8a309e47e583" providerId="AD" clId="Web-{C11BE6F1-39A0-416D-AD98-CFF01C9A6F1A}" dt="2021-07-17T04:19:43.741" v="16"/>
        <pc:sldMasterMkLst>
          <pc:docMk/>
          <pc:sldMasterMk cId="1263841763" sldId="2147483947"/>
        </pc:sldMasterMkLst>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1024821917" sldId="2147483936"/>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451167697" sldId="2147483937"/>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2919680290" sldId="2147483938"/>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883654760" sldId="2147483939"/>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3774985187" sldId="2147483940"/>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3734704582" sldId="2147483941"/>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3813285101" sldId="2147483942"/>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4292454829" sldId="2147483943"/>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4012074314" sldId="2147483944"/>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1733423403" sldId="2147483945"/>
          </pc:sldLayoutMkLst>
        </pc:sldLayoutChg>
        <pc:sldLayoutChg chg="add del">
          <pc:chgData name="CHANDANA MN" userId="S::mchandanabtech20@ced.alliance.edu.in::d70552fc-75e6-44d9-a196-8a309e47e583" providerId="AD" clId="Web-{C11BE6F1-39A0-416D-AD98-CFF01C9A6F1A}" dt="2021-07-17T04:19:43.741" v="16"/>
          <pc:sldLayoutMkLst>
            <pc:docMk/>
            <pc:sldMasterMk cId="1263841763" sldId="2147483947"/>
            <pc:sldLayoutMk cId="2063574502" sldId="2147483946"/>
          </pc:sldLayoutMkLst>
        </pc:sldLayoutChg>
      </pc:sldMasterChg>
      <pc:sldMasterChg chg="add del addSldLayout delSldLayout">
        <pc:chgData name="CHANDANA MN" userId="S::mchandanabtech20@ced.alliance.edu.in::d70552fc-75e6-44d9-a196-8a309e47e583" providerId="AD" clId="Web-{C11BE6F1-39A0-416D-AD98-CFF01C9A6F1A}" dt="2021-07-17T04:19:34.975" v="14"/>
        <pc:sldMasterMkLst>
          <pc:docMk/>
          <pc:sldMasterMk cId="1144454294" sldId="2147483973"/>
        </pc:sldMasterMkLst>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604557943" sldId="2147483962"/>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1445067822" sldId="2147483963"/>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4279536295" sldId="2147483964"/>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745853655" sldId="2147483965"/>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372738086" sldId="2147483966"/>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3931066279" sldId="2147483967"/>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4230353667" sldId="2147483968"/>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3710469694" sldId="2147483969"/>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4057818563" sldId="2147483970"/>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3962958578" sldId="2147483971"/>
          </pc:sldLayoutMkLst>
        </pc:sldLayoutChg>
        <pc:sldLayoutChg chg="add del">
          <pc:chgData name="CHANDANA MN" userId="S::mchandanabtech20@ced.alliance.edu.in::d70552fc-75e6-44d9-a196-8a309e47e583" providerId="AD" clId="Web-{C11BE6F1-39A0-416D-AD98-CFF01C9A6F1A}" dt="2021-07-17T04:19:34.975" v="14"/>
          <pc:sldLayoutMkLst>
            <pc:docMk/>
            <pc:sldMasterMk cId="1144454294" sldId="2147483973"/>
            <pc:sldLayoutMk cId="3956639306" sldId="2147483972"/>
          </pc:sldLayoutMkLst>
        </pc:sldLayoutChg>
      </pc:sldMasterChg>
      <pc:sldMasterChg chg="add addSldLayout">
        <pc:chgData name="CHANDANA MN" userId="S::mchandanabtech20@ced.alliance.edu.in::d70552fc-75e6-44d9-a196-8a309e47e583" providerId="AD" clId="Web-{C11BE6F1-39A0-416D-AD98-CFF01C9A6F1A}" dt="2021-07-17T04:21:15.229" v="26"/>
        <pc:sldMasterMkLst>
          <pc:docMk/>
          <pc:sldMasterMk cId="2704145539" sldId="2147484010"/>
        </pc:sldMasterMkLst>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132314209" sldId="2147483999"/>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4033320217" sldId="2147484000"/>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1368616777" sldId="2147484001"/>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104083730" sldId="2147484002"/>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3212790098" sldId="2147484003"/>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2955063786" sldId="2147484004"/>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2014683413" sldId="2147484005"/>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1013225504" sldId="2147484006"/>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1782009448" sldId="2147484007"/>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632530656" sldId="2147484008"/>
          </pc:sldLayoutMkLst>
        </pc:sldLayoutChg>
        <pc:sldLayoutChg chg="add">
          <pc:chgData name="CHANDANA MN" userId="S::mchandanabtech20@ced.alliance.edu.in::d70552fc-75e6-44d9-a196-8a309e47e583" providerId="AD" clId="Web-{C11BE6F1-39A0-416D-AD98-CFF01C9A6F1A}" dt="2021-07-17T04:21:15.229" v="26"/>
          <pc:sldLayoutMkLst>
            <pc:docMk/>
            <pc:sldMasterMk cId="2704145539" sldId="2147484010"/>
            <pc:sldLayoutMk cId="700467281" sldId="2147484009"/>
          </pc:sldLayoutMkLst>
        </pc:sldLayoutChg>
      </pc:sldMasterChg>
    </pc:docChg>
  </pc:docChgLst>
  <pc:docChgLst>
    <pc:chgData name="CHANDANA MN" userId="S::mchandanabtech20@ced.alliance.edu.in::d70552fc-75e6-44d9-a196-8a309e47e583" providerId="AD" clId="Web-{1C25F833-DB54-48E3-B4C7-9FF6E0075193}"/>
    <pc:docChg chg="addSld modSld">
      <pc:chgData name="CHANDANA MN" userId="S::mchandanabtech20@ced.alliance.edu.in::d70552fc-75e6-44d9-a196-8a309e47e583" providerId="AD" clId="Web-{1C25F833-DB54-48E3-B4C7-9FF6E0075193}" dt="2021-07-17T09:54:55.658" v="342" actId="20577"/>
      <pc:docMkLst>
        <pc:docMk/>
      </pc:docMkLst>
      <pc:sldChg chg="modSp">
        <pc:chgData name="CHANDANA MN" userId="S::mchandanabtech20@ced.alliance.edu.in::d70552fc-75e6-44d9-a196-8a309e47e583" providerId="AD" clId="Web-{1C25F833-DB54-48E3-B4C7-9FF6E0075193}" dt="2021-07-17T09:54:55.658" v="342" actId="20577"/>
        <pc:sldMkLst>
          <pc:docMk/>
          <pc:sldMk cId="3592333123" sldId="268"/>
        </pc:sldMkLst>
        <pc:spChg chg="mod">
          <ac:chgData name="CHANDANA MN" userId="S::mchandanabtech20@ced.alliance.edu.in::d70552fc-75e6-44d9-a196-8a309e47e583" providerId="AD" clId="Web-{1C25F833-DB54-48E3-B4C7-9FF6E0075193}" dt="2021-07-17T09:54:55.658" v="342" actId="20577"/>
          <ac:spMkLst>
            <pc:docMk/>
            <pc:sldMk cId="3592333123" sldId="268"/>
            <ac:spMk id="2" creationId="{9E89737E-2924-41BD-8B9D-8177F0E7B90C}"/>
          </ac:spMkLst>
        </pc:spChg>
      </pc:sldChg>
      <pc:sldChg chg="addSp delSp modSp new mod modClrScheme chgLayout">
        <pc:chgData name="CHANDANA MN" userId="S::mchandanabtech20@ced.alliance.edu.in::d70552fc-75e6-44d9-a196-8a309e47e583" providerId="AD" clId="Web-{1C25F833-DB54-48E3-B4C7-9FF6E0075193}" dt="2021-07-17T09:09:46.698" v="53" actId="1076"/>
        <pc:sldMkLst>
          <pc:docMk/>
          <pc:sldMk cId="3411247154" sldId="270"/>
        </pc:sldMkLst>
        <pc:spChg chg="mod ord">
          <ac:chgData name="CHANDANA MN" userId="S::mchandanabtech20@ced.alliance.edu.in::d70552fc-75e6-44d9-a196-8a309e47e583" providerId="AD" clId="Web-{1C25F833-DB54-48E3-B4C7-9FF6E0075193}" dt="2021-07-17T08:34:57.578" v="6" actId="20577"/>
          <ac:spMkLst>
            <pc:docMk/>
            <pc:sldMk cId="3411247154" sldId="270"/>
            <ac:spMk id="2" creationId="{3A1542DD-885B-4D18-B243-0373DD7F91FC}"/>
          </ac:spMkLst>
        </pc:spChg>
        <pc:spChg chg="mod ord">
          <ac:chgData name="CHANDANA MN" userId="S::mchandanabtech20@ced.alliance.edu.in::d70552fc-75e6-44d9-a196-8a309e47e583" providerId="AD" clId="Web-{1C25F833-DB54-48E3-B4C7-9FF6E0075193}" dt="2021-07-17T08:41:43.724" v="45" actId="20577"/>
          <ac:spMkLst>
            <pc:docMk/>
            <pc:sldMk cId="3411247154" sldId="270"/>
            <ac:spMk id="3" creationId="{26FD3479-22BE-4CFD-83AD-D5D2AF21E5EA}"/>
          </ac:spMkLst>
        </pc:spChg>
        <pc:spChg chg="del">
          <ac:chgData name="CHANDANA MN" userId="S::mchandanabtech20@ced.alliance.edu.in::d70552fc-75e6-44d9-a196-8a309e47e583" providerId="AD" clId="Web-{1C25F833-DB54-48E3-B4C7-9FF6E0075193}" dt="2021-07-17T08:34:18.312" v="1"/>
          <ac:spMkLst>
            <pc:docMk/>
            <pc:sldMk cId="3411247154" sldId="270"/>
            <ac:spMk id="4" creationId="{A8CA9DEB-7198-4A6A-9752-A8E922800782}"/>
          </ac:spMkLst>
        </pc:spChg>
        <pc:picChg chg="add del mod">
          <ac:chgData name="CHANDANA MN" userId="S::mchandanabtech20@ced.alliance.edu.in::d70552fc-75e6-44d9-a196-8a309e47e583" providerId="AD" clId="Web-{1C25F833-DB54-48E3-B4C7-9FF6E0075193}" dt="2021-07-17T08:36:35.830" v="16"/>
          <ac:picMkLst>
            <pc:docMk/>
            <pc:sldMk cId="3411247154" sldId="270"/>
            <ac:picMk id="5" creationId="{604B643C-C989-441C-98F0-147F3C6105AA}"/>
          </ac:picMkLst>
        </pc:picChg>
        <pc:picChg chg="add mod modCrop">
          <ac:chgData name="CHANDANA MN" userId="S::mchandanabtech20@ced.alliance.edu.in::d70552fc-75e6-44d9-a196-8a309e47e583" providerId="AD" clId="Web-{1C25F833-DB54-48E3-B4C7-9FF6E0075193}" dt="2021-07-17T08:38:37.316" v="26" actId="14100"/>
          <ac:picMkLst>
            <pc:docMk/>
            <pc:sldMk cId="3411247154" sldId="270"/>
            <ac:picMk id="6" creationId="{E0AD06F2-49B2-47BB-997F-836ABED558AB}"/>
          </ac:picMkLst>
        </pc:picChg>
        <pc:picChg chg="add mod modCrop">
          <ac:chgData name="CHANDANA MN" userId="S::mchandanabtech20@ced.alliance.edu.in::d70552fc-75e6-44d9-a196-8a309e47e583" providerId="AD" clId="Web-{1C25F833-DB54-48E3-B4C7-9FF6E0075193}" dt="2021-07-17T08:41:27.083" v="43" actId="14100"/>
          <ac:picMkLst>
            <pc:docMk/>
            <pc:sldMk cId="3411247154" sldId="270"/>
            <ac:picMk id="7" creationId="{3BDB5BE5-412E-43AF-BC00-853CD3427654}"/>
          </ac:picMkLst>
        </pc:picChg>
        <pc:picChg chg="add mod modCrop">
          <ac:chgData name="CHANDANA MN" userId="S::mchandanabtech20@ced.alliance.edu.in::d70552fc-75e6-44d9-a196-8a309e47e583" providerId="AD" clId="Web-{1C25F833-DB54-48E3-B4C7-9FF6E0075193}" dt="2021-07-17T09:09:46.698" v="53" actId="1076"/>
          <ac:picMkLst>
            <pc:docMk/>
            <pc:sldMk cId="3411247154" sldId="270"/>
            <ac:picMk id="8" creationId="{A00DF45A-53FB-474F-BDFE-D14E7DD0A223}"/>
          </ac:picMkLst>
        </pc:picChg>
      </pc:sldChg>
      <pc:sldChg chg="addSp delSp modSp new mod setBg">
        <pc:chgData name="CHANDANA MN" userId="S::mchandanabtech20@ced.alliance.edu.in::d70552fc-75e6-44d9-a196-8a309e47e583" providerId="AD" clId="Web-{1C25F833-DB54-48E3-B4C7-9FF6E0075193}" dt="2021-07-17T09:14:56.686" v="76" actId="14100"/>
        <pc:sldMkLst>
          <pc:docMk/>
          <pc:sldMk cId="3054200090" sldId="271"/>
        </pc:sldMkLst>
        <pc:spChg chg="mod">
          <ac:chgData name="CHANDANA MN" userId="S::mchandanabtech20@ced.alliance.edu.in::d70552fc-75e6-44d9-a196-8a309e47e583" providerId="AD" clId="Web-{1C25F833-DB54-48E3-B4C7-9FF6E0075193}" dt="2021-07-17T09:14:38.194" v="75"/>
          <ac:spMkLst>
            <pc:docMk/>
            <pc:sldMk cId="3054200090" sldId="271"/>
            <ac:spMk id="2" creationId="{B26FF148-0362-4D94-AA11-2A4F3DB45FA1}"/>
          </ac:spMkLst>
        </pc:spChg>
        <pc:spChg chg="add del mod">
          <ac:chgData name="CHANDANA MN" userId="S::mchandanabtech20@ced.alliance.edu.in::d70552fc-75e6-44d9-a196-8a309e47e583" providerId="AD" clId="Web-{1C25F833-DB54-48E3-B4C7-9FF6E0075193}" dt="2021-07-17T09:13:11.816" v="71"/>
          <ac:spMkLst>
            <pc:docMk/>
            <pc:sldMk cId="3054200090" sldId="271"/>
            <ac:spMk id="3" creationId="{7E979B78-69EB-4A3F-9136-6BFF4A26F3F2}"/>
          </ac:spMkLst>
        </pc:spChg>
        <pc:spChg chg="add del">
          <ac:chgData name="CHANDANA MN" userId="S::mchandanabtech20@ced.alliance.edu.in::d70552fc-75e6-44d9-a196-8a309e47e583" providerId="AD" clId="Web-{1C25F833-DB54-48E3-B4C7-9FF6E0075193}" dt="2021-07-17T09:13:11.769" v="70"/>
          <ac:spMkLst>
            <pc:docMk/>
            <pc:sldMk cId="3054200090" sldId="271"/>
            <ac:spMk id="6" creationId="{AD30EFE3-9611-4841-9BC3-E51D7A359650}"/>
          </ac:spMkLst>
        </pc:spChg>
        <pc:spChg chg="add del">
          <ac:chgData name="CHANDANA MN" userId="S::mchandanabtech20@ced.alliance.edu.in::d70552fc-75e6-44d9-a196-8a309e47e583" providerId="AD" clId="Web-{1C25F833-DB54-48E3-B4C7-9FF6E0075193}" dt="2021-07-17T09:14:38.194" v="75"/>
          <ac:spMkLst>
            <pc:docMk/>
            <pc:sldMk cId="3054200090" sldId="271"/>
            <ac:spMk id="8" creationId="{BF7BC237-77DF-4DFB-94F7-DB493EDA1C7C}"/>
          </ac:spMkLst>
        </pc:spChg>
        <pc:spChg chg="add del">
          <ac:chgData name="CHANDANA MN" userId="S::mchandanabtech20@ced.alliance.edu.in::d70552fc-75e6-44d9-a196-8a309e47e583" providerId="AD" clId="Web-{1C25F833-DB54-48E3-B4C7-9FF6E0075193}" dt="2021-07-17T09:13:07.660" v="68"/>
          <ac:spMkLst>
            <pc:docMk/>
            <pc:sldMk cId="3054200090" sldId="271"/>
            <ac:spMk id="9" creationId="{BF7BC237-77DF-4DFB-94F7-DB493EDA1C7C}"/>
          </ac:spMkLst>
        </pc:spChg>
        <pc:spChg chg="add">
          <ac:chgData name="CHANDANA MN" userId="S::mchandanabtech20@ced.alliance.edu.in::d70552fc-75e6-44d9-a196-8a309e47e583" providerId="AD" clId="Web-{1C25F833-DB54-48E3-B4C7-9FF6E0075193}" dt="2021-07-17T09:14:38.194" v="75"/>
          <ac:spMkLst>
            <pc:docMk/>
            <pc:sldMk cId="3054200090" sldId="271"/>
            <ac:spMk id="15" creationId="{C4474318-9BA9-4C58-85CC-EAF141DDB165}"/>
          </ac:spMkLst>
        </pc:spChg>
        <pc:spChg chg="add">
          <ac:chgData name="CHANDANA MN" userId="S::mchandanabtech20@ced.alliance.edu.in::d70552fc-75e6-44d9-a196-8a309e47e583" providerId="AD" clId="Web-{1C25F833-DB54-48E3-B4C7-9FF6E0075193}" dt="2021-07-17T09:14:38.194" v="75"/>
          <ac:spMkLst>
            <pc:docMk/>
            <pc:sldMk cId="3054200090" sldId="271"/>
            <ac:spMk id="17" creationId="{9F9F0D99-A2D7-4650-BA53-99550E8F6808}"/>
          </ac:spMkLst>
        </pc:spChg>
        <pc:spChg chg="add">
          <ac:chgData name="CHANDANA MN" userId="S::mchandanabtech20@ced.alliance.edu.in::d70552fc-75e6-44d9-a196-8a309e47e583" providerId="AD" clId="Web-{1C25F833-DB54-48E3-B4C7-9FF6E0075193}" dt="2021-07-17T09:14:38.194" v="75"/>
          <ac:spMkLst>
            <pc:docMk/>
            <pc:sldMk cId="3054200090" sldId="271"/>
            <ac:spMk id="19" creationId="{9ADBC609-A264-4706-8FCD-C3B072E7CF0B}"/>
          </ac:spMkLst>
        </pc:spChg>
        <pc:graphicFrameChg chg="add del">
          <ac:chgData name="CHANDANA MN" userId="S::mchandanabtech20@ced.alliance.edu.in::d70552fc-75e6-44d9-a196-8a309e47e583" providerId="AD" clId="Web-{1C25F833-DB54-48E3-B4C7-9FF6E0075193}" dt="2021-07-17T09:13:07.660" v="68"/>
          <ac:graphicFrameMkLst>
            <pc:docMk/>
            <pc:sldMk cId="3054200090" sldId="271"/>
            <ac:graphicFrameMk id="5" creationId="{AAC764B4-E676-4CF8-AFA3-B3C57B640553}"/>
          </ac:graphicFrameMkLst>
        </pc:graphicFrameChg>
        <pc:graphicFrameChg chg="add del">
          <ac:chgData name="CHANDANA MN" userId="S::mchandanabtech20@ced.alliance.edu.in::d70552fc-75e6-44d9-a196-8a309e47e583" providerId="AD" clId="Web-{1C25F833-DB54-48E3-B4C7-9FF6E0075193}" dt="2021-07-17T09:13:11.769" v="70"/>
          <ac:graphicFrameMkLst>
            <pc:docMk/>
            <pc:sldMk cId="3054200090" sldId="271"/>
            <ac:graphicFrameMk id="7" creationId="{80749AD2-E09B-4706-8424-F0F8FB9822DF}"/>
          </ac:graphicFrameMkLst>
        </pc:graphicFrameChg>
        <pc:graphicFrameChg chg="add mod modGraphic">
          <ac:chgData name="CHANDANA MN" userId="S::mchandanabtech20@ced.alliance.edu.in::d70552fc-75e6-44d9-a196-8a309e47e583" providerId="AD" clId="Web-{1C25F833-DB54-48E3-B4C7-9FF6E0075193}" dt="2021-07-17T09:14:56.686" v="76" actId="14100"/>
          <ac:graphicFrameMkLst>
            <pc:docMk/>
            <pc:sldMk cId="3054200090" sldId="271"/>
            <ac:graphicFrameMk id="10" creationId="{AAC764B4-E676-4CF8-AFA3-B3C57B640553}"/>
          </ac:graphicFrameMkLst>
        </pc:graphicFrameChg>
      </pc:sldChg>
      <pc:sldChg chg="addSp delSp modSp new mod setBg">
        <pc:chgData name="CHANDANA MN" userId="S::mchandanabtech20@ced.alliance.edu.in::d70552fc-75e6-44d9-a196-8a309e47e583" providerId="AD" clId="Web-{1C25F833-DB54-48E3-B4C7-9FF6E0075193}" dt="2021-07-17T09:20:17.589" v="104" actId="20577"/>
        <pc:sldMkLst>
          <pc:docMk/>
          <pc:sldMk cId="2655454132" sldId="272"/>
        </pc:sldMkLst>
        <pc:spChg chg="mod">
          <ac:chgData name="CHANDANA MN" userId="S::mchandanabtech20@ced.alliance.edu.in::d70552fc-75e6-44d9-a196-8a309e47e583" providerId="AD" clId="Web-{1C25F833-DB54-48E3-B4C7-9FF6E0075193}" dt="2021-07-17T09:19:04.961" v="99"/>
          <ac:spMkLst>
            <pc:docMk/>
            <pc:sldMk cId="2655454132" sldId="272"/>
            <ac:spMk id="2" creationId="{F41C9823-79EB-4BD6-89AC-425F103548F0}"/>
          </ac:spMkLst>
        </pc:spChg>
        <pc:spChg chg="del mod">
          <ac:chgData name="CHANDANA MN" userId="S::mchandanabtech20@ced.alliance.edu.in::d70552fc-75e6-44d9-a196-8a309e47e583" providerId="AD" clId="Web-{1C25F833-DB54-48E3-B4C7-9FF6E0075193}" dt="2021-07-17T09:18:52.461" v="96"/>
          <ac:spMkLst>
            <pc:docMk/>
            <pc:sldMk cId="2655454132" sldId="272"/>
            <ac:spMk id="3" creationId="{5A3EAB99-CD22-40D9-AC52-816F7FC2C8FB}"/>
          </ac:spMkLst>
        </pc:spChg>
        <pc:spChg chg="add del">
          <ac:chgData name="CHANDANA MN" userId="S::mchandanabtech20@ced.alliance.edu.in::d70552fc-75e6-44d9-a196-8a309e47e583" providerId="AD" clId="Web-{1C25F833-DB54-48E3-B4C7-9FF6E0075193}" dt="2021-07-17T09:19:04.961" v="99"/>
          <ac:spMkLst>
            <pc:docMk/>
            <pc:sldMk cId="2655454132" sldId="272"/>
            <ac:spMk id="9" creationId="{BF7BC237-77DF-4DFB-94F7-DB493EDA1C7C}"/>
          </ac:spMkLst>
        </pc:spChg>
        <pc:spChg chg="add">
          <ac:chgData name="CHANDANA MN" userId="S::mchandanabtech20@ced.alliance.edu.in::d70552fc-75e6-44d9-a196-8a309e47e583" providerId="AD" clId="Web-{1C25F833-DB54-48E3-B4C7-9FF6E0075193}" dt="2021-07-17T09:19:04.961" v="99"/>
          <ac:spMkLst>
            <pc:docMk/>
            <pc:sldMk cId="2655454132" sldId="272"/>
            <ac:spMk id="14" creationId="{96A35EAA-ED80-4FF1-942C-82B1D483AF60}"/>
          </ac:spMkLst>
        </pc:spChg>
        <pc:spChg chg="add">
          <ac:chgData name="CHANDANA MN" userId="S::mchandanabtech20@ced.alliance.edu.in::d70552fc-75e6-44d9-a196-8a309e47e583" providerId="AD" clId="Web-{1C25F833-DB54-48E3-B4C7-9FF6E0075193}" dt="2021-07-17T09:19:04.961" v="99"/>
          <ac:spMkLst>
            <pc:docMk/>
            <pc:sldMk cId="2655454132" sldId="272"/>
            <ac:spMk id="16" creationId="{D415F49B-3CBC-46CF-AFB5-988852D0479E}"/>
          </ac:spMkLst>
        </pc:spChg>
        <pc:spChg chg="add">
          <ac:chgData name="CHANDANA MN" userId="S::mchandanabtech20@ced.alliance.edu.in::d70552fc-75e6-44d9-a196-8a309e47e583" providerId="AD" clId="Web-{1C25F833-DB54-48E3-B4C7-9FF6E0075193}" dt="2021-07-17T09:19:04.961" v="99"/>
          <ac:spMkLst>
            <pc:docMk/>
            <pc:sldMk cId="2655454132" sldId="272"/>
            <ac:spMk id="18" creationId="{F2B4CD28-604D-4D9D-89A8-12FAC7245F91}"/>
          </ac:spMkLst>
        </pc:spChg>
        <pc:spChg chg="add">
          <ac:chgData name="CHANDANA MN" userId="S::mchandanabtech20@ced.alliance.edu.in::d70552fc-75e6-44d9-a196-8a309e47e583" providerId="AD" clId="Web-{1C25F833-DB54-48E3-B4C7-9FF6E0075193}" dt="2021-07-17T09:19:04.961" v="99"/>
          <ac:spMkLst>
            <pc:docMk/>
            <pc:sldMk cId="2655454132" sldId="272"/>
            <ac:spMk id="20" creationId="{C9AD5DBC-DEC2-48AB-A2B9-164512BEABD2}"/>
          </ac:spMkLst>
        </pc:spChg>
        <pc:spChg chg="add">
          <ac:chgData name="CHANDANA MN" userId="S::mchandanabtech20@ced.alliance.edu.in::d70552fc-75e6-44d9-a196-8a309e47e583" providerId="AD" clId="Web-{1C25F833-DB54-48E3-B4C7-9FF6E0075193}" dt="2021-07-17T09:19:04.961" v="99"/>
          <ac:spMkLst>
            <pc:docMk/>
            <pc:sldMk cId="2655454132" sldId="272"/>
            <ac:spMk id="22" creationId="{9FBE8679-CB21-4876-82EA-4D4D5D4BCD7F}"/>
          </ac:spMkLst>
        </pc:spChg>
        <pc:graphicFrameChg chg="add mod modGraphic">
          <ac:chgData name="CHANDANA MN" userId="S::mchandanabtech20@ced.alliance.edu.in::d70552fc-75e6-44d9-a196-8a309e47e583" providerId="AD" clId="Web-{1C25F833-DB54-48E3-B4C7-9FF6E0075193}" dt="2021-07-17T09:20:17.589" v="104" actId="20577"/>
          <ac:graphicFrameMkLst>
            <pc:docMk/>
            <pc:sldMk cId="2655454132" sldId="272"/>
            <ac:graphicFrameMk id="5" creationId="{16C8281D-6676-4A64-82A7-10B9197BD710}"/>
          </ac:graphicFrameMkLst>
        </pc:graphicFrameChg>
      </pc:sldChg>
      <pc:sldChg chg="addSp modSp new mod setBg">
        <pc:chgData name="CHANDANA MN" userId="S::mchandanabtech20@ced.alliance.edu.in::d70552fc-75e6-44d9-a196-8a309e47e583" providerId="AD" clId="Web-{1C25F833-DB54-48E3-B4C7-9FF6E0075193}" dt="2021-07-17T09:24:50.398" v="143" actId="20577"/>
        <pc:sldMkLst>
          <pc:docMk/>
          <pc:sldMk cId="3283710690" sldId="273"/>
        </pc:sldMkLst>
        <pc:spChg chg="mod">
          <ac:chgData name="CHANDANA MN" userId="S::mchandanabtech20@ced.alliance.edu.in::d70552fc-75e6-44d9-a196-8a309e47e583" providerId="AD" clId="Web-{1C25F833-DB54-48E3-B4C7-9FF6E0075193}" dt="2021-07-17T09:23:32.160" v="133"/>
          <ac:spMkLst>
            <pc:docMk/>
            <pc:sldMk cId="3283710690" sldId="273"/>
            <ac:spMk id="2" creationId="{F503E2B2-8CCD-453B-A8CD-4303536C1205}"/>
          </ac:spMkLst>
        </pc:spChg>
        <pc:spChg chg="mod">
          <ac:chgData name="CHANDANA MN" userId="S::mchandanabtech20@ced.alliance.edu.in::d70552fc-75e6-44d9-a196-8a309e47e583" providerId="AD" clId="Web-{1C25F833-DB54-48E3-B4C7-9FF6E0075193}" dt="2021-07-17T09:24:50.398" v="143" actId="20577"/>
          <ac:spMkLst>
            <pc:docMk/>
            <pc:sldMk cId="3283710690" sldId="273"/>
            <ac:spMk id="3" creationId="{3B9B7BE9-0BE0-465B-86A2-46B8372FF07F}"/>
          </ac:spMkLst>
        </pc:spChg>
        <pc:spChg chg="add">
          <ac:chgData name="CHANDANA MN" userId="S::mchandanabtech20@ced.alliance.edu.in::d70552fc-75e6-44d9-a196-8a309e47e583" providerId="AD" clId="Web-{1C25F833-DB54-48E3-B4C7-9FF6E0075193}" dt="2021-07-17T09:23:32.160" v="133"/>
          <ac:spMkLst>
            <pc:docMk/>
            <pc:sldMk cId="3283710690" sldId="273"/>
            <ac:spMk id="8" creationId="{52E56E1E-D82A-4FF7-99CE-83AE9A18FCDC}"/>
          </ac:spMkLst>
        </pc:spChg>
        <pc:spChg chg="add">
          <ac:chgData name="CHANDANA MN" userId="S::mchandanabtech20@ced.alliance.edu.in::d70552fc-75e6-44d9-a196-8a309e47e583" providerId="AD" clId="Web-{1C25F833-DB54-48E3-B4C7-9FF6E0075193}" dt="2021-07-17T09:23:32.160" v="133"/>
          <ac:spMkLst>
            <pc:docMk/>
            <pc:sldMk cId="3283710690" sldId="273"/>
            <ac:spMk id="10" creationId="{FCE4B1E6-EC5B-432F-90D0-898FA5296D55}"/>
          </ac:spMkLst>
        </pc:spChg>
        <pc:spChg chg="add">
          <ac:chgData name="CHANDANA MN" userId="S::mchandanabtech20@ced.alliance.edu.in::d70552fc-75e6-44d9-a196-8a309e47e583" providerId="AD" clId="Web-{1C25F833-DB54-48E3-B4C7-9FF6E0075193}" dt="2021-07-17T09:23:32.160" v="133"/>
          <ac:spMkLst>
            <pc:docMk/>
            <pc:sldMk cId="3283710690" sldId="273"/>
            <ac:spMk id="12" creationId="{B9940E64-4719-4E36-8FFD-748B552B359B}"/>
          </ac:spMkLst>
        </pc:spChg>
      </pc:sldChg>
      <pc:sldChg chg="addSp delSp modSp new mod setBg">
        <pc:chgData name="CHANDANA MN" userId="S::mchandanabtech20@ced.alliance.edu.in::d70552fc-75e6-44d9-a196-8a309e47e583" providerId="AD" clId="Web-{1C25F833-DB54-48E3-B4C7-9FF6E0075193}" dt="2021-07-17T09:53:11.263" v="340"/>
        <pc:sldMkLst>
          <pc:docMk/>
          <pc:sldMk cId="226716511" sldId="274"/>
        </pc:sldMkLst>
        <pc:spChg chg="mod">
          <ac:chgData name="CHANDANA MN" userId="S::mchandanabtech20@ced.alliance.edu.in::d70552fc-75e6-44d9-a196-8a309e47e583" providerId="AD" clId="Web-{1C25F833-DB54-48E3-B4C7-9FF6E0075193}" dt="2021-07-17T09:27:48.576" v="152" actId="1076"/>
          <ac:spMkLst>
            <pc:docMk/>
            <pc:sldMk cId="226716511" sldId="274"/>
            <ac:spMk id="2" creationId="{F1A51168-C2D1-4549-B454-BAF965FF1E38}"/>
          </ac:spMkLst>
        </pc:spChg>
        <pc:spChg chg="del">
          <ac:chgData name="CHANDANA MN" userId="S::mchandanabtech20@ced.alliance.edu.in::d70552fc-75e6-44d9-a196-8a309e47e583" providerId="AD" clId="Web-{1C25F833-DB54-48E3-B4C7-9FF6E0075193}" dt="2021-07-17T09:27:14.825" v="148"/>
          <ac:spMkLst>
            <pc:docMk/>
            <pc:sldMk cId="226716511" sldId="274"/>
            <ac:spMk id="3" creationId="{42D5ECA5-6F69-4254-A385-895587C788B9}"/>
          </ac:spMkLst>
        </pc:spChg>
        <pc:spChg chg="add del">
          <ac:chgData name="CHANDANA MN" userId="S::mchandanabtech20@ced.alliance.edu.in::d70552fc-75e6-44d9-a196-8a309e47e583" providerId="AD" clId="Web-{1C25F833-DB54-48E3-B4C7-9FF6E0075193}" dt="2021-07-17T09:53:11.263" v="340"/>
          <ac:spMkLst>
            <pc:docMk/>
            <pc:sldMk cId="226716511" sldId="274"/>
            <ac:spMk id="5" creationId="{ABE1C8E6-8E02-4D2A-9879-560C39916E94}"/>
          </ac:spMkLst>
        </pc:spChg>
        <pc:spChg chg="add">
          <ac:chgData name="CHANDANA MN" userId="S::mchandanabtech20@ced.alliance.edu.in::d70552fc-75e6-44d9-a196-8a309e47e583" providerId="AD" clId="Web-{1C25F833-DB54-48E3-B4C7-9FF6E0075193}" dt="2021-07-17T09:27:21.997" v="149"/>
          <ac:spMkLst>
            <pc:docMk/>
            <pc:sldMk cId="226716511" sldId="274"/>
            <ac:spMk id="9" creationId="{96A35EAA-ED80-4FF1-942C-82B1D483AF60}"/>
          </ac:spMkLst>
        </pc:spChg>
        <pc:spChg chg="add">
          <ac:chgData name="CHANDANA MN" userId="S::mchandanabtech20@ced.alliance.edu.in::d70552fc-75e6-44d9-a196-8a309e47e583" providerId="AD" clId="Web-{1C25F833-DB54-48E3-B4C7-9FF6E0075193}" dt="2021-07-17T09:27:21.997" v="149"/>
          <ac:spMkLst>
            <pc:docMk/>
            <pc:sldMk cId="226716511" sldId="274"/>
            <ac:spMk id="11" creationId="{D415F49B-3CBC-46CF-AFB5-988852D0479E}"/>
          </ac:spMkLst>
        </pc:spChg>
        <pc:spChg chg="add">
          <ac:chgData name="CHANDANA MN" userId="S::mchandanabtech20@ced.alliance.edu.in::d70552fc-75e6-44d9-a196-8a309e47e583" providerId="AD" clId="Web-{1C25F833-DB54-48E3-B4C7-9FF6E0075193}" dt="2021-07-17T09:27:21.997" v="149"/>
          <ac:spMkLst>
            <pc:docMk/>
            <pc:sldMk cId="226716511" sldId="274"/>
            <ac:spMk id="13" creationId="{7FB5426F-482B-4074-A203-9F2C2BEB022D}"/>
          </ac:spMkLst>
        </pc:spChg>
        <pc:spChg chg="add">
          <ac:chgData name="CHANDANA MN" userId="S::mchandanabtech20@ced.alliance.edu.in::d70552fc-75e6-44d9-a196-8a309e47e583" providerId="AD" clId="Web-{1C25F833-DB54-48E3-B4C7-9FF6E0075193}" dt="2021-07-17T09:27:21.997" v="149"/>
          <ac:spMkLst>
            <pc:docMk/>
            <pc:sldMk cId="226716511" sldId="274"/>
            <ac:spMk id="15" creationId="{F778232E-C75B-4B3C-9201-81C0775715EF}"/>
          </ac:spMkLst>
        </pc:spChg>
        <pc:spChg chg="add">
          <ac:chgData name="CHANDANA MN" userId="S::mchandanabtech20@ced.alliance.edu.in::d70552fc-75e6-44d9-a196-8a309e47e583" providerId="AD" clId="Web-{1C25F833-DB54-48E3-B4C7-9FF6E0075193}" dt="2021-07-17T09:27:21.997" v="149"/>
          <ac:spMkLst>
            <pc:docMk/>
            <pc:sldMk cId="226716511" sldId="274"/>
            <ac:spMk id="17" creationId="{A7F160B5-A1CE-4576-8323-263FB7D1B393}"/>
          </ac:spMkLst>
        </pc:spChg>
        <pc:spChg chg="add">
          <ac:chgData name="CHANDANA MN" userId="S::mchandanabtech20@ced.alliance.edu.in::d70552fc-75e6-44d9-a196-8a309e47e583" providerId="AD" clId="Web-{1C25F833-DB54-48E3-B4C7-9FF6E0075193}" dt="2021-07-17T09:27:21.997" v="149"/>
          <ac:spMkLst>
            <pc:docMk/>
            <pc:sldMk cId="226716511" sldId="274"/>
            <ac:spMk id="19" creationId="{33366780-B46E-437C-812E-406B7500D12F}"/>
          </ac:spMkLst>
        </pc:spChg>
        <pc:picChg chg="add mod ord">
          <ac:chgData name="CHANDANA MN" userId="S::mchandanabtech20@ced.alliance.edu.in::d70552fc-75e6-44d9-a196-8a309e47e583" providerId="AD" clId="Web-{1C25F833-DB54-48E3-B4C7-9FF6E0075193}" dt="2021-07-17T09:28:35.375" v="161" actId="14100"/>
          <ac:picMkLst>
            <pc:docMk/>
            <pc:sldMk cId="226716511" sldId="274"/>
            <ac:picMk id="4" creationId="{6EABF526-3550-45C3-B67B-05207E0ED7C3}"/>
          </ac:picMkLst>
        </pc:picChg>
      </pc:sldChg>
      <pc:sldChg chg="addSp modSp new">
        <pc:chgData name="CHANDANA MN" userId="S::mchandanabtech20@ced.alliance.edu.in::d70552fc-75e6-44d9-a196-8a309e47e583" providerId="AD" clId="Web-{1C25F833-DB54-48E3-B4C7-9FF6E0075193}" dt="2021-07-17T09:42:13.018" v="289" actId="20577"/>
        <pc:sldMkLst>
          <pc:docMk/>
          <pc:sldMk cId="2991749650" sldId="275"/>
        </pc:sldMkLst>
        <pc:spChg chg="mod">
          <ac:chgData name="CHANDANA MN" userId="S::mchandanabtech20@ced.alliance.edu.in::d70552fc-75e6-44d9-a196-8a309e47e583" providerId="AD" clId="Web-{1C25F833-DB54-48E3-B4C7-9FF6E0075193}" dt="2021-07-17T09:29:25.799" v="166" actId="20577"/>
          <ac:spMkLst>
            <pc:docMk/>
            <pc:sldMk cId="2991749650" sldId="275"/>
            <ac:spMk id="2" creationId="{7283B10F-4742-4B66-93D0-1E9DC9ACDFFE}"/>
          </ac:spMkLst>
        </pc:spChg>
        <pc:spChg chg="mod">
          <ac:chgData name="CHANDANA MN" userId="S::mchandanabtech20@ced.alliance.edu.in::d70552fc-75e6-44d9-a196-8a309e47e583" providerId="AD" clId="Web-{1C25F833-DB54-48E3-B4C7-9FF6E0075193}" dt="2021-07-17T09:42:13.018" v="289" actId="20577"/>
          <ac:spMkLst>
            <pc:docMk/>
            <pc:sldMk cId="2991749650" sldId="275"/>
            <ac:spMk id="3" creationId="{1AB51210-F7EA-450F-881C-4AD051E9CD12}"/>
          </ac:spMkLst>
        </pc:spChg>
        <pc:graphicFrameChg chg="add mod modGraphic">
          <ac:chgData name="CHANDANA MN" userId="S::mchandanabtech20@ced.alliance.edu.in::d70552fc-75e6-44d9-a196-8a309e47e583" providerId="AD" clId="Web-{1C25F833-DB54-48E3-B4C7-9FF6E0075193}" dt="2021-07-17T09:41:35.188" v="288"/>
          <ac:graphicFrameMkLst>
            <pc:docMk/>
            <pc:sldMk cId="2991749650" sldId="275"/>
            <ac:graphicFrameMk id="4" creationId="{DDEDC620-881D-45D5-A16E-51BD76795179}"/>
          </ac:graphicFrameMkLst>
        </pc:graphicFrameChg>
      </pc:sldChg>
      <pc:sldChg chg="addSp modSp new mod setBg">
        <pc:chgData name="CHANDANA MN" userId="S::mchandanabtech20@ced.alliance.edu.in::d70552fc-75e6-44d9-a196-8a309e47e583" providerId="AD" clId="Web-{1C25F833-DB54-48E3-B4C7-9FF6E0075193}" dt="2021-07-17T09:51:35.665" v="329" actId="1076"/>
        <pc:sldMkLst>
          <pc:docMk/>
          <pc:sldMk cId="495598110" sldId="276"/>
        </pc:sldMkLst>
        <pc:spChg chg="mod">
          <ac:chgData name="CHANDANA MN" userId="S::mchandanabtech20@ced.alliance.edu.in::d70552fc-75e6-44d9-a196-8a309e47e583" providerId="AD" clId="Web-{1C25F833-DB54-48E3-B4C7-9FF6E0075193}" dt="2021-07-17T09:50:53.554" v="320"/>
          <ac:spMkLst>
            <pc:docMk/>
            <pc:sldMk cId="495598110" sldId="276"/>
            <ac:spMk id="2" creationId="{4B93CFA3-9364-4874-A934-401E031F1390}"/>
          </ac:spMkLst>
        </pc:spChg>
        <pc:spChg chg="mod">
          <ac:chgData name="CHANDANA MN" userId="S::mchandanabtech20@ced.alliance.edu.in::d70552fc-75e6-44d9-a196-8a309e47e583" providerId="AD" clId="Web-{1C25F833-DB54-48E3-B4C7-9FF6E0075193}" dt="2021-07-17T09:51:35.665" v="329" actId="1076"/>
          <ac:spMkLst>
            <pc:docMk/>
            <pc:sldMk cId="495598110" sldId="276"/>
            <ac:spMk id="3" creationId="{BFCD0755-61F8-4A77-B93E-0D12F788D641}"/>
          </ac:spMkLst>
        </pc:spChg>
        <pc:spChg chg="add">
          <ac:chgData name="CHANDANA MN" userId="S::mchandanabtech20@ced.alliance.edu.in::d70552fc-75e6-44d9-a196-8a309e47e583" providerId="AD" clId="Web-{1C25F833-DB54-48E3-B4C7-9FF6E0075193}" dt="2021-07-17T09:50:53.554" v="320"/>
          <ac:spMkLst>
            <pc:docMk/>
            <pc:sldMk cId="495598110" sldId="276"/>
            <ac:spMk id="8" creationId="{52E56E1E-D82A-4FF7-99CE-83AE9A18FCDC}"/>
          </ac:spMkLst>
        </pc:spChg>
        <pc:spChg chg="add">
          <ac:chgData name="CHANDANA MN" userId="S::mchandanabtech20@ced.alliance.edu.in::d70552fc-75e6-44d9-a196-8a309e47e583" providerId="AD" clId="Web-{1C25F833-DB54-48E3-B4C7-9FF6E0075193}" dt="2021-07-17T09:50:53.554" v="320"/>
          <ac:spMkLst>
            <pc:docMk/>
            <pc:sldMk cId="495598110" sldId="276"/>
            <ac:spMk id="10" creationId="{FCE4B1E6-EC5B-432F-90D0-898FA5296D55}"/>
          </ac:spMkLst>
        </pc:spChg>
        <pc:spChg chg="add">
          <ac:chgData name="CHANDANA MN" userId="S::mchandanabtech20@ced.alliance.edu.in::d70552fc-75e6-44d9-a196-8a309e47e583" providerId="AD" clId="Web-{1C25F833-DB54-48E3-B4C7-9FF6E0075193}" dt="2021-07-17T09:50:53.554" v="320"/>
          <ac:spMkLst>
            <pc:docMk/>
            <pc:sldMk cId="495598110" sldId="276"/>
            <ac:spMk id="12" creationId="{B9940E64-4719-4E36-8FFD-748B552B359B}"/>
          </ac:spMkLst>
        </pc:spChg>
      </pc:sldChg>
      <pc:sldChg chg="addSp delSp modSp new mod setBg">
        <pc:chgData name="CHANDANA MN" userId="S::mchandanabtech20@ced.alliance.edu.in::d70552fc-75e6-44d9-a196-8a309e47e583" providerId="AD" clId="Web-{1C25F833-DB54-48E3-B4C7-9FF6E0075193}" dt="2021-07-17T09:52:45.528" v="338"/>
        <pc:sldMkLst>
          <pc:docMk/>
          <pc:sldMk cId="10268168" sldId="277"/>
        </pc:sldMkLst>
        <pc:spChg chg="del">
          <ac:chgData name="CHANDANA MN" userId="S::mchandanabtech20@ced.alliance.edu.in::d70552fc-75e6-44d9-a196-8a309e47e583" providerId="AD" clId="Web-{1C25F833-DB54-48E3-B4C7-9FF6E0075193}" dt="2021-07-17T09:52:22.527" v="332"/>
          <ac:spMkLst>
            <pc:docMk/>
            <pc:sldMk cId="10268168" sldId="277"/>
            <ac:spMk id="2" creationId="{5BD2775F-E2D8-441E-ACD5-67CD02916AA1}"/>
          </ac:spMkLst>
        </pc:spChg>
        <pc:spChg chg="add del">
          <ac:chgData name="CHANDANA MN" userId="S::mchandanabtech20@ced.alliance.edu.in::d70552fc-75e6-44d9-a196-8a309e47e583" providerId="AD" clId="Web-{1C25F833-DB54-48E3-B4C7-9FF6E0075193}" dt="2021-07-17T09:52:45.512" v="337"/>
          <ac:spMkLst>
            <pc:docMk/>
            <pc:sldMk cId="10268168" sldId="277"/>
            <ac:spMk id="5" creationId="{BF6F8AE2-ADE1-4F2F-B0C5-43BA8AE69EC1}"/>
          </ac:spMkLst>
        </pc:spChg>
        <pc:spChg chg="add del">
          <ac:chgData name="CHANDANA MN" userId="S::mchandanabtech20@ced.alliance.edu.in::d70552fc-75e6-44d9-a196-8a309e47e583" providerId="AD" clId="Web-{1C25F833-DB54-48E3-B4C7-9FF6E0075193}" dt="2021-07-17T09:52:45.512" v="337"/>
          <ac:spMkLst>
            <pc:docMk/>
            <pc:sldMk cId="10268168" sldId="277"/>
            <ac:spMk id="6" creationId="{DA022123-FBE9-472D-B98E-7D8BB7E642B8}"/>
          </ac:spMkLst>
        </pc:spChg>
        <pc:spChg chg="add">
          <ac:chgData name="CHANDANA MN" userId="S::mchandanabtech20@ced.alliance.edu.in::d70552fc-75e6-44d9-a196-8a309e47e583" providerId="AD" clId="Web-{1C25F833-DB54-48E3-B4C7-9FF6E0075193}" dt="2021-07-17T09:52:45.528" v="338"/>
          <ac:spMkLst>
            <pc:docMk/>
            <pc:sldMk cId="10268168" sldId="277"/>
            <ac:spMk id="7" creationId="{BF6F8AE2-ADE1-4F2F-B0C5-43BA8AE69EC1}"/>
          </ac:spMkLst>
        </pc:spChg>
        <pc:spChg chg="add del">
          <ac:chgData name="CHANDANA MN" userId="S::mchandanabtech20@ced.alliance.edu.in::d70552fc-75e6-44d9-a196-8a309e47e583" providerId="AD" clId="Web-{1C25F833-DB54-48E3-B4C7-9FF6E0075193}" dt="2021-07-17T09:52:33.058" v="335"/>
          <ac:spMkLst>
            <pc:docMk/>
            <pc:sldMk cId="10268168" sldId="277"/>
            <ac:spMk id="8" creationId="{BF6F8AE2-ADE1-4F2F-B0C5-43BA8AE69EC1}"/>
          </ac:spMkLst>
        </pc:spChg>
        <pc:spChg chg="add">
          <ac:chgData name="CHANDANA MN" userId="S::mchandanabtech20@ced.alliance.edu.in::d70552fc-75e6-44d9-a196-8a309e47e583" providerId="AD" clId="Web-{1C25F833-DB54-48E3-B4C7-9FF6E0075193}" dt="2021-07-17T09:52:45.528" v="338"/>
          <ac:spMkLst>
            <pc:docMk/>
            <pc:sldMk cId="10268168" sldId="277"/>
            <ac:spMk id="9" creationId="{1E37EDE4-F547-4885-8B81-82188146C45C}"/>
          </ac:spMkLst>
        </pc:spChg>
        <pc:spChg chg="add del">
          <ac:chgData name="CHANDANA MN" userId="S::mchandanabtech20@ced.alliance.edu.in::d70552fc-75e6-44d9-a196-8a309e47e583" providerId="AD" clId="Web-{1C25F833-DB54-48E3-B4C7-9FF6E0075193}" dt="2021-07-17T09:52:33.058" v="335"/>
          <ac:spMkLst>
            <pc:docMk/>
            <pc:sldMk cId="10268168" sldId="277"/>
            <ac:spMk id="10" creationId="{1E37EDE4-F547-4885-8B81-82188146C45C}"/>
          </ac:spMkLst>
        </pc:spChg>
        <pc:spChg chg="add del">
          <ac:chgData name="CHANDANA MN" userId="S::mchandanabtech20@ced.alliance.edu.in::d70552fc-75e6-44d9-a196-8a309e47e583" providerId="AD" clId="Web-{1C25F833-DB54-48E3-B4C7-9FF6E0075193}" dt="2021-07-17T09:52:45.512" v="337"/>
          <ac:spMkLst>
            <pc:docMk/>
            <pc:sldMk cId="10268168" sldId="277"/>
            <ac:spMk id="12" creationId="{61DDE2F0-85B1-43D2-AAB7-2599C06CA158}"/>
          </ac:spMkLst>
        </pc:spChg>
        <pc:picChg chg="add mod">
          <ac:chgData name="CHANDANA MN" userId="S::mchandanabtech20@ced.alliance.edu.in::d70552fc-75e6-44d9-a196-8a309e47e583" providerId="AD" clId="Web-{1C25F833-DB54-48E3-B4C7-9FF6E0075193}" dt="2021-07-17T09:52:45.528" v="338"/>
          <ac:picMkLst>
            <pc:docMk/>
            <pc:sldMk cId="10268168" sldId="277"/>
            <ac:picMk id="3" creationId="{DE77C326-6A9C-441C-ACFC-BEF4E57F5167}"/>
          </ac:picMkLst>
        </pc:picChg>
      </pc:sldChg>
    </pc:docChg>
  </pc:docChgLst>
  <pc:docChgLst>
    <pc:chgData name="CHANDANA MN" userId="S::mchandanabtech20@ced.alliance.edu.in::d70552fc-75e6-44d9-a196-8a309e47e583" providerId="AD" clId="Web-{83FED7F9-1650-CA29-CD3C-90DBC1BC526A}"/>
    <pc:docChg chg="modSld">
      <pc:chgData name="CHANDANA MN" userId="S::mchandanabtech20@ced.alliance.edu.in::d70552fc-75e6-44d9-a196-8a309e47e583" providerId="AD" clId="Web-{83FED7F9-1650-CA29-CD3C-90DBC1BC526A}" dt="2021-07-19T03:29:59.201" v="2" actId="20577"/>
      <pc:docMkLst>
        <pc:docMk/>
      </pc:docMkLst>
      <pc:sldChg chg="modSp">
        <pc:chgData name="CHANDANA MN" userId="S::mchandanabtech20@ced.alliance.edu.in::d70552fc-75e6-44d9-a196-8a309e47e583" providerId="AD" clId="Web-{83FED7F9-1650-CA29-CD3C-90DBC1BC526A}" dt="2021-07-19T03:29:59.201" v="2" actId="20577"/>
        <pc:sldMkLst>
          <pc:docMk/>
          <pc:sldMk cId="931514264" sldId="269"/>
        </pc:sldMkLst>
        <pc:spChg chg="mod">
          <ac:chgData name="CHANDANA MN" userId="S::mchandanabtech20@ced.alliance.edu.in::d70552fc-75e6-44d9-a196-8a309e47e583" providerId="AD" clId="Web-{83FED7F9-1650-CA29-CD3C-90DBC1BC526A}" dt="2021-07-19T03:29:59.201" v="2" actId="20577"/>
          <ac:spMkLst>
            <pc:docMk/>
            <pc:sldMk cId="931514264" sldId="269"/>
            <ac:spMk id="3" creationId="{F1CDC0BD-4BDE-4039-B18D-DF29984E95B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77043-9871-4191-9A1C-108C85643986}"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441DFCB8-B072-4336-B2D0-83B877808E69}">
      <dgm:prSet/>
      <dgm:spPr/>
      <dgm:t>
        <a:bodyPr/>
        <a:lstStyle/>
        <a:p>
          <a:pPr>
            <a:lnSpc>
              <a:spcPct val="100000"/>
            </a:lnSpc>
          </a:pPr>
          <a:r>
            <a:rPr lang="en-US" b="0" baseline="0">
              <a:latin typeface="Gabriola"/>
            </a:rPr>
            <a:t>1. Connect the circuit as shown in the circuit diagram. </a:t>
          </a:r>
          <a:endParaRPr lang="en-US" b="0">
            <a:latin typeface="Gabriola"/>
          </a:endParaRPr>
        </a:p>
      </dgm:t>
    </dgm:pt>
    <dgm:pt modelId="{D684394A-4F1A-4168-B706-7940001F11EF}" type="parTrans" cxnId="{2D92341A-3FA6-4C89-B193-C65D900DA10D}">
      <dgm:prSet/>
      <dgm:spPr/>
      <dgm:t>
        <a:bodyPr/>
        <a:lstStyle/>
        <a:p>
          <a:endParaRPr lang="en-US"/>
        </a:p>
      </dgm:t>
    </dgm:pt>
    <dgm:pt modelId="{D728C168-3DFD-43DD-9DE1-E0D9CC37E983}" type="sibTrans" cxnId="{2D92341A-3FA6-4C89-B193-C65D900DA10D}">
      <dgm:prSet/>
      <dgm:spPr/>
      <dgm:t>
        <a:bodyPr/>
        <a:lstStyle/>
        <a:p>
          <a:endParaRPr lang="en-US"/>
        </a:p>
      </dgm:t>
    </dgm:pt>
    <dgm:pt modelId="{79B3B7B2-414A-4220-921A-78CB514C46EB}">
      <dgm:prSet/>
      <dgm:spPr/>
      <dgm:t>
        <a:bodyPr/>
        <a:lstStyle/>
        <a:p>
          <a:pPr>
            <a:lnSpc>
              <a:spcPct val="100000"/>
            </a:lnSpc>
          </a:pPr>
          <a:r>
            <a:rPr lang="en-US" b="0" baseline="0">
              <a:latin typeface="Gabriola"/>
            </a:rPr>
            <a:t>2. Connect the primary side of the transformer to AC mains and the secondary side to rectifier input.</a:t>
          </a:r>
          <a:endParaRPr lang="en-US" b="0">
            <a:latin typeface="Gabriola"/>
          </a:endParaRPr>
        </a:p>
      </dgm:t>
    </dgm:pt>
    <dgm:pt modelId="{1541B047-1827-43CC-AE5A-DA8E4753220A}" type="parTrans" cxnId="{2E61B5EB-6B46-456B-A98D-0AA9E1545CBC}">
      <dgm:prSet/>
      <dgm:spPr/>
      <dgm:t>
        <a:bodyPr/>
        <a:lstStyle/>
        <a:p>
          <a:endParaRPr lang="en-US"/>
        </a:p>
      </dgm:t>
    </dgm:pt>
    <dgm:pt modelId="{CA8EC173-A865-4F03-9C1D-28A215AAA36C}" type="sibTrans" cxnId="{2E61B5EB-6B46-456B-A98D-0AA9E1545CBC}">
      <dgm:prSet/>
      <dgm:spPr/>
      <dgm:t>
        <a:bodyPr/>
        <a:lstStyle/>
        <a:p>
          <a:endParaRPr lang="en-US"/>
        </a:p>
      </dgm:t>
    </dgm:pt>
    <dgm:pt modelId="{AB64A9E9-1BBC-4F78-A7CE-C82301C528F6}">
      <dgm:prSet/>
      <dgm:spPr/>
      <dgm:t>
        <a:bodyPr/>
        <a:lstStyle/>
        <a:p>
          <a:pPr>
            <a:lnSpc>
              <a:spcPct val="100000"/>
            </a:lnSpc>
          </a:pPr>
          <a:r>
            <a:rPr lang="en-US" b="0" baseline="0">
              <a:latin typeface="Gabriola"/>
            </a:rPr>
            <a:t>3. Connect the CRO probe across the input side that is secondary of transformer and note down the amplitude of the sinewave.</a:t>
          </a:r>
          <a:endParaRPr lang="en-US" b="0">
            <a:latin typeface="Gabriola"/>
          </a:endParaRPr>
        </a:p>
      </dgm:t>
    </dgm:pt>
    <dgm:pt modelId="{2A8F6E92-3E3B-4C97-80B8-DB1C40F6FE16}" type="parTrans" cxnId="{B099C393-24AD-476C-829E-0ECD5EC5DA98}">
      <dgm:prSet/>
      <dgm:spPr/>
      <dgm:t>
        <a:bodyPr/>
        <a:lstStyle/>
        <a:p>
          <a:endParaRPr lang="en-US"/>
        </a:p>
      </dgm:t>
    </dgm:pt>
    <dgm:pt modelId="{438B9709-6D0B-4771-BA50-D7FF2C05A452}" type="sibTrans" cxnId="{B099C393-24AD-476C-829E-0ECD5EC5DA98}">
      <dgm:prSet/>
      <dgm:spPr/>
      <dgm:t>
        <a:bodyPr/>
        <a:lstStyle/>
        <a:p>
          <a:endParaRPr lang="en-US"/>
        </a:p>
      </dgm:t>
    </dgm:pt>
    <dgm:pt modelId="{A806B3F8-8E39-4908-AAE6-1FCA2EFC39E1}" type="pres">
      <dgm:prSet presAssocID="{E0C77043-9871-4191-9A1C-108C85643986}" presName="root" presStyleCnt="0">
        <dgm:presLayoutVars>
          <dgm:dir/>
          <dgm:resizeHandles val="exact"/>
        </dgm:presLayoutVars>
      </dgm:prSet>
      <dgm:spPr/>
    </dgm:pt>
    <dgm:pt modelId="{254B006F-EF9C-4C2B-884A-FA48A917C9EF}" type="pres">
      <dgm:prSet presAssocID="{441DFCB8-B072-4336-B2D0-83B877808E69}" presName="compNode" presStyleCnt="0"/>
      <dgm:spPr/>
    </dgm:pt>
    <dgm:pt modelId="{43A68E01-A68E-49EE-9028-37F53E37412A}" type="pres">
      <dgm:prSet presAssocID="{441DFCB8-B072-4336-B2D0-83B877808E69}" presName="bgRect" presStyleLbl="bgShp" presStyleIdx="0" presStyleCnt="3"/>
      <dgm:spPr/>
    </dgm:pt>
    <dgm:pt modelId="{FC2A917D-18C4-4DB2-9B03-828FF80F24F9}" type="pres">
      <dgm:prSet presAssocID="{441DFCB8-B072-4336-B2D0-83B877808E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A1FB382-4608-4B8B-8BC0-256E9F649138}" type="pres">
      <dgm:prSet presAssocID="{441DFCB8-B072-4336-B2D0-83B877808E69}" presName="spaceRect" presStyleCnt="0"/>
      <dgm:spPr/>
    </dgm:pt>
    <dgm:pt modelId="{073F983C-77B1-4AA5-ADD0-99BA904A8CC5}" type="pres">
      <dgm:prSet presAssocID="{441DFCB8-B072-4336-B2D0-83B877808E69}" presName="parTx" presStyleLbl="revTx" presStyleIdx="0" presStyleCnt="3">
        <dgm:presLayoutVars>
          <dgm:chMax val="0"/>
          <dgm:chPref val="0"/>
        </dgm:presLayoutVars>
      </dgm:prSet>
      <dgm:spPr/>
    </dgm:pt>
    <dgm:pt modelId="{D2961B03-64DE-4042-B771-D4ACEAE066D5}" type="pres">
      <dgm:prSet presAssocID="{D728C168-3DFD-43DD-9DE1-E0D9CC37E983}" presName="sibTrans" presStyleCnt="0"/>
      <dgm:spPr/>
    </dgm:pt>
    <dgm:pt modelId="{2B06FF8C-9DBF-46FB-B78F-B06A89CE6224}" type="pres">
      <dgm:prSet presAssocID="{79B3B7B2-414A-4220-921A-78CB514C46EB}" presName="compNode" presStyleCnt="0"/>
      <dgm:spPr/>
    </dgm:pt>
    <dgm:pt modelId="{9EEC8A95-0731-4530-883A-8B99DE2B7C6A}" type="pres">
      <dgm:prSet presAssocID="{79B3B7B2-414A-4220-921A-78CB514C46EB}" presName="bgRect" presStyleLbl="bgShp" presStyleIdx="1" presStyleCnt="3"/>
      <dgm:spPr/>
    </dgm:pt>
    <dgm:pt modelId="{8F32DB43-E7CC-4163-8AD6-1BC0673B8364}" type="pres">
      <dgm:prSet presAssocID="{79B3B7B2-414A-4220-921A-78CB514C46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ED8EB5B-F536-49A7-9050-BF87B0AFD4C8}" type="pres">
      <dgm:prSet presAssocID="{79B3B7B2-414A-4220-921A-78CB514C46EB}" presName="spaceRect" presStyleCnt="0"/>
      <dgm:spPr/>
    </dgm:pt>
    <dgm:pt modelId="{F595F599-8631-4C87-8C53-F25C25553FDE}" type="pres">
      <dgm:prSet presAssocID="{79B3B7B2-414A-4220-921A-78CB514C46EB}" presName="parTx" presStyleLbl="revTx" presStyleIdx="1" presStyleCnt="3">
        <dgm:presLayoutVars>
          <dgm:chMax val="0"/>
          <dgm:chPref val="0"/>
        </dgm:presLayoutVars>
      </dgm:prSet>
      <dgm:spPr/>
    </dgm:pt>
    <dgm:pt modelId="{ABA92469-BC06-4BA0-839B-44AFC23BDE61}" type="pres">
      <dgm:prSet presAssocID="{CA8EC173-A865-4F03-9C1D-28A215AAA36C}" presName="sibTrans" presStyleCnt="0"/>
      <dgm:spPr/>
    </dgm:pt>
    <dgm:pt modelId="{241B8B01-897B-49FD-8913-A03FC0C40594}" type="pres">
      <dgm:prSet presAssocID="{AB64A9E9-1BBC-4F78-A7CE-C82301C528F6}" presName="compNode" presStyleCnt="0"/>
      <dgm:spPr/>
    </dgm:pt>
    <dgm:pt modelId="{961CD74F-58DE-47DF-BBF3-D3454C738108}" type="pres">
      <dgm:prSet presAssocID="{AB64A9E9-1BBC-4F78-A7CE-C82301C528F6}" presName="bgRect" presStyleLbl="bgShp" presStyleIdx="2" presStyleCnt="3"/>
      <dgm:spPr/>
    </dgm:pt>
    <dgm:pt modelId="{64110383-F685-494F-A8B0-D70F0439A20B}" type="pres">
      <dgm:prSet presAssocID="{AB64A9E9-1BBC-4F78-A7CE-C82301C528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142A6843-0EF8-4ED5-ACB1-1B77FA593A71}" type="pres">
      <dgm:prSet presAssocID="{AB64A9E9-1BBC-4F78-A7CE-C82301C528F6}" presName="spaceRect" presStyleCnt="0"/>
      <dgm:spPr/>
    </dgm:pt>
    <dgm:pt modelId="{BB12CFF3-D981-4AE7-823E-61E2C65874BD}" type="pres">
      <dgm:prSet presAssocID="{AB64A9E9-1BBC-4F78-A7CE-C82301C528F6}" presName="parTx" presStyleLbl="revTx" presStyleIdx="2" presStyleCnt="3">
        <dgm:presLayoutVars>
          <dgm:chMax val="0"/>
          <dgm:chPref val="0"/>
        </dgm:presLayoutVars>
      </dgm:prSet>
      <dgm:spPr/>
    </dgm:pt>
  </dgm:ptLst>
  <dgm:cxnLst>
    <dgm:cxn modelId="{2D92341A-3FA6-4C89-B193-C65D900DA10D}" srcId="{E0C77043-9871-4191-9A1C-108C85643986}" destId="{441DFCB8-B072-4336-B2D0-83B877808E69}" srcOrd="0" destOrd="0" parTransId="{D684394A-4F1A-4168-B706-7940001F11EF}" sibTransId="{D728C168-3DFD-43DD-9DE1-E0D9CC37E983}"/>
    <dgm:cxn modelId="{0B27B440-971F-41E3-890C-2F87B04E2F18}" type="presOf" srcId="{E0C77043-9871-4191-9A1C-108C85643986}" destId="{A806B3F8-8E39-4908-AAE6-1FCA2EFC39E1}" srcOrd="0" destOrd="0" presId="urn:microsoft.com/office/officeart/2018/2/layout/IconVerticalSolidList"/>
    <dgm:cxn modelId="{09E5E06A-F2FA-4F72-94CB-774F4B3BCA20}" type="presOf" srcId="{441DFCB8-B072-4336-B2D0-83B877808E69}" destId="{073F983C-77B1-4AA5-ADD0-99BA904A8CC5}" srcOrd="0" destOrd="0" presId="urn:microsoft.com/office/officeart/2018/2/layout/IconVerticalSolidList"/>
    <dgm:cxn modelId="{4666184C-5DCD-47B1-A9E5-EA69D314DF14}" type="presOf" srcId="{79B3B7B2-414A-4220-921A-78CB514C46EB}" destId="{F595F599-8631-4C87-8C53-F25C25553FDE}" srcOrd="0" destOrd="0" presId="urn:microsoft.com/office/officeart/2018/2/layout/IconVerticalSolidList"/>
    <dgm:cxn modelId="{B099C393-24AD-476C-829E-0ECD5EC5DA98}" srcId="{E0C77043-9871-4191-9A1C-108C85643986}" destId="{AB64A9E9-1BBC-4F78-A7CE-C82301C528F6}" srcOrd="2" destOrd="0" parTransId="{2A8F6E92-3E3B-4C97-80B8-DB1C40F6FE16}" sibTransId="{438B9709-6D0B-4771-BA50-D7FF2C05A452}"/>
    <dgm:cxn modelId="{3DACFA97-2264-4592-8A71-157250AB97C0}" type="presOf" srcId="{AB64A9E9-1BBC-4F78-A7CE-C82301C528F6}" destId="{BB12CFF3-D981-4AE7-823E-61E2C65874BD}" srcOrd="0" destOrd="0" presId="urn:microsoft.com/office/officeart/2018/2/layout/IconVerticalSolidList"/>
    <dgm:cxn modelId="{2E61B5EB-6B46-456B-A98D-0AA9E1545CBC}" srcId="{E0C77043-9871-4191-9A1C-108C85643986}" destId="{79B3B7B2-414A-4220-921A-78CB514C46EB}" srcOrd="1" destOrd="0" parTransId="{1541B047-1827-43CC-AE5A-DA8E4753220A}" sibTransId="{CA8EC173-A865-4F03-9C1D-28A215AAA36C}"/>
    <dgm:cxn modelId="{5FA113A3-6F99-455D-88BA-C8A172C626AC}" type="presParOf" srcId="{A806B3F8-8E39-4908-AAE6-1FCA2EFC39E1}" destId="{254B006F-EF9C-4C2B-884A-FA48A917C9EF}" srcOrd="0" destOrd="0" presId="urn:microsoft.com/office/officeart/2018/2/layout/IconVerticalSolidList"/>
    <dgm:cxn modelId="{56B50697-F0EC-444C-B993-F7C379C064A3}" type="presParOf" srcId="{254B006F-EF9C-4C2B-884A-FA48A917C9EF}" destId="{43A68E01-A68E-49EE-9028-37F53E37412A}" srcOrd="0" destOrd="0" presId="urn:microsoft.com/office/officeart/2018/2/layout/IconVerticalSolidList"/>
    <dgm:cxn modelId="{A0D027A4-E35D-43A6-B22E-65A9791BB0B2}" type="presParOf" srcId="{254B006F-EF9C-4C2B-884A-FA48A917C9EF}" destId="{FC2A917D-18C4-4DB2-9B03-828FF80F24F9}" srcOrd="1" destOrd="0" presId="urn:microsoft.com/office/officeart/2018/2/layout/IconVerticalSolidList"/>
    <dgm:cxn modelId="{4C82A193-9E93-474C-9DCB-B928AB616EAB}" type="presParOf" srcId="{254B006F-EF9C-4C2B-884A-FA48A917C9EF}" destId="{4A1FB382-4608-4B8B-8BC0-256E9F649138}" srcOrd="2" destOrd="0" presId="urn:microsoft.com/office/officeart/2018/2/layout/IconVerticalSolidList"/>
    <dgm:cxn modelId="{96619446-EE44-4122-92E7-CE2CFA7F7DDA}" type="presParOf" srcId="{254B006F-EF9C-4C2B-884A-FA48A917C9EF}" destId="{073F983C-77B1-4AA5-ADD0-99BA904A8CC5}" srcOrd="3" destOrd="0" presId="urn:microsoft.com/office/officeart/2018/2/layout/IconVerticalSolidList"/>
    <dgm:cxn modelId="{D975ADE5-2932-47EA-98DF-9A895ACD52F1}" type="presParOf" srcId="{A806B3F8-8E39-4908-AAE6-1FCA2EFC39E1}" destId="{D2961B03-64DE-4042-B771-D4ACEAE066D5}" srcOrd="1" destOrd="0" presId="urn:microsoft.com/office/officeart/2018/2/layout/IconVerticalSolidList"/>
    <dgm:cxn modelId="{BEED6214-A6B4-44A8-BB77-E266DD92D977}" type="presParOf" srcId="{A806B3F8-8E39-4908-AAE6-1FCA2EFC39E1}" destId="{2B06FF8C-9DBF-46FB-B78F-B06A89CE6224}" srcOrd="2" destOrd="0" presId="urn:microsoft.com/office/officeart/2018/2/layout/IconVerticalSolidList"/>
    <dgm:cxn modelId="{1E9AD7A6-86B2-451B-B5A8-8C0356FC7C77}" type="presParOf" srcId="{2B06FF8C-9DBF-46FB-B78F-B06A89CE6224}" destId="{9EEC8A95-0731-4530-883A-8B99DE2B7C6A}" srcOrd="0" destOrd="0" presId="urn:microsoft.com/office/officeart/2018/2/layout/IconVerticalSolidList"/>
    <dgm:cxn modelId="{FFD8F085-D2EB-4492-9CCB-6A2F42894707}" type="presParOf" srcId="{2B06FF8C-9DBF-46FB-B78F-B06A89CE6224}" destId="{8F32DB43-E7CC-4163-8AD6-1BC0673B8364}" srcOrd="1" destOrd="0" presId="urn:microsoft.com/office/officeart/2018/2/layout/IconVerticalSolidList"/>
    <dgm:cxn modelId="{F6DB0DB5-3506-42DC-A564-4A8058E4A611}" type="presParOf" srcId="{2B06FF8C-9DBF-46FB-B78F-B06A89CE6224}" destId="{2ED8EB5B-F536-49A7-9050-BF87B0AFD4C8}" srcOrd="2" destOrd="0" presId="urn:microsoft.com/office/officeart/2018/2/layout/IconVerticalSolidList"/>
    <dgm:cxn modelId="{DCAE1C33-1DF8-439B-AF56-10FE24617FDC}" type="presParOf" srcId="{2B06FF8C-9DBF-46FB-B78F-B06A89CE6224}" destId="{F595F599-8631-4C87-8C53-F25C25553FDE}" srcOrd="3" destOrd="0" presId="urn:microsoft.com/office/officeart/2018/2/layout/IconVerticalSolidList"/>
    <dgm:cxn modelId="{494DF5F2-8F7C-4FB8-A489-0CA730064290}" type="presParOf" srcId="{A806B3F8-8E39-4908-AAE6-1FCA2EFC39E1}" destId="{ABA92469-BC06-4BA0-839B-44AFC23BDE61}" srcOrd="3" destOrd="0" presId="urn:microsoft.com/office/officeart/2018/2/layout/IconVerticalSolidList"/>
    <dgm:cxn modelId="{852F2584-7E2E-44A3-9504-0F5A9840A617}" type="presParOf" srcId="{A806B3F8-8E39-4908-AAE6-1FCA2EFC39E1}" destId="{241B8B01-897B-49FD-8913-A03FC0C40594}" srcOrd="4" destOrd="0" presId="urn:microsoft.com/office/officeart/2018/2/layout/IconVerticalSolidList"/>
    <dgm:cxn modelId="{5F4CC3CA-244A-47C9-98CE-C230BD6761F4}" type="presParOf" srcId="{241B8B01-897B-49FD-8913-A03FC0C40594}" destId="{961CD74F-58DE-47DF-BBF3-D3454C738108}" srcOrd="0" destOrd="0" presId="urn:microsoft.com/office/officeart/2018/2/layout/IconVerticalSolidList"/>
    <dgm:cxn modelId="{98E503E2-B664-4403-8316-E6EEAFCF49FC}" type="presParOf" srcId="{241B8B01-897B-49FD-8913-A03FC0C40594}" destId="{64110383-F685-494F-A8B0-D70F0439A20B}" srcOrd="1" destOrd="0" presId="urn:microsoft.com/office/officeart/2018/2/layout/IconVerticalSolidList"/>
    <dgm:cxn modelId="{73EF0387-E7A8-4D72-8FA4-55FE593C9A4B}" type="presParOf" srcId="{241B8B01-897B-49FD-8913-A03FC0C40594}" destId="{142A6843-0EF8-4ED5-ACB1-1B77FA593A71}" srcOrd="2" destOrd="0" presId="urn:microsoft.com/office/officeart/2018/2/layout/IconVerticalSolidList"/>
    <dgm:cxn modelId="{637A3BB1-E590-41F6-9F1D-770BF2FC692D}" type="presParOf" srcId="{241B8B01-897B-49FD-8913-A03FC0C40594}" destId="{BB12CFF3-D981-4AE7-823E-61E2C65874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A06B52-C339-4BB9-9BDC-D3AF7DE5F8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E4A89E-0F84-44D2-BE53-1192873F27F7}">
      <dgm:prSet/>
      <dgm:spPr/>
      <dgm:t>
        <a:bodyPr/>
        <a:lstStyle/>
        <a:p>
          <a:r>
            <a:rPr lang="en-US" b="1" u="sng" baseline="0">
              <a:latin typeface="Algerian"/>
            </a:rPr>
            <a:t>4. Without filter :</a:t>
          </a:r>
          <a:endParaRPr lang="en-US" b="1">
            <a:latin typeface="Algerian"/>
          </a:endParaRPr>
        </a:p>
      </dgm:t>
    </dgm:pt>
    <dgm:pt modelId="{F4D966C1-E88B-47A8-9112-9C16AA600736}" type="parTrans" cxnId="{90B1D3FE-9E52-4A6F-9543-DE18BE3B888E}">
      <dgm:prSet/>
      <dgm:spPr/>
      <dgm:t>
        <a:bodyPr/>
        <a:lstStyle/>
        <a:p>
          <a:endParaRPr lang="en-US"/>
        </a:p>
      </dgm:t>
    </dgm:pt>
    <dgm:pt modelId="{334C9A77-587A-4C57-8AB5-BB0D754B3E3F}" type="sibTrans" cxnId="{90B1D3FE-9E52-4A6F-9543-DE18BE3B888E}">
      <dgm:prSet/>
      <dgm:spPr/>
      <dgm:t>
        <a:bodyPr/>
        <a:lstStyle/>
        <a:p>
          <a:endParaRPr lang="en-US"/>
        </a:p>
      </dgm:t>
    </dgm:pt>
    <dgm:pt modelId="{4A617EC5-35DC-4F0E-A8B4-21C6374454ED}">
      <dgm:prSet/>
      <dgm:spPr/>
      <dgm:t>
        <a:bodyPr/>
        <a:lstStyle/>
        <a:p>
          <a:pPr rtl="0"/>
          <a:r>
            <a:rPr lang="en-US" b="0" baseline="0">
              <a:latin typeface="Gabriola"/>
            </a:rPr>
            <a:t>Connect the CRO probe across the load resistor to measure the voltage Vm at the output of the rectifier. </a:t>
          </a:r>
          <a:endParaRPr lang="en-US" b="0">
            <a:latin typeface="Gabriola"/>
          </a:endParaRPr>
        </a:p>
      </dgm:t>
    </dgm:pt>
    <dgm:pt modelId="{B86C60AB-D99C-46CA-9890-54F195AA2EDA}" type="parTrans" cxnId="{01CD0539-6507-4C89-B15D-AE69E0D7FB9D}">
      <dgm:prSet/>
      <dgm:spPr/>
      <dgm:t>
        <a:bodyPr/>
        <a:lstStyle/>
        <a:p>
          <a:endParaRPr lang="en-US"/>
        </a:p>
      </dgm:t>
    </dgm:pt>
    <dgm:pt modelId="{0F44FEAA-5DA9-4276-81F7-52E066C9297C}" type="sibTrans" cxnId="{01CD0539-6507-4C89-B15D-AE69E0D7FB9D}">
      <dgm:prSet/>
      <dgm:spPr/>
      <dgm:t>
        <a:bodyPr/>
        <a:lstStyle/>
        <a:p>
          <a:endParaRPr lang="en-US"/>
        </a:p>
      </dgm:t>
    </dgm:pt>
    <dgm:pt modelId="{252236B7-2436-4255-B1AB-B35043401B72}">
      <dgm:prSet/>
      <dgm:spPr/>
      <dgm:t>
        <a:bodyPr/>
        <a:lstStyle/>
        <a:p>
          <a:r>
            <a:rPr lang="en-US" b="0" baseline="0">
              <a:latin typeface="Gabriola"/>
            </a:rPr>
            <a:t>Using output voltage Vm calculate and verify the ripple factor and efficiency of the halfwave rectifier. </a:t>
          </a:r>
          <a:endParaRPr lang="en-US" b="0">
            <a:latin typeface="Gabriola"/>
          </a:endParaRPr>
        </a:p>
      </dgm:t>
    </dgm:pt>
    <dgm:pt modelId="{230F820F-1DF5-4FD5-914B-4CBA4E1FFD99}" type="parTrans" cxnId="{B1D9ED56-B400-456F-82E7-8501C867CC9F}">
      <dgm:prSet/>
      <dgm:spPr/>
      <dgm:t>
        <a:bodyPr/>
        <a:lstStyle/>
        <a:p>
          <a:endParaRPr lang="en-US"/>
        </a:p>
      </dgm:t>
    </dgm:pt>
    <dgm:pt modelId="{BB0F1B85-F125-4CDD-9CBC-7B7FF73F62A5}" type="sibTrans" cxnId="{B1D9ED56-B400-456F-82E7-8501C867CC9F}">
      <dgm:prSet/>
      <dgm:spPr/>
      <dgm:t>
        <a:bodyPr/>
        <a:lstStyle/>
        <a:p>
          <a:endParaRPr lang="en-US"/>
        </a:p>
      </dgm:t>
    </dgm:pt>
    <dgm:pt modelId="{BF0F5BD6-EE7A-47FC-80F1-23F006AD94B7}" type="pres">
      <dgm:prSet presAssocID="{5EA06B52-C339-4BB9-9BDC-D3AF7DE5F8C4}" presName="root" presStyleCnt="0">
        <dgm:presLayoutVars>
          <dgm:dir/>
          <dgm:resizeHandles val="exact"/>
        </dgm:presLayoutVars>
      </dgm:prSet>
      <dgm:spPr/>
    </dgm:pt>
    <dgm:pt modelId="{FF38EB8F-27F4-41F4-9B26-3506BED80F64}" type="pres">
      <dgm:prSet presAssocID="{16E4A89E-0F84-44D2-BE53-1192873F27F7}" presName="compNode" presStyleCnt="0"/>
      <dgm:spPr/>
    </dgm:pt>
    <dgm:pt modelId="{C2F6FD5E-BF2A-4200-B5FB-568A8609819A}" type="pres">
      <dgm:prSet presAssocID="{16E4A89E-0F84-44D2-BE53-1192873F27F7}" presName="bgRect" presStyleLbl="bgShp" presStyleIdx="0" presStyleCnt="3"/>
      <dgm:spPr/>
    </dgm:pt>
    <dgm:pt modelId="{39F675C4-7468-4D96-BC1B-E2A1EB98D602}" type="pres">
      <dgm:prSet presAssocID="{16E4A89E-0F84-44D2-BE53-1192873F27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6A7FBAB8-24D9-49A4-8327-9DD653671642}" type="pres">
      <dgm:prSet presAssocID="{16E4A89E-0F84-44D2-BE53-1192873F27F7}" presName="spaceRect" presStyleCnt="0"/>
      <dgm:spPr/>
    </dgm:pt>
    <dgm:pt modelId="{3C9FFB86-765E-4348-B6C2-82407D50C4AA}" type="pres">
      <dgm:prSet presAssocID="{16E4A89E-0F84-44D2-BE53-1192873F27F7}" presName="parTx" presStyleLbl="revTx" presStyleIdx="0" presStyleCnt="3">
        <dgm:presLayoutVars>
          <dgm:chMax val="0"/>
          <dgm:chPref val="0"/>
        </dgm:presLayoutVars>
      </dgm:prSet>
      <dgm:spPr/>
    </dgm:pt>
    <dgm:pt modelId="{DE410704-96B1-4D0C-BBBD-29B2F400D717}" type="pres">
      <dgm:prSet presAssocID="{334C9A77-587A-4C57-8AB5-BB0D754B3E3F}" presName="sibTrans" presStyleCnt="0"/>
      <dgm:spPr/>
    </dgm:pt>
    <dgm:pt modelId="{3AB61E75-EACC-4EB2-88C7-97E78935567C}" type="pres">
      <dgm:prSet presAssocID="{4A617EC5-35DC-4F0E-A8B4-21C6374454ED}" presName="compNode" presStyleCnt="0"/>
      <dgm:spPr/>
    </dgm:pt>
    <dgm:pt modelId="{5274959E-387C-430C-8883-1489276E064F}" type="pres">
      <dgm:prSet presAssocID="{4A617EC5-35DC-4F0E-A8B4-21C6374454ED}" presName="bgRect" presStyleLbl="bgShp" presStyleIdx="1" presStyleCnt="3"/>
      <dgm:spPr/>
    </dgm:pt>
    <dgm:pt modelId="{77D7529C-458C-4A2F-ABF8-08FF6774C35C}" type="pres">
      <dgm:prSet presAssocID="{4A617EC5-35DC-4F0E-A8B4-21C6374454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34FEE0CE-E57A-4F1F-9C5C-9824ED63B81A}" type="pres">
      <dgm:prSet presAssocID="{4A617EC5-35DC-4F0E-A8B4-21C6374454ED}" presName="spaceRect" presStyleCnt="0"/>
      <dgm:spPr/>
    </dgm:pt>
    <dgm:pt modelId="{33ED436C-DB6E-43A8-B793-F1D4A31DBDA9}" type="pres">
      <dgm:prSet presAssocID="{4A617EC5-35DC-4F0E-A8B4-21C6374454ED}" presName="parTx" presStyleLbl="revTx" presStyleIdx="1" presStyleCnt="3">
        <dgm:presLayoutVars>
          <dgm:chMax val="0"/>
          <dgm:chPref val="0"/>
        </dgm:presLayoutVars>
      </dgm:prSet>
      <dgm:spPr/>
    </dgm:pt>
    <dgm:pt modelId="{742EB799-18C2-4A20-B540-79836030B456}" type="pres">
      <dgm:prSet presAssocID="{0F44FEAA-5DA9-4276-81F7-52E066C9297C}" presName="sibTrans" presStyleCnt="0"/>
      <dgm:spPr/>
    </dgm:pt>
    <dgm:pt modelId="{9B56CBC1-CE5C-4AF4-95D6-7B1D9B2D11ED}" type="pres">
      <dgm:prSet presAssocID="{252236B7-2436-4255-B1AB-B35043401B72}" presName="compNode" presStyleCnt="0"/>
      <dgm:spPr/>
    </dgm:pt>
    <dgm:pt modelId="{4EED0988-6E24-432F-93FD-A7A7CC19017F}" type="pres">
      <dgm:prSet presAssocID="{252236B7-2436-4255-B1AB-B35043401B72}" presName="bgRect" presStyleLbl="bgShp" presStyleIdx="2" presStyleCnt="3"/>
      <dgm:spPr/>
    </dgm:pt>
    <dgm:pt modelId="{738632BA-4D5D-4B33-A8E5-A354F2760B54}" type="pres">
      <dgm:prSet presAssocID="{252236B7-2436-4255-B1AB-B35043401B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CCAEBFAB-B835-47C2-BA9F-F143126A7DCD}" type="pres">
      <dgm:prSet presAssocID="{252236B7-2436-4255-B1AB-B35043401B72}" presName="spaceRect" presStyleCnt="0"/>
      <dgm:spPr/>
    </dgm:pt>
    <dgm:pt modelId="{2AE68144-10A1-438B-AD4F-CB999AD18AB4}" type="pres">
      <dgm:prSet presAssocID="{252236B7-2436-4255-B1AB-B35043401B72}" presName="parTx" presStyleLbl="revTx" presStyleIdx="2" presStyleCnt="3">
        <dgm:presLayoutVars>
          <dgm:chMax val="0"/>
          <dgm:chPref val="0"/>
        </dgm:presLayoutVars>
      </dgm:prSet>
      <dgm:spPr/>
    </dgm:pt>
  </dgm:ptLst>
  <dgm:cxnLst>
    <dgm:cxn modelId="{01CD0539-6507-4C89-B15D-AE69E0D7FB9D}" srcId="{5EA06B52-C339-4BB9-9BDC-D3AF7DE5F8C4}" destId="{4A617EC5-35DC-4F0E-A8B4-21C6374454ED}" srcOrd="1" destOrd="0" parTransId="{B86C60AB-D99C-46CA-9890-54F195AA2EDA}" sibTransId="{0F44FEAA-5DA9-4276-81F7-52E066C9297C}"/>
    <dgm:cxn modelId="{B1D9ED56-B400-456F-82E7-8501C867CC9F}" srcId="{5EA06B52-C339-4BB9-9BDC-D3AF7DE5F8C4}" destId="{252236B7-2436-4255-B1AB-B35043401B72}" srcOrd="2" destOrd="0" parTransId="{230F820F-1DF5-4FD5-914B-4CBA4E1FFD99}" sibTransId="{BB0F1B85-F125-4CDD-9CBC-7B7FF73F62A5}"/>
    <dgm:cxn modelId="{6AB4EC89-51F4-4A96-B1AD-6BE821DF8FDE}" type="presOf" srcId="{16E4A89E-0F84-44D2-BE53-1192873F27F7}" destId="{3C9FFB86-765E-4348-B6C2-82407D50C4AA}" srcOrd="0" destOrd="0" presId="urn:microsoft.com/office/officeart/2018/2/layout/IconVerticalSolidList"/>
    <dgm:cxn modelId="{24E99D95-170C-4183-B753-9CCCF680422C}" type="presOf" srcId="{252236B7-2436-4255-B1AB-B35043401B72}" destId="{2AE68144-10A1-438B-AD4F-CB999AD18AB4}" srcOrd="0" destOrd="0" presId="urn:microsoft.com/office/officeart/2018/2/layout/IconVerticalSolidList"/>
    <dgm:cxn modelId="{F0BD4BBB-1669-4D94-84A0-D2B352EE1E71}" type="presOf" srcId="{4A617EC5-35DC-4F0E-A8B4-21C6374454ED}" destId="{33ED436C-DB6E-43A8-B793-F1D4A31DBDA9}" srcOrd="0" destOrd="0" presId="urn:microsoft.com/office/officeart/2018/2/layout/IconVerticalSolidList"/>
    <dgm:cxn modelId="{DDACF8EA-F700-4911-B6EF-A49EAE02E850}" type="presOf" srcId="{5EA06B52-C339-4BB9-9BDC-D3AF7DE5F8C4}" destId="{BF0F5BD6-EE7A-47FC-80F1-23F006AD94B7}" srcOrd="0" destOrd="0" presId="urn:microsoft.com/office/officeart/2018/2/layout/IconVerticalSolidList"/>
    <dgm:cxn modelId="{90B1D3FE-9E52-4A6F-9543-DE18BE3B888E}" srcId="{5EA06B52-C339-4BB9-9BDC-D3AF7DE5F8C4}" destId="{16E4A89E-0F84-44D2-BE53-1192873F27F7}" srcOrd="0" destOrd="0" parTransId="{F4D966C1-E88B-47A8-9112-9C16AA600736}" sibTransId="{334C9A77-587A-4C57-8AB5-BB0D754B3E3F}"/>
    <dgm:cxn modelId="{2E54F2D8-35FD-4998-ABE5-30D443902ABF}" type="presParOf" srcId="{BF0F5BD6-EE7A-47FC-80F1-23F006AD94B7}" destId="{FF38EB8F-27F4-41F4-9B26-3506BED80F64}" srcOrd="0" destOrd="0" presId="urn:microsoft.com/office/officeart/2018/2/layout/IconVerticalSolidList"/>
    <dgm:cxn modelId="{AA4132CE-B249-4837-8F71-03EBE46D2247}" type="presParOf" srcId="{FF38EB8F-27F4-41F4-9B26-3506BED80F64}" destId="{C2F6FD5E-BF2A-4200-B5FB-568A8609819A}" srcOrd="0" destOrd="0" presId="urn:microsoft.com/office/officeart/2018/2/layout/IconVerticalSolidList"/>
    <dgm:cxn modelId="{68A8A181-89ED-44F0-A74A-BED207B852FB}" type="presParOf" srcId="{FF38EB8F-27F4-41F4-9B26-3506BED80F64}" destId="{39F675C4-7468-4D96-BC1B-E2A1EB98D602}" srcOrd="1" destOrd="0" presId="urn:microsoft.com/office/officeart/2018/2/layout/IconVerticalSolidList"/>
    <dgm:cxn modelId="{865FF44B-38E6-4B46-827E-2A0DA2CBFBBC}" type="presParOf" srcId="{FF38EB8F-27F4-41F4-9B26-3506BED80F64}" destId="{6A7FBAB8-24D9-49A4-8327-9DD653671642}" srcOrd="2" destOrd="0" presId="urn:microsoft.com/office/officeart/2018/2/layout/IconVerticalSolidList"/>
    <dgm:cxn modelId="{8D599210-70B9-4D95-BCEB-60E2130BF22D}" type="presParOf" srcId="{FF38EB8F-27F4-41F4-9B26-3506BED80F64}" destId="{3C9FFB86-765E-4348-B6C2-82407D50C4AA}" srcOrd="3" destOrd="0" presId="urn:microsoft.com/office/officeart/2018/2/layout/IconVerticalSolidList"/>
    <dgm:cxn modelId="{85EFC7CB-35CB-45BC-9B31-257F629F495A}" type="presParOf" srcId="{BF0F5BD6-EE7A-47FC-80F1-23F006AD94B7}" destId="{DE410704-96B1-4D0C-BBBD-29B2F400D717}" srcOrd="1" destOrd="0" presId="urn:microsoft.com/office/officeart/2018/2/layout/IconVerticalSolidList"/>
    <dgm:cxn modelId="{1D2543EA-F28C-48D0-8F10-8537973FB3EE}" type="presParOf" srcId="{BF0F5BD6-EE7A-47FC-80F1-23F006AD94B7}" destId="{3AB61E75-EACC-4EB2-88C7-97E78935567C}" srcOrd="2" destOrd="0" presId="urn:microsoft.com/office/officeart/2018/2/layout/IconVerticalSolidList"/>
    <dgm:cxn modelId="{15D5608F-BC97-417C-81A5-9303B9DB55B0}" type="presParOf" srcId="{3AB61E75-EACC-4EB2-88C7-97E78935567C}" destId="{5274959E-387C-430C-8883-1489276E064F}" srcOrd="0" destOrd="0" presId="urn:microsoft.com/office/officeart/2018/2/layout/IconVerticalSolidList"/>
    <dgm:cxn modelId="{1CC5AF91-BD89-4F03-93E3-321F6C7DC898}" type="presParOf" srcId="{3AB61E75-EACC-4EB2-88C7-97E78935567C}" destId="{77D7529C-458C-4A2F-ABF8-08FF6774C35C}" srcOrd="1" destOrd="0" presId="urn:microsoft.com/office/officeart/2018/2/layout/IconVerticalSolidList"/>
    <dgm:cxn modelId="{DFD1F4A3-190E-4C28-92FF-E33F74C42CC8}" type="presParOf" srcId="{3AB61E75-EACC-4EB2-88C7-97E78935567C}" destId="{34FEE0CE-E57A-4F1F-9C5C-9824ED63B81A}" srcOrd="2" destOrd="0" presId="urn:microsoft.com/office/officeart/2018/2/layout/IconVerticalSolidList"/>
    <dgm:cxn modelId="{E0764C0A-554B-4F1A-A110-C5B84398FCF3}" type="presParOf" srcId="{3AB61E75-EACC-4EB2-88C7-97E78935567C}" destId="{33ED436C-DB6E-43A8-B793-F1D4A31DBDA9}" srcOrd="3" destOrd="0" presId="urn:microsoft.com/office/officeart/2018/2/layout/IconVerticalSolidList"/>
    <dgm:cxn modelId="{41CE900E-1AE7-4586-8C14-CEE26D78BCB0}" type="presParOf" srcId="{BF0F5BD6-EE7A-47FC-80F1-23F006AD94B7}" destId="{742EB799-18C2-4A20-B540-79836030B456}" srcOrd="3" destOrd="0" presId="urn:microsoft.com/office/officeart/2018/2/layout/IconVerticalSolidList"/>
    <dgm:cxn modelId="{E7F0E5D7-5B53-4FAD-B9BA-B5A475C316A7}" type="presParOf" srcId="{BF0F5BD6-EE7A-47FC-80F1-23F006AD94B7}" destId="{9B56CBC1-CE5C-4AF4-95D6-7B1D9B2D11ED}" srcOrd="4" destOrd="0" presId="urn:microsoft.com/office/officeart/2018/2/layout/IconVerticalSolidList"/>
    <dgm:cxn modelId="{6D37B429-4751-4DB8-9F2A-1655D9E32BB3}" type="presParOf" srcId="{9B56CBC1-CE5C-4AF4-95D6-7B1D9B2D11ED}" destId="{4EED0988-6E24-432F-93FD-A7A7CC19017F}" srcOrd="0" destOrd="0" presId="urn:microsoft.com/office/officeart/2018/2/layout/IconVerticalSolidList"/>
    <dgm:cxn modelId="{1E2A351F-DB77-40E0-9078-65A3777C9B68}" type="presParOf" srcId="{9B56CBC1-CE5C-4AF4-95D6-7B1D9B2D11ED}" destId="{738632BA-4D5D-4B33-A8E5-A354F2760B54}" srcOrd="1" destOrd="0" presId="urn:microsoft.com/office/officeart/2018/2/layout/IconVerticalSolidList"/>
    <dgm:cxn modelId="{EC00738E-F899-48E5-95CB-D5D0E3BF8095}" type="presParOf" srcId="{9B56CBC1-CE5C-4AF4-95D6-7B1D9B2D11ED}" destId="{CCAEBFAB-B835-47C2-BA9F-F143126A7DCD}" srcOrd="2" destOrd="0" presId="urn:microsoft.com/office/officeart/2018/2/layout/IconVerticalSolidList"/>
    <dgm:cxn modelId="{6D05359D-09EE-4E56-B3C4-B8EA7C91AC96}" type="presParOf" srcId="{9B56CBC1-CE5C-4AF4-95D6-7B1D9B2D11ED}" destId="{2AE68144-10A1-438B-AD4F-CB999AD18A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68E01-A68E-49EE-9028-37F53E37412A}">
      <dsp:nvSpPr>
        <dsp:cNvPr id="0" name=""/>
        <dsp:cNvSpPr/>
      </dsp:nvSpPr>
      <dsp:spPr>
        <a:xfrm>
          <a:off x="0" y="672"/>
          <a:ext cx="6103534" cy="15745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A917D-18C4-4DB2-9B03-828FF80F24F9}">
      <dsp:nvSpPr>
        <dsp:cNvPr id="0" name=""/>
        <dsp:cNvSpPr/>
      </dsp:nvSpPr>
      <dsp:spPr>
        <a:xfrm>
          <a:off x="476316" y="354957"/>
          <a:ext cx="866029" cy="866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3F983C-77B1-4AA5-ADD0-99BA904A8CC5}">
      <dsp:nvSpPr>
        <dsp:cNvPr id="0" name=""/>
        <dsp:cNvSpPr/>
      </dsp:nvSpPr>
      <dsp:spPr>
        <a:xfrm>
          <a:off x="1818661" y="672"/>
          <a:ext cx="4284872" cy="1574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5" tIns="166645" rIns="166645" bIns="166645" numCol="1" spcCol="1270" anchor="ctr" anchorCtr="0">
          <a:noAutofit/>
        </a:bodyPr>
        <a:lstStyle/>
        <a:p>
          <a:pPr marL="0" lvl="0" indent="0" algn="l" defTabSz="844550">
            <a:lnSpc>
              <a:spcPct val="100000"/>
            </a:lnSpc>
            <a:spcBef>
              <a:spcPct val="0"/>
            </a:spcBef>
            <a:spcAft>
              <a:spcPct val="35000"/>
            </a:spcAft>
            <a:buNone/>
          </a:pPr>
          <a:r>
            <a:rPr lang="en-US" sz="1900" b="0" kern="1200" baseline="0">
              <a:latin typeface="Gabriola"/>
            </a:rPr>
            <a:t>1. Connect the circuit as shown in the circuit diagram. </a:t>
          </a:r>
          <a:endParaRPr lang="en-US" sz="1900" b="0" kern="1200">
            <a:latin typeface="Gabriola"/>
          </a:endParaRPr>
        </a:p>
      </dsp:txBody>
      <dsp:txXfrm>
        <a:off x="1818661" y="672"/>
        <a:ext cx="4284872" cy="1574598"/>
      </dsp:txXfrm>
    </dsp:sp>
    <dsp:sp modelId="{9EEC8A95-0731-4530-883A-8B99DE2B7C6A}">
      <dsp:nvSpPr>
        <dsp:cNvPr id="0" name=""/>
        <dsp:cNvSpPr/>
      </dsp:nvSpPr>
      <dsp:spPr>
        <a:xfrm>
          <a:off x="0" y="1968921"/>
          <a:ext cx="6103534" cy="1574598"/>
        </a:xfrm>
        <a:prstGeom prst="roundRect">
          <a:avLst>
            <a:gd name="adj" fmla="val 10000"/>
          </a:avLst>
        </a:prstGeom>
        <a:solidFill>
          <a:schemeClr val="accent2">
            <a:hueOff val="-638765"/>
            <a:satOff val="-598"/>
            <a:lumOff val="-4706"/>
            <a:alphaOff val="0"/>
          </a:schemeClr>
        </a:solidFill>
        <a:ln>
          <a:noFill/>
        </a:ln>
        <a:effectLst/>
      </dsp:spPr>
      <dsp:style>
        <a:lnRef idx="0">
          <a:scrgbClr r="0" g="0" b="0"/>
        </a:lnRef>
        <a:fillRef idx="1">
          <a:scrgbClr r="0" g="0" b="0"/>
        </a:fillRef>
        <a:effectRef idx="0">
          <a:scrgbClr r="0" g="0" b="0"/>
        </a:effectRef>
        <a:fontRef idx="minor"/>
      </dsp:style>
    </dsp:sp>
    <dsp:sp modelId="{8F32DB43-E7CC-4163-8AD6-1BC0673B8364}">
      <dsp:nvSpPr>
        <dsp:cNvPr id="0" name=""/>
        <dsp:cNvSpPr/>
      </dsp:nvSpPr>
      <dsp:spPr>
        <a:xfrm>
          <a:off x="476316" y="2323205"/>
          <a:ext cx="866029" cy="866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95F599-8631-4C87-8C53-F25C25553FDE}">
      <dsp:nvSpPr>
        <dsp:cNvPr id="0" name=""/>
        <dsp:cNvSpPr/>
      </dsp:nvSpPr>
      <dsp:spPr>
        <a:xfrm>
          <a:off x="1818661" y="1968921"/>
          <a:ext cx="4284872" cy="1574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5" tIns="166645" rIns="166645" bIns="166645" numCol="1" spcCol="1270" anchor="ctr" anchorCtr="0">
          <a:noAutofit/>
        </a:bodyPr>
        <a:lstStyle/>
        <a:p>
          <a:pPr marL="0" lvl="0" indent="0" algn="l" defTabSz="844550">
            <a:lnSpc>
              <a:spcPct val="100000"/>
            </a:lnSpc>
            <a:spcBef>
              <a:spcPct val="0"/>
            </a:spcBef>
            <a:spcAft>
              <a:spcPct val="35000"/>
            </a:spcAft>
            <a:buNone/>
          </a:pPr>
          <a:r>
            <a:rPr lang="en-US" sz="1900" b="0" kern="1200" baseline="0">
              <a:latin typeface="Gabriola"/>
            </a:rPr>
            <a:t>2. Connect the primary side of the transformer to AC mains and the secondary side to rectifier input.</a:t>
          </a:r>
          <a:endParaRPr lang="en-US" sz="1900" b="0" kern="1200">
            <a:latin typeface="Gabriola"/>
          </a:endParaRPr>
        </a:p>
      </dsp:txBody>
      <dsp:txXfrm>
        <a:off x="1818661" y="1968921"/>
        <a:ext cx="4284872" cy="1574598"/>
      </dsp:txXfrm>
    </dsp:sp>
    <dsp:sp modelId="{961CD74F-58DE-47DF-BBF3-D3454C738108}">
      <dsp:nvSpPr>
        <dsp:cNvPr id="0" name=""/>
        <dsp:cNvSpPr/>
      </dsp:nvSpPr>
      <dsp:spPr>
        <a:xfrm>
          <a:off x="0" y="3937169"/>
          <a:ext cx="6103534" cy="1574598"/>
        </a:xfrm>
        <a:prstGeom prst="roundRect">
          <a:avLst>
            <a:gd name="adj" fmla="val 10000"/>
          </a:avLst>
        </a:prstGeom>
        <a:solidFill>
          <a:schemeClr val="accent2">
            <a:hueOff val="-1277530"/>
            <a:satOff val="-1196"/>
            <a:lumOff val="-9412"/>
            <a:alphaOff val="0"/>
          </a:schemeClr>
        </a:solidFill>
        <a:ln>
          <a:noFill/>
        </a:ln>
        <a:effectLst/>
      </dsp:spPr>
      <dsp:style>
        <a:lnRef idx="0">
          <a:scrgbClr r="0" g="0" b="0"/>
        </a:lnRef>
        <a:fillRef idx="1">
          <a:scrgbClr r="0" g="0" b="0"/>
        </a:fillRef>
        <a:effectRef idx="0">
          <a:scrgbClr r="0" g="0" b="0"/>
        </a:effectRef>
        <a:fontRef idx="minor"/>
      </dsp:style>
    </dsp:sp>
    <dsp:sp modelId="{64110383-F685-494F-A8B0-D70F0439A20B}">
      <dsp:nvSpPr>
        <dsp:cNvPr id="0" name=""/>
        <dsp:cNvSpPr/>
      </dsp:nvSpPr>
      <dsp:spPr>
        <a:xfrm>
          <a:off x="476316" y="4291454"/>
          <a:ext cx="866029" cy="866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12CFF3-D981-4AE7-823E-61E2C65874BD}">
      <dsp:nvSpPr>
        <dsp:cNvPr id="0" name=""/>
        <dsp:cNvSpPr/>
      </dsp:nvSpPr>
      <dsp:spPr>
        <a:xfrm>
          <a:off x="1818661" y="3937169"/>
          <a:ext cx="4284872" cy="1574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5" tIns="166645" rIns="166645" bIns="166645" numCol="1" spcCol="1270" anchor="ctr" anchorCtr="0">
          <a:noAutofit/>
        </a:bodyPr>
        <a:lstStyle/>
        <a:p>
          <a:pPr marL="0" lvl="0" indent="0" algn="l" defTabSz="844550">
            <a:lnSpc>
              <a:spcPct val="100000"/>
            </a:lnSpc>
            <a:spcBef>
              <a:spcPct val="0"/>
            </a:spcBef>
            <a:spcAft>
              <a:spcPct val="35000"/>
            </a:spcAft>
            <a:buNone/>
          </a:pPr>
          <a:r>
            <a:rPr lang="en-US" sz="1900" b="0" kern="1200" baseline="0">
              <a:latin typeface="Gabriola"/>
            </a:rPr>
            <a:t>3. Connect the CRO probe across the input side that is secondary of transformer and note down the amplitude of the sinewave.</a:t>
          </a:r>
          <a:endParaRPr lang="en-US" sz="1900" b="0" kern="1200">
            <a:latin typeface="Gabriola"/>
          </a:endParaRPr>
        </a:p>
      </dsp:txBody>
      <dsp:txXfrm>
        <a:off x="1818661" y="3937169"/>
        <a:ext cx="4284872" cy="1574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6FD5E-BF2A-4200-B5FB-568A8609819A}">
      <dsp:nvSpPr>
        <dsp:cNvPr id="0" name=""/>
        <dsp:cNvSpPr/>
      </dsp:nvSpPr>
      <dsp:spPr>
        <a:xfrm>
          <a:off x="0" y="740"/>
          <a:ext cx="6800972" cy="17332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675C4-7468-4D96-BC1B-E2A1EB98D602}">
      <dsp:nvSpPr>
        <dsp:cNvPr id="0" name=""/>
        <dsp:cNvSpPr/>
      </dsp:nvSpPr>
      <dsp:spPr>
        <a:xfrm>
          <a:off x="524298" y="390714"/>
          <a:ext cx="953270" cy="9532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9FFB86-765E-4348-B6C2-82407D50C4AA}">
      <dsp:nvSpPr>
        <dsp:cNvPr id="0" name=""/>
        <dsp:cNvSpPr/>
      </dsp:nvSpPr>
      <dsp:spPr>
        <a:xfrm>
          <a:off x="2001867" y="740"/>
          <a:ext cx="4799104" cy="1733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32" tIns="183432" rIns="183432" bIns="183432" numCol="1" spcCol="1270" anchor="ctr" anchorCtr="0">
          <a:noAutofit/>
        </a:bodyPr>
        <a:lstStyle/>
        <a:p>
          <a:pPr marL="0" lvl="0" indent="0" algn="l" defTabSz="1022350">
            <a:lnSpc>
              <a:spcPct val="90000"/>
            </a:lnSpc>
            <a:spcBef>
              <a:spcPct val="0"/>
            </a:spcBef>
            <a:spcAft>
              <a:spcPct val="35000"/>
            </a:spcAft>
            <a:buNone/>
          </a:pPr>
          <a:r>
            <a:rPr lang="en-US" sz="2300" b="1" u="sng" kern="1200" baseline="0">
              <a:latin typeface="Algerian"/>
            </a:rPr>
            <a:t>4. Without filter :</a:t>
          </a:r>
          <a:endParaRPr lang="en-US" sz="2300" b="1" kern="1200">
            <a:latin typeface="Algerian"/>
          </a:endParaRPr>
        </a:p>
      </dsp:txBody>
      <dsp:txXfrm>
        <a:off x="2001867" y="740"/>
        <a:ext cx="4799104" cy="1733219"/>
      </dsp:txXfrm>
    </dsp:sp>
    <dsp:sp modelId="{5274959E-387C-430C-8883-1489276E064F}">
      <dsp:nvSpPr>
        <dsp:cNvPr id="0" name=""/>
        <dsp:cNvSpPr/>
      </dsp:nvSpPr>
      <dsp:spPr>
        <a:xfrm>
          <a:off x="0" y="2167264"/>
          <a:ext cx="6800972" cy="17332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D7529C-458C-4A2F-ABF8-08FF6774C35C}">
      <dsp:nvSpPr>
        <dsp:cNvPr id="0" name=""/>
        <dsp:cNvSpPr/>
      </dsp:nvSpPr>
      <dsp:spPr>
        <a:xfrm>
          <a:off x="524298" y="2557238"/>
          <a:ext cx="953270" cy="9532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D436C-DB6E-43A8-B793-F1D4A31DBDA9}">
      <dsp:nvSpPr>
        <dsp:cNvPr id="0" name=""/>
        <dsp:cNvSpPr/>
      </dsp:nvSpPr>
      <dsp:spPr>
        <a:xfrm>
          <a:off x="2001867" y="2167264"/>
          <a:ext cx="4799104" cy="1733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32" tIns="183432" rIns="183432" bIns="183432" numCol="1" spcCol="1270" anchor="ctr" anchorCtr="0">
          <a:noAutofit/>
        </a:bodyPr>
        <a:lstStyle/>
        <a:p>
          <a:pPr marL="0" lvl="0" indent="0" algn="l" defTabSz="1022350" rtl="0">
            <a:lnSpc>
              <a:spcPct val="90000"/>
            </a:lnSpc>
            <a:spcBef>
              <a:spcPct val="0"/>
            </a:spcBef>
            <a:spcAft>
              <a:spcPct val="35000"/>
            </a:spcAft>
            <a:buNone/>
          </a:pPr>
          <a:r>
            <a:rPr lang="en-US" sz="2300" b="0" kern="1200" baseline="0">
              <a:latin typeface="Gabriola"/>
            </a:rPr>
            <a:t>Connect the CRO probe across the load resistor to measure the voltage Vm at the output of the rectifier. </a:t>
          </a:r>
          <a:endParaRPr lang="en-US" sz="2300" b="0" kern="1200">
            <a:latin typeface="Gabriola"/>
          </a:endParaRPr>
        </a:p>
      </dsp:txBody>
      <dsp:txXfrm>
        <a:off x="2001867" y="2167264"/>
        <a:ext cx="4799104" cy="1733219"/>
      </dsp:txXfrm>
    </dsp:sp>
    <dsp:sp modelId="{4EED0988-6E24-432F-93FD-A7A7CC19017F}">
      <dsp:nvSpPr>
        <dsp:cNvPr id="0" name=""/>
        <dsp:cNvSpPr/>
      </dsp:nvSpPr>
      <dsp:spPr>
        <a:xfrm>
          <a:off x="0" y="4333788"/>
          <a:ext cx="6800972" cy="17332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632BA-4D5D-4B33-A8E5-A354F2760B54}">
      <dsp:nvSpPr>
        <dsp:cNvPr id="0" name=""/>
        <dsp:cNvSpPr/>
      </dsp:nvSpPr>
      <dsp:spPr>
        <a:xfrm>
          <a:off x="524298" y="4723762"/>
          <a:ext cx="953270" cy="9532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E68144-10A1-438B-AD4F-CB999AD18AB4}">
      <dsp:nvSpPr>
        <dsp:cNvPr id="0" name=""/>
        <dsp:cNvSpPr/>
      </dsp:nvSpPr>
      <dsp:spPr>
        <a:xfrm>
          <a:off x="2001867" y="4333788"/>
          <a:ext cx="4799104" cy="1733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32" tIns="183432" rIns="183432" bIns="183432" numCol="1" spcCol="1270" anchor="ctr" anchorCtr="0">
          <a:noAutofit/>
        </a:bodyPr>
        <a:lstStyle/>
        <a:p>
          <a:pPr marL="0" lvl="0" indent="0" algn="l" defTabSz="1022350">
            <a:lnSpc>
              <a:spcPct val="90000"/>
            </a:lnSpc>
            <a:spcBef>
              <a:spcPct val="0"/>
            </a:spcBef>
            <a:spcAft>
              <a:spcPct val="35000"/>
            </a:spcAft>
            <a:buNone/>
          </a:pPr>
          <a:r>
            <a:rPr lang="en-US" sz="2300" b="0" kern="1200" baseline="0">
              <a:latin typeface="Gabriola"/>
            </a:rPr>
            <a:t>Using output voltage Vm calculate and verify the ripple factor and efficiency of the halfwave rectifier. </a:t>
          </a:r>
          <a:endParaRPr lang="en-US" sz="2300" b="0" kern="1200">
            <a:latin typeface="Gabriola"/>
          </a:endParaRPr>
        </a:p>
      </dsp:txBody>
      <dsp:txXfrm>
        <a:off x="2001867" y="4333788"/>
        <a:ext cx="4799104" cy="17332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01468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408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95506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1322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8200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63253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70046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21279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3231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3332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7/18/2021</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36861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7/18/2021</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04145539"/>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03" r:id="rId6"/>
    <p:sldLayoutId id="2147483999" r:id="rId7"/>
    <p:sldLayoutId id="2147484000" r:id="rId8"/>
    <p:sldLayoutId id="2147484001" r:id="rId9"/>
    <p:sldLayoutId id="2147484002" r:id="rId10"/>
    <p:sldLayoutId id="2147484004"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hysics-and-radio-electronics.com/electronic-devices-and-circuits/rectifier/halfwaverectifier.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hysics-and-radio-electronics.com/electronic-devices-and-circuits/rectifier/fullwaverectifier.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Shape 50">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52">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5" name="Rectangle 54">
            <a:extLst>
              <a:ext uri="{FF2B5EF4-FFF2-40B4-BE49-F238E27FC236}">
                <a16:creationId xmlns:a16="http://schemas.microsoft.com/office/drawing/2014/main" id="{B20DF01A-DAD0-4D16-BEDE-ED085CCC3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10;&#10;Description automatically generated">
            <a:extLst>
              <a:ext uri="{FF2B5EF4-FFF2-40B4-BE49-F238E27FC236}">
                <a16:creationId xmlns:a16="http://schemas.microsoft.com/office/drawing/2014/main" id="{13DD3FB3-6B25-4F01-BA7A-913254A1ADB8}"/>
              </a:ext>
            </a:extLst>
          </p:cNvPr>
          <p:cNvPicPr>
            <a:picLocks noChangeAspect="1"/>
          </p:cNvPicPr>
          <p:nvPr/>
        </p:nvPicPr>
        <p:blipFill rotWithShape="1">
          <a:blip r:embed="rId2"/>
          <a:srcRect t="661"/>
          <a:stretch/>
        </p:blipFill>
        <p:spPr>
          <a:xfrm>
            <a:off x="357120" y="391301"/>
            <a:ext cx="7228864" cy="5847184"/>
          </a:xfrm>
          <a:custGeom>
            <a:avLst/>
            <a:gdLst/>
            <a:ahLst/>
            <a:cxnLst/>
            <a:rect l="l" t="t" r="r" b="b"/>
            <a:pathLst>
              <a:path w="7503702" h="6405387">
                <a:moveTo>
                  <a:pt x="526155" y="35"/>
                </a:moveTo>
                <a:cubicBezTo>
                  <a:pt x="696890" y="424"/>
                  <a:pt x="910822" y="4062"/>
                  <a:pt x="1101865" y="9135"/>
                </a:cubicBezTo>
                <a:lnTo>
                  <a:pt x="6538681" y="39665"/>
                </a:lnTo>
                <a:lnTo>
                  <a:pt x="7503702" y="68449"/>
                </a:lnTo>
                <a:lnTo>
                  <a:pt x="7503702" y="6373015"/>
                </a:lnTo>
                <a:lnTo>
                  <a:pt x="7349407" y="6372590"/>
                </a:lnTo>
                <a:cubicBezTo>
                  <a:pt x="5503660" y="6369608"/>
                  <a:pt x="2945004" y="6405387"/>
                  <a:pt x="1220576" y="6405387"/>
                </a:cubicBezTo>
                <a:cubicBezTo>
                  <a:pt x="732036" y="6374856"/>
                  <a:pt x="383078" y="6405388"/>
                  <a:pt x="48079" y="6374856"/>
                </a:cubicBezTo>
                <a:cubicBezTo>
                  <a:pt x="-54281" y="4308922"/>
                  <a:pt x="24815" y="1433916"/>
                  <a:pt x="117871" y="131259"/>
                </a:cubicBezTo>
                <a:cubicBezTo>
                  <a:pt x="125872" y="-28778"/>
                  <a:pt x="119241" y="23587"/>
                  <a:pt x="279761" y="3233"/>
                </a:cubicBezTo>
                <a:cubicBezTo>
                  <a:pt x="336825" y="737"/>
                  <a:pt x="423715" y="-199"/>
                  <a:pt x="526155" y="35"/>
                </a:cubicBezTo>
                <a:close/>
              </a:path>
            </a:pathLst>
          </a:custGeom>
        </p:spPr>
      </p:pic>
      <p:sp>
        <p:nvSpPr>
          <p:cNvPr id="57" name="Freeform: Shape 56">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57119" y="391300"/>
            <a:ext cx="7228863" cy="584718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1979858C-A26E-4B53-9728-5EC82E0E9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92712" flipH="1">
            <a:off x="6869718" y="475165"/>
            <a:ext cx="4895008" cy="5648873"/>
          </a:xfrm>
          <a:custGeom>
            <a:avLst/>
            <a:gdLst>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81829 w 4877237"/>
              <a:gd name="connsiteY7" fmla="*/ 5221985 h 5641553"/>
              <a:gd name="connsiteX8" fmla="*/ 3570634 w 4877237"/>
              <a:gd name="connsiteY8" fmla="*/ 5225757 h 5641553"/>
              <a:gd name="connsiteX9" fmla="*/ 3515258 w 4877237"/>
              <a:gd name="connsiteY9" fmla="*/ 5243754 h 5641553"/>
              <a:gd name="connsiteX10" fmla="*/ 3510127 w 4877237"/>
              <a:gd name="connsiteY10" fmla="*/ 5288400 h 5641553"/>
              <a:gd name="connsiteX11" fmla="*/ 3658238 w 4877237"/>
              <a:gd name="connsiteY11" fmla="*/ 5641549 h 5641553"/>
              <a:gd name="connsiteX12" fmla="*/ 2845674 w 4877237"/>
              <a:gd name="connsiteY12" fmla="*/ 5290843 h 5641553"/>
              <a:gd name="connsiteX13" fmla="*/ 2820308 w 4877237"/>
              <a:gd name="connsiteY13" fmla="*/ 5261823 h 5641553"/>
              <a:gd name="connsiteX14" fmla="*/ 2722542 w 4877237"/>
              <a:gd name="connsiteY14" fmla="*/ 5265294 h 5641553"/>
              <a:gd name="connsiteX15" fmla="*/ 1770504 w 4877237"/>
              <a:gd name="connsiteY15" fmla="*/ 5261011 h 5641553"/>
              <a:gd name="connsiteX16" fmla="*/ 815940 w 4877237"/>
              <a:gd name="connsiteY16" fmla="*/ 5009663 h 5641553"/>
              <a:gd name="connsiteX17" fmla="*/ 117267 w 4877237"/>
              <a:gd name="connsiteY17" fmla="*/ 3779919 h 5641553"/>
              <a:gd name="connsiteX18" fmla="*/ 1702 w 4877237"/>
              <a:gd name="connsiteY18" fmla="*/ 1784971 h 5641553"/>
              <a:gd name="connsiteX19" fmla="*/ 336804 w 4877237"/>
              <a:gd name="connsiteY19" fmla="*/ 369690 h 5641553"/>
              <a:gd name="connsiteX20" fmla="*/ 1687022 w 4877237"/>
              <a:gd name="connsiteY20"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81829 w 4877237"/>
              <a:gd name="connsiteY7" fmla="*/ 5221985 h 5641553"/>
              <a:gd name="connsiteX8" fmla="*/ 3515258 w 4877237"/>
              <a:gd name="connsiteY8" fmla="*/ 5243754 h 5641553"/>
              <a:gd name="connsiteX9" fmla="*/ 3510127 w 4877237"/>
              <a:gd name="connsiteY9" fmla="*/ 5288400 h 5641553"/>
              <a:gd name="connsiteX10" fmla="*/ 3658238 w 4877237"/>
              <a:gd name="connsiteY10" fmla="*/ 5641549 h 5641553"/>
              <a:gd name="connsiteX11" fmla="*/ 2845674 w 4877237"/>
              <a:gd name="connsiteY11" fmla="*/ 5290843 h 5641553"/>
              <a:gd name="connsiteX12" fmla="*/ 2820308 w 4877237"/>
              <a:gd name="connsiteY12" fmla="*/ 5261823 h 5641553"/>
              <a:gd name="connsiteX13" fmla="*/ 2722542 w 4877237"/>
              <a:gd name="connsiteY13" fmla="*/ 5265294 h 5641553"/>
              <a:gd name="connsiteX14" fmla="*/ 1770504 w 4877237"/>
              <a:gd name="connsiteY14" fmla="*/ 5261011 h 5641553"/>
              <a:gd name="connsiteX15" fmla="*/ 815940 w 4877237"/>
              <a:gd name="connsiteY15" fmla="*/ 5009663 h 5641553"/>
              <a:gd name="connsiteX16" fmla="*/ 117267 w 4877237"/>
              <a:gd name="connsiteY16" fmla="*/ 3779919 h 5641553"/>
              <a:gd name="connsiteX17" fmla="*/ 1702 w 4877237"/>
              <a:gd name="connsiteY17" fmla="*/ 1784971 h 5641553"/>
              <a:gd name="connsiteX18" fmla="*/ 336804 w 4877237"/>
              <a:gd name="connsiteY18" fmla="*/ 369690 h 5641553"/>
              <a:gd name="connsiteX19" fmla="*/ 1687022 w 4877237"/>
              <a:gd name="connsiteY19"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15258 w 4877237"/>
              <a:gd name="connsiteY7" fmla="*/ 5243754 h 5641553"/>
              <a:gd name="connsiteX8" fmla="*/ 3510127 w 4877237"/>
              <a:gd name="connsiteY8" fmla="*/ 5288400 h 5641553"/>
              <a:gd name="connsiteX9" fmla="*/ 3658238 w 4877237"/>
              <a:gd name="connsiteY9" fmla="*/ 5641549 h 5641553"/>
              <a:gd name="connsiteX10" fmla="*/ 2845674 w 4877237"/>
              <a:gd name="connsiteY10" fmla="*/ 5290843 h 5641553"/>
              <a:gd name="connsiteX11" fmla="*/ 2820308 w 4877237"/>
              <a:gd name="connsiteY11" fmla="*/ 5261823 h 5641553"/>
              <a:gd name="connsiteX12" fmla="*/ 2722542 w 4877237"/>
              <a:gd name="connsiteY12" fmla="*/ 5265294 h 5641553"/>
              <a:gd name="connsiteX13" fmla="*/ 1770504 w 4877237"/>
              <a:gd name="connsiteY13" fmla="*/ 5261011 h 5641553"/>
              <a:gd name="connsiteX14" fmla="*/ 815940 w 4877237"/>
              <a:gd name="connsiteY14" fmla="*/ 5009663 h 5641553"/>
              <a:gd name="connsiteX15" fmla="*/ 117267 w 4877237"/>
              <a:gd name="connsiteY15" fmla="*/ 3779919 h 5641553"/>
              <a:gd name="connsiteX16" fmla="*/ 1702 w 4877237"/>
              <a:gd name="connsiteY16" fmla="*/ 1784971 h 5641553"/>
              <a:gd name="connsiteX17" fmla="*/ 336804 w 4877237"/>
              <a:gd name="connsiteY17" fmla="*/ 369690 h 5641553"/>
              <a:gd name="connsiteX18" fmla="*/ 1687022 w 4877237"/>
              <a:gd name="connsiteY18"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515258 w 4877237"/>
              <a:gd name="connsiteY6" fmla="*/ 5243754 h 5641553"/>
              <a:gd name="connsiteX7" fmla="*/ 3510127 w 4877237"/>
              <a:gd name="connsiteY7" fmla="*/ 5288400 h 5641553"/>
              <a:gd name="connsiteX8" fmla="*/ 3658238 w 4877237"/>
              <a:gd name="connsiteY8" fmla="*/ 5641549 h 5641553"/>
              <a:gd name="connsiteX9" fmla="*/ 2845674 w 4877237"/>
              <a:gd name="connsiteY9" fmla="*/ 5290843 h 5641553"/>
              <a:gd name="connsiteX10" fmla="*/ 2820308 w 4877237"/>
              <a:gd name="connsiteY10" fmla="*/ 5261823 h 5641553"/>
              <a:gd name="connsiteX11" fmla="*/ 2722542 w 4877237"/>
              <a:gd name="connsiteY11" fmla="*/ 5265294 h 5641553"/>
              <a:gd name="connsiteX12" fmla="*/ 1770504 w 4877237"/>
              <a:gd name="connsiteY12" fmla="*/ 5261011 h 5641553"/>
              <a:gd name="connsiteX13" fmla="*/ 815940 w 4877237"/>
              <a:gd name="connsiteY13" fmla="*/ 5009663 h 5641553"/>
              <a:gd name="connsiteX14" fmla="*/ 117267 w 4877237"/>
              <a:gd name="connsiteY14" fmla="*/ 3779919 h 5641553"/>
              <a:gd name="connsiteX15" fmla="*/ 1702 w 4877237"/>
              <a:gd name="connsiteY15" fmla="*/ 1784971 h 5641553"/>
              <a:gd name="connsiteX16" fmla="*/ 336804 w 4877237"/>
              <a:gd name="connsiteY16" fmla="*/ 369690 h 5641553"/>
              <a:gd name="connsiteX17" fmla="*/ 1687022 w 4877237"/>
              <a:gd name="connsiteY17" fmla="*/ 50 h 564155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116764 w 4876734"/>
              <a:gd name="connsiteY14" fmla="*/ 3787239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770001 w 4876734"/>
              <a:gd name="connsiteY11" fmla="*/ 5268331 h 5648873"/>
              <a:gd name="connsiteX12" fmla="*/ 815437 w 4876734"/>
              <a:gd name="connsiteY12" fmla="*/ 5016983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868109 w 4876734"/>
              <a:gd name="connsiteY11" fmla="*/ 5289191 h 5648873"/>
              <a:gd name="connsiteX12" fmla="*/ 815437 w 4876734"/>
              <a:gd name="connsiteY12" fmla="*/ 5016983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868109 w 4876734"/>
              <a:gd name="connsiteY11" fmla="*/ 5289191 h 5648873"/>
              <a:gd name="connsiteX12" fmla="*/ 808332 w 4876734"/>
              <a:gd name="connsiteY12" fmla="*/ 4953947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95008"/>
              <a:gd name="connsiteY0" fmla="*/ 7370 h 5648873"/>
              <a:gd name="connsiteX1" fmla="*/ 3318681 w 4895008"/>
              <a:gd name="connsiteY1" fmla="*/ 170365 h 5648873"/>
              <a:gd name="connsiteX2" fmla="*/ 4548748 w 4895008"/>
              <a:gd name="connsiteY2" fmla="*/ 751552 h 5648873"/>
              <a:gd name="connsiteX3" fmla="*/ 4808142 w 4895008"/>
              <a:gd name="connsiteY3" fmla="*/ 1668523 h 5648873"/>
              <a:gd name="connsiteX4" fmla="*/ 4706317 w 4895008"/>
              <a:gd name="connsiteY4" fmla="*/ 4248850 h 5648873"/>
              <a:gd name="connsiteX5" fmla="*/ 3514755 w 4895008"/>
              <a:gd name="connsiteY5" fmla="*/ 5251074 h 5648873"/>
              <a:gd name="connsiteX6" fmla="*/ 3509624 w 4895008"/>
              <a:gd name="connsiteY6" fmla="*/ 5295720 h 5648873"/>
              <a:gd name="connsiteX7" fmla="*/ 3657735 w 4895008"/>
              <a:gd name="connsiteY7" fmla="*/ 5648869 h 5648873"/>
              <a:gd name="connsiteX8" fmla="*/ 2845171 w 4895008"/>
              <a:gd name="connsiteY8" fmla="*/ 5298163 h 5648873"/>
              <a:gd name="connsiteX9" fmla="*/ 2819805 w 4895008"/>
              <a:gd name="connsiteY9" fmla="*/ 5269143 h 5648873"/>
              <a:gd name="connsiteX10" fmla="*/ 1868109 w 4895008"/>
              <a:gd name="connsiteY10" fmla="*/ 5289191 h 5648873"/>
              <a:gd name="connsiteX11" fmla="*/ 808332 w 4895008"/>
              <a:gd name="connsiteY11" fmla="*/ 4953947 h 5648873"/>
              <a:gd name="connsiteX12" fmla="*/ 91972 w 4895008"/>
              <a:gd name="connsiteY12" fmla="*/ 3785123 h 5648873"/>
              <a:gd name="connsiteX13" fmla="*/ 1199 w 4895008"/>
              <a:gd name="connsiteY13" fmla="*/ 1792291 h 5648873"/>
              <a:gd name="connsiteX14" fmla="*/ 445748 w 4895008"/>
              <a:gd name="connsiteY14" fmla="*/ 411323 h 5648873"/>
              <a:gd name="connsiteX15" fmla="*/ 1686519 w 4895008"/>
              <a:gd name="connsiteY15" fmla="*/ 7370 h 564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5008" h="5648873">
                <a:moveTo>
                  <a:pt x="1686519" y="7370"/>
                </a:moveTo>
                <a:cubicBezTo>
                  <a:pt x="2165341" y="-32790"/>
                  <a:pt x="2948273" y="101042"/>
                  <a:pt x="3318681" y="170365"/>
                </a:cubicBezTo>
                <a:cubicBezTo>
                  <a:pt x="4323032" y="354108"/>
                  <a:pt x="4382005" y="411920"/>
                  <a:pt x="4548748" y="751552"/>
                </a:cubicBezTo>
                <a:cubicBezTo>
                  <a:pt x="4697049" y="1163453"/>
                  <a:pt x="4708493" y="1199701"/>
                  <a:pt x="4808142" y="1668523"/>
                </a:cubicBezTo>
                <a:cubicBezTo>
                  <a:pt x="4948374" y="2755090"/>
                  <a:pt x="4921881" y="3651758"/>
                  <a:pt x="4706317" y="4248850"/>
                </a:cubicBezTo>
                <a:cubicBezTo>
                  <a:pt x="4490753" y="4845942"/>
                  <a:pt x="3714204" y="5076596"/>
                  <a:pt x="3514755" y="5251074"/>
                </a:cubicBezTo>
                <a:lnTo>
                  <a:pt x="3509624" y="5295720"/>
                </a:lnTo>
                <a:cubicBezTo>
                  <a:pt x="3554663" y="5575558"/>
                  <a:pt x="3702470" y="5648392"/>
                  <a:pt x="3657735" y="5648869"/>
                </a:cubicBezTo>
                <a:cubicBezTo>
                  <a:pt x="3549823" y="5650021"/>
                  <a:pt x="3002334" y="5450329"/>
                  <a:pt x="2845171" y="5298163"/>
                </a:cubicBezTo>
                <a:lnTo>
                  <a:pt x="2819805" y="5269143"/>
                </a:lnTo>
                <a:cubicBezTo>
                  <a:pt x="2502573" y="5275826"/>
                  <a:pt x="2203354" y="5341724"/>
                  <a:pt x="1868109" y="5289191"/>
                </a:cubicBezTo>
                <a:cubicBezTo>
                  <a:pt x="1532864" y="5236658"/>
                  <a:pt x="1104355" y="5204625"/>
                  <a:pt x="808332" y="4953947"/>
                </a:cubicBezTo>
                <a:cubicBezTo>
                  <a:pt x="512309" y="4703269"/>
                  <a:pt x="308594" y="4469411"/>
                  <a:pt x="91972" y="3785123"/>
                </a:cubicBezTo>
                <a:cubicBezTo>
                  <a:pt x="-34378" y="3125130"/>
                  <a:pt x="8985" y="2549529"/>
                  <a:pt x="1199" y="1792291"/>
                </a:cubicBezTo>
                <a:cubicBezTo>
                  <a:pt x="-23043" y="890799"/>
                  <a:pt x="327087" y="612546"/>
                  <a:pt x="445748" y="411323"/>
                </a:cubicBezTo>
                <a:cubicBezTo>
                  <a:pt x="628194" y="125556"/>
                  <a:pt x="1207697" y="47530"/>
                  <a:pt x="1686519" y="7370"/>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3F73B9C9-A160-4E92-89A0-667A53CD7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92712" flipH="1">
            <a:off x="6891488" y="428517"/>
            <a:ext cx="4895008" cy="5648873"/>
          </a:xfrm>
          <a:custGeom>
            <a:avLst/>
            <a:gdLst>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81829 w 4877237"/>
              <a:gd name="connsiteY7" fmla="*/ 5221985 h 5641553"/>
              <a:gd name="connsiteX8" fmla="*/ 3570634 w 4877237"/>
              <a:gd name="connsiteY8" fmla="*/ 5225757 h 5641553"/>
              <a:gd name="connsiteX9" fmla="*/ 3515258 w 4877237"/>
              <a:gd name="connsiteY9" fmla="*/ 5243754 h 5641553"/>
              <a:gd name="connsiteX10" fmla="*/ 3510127 w 4877237"/>
              <a:gd name="connsiteY10" fmla="*/ 5288400 h 5641553"/>
              <a:gd name="connsiteX11" fmla="*/ 3658238 w 4877237"/>
              <a:gd name="connsiteY11" fmla="*/ 5641549 h 5641553"/>
              <a:gd name="connsiteX12" fmla="*/ 2845674 w 4877237"/>
              <a:gd name="connsiteY12" fmla="*/ 5290843 h 5641553"/>
              <a:gd name="connsiteX13" fmla="*/ 2820308 w 4877237"/>
              <a:gd name="connsiteY13" fmla="*/ 5261823 h 5641553"/>
              <a:gd name="connsiteX14" fmla="*/ 2722542 w 4877237"/>
              <a:gd name="connsiteY14" fmla="*/ 5265294 h 5641553"/>
              <a:gd name="connsiteX15" fmla="*/ 1770504 w 4877237"/>
              <a:gd name="connsiteY15" fmla="*/ 5261011 h 5641553"/>
              <a:gd name="connsiteX16" fmla="*/ 815940 w 4877237"/>
              <a:gd name="connsiteY16" fmla="*/ 5009663 h 5641553"/>
              <a:gd name="connsiteX17" fmla="*/ 117267 w 4877237"/>
              <a:gd name="connsiteY17" fmla="*/ 3779919 h 5641553"/>
              <a:gd name="connsiteX18" fmla="*/ 1702 w 4877237"/>
              <a:gd name="connsiteY18" fmla="*/ 1784971 h 5641553"/>
              <a:gd name="connsiteX19" fmla="*/ 336804 w 4877237"/>
              <a:gd name="connsiteY19" fmla="*/ 369690 h 5641553"/>
              <a:gd name="connsiteX20" fmla="*/ 1687022 w 4877237"/>
              <a:gd name="connsiteY20"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81829 w 4877237"/>
              <a:gd name="connsiteY7" fmla="*/ 5221985 h 5641553"/>
              <a:gd name="connsiteX8" fmla="*/ 3515258 w 4877237"/>
              <a:gd name="connsiteY8" fmla="*/ 5243754 h 5641553"/>
              <a:gd name="connsiteX9" fmla="*/ 3510127 w 4877237"/>
              <a:gd name="connsiteY9" fmla="*/ 5288400 h 5641553"/>
              <a:gd name="connsiteX10" fmla="*/ 3658238 w 4877237"/>
              <a:gd name="connsiteY10" fmla="*/ 5641549 h 5641553"/>
              <a:gd name="connsiteX11" fmla="*/ 2845674 w 4877237"/>
              <a:gd name="connsiteY11" fmla="*/ 5290843 h 5641553"/>
              <a:gd name="connsiteX12" fmla="*/ 2820308 w 4877237"/>
              <a:gd name="connsiteY12" fmla="*/ 5261823 h 5641553"/>
              <a:gd name="connsiteX13" fmla="*/ 2722542 w 4877237"/>
              <a:gd name="connsiteY13" fmla="*/ 5265294 h 5641553"/>
              <a:gd name="connsiteX14" fmla="*/ 1770504 w 4877237"/>
              <a:gd name="connsiteY14" fmla="*/ 5261011 h 5641553"/>
              <a:gd name="connsiteX15" fmla="*/ 815940 w 4877237"/>
              <a:gd name="connsiteY15" fmla="*/ 5009663 h 5641553"/>
              <a:gd name="connsiteX16" fmla="*/ 117267 w 4877237"/>
              <a:gd name="connsiteY16" fmla="*/ 3779919 h 5641553"/>
              <a:gd name="connsiteX17" fmla="*/ 1702 w 4877237"/>
              <a:gd name="connsiteY17" fmla="*/ 1784971 h 5641553"/>
              <a:gd name="connsiteX18" fmla="*/ 336804 w 4877237"/>
              <a:gd name="connsiteY18" fmla="*/ 369690 h 5641553"/>
              <a:gd name="connsiteX19" fmla="*/ 1687022 w 4877237"/>
              <a:gd name="connsiteY19"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15258 w 4877237"/>
              <a:gd name="connsiteY7" fmla="*/ 5243754 h 5641553"/>
              <a:gd name="connsiteX8" fmla="*/ 3510127 w 4877237"/>
              <a:gd name="connsiteY8" fmla="*/ 5288400 h 5641553"/>
              <a:gd name="connsiteX9" fmla="*/ 3658238 w 4877237"/>
              <a:gd name="connsiteY9" fmla="*/ 5641549 h 5641553"/>
              <a:gd name="connsiteX10" fmla="*/ 2845674 w 4877237"/>
              <a:gd name="connsiteY10" fmla="*/ 5290843 h 5641553"/>
              <a:gd name="connsiteX11" fmla="*/ 2820308 w 4877237"/>
              <a:gd name="connsiteY11" fmla="*/ 5261823 h 5641553"/>
              <a:gd name="connsiteX12" fmla="*/ 2722542 w 4877237"/>
              <a:gd name="connsiteY12" fmla="*/ 5265294 h 5641553"/>
              <a:gd name="connsiteX13" fmla="*/ 1770504 w 4877237"/>
              <a:gd name="connsiteY13" fmla="*/ 5261011 h 5641553"/>
              <a:gd name="connsiteX14" fmla="*/ 815940 w 4877237"/>
              <a:gd name="connsiteY14" fmla="*/ 5009663 h 5641553"/>
              <a:gd name="connsiteX15" fmla="*/ 117267 w 4877237"/>
              <a:gd name="connsiteY15" fmla="*/ 3779919 h 5641553"/>
              <a:gd name="connsiteX16" fmla="*/ 1702 w 4877237"/>
              <a:gd name="connsiteY16" fmla="*/ 1784971 h 5641553"/>
              <a:gd name="connsiteX17" fmla="*/ 336804 w 4877237"/>
              <a:gd name="connsiteY17" fmla="*/ 369690 h 5641553"/>
              <a:gd name="connsiteX18" fmla="*/ 1687022 w 4877237"/>
              <a:gd name="connsiteY18"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515258 w 4877237"/>
              <a:gd name="connsiteY6" fmla="*/ 5243754 h 5641553"/>
              <a:gd name="connsiteX7" fmla="*/ 3510127 w 4877237"/>
              <a:gd name="connsiteY7" fmla="*/ 5288400 h 5641553"/>
              <a:gd name="connsiteX8" fmla="*/ 3658238 w 4877237"/>
              <a:gd name="connsiteY8" fmla="*/ 5641549 h 5641553"/>
              <a:gd name="connsiteX9" fmla="*/ 2845674 w 4877237"/>
              <a:gd name="connsiteY9" fmla="*/ 5290843 h 5641553"/>
              <a:gd name="connsiteX10" fmla="*/ 2820308 w 4877237"/>
              <a:gd name="connsiteY10" fmla="*/ 5261823 h 5641553"/>
              <a:gd name="connsiteX11" fmla="*/ 2722542 w 4877237"/>
              <a:gd name="connsiteY11" fmla="*/ 5265294 h 5641553"/>
              <a:gd name="connsiteX12" fmla="*/ 1770504 w 4877237"/>
              <a:gd name="connsiteY12" fmla="*/ 5261011 h 5641553"/>
              <a:gd name="connsiteX13" fmla="*/ 815940 w 4877237"/>
              <a:gd name="connsiteY13" fmla="*/ 5009663 h 5641553"/>
              <a:gd name="connsiteX14" fmla="*/ 117267 w 4877237"/>
              <a:gd name="connsiteY14" fmla="*/ 3779919 h 5641553"/>
              <a:gd name="connsiteX15" fmla="*/ 1702 w 4877237"/>
              <a:gd name="connsiteY15" fmla="*/ 1784971 h 5641553"/>
              <a:gd name="connsiteX16" fmla="*/ 336804 w 4877237"/>
              <a:gd name="connsiteY16" fmla="*/ 369690 h 5641553"/>
              <a:gd name="connsiteX17" fmla="*/ 1687022 w 4877237"/>
              <a:gd name="connsiteY17" fmla="*/ 50 h 564155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116764 w 4876734"/>
              <a:gd name="connsiteY14" fmla="*/ 3787239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770001 w 4876734"/>
              <a:gd name="connsiteY11" fmla="*/ 5268331 h 5648873"/>
              <a:gd name="connsiteX12" fmla="*/ 815437 w 4876734"/>
              <a:gd name="connsiteY12" fmla="*/ 5016983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868109 w 4876734"/>
              <a:gd name="connsiteY11" fmla="*/ 5289191 h 5648873"/>
              <a:gd name="connsiteX12" fmla="*/ 815437 w 4876734"/>
              <a:gd name="connsiteY12" fmla="*/ 5016983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868109 w 4876734"/>
              <a:gd name="connsiteY11" fmla="*/ 5289191 h 5648873"/>
              <a:gd name="connsiteX12" fmla="*/ 808332 w 4876734"/>
              <a:gd name="connsiteY12" fmla="*/ 4953947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95008"/>
              <a:gd name="connsiteY0" fmla="*/ 7370 h 5648873"/>
              <a:gd name="connsiteX1" fmla="*/ 3318681 w 4895008"/>
              <a:gd name="connsiteY1" fmla="*/ 170365 h 5648873"/>
              <a:gd name="connsiteX2" fmla="*/ 4548748 w 4895008"/>
              <a:gd name="connsiteY2" fmla="*/ 751552 h 5648873"/>
              <a:gd name="connsiteX3" fmla="*/ 4808142 w 4895008"/>
              <a:gd name="connsiteY3" fmla="*/ 1668523 h 5648873"/>
              <a:gd name="connsiteX4" fmla="*/ 4706317 w 4895008"/>
              <a:gd name="connsiteY4" fmla="*/ 4248850 h 5648873"/>
              <a:gd name="connsiteX5" fmla="*/ 3514755 w 4895008"/>
              <a:gd name="connsiteY5" fmla="*/ 5251074 h 5648873"/>
              <a:gd name="connsiteX6" fmla="*/ 3509624 w 4895008"/>
              <a:gd name="connsiteY6" fmla="*/ 5295720 h 5648873"/>
              <a:gd name="connsiteX7" fmla="*/ 3657735 w 4895008"/>
              <a:gd name="connsiteY7" fmla="*/ 5648869 h 5648873"/>
              <a:gd name="connsiteX8" fmla="*/ 2845171 w 4895008"/>
              <a:gd name="connsiteY8" fmla="*/ 5298163 h 5648873"/>
              <a:gd name="connsiteX9" fmla="*/ 2819805 w 4895008"/>
              <a:gd name="connsiteY9" fmla="*/ 5269143 h 5648873"/>
              <a:gd name="connsiteX10" fmla="*/ 1868109 w 4895008"/>
              <a:gd name="connsiteY10" fmla="*/ 5289191 h 5648873"/>
              <a:gd name="connsiteX11" fmla="*/ 808332 w 4895008"/>
              <a:gd name="connsiteY11" fmla="*/ 4953947 h 5648873"/>
              <a:gd name="connsiteX12" fmla="*/ 91972 w 4895008"/>
              <a:gd name="connsiteY12" fmla="*/ 3785123 h 5648873"/>
              <a:gd name="connsiteX13" fmla="*/ 1199 w 4895008"/>
              <a:gd name="connsiteY13" fmla="*/ 1792291 h 5648873"/>
              <a:gd name="connsiteX14" fmla="*/ 445748 w 4895008"/>
              <a:gd name="connsiteY14" fmla="*/ 411323 h 5648873"/>
              <a:gd name="connsiteX15" fmla="*/ 1686519 w 4895008"/>
              <a:gd name="connsiteY15" fmla="*/ 7370 h 564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5008" h="5648873">
                <a:moveTo>
                  <a:pt x="1686519" y="7370"/>
                </a:moveTo>
                <a:cubicBezTo>
                  <a:pt x="2165341" y="-32790"/>
                  <a:pt x="2948273" y="101042"/>
                  <a:pt x="3318681" y="170365"/>
                </a:cubicBezTo>
                <a:cubicBezTo>
                  <a:pt x="4323032" y="354108"/>
                  <a:pt x="4382005" y="411920"/>
                  <a:pt x="4548748" y="751552"/>
                </a:cubicBezTo>
                <a:cubicBezTo>
                  <a:pt x="4697049" y="1163453"/>
                  <a:pt x="4708493" y="1199701"/>
                  <a:pt x="4808142" y="1668523"/>
                </a:cubicBezTo>
                <a:cubicBezTo>
                  <a:pt x="4948374" y="2755090"/>
                  <a:pt x="4921881" y="3651758"/>
                  <a:pt x="4706317" y="4248850"/>
                </a:cubicBezTo>
                <a:cubicBezTo>
                  <a:pt x="4490753" y="4845942"/>
                  <a:pt x="3714204" y="5076596"/>
                  <a:pt x="3514755" y="5251074"/>
                </a:cubicBezTo>
                <a:lnTo>
                  <a:pt x="3509624" y="5295720"/>
                </a:lnTo>
                <a:cubicBezTo>
                  <a:pt x="3554663" y="5575558"/>
                  <a:pt x="3702470" y="5648392"/>
                  <a:pt x="3657735" y="5648869"/>
                </a:cubicBezTo>
                <a:cubicBezTo>
                  <a:pt x="3549823" y="5650021"/>
                  <a:pt x="3002334" y="5450329"/>
                  <a:pt x="2845171" y="5298163"/>
                </a:cubicBezTo>
                <a:lnTo>
                  <a:pt x="2819805" y="5269143"/>
                </a:lnTo>
                <a:cubicBezTo>
                  <a:pt x="2502573" y="5275826"/>
                  <a:pt x="2203354" y="5341724"/>
                  <a:pt x="1868109" y="5289191"/>
                </a:cubicBezTo>
                <a:cubicBezTo>
                  <a:pt x="1532864" y="5236658"/>
                  <a:pt x="1104355" y="5204625"/>
                  <a:pt x="808332" y="4953947"/>
                </a:cubicBezTo>
                <a:cubicBezTo>
                  <a:pt x="512309" y="4703269"/>
                  <a:pt x="308594" y="4469411"/>
                  <a:pt x="91972" y="3785123"/>
                </a:cubicBezTo>
                <a:cubicBezTo>
                  <a:pt x="-34378" y="3125130"/>
                  <a:pt x="8985" y="2549529"/>
                  <a:pt x="1199" y="1792291"/>
                </a:cubicBezTo>
                <a:cubicBezTo>
                  <a:pt x="-23043" y="890799"/>
                  <a:pt x="327087" y="612546"/>
                  <a:pt x="445748" y="411323"/>
                </a:cubicBezTo>
                <a:cubicBezTo>
                  <a:pt x="628194" y="125556"/>
                  <a:pt x="1207697" y="47530"/>
                  <a:pt x="1686519" y="7370"/>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7227887" y="1003777"/>
            <a:ext cx="4466972" cy="2102267"/>
          </a:xfrm>
        </p:spPr>
        <p:txBody>
          <a:bodyPr vert="horz" lIns="91440" tIns="45720" rIns="91440" bIns="45720" rtlCol="0" anchor="ctr">
            <a:normAutofit fontScale="90000"/>
          </a:bodyPr>
          <a:lstStyle/>
          <a:p>
            <a:pPr>
              <a:lnSpc>
                <a:spcPct val="90000"/>
              </a:lnSpc>
            </a:pPr>
            <a:r>
              <a:rPr lang="en-US" sz="3700" b="1" kern="1200" cap="all" spc="100" baseline="0" dirty="0">
                <a:latin typeface="Algerian"/>
              </a:rPr>
              <a:t>BASIC ELECTRONICS AND ELECTRICAL </a:t>
            </a:r>
            <a:br>
              <a:rPr lang="en-US" sz="3700" b="1" kern="1200" cap="all" spc="100" baseline="0" dirty="0">
                <a:latin typeface="Algerian"/>
              </a:rPr>
            </a:br>
            <a:r>
              <a:rPr lang="en-US" sz="3700" b="1" kern="1200" cap="all" spc="100" baseline="0" dirty="0">
                <a:latin typeface="Algerian"/>
              </a:rPr>
              <a:t>ENGINEERING</a:t>
            </a:r>
            <a:endParaRPr lang="en-US" sz="3700" b="1" kern="1200" spc="100" baseline="0" dirty="0">
              <a:latin typeface="Algerian"/>
            </a:endParaRPr>
          </a:p>
          <a:p>
            <a:pPr>
              <a:lnSpc>
                <a:spcPct val="90000"/>
              </a:lnSpc>
            </a:pPr>
            <a:endParaRPr lang="en-US" sz="3700" b="1" kern="1200" spc="100" baseline="0">
              <a:solidFill>
                <a:schemeClr val="tx1"/>
              </a:solidFill>
              <a:latin typeface="+mj-lt"/>
              <a:ea typeface="+mj-ea"/>
              <a:cs typeface="+mj-cs"/>
            </a:endParaRPr>
          </a:p>
        </p:txBody>
      </p:sp>
      <p:sp>
        <p:nvSpPr>
          <p:cNvPr id="3" name="Subtitle 2"/>
          <p:cNvSpPr>
            <a:spLocks noGrp="1"/>
          </p:cNvSpPr>
          <p:nvPr>
            <p:ph type="subTitle" idx="1"/>
          </p:nvPr>
        </p:nvSpPr>
        <p:spPr>
          <a:xfrm>
            <a:off x="7463526" y="3100016"/>
            <a:ext cx="3713019" cy="2692891"/>
          </a:xfrm>
        </p:spPr>
        <p:txBody>
          <a:bodyPr vert="horz" lIns="91440" tIns="45720" rIns="91440" bIns="45720" rtlCol="0">
            <a:normAutofit fontScale="92500"/>
          </a:bodyPr>
          <a:lstStyle/>
          <a:p>
            <a:pPr algn="ctr">
              <a:lnSpc>
                <a:spcPct val="90000"/>
              </a:lnSpc>
              <a:spcBef>
                <a:spcPts val="0"/>
              </a:spcBef>
              <a:spcAft>
                <a:spcPts val="1000"/>
              </a:spcAft>
            </a:pPr>
            <a:r>
              <a:rPr lang="en-US" sz="2200" cap="all" dirty="0">
                <a:latin typeface="Gabriola"/>
              </a:rPr>
              <a:t>BY-  CHANDANA MN (CSE-087)    </a:t>
            </a:r>
            <a:endParaRPr lang="en-US" sz="2200" dirty="0">
              <a:latin typeface="Gabriola"/>
            </a:endParaRPr>
          </a:p>
          <a:p>
            <a:pPr algn="ctr">
              <a:lnSpc>
                <a:spcPct val="90000"/>
              </a:lnSpc>
              <a:spcBef>
                <a:spcPts val="0"/>
              </a:spcBef>
              <a:spcAft>
                <a:spcPts val="1000"/>
              </a:spcAft>
            </a:pPr>
            <a:r>
              <a:rPr lang="en-US" sz="2200" cap="all" dirty="0">
                <a:latin typeface="Gabriola"/>
              </a:rPr>
              <a:t>        HARSHITHA MASUR(AE-016)</a:t>
            </a:r>
            <a:endParaRPr lang="en-US" sz="2200" dirty="0">
              <a:latin typeface="Gabriola"/>
            </a:endParaRPr>
          </a:p>
          <a:p>
            <a:pPr algn="ctr">
              <a:lnSpc>
                <a:spcPct val="90000"/>
              </a:lnSpc>
              <a:spcBef>
                <a:spcPts val="0"/>
              </a:spcBef>
              <a:spcAft>
                <a:spcPts val="1000"/>
              </a:spcAft>
            </a:pPr>
            <a:r>
              <a:rPr lang="en-US" sz="2200" cap="all" dirty="0">
                <a:latin typeface="Gabriola"/>
              </a:rPr>
              <a:t>       PRIYANKA HANSDA(AE-009)</a:t>
            </a:r>
            <a:endParaRPr lang="en-US" sz="2200" dirty="0">
              <a:latin typeface="Gabriola"/>
            </a:endParaRPr>
          </a:p>
          <a:p>
            <a:pPr algn="ctr">
              <a:lnSpc>
                <a:spcPct val="90000"/>
              </a:lnSpc>
              <a:spcBef>
                <a:spcPts val="0"/>
              </a:spcBef>
              <a:spcAft>
                <a:spcPts val="1000"/>
              </a:spcAft>
            </a:pPr>
            <a:endParaRPr lang="en-US" sz="2200" dirty="0">
              <a:latin typeface="Gabriola"/>
            </a:endParaRPr>
          </a:p>
          <a:p>
            <a:pPr algn="ctr">
              <a:lnSpc>
                <a:spcPct val="90000"/>
              </a:lnSpc>
              <a:spcBef>
                <a:spcPts val="0"/>
              </a:spcBef>
              <a:spcAft>
                <a:spcPts val="1000"/>
              </a:spcAft>
            </a:pPr>
            <a:endParaRPr lang="en-US" sz="2200" dirty="0">
              <a:latin typeface="Gabriola"/>
            </a:endParaRPr>
          </a:p>
          <a:p>
            <a:pPr algn="ctr">
              <a:lnSpc>
                <a:spcPct val="90000"/>
              </a:lnSpc>
              <a:spcBef>
                <a:spcPts val="0"/>
              </a:spcBef>
              <a:spcAft>
                <a:spcPts val="1000"/>
              </a:spcAft>
            </a:pPr>
            <a:r>
              <a:rPr lang="en-US" sz="2200" cap="all" dirty="0">
                <a:latin typeface="Gabriola"/>
              </a:rPr>
              <a:t>ASSIGNED BY- DR.HARINATH AIREDDY</a:t>
            </a:r>
            <a:endParaRPr lang="en-US" sz="2200" dirty="0">
              <a:latin typeface="Gabriola"/>
            </a:endParaRPr>
          </a:p>
          <a:p>
            <a:pPr algn="ctr">
              <a:lnSpc>
                <a:spcPct val="90000"/>
              </a:lnSpc>
            </a:pPr>
            <a:endParaRPr lang="en-US" sz="2200"/>
          </a:p>
          <a:p>
            <a:pPr algn="ctr">
              <a:lnSpc>
                <a:spcPct val="90000"/>
              </a:lnSpc>
            </a:pPr>
            <a:endParaRPr lang="en-US" sz="2200"/>
          </a:p>
        </p:txBody>
      </p:sp>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FE963-6311-4A36-B799-BA32811E286D}"/>
              </a:ext>
            </a:extLst>
          </p:cNvPr>
          <p:cNvSpPr>
            <a:spLocks noGrp="1"/>
          </p:cNvSpPr>
          <p:nvPr>
            <p:ph type="title"/>
          </p:nvPr>
        </p:nvSpPr>
        <p:spPr>
          <a:xfrm>
            <a:off x="722569" y="1594885"/>
            <a:ext cx="3556795" cy="3824702"/>
          </a:xfrm>
        </p:spPr>
        <p:txBody>
          <a:bodyPr>
            <a:normAutofit/>
          </a:bodyPr>
          <a:lstStyle/>
          <a:p>
            <a:pPr algn="ctr"/>
            <a:r>
              <a:rPr lang="en-US" sz="4400" b="0" u="sng">
                <a:latin typeface="Algerian"/>
              </a:rPr>
              <a:t>Apparatus Required:</a:t>
            </a:r>
            <a:r>
              <a:rPr lang="en-US" sz="4400" b="0">
                <a:ea typeface="+mj-lt"/>
                <a:cs typeface="+mj-lt"/>
              </a:rPr>
              <a:t> </a:t>
            </a:r>
            <a:endParaRPr lang="en-US" sz="4400"/>
          </a:p>
        </p:txBody>
      </p:sp>
      <p:sp>
        <p:nvSpPr>
          <p:cNvPr id="11" name="Freeform: Shape 10">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4" name="Table 4">
            <a:extLst>
              <a:ext uri="{FF2B5EF4-FFF2-40B4-BE49-F238E27FC236}">
                <a16:creationId xmlns:a16="http://schemas.microsoft.com/office/drawing/2014/main" id="{064D01F0-6DA6-4CDE-833E-68A1E5923BDD}"/>
              </a:ext>
            </a:extLst>
          </p:cNvPr>
          <p:cNvGraphicFramePr>
            <a:graphicFrameLocks noGrp="1"/>
          </p:cNvGraphicFramePr>
          <p:nvPr>
            <p:ph idx="1"/>
            <p:extLst>
              <p:ext uri="{D42A27DB-BD31-4B8C-83A1-F6EECF244321}">
                <p14:modId xmlns:p14="http://schemas.microsoft.com/office/powerpoint/2010/main" val="2761333404"/>
              </p:ext>
            </p:extLst>
          </p:nvPr>
        </p:nvGraphicFramePr>
        <p:xfrm>
          <a:off x="5051322" y="540774"/>
          <a:ext cx="6514959" cy="5612403"/>
        </p:xfrm>
        <a:graphic>
          <a:graphicData uri="http://schemas.openxmlformats.org/drawingml/2006/table">
            <a:tbl>
              <a:tblPr firstRow="1" bandRow="1">
                <a:tableStyleId>{5C22544A-7EE6-4342-B048-85BDC9FD1C3A}</a:tableStyleId>
              </a:tblPr>
              <a:tblGrid>
                <a:gridCol w="946354">
                  <a:extLst>
                    <a:ext uri="{9D8B030D-6E8A-4147-A177-3AD203B41FA5}">
                      <a16:colId xmlns:a16="http://schemas.microsoft.com/office/drawing/2014/main" val="1775960410"/>
                    </a:ext>
                  </a:extLst>
                </a:gridCol>
                <a:gridCol w="2732820">
                  <a:extLst>
                    <a:ext uri="{9D8B030D-6E8A-4147-A177-3AD203B41FA5}">
                      <a16:colId xmlns:a16="http://schemas.microsoft.com/office/drawing/2014/main" val="2308890854"/>
                    </a:ext>
                  </a:extLst>
                </a:gridCol>
                <a:gridCol w="1888907">
                  <a:extLst>
                    <a:ext uri="{9D8B030D-6E8A-4147-A177-3AD203B41FA5}">
                      <a16:colId xmlns:a16="http://schemas.microsoft.com/office/drawing/2014/main" val="2688088279"/>
                    </a:ext>
                  </a:extLst>
                </a:gridCol>
                <a:gridCol w="946878">
                  <a:extLst>
                    <a:ext uri="{9D8B030D-6E8A-4147-A177-3AD203B41FA5}">
                      <a16:colId xmlns:a16="http://schemas.microsoft.com/office/drawing/2014/main" val="3394228365"/>
                    </a:ext>
                  </a:extLst>
                </a:gridCol>
              </a:tblGrid>
              <a:tr h="399394">
                <a:tc>
                  <a:txBody>
                    <a:bodyPr/>
                    <a:lstStyle/>
                    <a:p>
                      <a:r>
                        <a:rPr lang="en-US" sz="2000"/>
                        <a:t>SL.NO</a:t>
                      </a:r>
                    </a:p>
                  </a:txBody>
                  <a:tcPr marL="100854" marR="100854" marT="50427" marB="50427"/>
                </a:tc>
                <a:tc>
                  <a:txBody>
                    <a:bodyPr/>
                    <a:lstStyle/>
                    <a:p>
                      <a:pPr lvl="0">
                        <a:buNone/>
                      </a:pPr>
                      <a:r>
                        <a:rPr lang="en-US" sz="2000" b="1" i="0" u="none" strike="noStrike" noProof="0">
                          <a:latin typeface="The Hand"/>
                        </a:rPr>
                        <a:t>Component</a:t>
                      </a:r>
                      <a:endParaRPr lang="en-US" sz="2000" b="1"/>
                    </a:p>
                  </a:txBody>
                  <a:tcPr marL="100854" marR="100854" marT="50427" marB="50427"/>
                </a:tc>
                <a:tc>
                  <a:txBody>
                    <a:bodyPr/>
                    <a:lstStyle/>
                    <a:p>
                      <a:pPr lvl="0">
                        <a:buNone/>
                      </a:pPr>
                      <a:r>
                        <a:rPr lang="en-US" sz="2000" b="1" i="0" u="none" strike="noStrike" noProof="0">
                          <a:latin typeface="The Hand"/>
                        </a:rPr>
                        <a:t>Range</a:t>
                      </a:r>
                      <a:endParaRPr lang="en-US" sz="2000" b="1"/>
                    </a:p>
                  </a:txBody>
                  <a:tcPr marL="100854" marR="100854" marT="50427" marB="50427"/>
                </a:tc>
                <a:tc>
                  <a:txBody>
                    <a:bodyPr/>
                    <a:lstStyle/>
                    <a:p>
                      <a:pPr lvl="0">
                        <a:buNone/>
                      </a:pPr>
                      <a:r>
                        <a:rPr lang="en-US" sz="2000" b="1" i="0" u="none" strike="noStrike" noProof="0">
                          <a:latin typeface="The Hand"/>
                        </a:rPr>
                        <a:t>Required</a:t>
                      </a:r>
                      <a:endParaRPr lang="en-US" sz="2000" b="1"/>
                    </a:p>
                  </a:txBody>
                  <a:tcPr marL="100854" marR="100854" marT="50427" marB="50427"/>
                </a:tc>
                <a:extLst>
                  <a:ext uri="{0D108BD9-81ED-4DB2-BD59-A6C34878D82A}">
                    <a16:rowId xmlns:a16="http://schemas.microsoft.com/office/drawing/2014/main" val="3267129141"/>
                  </a:ext>
                </a:extLst>
              </a:tr>
              <a:tr h="459910">
                <a:tc>
                  <a:txBody>
                    <a:bodyPr/>
                    <a:lstStyle/>
                    <a:p>
                      <a:r>
                        <a:rPr lang="en-US" sz="2400" b="1">
                          <a:latin typeface="Gabriola"/>
                        </a:rPr>
                        <a:t>1</a:t>
                      </a:r>
                      <a:endParaRPr lang="en-US" sz="2400" b="1" dirty="0">
                        <a:latin typeface="Gabriola"/>
                      </a:endParaRPr>
                    </a:p>
                  </a:txBody>
                  <a:tcPr marL="100854" marR="100854" marT="50427" marB="50427"/>
                </a:tc>
                <a:tc>
                  <a:txBody>
                    <a:bodyPr/>
                    <a:lstStyle/>
                    <a:p>
                      <a:pPr lvl="0">
                        <a:buNone/>
                      </a:pPr>
                      <a:r>
                        <a:rPr lang="en-US" sz="2400" b="1" i="0" u="none" strike="noStrike" noProof="0">
                          <a:latin typeface="Gabriola"/>
                        </a:rPr>
                        <a:t>Diode </a:t>
                      </a:r>
                      <a:endParaRPr lang="en-US" sz="2400" b="1" dirty="0">
                        <a:latin typeface="Gabriola"/>
                      </a:endParaRPr>
                    </a:p>
                  </a:txBody>
                  <a:tcPr marL="100854" marR="100854" marT="50427" marB="50427"/>
                </a:tc>
                <a:tc>
                  <a:txBody>
                    <a:bodyPr/>
                    <a:lstStyle/>
                    <a:p>
                      <a:pPr lvl="0">
                        <a:buNone/>
                      </a:pPr>
                      <a:r>
                        <a:rPr lang="en-US" sz="2400" b="1" i="0" u="none" strike="noStrike" noProof="0">
                          <a:latin typeface="Gabriola"/>
                        </a:rPr>
                        <a:t>1N4007 </a:t>
                      </a: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1 </a:t>
                      </a:r>
                    </a:p>
                  </a:txBody>
                  <a:tcPr marL="100854" marR="100854" marT="50427" marB="50427"/>
                </a:tc>
                <a:extLst>
                  <a:ext uri="{0D108BD9-81ED-4DB2-BD59-A6C34878D82A}">
                    <a16:rowId xmlns:a16="http://schemas.microsoft.com/office/drawing/2014/main" val="2123406503"/>
                  </a:ext>
                </a:extLst>
              </a:tr>
              <a:tr h="822996">
                <a:tc>
                  <a:txBody>
                    <a:bodyPr/>
                    <a:lstStyle/>
                    <a:p>
                      <a:r>
                        <a:rPr lang="en-US" sz="2400" b="1">
                          <a:latin typeface="Gabriola"/>
                        </a:rPr>
                        <a:t>2</a:t>
                      </a:r>
                      <a:endParaRPr lang="en-US" sz="2400" b="1" dirty="0">
                        <a:latin typeface="Gabriola"/>
                      </a:endParaRP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Resistor </a:t>
                      </a: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1KΩ </a:t>
                      </a:r>
                    </a:p>
                    <a:p>
                      <a:pPr lvl="0">
                        <a:buNone/>
                      </a:pPr>
                      <a:endParaRPr lang="en-US" sz="2400" b="1" dirty="0">
                        <a:latin typeface="Gabriola"/>
                      </a:endParaRPr>
                    </a:p>
                  </a:txBody>
                  <a:tcPr marL="100854" marR="100854" marT="50427" marB="50427"/>
                </a:tc>
                <a:tc>
                  <a:txBody>
                    <a:bodyPr/>
                    <a:lstStyle/>
                    <a:p>
                      <a:pPr lvl="0">
                        <a:buNone/>
                      </a:pPr>
                      <a:r>
                        <a:rPr lang="en-US" sz="2400" b="1" i="0" u="none" strike="noStrike" noProof="0">
                          <a:latin typeface="Gabriola"/>
                        </a:rPr>
                        <a:t> 1</a:t>
                      </a:r>
                    </a:p>
                  </a:txBody>
                  <a:tcPr marL="100854" marR="100854" marT="50427" marB="50427"/>
                </a:tc>
                <a:extLst>
                  <a:ext uri="{0D108BD9-81ED-4DB2-BD59-A6C34878D82A}">
                    <a16:rowId xmlns:a16="http://schemas.microsoft.com/office/drawing/2014/main" val="1488656667"/>
                  </a:ext>
                </a:extLst>
              </a:tr>
              <a:tr h="822996">
                <a:tc>
                  <a:txBody>
                    <a:bodyPr/>
                    <a:lstStyle/>
                    <a:p>
                      <a:r>
                        <a:rPr lang="en-US" sz="2400" b="1">
                          <a:latin typeface="Gabriola"/>
                        </a:rPr>
                        <a:t>3</a:t>
                      </a:r>
                      <a:endParaRPr lang="en-US" sz="2400" b="1" dirty="0">
                        <a:latin typeface="Gabriola"/>
                      </a:endParaRP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 Transformer </a:t>
                      </a:r>
                    </a:p>
                  </a:txBody>
                  <a:tcPr marL="100854" marR="100854" marT="50427" marB="50427"/>
                </a:tc>
                <a:tc>
                  <a:txBody>
                    <a:bodyPr/>
                    <a:lstStyle/>
                    <a:p>
                      <a:pPr lvl="0">
                        <a:buNone/>
                      </a:pPr>
                      <a:r>
                        <a:rPr lang="en-US" sz="2400" b="1" i="0" u="none" strike="noStrike" noProof="0">
                          <a:latin typeface="Gabriola"/>
                        </a:rPr>
                        <a:t>9V-0-9V or 12V-0-12V </a:t>
                      </a: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1 </a:t>
                      </a:r>
                    </a:p>
                  </a:txBody>
                  <a:tcPr marL="100854" marR="100854" marT="50427" marB="50427"/>
                </a:tc>
                <a:extLst>
                  <a:ext uri="{0D108BD9-81ED-4DB2-BD59-A6C34878D82A}">
                    <a16:rowId xmlns:a16="http://schemas.microsoft.com/office/drawing/2014/main" val="845346854"/>
                  </a:ext>
                </a:extLst>
              </a:tr>
              <a:tr h="459910">
                <a:tc>
                  <a:txBody>
                    <a:bodyPr/>
                    <a:lstStyle/>
                    <a:p>
                      <a:r>
                        <a:rPr lang="en-US" sz="2400" b="1">
                          <a:latin typeface="Gabriola"/>
                        </a:rPr>
                        <a:t>4</a:t>
                      </a:r>
                      <a:endParaRPr lang="en-US" sz="2400" b="1" dirty="0">
                        <a:latin typeface="Gabriola"/>
                      </a:endParaRP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Capacitor </a:t>
                      </a: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470µF </a:t>
                      </a: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 1 </a:t>
                      </a:r>
                    </a:p>
                  </a:txBody>
                  <a:tcPr marL="100854" marR="100854" marT="50427" marB="50427"/>
                </a:tc>
                <a:extLst>
                  <a:ext uri="{0D108BD9-81ED-4DB2-BD59-A6C34878D82A}">
                    <a16:rowId xmlns:a16="http://schemas.microsoft.com/office/drawing/2014/main" val="118705486"/>
                  </a:ext>
                </a:extLst>
              </a:tr>
              <a:tr h="822996">
                <a:tc>
                  <a:txBody>
                    <a:bodyPr/>
                    <a:lstStyle/>
                    <a:p>
                      <a:r>
                        <a:rPr lang="en-US" sz="2400" b="1">
                          <a:latin typeface="Gabriola"/>
                        </a:rPr>
                        <a:t>5</a:t>
                      </a:r>
                      <a:endParaRPr lang="en-US" sz="2400" b="1" dirty="0">
                        <a:latin typeface="Gabriola"/>
                      </a:endParaRP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Voltmeter </a:t>
                      </a:r>
                      <a:endParaRPr lang="en-US" sz="2400" b="1" dirty="0">
                        <a:latin typeface="Gabriola"/>
                      </a:endParaRP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(0-20V)</a:t>
                      </a:r>
                    </a:p>
                    <a:p>
                      <a:pPr lvl="0">
                        <a:buNone/>
                      </a:pPr>
                      <a:endParaRPr lang="en-US" sz="2400" b="1" dirty="0">
                        <a:latin typeface="Gabriola"/>
                      </a:endParaRP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 1 </a:t>
                      </a:r>
                      <a:endParaRPr lang="en-US" sz="2400" b="1" dirty="0">
                        <a:latin typeface="Gabriola"/>
                      </a:endParaRPr>
                    </a:p>
                  </a:txBody>
                  <a:tcPr marL="100854" marR="100854" marT="50427" marB="50427"/>
                </a:tc>
                <a:extLst>
                  <a:ext uri="{0D108BD9-81ED-4DB2-BD59-A6C34878D82A}">
                    <a16:rowId xmlns:a16="http://schemas.microsoft.com/office/drawing/2014/main" val="1921011214"/>
                  </a:ext>
                </a:extLst>
              </a:tr>
              <a:tr h="944025">
                <a:tc>
                  <a:txBody>
                    <a:bodyPr/>
                    <a:lstStyle/>
                    <a:p>
                      <a:r>
                        <a:rPr lang="en-US" sz="2400" b="1">
                          <a:latin typeface="Gabriola"/>
                        </a:rPr>
                        <a:t>6</a:t>
                      </a:r>
                      <a:endParaRPr lang="en-US" sz="2400" b="1" dirty="0">
                        <a:latin typeface="Gabriola"/>
                      </a:endParaRP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Cathode Ray Oscilloscope(CRO) -</a:t>
                      </a:r>
                    </a:p>
                  </a:txBody>
                  <a:tcPr marL="100854" marR="100854" marT="50427" marB="50427"/>
                </a:tc>
                <a:tc>
                  <a:txBody>
                    <a:bodyPr/>
                    <a:lstStyle/>
                    <a:p>
                      <a:r>
                        <a:rPr lang="en-US" sz="2400" b="1">
                          <a:latin typeface="Gabriola"/>
                        </a:rPr>
                        <a:t>-</a:t>
                      </a:r>
                      <a:endParaRPr lang="en-US" sz="2400" b="1" dirty="0">
                        <a:latin typeface="Gabriola"/>
                      </a:endParaRPr>
                    </a:p>
                  </a:txBody>
                  <a:tcPr marL="100854" marR="100854" marT="50427" marB="50427"/>
                </a:tc>
                <a:tc>
                  <a:txBody>
                    <a:bodyPr/>
                    <a:lstStyle/>
                    <a:p>
                      <a:r>
                        <a:rPr lang="en-US" sz="2400" b="1">
                          <a:latin typeface="Gabriola"/>
                        </a:rPr>
                        <a:t>1</a:t>
                      </a:r>
                      <a:endParaRPr lang="en-US" sz="2400" b="1" dirty="0">
                        <a:latin typeface="Gabriola"/>
                      </a:endParaRPr>
                    </a:p>
                  </a:txBody>
                  <a:tcPr marL="100854" marR="100854" marT="50427" marB="50427"/>
                </a:tc>
                <a:extLst>
                  <a:ext uri="{0D108BD9-81ED-4DB2-BD59-A6C34878D82A}">
                    <a16:rowId xmlns:a16="http://schemas.microsoft.com/office/drawing/2014/main" val="1430209789"/>
                  </a:ext>
                </a:extLst>
              </a:tr>
              <a:tr h="822996">
                <a:tc>
                  <a:txBody>
                    <a:bodyPr/>
                    <a:lstStyle/>
                    <a:p>
                      <a:r>
                        <a:rPr lang="en-US" sz="2400" b="1">
                          <a:latin typeface="Gabriola"/>
                        </a:rPr>
                        <a:t>7</a:t>
                      </a:r>
                      <a:endParaRPr lang="en-US" sz="2400" b="1" dirty="0">
                        <a:latin typeface="Gabriola"/>
                      </a:endParaRPr>
                    </a:p>
                  </a:txBody>
                  <a:tcPr marL="100854" marR="100854" marT="50427" marB="50427"/>
                </a:tc>
                <a:tc>
                  <a:txBody>
                    <a:bodyPr/>
                    <a:lstStyle/>
                    <a:p>
                      <a:pPr lvl="0" algn="l">
                        <a:lnSpc>
                          <a:spcPct val="100000"/>
                        </a:lnSpc>
                        <a:spcBef>
                          <a:spcPts val="0"/>
                        </a:spcBef>
                        <a:spcAft>
                          <a:spcPts val="0"/>
                        </a:spcAft>
                        <a:buNone/>
                      </a:pPr>
                      <a:r>
                        <a:rPr lang="en-US" sz="2400" b="1" i="0" u="none" strike="noStrike" noProof="0">
                          <a:latin typeface="Gabriola"/>
                        </a:rPr>
                        <a:t>Bread board &amp; Wires </a:t>
                      </a:r>
                    </a:p>
                    <a:p>
                      <a:pPr lvl="0">
                        <a:buNone/>
                      </a:pPr>
                      <a:endParaRPr lang="en-US" sz="2400" b="1" dirty="0">
                        <a:latin typeface="Gabriola"/>
                      </a:endParaRPr>
                    </a:p>
                  </a:txBody>
                  <a:tcPr marL="100854" marR="100854" marT="50427" marB="50427"/>
                </a:tc>
                <a:tc>
                  <a:txBody>
                    <a:bodyPr/>
                    <a:lstStyle/>
                    <a:p>
                      <a:r>
                        <a:rPr lang="en-US" sz="2400" b="1">
                          <a:latin typeface="Gabriola"/>
                        </a:rPr>
                        <a:t>-</a:t>
                      </a:r>
                      <a:endParaRPr lang="en-US" sz="2400" b="1" dirty="0">
                        <a:latin typeface="Gabriola"/>
                      </a:endParaRPr>
                    </a:p>
                  </a:txBody>
                  <a:tcPr marL="100854" marR="100854" marT="50427" marB="50427"/>
                </a:tc>
                <a:tc>
                  <a:txBody>
                    <a:bodyPr/>
                    <a:lstStyle/>
                    <a:p>
                      <a:r>
                        <a:rPr lang="en-US" sz="2400" b="1">
                          <a:latin typeface="Gabriola"/>
                        </a:rPr>
                        <a:t>-</a:t>
                      </a:r>
                      <a:endParaRPr lang="en-US" sz="2400" b="1" dirty="0">
                        <a:latin typeface="Gabriola"/>
                      </a:endParaRPr>
                    </a:p>
                  </a:txBody>
                  <a:tcPr marL="100854" marR="100854" marT="50427" marB="50427"/>
                </a:tc>
                <a:extLst>
                  <a:ext uri="{0D108BD9-81ED-4DB2-BD59-A6C34878D82A}">
                    <a16:rowId xmlns:a16="http://schemas.microsoft.com/office/drawing/2014/main" val="4033930597"/>
                  </a:ext>
                </a:extLst>
              </a:tr>
            </a:tbl>
          </a:graphicData>
        </a:graphic>
      </p:graphicFrame>
    </p:spTree>
    <p:extLst>
      <p:ext uri="{BB962C8B-B14F-4D97-AF65-F5344CB8AC3E}">
        <p14:creationId xmlns:p14="http://schemas.microsoft.com/office/powerpoint/2010/main" val="176206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9769A-E1A8-4890-A4B7-FF5D5C1DC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5030541-939E-4D9D-82AB-34D32FD16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79057" y="2200234"/>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2C72092-2B09-4FBA-B639-9D8632545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7520" y="2255022"/>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5DB81DD-8F8C-4933-94B4-0E5595C5A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41748" y="618134"/>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10B73D1-A4C3-4A71-836A-5FD28F326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77662" y="659873"/>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C871235F-652C-43A2-AD3C-15FDA65E6DB4}"/>
              </a:ext>
            </a:extLst>
          </p:cNvPr>
          <p:cNvSpPr>
            <a:spLocks noGrp="1"/>
          </p:cNvSpPr>
          <p:nvPr>
            <p:ph type="title"/>
          </p:nvPr>
        </p:nvSpPr>
        <p:spPr>
          <a:xfrm>
            <a:off x="5876598" y="1083379"/>
            <a:ext cx="4947424" cy="1364106"/>
          </a:xfrm>
        </p:spPr>
        <p:txBody>
          <a:bodyPr>
            <a:normAutofit/>
          </a:bodyPr>
          <a:lstStyle/>
          <a:p>
            <a:pPr algn="ctr"/>
            <a:r>
              <a:rPr lang="en-US" b="0" u="sng">
                <a:latin typeface="Algerian"/>
              </a:rPr>
              <a:t>Theory:</a:t>
            </a:r>
            <a:endParaRPr lang="en-US"/>
          </a:p>
        </p:txBody>
      </p:sp>
      <p:sp>
        <p:nvSpPr>
          <p:cNvPr id="3" name="Content Placeholder 2">
            <a:extLst>
              <a:ext uri="{FF2B5EF4-FFF2-40B4-BE49-F238E27FC236}">
                <a16:creationId xmlns:a16="http://schemas.microsoft.com/office/drawing/2014/main" id="{D06EE199-764C-44C7-BAC1-7E6213E69C87}"/>
              </a:ext>
            </a:extLst>
          </p:cNvPr>
          <p:cNvSpPr>
            <a:spLocks noGrp="1"/>
          </p:cNvSpPr>
          <p:nvPr>
            <p:ph idx="1"/>
          </p:nvPr>
        </p:nvSpPr>
        <p:spPr>
          <a:xfrm>
            <a:off x="1235473" y="2895572"/>
            <a:ext cx="6736991" cy="2655410"/>
          </a:xfrm>
        </p:spPr>
        <p:txBody>
          <a:bodyPr vert="horz" lIns="91440" tIns="45720" rIns="91440" bIns="45720" rtlCol="0" anchor="ctr">
            <a:normAutofit fontScale="92500"/>
          </a:bodyPr>
          <a:lstStyle/>
          <a:p>
            <a:pPr marL="457200" indent="-457200" algn="ctr">
              <a:lnSpc>
                <a:spcPct val="90000"/>
              </a:lnSpc>
              <a:buFont typeface="Arial"/>
              <a:buChar char="•"/>
            </a:pPr>
            <a:r>
              <a:rPr lang="en-US" sz="2200">
                <a:latin typeface="Gabriola"/>
              </a:rPr>
              <a:t>Rectifier is a circuit which converts AC input signal to DC output signal. The halfwave rectifier circuit passes one half of each complete sinewave of the AC supply in order to convert it into a DC supply. It is called as halfwave rectifier because it passes only half of the AC power supply. </a:t>
            </a:r>
            <a:endParaRPr lang="en-US">
              <a:latin typeface="Gabriola"/>
            </a:endParaRPr>
          </a:p>
          <a:p>
            <a:pPr marL="457200" indent="-457200" algn="ctr">
              <a:lnSpc>
                <a:spcPct val="90000"/>
              </a:lnSpc>
              <a:buFont typeface="Arial"/>
              <a:buChar char="•"/>
            </a:pPr>
            <a:r>
              <a:rPr lang="en-US" sz="2200">
                <a:latin typeface="Gabriola"/>
              </a:rPr>
              <a:t>During positive half cycle of the AC sinewave, the diode is forward biased , resulting in current flowing through the diode. (V</a:t>
            </a:r>
            <a:r>
              <a:rPr lang="en-US" sz="2200" baseline="-25000">
                <a:latin typeface="Gabriola"/>
              </a:rPr>
              <a:t>out</a:t>
            </a:r>
            <a:r>
              <a:rPr lang="en-US" sz="2200">
                <a:latin typeface="Gabriola"/>
              </a:rPr>
              <a:t> = V</a:t>
            </a:r>
            <a:r>
              <a:rPr lang="en-US" sz="2200" baseline="-25000">
                <a:latin typeface="Gabriola"/>
              </a:rPr>
              <a:t>in</a:t>
            </a:r>
            <a:r>
              <a:rPr lang="en-US" sz="2200">
                <a:latin typeface="Gabriola"/>
              </a:rPr>
              <a:t>)</a:t>
            </a:r>
            <a:endParaRPr lang="en-US">
              <a:latin typeface="Gabriola"/>
            </a:endParaRPr>
          </a:p>
          <a:p>
            <a:pPr marL="457200" indent="-457200" algn="ctr">
              <a:lnSpc>
                <a:spcPct val="90000"/>
              </a:lnSpc>
              <a:buFont typeface="Arial"/>
              <a:buChar char="•"/>
            </a:pPr>
            <a:r>
              <a:rPr lang="en-US" sz="2200" dirty="0">
                <a:latin typeface="Gabriola"/>
              </a:rPr>
              <a:t> </a:t>
            </a:r>
            <a:r>
              <a:rPr lang="en-US" sz="2200">
                <a:latin typeface="Gabriola"/>
              </a:rPr>
              <a:t>During negitive half cycle of the AC sinewave, the diode is reverse biased , resulting in no current flowing through the diode. (V</a:t>
            </a:r>
            <a:r>
              <a:rPr lang="en-US" sz="2200" baseline="-25000">
                <a:latin typeface="Gabriola"/>
              </a:rPr>
              <a:t>out</a:t>
            </a:r>
            <a:r>
              <a:rPr lang="en-US" sz="2200">
                <a:latin typeface="Gabriola"/>
              </a:rPr>
              <a:t> = 0)</a:t>
            </a:r>
            <a:endParaRPr lang="en-US">
              <a:latin typeface="Gabriola"/>
            </a:endParaRPr>
          </a:p>
        </p:txBody>
      </p:sp>
    </p:spTree>
    <p:extLst>
      <p:ext uri="{BB962C8B-B14F-4D97-AF65-F5344CB8AC3E}">
        <p14:creationId xmlns:p14="http://schemas.microsoft.com/office/powerpoint/2010/main" val="145192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1CE512C-FAC7-426B-89D0-50188951A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1403">
            <a:off x="884672" y="647854"/>
            <a:ext cx="5622781" cy="2432251"/>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6314"/>
              <a:gd name="connsiteX1" fmla="*/ 1155749 w 1726174"/>
              <a:gd name="connsiteY1" fmla="*/ 722386 h 836314"/>
              <a:gd name="connsiteX2" fmla="*/ 1623686 w 1726174"/>
              <a:gd name="connsiteY2" fmla="*/ 619618 h 836314"/>
              <a:gd name="connsiteX3" fmla="*/ 1668834 w 1726174"/>
              <a:gd name="connsiteY3" fmla="*/ 135843 h 836314"/>
              <a:gd name="connsiteX4" fmla="*/ 711953 w 1726174"/>
              <a:gd name="connsiteY4" fmla="*/ 302 h 836314"/>
              <a:gd name="connsiteX5" fmla="*/ 46296 w 1726174"/>
              <a:gd name="connsiteY5" fmla="*/ 158293 h 836314"/>
              <a:gd name="connsiteX6" fmla="*/ 100392 w 1726174"/>
              <a:gd name="connsiteY6" fmla="*/ 627288 h 836314"/>
              <a:gd name="connsiteX7" fmla="*/ 451431 w 1726174"/>
              <a:gd name="connsiteY7" fmla="*/ 707708 h 836314"/>
              <a:gd name="connsiteX8" fmla="*/ 624372 w 1726174"/>
              <a:gd name="connsiteY8" fmla="*/ 836189 h 836314"/>
              <a:gd name="connsiteX9" fmla="*/ 602001 w 1726174"/>
              <a:gd name="connsiteY9" fmla="*/ 787961 h 836314"/>
              <a:gd name="connsiteX10" fmla="*/ 596213 w 1726174"/>
              <a:gd name="connsiteY10" fmla="*/ 719029 h 836314"/>
              <a:gd name="connsiteX0" fmla="*/ 606950 w 1726174"/>
              <a:gd name="connsiteY0" fmla="*/ 711850 h 836314"/>
              <a:gd name="connsiteX1" fmla="*/ 1155749 w 1726174"/>
              <a:gd name="connsiteY1" fmla="*/ 722386 h 836314"/>
              <a:gd name="connsiteX2" fmla="*/ 1623686 w 1726174"/>
              <a:gd name="connsiteY2" fmla="*/ 619618 h 836314"/>
              <a:gd name="connsiteX3" fmla="*/ 1668834 w 1726174"/>
              <a:gd name="connsiteY3" fmla="*/ 135843 h 836314"/>
              <a:gd name="connsiteX4" fmla="*/ 711953 w 1726174"/>
              <a:gd name="connsiteY4" fmla="*/ 302 h 836314"/>
              <a:gd name="connsiteX5" fmla="*/ 46296 w 1726174"/>
              <a:gd name="connsiteY5" fmla="*/ 158293 h 836314"/>
              <a:gd name="connsiteX6" fmla="*/ 100392 w 1726174"/>
              <a:gd name="connsiteY6" fmla="*/ 627288 h 836314"/>
              <a:gd name="connsiteX7" fmla="*/ 451431 w 1726174"/>
              <a:gd name="connsiteY7" fmla="*/ 707708 h 836314"/>
              <a:gd name="connsiteX8" fmla="*/ 624372 w 1726174"/>
              <a:gd name="connsiteY8" fmla="*/ 836189 h 836314"/>
              <a:gd name="connsiteX9" fmla="*/ 602001 w 1726174"/>
              <a:gd name="connsiteY9" fmla="*/ 787961 h 836314"/>
              <a:gd name="connsiteX10" fmla="*/ 606950 w 1726174"/>
              <a:gd name="connsiteY10" fmla="*/ 711850 h 836314"/>
              <a:gd name="connsiteX0" fmla="*/ 612615 w 1731839"/>
              <a:gd name="connsiteY0" fmla="*/ 711557 h 836021"/>
              <a:gd name="connsiteX1" fmla="*/ 1161414 w 1731839"/>
              <a:gd name="connsiteY1" fmla="*/ 722093 h 836021"/>
              <a:gd name="connsiteX2" fmla="*/ 1629351 w 1731839"/>
              <a:gd name="connsiteY2" fmla="*/ 619325 h 836021"/>
              <a:gd name="connsiteX3" fmla="*/ 1674499 w 1731839"/>
              <a:gd name="connsiteY3" fmla="*/ 135550 h 836021"/>
              <a:gd name="connsiteX4" fmla="*/ 717618 w 1731839"/>
              <a:gd name="connsiteY4" fmla="*/ 9 h 836021"/>
              <a:gd name="connsiteX5" fmla="*/ 44803 w 1731839"/>
              <a:gd name="connsiteY5" fmla="*/ 138857 h 836021"/>
              <a:gd name="connsiteX6" fmla="*/ 106057 w 1731839"/>
              <a:gd name="connsiteY6" fmla="*/ 626995 h 836021"/>
              <a:gd name="connsiteX7" fmla="*/ 457096 w 1731839"/>
              <a:gd name="connsiteY7" fmla="*/ 707415 h 836021"/>
              <a:gd name="connsiteX8" fmla="*/ 630037 w 1731839"/>
              <a:gd name="connsiteY8" fmla="*/ 835896 h 836021"/>
              <a:gd name="connsiteX9" fmla="*/ 607666 w 1731839"/>
              <a:gd name="connsiteY9" fmla="*/ 787668 h 836021"/>
              <a:gd name="connsiteX10" fmla="*/ 612615 w 1731839"/>
              <a:gd name="connsiteY10" fmla="*/ 711557 h 836021"/>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1973 w 1736146"/>
              <a:gd name="connsiteY9" fmla="*/ 788892 h 837245"/>
              <a:gd name="connsiteX10" fmla="*/ 616922 w 1736146"/>
              <a:gd name="connsiteY10" fmla="*/ 712781 h 837245"/>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3762 w 1736146"/>
              <a:gd name="connsiteY9" fmla="*/ 791285 h 837245"/>
              <a:gd name="connsiteX10" fmla="*/ 616922 w 1736146"/>
              <a:gd name="connsiteY10" fmla="*/ 712781 h 837245"/>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3762 w 1736146"/>
              <a:gd name="connsiteY9" fmla="*/ 791285 h 837245"/>
              <a:gd name="connsiteX10" fmla="*/ 616922 w 1736146"/>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9094"/>
              <a:gd name="connsiteX1" fmla="*/ 1167511 w 1736070"/>
              <a:gd name="connsiteY1" fmla="*/ 711353 h 839094"/>
              <a:gd name="connsiteX2" fmla="*/ 1633658 w 1736070"/>
              <a:gd name="connsiteY2" fmla="*/ 620549 h 839094"/>
              <a:gd name="connsiteX3" fmla="*/ 1678806 w 1736070"/>
              <a:gd name="connsiteY3" fmla="*/ 136774 h 839094"/>
              <a:gd name="connsiteX4" fmla="*/ 721925 w 1736070"/>
              <a:gd name="connsiteY4" fmla="*/ 1233 h 839094"/>
              <a:gd name="connsiteX5" fmla="*/ 43741 w 1736070"/>
              <a:gd name="connsiteY5" fmla="*/ 106580 h 839094"/>
              <a:gd name="connsiteX6" fmla="*/ 110364 w 1736070"/>
              <a:gd name="connsiteY6" fmla="*/ 628219 h 839094"/>
              <a:gd name="connsiteX7" fmla="*/ 461403 w 1736070"/>
              <a:gd name="connsiteY7" fmla="*/ 708639 h 839094"/>
              <a:gd name="connsiteX8" fmla="*/ 634344 w 1736070"/>
              <a:gd name="connsiteY8" fmla="*/ 837120 h 839094"/>
              <a:gd name="connsiteX9" fmla="*/ 613762 w 1736070"/>
              <a:gd name="connsiteY9" fmla="*/ 791285 h 839094"/>
              <a:gd name="connsiteX10" fmla="*/ 616922 w 1736070"/>
              <a:gd name="connsiteY10" fmla="*/ 712781 h 839094"/>
              <a:gd name="connsiteX0" fmla="*/ 616922 w 1736070"/>
              <a:gd name="connsiteY0" fmla="*/ 712781 h 839094"/>
              <a:gd name="connsiteX1" fmla="*/ 1167511 w 1736070"/>
              <a:gd name="connsiteY1" fmla="*/ 711353 h 839094"/>
              <a:gd name="connsiteX2" fmla="*/ 1633658 w 1736070"/>
              <a:gd name="connsiteY2" fmla="*/ 620549 h 839094"/>
              <a:gd name="connsiteX3" fmla="*/ 1678806 w 1736070"/>
              <a:gd name="connsiteY3" fmla="*/ 136774 h 839094"/>
              <a:gd name="connsiteX4" fmla="*/ 721925 w 1736070"/>
              <a:gd name="connsiteY4" fmla="*/ 1233 h 839094"/>
              <a:gd name="connsiteX5" fmla="*/ 43741 w 1736070"/>
              <a:gd name="connsiteY5" fmla="*/ 106580 h 839094"/>
              <a:gd name="connsiteX6" fmla="*/ 110364 w 1736070"/>
              <a:gd name="connsiteY6" fmla="*/ 628219 h 839094"/>
              <a:gd name="connsiteX7" fmla="*/ 461403 w 1736070"/>
              <a:gd name="connsiteY7" fmla="*/ 708639 h 839094"/>
              <a:gd name="connsiteX8" fmla="*/ 634344 w 1736070"/>
              <a:gd name="connsiteY8" fmla="*/ 837120 h 839094"/>
              <a:gd name="connsiteX9" fmla="*/ 613762 w 1736070"/>
              <a:gd name="connsiteY9" fmla="*/ 791285 h 839094"/>
              <a:gd name="connsiteX10" fmla="*/ 616922 w 1736070"/>
              <a:gd name="connsiteY10" fmla="*/ 712781 h 839094"/>
              <a:gd name="connsiteX0" fmla="*/ 616922 w 1736070"/>
              <a:gd name="connsiteY0" fmla="*/ 715564 h 841877"/>
              <a:gd name="connsiteX1" fmla="*/ 1167511 w 1736070"/>
              <a:gd name="connsiteY1" fmla="*/ 714136 h 841877"/>
              <a:gd name="connsiteX2" fmla="*/ 1633658 w 1736070"/>
              <a:gd name="connsiteY2" fmla="*/ 623332 h 841877"/>
              <a:gd name="connsiteX3" fmla="*/ 1678806 w 1736070"/>
              <a:gd name="connsiteY3" fmla="*/ 186531 h 841877"/>
              <a:gd name="connsiteX4" fmla="*/ 721925 w 1736070"/>
              <a:gd name="connsiteY4" fmla="*/ 4016 h 841877"/>
              <a:gd name="connsiteX5" fmla="*/ 43741 w 1736070"/>
              <a:gd name="connsiteY5" fmla="*/ 109363 h 841877"/>
              <a:gd name="connsiteX6" fmla="*/ 110364 w 1736070"/>
              <a:gd name="connsiteY6" fmla="*/ 631002 h 841877"/>
              <a:gd name="connsiteX7" fmla="*/ 461403 w 1736070"/>
              <a:gd name="connsiteY7" fmla="*/ 711422 h 841877"/>
              <a:gd name="connsiteX8" fmla="*/ 634344 w 1736070"/>
              <a:gd name="connsiteY8" fmla="*/ 839903 h 841877"/>
              <a:gd name="connsiteX9" fmla="*/ 613762 w 1736070"/>
              <a:gd name="connsiteY9" fmla="*/ 794068 h 841877"/>
              <a:gd name="connsiteX10" fmla="*/ 616922 w 1736070"/>
              <a:gd name="connsiteY10" fmla="*/ 715564 h 841877"/>
              <a:gd name="connsiteX0" fmla="*/ 616922 w 1732832"/>
              <a:gd name="connsiteY0" fmla="*/ 713064 h 839377"/>
              <a:gd name="connsiteX1" fmla="*/ 1167511 w 1732832"/>
              <a:gd name="connsiteY1" fmla="*/ 711636 h 839377"/>
              <a:gd name="connsiteX2" fmla="*/ 1633658 w 1732832"/>
              <a:gd name="connsiteY2" fmla="*/ 620832 h 839377"/>
              <a:gd name="connsiteX3" fmla="*/ 1674387 w 1732832"/>
              <a:gd name="connsiteY3" fmla="*/ 142276 h 839377"/>
              <a:gd name="connsiteX4" fmla="*/ 721925 w 1732832"/>
              <a:gd name="connsiteY4" fmla="*/ 1516 h 839377"/>
              <a:gd name="connsiteX5" fmla="*/ 43741 w 1732832"/>
              <a:gd name="connsiteY5" fmla="*/ 106863 h 839377"/>
              <a:gd name="connsiteX6" fmla="*/ 110364 w 1732832"/>
              <a:gd name="connsiteY6" fmla="*/ 628502 h 839377"/>
              <a:gd name="connsiteX7" fmla="*/ 461403 w 1732832"/>
              <a:gd name="connsiteY7" fmla="*/ 708922 h 839377"/>
              <a:gd name="connsiteX8" fmla="*/ 634344 w 1732832"/>
              <a:gd name="connsiteY8" fmla="*/ 837403 h 839377"/>
              <a:gd name="connsiteX9" fmla="*/ 613762 w 1732832"/>
              <a:gd name="connsiteY9" fmla="*/ 791568 h 839377"/>
              <a:gd name="connsiteX10" fmla="*/ 616922 w 1732832"/>
              <a:gd name="connsiteY10" fmla="*/ 713064 h 839377"/>
              <a:gd name="connsiteX0" fmla="*/ 616922 w 1732832"/>
              <a:gd name="connsiteY0" fmla="*/ 713064 h 839377"/>
              <a:gd name="connsiteX1" fmla="*/ 1167511 w 1732832"/>
              <a:gd name="connsiteY1" fmla="*/ 711636 h 839377"/>
              <a:gd name="connsiteX2" fmla="*/ 1633658 w 1732832"/>
              <a:gd name="connsiteY2" fmla="*/ 620832 h 839377"/>
              <a:gd name="connsiteX3" fmla="*/ 1674387 w 1732832"/>
              <a:gd name="connsiteY3" fmla="*/ 142276 h 839377"/>
              <a:gd name="connsiteX4" fmla="*/ 721925 w 1732832"/>
              <a:gd name="connsiteY4" fmla="*/ 1516 h 839377"/>
              <a:gd name="connsiteX5" fmla="*/ 43741 w 1732832"/>
              <a:gd name="connsiteY5" fmla="*/ 106863 h 839377"/>
              <a:gd name="connsiteX6" fmla="*/ 110364 w 1732832"/>
              <a:gd name="connsiteY6" fmla="*/ 628502 h 839377"/>
              <a:gd name="connsiteX7" fmla="*/ 461403 w 1732832"/>
              <a:gd name="connsiteY7" fmla="*/ 708922 h 839377"/>
              <a:gd name="connsiteX8" fmla="*/ 634344 w 1732832"/>
              <a:gd name="connsiteY8" fmla="*/ 837403 h 839377"/>
              <a:gd name="connsiteX9" fmla="*/ 613762 w 1732832"/>
              <a:gd name="connsiteY9" fmla="*/ 791568 h 839377"/>
              <a:gd name="connsiteX10" fmla="*/ 616922 w 1732832"/>
              <a:gd name="connsiteY10" fmla="*/ 713064 h 839377"/>
              <a:gd name="connsiteX0" fmla="*/ 616922 w 1733140"/>
              <a:gd name="connsiteY0" fmla="*/ 713064 h 839377"/>
              <a:gd name="connsiteX1" fmla="*/ 1160523 w 1733140"/>
              <a:gd name="connsiteY1" fmla="*/ 724017 h 839377"/>
              <a:gd name="connsiteX2" fmla="*/ 1633658 w 1733140"/>
              <a:gd name="connsiteY2" fmla="*/ 620832 h 839377"/>
              <a:gd name="connsiteX3" fmla="*/ 1674387 w 1733140"/>
              <a:gd name="connsiteY3" fmla="*/ 142276 h 839377"/>
              <a:gd name="connsiteX4" fmla="*/ 721925 w 1733140"/>
              <a:gd name="connsiteY4" fmla="*/ 1516 h 839377"/>
              <a:gd name="connsiteX5" fmla="*/ 43741 w 1733140"/>
              <a:gd name="connsiteY5" fmla="*/ 106863 h 839377"/>
              <a:gd name="connsiteX6" fmla="*/ 110364 w 1733140"/>
              <a:gd name="connsiteY6" fmla="*/ 628502 h 839377"/>
              <a:gd name="connsiteX7" fmla="*/ 461403 w 1733140"/>
              <a:gd name="connsiteY7" fmla="*/ 708922 h 839377"/>
              <a:gd name="connsiteX8" fmla="*/ 634344 w 1733140"/>
              <a:gd name="connsiteY8" fmla="*/ 837403 h 839377"/>
              <a:gd name="connsiteX9" fmla="*/ 613762 w 1733140"/>
              <a:gd name="connsiteY9" fmla="*/ 791568 h 839377"/>
              <a:gd name="connsiteX10" fmla="*/ 616922 w 1733140"/>
              <a:gd name="connsiteY10" fmla="*/ 713064 h 839377"/>
              <a:gd name="connsiteX0" fmla="*/ 616922 w 1730438"/>
              <a:gd name="connsiteY0" fmla="*/ 713064 h 839377"/>
              <a:gd name="connsiteX1" fmla="*/ 1160523 w 1730438"/>
              <a:gd name="connsiteY1" fmla="*/ 724017 h 839377"/>
              <a:gd name="connsiteX2" fmla="*/ 1633658 w 1730438"/>
              <a:gd name="connsiteY2" fmla="*/ 620832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2986"/>
              <a:gd name="connsiteY0" fmla="*/ 713064 h 839377"/>
              <a:gd name="connsiteX1" fmla="*/ 1164018 w 1732986"/>
              <a:gd name="connsiteY1" fmla="*/ 711636 h 839377"/>
              <a:gd name="connsiteX2" fmla="*/ 1633658 w 1732986"/>
              <a:gd name="connsiteY2" fmla="*/ 600198 h 839377"/>
              <a:gd name="connsiteX3" fmla="*/ 1674387 w 1732986"/>
              <a:gd name="connsiteY3" fmla="*/ 142276 h 839377"/>
              <a:gd name="connsiteX4" fmla="*/ 721925 w 1732986"/>
              <a:gd name="connsiteY4" fmla="*/ 1516 h 839377"/>
              <a:gd name="connsiteX5" fmla="*/ 43741 w 1732986"/>
              <a:gd name="connsiteY5" fmla="*/ 106863 h 839377"/>
              <a:gd name="connsiteX6" fmla="*/ 110364 w 1732986"/>
              <a:gd name="connsiteY6" fmla="*/ 628502 h 839377"/>
              <a:gd name="connsiteX7" fmla="*/ 461403 w 1732986"/>
              <a:gd name="connsiteY7" fmla="*/ 708922 h 839377"/>
              <a:gd name="connsiteX8" fmla="*/ 634344 w 1732986"/>
              <a:gd name="connsiteY8" fmla="*/ 837403 h 839377"/>
              <a:gd name="connsiteX9" fmla="*/ 613762 w 1732986"/>
              <a:gd name="connsiteY9" fmla="*/ 791568 h 839377"/>
              <a:gd name="connsiteX10" fmla="*/ 616922 w 1732986"/>
              <a:gd name="connsiteY10" fmla="*/ 713064 h 839377"/>
              <a:gd name="connsiteX0" fmla="*/ 616922 w 1732986"/>
              <a:gd name="connsiteY0" fmla="*/ 713064 h 839377"/>
              <a:gd name="connsiteX1" fmla="*/ 1164018 w 1732986"/>
              <a:gd name="connsiteY1" fmla="*/ 711636 h 839377"/>
              <a:gd name="connsiteX2" fmla="*/ 1633658 w 1732986"/>
              <a:gd name="connsiteY2" fmla="*/ 600198 h 839377"/>
              <a:gd name="connsiteX3" fmla="*/ 1674387 w 1732986"/>
              <a:gd name="connsiteY3" fmla="*/ 142276 h 839377"/>
              <a:gd name="connsiteX4" fmla="*/ 721925 w 1732986"/>
              <a:gd name="connsiteY4" fmla="*/ 1516 h 839377"/>
              <a:gd name="connsiteX5" fmla="*/ 43741 w 1732986"/>
              <a:gd name="connsiteY5" fmla="*/ 106863 h 839377"/>
              <a:gd name="connsiteX6" fmla="*/ 110364 w 1732986"/>
              <a:gd name="connsiteY6" fmla="*/ 628502 h 839377"/>
              <a:gd name="connsiteX7" fmla="*/ 461403 w 1732986"/>
              <a:gd name="connsiteY7" fmla="*/ 708922 h 839377"/>
              <a:gd name="connsiteX8" fmla="*/ 634344 w 1732986"/>
              <a:gd name="connsiteY8" fmla="*/ 837403 h 839377"/>
              <a:gd name="connsiteX9" fmla="*/ 616463 w 1732986"/>
              <a:gd name="connsiteY9" fmla="*/ 789973 h 839377"/>
              <a:gd name="connsiteX10" fmla="*/ 616922 w 1732986"/>
              <a:gd name="connsiteY10" fmla="*/ 713064 h 839377"/>
              <a:gd name="connsiteX0" fmla="*/ 616922 w 1732986"/>
              <a:gd name="connsiteY0" fmla="*/ 713064 h 837403"/>
              <a:gd name="connsiteX1" fmla="*/ 1164018 w 1732986"/>
              <a:gd name="connsiteY1" fmla="*/ 711636 h 837403"/>
              <a:gd name="connsiteX2" fmla="*/ 1633658 w 1732986"/>
              <a:gd name="connsiteY2" fmla="*/ 600198 h 837403"/>
              <a:gd name="connsiteX3" fmla="*/ 1674387 w 1732986"/>
              <a:gd name="connsiteY3" fmla="*/ 142276 h 837403"/>
              <a:gd name="connsiteX4" fmla="*/ 721925 w 1732986"/>
              <a:gd name="connsiteY4" fmla="*/ 1516 h 837403"/>
              <a:gd name="connsiteX5" fmla="*/ 43741 w 1732986"/>
              <a:gd name="connsiteY5" fmla="*/ 106863 h 837403"/>
              <a:gd name="connsiteX6" fmla="*/ 110364 w 1732986"/>
              <a:gd name="connsiteY6" fmla="*/ 628502 h 837403"/>
              <a:gd name="connsiteX7" fmla="*/ 461403 w 1732986"/>
              <a:gd name="connsiteY7" fmla="*/ 708922 h 837403"/>
              <a:gd name="connsiteX8" fmla="*/ 634344 w 1732986"/>
              <a:gd name="connsiteY8" fmla="*/ 837403 h 837403"/>
              <a:gd name="connsiteX9" fmla="*/ 616463 w 1732986"/>
              <a:gd name="connsiteY9" fmla="*/ 789973 h 837403"/>
              <a:gd name="connsiteX10" fmla="*/ 616922 w 1732986"/>
              <a:gd name="connsiteY10" fmla="*/ 713064 h 837403"/>
              <a:gd name="connsiteX0" fmla="*/ 616922 w 1730658"/>
              <a:gd name="connsiteY0" fmla="*/ 713064 h 837403"/>
              <a:gd name="connsiteX1" fmla="*/ 1164018 w 1730658"/>
              <a:gd name="connsiteY1" fmla="*/ 711636 h 837403"/>
              <a:gd name="connsiteX2" fmla="*/ 1626069 w 1730658"/>
              <a:gd name="connsiteY2" fmla="*/ 628754 h 837403"/>
              <a:gd name="connsiteX3" fmla="*/ 1674387 w 1730658"/>
              <a:gd name="connsiteY3" fmla="*/ 142276 h 837403"/>
              <a:gd name="connsiteX4" fmla="*/ 721925 w 1730658"/>
              <a:gd name="connsiteY4" fmla="*/ 1516 h 837403"/>
              <a:gd name="connsiteX5" fmla="*/ 43741 w 1730658"/>
              <a:gd name="connsiteY5" fmla="*/ 106863 h 837403"/>
              <a:gd name="connsiteX6" fmla="*/ 110364 w 1730658"/>
              <a:gd name="connsiteY6" fmla="*/ 628502 h 837403"/>
              <a:gd name="connsiteX7" fmla="*/ 461403 w 1730658"/>
              <a:gd name="connsiteY7" fmla="*/ 708922 h 837403"/>
              <a:gd name="connsiteX8" fmla="*/ 634344 w 1730658"/>
              <a:gd name="connsiteY8" fmla="*/ 837403 h 837403"/>
              <a:gd name="connsiteX9" fmla="*/ 616463 w 1730658"/>
              <a:gd name="connsiteY9" fmla="*/ 789973 h 837403"/>
              <a:gd name="connsiteX10" fmla="*/ 616922 w 1730658"/>
              <a:gd name="connsiteY10" fmla="*/ 713064 h 837403"/>
              <a:gd name="connsiteX0" fmla="*/ 616922 w 1722741"/>
              <a:gd name="connsiteY0" fmla="*/ 713064 h 837403"/>
              <a:gd name="connsiteX1" fmla="*/ 1164018 w 1722741"/>
              <a:gd name="connsiteY1" fmla="*/ 711636 h 837403"/>
              <a:gd name="connsiteX2" fmla="*/ 1595711 w 1722741"/>
              <a:gd name="connsiteY2" fmla="*/ 628754 h 837403"/>
              <a:gd name="connsiteX3" fmla="*/ 1674387 w 1722741"/>
              <a:gd name="connsiteY3" fmla="*/ 142276 h 837403"/>
              <a:gd name="connsiteX4" fmla="*/ 721925 w 1722741"/>
              <a:gd name="connsiteY4" fmla="*/ 1516 h 837403"/>
              <a:gd name="connsiteX5" fmla="*/ 43741 w 1722741"/>
              <a:gd name="connsiteY5" fmla="*/ 106863 h 837403"/>
              <a:gd name="connsiteX6" fmla="*/ 110364 w 1722741"/>
              <a:gd name="connsiteY6" fmla="*/ 628502 h 837403"/>
              <a:gd name="connsiteX7" fmla="*/ 461403 w 1722741"/>
              <a:gd name="connsiteY7" fmla="*/ 708922 h 837403"/>
              <a:gd name="connsiteX8" fmla="*/ 634344 w 1722741"/>
              <a:gd name="connsiteY8" fmla="*/ 837403 h 837403"/>
              <a:gd name="connsiteX9" fmla="*/ 616463 w 1722741"/>
              <a:gd name="connsiteY9" fmla="*/ 789973 h 837403"/>
              <a:gd name="connsiteX10" fmla="*/ 616922 w 1722741"/>
              <a:gd name="connsiteY10" fmla="*/ 713064 h 837403"/>
              <a:gd name="connsiteX0" fmla="*/ 612139 w 1722741"/>
              <a:gd name="connsiteY0" fmla="*/ 734249 h 837403"/>
              <a:gd name="connsiteX1" fmla="*/ 1164018 w 1722741"/>
              <a:gd name="connsiteY1" fmla="*/ 711636 h 837403"/>
              <a:gd name="connsiteX2" fmla="*/ 1595711 w 1722741"/>
              <a:gd name="connsiteY2" fmla="*/ 628754 h 837403"/>
              <a:gd name="connsiteX3" fmla="*/ 1674387 w 1722741"/>
              <a:gd name="connsiteY3" fmla="*/ 142276 h 837403"/>
              <a:gd name="connsiteX4" fmla="*/ 721925 w 1722741"/>
              <a:gd name="connsiteY4" fmla="*/ 1516 h 837403"/>
              <a:gd name="connsiteX5" fmla="*/ 43741 w 1722741"/>
              <a:gd name="connsiteY5" fmla="*/ 106863 h 837403"/>
              <a:gd name="connsiteX6" fmla="*/ 110364 w 1722741"/>
              <a:gd name="connsiteY6" fmla="*/ 628502 h 837403"/>
              <a:gd name="connsiteX7" fmla="*/ 461403 w 1722741"/>
              <a:gd name="connsiteY7" fmla="*/ 708922 h 837403"/>
              <a:gd name="connsiteX8" fmla="*/ 634344 w 1722741"/>
              <a:gd name="connsiteY8" fmla="*/ 837403 h 837403"/>
              <a:gd name="connsiteX9" fmla="*/ 616463 w 1722741"/>
              <a:gd name="connsiteY9" fmla="*/ 789973 h 837403"/>
              <a:gd name="connsiteX10" fmla="*/ 612139 w 1722741"/>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99 w 1721854"/>
              <a:gd name="connsiteY0" fmla="*/ 750772 h 853926"/>
              <a:gd name="connsiteX1" fmla="*/ 1193070 w 1721854"/>
              <a:gd name="connsiteY1" fmla="*/ 751461 h 853926"/>
              <a:gd name="connsiteX2" fmla="*/ 1595771 w 1721854"/>
              <a:gd name="connsiteY2" fmla="*/ 645277 h 853926"/>
              <a:gd name="connsiteX3" fmla="*/ 1674447 w 1721854"/>
              <a:gd name="connsiteY3" fmla="*/ 158799 h 853926"/>
              <a:gd name="connsiteX4" fmla="*/ 722810 w 1721854"/>
              <a:gd name="connsiteY4" fmla="*/ 903 h 853926"/>
              <a:gd name="connsiteX5" fmla="*/ 43801 w 1721854"/>
              <a:gd name="connsiteY5" fmla="*/ 123386 h 853926"/>
              <a:gd name="connsiteX6" fmla="*/ 110424 w 1721854"/>
              <a:gd name="connsiteY6" fmla="*/ 645025 h 853926"/>
              <a:gd name="connsiteX7" fmla="*/ 461463 w 1721854"/>
              <a:gd name="connsiteY7" fmla="*/ 725445 h 853926"/>
              <a:gd name="connsiteX8" fmla="*/ 634404 w 1721854"/>
              <a:gd name="connsiteY8" fmla="*/ 853926 h 853926"/>
              <a:gd name="connsiteX9" fmla="*/ 616523 w 1721854"/>
              <a:gd name="connsiteY9" fmla="*/ 806496 h 853926"/>
              <a:gd name="connsiteX10" fmla="*/ 612199 w 1721854"/>
              <a:gd name="connsiteY10" fmla="*/ 750772 h 853926"/>
              <a:gd name="connsiteX0" fmla="*/ 608050 w 1717705"/>
              <a:gd name="connsiteY0" fmla="*/ 754226 h 857380"/>
              <a:gd name="connsiteX1" fmla="*/ 1188921 w 1717705"/>
              <a:gd name="connsiteY1" fmla="*/ 754915 h 857380"/>
              <a:gd name="connsiteX2" fmla="*/ 1591622 w 1717705"/>
              <a:gd name="connsiteY2" fmla="*/ 648731 h 857380"/>
              <a:gd name="connsiteX3" fmla="*/ 1670298 w 1717705"/>
              <a:gd name="connsiteY3" fmla="*/ 162253 h 857380"/>
              <a:gd name="connsiteX4" fmla="*/ 662369 w 1717705"/>
              <a:gd name="connsiteY4" fmla="*/ 828 h 857380"/>
              <a:gd name="connsiteX5" fmla="*/ 39652 w 1717705"/>
              <a:gd name="connsiteY5" fmla="*/ 126840 h 857380"/>
              <a:gd name="connsiteX6" fmla="*/ 106275 w 1717705"/>
              <a:gd name="connsiteY6" fmla="*/ 648479 h 857380"/>
              <a:gd name="connsiteX7" fmla="*/ 457314 w 1717705"/>
              <a:gd name="connsiteY7" fmla="*/ 728899 h 857380"/>
              <a:gd name="connsiteX8" fmla="*/ 630255 w 1717705"/>
              <a:gd name="connsiteY8" fmla="*/ 857380 h 857380"/>
              <a:gd name="connsiteX9" fmla="*/ 612374 w 1717705"/>
              <a:gd name="connsiteY9" fmla="*/ 809950 h 857380"/>
              <a:gd name="connsiteX10" fmla="*/ 608050 w 1717705"/>
              <a:gd name="connsiteY10" fmla="*/ 754226 h 857380"/>
              <a:gd name="connsiteX0" fmla="*/ 607236 w 1716891"/>
              <a:gd name="connsiteY0" fmla="*/ 759127 h 862281"/>
              <a:gd name="connsiteX1" fmla="*/ 1188107 w 1716891"/>
              <a:gd name="connsiteY1" fmla="*/ 759816 h 862281"/>
              <a:gd name="connsiteX2" fmla="*/ 1590808 w 1716891"/>
              <a:gd name="connsiteY2" fmla="*/ 653632 h 862281"/>
              <a:gd name="connsiteX3" fmla="*/ 1669484 w 1716891"/>
              <a:gd name="connsiteY3" fmla="*/ 167154 h 862281"/>
              <a:gd name="connsiteX4" fmla="*/ 650503 w 1716891"/>
              <a:gd name="connsiteY4" fmla="*/ 739 h 862281"/>
              <a:gd name="connsiteX5" fmla="*/ 38838 w 1716891"/>
              <a:gd name="connsiteY5" fmla="*/ 131741 h 862281"/>
              <a:gd name="connsiteX6" fmla="*/ 105461 w 1716891"/>
              <a:gd name="connsiteY6" fmla="*/ 653380 h 862281"/>
              <a:gd name="connsiteX7" fmla="*/ 456500 w 1716891"/>
              <a:gd name="connsiteY7" fmla="*/ 733800 h 862281"/>
              <a:gd name="connsiteX8" fmla="*/ 629441 w 1716891"/>
              <a:gd name="connsiteY8" fmla="*/ 862281 h 862281"/>
              <a:gd name="connsiteX9" fmla="*/ 611560 w 1716891"/>
              <a:gd name="connsiteY9" fmla="*/ 814851 h 862281"/>
              <a:gd name="connsiteX10" fmla="*/ 607236 w 1716891"/>
              <a:gd name="connsiteY10" fmla="*/ 759127 h 862281"/>
              <a:gd name="connsiteX0" fmla="*/ 607236 w 1719556"/>
              <a:gd name="connsiteY0" fmla="*/ 759127 h 862281"/>
              <a:gd name="connsiteX1" fmla="*/ 1188107 w 1719556"/>
              <a:gd name="connsiteY1" fmla="*/ 759816 h 862281"/>
              <a:gd name="connsiteX2" fmla="*/ 1602273 w 1719556"/>
              <a:gd name="connsiteY2" fmla="*/ 650054 h 862281"/>
              <a:gd name="connsiteX3" fmla="*/ 1669484 w 1719556"/>
              <a:gd name="connsiteY3" fmla="*/ 167154 h 862281"/>
              <a:gd name="connsiteX4" fmla="*/ 650503 w 1719556"/>
              <a:gd name="connsiteY4" fmla="*/ 739 h 862281"/>
              <a:gd name="connsiteX5" fmla="*/ 38838 w 1719556"/>
              <a:gd name="connsiteY5" fmla="*/ 131741 h 862281"/>
              <a:gd name="connsiteX6" fmla="*/ 105461 w 1719556"/>
              <a:gd name="connsiteY6" fmla="*/ 653380 h 862281"/>
              <a:gd name="connsiteX7" fmla="*/ 456500 w 1719556"/>
              <a:gd name="connsiteY7" fmla="*/ 733800 h 862281"/>
              <a:gd name="connsiteX8" fmla="*/ 629441 w 1719556"/>
              <a:gd name="connsiteY8" fmla="*/ 862281 h 862281"/>
              <a:gd name="connsiteX9" fmla="*/ 611560 w 1719556"/>
              <a:gd name="connsiteY9" fmla="*/ 814851 h 862281"/>
              <a:gd name="connsiteX10" fmla="*/ 607236 w 1719556"/>
              <a:gd name="connsiteY10" fmla="*/ 759127 h 862281"/>
              <a:gd name="connsiteX0" fmla="*/ 632575 w 1744895"/>
              <a:gd name="connsiteY0" fmla="*/ 758827 h 861981"/>
              <a:gd name="connsiteX1" fmla="*/ 1213446 w 1744895"/>
              <a:gd name="connsiteY1" fmla="*/ 759516 h 861981"/>
              <a:gd name="connsiteX2" fmla="*/ 1627612 w 1744895"/>
              <a:gd name="connsiteY2" fmla="*/ 649754 h 861981"/>
              <a:gd name="connsiteX3" fmla="*/ 1694823 w 1744895"/>
              <a:gd name="connsiteY3" fmla="*/ 166854 h 861981"/>
              <a:gd name="connsiteX4" fmla="*/ 675842 w 1744895"/>
              <a:gd name="connsiteY4" fmla="*/ 439 h 861981"/>
              <a:gd name="connsiteX5" fmla="*/ 33743 w 1744895"/>
              <a:gd name="connsiteY5" fmla="*/ 138126 h 861981"/>
              <a:gd name="connsiteX6" fmla="*/ 130800 w 1744895"/>
              <a:gd name="connsiteY6" fmla="*/ 653080 h 861981"/>
              <a:gd name="connsiteX7" fmla="*/ 481839 w 1744895"/>
              <a:gd name="connsiteY7" fmla="*/ 733500 h 861981"/>
              <a:gd name="connsiteX8" fmla="*/ 654780 w 1744895"/>
              <a:gd name="connsiteY8" fmla="*/ 861981 h 861981"/>
              <a:gd name="connsiteX9" fmla="*/ 636899 w 1744895"/>
              <a:gd name="connsiteY9" fmla="*/ 814551 h 861981"/>
              <a:gd name="connsiteX10" fmla="*/ 632575 w 1744895"/>
              <a:gd name="connsiteY10" fmla="*/ 758827 h 861981"/>
              <a:gd name="connsiteX0" fmla="*/ 632575 w 1744895"/>
              <a:gd name="connsiteY0" fmla="*/ 758471 h 861625"/>
              <a:gd name="connsiteX1" fmla="*/ 1213446 w 1744895"/>
              <a:gd name="connsiteY1" fmla="*/ 759160 h 861625"/>
              <a:gd name="connsiteX2" fmla="*/ 1627612 w 1744895"/>
              <a:gd name="connsiteY2" fmla="*/ 649398 h 861625"/>
              <a:gd name="connsiteX3" fmla="*/ 1694823 w 1744895"/>
              <a:gd name="connsiteY3" fmla="*/ 166498 h 861625"/>
              <a:gd name="connsiteX4" fmla="*/ 675842 w 1744895"/>
              <a:gd name="connsiteY4" fmla="*/ 83 h 861625"/>
              <a:gd name="connsiteX5" fmla="*/ 33743 w 1744895"/>
              <a:gd name="connsiteY5" fmla="*/ 137770 h 861625"/>
              <a:gd name="connsiteX6" fmla="*/ 130800 w 1744895"/>
              <a:gd name="connsiteY6" fmla="*/ 652724 h 861625"/>
              <a:gd name="connsiteX7" fmla="*/ 481839 w 1744895"/>
              <a:gd name="connsiteY7" fmla="*/ 733144 h 861625"/>
              <a:gd name="connsiteX8" fmla="*/ 654780 w 1744895"/>
              <a:gd name="connsiteY8" fmla="*/ 861625 h 861625"/>
              <a:gd name="connsiteX9" fmla="*/ 636899 w 1744895"/>
              <a:gd name="connsiteY9" fmla="*/ 814195 h 861625"/>
              <a:gd name="connsiteX10" fmla="*/ 632575 w 1744895"/>
              <a:gd name="connsiteY10" fmla="*/ 758471 h 86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4895" h="861625">
                <a:moveTo>
                  <a:pt x="632575" y="758471"/>
                </a:moveTo>
                <a:cubicBezTo>
                  <a:pt x="777957" y="764736"/>
                  <a:pt x="1047607" y="777339"/>
                  <a:pt x="1213446" y="759160"/>
                </a:cubicBezTo>
                <a:cubicBezTo>
                  <a:pt x="1379286" y="740981"/>
                  <a:pt x="1547382" y="748175"/>
                  <a:pt x="1627612" y="649398"/>
                </a:cubicBezTo>
                <a:cubicBezTo>
                  <a:pt x="1707842" y="550621"/>
                  <a:pt x="1806456" y="397765"/>
                  <a:pt x="1694823" y="166498"/>
                </a:cubicBezTo>
                <a:cubicBezTo>
                  <a:pt x="1627519" y="31436"/>
                  <a:pt x="975412" y="1999"/>
                  <a:pt x="675842" y="83"/>
                </a:cubicBezTo>
                <a:cubicBezTo>
                  <a:pt x="376272" y="-1833"/>
                  <a:pt x="124583" y="28997"/>
                  <a:pt x="33743" y="137770"/>
                </a:cubicBezTo>
                <a:cubicBezTo>
                  <a:pt x="-57097" y="246544"/>
                  <a:pt x="56117" y="553495"/>
                  <a:pt x="130800" y="652724"/>
                </a:cubicBezTo>
                <a:cubicBezTo>
                  <a:pt x="205483" y="751953"/>
                  <a:pt x="435738" y="733144"/>
                  <a:pt x="481839" y="733144"/>
                </a:cubicBezTo>
                <a:cubicBezTo>
                  <a:pt x="537493" y="797776"/>
                  <a:pt x="593997" y="831638"/>
                  <a:pt x="654780" y="861625"/>
                </a:cubicBezTo>
                <a:cubicBezTo>
                  <a:pt x="644708" y="843702"/>
                  <a:pt x="641518" y="831628"/>
                  <a:pt x="636899" y="814195"/>
                </a:cubicBezTo>
                <a:cubicBezTo>
                  <a:pt x="627046" y="785048"/>
                  <a:pt x="632575" y="758471"/>
                  <a:pt x="632575" y="75847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E179C1E-69CD-4A7C-8407-EC83406AB9B7}"/>
              </a:ext>
            </a:extLst>
          </p:cNvPr>
          <p:cNvSpPr>
            <a:spLocks noGrp="1"/>
          </p:cNvSpPr>
          <p:nvPr>
            <p:ph type="title"/>
          </p:nvPr>
        </p:nvSpPr>
        <p:spPr>
          <a:xfrm>
            <a:off x="1142162" y="897953"/>
            <a:ext cx="5083026" cy="1724135"/>
          </a:xfrm>
        </p:spPr>
        <p:txBody>
          <a:bodyPr>
            <a:normAutofit/>
          </a:bodyPr>
          <a:lstStyle/>
          <a:p>
            <a:pPr algn="ctr"/>
            <a:r>
              <a:rPr lang="en-US" b="0" u="sng">
                <a:latin typeface="Algerian"/>
                <a:ea typeface="+mj-lt"/>
                <a:cs typeface="+mj-lt"/>
              </a:rPr>
              <a:t>Circuit Diagram:</a:t>
            </a:r>
            <a:endParaRPr lang="en-US">
              <a:latin typeface="Algerian"/>
            </a:endParaRPr>
          </a:p>
        </p:txBody>
      </p:sp>
      <p:sp>
        <p:nvSpPr>
          <p:cNvPr id="15" name="Freeform: Shape 14">
            <a:extLst>
              <a:ext uri="{FF2B5EF4-FFF2-40B4-BE49-F238E27FC236}">
                <a16:creationId xmlns:a16="http://schemas.microsoft.com/office/drawing/2014/main" id="{80C1BABC-D8F0-40DC-A386-73BB1E2CA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1403">
            <a:off x="821875" y="593596"/>
            <a:ext cx="5622781" cy="2432251"/>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6314"/>
              <a:gd name="connsiteX1" fmla="*/ 1155749 w 1726174"/>
              <a:gd name="connsiteY1" fmla="*/ 722386 h 836314"/>
              <a:gd name="connsiteX2" fmla="*/ 1623686 w 1726174"/>
              <a:gd name="connsiteY2" fmla="*/ 619618 h 836314"/>
              <a:gd name="connsiteX3" fmla="*/ 1668834 w 1726174"/>
              <a:gd name="connsiteY3" fmla="*/ 135843 h 836314"/>
              <a:gd name="connsiteX4" fmla="*/ 711953 w 1726174"/>
              <a:gd name="connsiteY4" fmla="*/ 302 h 836314"/>
              <a:gd name="connsiteX5" fmla="*/ 46296 w 1726174"/>
              <a:gd name="connsiteY5" fmla="*/ 158293 h 836314"/>
              <a:gd name="connsiteX6" fmla="*/ 100392 w 1726174"/>
              <a:gd name="connsiteY6" fmla="*/ 627288 h 836314"/>
              <a:gd name="connsiteX7" fmla="*/ 451431 w 1726174"/>
              <a:gd name="connsiteY7" fmla="*/ 707708 h 836314"/>
              <a:gd name="connsiteX8" fmla="*/ 624372 w 1726174"/>
              <a:gd name="connsiteY8" fmla="*/ 836189 h 836314"/>
              <a:gd name="connsiteX9" fmla="*/ 602001 w 1726174"/>
              <a:gd name="connsiteY9" fmla="*/ 787961 h 836314"/>
              <a:gd name="connsiteX10" fmla="*/ 596213 w 1726174"/>
              <a:gd name="connsiteY10" fmla="*/ 719029 h 836314"/>
              <a:gd name="connsiteX0" fmla="*/ 606950 w 1726174"/>
              <a:gd name="connsiteY0" fmla="*/ 711850 h 836314"/>
              <a:gd name="connsiteX1" fmla="*/ 1155749 w 1726174"/>
              <a:gd name="connsiteY1" fmla="*/ 722386 h 836314"/>
              <a:gd name="connsiteX2" fmla="*/ 1623686 w 1726174"/>
              <a:gd name="connsiteY2" fmla="*/ 619618 h 836314"/>
              <a:gd name="connsiteX3" fmla="*/ 1668834 w 1726174"/>
              <a:gd name="connsiteY3" fmla="*/ 135843 h 836314"/>
              <a:gd name="connsiteX4" fmla="*/ 711953 w 1726174"/>
              <a:gd name="connsiteY4" fmla="*/ 302 h 836314"/>
              <a:gd name="connsiteX5" fmla="*/ 46296 w 1726174"/>
              <a:gd name="connsiteY5" fmla="*/ 158293 h 836314"/>
              <a:gd name="connsiteX6" fmla="*/ 100392 w 1726174"/>
              <a:gd name="connsiteY6" fmla="*/ 627288 h 836314"/>
              <a:gd name="connsiteX7" fmla="*/ 451431 w 1726174"/>
              <a:gd name="connsiteY7" fmla="*/ 707708 h 836314"/>
              <a:gd name="connsiteX8" fmla="*/ 624372 w 1726174"/>
              <a:gd name="connsiteY8" fmla="*/ 836189 h 836314"/>
              <a:gd name="connsiteX9" fmla="*/ 602001 w 1726174"/>
              <a:gd name="connsiteY9" fmla="*/ 787961 h 836314"/>
              <a:gd name="connsiteX10" fmla="*/ 606950 w 1726174"/>
              <a:gd name="connsiteY10" fmla="*/ 711850 h 836314"/>
              <a:gd name="connsiteX0" fmla="*/ 612615 w 1731839"/>
              <a:gd name="connsiteY0" fmla="*/ 711557 h 836021"/>
              <a:gd name="connsiteX1" fmla="*/ 1161414 w 1731839"/>
              <a:gd name="connsiteY1" fmla="*/ 722093 h 836021"/>
              <a:gd name="connsiteX2" fmla="*/ 1629351 w 1731839"/>
              <a:gd name="connsiteY2" fmla="*/ 619325 h 836021"/>
              <a:gd name="connsiteX3" fmla="*/ 1674499 w 1731839"/>
              <a:gd name="connsiteY3" fmla="*/ 135550 h 836021"/>
              <a:gd name="connsiteX4" fmla="*/ 717618 w 1731839"/>
              <a:gd name="connsiteY4" fmla="*/ 9 h 836021"/>
              <a:gd name="connsiteX5" fmla="*/ 44803 w 1731839"/>
              <a:gd name="connsiteY5" fmla="*/ 138857 h 836021"/>
              <a:gd name="connsiteX6" fmla="*/ 106057 w 1731839"/>
              <a:gd name="connsiteY6" fmla="*/ 626995 h 836021"/>
              <a:gd name="connsiteX7" fmla="*/ 457096 w 1731839"/>
              <a:gd name="connsiteY7" fmla="*/ 707415 h 836021"/>
              <a:gd name="connsiteX8" fmla="*/ 630037 w 1731839"/>
              <a:gd name="connsiteY8" fmla="*/ 835896 h 836021"/>
              <a:gd name="connsiteX9" fmla="*/ 607666 w 1731839"/>
              <a:gd name="connsiteY9" fmla="*/ 787668 h 836021"/>
              <a:gd name="connsiteX10" fmla="*/ 612615 w 1731839"/>
              <a:gd name="connsiteY10" fmla="*/ 711557 h 836021"/>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1973 w 1736146"/>
              <a:gd name="connsiteY9" fmla="*/ 788892 h 837245"/>
              <a:gd name="connsiteX10" fmla="*/ 616922 w 1736146"/>
              <a:gd name="connsiteY10" fmla="*/ 712781 h 837245"/>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3762 w 1736146"/>
              <a:gd name="connsiteY9" fmla="*/ 791285 h 837245"/>
              <a:gd name="connsiteX10" fmla="*/ 616922 w 1736146"/>
              <a:gd name="connsiteY10" fmla="*/ 712781 h 837245"/>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3762 w 1736146"/>
              <a:gd name="connsiteY9" fmla="*/ 791285 h 837245"/>
              <a:gd name="connsiteX10" fmla="*/ 616922 w 1736146"/>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9094"/>
              <a:gd name="connsiteX1" fmla="*/ 1167511 w 1736070"/>
              <a:gd name="connsiteY1" fmla="*/ 711353 h 839094"/>
              <a:gd name="connsiteX2" fmla="*/ 1633658 w 1736070"/>
              <a:gd name="connsiteY2" fmla="*/ 620549 h 839094"/>
              <a:gd name="connsiteX3" fmla="*/ 1678806 w 1736070"/>
              <a:gd name="connsiteY3" fmla="*/ 136774 h 839094"/>
              <a:gd name="connsiteX4" fmla="*/ 721925 w 1736070"/>
              <a:gd name="connsiteY4" fmla="*/ 1233 h 839094"/>
              <a:gd name="connsiteX5" fmla="*/ 43741 w 1736070"/>
              <a:gd name="connsiteY5" fmla="*/ 106580 h 839094"/>
              <a:gd name="connsiteX6" fmla="*/ 110364 w 1736070"/>
              <a:gd name="connsiteY6" fmla="*/ 628219 h 839094"/>
              <a:gd name="connsiteX7" fmla="*/ 461403 w 1736070"/>
              <a:gd name="connsiteY7" fmla="*/ 708639 h 839094"/>
              <a:gd name="connsiteX8" fmla="*/ 634344 w 1736070"/>
              <a:gd name="connsiteY8" fmla="*/ 837120 h 839094"/>
              <a:gd name="connsiteX9" fmla="*/ 613762 w 1736070"/>
              <a:gd name="connsiteY9" fmla="*/ 791285 h 839094"/>
              <a:gd name="connsiteX10" fmla="*/ 616922 w 1736070"/>
              <a:gd name="connsiteY10" fmla="*/ 712781 h 839094"/>
              <a:gd name="connsiteX0" fmla="*/ 616922 w 1736070"/>
              <a:gd name="connsiteY0" fmla="*/ 712781 h 839094"/>
              <a:gd name="connsiteX1" fmla="*/ 1167511 w 1736070"/>
              <a:gd name="connsiteY1" fmla="*/ 711353 h 839094"/>
              <a:gd name="connsiteX2" fmla="*/ 1633658 w 1736070"/>
              <a:gd name="connsiteY2" fmla="*/ 620549 h 839094"/>
              <a:gd name="connsiteX3" fmla="*/ 1678806 w 1736070"/>
              <a:gd name="connsiteY3" fmla="*/ 136774 h 839094"/>
              <a:gd name="connsiteX4" fmla="*/ 721925 w 1736070"/>
              <a:gd name="connsiteY4" fmla="*/ 1233 h 839094"/>
              <a:gd name="connsiteX5" fmla="*/ 43741 w 1736070"/>
              <a:gd name="connsiteY5" fmla="*/ 106580 h 839094"/>
              <a:gd name="connsiteX6" fmla="*/ 110364 w 1736070"/>
              <a:gd name="connsiteY6" fmla="*/ 628219 h 839094"/>
              <a:gd name="connsiteX7" fmla="*/ 461403 w 1736070"/>
              <a:gd name="connsiteY7" fmla="*/ 708639 h 839094"/>
              <a:gd name="connsiteX8" fmla="*/ 634344 w 1736070"/>
              <a:gd name="connsiteY8" fmla="*/ 837120 h 839094"/>
              <a:gd name="connsiteX9" fmla="*/ 613762 w 1736070"/>
              <a:gd name="connsiteY9" fmla="*/ 791285 h 839094"/>
              <a:gd name="connsiteX10" fmla="*/ 616922 w 1736070"/>
              <a:gd name="connsiteY10" fmla="*/ 712781 h 839094"/>
              <a:gd name="connsiteX0" fmla="*/ 616922 w 1736070"/>
              <a:gd name="connsiteY0" fmla="*/ 715564 h 841877"/>
              <a:gd name="connsiteX1" fmla="*/ 1167511 w 1736070"/>
              <a:gd name="connsiteY1" fmla="*/ 714136 h 841877"/>
              <a:gd name="connsiteX2" fmla="*/ 1633658 w 1736070"/>
              <a:gd name="connsiteY2" fmla="*/ 623332 h 841877"/>
              <a:gd name="connsiteX3" fmla="*/ 1678806 w 1736070"/>
              <a:gd name="connsiteY3" fmla="*/ 186531 h 841877"/>
              <a:gd name="connsiteX4" fmla="*/ 721925 w 1736070"/>
              <a:gd name="connsiteY4" fmla="*/ 4016 h 841877"/>
              <a:gd name="connsiteX5" fmla="*/ 43741 w 1736070"/>
              <a:gd name="connsiteY5" fmla="*/ 109363 h 841877"/>
              <a:gd name="connsiteX6" fmla="*/ 110364 w 1736070"/>
              <a:gd name="connsiteY6" fmla="*/ 631002 h 841877"/>
              <a:gd name="connsiteX7" fmla="*/ 461403 w 1736070"/>
              <a:gd name="connsiteY7" fmla="*/ 711422 h 841877"/>
              <a:gd name="connsiteX8" fmla="*/ 634344 w 1736070"/>
              <a:gd name="connsiteY8" fmla="*/ 839903 h 841877"/>
              <a:gd name="connsiteX9" fmla="*/ 613762 w 1736070"/>
              <a:gd name="connsiteY9" fmla="*/ 794068 h 841877"/>
              <a:gd name="connsiteX10" fmla="*/ 616922 w 1736070"/>
              <a:gd name="connsiteY10" fmla="*/ 715564 h 841877"/>
              <a:gd name="connsiteX0" fmla="*/ 616922 w 1732832"/>
              <a:gd name="connsiteY0" fmla="*/ 713064 h 839377"/>
              <a:gd name="connsiteX1" fmla="*/ 1167511 w 1732832"/>
              <a:gd name="connsiteY1" fmla="*/ 711636 h 839377"/>
              <a:gd name="connsiteX2" fmla="*/ 1633658 w 1732832"/>
              <a:gd name="connsiteY2" fmla="*/ 620832 h 839377"/>
              <a:gd name="connsiteX3" fmla="*/ 1674387 w 1732832"/>
              <a:gd name="connsiteY3" fmla="*/ 142276 h 839377"/>
              <a:gd name="connsiteX4" fmla="*/ 721925 w 1732832"/>
              <a:gd name="connsiteY4" fmla="*/ 1516 h 839377"/>
              <a:gd name="connsiteX5" fmla="*/ 43741 w 1732832"/>
              <a:gd name="connsiteY5" fmla="*/ 106863 h 839377"/>
              <a:gd name="connsiteX6" fmla="*/ 110364 w 1732832"/>
              <a:gd name="connsiteY6" fmla="*/ 628502 h 839377"/>
              <a:gd name="connsiteX7" fmla="*/ 461403 w 1732832"/>
              <a:gd name="connsiteY7" fmla="*/ 708922 h 839377"/>
              <a:gd name="connsiteX8" fmla="*/ 634344 w 1732832"/>
              <a:gd name="connsiteY8" fmla="*/ 837403 h 839377"/>
              <a:gd name="connsiteX9" fmla="*/ 613762 w 1732832"/>
              <a:gd name="connsiteY9" fmla="*/ 791568 h 839377"/>
              <a:gd name="connsiteX10" fmla="*/ 616922 w 1732832"/>
              <a:gd name="connsiteY10" fmla="*/ 713064 h 839377"/>
              <a:gd name="connsiteX0" fmla="*/ 616922 w 1732832"/>
              <a:gd name="connsiteY0" fmla="*/ 713064 h 839377"/>
              <a:gd name="connsiteX1" fmla="*/ 1167511 w 1732832"/>
              <a:gd name="connsiteY1" fmla="*/ 711636 h 839377"/>
              <a:gd name="connsiteX2" fmla="*/ 1633658 w 1732832"/>
              <a:gd name="connsiteY2" fmla="*/ 620832 h 839377"/>
              <a:gd name="connsiteX3" fmla="*/ 1674387 w 1732832"/>
              <a:gd name="connsiteY3" fmla="*/ 142276 h 839377"/>
              <a:gd name="connsiteX4" fmla="*/ 721925 w 1732832"/>
              <a:gd name="connsiteY4" fmla="*/ 1516 h 839377"/>
              <a:gd name="connsiteX5" fmla="*/ 43741 w 1732832"/>
              <a:gd name="connsiteY5" fmla="*/ 106863 h 839377"/>
              <a:gd name="connsiteX6" fmla="*/ 110364 w 1732832"/>
              <a:gd name="connsiteY6" fmla="*/ 628502 h 839377"/>
              <a:gd name="connsiteX7" fmla="*/ 461403 w 1732832"/>
              <a:gd name="connsiteY7" fmla="*/ 708922 h 839377"/>
              <a:gd name="connsiteX8" fmla="*/ 634344 w 1732832"/>
              <a:gd name="connsiteY8" fmla="*/ 837403 h 839377"/>
              <a:gd name="connsiteX9" fmla="*/ 613762 w 1732832"/>
              <a:gd name="connsiteY9" fmla="*/ 791568 h 839377"/>
              <a:gd name="connsiteX10" fmla="*/ 616922 w 1732832"/>
              <a:gd name="connsiteY10" fmla="*/ 713064 h 839377"/>
              <a:gd name="connsiteX0" fmla="*/ 616922 w 1733140"/>
              <a:gd name="connsiteY0" fmla="*/ 713064 h 839377"/>
              <a:gd name="connsiteX1" fmla="*/ 1160523 w 1733140"/>
              <a:gd name="connsiteY1" fmla="*/ 724017 h 839377"/>
              <a:gd name="connsiteX2" fmla="*/ 1633658 w 1733140"/>
              <a:gd name="connsiteY2" fmla="*/ 620832 h 839377"/>
              <a:gd name="connsiteX3" fmla="*/ 1674387 w 1733140"/>
              <a:gd name="connsiteY3" fmla="*/ 142276 h 839377"/>
              <a:gd name="connsiteX4" fmla="*/ 721925 w 1733140"/>
              <a:gd name="connsiteY4" fmla="*/ 1516 h 839377"/>
              <a:gd name="connsiteX5" fmla="*/ 43741 w 1733140"/>
              <a:gd name="connsiteY5" fmla="*/ 106863 h 839377"/>
              <a:gd name="connsiteX6" fmla="*/ 110364 w 1733140"/>
              <a:gd name="connsiteY6" fmla="*/ 628502 h 839377"/>
              <a:gd name="connsiteX7" fmla="*/ 461403 w 1733140"/>
              <a:gd name="connsiteY7" fmla="*/ 708922 h 839377"/>
              <a:gd name="connsiteX8" fmla="*/ 634344 w 1733140"/>
              <a:gd name="connsiteY8" fmla="*/ 837403 h 839377"/>
              <a:gd name="connsiteX9" fmla="*/ 613762 w 1733140"/>
              <a:gd name="connsiteY9" fmla="*/ 791568 h 839377"/>
              <a:gd name="connsiteX10" fmla="*/ 616922 w 1733140"/>
              <a:gd name="connsiteY10" fmla="*/ 713064 h 839377"/>
              <a:gd name="connsiteX0" fmla="*/ 616922 w 1730438"/>
              <a:gd name="connsiteY0" fmla="*/ 713064 h 839377"/>
              <a:gd name="connsiteX1" fmla="*/ 1160523 w 1730438"/>
              <a:gd name="connsiteY1" fmla="*/ 724017 h 839377"/>
              <a:gd name="connsiteX2" fmla="*/ 1633658 w 1730438"/>
              <a:gd name="connsiteY2" fmla="*/ 620832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2986"/>
              <a:gd name="connsiteY0" fmla="*/ 713064 h 839377"/>
              <a:gd name="connsiteX1" fmla="*/ 1164018 w 1732986"/>
              <a:gd name="connsiteY1" fmla="*/ 711636 h 839377"/>
              <a:gd name="connsiteX2" fmla="*/ 1633658 w 1732986"/>
              <a:gd name="connsiteY2" fmla="*/ 600198 h 839377"/>
              <a:gd name="connsiteX3" fmla="*/ 1674387 w 1732986"/>
              <a:gd name="connsiteY3" fmla="*/ 142276 h 839377"/>
              <a:gd name="connsiteX4" fmla="*/ 721925 w 1732986"/>
              <a:gd name="connsiteY4" fmla="*/ 1516 h 839377"/>
              <a:gd name="connsiteX5" fmla="*/ 43741 w 1732986"/>
              <a:gd name="connsiteY5" fmla="*/ 106863 h 839377"/>
              <a:gd name="connsiteX6" fmla="*/ 110364 w 1732986"/>
              <a:gd name="connsiteY6" fmla="*/ 628502 h 839377"/>
              <a:gd name="connsiteX7" fmla="*/ 461403 w 1732986"/>
              <a:gd name="connsiteY7" fmla="*/ 708922 h 839377"/>
              <a:gd name="connsiteX8" fmla="*/ 634344 w 1732986"/>
              <a:gd name="connsiteY8" fmla="*/ 837403 h 839377"/>
              <a:gd name="connsiteX9" fmla="*/ 613762 w 1732986"/>
              <a:gd name="connsiteY9" fmla="*/ 791568 h 839377"/>
              <a:gd name="connsiteX10" fmla="*/ 616922 w 1732986"/>
              <a:gd name="connsiteY10" fmla="*/ 713064 h 839377"/>
              <a:gd name="connsiteX0" fmla="*/ 616922 w 1732986"/>
              <a:gd name="connsiteY0" fmla="*/ 713064 h 839377"/>
              <a:gd name="connsiteX1" fmla="*/ 1164018 w 1732986"/>
              <a:gd name="connsiteY1" fmla="*/ 711636 h 839377"/>
              <a:gd name="connsiteX2" fmla="*/ 1633658 w 1732986"/>
              <a:gd name="connsiteY2" fmla="*/ 600198 h 839377"/>
              <a:gd name="connsiteX3" fmla="*/ 1674387 w 1732986"/>
              <a:gd name="connsiteY3" fmla="*/ 142276 h 839377"/>
              <a:gd name="connsiteX4" fmla="*/ 721925 w 1732986"/>
              <a:gd name="connsiteY4" fmla="*/ 1516 h 839377"/>
              <a:gd name="connsiteX5" fmla="*/ 43741 w 1732986"/>
              <a:gd name="connsiteY5" fmla="*/ 106863 h 839377"/>
              <a:gd name="connsiteX6" fmla="*/ 110364 w 1732986"/>
              <a:gd name="connsiteY6" fmla="*/ 628502 h 839377"/>
              <a:gd name="connsiteX7" fmla="*/ 461403 w 1732986"/>
              <a:gd name="connsiteY7" fmla="*/ 708922 h 839377"/>
              <a:gd name="connsiteX8" fmla="*/ 634344 w 1732986"/>
              <a:gd name="connsiteY8" fmla="*/ 837403 h 839377"/>
              <a:gd name="connsiteX9" fmla="*/ 616463 w 1732986"/>
              <a:gd name="connsiteY9" fmla="*/ 789973 h 839377"/>
              <a:gd name="connsiteX10" fmla="*/ 616922 w 1732986"/>
              <a:gd name="connsiteY10" fmla="*/ 713064 h 839377"/>
              <a:gd name="connsiteX0" fmla="*/ 616922 w 1732986"/>
              <a:gd name="connsiteY0" fmla="*/ 713064 h 837403"/>
              <a:gd name="connsiteX1" fmla="*/ 1164018 w 1732986"/>
              <a:gd name="connsiteY1" fmla="*/ 711636 h 837403"/>
              <a:gd name="connsiteX2" fmla="*/ 1633658 w 1732986"/>
              <a:gd name="connsiteY2" fmla="*/ 600198 h 837403"/>
              <a:gd name="connsiteX3" fmla="*/ 1674387 w 1732986"/>
              <a:gd name="connsiteY3" fmla="*/ 142276 h 837403"/>
              <a:gd name="connsiteX4" fmla="*/ 721925 w 1732986"/>
              <a:gd name="connsiteY4" fmla="*/ 1516 h 837403"/>
              <a:gd name="connsiteX5" fmla="*/ 43741 w 1732986"/>
              <a:gd name="connsiteY5" fmla="*/ 106863 h 837403"/>
              <a:gd name="connsiteX6" fmla="*/ 110364 w 1732986"/>
              <a:gd name="connsiteY6" fmla="*/ 628502 h 837403"/>
              <a:gd name="connsiteX7" fmla="*/ 461403 w 1732986"/>
              <a:gd name="connsiteY7" fmla="*/ 708922 h 837403"/>
              <a:gd name="connsiteX8" fmla="*/ 634344 w 1732986"/>
              <a:gd name="connsiteY8" fmla="*/ 837403 h 837403"/>
              <a:gd name="connsiteX9" fmla="*/ 616463 w 1732986"/>
              <a:gd name="connsiteY9" fmla="*/ 789973 h 837403"/>
              <a:gd name="connsiteX10" fmla="*/ 616922 w 1732986"/>
              <a:gd name="connsiteY10" fmla="*/ 713064 h 837403"/>
              <a:gd name="connsiteX0" fmla="*/ 616922 w 1730658"/>
              <a:gd name="connsiteY0" fmla="*/ 713064 h 837403"/>
              <a:gd name="connsiteX1" fmla="*/ 1164018 w 1730658"/>
              <a:gd name="connsiteY1" fmla="*/ 711636 h 837403"/>
              <a:gd name="connsiteX2" fmla="*/ 1626069 w 1730658"/>
              <a:gd name="connsiteY2" fmla="*/ 628754 h 837403"/>
              <a:gd name="connsiteX3" fmla="*/ 1674387 w 1730658"/>
              <a:gd name="connsiteY3" fmla="*/ 142276 h 837403"/>
              <a:gd name="connsiteX4" fmla="*/ 721925 w 1730658"/>
              <a:gd name="connsiteY4" fmla="*/ 1516 h 837403"/>
              <a:gd name="connsiteX5" fmla="*/ 43741 w 1730658"/>
              <a:gd name="connsiteY5" fmla="*/ 106863 h 837403"/>
              <a:gd name="connsiteX6" fmla="*/ 110364 w 1730658"/>
              <a:gd name="connsiteY6" fmla="*/ 628502 h 837403"/>
              <a:gd name="connsiteX7" fmla="*/ 461403 w 1730658"/>
              <a:gd name="connsiteY7" fmla="*/ 708922 h 837403"/>
              <a:gd name="connsiteX8" fmla="*/ 634344 w 1730658"/>
              <a:gd name="connsiteY8" fmla="*/ 837403 h 837403"/>
              <a:gd name="connsiteX9" fmla="*/ 616463 w 1730658"/>
              <a:gd name="connsiteY9" fmla="*/ 789973 h 837403"/>
              <a:gd name="connsiteX10" fmla="*/ 616922 w 1730658"/>
              <a:gd name="connsiteY10" fmla="*/ 713064 h 837403"/>
              <a:gd name="connsiteX0" fmla="*/ 616922 w 1722741"/>
              <a:gd name="connsiteY0" fmla="*/ 713064 h 837403"/>
              <a:gd name="connsiteX1" fmla="*/ 1164018 w 1722741"/>
              <a:gd name="connsiteY1" fmla="*/ 711636 h 837403"/>
              <a:gd name="connsiteX2" fmla="*/ 1595711 w 1722741"/>
              <a:gd name="connsiteY2" fmla="*/ 628754 h 837403"/>
              <a:gd name="connsiteX3" fmla="*/ 1674387 w 1722741"/>
              <a:gd name="connsiteY3" fmla="*/ 142276 h 837403"/>
              <a:gd name="connsiteX4" fmla="*/ 721925 w 1722741"/>
              <a:gd name="connsiteY4" fmla="*/ 1516 h 837403"/>
              <a:gd name="connsiteX5" fmla="*/ 43741 w 1722741"/>
              <a:gd name="connsiteY5" fmla="*/ 106863 h 837403"/>
              <a:gd name="connsiteX6" fmla="*/ 110364 w 1722741"/>
              <a:gd name="connsiteY6" fmla="*/ 628502 h 837403"/>
              <a:gd name="connsiteX7" fmla="*/ 461403 w 1722741"/>
              <a:gd name="connsiteY7" fmla="*/ 708922 h 837403"/>
              <a:gd name="connsiteX8" fmla="*/ 634344 w 1722741"/>
              <a:gd name="connsiteY8" fmla="*/ 837403 h 837403"/>
              <a:gd name="connsiteX9" fmla="*/ 616463 w 1722741"/>
              <a:gd name="connsiteY9" fmla="*/ 789973 h 837403"/>
              <a:gd name="connsiteX10" fmla="*/ 616922 w 1722741"/>
              <a:gd name="connsiteY10" fmla="*/ 713064 h 837403"/>
              <a:gd name="connsiteX0" fmla="*/ 612139 w 1722741"/>
              <a:gd name="connsiteY0" fmla="*/ 734249 h 837403"/>
              <a:gd name="connsiteX1" fmla="*/ 1164018 w 1722741"/>
              <a:gd name="connsiteY1" fmla="*/ 711636 h 837403"/>
              <a:gd name="connsiteX2" fmla="*/ 1595711 w 1722741"/>
              <a:gd name="connsiteY2" fmla="*/ 628754 h 837403"/>
              <a:gd name="connsiteX3" fmla="*/ 1674387 w 1722741"/>
              <a:gd name="connsiteY3" fmla="*/ 142276 h 837403"/>
              <a:gd name="connsiteX4" fmla="*/ 721925 w 1722741"/>
              <a:gd name="connsiteY4" fmla="*/ 1516 h 837403"/>
              <a:gd name="connsiteX5" fmla="*/ 43741 w 1722741"/>
              <a:gd name="connsiteY5" fmla="*/ 106863 h 837403"/>
              <a:gd name="connsiteX6" fmla="*/ 110364 w 1722741"/>
              <a:gd name="connsiteY6" fmla="*/ 628502 h 837403"/>
              <a:gd name="connsiteX7" fmla="*/ 461403 w 1722741"/>
              <a:gd name="connsiteY7" fmla="*/ 708922 h 837403"/>
              <a:gd name="connsiteX8" fmla="*/ 634344 w 1722741"/>
              <a:gd name="connsiteY8" fmla="*/ 837403 h 837403"/>
              <a:gd name="connsiteX9" fmla="*/ 616463 w 1722741"/>
              <a:gd name="connsiteY9" fmla="*/ 789973 h 837403"/>
              <a:gd name="connsiteX10" fmla="*/ 612139 w 1722741"/>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99 w 1721854"/>
              <a:gd name="connsiteY0" fmla="*/ 750772 h 853926"/>
              <a:gd name="connsiteX1" fmla="*/ 1193070 w 1721854"/>
              <a:gd name="connsiteY1" fmla="*/ 751461 h 853926"/>
              <a:gd name="connsiteX2" fmla="*/ 1595771 w 1721854"/>
              <a:gd name="connsiteY2" fmla="*/ 645277 h 853926"/>
              <a:gd name="connsiteX3" fmla="*/ 1674447 w 1721854"/>
              <a:gd name="connsiteY3" fmla="*/ 158799 h 853926"/>
              <a:gd name="connsiteX4" fmla="*/ 722810 w 1721854"/>
              <a:gd name="connsiteY4" fmla="*/ 903 h 853926"/>
              <a:gd name="connsiteX5" fmla="*/ 43801 w 1721854"/>
              <a:gd name="connsiteY5" fmla="*/ 123386 h 853926"/>
              <a:gd name="connsiteX6" fmla="*/ 110424 w 1721854"/>
              <a:gd name="connsiteY6" fmla="*/ 645025 h 853926"/>
              <a:gd name="connsiteX7" fmla="*/ 461463 w 1721854"/>
              <a:gd name="connsiteY7" fmla="*/ 725445 h 853926"/>
              <a:gd name="connsiteX8" fmla="*/ 634404 w 1721854"/>
              <a:gd name="connsiteY8" fmla="*/ 853926 h 853926"/>
              <a:gd name="connsiteX9" fmla="*/ 616523 w 1721854"/>
              <a:gd name="connsiteY9" fmla="*/ 806496 h 853926"/>
              <a:gd name="connsiteX10" fmla="*/ 612199 w 1721854"/>
              <a:gd name="connsiteY10" fmla="*/ 750772 h 853926"/>
              <a:gd name="connsiteX0" fmla="*/ 608050 w 1717705"/>
              <a:gd name="connsiteY0" fmla="*/ 754226 h 857380"/>
              <a:gd name="connsiteX1" fmla="*/ 1188921 w 1717705"/>
              <a:gd name="connsiteY1" fmla="*/ 754915 h 857380"/>
              <a:gd name="connsiteX2" fmla="*/ 1591622 w 1717705"/>
              <a:gd name="connsiteY2" fmla="*/ 648731 h 857380"/>
              <a:gd name="connsiteX3" fmla="*/ 1670298 w 1717705"/>
              <a:gd name="connsiteY3" fmla="*/ 162253 h 857380"/>
              <a:gd name="connsiteX4" fmla="*/ 662369 w 1717705"/>
              <a:gd name="connsiteY4" fmla="*/ 828 h 857380"/>
              <a:gd name="connsiteX5" fmla="*/ 39652 w 1717705"/>
              <a:gd name="connsiteY5" fmla="*/ 126840 h 857380"/>
              <a:gd name="connsiteX6" fmla="*/ 106275 w 1717705"/>
              <a:gd name="connsiteY6" fmla="*/ 648479 h 857380"/>
              <a:gd name="connsiteX7" fmla="*/ 457314 w 1717705"/>
              <a:gd name="connsiteY7" fmla="*/ 728899 h 857380"/>
              <a:gd name="connsiteX8" fmla="*/ 630255 w 1717705"/>
              <a:gd name="connsiteY8" fmla="*/ 857380 h 857380"/>
              <a:gd name="connsiteX9" fmla="*/ 612374 w 1717705"/>
              <a:gd name="connsiteY9" fmla="*/ 809950 h 857380"/>
              <a:gd name="connsiteX10" fmla="*/ 608050 w 1717705"/>
              <a:gd name="connsiteY10" fmla="*/ 754226 h 857380"/>
              <a:gd name="connsiteX0" fmla="*/ 607236 w 1716891"/>
              <a:gd name="connsiteY0" fmla="*/ 759127 h 862281"/>
              <a:gd name="connsiteX1" fmla="*/ 1188107 w 1716891"/>
              <a:gd name="connsiteY1" fmla="*/ 759816 h 862281"/>
              <a:gd name="connsiteX2" fmla="*/ 1590808 w 1716891"/>
              <a:gd name="connsiteY2" fmla="*/ 653632 h 862281"/>
              <a:gd name="connsiteX3" fmla="*/ 1669484 w 1716891"/>
              <a:gd name="connsiteY3" fmla="*/ 167154 h 862281"/>
              <a:gd name="connsiteX4" fmla="*/ 650503 w 1716891"/>
              <a:gd name="connsiteY4" fmla="*/ 739 h 862281"/>
              <a:gd name="connsiteX5" fmla="*/ 38838 w 1716891"/>
              <a:gd name="connsiteY5" fmla="*/ 131741 h 862281"/>
              <a:gd name="connsiteX6" fmla="*/ 105461 w 1716891"/>
              <a:gd name="connsiteY6" fmla="*/ 653380 h 862281"/>
              <a:gd name="connsiteX7" fmla="*/ 456500 w 1716891"/>
              <a:gd name="connsiteY7" fmla="*/ 733800 h 862281"/>
              <a:gd name="connsiteX8" fmla="*/ 629441 w 1716891"/>
              <a:gd name="connsiteY8" fmla="*/ 862281 h 862281"/>
              <a:gd name="connsiteX9" fmla="*/ 611560 w 1716891"/>
              <a:gd name="connsiteY9" fmla="*/ 814851 h 862281"/>
              <a:gd name="connsiteX10" fmla="*/ 607236 w 1716891"/>
              <a:gd name="connsiteY10" fmla="*/ 759127 h 862281"/>
              <a:gd name="connsiteX0" fmla="*/ 607236 w 1719556"/>
              <a:gd name="connsiteY0" fmla="*/ 759127 h 862281"/>
              <a:gd name="connsiteX1" fmla="*/ 1188107 w 1719556"/>
              <a:gd name="connsiteY1" fmla="*/ 759816 h 862281"/>
              <a:gd name="connsiteX2" fmla="*/ 1602273 w 1719556"/>
              <a:gd name="connsiteY2" fmla="*/ 650054 h 862281"/>
              <a:gd name="connsiteX3" fmla="*/ 1669484 w 1719556"/>
              <a:gd name="connsiteY3" fmla="*/ 167154 h 862281"/>
              <a:gd name="connsiteX4" fmla="*/ 650503 w 1719556"/>
              <a:gd name="connsiteY4" fmla="*/ 739 h 862281"/>
              <a:gd name="connsiteX5" fmla="*/ 38838 w 1719556"/>
              <a:gd name="connsiteY5" fmla="*/ 131741 h 862281"/>
              <a:gd name="connsiteX6" fmla="*/ 105461 w 1719556"/>
              <a:gd name="connsiteY6" fmla="*/ 653380 h 862281"/>
              <a:gd name="connsiteX7" fmla="*/ 456500 w 1719556"/>
              <a:gd name="connsiteY7" fmla="*/ 733800 h 862281"/>
              <a:gd name="connsiteX8" fmla="*/ 629441 w 1719556"/>
              <a:gd name="connsiteY8" fmla="*/ 862281 h 862281"/>
              <a:gd name="connsiteX9" fmla="*/ 611560 w 1719556"/>
              <a:gd name="connsiteY9" fmla="*/ 814851 h 862281"/>
              <a:gd name="connsiteX10" fmla="*/ 607236 w 1719556"/>
              <a:gd name="connsiteY10" fmla="*/ 759127 h 862281"/>
              <a:gd name="connsiteX0" fmla="*/ 632575 w 1744895"/>
              <a:gd name="connsiteY0" fmla="*/ 758827 h 861981"/>
              <a:gd name="connsiteX1" fmla="*/ 1213446 w 1744895"/>
              <a:gd name="connsiteY1" fmla="*/ 759516 h 861981"/>
              <a:gd name="connsiteX2" fmla="*/ 1627612 w 1744895"/>
              <a:gd name="connsiteY2" fmla="*/ 649754 h 861981"/>
              <a:gd name="connsiteX3" fmla="*/ 1694823 w 1744895"/>
              <a:gd name="connsiteY3" fmla="*/ 166854 h 861981"/>
              <a:gd name="connsiteX4" fmla="*/ 675842 w 1744895"/>
              <a:gd name="connsiteY4" fmla="*/ 439 h 861981"/>
              <a:gd name="connsiteX5" fmla="*/ 33743 w 1744895"/>
              <a:gd name="connsiteY5" fmla="*/ 138126 h 861981"/>
              <a:gd name="connsiteX6" fmla="*/ 130800 w 1744895"/>
              <a:gd name="connsiteY6" fmla="*/ 653080 h 861981"/>
              <a:gd name="connsiteX7" fmla="*/ 481839 w 1744895"/>
              <a:gd name="connsiteY7" fmla="*/ 733500 h 861981"/>
              <a:gd name="connsiteX8" fmla="*/ 654780 w 1744895"/>
              <a:gd name="connsiteY8" fmla="*/ 861981 h 861981"/>
              <a:gd name="connsiteX9" fmla="*/ 636899 w 1744895"/>
              <a:gd name="connsiteY9" fmla="*/ 814551 h 861981"/>
              <a:gd name="connsiteX10" fmla="*/ 632575 w 1744895"/>
              <a:gd name="connsiteY10" fmla="*/ 758827 h 861981"/>
              <a:gd name="connsiteX0" fmla="*/ 632575 w 1744895"/>
              <a:gd name="connsiteY0" fmla="*/ 758471 h 861625"/>
              <a:gd name="connsiteX1" fmla="*/ 1213446 w 1744895"/>
              <a:gd name="connsiteY1" fmla="*/ 759160 h 861625"/>
              <a:gd name="connsiteX2" fmla="*/ 1627612 w 1744895"/>
              <a:gd name="connsiteY2" fmla="*/ 649398 h 861625"/>
              <a:gd name="connsiteX3" fmla="*/ 1694823 w 1744895"/>
              <a:gd name="connsiteY3" fmla="*/ 166498 h 861625"/>
              <a:gd name="connsiteX4" fmla="*/ 675842 w 1744895"/>
              <a:gd name="connsiteY4" fmla="*/ 83 h 861625"/>
              <a:gd name="connsiteX5" fmla="*/ 33743 w 1744895"/>
              <a:gd name="connsiteY5" fmla="*/ 137770 h 861625"/>
              <a:gd name="connsiteX6" fmla="*/ 130800 w 1744895"/>
              <a:gd name="connsiteY6" fmla="*/ 652724 h 861625"/>
              <a:gd name="connsiteX7" fmla="*/ 481839 w 1744895"/>
              <a:gd name="connsiteY7" fmla="*/ 733144 h 861625"/>
              <a:gd name="connsiteX8" fmla="*/ 654780 w 1744895"/>
              <a:gd name="connsiteY8" fmla="*/ 861625 h 861625"/>
              <a:gd name="connsiteX9" fmla="*/ 636899 w 1744895"/>
              <a:gd name="connsiteY9" fmla="*/ 814195 h 861625"/>
              <a:gd name="connsiteX10" fmla="*/ 632575 w 1744895"/>
              <a:gd name="connsiteY10" fmla="*/ 758471 h 86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4895" h="861625">
                <a:moveTo>
                  <a:pt x="632575" y="758471"/>
                </a:moveTo>
                <a:cubicBezTo>
                  <a:pt x="777957" y="764736"/>
                  <a:pt x="1047607" y="777339"/>
                  <a:pt x="1213446" y="759160"/>
                </a:cubicBezTo>
                <a:cubicBezTo>
                  <a:pt x="1379286" y="740981"/>
                  <a:pt x="1547382" y="748175"/>
                  <a:pt x="1627612" y="649398"/>
                </a:cubicBezTo>
                <a:cubicBezTo>
                  <a:pt x="1707842" y="550621"/>
                  <a:pt x="1806456" y="397765"/>
                  <a:pt x="1694823" y="166498"/>
                </a:cubicBezTo>
                <a:cubicBezTo>
                  <a:pt x="1627519" y="31436"/>
                  <a:pt x="975412" y="1999"/>
                  <a:pt x="675842" y="83"/>
                </a:cubicBezTo>
                <a:cubicBezTo>
                  <a:pt x="376272" y="-1833"/>
                  <a:pt x="124583" y="28997"/>
                  <a:pt x="33743" y="137770"/>
                </a:cubicBezTo>
                <a:cubicBezTo>
                  <a:pt x="-57097" y="246544"/>
                  <a:pt x="56117" y="553495"/>
                  <a:pt x="130800" y="652724"/>
                </a:cubicBezTo>
                <a:cubicBezTo>
                  <a:pt x="205483" y="751953"/>
                  <a:pt x="435738" y="733144"/>
                  <a:pt x="481839" y="733144"/>
                </a:cubicBezTo>
                <a:cubicBezTo>
                  <a:pt x="537493" y="797776"/>
                  <a:pt x="593997" y="831638"/>
                  <a:pt x="654780" y="861625"/>
                </a:cubicBezTo>
                <a:cubicBezTo>
                  <a:pt x="644708" y="843702"/>
                  <a:pt x="641518" y="831628"/>
                  <a:pt x="636899" y="814195"/>
                </a:cubicBezTo>
                <a:cubicBezTo>
                  <a:pt x="627046" y="785048"/>
                  <a:pt x="632575" y="758471"/>
                  <a:pt x="632575" y="758471"/>
                </a:cubicBezTo>
                <a:close/>
              </a:path>
            </a:pathLst>
          </a:custGeom>
          <a:noFill/>
          <a:ln w="19050" cap="flat">
            <a:solidFill>
              <a:schemeClr val="tx1"/>
            </a:solidFill>
            <a:prstDash val="solid"/>
            <a:miter/>
          </a:ln>
        </p:spPr>
        <p:txBody>
          <a:bodyPr rtlCol="0" anchor="ctr"/>
          <a:lstStyle/>
          <a:p>
            <a:endParaRPr lang="en-US"/>
          </a:p>
        </p:txBody>
      </p:sp>
      <p:pic>
        <p:nvPicPr>
          <p:cNvPr id="4" name="Picture 4" descr="Diagram, schematic&#10;&#10;Description automatically generated">
            <a:extLst>
              <a:ext uri="{FF2B5EF4-FFF2-40B4-BE49-F238E27FC236}">
                <a16:creationId xmlns:a16="http://schemas.microsoft.com/office/drawing/2014/main" id="{99E9AA4C-885C-4BF8-85E4-4C0E92602206}"/>
              </a:ext>
            </a:extLst>
          </p:cNvPr>
          <p:cNvPicPr>
            <a:picLocks noChangeAspect="1"/>
          </p:cNvPicPr>
          <p:nvPr/>
        </p:nvPicPr>
        <p:blipFill>
          <a:blip r:embed="rId2"/>
          <a:stretch>
            <a:fillRect/>
          </a:stretch>
        </p:blipFill>
        <p:spPr>
          <a:xfrm>
            <a:off x="2799736" y="3099600"/>
            <a:ext cx="9388428" cy="3624929"/>
          </a:xfrm>
          <a:prstGeom prst="rect">
            <a:avLst/>
          </a:prstGeom>
        </p:spPr>
      </p:pic>
      <p:sp>
        <p:nvSpPr>
          <p:cNvPr id="5" name="TextBox 4">
            <a:extLst>
              <a:ext uri="{FF2B5EF4-FFF2-40B4-BE49-F238E27FC236}">
                <a16:creationId xmlns:a16="http://schemas.microsoft.com/office/drawing/2014/main" id="{DCAD9DA1-F672-4BB9-96D4-FA71A7A8A320}"/>
              </a:ext>
            </a:extLst>
          </p:cNvPr>
          <p:cNvSpPr txBox="1"/>
          <p:nvPr/>
        </p:nvSpPr>
        <p:spPr>
          <a:xfrm>
            <a:off x="6408174" y="1418304"/>
            <a:ext cx="59509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u="sng">
                <a:latin typeface="Algerian"/>
              </a:rPr>
              <a:t>Half Wave Rectifier (without filter):</a:t>
            </a:r>
          </a:p>
        </p:txBody>
      </p:sp>
    </p:spTree>
    <p:extLst>
      <p:ext uri="{BB962C8B-B14F-4D97-AF65-F5344CB8AC3E}">
        <p14:creationId xmlns:p14="http://schemas.microsoft.com/office/powerpoint/2010/main" val="362692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Shape 1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8" name="Freeform: Shape 2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9" name="Rectangle 23">
            <a:extLst>
              <a:ext uri="{FF2B5EF4-FFF2-40B4-BE49-F238E27FC236}">
                <a16:creationId xmlns:a16="http://schemas.microsoft.com/office/drawing/2014/main" id="{D0940C6F-9A54-410C-9BCD-203E8D97F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5">
            <a:extLst>
              <a:ext uri="{FF2B5EF4-FFF2-40B4-BE49-F238E27FC236}">
                <a16:creationId xmlns:a16="http://schemas.microsoft.com/office/drawing/2014/main" id="{F646C6CE-72A6-48A2-BAA1-A9BD9AE02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121080" y="0"/>
            <a:ext cx="7070920"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1955" h="6858000">
                <a:moveTo>
                  <a:pt x="7430701" y="6858000"/>
                </a:moveTo>
                <a:lnTo>
                  <a:pt x="0" y="6858000"/>
                </a:lnTo>
                <a:lnTo>
                  <a:pt x="0" y="0"/>
                </a:lnTo>
                <a:lnTo>
                  <a:pt x="7505795" y="0"/>
                </a:lnTo>
                <a:lnTo>
                  <a:pt x="7520785" y="379063"/>
                </a:lnTo>
                <a:cubicBezTo>
                  <a:pt x="7596581" y="2601669"/>
                  <a:pt x="7521128" y="5461844"/>
                  <a:pt x="7433327" y="6803646"/>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7">
            <a:extLst>
              <a:ext uri="{FF2B5EF4-FFF2-40B4-BE49-F238E27FC236}">
                <a16:creationId xmlns:a16="http://schemas.microsoft.com/office/drawing/2014/main" id="{F6AFF5CE-B67C-4572-A244-872A4D90E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791907" y="958118"/>
            <a:ext cx="4266483"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E89737E-2924-41BD-8B9D-8177F0E7B90C}"/>
              </a:ext>
            </a:extLst>
          </p:cNvPr>
          <p:cNvSpPr>
            <a:spLocks noGrp="1"/>
          </p:cNvSpPr>
          <p:nvPr>
            <p:ph type="title"/>
          </p:nvPr>
        </p:nvSpPr>
        <p:spPr>
          <a:xfrm>
            <a:off x="1198095" y="1589343"/>
            <a:ext cx="3065958" cy="2628672"/>
          </a:xfrm>
        </p:spPr>
        <p:txBody>
          <a:bodyPr vert="horz" lIns="91440" tIns="45720" rIns="91440" bIns="45720" rtlCol="0" anchor="ctr">
            <a:normAutofit fontScale="90000"/>
          </a:bodyPr>
          <a:lstStyle/>
          <a:p>
            <a:pPr algn="ctr"/>
            <a:r>
              <a:rPr lang="en-US">
                <a:latin typeface="Algerian"/>
              </a:rPr>
              <a:t>Half Wave Rectifier (with filter):</a:t>
            </a:r>
          </a:p>
        </p:txBody>
      </p:sp>
      <p:sp>
        <p:nvSpPr>
          <p:cNvPr id="25" name="Freeform: Shape 29">
            <a:extLst>
              <a:ext uri="{FF2B5EF4-FFF2-40B4-BE49-F238E27FC236}">
                <a16:creationId xmlns:a16="http://schemas.microsoft.com/office/drawing/2014/main" id="{FB69A980-D397-4383-991D-6DC2FB1C3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735556" y="935488"/>
            <a:ext cx="4587669"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65ECCD1-CF5E-4EE6-837B-F9A6958B1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737159" y="912857"/>
            <a:ext cx="4266483"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solidFill>
              <a:schemeClr val="tx1"/>
            </a:solidFill>
            <a:prstDash val="solid"/>
            <a:miter/>
          </a:ln>
        </p:spPr>
        <p:txBody>
          <a:bodyPr rtlCol="0" anchor="ctr"/>
          <a:lstStyle/>
          <a:p>
            <a:endParaRPr lang="en-US"/>
          </a:p>
        </p:txBody>
      </p:sp>
      <p:pic>
        <p:nvPicPr>
          <p:cNvPr id="4" name="Picture 4" descr="Diagram, schematic&#10;&#10;Description automatically generated">
            <a:extLst>
              <a:ext uri="{FF2B5EF4-FFF2-40B4-BE49-F238E27FC236}">
                <a16:creationId xmlns:a16="http://schemas.microsoft.com/office/drawing/2014/main" id="{8C680DF3-7E2C-4415-8B04-EB5F34DB01D3}"/>
              </a:ext>
            </a:extLst>
          </p:cNvPr>
          <p:cNvPicPr>
            <a:picLocks noChangeAspect="1"/>
          </p:cNvPicPr>
          <p:nvPr/>
        </p:nvPicPr>
        <p:blipFill>
          <a:blip r:embed="rId2"/>
          <a:stretch>
            <a:fillRect/>
          </a:stretch>
        </p:blipFill>
        <p:spPr>
          <a:xfrm>
            <a:off x="5177716" y="2141928"/>
            <a:ext cx="6998271" cy="2308759"/>
          </a:xfrm>
          <a:prstGeom prst="rect">
            <a:avLst/>
          </a:prstGeom>
        </p:spPr>
      </p:pic>
    </p:spTree>
    <p:extLst>
      <p:ext uri="{BB962C8B-B14F-4D97-AF65-F5344CB8AC3E}">
        <p14:creationId xmlns:p14="http://schemas.microsoft.com/office/powerpoint/2010/main" val="359233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1936-72BE-4824-AF38-70427CBB9978}"/>
              </a:ext>
            </a:extLst>
          </p:cNvPr>
          <p:cNvSpPr>
            <a:spLocks noGrp="1"/>
          </p:cNvSpPr>
          <p:nvPr>
            <p:ph type="title"/>
          </p:nvPr>
        </p:nvSpPr>
        <p:spPr>
          <a:xfrm>
            <a:off x="520240" y="-503696"/>
            <a:ext cx="3932237" cy="1732727"/>
          </a:xfrm>
        </p:spPr>
        <p:txBody>
          <a:bodyPr/>
          <a:lstStyle/>
          <a:p>
            <a:r>
              <a:rPr lang="en-US" u="sng">
                <a:latin typeface="Algerian"/>
              </a:rPr>
              <a:t>Calculation :</a:t>
            </a:r>
          </a:p>
        </p:txBody>
      </p:sp>
      <p:sp>
        <p:nvSpPr>
          <p:cNvPr id="3" name="Content Placeholder 2">
            <a:extLst>
              <a:ext uri="{FF2B5EF4-FFF2-40B4-BE49-F238E27FC236}">
                <a16:creationId xmlns:a16="http://schemas.microsoft.com/office/drawing/2014/main" id="{F1CDC0BD-4BDE-4039-B18D-DF29984E95BE}"/>
              </a:ext>
            </a:extLst>
          </p:cNvPr>
          <p:cNvSpPr>
            <a:spLocks noGrp="1"/>
          </p:cNvSpPr>
          <p:nvPr>
            <p:ph idx="1"/>
          </p:nvPr>
        </p:nvSpPr>
        <p:spPr/>
        <p:txBody>
          <a:bodyPr vert="horz" lIns="91440" tIns="45720" rIns="91440" bIns="45720" rtlCol="0" anchor="t">
            <a:normAutofit/>
          </a:bodyPr>
          <a:lstStyle/>
          <a:p>
            <a:r>
              <a:rPr lang="en-US" dirty="0" err="1"/>
              <a:t>Vrms</a:t>
            </a:r>
            <a:r>
              <a:rPr lang="en-US" dirty="0"/>
              <a:t> = </a:t>
            </a:r>
            <a:r>
              <a:rPr lang="en-US" dirty="0" err="1"/>
              <a:t>Vm</a:t>
            </a:r>
            <a:r>
              <a:rPr lang="en-US" dirty="0"/>
              <a:t> / 2</a:t>
            </a:r>
          </a:p>
          <a:p>
            <a:endParaRPr lang="en-US" dirty="0"/>
          </a:p>
          <a:p>
            <a:r>
              <a:rPr lang="en-US" dirty="0"/>
              <a:t>Ripple factor (Theoretical)=</a:t>
            </a:r>
          </a:p>
          <a:p>
            <a:r>
              <a:rPr lang="en-US" dirty="0"/>
              <a:t>Ripple Factor (practical)=</a:t>
            </a:r>
          </a:p>
          <a:p>
            <a:r>
              <a:rPr lang="en-US" dirty="0"/>
              <a:t>Efficiency =</a:t>
            </a:r>
          </a:p>
          <a:p>
            <a:r>
              <a:rPr lang="en-US" dirty="0"/>
              <a:t>P</a:t>
            </a:r>
            <a:r>
              <a:rPr lang="en-US" baseline="-25000" dirty="0"/>
              <a:t>AC</a:t>
            </a:r>
            <a:r>
              <a:rPr lang="en-US" dirty="0"/>
              <a:t> = V</a:t>
            </a:r>
            <a:r>
              <a:rPr lang="en-US" baseline="30000" dirty="0"/>
              <a:t>2 </a:t>
            </a:r>
            <a:r>
              <a:rPr lang="en-US" baseline="-25000" dirty="0"/>
              <a:t>rms</a:t>
            </a:r>
            <a:r>
              <a:rPr lang="en-US" dirty="0"/>
              <a:t> /R</a:t>
            </a:r>
            <a:r>
              <a:rPr lang="en-US" baseline="-25000" dirty="0"/>
              <a:t>L </a:t>
            </a:r>
          </a:p>
          <a:p>
            <a:r>
              <a:rPr lang="en-US" dirty="0"/>
              <a:t>P</a:t>
            </a:r>
            <a:r>
              <a:rPr lang="en-US" baseline="-25000" dirty="0"/>
              <a:t>DC</a:t>
            </a:r>
            <a:r>
              <a:rPr lang="en-US" dirty="0"/>
              <a:t> = V</a:t>
            </a:r>
            <a:r>
              <a:rPr lang="en-US" baseline="30000" dirty="0"/>
              <a:t>2 </a:t>
            </a:r>
            <a:r>
              <a:rPr lang="en-US" baseline="-25000" dirty="0"/>
              <a:t>dc</a:t>
            </a:r>
            <a:r>
              <a:rPr lang="en-US" dirty="0"/>
              <a:t> / R</a:t>
            </a:r>
            <a:r>
              <a:rPr lang="en-US" baseline="-25000" dirty="0"/>
              <a:t>L</a:t>
            </a:r>
            <a:r>
              <a:rPr lang="en-US" dirty="0"/>
              <a:t> </a:t>
            </a:r>
          </a:p>
        </p:txBody>
      </p:sp>
      <p:sp>
        <p:nvSpPr>
          <p:cNvPr id="4" name="Text Placeholder 3">
            <a:extLst>
              <a:ext uri="{FF2B5EF4-FFF2-40B4-BE49-F238E27FC236}">
                <a16:creationId xmlns:a16="http://schemas.microsoft.com/office/drawing/2014/main" id="{05B2402D-DD26-4F1D-8CDB-0A9BC2B23765}"/>
              </a:ext>
            </a:extLst>
          </p:cNvPr>
          <p:cNvSpPr>
            <a:spLocks noGrp="1"/>
          </p:cNvSpPr>
          <p:nvPr>
            <p:ph type="body" sz="half" idx="2"/>
          </p:nvPr>
        </p:nvSpPr>
        <p:spPr>
          <a:xfrm>
            <a:off x="593982" y="1139518"/>
            <a:ext cx="4386978" cy="4581986"/>
          </a:xfrm>
        </p:spPr>
        <p:txBody>
          <a:bodyPr vert="horz" lIns="91440" tIns="45720" rIns="91440" bIns="45720" rtlCol="0" anchor="t">
            <a:normAutofit/>
          </a:bodyPr>
          <a:lstStyle/>
          <a:p>
            <a:r>
              <a:rPr lang="en-US" sz="4000" b="0" u="sng">
                <a:latin typeface="Algerian"/>
              </a:rPr>
              <a:t>Without Filter:</a:t>
            </a:r>
          </a:p>
        </p:txBody>
      </p:sp>
      <p:pic>
        <p:nvPicPr>
          <p:cNvPr id="5" name="Picture 5" descr="Diagram&#10;&#10;Description automatically generated">
            <a:extLst>
              <a:ext uri="{FF2B5EF4-FFF2-40B4-BE49-F238E27FC236}">
                <a16:creationId xmlns:a16="http://schemas.microsoft.com/office/drawing/2014/main" id="{F3506CA2-CB39-4D8B-843B-D7517E33C1F6}"/>
              </a:ext>
            </a:extLst>
          </p:cNvPr>
          <p:cNvPicPr>
            <a:picLocks noChangeAspect="1"/>
          </p:cNvPicPr>
          <p:nvPr/>
        </p:nvPicPr>
        <p:blipFill rotWithShape="1">
          <a:blip r:embed="rId2"/>
          <a:srcRect l="38483" t="1786" r="40449" b="84821"/>
          <a:stretch/>
        </p:blipFill>
        <p:spPr>
          <a:xfrm>
            <a:off x="5277464" y="1582817"/>
            <a:ext cx="1758038" cy="699609"/>
          </a:xfrm>
          <a:prstGeom prst="rect">
            <a:avLst/>
          </a:prstGeom>
        </p:spPr>
      </p:pic>
      <p:pic>
        <p:nvPicPr>
          <p:cNvPr id="6" name="Picture 6" descr="Diagram&#10;&#10;Description automatically generated">
            <a:extLst>
              <a:ext uri="{FF2B5EF4-FFF2-40B4-BE49-F238E27FC236}">
                <a16:creationId xmlns:a16="http://schemas.microsoft.com/office/drawing/2014/main" id="{5E004011-4F66-4B35-B97C-011F9D9496C5}"/>
              </a:ext>
            </a:extLst>
          </p:cNvPr>
          <p:cNvPicPr>
            <a:picLocks noChangeAspect="1"/>
          </p:cNvPicPr>
          <p:nvPr/>
        </p:nvPicPr>
        <p:blipFill rotWithShape="1">
          <a:blip r:embed="rId2"/>
          <a:srcRect l="47527" t="13537" r="11813" b="64629"/>
          <a:stretch/>
        </p:blipFill>
        <p:spPr>
          <a:xfrm>
            <a:off x="8153400" y="1865496"/>
            <a:ext cx="2471362" cy="834209"/>
          </a:xfrm>
          <a:prstGeom prst="rect">
            <a:avLst/>
          </a:prstGeom>
        </p:spPr>
      </p:pic>
      <p:pic>
        <p:nvPicPr>
          <p:cNvPr id="7" name="Picture 7" descr="Diagram&#10;&#10;Description automatically generated">
            <a:extLst>
              <a:ext uri="{FF2B5EF4-FFF2-40B4-BE49-F238E27FC236}">
                <a16:creationId xmlns:a16="http://schemas.microsoft.com/office/drawing/2014/main" id="{99FF735C-DCC3-4224-9965-0C379F51F79D}"/>
              </a:ext>
            </a:extLst>
          </p:cNvPr>
          <p:cNvPicPr>
            <a:picLocks noChangeAspect="1"/>
          </p:cNvPicPr>
          <p:nvPr/>
        </p:nvPicPr>
        <p:blipFill rotWithShape="1">
          <a:blip r:embed="rId2"/>
          <a:srcRect l="39889" t="34802" r="277" b="44304"/>
          <a:stretch/>
        </p:blipFill>
        <p:spPr>
          <a:xfrm>
            <a:off x="8042787" y="2725818"/>
            <a:ext cx="3737734" cy="814993"/>
          </a:xfrm>
          <a:prstGeom prst="rect">
            <a:avLst/>
          </a:prstGeom>
        </p:spPr>
      </p:pic>
      <p:pic>
        <p:nvPicPr>
          <p:cNvPr id="8" name="Picture 8" descr="Diagram&#10;&#10;Description automatically generated">
            <a:extLst>
              <a:ext uri="{FF2B5EF4-FFF2-40B4-BE49-F238E27FC236}">
                <a16:creationId xmlns:a16="http://schemas.microsoft.com/office/drawing/2014/main" id="{9E5AF867-B32C-4E2E-88BD-EDF96506979F}"/>
              </a:ext>
            </a:extLst>
          </p:cNvPr>
          <p:cNvPicPr>
            <a:picLocks noChangeAspect="1"/>
          </p:cNvPicPr>
          <p:nvPr/>
        </p:nvPicPr>
        <p:blipFill rotWithShape="1">
          <a:blip r:embed="rId2"/>
          <a:srcRect l="17738" t="60000" r="65810" b="20816"/>
          <a:stretch/>
        </p:blipFill>
        <p:spPr>
          <a:xfrm>
            <a:off x="6715432" y="3426365"/>
            <a:ext cx="1327767" cy="785235"/>
          </a:xfrm>
          <a:prstGeom prst="rect">
            <a:avLst/>
          </a:prstGeom>
        </p:spPr>
      </p:pic>
    </p:spTree>
    <p:extLst>
      <p:ext uri="{BB962C8B-B14F-4D97-AF65-F5344CB8AC3E}">
        <p14:creationId xmlns:p14="http://schemas.microsoft.com/office/powerpoint/2010/main" val="93151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42DD-885B-4D18-B243-0373DD7F91FC}"/>
              </a:ext>
            </a:extLst>
          </p:cNvPr>
          <p:cNvSpPr>
            <a:spLocks noGrp="1"/>
          </p:cNvSpPr>
          <p:nvPr>
            <p:ph type="title"/>
          </p:nvPr>
        </p:nvSpPr>
        <p:spPr/>
        <p:txBody>
          <a:bodyPr/>
          <a:lstStyle/>
          <a:p>
            <a:r>
              <a:rPr lang="en-US" b="0" u="sng" dirty="0">
                <a:latin typeface="Algerian"/>
              </a:rPr>
              <a:t>With Filter:</a:t>
            </a:r>
          </a:p>
        </p:txBody>
      </p:sp>
      <p:sp>
        <p:nvSpPr>
          <p:cNvPr id="3" name="Content Placeholder 2">
            <a:extLst>
              <a:ext uri="{FF2B5EF4-FFF2-40B4-BE49-F238E27FC236}">
                <a16:creationId xmlns:a16="http://schemas.microsoft.com/office/drawing/2014/main" id="{26FD3479-22BE-4CFD-83AD-D5D2AF21E5EA}"/>
              </a:ext>
            </a:extLst>
          </p:cNvPr>
          <p:cNvSpPr>
            <a:spLocks noGrp="1"/>
          </p:cNvSpPr>
          <p:nvPr>
            <p:ph idx="1"/>
          </p:nvPr>
        </p:nvSpPr>
        <p:spPr/>
        <p:txBody>
          <a:bodyPr vert="horz" lIns="91440" tIns="45720" rIns="91440" bIns="45720" rtlCol="0" anchor="t">
            <a:normAutofit/>
          </a:bodyPr>
          <a:lstStyle/>
          <a:p>
            <a:r>
              <a:rPr lang="en-US" dirty="0"/>
              <a:t>Ripple Factor (Theoretical)=</a:t>
            </a:r>
          </a:p>
          <a:p>
            <a:r>
              <a:rPr lang="en-US" dirty="0"/>
              <a:t>where, f = 50Hz, R = 1KΩ &amp; C = 470µF</a:t>
            </a:r>
          </a:p>
          <a:p>
            <a:endParaRPr lang="en-US" dirty="0"/>
          </a:p>
          <a:p>
            <a:r>
              <a:rPr lang="en-US" dirty="0"/>
              <a:t>Ripple Factor (practical)=</a:t>
            </a:r>
          </a:p>
          <a:p>
            <a:endParaRPr lang="en-US" dirty="0"/>
          </a:p>
        </p:txBody>
      </p:sp>
      <p:pic>
        <p:nvPicPr>
          <p:cNvPr id="6" name="Picture 6" descr="Text, letter&#10;&#10;Description automatically generated">
            <a:extLst>
              <a:ext uri="{FF2B5EF4-FFF2-40B4-BE49-F238E27FC236}">
                <a16:creationId xmlns:a16="http://schemas.microsoft.com/office/drawing/2014/main" id="{E0AD06F2-49B2-47BB-997F-836ABED558AB}"/>
              </a:ext>
            </a:extLst>
          </p:cNvPr>
          <p:cNvPicPr>
            <a:picLocks noChangeAspect="1"/>
          </p:cNvPicPr>
          <p:nvPr/>
        </p:nvPicPr>
        <p:blipFill rotWithShape="1">
          <a:blip r:embed="rId2"/>
          <a:srcRect l="1720" t="22041" r="69533" b="55510"/>
          <a:stretch/>
        </p:blipFill>
        <p:spPr>
          <a:xfrm>
            <a:off x="3827207" y="1853876"/>
            <a:ext cx="2225257" cy="858446"/>
          </a:xfrm>
          <a:prstGeom prst="rect">
            <a:avLst/>
          </a:prstGeom>
        </p:spPr>
      </p:pic>
      <p:pic>
        <p:nvPicPr>
          <p:cNvPr id="7" name="Picture 7" descr="Text, letter&#10;&#10;Description automatically generated">
            <a:extLst>
              <a:ext uri="{FF2B5EF4-FFF2-40B4-BE49-F238E27FC236}">
                <a16:creationId xmlns:a16="http://schemas.microsoft.com/office/drawing/2014/main" id="{3BDB5BE5-412E-43AF-BC00-853CD3427654}"/>
              </a:ext>
            </a:extLst>
          </p:cNvPr>
          <p:cNvPicPr>
            <a:picLocks noChangeAspect="1"/>
          </p:cNvPicPr>
          <p:nvPr/>
        </p:nvPicPr>
        <p:blipFill rotWithShape="1">
          <a:blip r:embed="rId2"/>
          <a:srcRect l="9638" t="59200" r="6988" b="20400"/>
          <a:stretch/>
        </p:blipFill>
        <p:spPr>
          <a:xfrm>
            <a:off x="1025013" y="3242682"/>
            <a:ext cx="4733830" cy="760295"/>
          </a:xfrm>
          <a:prstGeom prst="rect">
            <a:avLst/>
          </a:prstGeom>
        </p:spPr>
      </p:pic>
      <p:pic>
        <p:nvPicPr>
          <p:cNvPr id="8" name="Picture 8" descr="Text, letter&#10;&#10;Description automatically generated">
            <a:extLst>
              <a:ext uri="{FF2B5EF4-FFF2-40B4-BE49-F238E27FC236}">
                <a16:creationId xmlns:a16="http://schemas.microsoft.com/office/drawing/2014/main" id="{A00DF45A-53FB-474F-BDFE-D14E7DD0A223}"/>
              </a:ext>
            </a:extLst>
          </p:cNvPr>
          <p:cNvPicPr>
            <a:picLocks noChangeAspect="1"/>
          </p:cNvPicPr>
          <p:nvPr/>
        </p:nvPicPr>
        <p:blipFill rotWithShape="1">
          <a:blip r:embed="rId2"/>
          <a:srcRect l="42558" t="77907" r="39767"/>
          <a:stretch/>
        </p:blipFill>
        <p:spPr>
          <a:xfrm>
            <a:off x="3547782" y="3836232"/>
            <a:ext cx="1277780" cy="896702"/>
          </a:xfrm>
          <a:prstGeom prst="rect">
            <a:avLst/>
          </a:prstGeom>
        </p:spPr>
      </p:pic>
    </p:spTree>
    <p:extLst>
      <p:ext uri="{BB962C8B-B14F-4D97-AF65-F5344CB8AC3E}">
        <p14:creationId xmlns:p14="http://schemas.microsoft.com/office/powerpoint/2010/main" val="341124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FF148-0362-4D94-AA11-2A4F3DB45FA1}"/>
              </a:ext>
            </a:extLst>
          </p:cNvPr>
          <p:cNvSpPr>
            <a:spLocks noGrp="1"/>
          </p:cNvSpPr>
          <p:nvPr>
            <p:ph type="title"/>
          </p:nvPr>
        </p:nvSpPr>
        <p:spPr>
          <a:xfrm>
            <a:off x="722569" y="1594885"/>
            <a:ext cx="3556795" cy="3824702"/>
          </a:xfrm>
        </p:spPr>
        <p:txBody>
          <a:bodyPr>
            <a:normAutofit/>
          </a:bodyPr>
          <a:lstStyle/>
          <a:p>
            <a:pPr algn="ctr"/>
            <a:r>
              <a:rPr lang="en-US" sz="4400" u="sng">
                <a:latin typeface="Algerian"/>
              </a:rPr>
              <a:t>Procedure:</a:t>
            </a:r>
            <a:endParaRPr lang="en-US" sz="4400" u="sng">
              <a:latin typeface="Algerian"/>
              <a:ea typeface="+mj-lt"/>
              <a:cs typeface="+mj-lt"/>
            </a:endParaRPr>
          </a:p>
        </p:txBody>
      </p:sp>
      <p:sp>
        <p:nvSpPr>
          <p:cNvPr id="17" name="Freeform: Shape 16">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10" name="Content Placeholder 2">
            <a:extLst>
              <a:ext uri="{FF2B5EF4-FFF2-40B4-BE49-F238E27FC236}">
                <a16:creationId xmlns:a16="http://schemas.microsoft.com/office/drawing/2014/main" id="{AAC764B4-E676-4CF8-AFA3-B3C57B640553}"/>
              </a:ext>
            </a:extLst>
          </p:cNvPr>
          <p:cNvGraphicFramePr>
            <a:graphicFrameLocks noGrp="1"/>
          </p:cNvGraphicFramePr>
          <p:nvPr>
            <p:ph idx="1"/>
            <p:extLst>
              <p:ext uri="{D42A27DB-BD31-4B8C-83A1-F6EECF244321}">
                <p14:modId xmlns:p14="http://schemas.microsoft.com/office/powerpoint/2010/main" val="3642174845"/>
              </p:ext>
            </p:extLst>
          </p:nvPr>
        </p:nvGraphicFramePr>
        <p:xfrm>
          <a:off x="5302403" y="546725"/>
          <a:ext cx="6103534" cy="5512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420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8" name="Rectangle 17">
            <a:extLst>
              <a:ext uri="{FF2B5EF4-FFF2-40B4-BE49-F238E27FC236}">
                <a16:creationId xmlns:a16="http://schemas.microsoft.com/office/drawing/2014/main" id="{F2B4CD28-604D-4D9D-89A8-12FAC7245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9AD5DBC-DEC2-48AB-A2B9-164512BE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6" y="475905"/>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41C9823-79EB-4BD6-89AC-425F103548F0}"/>
              </a:ext>
            </a:extLst>
          </p:cNvPr>
          <p:cNvSpPr>
            <a:spLocks noGrp="1"/>
          </p:cNvSpPr>
          <p:nvPr>
            <p:ph type="title"/>
          </p:nvPr>
        </p:nvSpPr>
        <p:spPr>
          <a:xfrm>
            <a:off x="769256" y="623429"/>
            <a:ext cx="5036457" cy="1282926"/>
          </a:xfrm>
        </p:spPr>
        <p:txBody>
          <a:bodyPr vert="horz" lIns="91440" tIns="45720" rIns="91440" bIns="45720" rtlCol="0" anchor="b">
            <a:normAutofit/>
          </a:bodyPr>
          <a:lstStyle/>
          <a:p>
            <a:pPr algn="ctr"/>
            <a:r>
              <a:rPr lang="en-US"/>
              <a:t>Cont.</a:t>
            </a:r>
          </a:p>
        </p:txBody>
      </p:sp>
      <p:sp>
        <p:nvSpPr>
          <p:cNvPr id="22" name="Freeform: Shape 21">
            <a:extLst>
              <a:ext uri="{FF2B5EF4-FFF2-40B4-BE49-F238E27FC236}">
                <a16:creationId xmlns:a16="http://schemas.microsoft.com/office/drawing/2014/main" id="{9FBE8679-CB21-4876-82EA-4D4D5D4BC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9" y="410803"/>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noFill/>
          <a:ln w="19050" cap="flat">
            <a:solidFill>
              <a:schemeClr val="tx1"/>
            </a:solid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6C8281D-6676-4A64-82A7-10B9197BD710}"/>
              </a:ext>
            </a:extLst>
          </p:cNvPr>
          <p:cNvGraphicFramePr>
            <a:graphicFrameLocks noGrp="1"/>
          </p:cNvGraphicFramePr>
          <p:nvPr>
            <p:ph idx="1"/>
            <p:extLst>
              <p:ext uri="{D42A27DB-BD31-4B8C-83A1-F6EECF244321}">
                <p14:modId xmlns:p14="http://schemas.microsoft.com/office/powerpoint/2010/main" val="1627931151"/>
              </p:ext>
            </p:extLst>
          </p:nvPr>
        </p:nvGraphicFramePr>
        <p:xfrm>
          <a:off x="5185533" y="628642"/>
          <a:ext cx="6800972" cy="606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45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E56E1E-D82A-4FF7-99CE-83AE9A18F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3E2B2-8CCD-453B-A8CD-4303536C1205}"/>
              </a:ext>
            </a:extLst>
          </p:cNvPr>
          <p:cNvSpPr>
            <a:spLocks noGrp="1"/>
          </p:cNvSpPr>
          <p:nvPr>
            <p:ph type="title"/>
          </p:nvPr>
        </p:nvSpPr>
        <p:spPr>
          <a:xfrm>
            <a:off x="774701" y="703943"/>
            <a:ext cx="2930608" cy="2859314"/>
          </a:xfrm>
        </p:spPr>
        <p:txBody>
          <a:bodyPr anchor="t">
            <a:normAutofit/>
          </a:bodyPr>
          <a:lstStyle/>
          <a:p>
            <a:pPr algn="r"/>
            <a:r>
              <a:rPr lang="en-US"/>
              <a:t>Cont.</a:t>
            </a:r>
          </a:p>
        </p:txBody>
      </p:sp>
      <p:sp>
        <p:nvSpPr>
          <p:cNvPr id="10" name="Freeform: Shape 9">
            <a:extLst>
              <a:ext uri="{FF2B5EF4-FFF2-40B4-BE49-F238E27FC236}">
                <a16:creationId xmlns:a16="http://schemas.microsoft.com/office/drawing/2014/main" id="{FCE4B1E6-EC5B-432F-90D0-898FA5296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301693" y="485426"/>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solidFill>
            <a:schemeClr val="bg1"/>
          </a:solidFill>
          <a:ln w="1905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B9B7BE9-0BE0-465B-86A2-46B8372FF07F}"/>
              </a:ext>
            </a:extLst>
          </p:cNvPr>
          <p:cNvSpPr>
            <a:spLocks noGrp="1"/>
          </p:cNvSpPr>
          <p:nvPr>
            <p:ph idx="1"/>
          </p:nvPr>
        </p:nvSpPr>
        <p:spPr>
          <a:xfrm>
            <a:off x="5225143" y="1342571"/>
            <a:ext cx="5646057" cy="4368800"/>
          </a:xfrm>
        </p:spPr>
        <p:txBody>
          <a:bodyPr vert="horz" lIns="91440" tIns="45720" rIns="91440" bIns="45720" rtlCol="0" anchor="ctr">
            <a:normAutofit fontScale="92500" lnSpcReduction="10000"/>
          </a:bodyPr>
          <a:lstStyle/>
          <a:p>
            <a:pPr>
              <a:lnSpc>
                <a:spcPct val="90000"/>
              </a:lnSpc>
            </a:pPr>
            <a:r>
              <a:rPr lang="en-US" sz="3000" u="sng">
                <a:latin typeface="Algerian"/>
              </a:rPr>
              <a:t>5. With Filter:</a:t>
            </a:r>
            <a:endParaRPr lang="en-US"/>
          </a:p>
          <a:p>
            <a:pPr marL="457200" indent="-457200" algn="ctr">
              <a:lnSpc>
                <a:spcPct val="90000"/>
              </a:lnSpc>
              <a:buFont typeface="Arial"/>
              <a:buChar char="•"/>
            </a:pPr>
            <a:r>
              <a:rPr lang="en-US" sz="3000">
                <a:latin typeface="Gabriola"/>
              </a:rPr>
              <a:t> Connect the CRO probe across the capacitor to measure the voltage Vm and V</a:t>
            </a:r>
            <a:r>
              <a:rPr lang="en-US" sz="3000" baseline="-25000">
                <a:latin typeface="Gabriola"/>
              </a:rPr>
              <a:t>r(p-p)</a:t>
            </a:r>
            <a:r>
              <a:rPr lang="en-US" sz="3000">
                <a:latin typeface="Gabriola"/>
              </a:rPr>
              <a:t> at the output of the rectifier.</a:t>
            </a:r>
          </a:p>
          <a:p>
            <a:pPr marL="457200" indent="-457200" algn="ctr">
              <a:lnSpc>
                <a:spcPct val="90000"/>
              </a:lnSpc>
              <a:buFont typeface="Arial"/>
              <a:buChar char="•"/>
            </a:pPr>
            <a:r>
              <a:rPr lang="en-US" sz="3000">
                <a:latin typeface="Gabriola"/>
              </a:rPr>
              <a:t> Using output voltage Vm and V</a:t>
            </a:r>
            <a:r>
              <a:rPr lang="en-US" sz="3000" baseline="-25000">
                <a:latin typeface="Gabriola"/>
              </a:rPr>
              <a:t>r(p-p) </a:t>
            </a:r>
            <a:r>
              <a:rPr lang="en-US" sz="3000">
                <a:latin typeface="Gabriola"/>
              </a:rPr>
              <a:t>calculate and verify the ripple factor of the halfwave rectifier. </a:t>
            </a:r>
          </a:p>
          <a:p>
            <a:pPr marL="457200" indent="-457200" algn="ctr">
              <a:lnSpc>
                <a:spcPct val="90000"/>
              </a:lnSpc>
              <a:buFont typeface="Arial"/>
              <a:buChar char="•"/>
            </a:pPr>
            <a:endParaRPr lang="en-US" sz="3000" dirty="0">
              <a:latin typeface="Gabriola"/>
            </a:endParaRPr>
          </a:p>
          <a:p>
            <a:pPr marL="457200" indent="-457200" algn="ctr">
              <a:lnSpc>
                <a:spcPct val="90000"/>
              </a:lnSpc>
              <a:buFont typeface="Arial"/>
              <a:buChar char="•"/>
            </a:pPr>
            <a:r>
              <a:rPr lang="en-US" sz="4000">
                <a:latin typeface="Gabriola"/>
              </a:rPr>
              <a:t>6.</a:t>
            </a:r>
            <a:r>
              <a:rPr lang="en-US" sz="3000">
                <a:latin typeface="Gabriola"/>
              </a:rPr>
              <a:t> Verify the waveforms of halfwave rectifier with and without filter. </a:t>
            </a:r>
            <a:endParaRPr lang="en-US">
              <a:latin typeface="Gabriola"/>
            </a:endParaRPr>
          </a:p>
        </p:txBody>
      </p:sp>
      <p:sp>
        <p:nvSpPr>
          <p:cNvPr id="12" name="Freeform: Shape 11">
            <a:extLst>
              <a:ext uri="{FF2B5EF4-FFF2-40B4-BE49-F238E27FC236}">
                <a16:creationId xmlns:a16="http://schemas.microsoft.com/office/drawing/2014/main" id="{B9940E64-4719-4E36-8FFD-748B552B3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240862" y="539430"/>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283710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0086" y="335066"/>
            <a:ext cx="7441203" cy="60136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9246" y="762711"/>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1A51168-C2D1-4549-B454-BAF965FF1E38}"/>
              </a:ext>
            </a:extLst>
          </p:cNvPr>
          <p:cNvSpPr>
            <a:spLocks noGrp="1"/>
          </p:cNvSpPr>
          <p:nvPr>
            <p:ph type="title"/>
          </p:nvPr>
        </p:nvSpPr>
        <p:spPr>
          <a:xfrm>
            <a:off x="7782839" y="1333639"/>
            <a:ext cx="4092105" cy="2793509"/>
          </a:xfrm>
        </p:spPr>
        <p:txBody>
          <a:bodyPr vert="horz" lIns="91440" tIns="45720" rIns="91440" bIns="45720" rtlCol="0" anchor="ctr">
            <a:normAutofit/>
          </a:bodyPr>
          <a:lstStyle/>
          <a:p>
            <a:pPr algn="ctr"/>
            <a:r>
              <a:rPr lang="en-US" u="sng">
                <a:latin typeface="Algerian"/>
              </a:rPr>
              <a:t>Expected Waveforms:</a:t>
            </a:r>
          </a:p>
        </p:txBody>
      </p:sp>
      <p:pic>
        <p:nvPicPr>
          <p:cNvPr id="4" name="Picture 4" descr="A picture containing engineering drawing&#10;&#10;Description automatically generated">
            <a:extLst>
              <a:ext uri="{FF2B5EF4-FFF2-40B4-BE49-F238E27FC236}">
                <a16:creationId xmlns:a16="http://schemas.microsoft.com/office/drawing/2014/main" id="{6EABF526-3550-45C3-B67B-05207E0ED7C3}"/>
              </a:ext>
            </a:extLst>
          </p:cNvPr>
          <p:cNvPicPr>
            <a:picLocks noGrp="1" noChangeAspect="1"/>
          </p:cNvPicPr>
          <p:nvPr>
            <p:ph idx="1"/>
          </p:nvPr>
        </p:nvPicPr>
        <p:blipFill>
          <a:blip r:embed="rId2"/>
          <a:stretch>
            <a:fillRect/>
          </a:stretch>
        </p:blipFill>
        <p:spPr>
          <a:xfrm>
            <a:off x="587443" y="640406"/>
            <a:ext cx="7138475" cy="5426489"/>
          </a:xfrm>
          <a:prstGeom prst="rect">
            <a:avLst/>
          </a:prstGeom>
        </p:spPr>
      </p:pic>
      <p:sp>
        <p:nvSpPr>
          <p:cNvPr id="19" name="Freeform: Shape 18">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7663" y="782008"/>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267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A148-6C62-4E48-83A6-D01F2C84760E}"/>
              </a:ext>
            </a:extLst>
          </p:cNvPr>
          <p:cNvSpPr>
            <a:spLocks noGrp="1"/>
          </p:cNvSpPr>
          <p:nvPr>
            <p:ph type="title"/>
          </p:nvPr>
        </p:nvSpPr>
        <p:spPr>
          <a:xfrm>
            <a:off x="2613801" y="2399247"/>
            <a:ext cx="8859567" cy="3263608"/>
          </a:xfrm>
        </p:spPr>
        <p:txBody>
          <a:bodyPr/>
          <a:lstStyle/>
          <a:p>
            <a:r>
              <a:rPr lang="en-US" b="0" dirty="0">
                <a:latin typeface="Algerian"/>
                <a:ea typeface="+mj-lt"/>
                <a:cs typeface="+mj-lt"/>
              </a:rPr>
              <a:t>HALF WAVE RECTIFIER WITH &amp; WITH OUT FILTER</a:t>
            </a:r>
            <a:br>
              <a:rPr lang="en-US" b="0" dirty="0">
                <a:latin typeface="Algerian"/>
                <a:ea typeface="+mj-lt"/>
                <a:cs typeface="+mj-lt"/>
              </a:rPr>
            </a:br>
            <a:endParaRPr lang="en-US" dirty="0">
              <a:latin typeface="Algerian"/>
            </a:endParaRPr>
          </a:p>
        </p:txBody>
      </p:sp>
    </p:spTree>
    <p:extLst>
      <p:ext uri="{BB962C8B-B14F-4D97-AF65-F5344CB8AC3E}">
        <p14:creationId xmlns:p14="http://schemas.microsoft.com/office/powerpoint/2010/main" val="337458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B10F-4742-4B66-93D0-1E9DC9ACDFFE}"/>
              </a:ext>
            </a:extLst>
          </p:cNvPr>
          <p:cNvSpPr>
            <a:spLocks noGrp="1"/>
          </p:cNvSpPr>
          <p:nvPr>
            <p:ph type="title"/>
          </p:nvPr>
        </p:nvSpPr>
        <p:spPr/>
        <p:txBody>
          <a:bodyPr/>
          <a:lstStyle/>
          <a:p>
            <a:r>
              <a:rPr lang="en-US" u="sng">
                <a:latin typeface="Algerian"/>
              </a:rPr>
              <a:t>Result: </a:t>
            </a:r>
          </a:p>
        </p:txBody>
      </p:sp>
      <p:sp>
        <p:nvSpPr>
          <p:cNvPr id="3" name="Content Placeholder 2">
            <a:extLst>
              <a:ext uri="{FF2B5EF4-FFF2-40B4-BE49-F238E27FC236}">
                <a16:creationId xmlns:a16="http://schemas.microsoft.com/office/drawing/2014/main" id="{1AB51210-F7EA-450F-881C-4AD051E9CD12}"/>
              </a:ext>
            </a:extLst>
          </p:cNvPr>
          <p:cNvSpPr>
            <a:spLocks noGrp="1"/>
          </p:cNvSpPr>
          <p:nvPr>
            <p:ph idx="1"/>
          </p:nvPr>
        </p:nvSpPr>
        <p:spPr/>
        <p:txBody>
          <a:bodyPr vert="horz" lIns="91440" tIns="45720" rIns="91440" bIns="45720" rtlCol="0" anchor="t">
            <a:normAutofit/>
          </a:bodyPr>
          <a:lstStyle/>
          <a:p>
            <a:r>
              <a:rPr lang="en-US">
                <a:latin typeface="Gabriola"/>
              </a:rPr>
              <a:t>The operation of Half Wave rectifier is studied, and the following are calculated. </a:t>
            </a:r>
          </a:p>
          <a:p>
            <a:endParaRPr lang="en-US" dirty="0">
              <a:latin typeface="Gabriola"/>
            </a:endParaRPr>
          </a:p>
        </p:txBody>
      </p:sp>
      <p:graphicFrame>
        <p:nvGraphicFramePr>
          <p:cNvPr id="4" name="Table 4">
            <a:extLst>
              <a:ext uri="{FF2B5EF4-FFF2-40B4-BE49-F238E27FC236}">
                <a16:creationId xmlns:a16="http://schemas.microsoft.com/office/drawing/2014/main" id="{DDEDC620-881D-45D5-A16E-51BD76795179}"/>
              </a:ext>
            </a:extLst>
          </p:cNvPr>
          <p:cNvGraphicFramePr>
            <a:graphicFrameLocks noGrp="1"/>
          </p:cNvGraphicFramePr>
          <p:nvPr>
            <p:extLst>
              <p:ext uri="{D42A27DB-BD31-4B8C-83A1-F6EECF244321}">
                <p14:modId xmlns:p14="http://schemas.microsoft.com/office/powerpoint/2010/main" val="2150599608"/>
              </p:ext>
            </p:extLst>
          </p:nvPr>
        </p:nvGraphicFramePr>
        <p:xfrm>
          <a:off x="1868129" y="3170903"/>
          <a:ext cx="6301774" cy="2926692"/>
        </p:xfrm>
        <a:graphic>
          <a:graphicData uri="http://schemas.openxmlformats.org/drawingml/2006/table">
            <a:tbl>
              <a:tblPr firstRow="1" bandRow="1">
                <a:tableStyleId>{5C22544A-7EE6-4342-B048-85BDC9FD1C3A}</a:tableStyleId>
              </a:tblPr>
              <a:tblGrid>
                <a:gridCol w="1575443">
                  <a:extLst>
                    <a:ext uri="{9D8B030D-6E8A-4147-A177-3AD203B41FA5}">
                      <a16:colId xmlns:a16="http://schemas.microsoft.com/office/drawing/2014/main" val="3383222809"/>
                    </a:ext>
                  </a:extLst>
                </a:gridCol>
                <a:gridCol w="1487129">
                  <a:extLst>
                    <a:ext uri="{9D8B030D-6E8A-4147-A177-3AD203B41FA5}">
                      <a16:colId xmlns:a16="http://schemas.microsoft.com/office/drawing/2014/main" val="2667988908"/>
                    </a:ext>
                  </a:extLst>
                </a:gridCol>
                <a:gridCol w="1663759">
                  <a:extLst>
                    <a:ext uri="{9D8B030D-6E8A-4147-A177-3AD203B41FA5}">
                      <a16:colId xmlns:a16="http://schemas.microsoft.com/office/drawing/2014/main" val="2757503586"/>
                    </a:ext>
                  </a:extLst>
                </a:gridCol>
                <a:gridCol w="1575443">
                  <a:extLst>
                    <a:ext uri="{9D8B030D-6E8A-4147-A177-3AD203B41FA5}">
                      <a16:colId xmlns:a16="http://schemas.microsoft.com/office/drawing/2014/main" val="589950060"/>
                    </a:ext>
                  </a:extLst>
                </a:gridCol>
              </a:tblGrid>
              <a:tr h="660604">
                <a:tc>
                  <a:txBody>
                    <a:bodyPr/>
                    <a:lstStyle/>
                    <a:p>
                      <a:pPr lvl="0">
                        <a:buNone/>
                      </a:pPr>
                      <a:endParaRPr lang="en-US" sz="2800" b="0" i="0" u="none" strike="noStrike" noProof="0" dirty="0">
                        <a:latin typeface="Gabriola"/>
                      </a:endParaRPr>
                    </a:p>
                    <a:p>
                      <a:pPr lvl="0">
                        <a:buNone/>
                      </a:pPr>
                      <a:r>
                        <a:rPr lang="en-US" sz="2800" b="0" i="0" u="none" strike="noStrike" noProof="0">
                          <a:latin typeface="Gabriola"/>
                        </a:rPr>
                        <a:t>Type of  </a:t>
                      </a:r>
                      <a:endParaRPr lang="en-US" sz="2800">
                        <a:latin typeface="Gabriola"/>
                      </a:endParaRPr>
                    </a:p>
                  </a:txBody>
                  <a:tcPr>
                    <a:lnR w="12700">
                      <a:solidFill>
                        <a:schemeClr val="tx1"/>
                      </a:solidFill>
                    </a:lnR>
                    <a:lnB w="0">
                      <a:noFill/>
                    </a:lnB>
                  </a:tcPr>
                </a:tc>
                <a:tc>
                  <a:txBody>
                    <a:bodyPr/>
                    <a:lstStyle/>
                    <a:p>
                      <a:pPr lvl="0" algn="r">
                        <a:buNone/>
                      </a:pPr>
                      <a:r>
                        <a:rPr lang="en-US" sz="2800" b="0" i="0" u="none" strike="noStrike" noProof="0">
                          <a:latin typeface="Gabriola"/>
                        </a:rPr>
                        <a:t>Ripple</a:t>
                      </a:r>
                      <a:endParaRPr lang="en-US" sz="2800">
                        <a:latin typeface="Gabriola"/>
                      </a:endParaRPr>
                    </a:p>
                  </a:txBody>
                  <a:tcPr>
                    <a:lnL w="12700">
                      <a:solidFill>
                        <a:schemeClr val="tx1"/>
                      </a:solidFill>
                    </a:lnL>
                    <a:lnR w="0">
                      <a:noFill/>
                    </a:lnR>
                    <a:lnT w="0">
                      <a:noFill/>
                    </a:lnT>
                    <a:lnB w="12700">
                      <a:solidFill>
                        <a:schemeClr val="tx1"/>
                      </a:solidFill>
                    </a:lnB>
                  </a:tcPr>
                </a:tc>
                <a:tc>
                  <a:txBody>
                    <a:bodyPr/>
                    <a:lstStyle/>
                    <a:p>
                      <a:pPr lvl="0" algn="l">
                        <a:lnSpc>
                          <a:spcPct val="100000"/>
                        </a:lnSpc>
                        <a:spcBef>
                          <a:spcPts val="0"/>
                        </a:spcBef>
                        <a:spcAft>
                          <a:spcPts val="0"/>
                        </a:spcAft>
                        <a:buNone/>
                      </a:pPr>
                      <a:r>
                        <a:rPr lang="en-US" sz="1800" b="0" i="0" u="none" strike="noStrike" noProof="0" dirty="0">
                          <a:latin typeface="Gabriola"/>
                        </a:rPr>
                        <a:t> </a:t>
                      </a:r>
                      <a:r>
                        <a:rPr lang="en-US" sz="2800" b="0" i="0" u="none" strike="noStrike" noProof="0">
                          <a:latin typeface="Gabriola"/>
                        </a:rPr>
                        <a:t>factor</a:t>
                      </a:r>
                      <a:endParaRPr lang="en-US" sz="2800" b="1" i="0" u="none" strike="noStrike" noProof="0">
                        <a:latin typeface="Gabriola"/>
                      </a:endParaRPr>
                    </a:p>
                    <a:p>
                      <a:pPr lvl="0">
                        <a:buNone/>
                      </a:pPr>
                      <a:endParaRPr lang="en-US" dirty="0">
                        <a:latin typeface="Gabriola"/>
                      </a:endParaRPr>
                    </a:p>
                  </a:txBody>
                  <a:tcPr>
                    <a:lnL w="0">
                      <a:noFill/>
                    </a:lnL>
                    <a:lnR w="12700">
                      <a:solidFill>
                        <a:schemeClr val="tx1"/>
                      </a:solidFill>
                    </a:lnR>
                    <a:lnT w="0">
                      <a:noFill/>
                    </a:lnT>
                    <a:lnB w="12700">
                      <a:solidFill>
                        <a:schemeClr val="tx1"/>
                      </a:solidFill>
                    </a:lnB>
                  </a:tcPr>
                </a:tc>
                <a:tc>
                  <a:txBody>
                    <a:bodyPr/>
                    <a:lstStyle/>
                    <a:p>
                      <a:pPr lvl="0">
                        <a:buNone/>
                      </a:pPr>
                      <a:r>
                        <a:rPr lang="en-US" sz="2800" b="0" i="0" u="none" strike="noStrike" noProof="0">
                          <a:latin typeface="Gabriola"/>
                        </a:rPr>
                        <a:t>Efficiency</a:t>
                      </a:r>
                      <a:endParaRPr lang="en-US" sz="2800">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35207075"/>
                  </a:ext>
                </a:extLst>
              </a:tr>
              <a:tr h="660604">
                <a:tc>
                  <a:txBody>
                    <a:bodyPr/>
                    <a:lstStyle/>
                    <a:p>
                      <a:pPr lvl="0">
                        <a:buNone/>
                      </a:pPr>
                      <a:r>
                        <a:rPr lang="en-US" sz="2800" b="0" i="0" u="none" strike="noStrike" noProof="0">
                          <a:latin typeface="Gabriola"/>
                        </a:rPr>
                        <a:t>Rectifier</a:t>
                      </a:r>
                      <a:endParaRPr lang="en-US" sz="2800">
                        <a:latin typeface="Gabriola"/>
                      </a:endParaRPr>
                    </a:p>
                  </a:txBody>
                  <a:tcPr>
                    <a:lnL w="0">
                      <a:noFill/>
                    </a:lnL>
                    <a:lnR w="12700">
                      <a:solidFill>
                        <a:schemeClr val="tx1"/>
                      </a:solidFill>
                    </a:lnR>
                    <a:lnT w="0">
                      <a:noFill/>
                    </a:lnT>
                    <a:lnB w="12700">
                      <a:solidFill>
                        <a:schemeClr val="tx1"/>
                      </a:solidFill>
                    </a:lnB>
                  </a:tcPr>
                </a:tc>
                <a:tc>
                  <a:txBody>
                    <a:bodyPr/>
                    <a:lstStyle/>
                    <a:p>
                      <a:pPr lvl="0">
                        <a:buNone/>
                      </a:pPr>
                      <a:r>
                        <a:rPr lang="en-US" sz="1800" b="0" i="0" u="none" strike="noStrike" noProof="0">
                          <a:latin typeface="Gabriola"/>
                        </a:rPr>
                        <a:t>Theoretical</a:t>
                      </a:r>
                      <a:endParaRPr lang="en-US">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800" b="0" i="0" u="none" strike="noStrike" noProof="0">
                          <a:latin typeface="Gabriola"/>
                        </a:rPr>
                        <a:t>Practical</a:t>
                      </a:r>
                      <a:endParaRPr lang="en-US">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dirty="0">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74066882"/>
                  </a:ext>
                </a:extLst>
              </a:tr>
              <a:tr h="660604">
                <a:tc>
                  <a:txBody>
                    <a:bodyPr/>
                    <a:lstStyle/>
                    <a:p>
                      <a:pPr lvl="0">
                        <a:buNone/>
                      </a:pPr>
                      <a:r>
                        <a:rPr lang="en-US" sz="1800" b="0" i="0" u="none" strike="noStrike" noProof="0">
                          <a:latin typeface="Gabriola"/>
                        </a:rPr>
                        <a:t>HWR without filter</a:t>
                      </a:r>
                      <a:endParaRPr lang="en-US">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dirty="0">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dirty="0">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561153927"/>
                  </a:ext>
                </a:extLst>
              </a:tr>
              <a:tr h="660604">
                <a:tc>
                  <a:txBody>
                    <a:bodyPr/>
                    <a:lstStyle/>
                    <a:p>
                      <a:pPr lvl="0">
                        <a:buNone/>
                      </a:pPr>
                      <a:r>
                        <a:rPr lang="en-US" sz="1800" b="0" i="0" u="none" strike="noStrike" noProof="0">
                          <a:latin typeface="Gabriola"/>
                        </a:rPr>
                        <a:t>HWR with filter</a:t>
                      </a:r>
                      <a:endParaRPr lang="en-US">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dirty="0">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dirty="0">
                        <a:latin typeface="Gabriola"/>
                      </a:endParaRPr>
                    </a:p>
                    <a:p>
                      <a:pPr lvl="0">
                        <a:buNone/>
                      </a:pPr>
                      <a:endParaRPr lang="en-US" dirty="0">
                        <a:latin typeface="Gabriola"/>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841284011"/>
                  </a:ext>
                </a:extLst>
              </a:tr>
            </a:tbl>
          </a:graphicData>
        </a:graphic>
      </p:graphicFrame>
    </p:spTree>
    <p:extLst>
      <p:ext uri="{BB962C8B-B14F-4D97-AF65-F5344CB8AC3E}">
        <p14:creationId xmlns:p14="http://schemas.microsoft.com/office/powerpoint/2010/main" val="299174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E56E1E-D82A-4FF7-99CE-83AE9A18F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3CFA3-9364-4874-A934-401E031F1390}"/>
              </a:ext>
            </a:extLst>
          </p:cNvPr>
          <p:cNvSpPr>
            <a:spLocks noGrp="1"/>
          </p:cNvSpPr>
          <p:nvPr>
            <p:ph type="title"/>
          </p:nvPr>
        </p:nvSpPr>
        <p:spPr>
          <a:xfrm>
            <a:off x="774701" y="703943"/>
            <a:ext cx="2930608" cy="2859314"/>
          </a:xfrm>
        </p:spPr>
        <p:txBody>
          <a:bodyPr anchor="t">
            <a:normAutofit/>
          </a:bodyPr>
          <a:lstStyle/>
          <a:p>
            <a:pPr algn="r">
              <a:lnSpc>
                <a:spcPct val="90000"/>
              </a:lnSpc>
            </a:pPr>
            <a:r>
              <a:rPr lang="en-US" sz="3000" u="sng">
                <a:latin typeface="Algerian"/>
              </a:rPr>
              <a:t>Applications and Uses of Rectifiers</a:t>
            </a:r>
          </a:p>
          <a:p>
            <a:pPr algn="r">
              <a:lnSpc>
                <a:spcPct val="90000"/>
              </a:lnSpc>
            </a:pPr>
            <a:endParaRPr lang="en-US" sz="3000"/>
          </a:p>
        </p:txBody>
      </p:sp>
      <p:sp>
        <p:nvSpPr>
          <p:cNvPr id="10" name="Freeform: Shape 9">
            <a:extLst>
              <a:ext uri="{FF2B5EF4-FFF2-40B4-BE49-F238E27FC236}">
                <a16:creationId xmlns:a16="http://schemas.microsoft.com/office/drawing/2014/main" id="{FCE4B1E6-EC5B-432F-90D0-898FA5296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301693" y="485426"/>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solidFill>
            <a:schemeClr val="bg1"/>
          </a:solidFill>
          <a:ln w="1905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FCD0755-61F8-4A77-B93E-0D12F788D641}"/>
              </a:ext>
            </a:extLst>
          </p:cNvPr>
          <p:cNvSpPr>
            <a:spLocks noGrp="1"/>
          </p:cNvSpPr>
          <p:nvPr>
            <p:ph idx="1"/>
          </p:nvPr>
        </p:nvSpPr>
        <p:spPr>
          <a:xfrm>
            <a:off x="5274306" y="1465474"/>
            <a:ext cx="5793540" cy="4762090"/>
          </a:xfrm>
        </p:spPr>
        <p:txBody>
          <a:bodyPr vert="horz" lIns="91440" tIns="45720" rIns="91440" bIns="45720" rtlCol="0" anchor="ctr">
            <a:noAutofit/>
          </a:bodyPr>
          <a:lstStyle/>
          <a:p>
            <a:pPr marL="457200" indent="-457200">
              <a:lnSpc>
                <a:spcPct val="90000"/>
              </a:lnSpc>
              <a:buFont typeface="Arial"/>
              <a:buChar char="•"/>
            </a:pPr>
            <a:r>
              <a:rPr lang="en-US" sz="2800" b="0">
                <a:latin typeface="Gabriola"/>
              </a:rPr>
              <a:t>The primary application of the rectifier is to derive DC power from AC power.</a:t>
            </a:r>
            <a:endParaRPr lang="en-US" sz="2800"/>
          </a:p>
          <a:p>
            <a:pPr marL="457200" indent="-457200">
              <a:lnSpc>
                <a:spcPct val="90000"/>
              </a:lnSpc>
              <a:buFont typeface="Arial"/>
              <a:buChar char="•"/>
            </a:pPr>
            <a:r>
              <a:rPr lang="en-US" sz="2800" b="0">
                <a:latin typeface="Gabriola"/>
              </a:rPr>
              <a:t>Rectifiers are used inside the power supplies of almost all electronic equipment.</a:t>
            </a:r>
            <a:endParaRPr lang="en-US" sz="2800" b="0" dirty="0">
              <a:latin typeface="Gabriola"/>
            </a:endParaRPr>
          </a:p>
          <a:p>
            <a:pPr marL="457200" indent="-457200">
              <a:lnSpc>
                <a:spcPct val="90000"/>
              </a:lnSpc>
              <a:buFont typeface="Arial"/>
              <a:buChar char="•"/>
            </a:pPr>
            <a:r>
              <a:rPr lang="en-US" sz="2800" b="0">
                <a:latin typeface="Gabriola"/>
              </a:rPr>
              <a:t>used for powering appliances</a:t>
            </a:r>
            <a:endParaRPr lang="en-US" sz="2800" b="0" dirty="0">
              <a:latin typeface="Gabriola"/>
            </a:endParaRPr>
          </a:p>
          <a:p>
            <a:pPr marL="457200" indent="-457200">
              <a:lnSpc>
                <a:spcPct val="90000"/>
              </a:lnSpc>
              <a:buFont typeface="Arial"/>
              <a:buChar char="•"/>
            </a:pPr>
            <a:r>
              <a:rPr lang="en-US" sz="2800" b="0">
                <a:latin typeface="Gabriola"/>
              </a:rPr>
              <a:t>used with transformers</a:t>
            </a:r>
            <a:endParaRPr lang="en-US" sz="2800" b="0" dirty="0">
              <a:latin typeface="Gabriola"/>
            </a:endParaRPr>
          </a:p>
          <a:p>
            <a:pPr marL="457200" indent="-457200">
              <a:lnSpc>
                <a:spcPct val="90000"/>
              </a:lnSpc>
              <a:buFont typeface="Arial"/>
              <a:buChar char="•"/>
            </a:pPr>
            <a:r>
              <a:rPr lang="en-US" sz="2800" b="0">
                <a:latin typeface="Gabriola"/>
              </a:rPr>
              <a:t>Uses of rectifier while soldering</a:t>
            </a:r>
            <a:endParaRPr lang="en-US" sz="2800" b="0" dirty="0">
              <a:latin typeface="Gabriola"/>
            </a:endParaRPr>
          </a:p>
          <a:p>
            <a:pPr marL="457200" indent="-457200">
              <a:lnSpc>
                <a:spcPct val="90000"/>
              </a:lnSpc>
              <a:buFont typeface="Arial"/>
              <a:buChar char="•"/>
            </a:pPr>
            <a:r>
              <a:rPr lang="en-US" sz="2800" b="0">
                <a:latin typeface="Gabriola"/>
              </a:rPr>
              <a:t>used in AM radio</a:t>
            </a:r>
            <a:endParaRPr lang="en-US" sz="2800" b="0" dirty="0">
              <a:latin typeface="Gabriola"/>
            </a:endParaRPr>
          </a:p>
          <a:p>
            <a:pPr marL="457200" indent="-457200">
              <a:lnSpc>
                <a:spcPct val="90000"/>
              </a:lnSpc>
              <a:buFont typeface="Arial"/>
              <a:buChar char="•"/>
            </a:pPr>
            <a:r>
              <a:rPr lang="en-US" sz="2800" b="0" dirty="0">
                <a:latin typeface="Gabriola"/>
              </a:rPr>
              <a:t> </a:t>
            </a:r>
            <a:r>
              <a:rPr lang="en-US" sz="2800" b="0">
                <a:latin typeface="Gabriola"/>
              </a:rPr>
              <a:t>used for modulation</a:t>
            </a:r>
            <a:endParaRPr lang="en-US" sz="2800" b="0" dirty="0">
              <a:latin typeface="Gabriola"/>
            </a:endParaRPr>
          </a:p>
          <a:p>
            <a:pPr marL="457200" indent="-457200">
              <a:lnSpc>
                <a:spcPct val="90000"/>
              </a:lnSpc>
              <a:buFont typeface="Arial"/>
              <a:buChar char="•"/>
            </a:pPr>
            <a:r>
              <a:rPr lang="en-US" sz="2800" b="0">
                <a:latin typeface="Gabriola"/>
              </a:rPr>
              <a:t>used in voltage multiplier</a:t>
            </a:r>
            <a:endParaRPr lang="en-US" sz="2800" b="0" dirty="0">
              <a:latin typeface="Gabriola"/>
            </a:endParaRPr>
          </a:p>
          <a:p>
            <a:pPr marL="457200" indent="-457200">
              <a:lnSpc>
                <a:spcPct val="90000"/>
              </a:lnSpc>
              <a:buFont typeface="Arial"/>
              <a:buChar char="•"/>
            </a:pPr>
            <a:endParaRPr lang="en-US" sz="2800" b="0" dirty="0">
              <a:latin typeface="Gabriola"/>
            </a:endParaRPr>
          </a:p>
          <a:p>
            <a:pPr marL="457200" indent="-457200" algn="ctr">
              <a:lnSpc>
                <a:spcPct val="90000"/>
              </a:lnSpc>
              <a:buFont typeface="Arial"/>
              <a:buChar char="•"/>
            </a:pPr>
            <a:endParaRPr lang="en-US" sz="2200" b="0">
              <a:latin typeface="Gabriola"/>
            </a:endParaRPr>
          </a:p>
        </p:txBody>
      </p:sp>
      <p:sp>
        <p:nvSpPr>
          <p:cNvPr id="12" name="Freeform: Shape 11">
            <a:extLst>
              <a:ext uri="{FF2B5EF4-FFF2-40B4-BE49-F238E27FC236}">
                <a16:creationId xmlns:a16="http://schemas.microsoft.com/office/drawing/2014/main" id="{B9940E64-4719-4E36-8FFD-748B552B3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240862" y="539430"/>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95598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BF6F8AE2-ADE1-4F2F-B0C5-43BA8AE69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DE77C326-6A9C-441C-ACFC-BEF4E57F5167}"/>
              </a:ext>
            </a:extLst>
          </p:cNvPr>
          <p:cNvPicPr>
            <a:picLocks noChangeAspect="1"/>
          </p:cNvPicPr>
          <p:nvPr/>
        </p:nvPicPr>
        <p:blipFill rotWithShape="1">
          <a:blip r:embed="rId2"/>
          <a:srcRect t="470" r="-1" b="962"/>
          <a:stretch/>
        </p:blipFill>
        <p:spPr>
          <a:xfrm>
            <a:off x="329789" y="209262"/>
            <a:ext cx="11565732" cy="6412465"/>
          </a:xfrm>
          <a:custGeom>
            <a:avLst/>
            <a:gdLst/>
            <a:ahLst/>
            <a:cxnLst/>
            <a:rect l="l" t="t" r="r" b="b"/>
            <a:pathLst>
              <a:path w="11565732" h="6412465">
                <a:moveTo>
                  <a:pt x="6212327" y="311"/>
                </a:moveTo>
                <a:cubicBezTo>
                  <a:pt x="6779509" y="2217"/>
                  <a:pt x="7335460" y="13052"/>
                  <a:pt x="7848900" y="36620"/>
                </a:cubicBezTo>
                <a:cubicBezTo>
                  <a:pt x="8881707" y="93050"/>
                  <a:pt x="9942545" y="107076"/>
                  <a:pt x="10493743" y="344115"/>
                </a:cubicBezTo>
                <a:cubicBezTo>
                  <a:pt x="10818983" y="480058"/>
                  <a:pt x="11310587" y="587839"/>
                  <a:pt x="11404828" y="1179473"/>
                </a:cubicBezTo>
                <a:cubicBezTo>
                  <a:pt x="11563960" y="2462129"/>
                  <a:pt x="11628316" y="3002203"/>
                  <a:pt x="11489705" y="3932113"/>
                </a:cubicBezTo>
                <a:cubicBezTo>
                  <a:pt x="11377579" y="4636191"/>
                  <a:pt x="11400091" y="5407847"/>
                  <a:pt x="10684545" y="5908077"/>
                </a:cubicBezTo>
                <a:lnTo>
                  <a:pt x="10388704" y="6061227"/>
                </a:lnTo>
                <a:cubicBezTo>
                  <a:pt x="9758046" y="6162437"/>
                  <a:pt x="6584023" y="6227316"/>
                  <a:pt x="4609016" y="6122635"/>
                </a:cubicBezTo>
                <a:lnTo>
                  <a:pt x="2861865" y="6064474"/>
                </a:lnTo>
                <a:cubicBezTo>
                  <a:pt x="2637627" y="6297556"/>
                  <a:pt x="2708771" y="6324413"/>
                  <a:pt x="2693743" y="6412465"/>
                </a:cubicBezTo>
                <a:cubicBezTo>
                  <a:pt x="2639396" y="6366722"/>
                  <a:pt x="2486609" y="6297230"/>
                  <a:pt x="2314427" y="6049412"/>
                </a:cubicBezTo>
                <a:cubicBezTo>
                  <a:pt x="2169312" y="6046309"/>
                  <a:pt x="1530134" y="5979345"/>
                  <a:pt x="1379263" y="5953252"/>
                </a:cubicBezTo>
                <a:cubicBezTo>
                  <a:pt x="947300" y="5937675"/>
                  <a:pt x="256031" y="5573094"/>
                  <a:pt x="113741" y="4814577"/>
                </a:cubicBezTo>
                <a:cubicBezTo>
                  <a:pt x="-56465" y="3141112"/>
                  <a:pt x="-16331" y="2616675"/>
                  <a:pt x="107567" y="1544389"/>
                </a:cubicBezTo>
                <a:cubicBezTo>
                  <a:pt x="206370" y="231904"/>
                  <a:pt x="1148077" y="146138"/>
                  <a:pt x="1649047" y="121398"/>
                </a:cubicBezTo>
                <a:cubicBezTo>
                  <a:pt x="2708161" y="69214"/>
                  <a:pt x="4510781" y="-5410"/>
                  <a:pt x="6212327" y="311"/>
                </a:cubicBezTo>
                <a:close/>
              </a:path>
            </a:pathLst>
          </a:custGeom>
        </p:spPr>
      </p:pic>
      <p:sp>
        <p:nvSpPr>
          <p:cNvPr id="9" name="Freeform: Shape 9">
            <a:extLst>
              <a:ext uri="{FF2B5EF4-FFF2-40B4-BE49-F238E27FC236}">
                <a16:creationId xmlns:a16="http://schemas.microsoft.com/office/drawing/2014/main" id="{1E37EDE4-F547-4885-8B81-82188146C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9789" y="209264"/>
            <a:ext cx="11565731" cy="6412463"/>
          </a:xfrm>
          <a:custGeom>
            <a:avLst/>
            <a:gdLst>
              <a:gd name="connsiteX0" fmla="*/ 4456852 w 7096563"/>
              <a:gd name="connsiteY0" fmla="*/ 382 h 2526654"/>
              <a:gd name="connsiteX1" fmla="*/ 5996285 w 7096563"/>
              <a:gd name="connsiteY1" fmla="*/ 12882 h 2526654"/>
              <a:gd name="connsiteX2" fmla="*/ 7029234 w 7096563"/>
              <a:gd name="connsiteY2" fmla="*/ 444804 h 2526654"/>
              <a:gd name="connsiteX3" fmla="*/ 6956662 w 7096563"/>
              <a:gd name="connsiteY3" fmla="*/ 1562396 h 2526654"/>
              <a:gd name="connsiteX4" fmla="*/ 6145668 w 7096563"/>
              <a:gd name="connsiteY4" fmla="*/ 1942015 h 2526654"/>
              <a:gd name="connsiteX5" fmla="*/ 5837370 w 7096563"/>
              <a:gd name="connsiteY5" fmla="*/ 1959647 h 2526654"/>
              <a:gd name="connsiteX6" fmla="*/ 5815841 w 7096563"/>
              <a:gd name="connsiteY6" fmla="*/ 2526654 h 2526654"/>
              <a:gd name="connsiteX7" fmla="*/ 5303195 w 7096563"/>
              <a:gd name="connsiteY7" fmla="*/ 1946413 h 2526654"/>
              <a:gd name="connsiteX8" fmla="*/ 5039055 w 7096563"/>
              <a:gd name="connsiteY8" fmla="*/ 1933347 h 2526654"/>
              <a:gd name="connsiteX9" fmla="*/ 875181 w 7096563"/>
              <a:gd name="connsiteY9" fmla="*/ 1954285 h 2526654"/>
              <a:gd name="connsiteX10" fmla="*/ 149462 w 7096563"/>
              <a:gd name="connsiteY10" fmla="*/ 1489824 h 2526654"/>
              <a:gd name="connsiteX11" fmla="*/ 33346 w 7096563"/>
              <a:gd name="connsiteY11" fmla="*/ 604461 h 2526654"/>
              <a:gd name="connsiteX12" fmla="*/ 761024 w 7096563"/>
              <a:gd name="connsiteY12" fmla="*/ 99968 h 2526654"/>
              <a:gd name="connsiteX13" fmla="*/ 2289456 w 7096563"/>
              <a:gd name="connsiteY13" fmla="*/ 35686 h 2526654"/>
              <a:gd name="connsiteX14" fmla="*/ 2355877 w 7096563"/>
              <a:gd name="connsiteY14" fmla="*/ 33952 h 2526654"/>
              <a:gd name="connsiteX15" fmla="*/ 2355877 w 7096563"/>
              <a:gd name="connsiteY15" fmla="*/ 18770 h 2526654"/>
              <a:gd name="connsiteX16" fmla="*/ 2878392 w 7096563"/>
              <a:gd name="connsiteY16" fmla="*/ 18770 h 2526654"/>
              <a:gd name="connsiteX17" fmla="*/ 2878392 w 7096563"/>
              <a:gd name="connsiteY17" fmla="*/ 20840 h 2526654"/>
              <a:gd name="connsiteX18" fmla="*/ 3326250 w 7096563"/>
              <a:gd name="connsiteY18" fmla="*/ 11889 h 2526654"/>
              <a:gd name="connsiteX19" fmla="*/ 4456852 w 7096563"/>
              <a:gd name="connsiteY19" fmla="*/ 382 h 2526654"/>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2878392 w 7096563"/>
              <a:gd name="connsiteY16" fmla="*/ 20458 h 2526272"/>
              <a:gd name="connsiteX17" fmla="*/ 3326250 w 7096563"/>
              <a:gd name="connsiteY17" fmla="*/ 11507 h 2526272"/>
              <a:gd name="connsiteX18" fmla="*/ 4456852 w 7096563"/>
              <a:gd name="connsiteY18"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3326250 w 7096563"/>
              <a:gd name="connsiteY16" fmla="*/ 11507 h 2526272"/>
              <a:gd name="connsiteX17" fmla="*/ 4456852 w 7096563"/>
              <a:gd name="connsiteY17"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878392 w 7096563"/>
              <a:gd name="connsiteY14" fmla="*/ 18388 h 2526272"/>
              <a:gd name="connsiteX15" fmla="*/ 3326250 w 7096563"/>
              <a:gd name="connsiteY15" fmla="*/ 11507 h 2526272"/>
              <a:gd name="connsiteX16" fmla="*/ 4456852 w 7096563"/>
              <a:gd name="connsiteY16"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3326250 w 7096563"/>
              <a:gd name="connsiteY14" fmla="*/ 11507 h 2526272"/>
              <a:gd name="connsiteX15" fmla="*/ 4456852 w 7096563"/>
              <a:gd name="connsiteY15"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4456852 w 7096563"/>
              <a:gd name="connsiteY14" fmla="*/ 0 h 2526272"/>
              <a:gd name="connsiteX0" fmla="*/ 2289456 w 7096563"/>
              <a:gd name="connsiteY0" fmla="*/ 22804 h 2513772"/>
              <a:gd name="connsiteX1" fmla="*/ 5996285 w 7096563"/>
              <a:gd name="connsiteY1" fmla="*/ 0 h 2513772"/>
              <a:gd name="connsiteX2" fmla="*/ 7029234 w 7096563"/>
              <a:gd name="connsiteY2" fmla="*/ 431922 h 2513772"/>
              <a:gd name="connsiteX3" fmla="*/ 6956662 w 7096563"/>
              <a:gd name="connsiteY3" fmla="*/ 1549514 h 2513772"/>
              <a:gd name="connsiteX4" fmla="*/ 6145668 w 7096563"/>
              <a:gd name="connsiteY4" fmla="*/ 1929133 h 2513772"/>
              <a:gd name="connsiteX5" fmla="*/ 5837370 w 7096563"/>
              <a:gd name="connsiteY5" fmla="*/ 1946765 h 2513772"/>
              <a:gd name="connsiteX6" fmla="*/ 5815841 w 7096563"/>
              <a:gd name="connsiteY6" fmla="*/ 2513772 h 2513772"/>
              <a:gd name="connsiteX7" fmla="*/ 5303195 w 7096563"/>
              <a:gd name="connsiteY7" fmla="*/ 1933531 h 2513772"/>
              <a:gd name="connsiteX8" fmla="*/ 5039055 w 7096563"/>
              <a:gd name="connsiteY8" fmla="*/ 1920465 h 2513772"/>
              <a:gd name="connsiteX9" fmla="*/ 875181 w 7096563"/>
              <a:gd name="connsiteY9" fmla="*/ 1941403 h 2513772"/>
              <a:gd name="connsiteX10" fmla="*/ 149462 w 7096563"/>
              <a:gd name="connsiteY10" fmla="*/ 1476942 h 2513772"/>
              <a:gd name="connsiteX11" fmla="*/ 33346 w 7096563"/>
              <a:gd name="connsiteY11" fmla="*/ 591579 h 2513772"/>
              <a:gd name="connsiteX12" fmla="*/ 761024 w 7096563"/>
              <a:gd name="connsiteY12" fmla="*/ 87086 h 2513772"/>
              <a:gd name="connsiteX13" fmla="*/ 2289456 w 7096563"/>
              <a:gd name="connsiteY13" fmla="*/ 22804 h 2513772"/>
              <a:gd name="connsiteX0" fmla="*/ 2289456 w 7096563"/>
              <a:gd name="connsiteY0" fmla="*/ 33636 h 2524604"/>
              <a:gd name="connsiteX1" fmla="*/ 5996285 w 7096563"/>
              <a:gd name="connsiteY1" fmla="*/ 10832 h 2524604"/>
              <a:gd name="connsiteX2" fmla="*/ 7029234 w 7096563"/>
              <a:gd name="connsiteY2" fmla="*/ 442754 h 2524604"/>
              <a:gd name="connsiteX3" fmla="*/ 6956662 w 7096563"/>
              <a:gd name="connsiteY3" fmla="*/ 1560346 h 2524604"/>
              <a:gd name="connsiteX4" fmla="*/ 6145668 w 7096563"/>
              <a:gd name="connsiteY4" fmla="*/ 1939965 h 2524604"/>
              <a:gd name="connsiteX5" fmla="*/ 5837370 w 7096563"/>
              <a:gd name="connsiteY5" fmla="*/ 1957597 h 2524604"/>
              <a:gd name="connsiteX6" fmla="*/ 5815841 w 7096563"/>
              <a:gd name="connsiteY6" fmla="*/ 2524604 h 2524604"/>
              <a:gd name="connsiteX7" fmla="*/ 5303195 w 7096563"/>
              <a:gd name="connsiteY7" fmla="*/ 1944363 h 2524604"/>
              <a:gd name="connsiteX8" fmla="*/ 5039055 w 7096563"/>
              <a:gd name="connsiteY8" fmla="*/ 1931297 h 2524604"/>
              <a:gd name="connsiteX9" fmla="*/ 875181 w 7096563"/>
              <a:gd name="connsiteY9" fmla="*/ 1952235 h 2524604"/>
              <a:gd name="connsiteX10" fmla="*/ 149462 w 7096563"/>
              <a:gd name="connsiteY10" fmla="*/ 1487774 h 2524604"/>
              <a:gd name="connsiteX11" fmla="*/ 33346 w 7096563"/>
              <a:gd name="connsiteY11" fmla="*/ 602411 h 2524604"/>
              <a:gd name="connsiteX12" fmla="*/ 761024 w 7096563"/>
              <a:gd name="connsiteY12" fmla="*/ 97918 h 2524604"/>
              <a:gd name="connsiteX13" fmla="*/ 2289456 w 7096563"/>
              <a:gd name="connsiteY13" fmla="*/ 33636 h 2524604"/>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748423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347315 w 7154422"/>
              <a:gd name="connsiteY0" fmla="*/ 33636 h 2397161"/>
              <a:gd name="connsiteX1" fmla="*/ 6054144 w 7154422"/>
              <a:gd name="connsiteY1" fmla="*/ 10832 h 2397161"/>
              <a:gd name="connsiteX2" fmla="*/ 7087093 w 7154422"/>
              <a:gd name="connsiteY2" fmla="*/ 442754 h 2397161"/>
              <a:gd name="connsiteX3" fmla="*/ 7014521 w 7154422"/>
              <a:gd name="connsiteY3" fmla="*/ 1560346 h 2397161"/>
              <a:gd name="connsiteX4" fmla="*/ 6203527 w 7154422"/>
              <a:gd name="connsiteY4" fmla="*/ 1939965 h 2397161"/>
              <a:gd name="connsiteX5" fmla="*/ 5895229 w 7154422"/>
              <a:gd name="connsiteY5" fmla="*/ 1957597 h 2397161"/>
              <a:gd name="connsiteX6" fmla="*/ 5849495 w 7154422"/>
              <a:gd name="connsiteY6" fmla="*/ 2397161 h 2397161"/>
              <a:gd name="connsiteX7" fmla="*/ 5361054 w 7154422"/>
              <a:gd name="connsiteY7" fmla="*/ 1944363 h 2397161"/>
              <a:gd name="connsiteX8" fmla="*/ 5096914 w 7154422"/>
              <a:gd name="connsiteY8" fmla="*/ 1931297 h 2397161"/>
              <a:gd name="connsiteX9" fmla="*/ 806282 w 7154422"/>
              <a:gd name="connsiteY9" fmla="*/ 1952235 h 2397161"/>
              <a:gd name="connsiteX10" fmla="*/ 80562 w 7154422"/>
              <a:gd name="connsiteY10" fmla="*/ 1494506 h 2397161"/>
              <a:gd name="connsiteX11" fmla="*/ 91205 w 7154422"/>
              <a:gd name="connsiteY11" fmla="*/ 602411 h 2397161"/>
              <a:gd name="connsiteX12" fmla="*/ 818883 w 7154422"/>
              <a:gd name="connsiteY12" fmla="*/ 97918 h 2397161"/>
              <a:gd name="connsiteX13" fmla="*/ 2347315 w 7154422"/>
              <a:gd name="connsiteY13" fmla="*/ 33636 h 2397161"/>
              <a:gd name="connsiteX0" fmla="*/ 2353100 w 7160207"/>
              <a:gd name="connsiteY0" fmla="*/ 33636 h 2397161"/>
              <a:gd name="connsiteX1" fmla="*/ 6059929 w 7160207"/>
              <a:gd name="connsiteY1" fmla="*/ 10832 h 2397161"/>
              <a:gd name="connsiteX2" fmla="*/ 7092878 w 7160207"/>
              <a:gd name="connsiteY2" fmla="*/ 442754 h 2397161"/>
              <a:gd name="connsiteX3" fmla="*/ 7020306 w 7160207"/>
              <a:gd name="connsiteY3" fmla="*/ 1560346 h 2397161"/>
              <a:gd name="connsiteX4" fmla="*/ 6209312 w 7160207"/>
              <a:gd name="connsiteY4" fmla="*/ 1939965 h 2397161"/>
              <a:gd name="connsiteX5" fmla="*/ 5901014 w 7160207"/>
              <a:gd name="connsiteY5" fmla="*/ 1957597 h 2397161"/>
              <a:gd name="connsiteX6" fmla="*/ 5855280 w 7160207"/>
              <a:gd name="connsiteY6" fmla="*/ 2397161 h 2397161"/>
              <a:gd name="connsiteX7" fmla="*/ 5366839 w 7160207"/>
              <a:gd name="connsiteY7" fmla="*/ 1944363 h 2397161"/>
              <a:gd name="connsiteX8" fmla="*/ 5102699 w 7160207"/>
              <a:gd name="connsiteY8" fmla="*/ 1931297 h 2397161"/>
              <a:gd name="connsiteX9" fmla="*/ 812067 w 7160207"/>
              <a:gd name="connsiteY9" fmla="*/ 1952235 h 2397161"/>
              <a:gd name="connsiteX10" fmla="*/ 86347 w 7160207"/>
              <a:gd name="connsiteY10" fmla="*/ 1494506 h 2397161"/>
              <a:gd name="connsiteX11" fmla="*/ 81145 w 7160207"/>
              <a:gd name="connsiteY11" fmla="*/ 568748 h 2397161"/>
              <a:gd name="connsiteX12" fmla="*/ 824668 w 7160207"/>
              <a:gd name="connsiteY12" fmla="*/ 97918 h 2397161"/>
              <a:gd name="connsiteX13" fmla="*/ 2353100 w 7160207"/>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5113076 w 7170584"/>
              <a:gd name="connsiteY8" fmla="*/ 1931297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218769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891248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107856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411013 w 7170584"/>
              <a:gd name="connsiteY0" fmla="*/ 13172 h 2309372"/>
              <a:gd name="connsiteX1" fmla="*/ 6070306 w 7170584"/>
              <a:gd name="connsiteY1" fmla="*/ 17298 h 2309372"/>
              <a:gd name="connsiteX2" fmla="*/ 7103255 w 7170584"/>
              <a:gd name="connsiteY2" fmla="*/ 449220 h 2309372"/>
              <a:gd name="connsiteX3" fmla="*/ 7030683 w 7170584"/>
              <a:gd name="connsiteY3" fmla="*/ 1566812 h 2309372"/>
              <a:gd name="connsiteX4" fmla="*/ 6219689 w 7170584"/>
              <a:gd name="connsiteY4" fmla="*/ 1946431 h 2309372"/>
              <a:gd name="connsiteX5" fmla="*/ 5911391 w 7170584"/>
              <a:gd name="connsiteY5" fmla="*/ 1964063 h 2309372"/>
              <a:gd name="connsiteX6" fmla="*/ 5675521 w 7170584"/>
              <a:gd name="connsiteY6" fmla="*/ 2309372 h 2309372"/>
              <a:gd name="connsiteX7" fmla="*/ 5107856 w 7170584"/>
              <a:gd name="connsiteY7" fmla="*/ 1950829 h 2309372"/>
              <a:gd name="connsiteX8" fmla="*/ 4780334 w 7170584"/>
              <a:gd name="connsiteY8" fmla="*/ 1951229 h 2309372"/>
              <a:gd name="connsiteX9" fmla="*/ 822444 w 7170584"/>
              <a:gd name="connsiteY9" fmla="*/ 1958701 h 2309372"/>
              <a:gd name="connsiteX10" fmla="*/ 96724 w 7170584"/>
              <a:gd name="connsiteY10" fmla="*/ 1500972 h 2309372"/>
              <a:gd name="connsiteX11" fmla="*/ 91522 w 7170584"/>
              <a:gd name="connsiteY11" fmla="*/ 575214 h 2309372"/>
              <a:gd name="connsiteX12" fmla="*/ 835045 w 7170584"/>
              <a:gd name="connsiteY12" fmla="*/ 104384 h 2309372"/>
              <a:gd name="connsiteX13" fmla="*/ 2411013 w 7170584"/>
              <a:gd name="connsiteY13" fmla="*/ 13172 h 2309372"/>
              <a:gd name="connsiteX0" fmla="*/ 2411013 w 7170584"/>
              <a:gd name="connsiteY0" fmla="*/ 28473 h 2324673"/>
              <a:gd name="connsiteX1" fmla="*/ 6070306 w 7170584"/>
              <a:gd name="connsiteY1" fmla="*/ 32599 h 2324673"/>
              <a:gd name="connsiteX2" fmla="*/ 7103255 w 7170584"/>
              <a:gd name="connsiteY2" fmla="*/ 464521 h 2324673"/>
              <a:gd name="connsiteX3" fmla="*/ 7030683 w 7170584"/>
              <a:gd name="connsiteY3" fmla="*/ 1582113 h 2324673"/>
              <a:gd name="connsiteX4" fmla="*/ 6219689 w 7170584"/>
              <a:gd name="connsiteY4" fmla="*/ 1961732 h 2324673"/>
              <a:gd name="connsiteX5" fmla="*/ 5911391 w 7170584"/>
              <a:gd name="connsiteY5" fmla="*/ 1979364 h 2324673"/>
              <a:gd name="connsiteX6" fmla="*/ 5675521 w 7170584"/>
              <a:gd name="connsiteY6" fmla="*/ 2324673 h 2324673"/>
              <a:gd name="connsiteX7" fmla="*/ 5107856 w 7170584"/>
              <a:gd name="connsiteY7" fmla="*/ 1966130 h 2324673"/>
              <a:gd name="connsiteX8" fmla="*/ 4780334 w 7170584"/>
              <a:gd name="connsiteY8" fmla="*/ 1966530 h 2324673"/>
              <a:gd name="connsiteX9" fmla="*/ 822444 w 7170584"/>
              <a:gd name="connsiteY9" fmla="*/ 1974002 h 2324673"/>
              <a:gd name="connsiteX10" fmla="*/ 96724 w 7170584"/>
              <a:gd name="connsiteY10" fmla="*/ 1516273 h 2324673"/>
              <a:gd name="connsiteX11" fmla="*/ 91522 w 7170584"/>
              <a:gd name="connsiteY11" fmla="*/ 590515 h 2324673"/>
              <a:gd name="connsiteX12" fmla="*/ 835045 w 7170584"/>
              <a:gd name="connsiteY12" fmla="*/ 119685 h 2324673"/>
              <a:gd name="connsiteX13" fmla="*/ 2411013 w 7170584"/>
              <a:gd name="connsiteY13" fmla="*/ 28473 h 2324673"/>
              <a:gd name="connsiteX0" fmla="*/ 2386918 w 7146489"/>
              <a:gd name="connsiteY0" fmla="*/ 28473 h 2324673"/>
              <a:gd name="connsiteX1" fmla="*/ 6046211 w 7146489"/>
              <a:gd name="connsiteY1" fmla="*/ 32599 h 2324673"/>
              <a:gd name="connsiteX2" fmla="*/ 7079160 w 7146489"/>
              <a:gd name="connsiteY2" fmla="*/ 464521 h 2324673"/>
              <a:gd name="connsiteX3" fmla="*/ 7006588 w 7146489"/>
              <a:gd name="connsiteY3" fmla="*/ 1582113 h 2324673"/>
              <a:gd name="connsiteX4" fmla="*/ 6195594 w 7146489"/>
              <a:gd name="connsiteY4" fmla="*/ 1961732 h 2324673"/>
              <a:gd name="connsiteX5" fmla="*/ 5887296 w 7146489"/>
              <a:gd name="connsiteY5" fmla="*/ 1979364 h 2324673"/>
              <a:gd name="connsiteX6" fmla="*/ 5651426 w 7146489"/>
              <a:gd name="connsiteY6" fmla="*/ 2324673 h 2324673"/>
              <a:gd name="connsiteX7" fmla="*/ 5083761 w 7146489"/>
              <a:gd name="connsiteY7" fmla="*/ 1966130 h 2324673"/>
              <a:gd name="connsiteX8" fmla="*/ 4756239 w 7146489"/>
              <a:gd name="connsiteY8" fmla="*/ 1966530 h 2324673"/>
              <a:gd name="connsiteX9" fmla="*/ 798349 w 7146489"/>
              <a:gd name="connsiteY9" fmla="*/ 1974002 h 2324673"/>
              <a:gd name="connsiteX10" fmla="*/ 72629 w 7146489"/>
              <a:gd name="connsiteY10" fmla="*/ 1516273 h 2324673"/>
              <a:gd name="connsiteX11" fmla="*/ 67427 w 7146489"/>
              <a:gd name="connsiteY11" fmla="*/ 590515 h 2324673"/>
              <a:gd name="connsiteX12" fmla="*/ 810950 w 7146489"/>
              <a:gd name="connsiteY12" fmla="*/ 119685 h 2324673"/>
              <a:gd name="connsiteX13" fmla="*/ 2386918 w 7146489"/>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61345 w 7162874"/>
              <a:gd name="connsiteY4" fmla="*/ 1958949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15791 w 7175362"/>
              <a:gd name="connsiteY0" fmla="*/ 28473 h 2324673"/>
              <a:gd name="connsiteX1" fmla="*/ 6075084 w 7175362"/>
              <a:gd name="connsiteY1" fmla="*/ 32599 h 2324673"/>
              <a:gd name="connsiteX2" fmla="*/ 7108033 w 7175362"/>
              <a:gd name="connsiteY2" fmla="*/ 464521 h 2324673"/>
              <a:gd name="connsiteX3" fmla="*/ 7035461 w 7175362"/>
              <a:gd name="connsiteY3" fmla="*/ 1582113 h 2324673"/>
              <a:gd name="connsiteX4" fmla="*/ 6273833 w 7175362"/>
              <a:gd name="connsiteY4" fmla="*/ 1958949 h 2324673"/>
              <a:gd name="connsiteX5" fmla="*/ 5916169 w 7175362"/>
              <a:gd name="connsiteY5" fmla="*/ 1979364 h 2324673"/>
              <a:gd name="connsiteX6" fmla="*/ 5680299 w 7175362"/>
              <a:gd name="connsiteY6" fmla="*/ 2324673 h 2324673"/>
              <a:gd name="connsiteX7" fmla="*/ 5112634 w 7175362"/>
              <a:gd name="connsiteY7" fmla="*/ 1966130 h 2324673"/>
              <a:gd name="connsiteX8" fmla="*/ 4785112 w 7175362"/>
              <a:gd name="connsiteY8" fmla="*/ 1966530 h 2324673"/>
              <a:gd name="connsiteX9" fmla="*/ 827222 w 7175362"/>
              <a:gd name="connsiteY9" fmla="*/ 1974002 h 2324673"/>
              <a:gd name="connsiteX10" fmla="*/ 49621 w 7175362"/>
              <a:gd name="connsiteY10" fmla="*/ 1465977 h 2324673"/>
              <a:gd name="connsiteX11" fmla="*/ 96300 w 7175362"/>
              <a:gd name="connsiteY11" fmla="*/ 590515 h 2324673"/>
              <a:gd name="connsiteX12" fmla="*/ 839823 w 7175362"/>
              <a:gd name="connsiteY12" fmla="*/ 119685 h 2324673"/>
              <a:gd name="connsiteX13" fmla="*/ 2415791 w 7175362"/>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41119 w 7189259"/>
              <a:gd name="connsiteY9" fmla="*/ 1974002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37790 w 7197361"/>
              <a:gd name="connsiteY0" fmla="*/ 28473 h 2324673"/>
              <a:gd name="connsiteX1" fmla="*/ 6097083 w 7197361"/>
              <a:gd name="connsiteY1" fmla="*/ 32599 h 2324673"/>
              <a:gd name="connsiteX2" fmla="*/ 7130032 w 7197361"/>
              <a:gd name="connsiteY2" fmla="*/ 464521 h 2324673"/>
              <a:gd name="connsiteX3" fmla="*/ 7057460 w 7197361"/>
              <a:gd name="connsiteY3" fmla="*/ 1582113 h 2324673"/>
              <a:gd name="connsiteX4" fmla="*/ 6295832 w 7197361"/>
              <a:gd name="connsiteY4" fmla="*/ 1958949 h 2324673"/>
              <a:gd name="connsiteX5" fmla="*/ 5938168 w 7197361"/>
              <a:gd name="connsiteY5" fmla="*/ 1979364 h 2324673"/>
              <a:gd name="connsiteX6" fmla="*/ 5702298 w 7197361"/>
              <a:gd name="connsiteY6" fmla="*/ 2324673 h 2324673"/>
              <a:gd name="connsiteX7" fmla="*/ 5167717 w 7197361"/>
              <a:gd name="connsiteY7" fmla="*/ 1991006 h 2324673"/>
              <a:gd name="connsiteX8" fmla="*/ 4796084 w 7197361"/>
              <a:gd name="connsiteY8" fmla="*/ 1971505 h 2324673"/>
              <a:gd name="connsiteX9" fmla="*/ 829030 w 7197361"/>
              <a:gd name="connsiteY9" fmla="*/ 1937567 h 2324673"/>
              <a:gd name="connsiteX10" fmla="*/ 40400 w 7197361"/>
              <a:gd name="connsiteY10" fmla="*/ 1382316 h 2324673"/>
              <a:gd name="connsiteX11" fmla="*/ 118299 w 7197361"/>
              <a:gd name="connsiteY11" fmla="*/ 590515 h 2324673"/>
              <a:gd name="connsiteX12" fmla="*/ 861822 w 7197361"/>
              <a:gd name="connsiteY12" fmla="*/ 119685 h 2324673"/>
              <a:gd name="connsiteX13" fmla="*/ 2437790 w 7197361"/>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40061 w 7197363"/>
              <a:gd name="connsiteY9" fmla="*/ 192761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220557"/>
              <a:gd name="connsiteY0" fmla="*/ 28473 h 2324673"/>
              <a:gd name="connsiteX1" fmla="*/ 6097085 w 7220557"/>
              <a:gd name="connsiteY1" fmla="*/ 32599 h 2324673"/>
              <a:gd name="connsiteX2" fmla="*/ 7130034 w 7220557"/>
              <a:gd name="connsiteY2" fmla="*/ 464521 h 2324673"/>
              <a:gd name="connsiteX3" fmla="*/ 7101574 w 7220557"/>
              <a:gd name="connsiteY3" fmla="*/ 1567187 h 2324673"/>
              <a:gd name="connsiteX4" fmla="*/ 6295834 w 7220557"/>
              <a:gd name="connsiteY4" fmla="*/ 1958949 h 2324673"/>
              <a:gd name="connsiteX5" fmla="*/ 5938170 w 7220557"/>
              <a:gd name="connsiteY5" fmla="*/ 1979364 h 2324673"/>
              <a:gd name="connsiteX6" fmla="*/ 5702300 w 7220557"/>
              <a:gd name="connsiteY6" fmla="*/ 2324673 h 2324673"/>
              <a:gd name="connsiteX7" fmla="*/ 5167719 w 7220557"/>
              <a:gd name="connsiteY7" fmla="*/ 1991006 h 2324673"/>
              <a:gd name="connsiteX8" fmla="*/ 4796086 w 7220557"/>
              <a:gd name="connsiteY8" fmla="*/ 1971505 h 2324673"/>
              <a:gd name="connsiteX9" fmla="*/ 840061 w 7220557"/>
              <a:gd name="connsiteY9" fmla="*/ 1927617 h 2324673"/>
              <a:gd name="connsiteX10" fmla="*/ 40402 w 7220557"/>
              <a:gd name="connsiteY10" fmla="*/ 1382316 h 2324673"/>
              <a:gd name="connsiteX11" fmla="*/ 118301 w 7220557"/>
              <a:gd name="connsiteY11" fmla="*/ 590515 h 2324673"/>
              <a:gd name="connsiteX12" fmla="*/ 861824 w 7220557"/>
              <a:gd name="connsiteY12" fmla="*/ 119685 h 2324673"/>
              <a:gd name="connsiteX13" fmla="*/ 2437792 w 7220557"/>
              <a:gd name="connsiteY13" fmla="*/ 28473 h 2324673"/>
              <a:gd name="connsiteX0" fmla="*/ 2437792 w 7220557"/>
              <a:gd name="connsiteY0" fmla="*/ 28473 h 2314723"/>
              <a:gd name="connsiteX1" fmla="*/ 6097085 w 7220557"/>
              <a:gd name="connsiteY1" fmla="*/ 32599 h 2314723"/>
              <a:gd name="connsiteX2" fmla="*/ 7130034 w 7220557"/>
              <a:gd name="connsiteY2" fmla="*/ 464521 h 2314723"/>
              <a:gd name="connsiteX3" fmla="*/ 7101574 w 7220557"/>
              <a:gd name="connsiteY3" fmla="*/ 1567187 h 2314723"/>
              <a:gd name="connsiteX4" fmla="*/ 6295834 w 7220557"/>
              <a:gd name="connsiteY4" fmla="*/ 1958949 h 2314723"/>
              <a:gd name="connsiteX5" fmla="*/ 5938170 w 7220557"/>
              <a:gd name="connsiteY5" fmla="*/ 1979364 h 2314723"/>
              <a:gd name="connsiteX6" fmla="*/ 5669215 w 7220557"/>
              <a:gd name="connsiteY6" fmla="*/ 2314723 h 2314723"/>
              <a:gd name="connsiteX7" fmla="*/ 5167719 w 7220557"/>
              <a:gd name="connsiteY7" fmla="*/ 1991006 h 2314723"/>
              <a:gd name="connsiteX8" fmla="*/ 4796086 w 7220557"/>
              <a:gd name="connsiteY8" fmla="*/ 1971505 h 2314723"/>
              <a:gd name="connsiteX9" fmla="*/ 840061 w 7220557"/>
              <a:gd name="connsiteY9" fmla="*/ 1927617 h 2314723"/>
              <a:gd name="connsiteX10" fmla="*/ 40402 w 7220557"/>
              <a:gd name="connsiteY10" fmla="*/ 1382316 h 2314723"/>
              <a:gd name="connsiteX11" fmla="*/ 118301 w 7220557"/>
              <a:gd name="connsiteY11" fmla="*/ 590515 h 2314723"/>
              <a:gd name="connsiteX12" fmla="*/ 861824 w 7220557"/>
              <a:gd name="connsiteY12" fmla="*/ 119685 h 2314723"/>
              <a:gd name="connsiteX13" fmla="*/ 2437792 w 7220557"/>
              <a:gd name="connsiteY13" fmla="*/ 28473 h 2314723"/>
              <a:gd name="connsiteX0" fmla="*/ 2437792 w 7220557"/>
              <a:gd name="connsiteY0" fmla="*/ 28473 h 2196734"/>
              <a:gd name="connsiteX1" fmla="*/ 6097085 w 7220557"/>
              <a:gd name="connsiteY1" fmla="*/ 32599 h 2196734"/>
              <a:gd name="connsiteX2" fmla="*/ 7130034 w 7220557"/>
              <a:gd name="connsiteY2" fmla="*/ 464521 h 2196734"/>
              <a:gd name="connsiteX3" fmla="*/ 7101574 w 7220557"/>
              <a:gd name="connsiteY3" fmla="*/ 1567187 h 2196734"/>
              <a:gd name="connsiteX4" fmla="*/ 6295834 w 7220557"/>
              <a:gd name="connsiteY4" fmla="*/ 1958949 h 2196734"/>
              <a:gd name="connsiteX5" fmla="*/ 5938170 w 7220557"/>
              <a:gd name="connsiteY5" fmla="*/ 1979364 h 2196734"/>
              <a:gd name="connsiteX6" fmla="*/ 5669215 w 7220557"/>
              <a:gd name="connsiteY6" fmla="*/ 2196734 h 2196734"/>
              <a:gd name="connsiteX7" fmla="*/ 5167719 w 7220557"/>
              <a:gd name="connsiteY7" fmla="*/ 1991006 h 2196734"/>
              <a:gd name="connsiteX8" fmla="*/ 4796086 w 7220557"/>
              <a:gd name="connsiteY8" fmla="*/ 1971505 h 2196734"/>
              <a:gd name="connsiteX9" fmla="*/ 840061 w 7220557"/>
              <a:gd name="connsiteY9" fmla="*/ 1927617 h 2196734"/>
              <a:gd name="connsiteX10" fmla="*/ 40402 w 7220557"/>
              <a:gd name="connsiteY10" fmla="*/ 1382316 h 2196734"/>
              <a:gd name="connsiteX11" fmla="*/ 118301 w 7220557"/>
              <a:gd name="connsiteY11" fmla="*/ 590515 h 2196734"/>
              <a:gd name="connsiteX12" fmla="*/ 861824 w 7220557"/>
              <a:gd name="connsiteY12" fmla="*/ 119685 h 2196734"/>
              <a:gd name="connsiteX13" fmla="*/ 2437792 w 7220557"/>
              <a:gd name="connsiteY13" fmla="*/ 28473 h 2196734"/>
              <a:gd name="connsiteX0" fmla="*/ 2437792 w 7220557"/>
              <a:gd name="connsiteY0" fmla="*/ 28473 h 2196734"/>
              <a:gd name="connsiteX1" fmla="*/ 6097085 w 7220557"/>
              <a:gd name="connsiteY1" fmla="*/ 32599 h 2196734"/>
              <a:gd name="connsiteX2" fmla="*/ 7130034 w 7220557"/>
              <a:gd name="connsiteY2" fmla="*/ 464521 h 2196734"/>
              <a:gd name="connsiteX3" fmla="*/ 7101574 w 7220557"/>
              <a:gd name="connsiteY3" fmla="*/ 1567187 h 2196734"/>
              <a:gd name="connsiteX4" fmla="*/ 6295834 w 7220557"/>
              <a:gd name="connsiteY4" fmla="*/ 1958949 h 2196734"/>
              <a:gd name="connsiteX5" fmla="*/ 5803281 w 7220557"/>
              <a:gd name="connsiteY5" fmla="*/ 1974826 h 2196734"/>
              <a:gd name="connsiteX6" fmla="*/ 5669215 w 7220557"/>
              <a:gd name="connsiteY6" fmla="*/ 2196734 h 2196734"/>
              <a:gd name="connsiteX7" fmla="*/ 5167719 w 7220557"/>
              <a:gd name="connsiteY7" fmla="*/ 1991006 h 2196734"/>
              <a:gd name="connsiteX8" fmla="*/ 4796086 w 7220557"/>
              <a:gd name="connsiteY8" fmla="*/ 1971505 h 2196734"/>
              <a:gd name="connsiteX9" fmla="*/ 840061 w 7220557"/>
              <a:gd name="connsiteY9" fmla="*/ 1927617 h 2196734"/>
              <a:gd name="connsiteX10" fmla="*/ 40402 w 7220557"/>
              <a:gd name="connsiteY10" fmla="*/ 1382316 h 2196734"/>
              <a:gd name="connsiteX11" fmla="*/ 118301 w 7220557"/>
              <a:gd name="connsiteY11" fmla="*/ 590515 h 2196734"/>
              <a:gd name="connsiteX12" fmla="*/ 861824 w 7220557"/>
              <a:gd name="connsiteY12" fmla="*/ 119685 h 2196734"/>
              <a:gd name="connsiteX13" fmla="*/ 2437792 w 7220557"/>
              <a:gd name="connsiteY13" fmla="*/ 28473 h 2196734"/>
              <a:gd name="connsiteX0" fmla="*/ 2437792 w 7220557"/>
              <a:gd name="connsiteY0" fmla="*/ 28473 h 2160430"/>
              <a:gd name="connsiteX1" fmla="*/ 6097085 w 7220557"/>
              <a:gd name="connsiteY1" fmla="*/ 32599 h 2160430"/>
              <a:gd name="connsiteX2" fmla="*/ 7130034 w 7220557"/>
              <a:gd name="connsiteY2" fmla="*/ 464521 h 2160430"/>
              <a:gd name="connsiteX3" fmla="*/ 7101574 w 7220557"/>
              <a:gd name="connsiteY3" fmla="*/ 1567187 h 2160430"/>
              <a:gd name="connsiteX4" fmla="*/ 6295834 w 7220557"/>
              <a:gd name="connsiteY4" fmla="*/ 1958949 h 2160430"/>
              <a:gd name="connsiteX5" fmla="*/ 5803281 w 7220557"/>
              <a:gd name="connsiteY5" fmla="*/ 1974826 h 2160430"/>
              <a:gd name="connsiteX6" fmla="*/ 5581934 w 7220557"/>
              <a:gd name="connsiteY6" fmla="*/ 2160430 h 2160430"/>
              <a:gd name="connsiteX7" fmla="*/ 5167719 w 7220557"/>
              <a:gd name="connsiteY7" fmla="*/ 1991006 h 2160430"/>
              <a:gd name="connsiteX8" fmla="*/ 4796086 w 7220557"/>
              <a:gd name="connsiteY8" fmla="*/ 1971505 h 2160430"/>
              <a:gd name="connsiteX9" fmla="*/ 840061 w 7220557"/>
              <a:gd name="connsiteY9" fmla="*/ 1927617 h 2160430"/>
              <a:gd name="connsiteX10" fmla="*/ 40402 w 7220557"/>
              <a:gd name="connsiteY10" fmla="*/ 1382316 h 2160430"/>
              <a:gd name="connsiteX11" fmla="*/ 118301 w 7220557"/>
              <a:gd name="connsiteY11" fmla="*/ 590515 h 2160430"/>
              <a:gd name="connsiteX12" fmla="*/ 861824 w 7220557"/>
              <a:gd name="connsiteY12" fmla="*/ 119685 h 2160430"/>
              <a:gd name="connsiteX13" fmla="*/ 2437792 w 7220557"/>
              <a:gd name="connsiteY13" fmla="*/ 28473 h 2160430"/>
              <a:gd name="connsiteX0" fmla="*/ 2437792 w 7220557"/>
              <a:gd name="connsiteY0" fmla="*/ 28473 h 2160430"/>
              <a:gd name="connsiteX1" fmla="*/ 6097085 w 7220557"/>
              <a:gd name="connsiteY1" fmla="*/ 32599 h 2160430"/>
              <a:gd name="connsiteX2" fmla="*/ 7130034 w 7220557"/>
              <a:gd name="connsiteY2" fmla="*/ 464521 h 2160430"/>
              <a:gd name="connsiteX3" fmla="*/ 7101574 w 7220557"/>
              <a:gd name="connsiteY3" fmla="*/ 1567187 h 2160430"/>
              <a:gd name="connsiteX4" fmla="*/ 6295834 w 7220557"/>
              <a:gd name="connsiteY4" fmla="*/ 1958949 h 2160430"/>
              <a:gd name="connsiteX5" fmla="*/ 5803281 w 7220557"/>
              <a:gd name="connsiteY5" fmla="*/ 1974826 h 2160430"/>
              <a:gd name="connsiteX6" fmla="*/ 5581934 w 7220557"/>
              <a:gd name="connsiteY6" fmla="*/ 2160430 h 2160430"/>
              <a:gd name="connsiteX7" fmla="*/ 5350217 w 7220557"/>
              <a:gd name="connsiteY7" fmla="*/ 1977392 h 2160430"/>
              <a:gd name="connsiteX8" fmla="*/ 4796086 w 7220557"/>
              <a:gd name="connsiteY8" fmla="*/ 1971505 h 2160430"/>
              <a:gd name="connsiteX9" fmla="*/ 840061 w 7220557"/>
              <a:gd name="connsiteY9" fmla="*/ 1927617 h 2160430"/>
              <a:gd name="connsiteX10" fmla="*/ 40402 w 7220557"/>
              <a:gd name="connsiteY10" fmla="*/ 1382316 h 2160430"/>
              <a:gd name="connsiteX11" fmla="*/ 118301 w 7220557"/>
              <a:gd name="connsiteY11" fmla="*/ 590515 h 2160430"/>
              <a:gd name="connsiteX12" fmla="*/ 861824 w 7220557"/>
              <a:gd name="connsiteY12" fmla="*/ 119685 h 2160430"/>
              <a:gd name="connsiteX13" fmla="*/ 2437792 w 7220557"/>
              <a:gd name="connsiteY13" fmla="*/ 28473 h 2160430"/>
              <a:gd name="connsiteX0" fmla="*/ 2437792 w 7220557"/>
              <a:gd name="connsiteY0" fmla="*/ 28473 h 2160430"/>
              <a:gd name="connsiteX1" fmla="*/ 6097085 w 7220557"/>
              <a:gd name="connsiteY1" fmla="*/ 32599 h 2160430"/>
              <a:gd name="connsiteX2" fmla="*/ 7130034 w 7220557"/>
              <a:gd name="connsiteY2" fmla="*/ 464521 h 2160430"/>
              <a:gd name="connsiteX3" fmla="*/ 7101574 w 7220557"/>
              <a:gd name="connsiteY3" fmla="*/ 1567187 h 2160430"/>
              <a:gd name="connsiteX4" fmla="*/ 6295834 w 7220557"/>
              <a:gd name="connsiteY4" fmla="*/ 1958949 h 2160430"/>
              <a:gd name="connsiteX5" fmla="*/ 5803281 w 7220557"/>
              <a:gd name="connsiteY5" fmla="*/ 1974826 h 2160430"/>
              <a:gd name="connsiteX6" fmla="*/ 5581934 w 7220557"/>
              <a:gd name="connsiteY6" fmla="*/ 2160430 h 2160430"/>
              <a:gd name="connsiteX7" fmla="*/ 5350217 w 7220557"/>
              <a:gd name="connsiteY7" fmla="*/ 1977392 h 2160430"/>
              <a:gd name="connsiteX8" fmla="*/ 4796086 w 7220557"/>
              <a:gd name="connsiteY8" fmla="*/ 1971505 h 2160430"/>
              <a:gd name="connsiteX9" fmla="*/ 562347 w 7220557"/>
              <a:gd name="connsiteY9" fmla="*/ 1963921 h 2160430"/>
              <a:gd name="connsiteX10" fmla="*/ 40402 w 7220557"/>
              <a:gd name="connsiteY10" fmla="*/ 1382316 h 2160430"/>
              <a:gd name="connsiteX11" fmla="*/ 118301 w 7220557"/>
              <a:gd name="connsiteY11" fmla="*/ 590515 h 2160430"/>
              <a:gd name="connsiteX12" fmla="*/ 861824 w 7220557"/>
              <a:gd name="connsiteY12" fmla="*/ 119685 h 2160430"/>
              <a:gd name="connsiteX13" fmla="*/ 2437792 w 7220557"/>
              <a:gd name="connsiteY13" fmla="*/ 28473 h 2160430"/>
              <a:gd name="connsiteX0" fmla="*/ 2456482 w 7239247"/>
              <a:gd name="connsiteY0" fmla="*/ 28473 h 2160430"/>
              <a:gd name="connsiteX1" fmla="*/ 6115775 w 7239247"/>
              <a:gd name="connsiteY1" fmla="*/ 32599 h 2160430"/>
              <a:gd name="connsiteX2" fmla="*/ 7148724 w 7239247"/>
              <a:gd name="connsiteY2" fmla="*/ 464521 h 2160430"/>
              <a:gd name="connsiteX3" fmla="*/ 7120264 w 7239247"/>
              <a:gd name="connsiteY3" fmla="*/ 1567187 h 2160430"/>
              <a:gd name="connsiteX4" fmla="*/ 6314524 w 7239247"/>
              <a:gd name="connsiteY4" fmla="*/ 1958949 h 2160430"/>
              <a:gd name="connsiteX5" fmla="*/ 5821971 w 7239247"/>
              <a:gd name="connsiteY5" fmla="*/ 1974826 h 2160430"/>
              <a:gd name="connsiteX6" fmla="*/ 5600624 w 7239247"/>
              <a:gd name="connsiteY6" fmla="*/ 2160430 h 2160430"/>
              <a:gd name="connsiteX7" fmla="*/ 5368907 w 7239247"/>
              <a:gd name="connsiteY7" fmla="*/ 1977392 h 2160430"/>
              <a:gd name="connsiteX8" fmla="*/ 4814776 w 7239247"/>
              <a:gd name="connsiteY8" fmla="*/ 1971505 h 2160430"/>
              <a:gd name="connsiteX9" fmla="*/ 581037 w 7239247"/>
              <a:gd name="connsiteY9" fmla="*/ 1963921 h 2160430"/>
              <a:gd name="connsiteX10" fmla="*/ 59092 w 7239247"/>
              <a:gd name="connsiteY10" fmla="*/ 1382316 h 2160430"/>
              <a:gd name="connsiteX11" fmla="*/ 81448 w 7239247"/>
              <a:gd name="connsiteY11" fmla="*/ 390841 h 2160430"/>
              <a:gd name="connsiteX12" fmla="*/ 880514 w 7239247"/>
              <a:gd name="connsiteY12" fmla="*/ 119685 h 2160430"/>
              <a:gd name="connsiteX13" fmla="*/ 2456482 w 7239247"/>
              <a:gd name="connsiteY13" fmla="*/ 28473 h 2160430"/>
              <a:gd name="connsiteX0" fmla="*/ 2456482 w 7239247"/>
              <a:gd name="connsiteY0" fmla="*/ 28473 h 2160430"/>
              <a:gd name="connsiteX1" fmla="*/ 6115775 w 7239247"/>
              <a:gd name="connsiteY1" fmla="*/ 32599 h 2160430"/>
              <a:gd name="connsiteX2" fmla="*/ 7148724 w 7239247"/>
              <a:gd name="connsiteY2" fmla="*/ 464521 h 2160430"/>
              <a:gd name="connsiteX3" fmla="*/ 7120264 w 7239247"/>
              <a:gd name="connsiteY3" fmla="*/ 1567187 h 2160430"/>
              <a:gd name="connsiteX4" fmla="*/ 6314524 w 7239247"/>
              <a:gd name="connsiteY4" fmla="*/ 1958949 h 2160430"/>
              <a:gd name="connsiteX5" fmla="*/ 5821971 w 7239247"/>
              <a:gd name="connsiteY5" fmla="*/ 1974826 h 2160430"/>
              <a:gd name="connsiteX6" fmla="*/ 5600624 w 7239247"/>
              <a:gd name="connsiteY6" fmla="*/ 2160430 h 2160430"/>
              <a:gd name="connsiteX7" fmla="*/ 5368907 w 7239247"/>
              <a:gd name="connsiteY7" fmla="*/ 1977392 h 2160430"/>
              <a:gd name="connsiteX8" fmla="*/ 4814776 w 7239247"/>
              <a:gd name="connsiteY8" fmla="*/ 1971505 h 2160430"/>
              <a:gd name="connsiteX9" fmla="*/ 581037 w 7239247"/>
              <a:gd name="connsiteY9" fmla="*/ 1963921 h 2160430"/>
              <a:gd name="connsiteX10" fmla="*/ 59092 w 7239247"/>
              <a:gd name="connsiteY10" fmla="*/ 1382316 h 2160430"/>
              <a:gd name="connsiteX11" fmla="*/ 81448 w 7239247"/>
              <a:gd name="connsiteY11" fmla="*/ 390841 h 2160430"/>
              <a:gd name="connsiteX12" fmla="*/ 690082 w 7239247"/>
              <a:gd name="connsiteY12" fmla="*/ 101533 h 2160430"/>
              <a:gd name="connsiteX13" fmla="*/ 2456482 w 7239247"/>
              <a:gd name="connsiteY13" fmla="*/ 28473 h 2160430"/>
              <a:gd name="connsiteX0" fmla="*/ 2456482 w 7239247"/>
              <a:gd name="connsiteY0" fmla="*/ 28473 h 2160430"/>
              <a:gd name="connsiteX1" fmla="*/ 6115775 w 7239247"/>
              <a:gd name="connsiteY1" fmla="*/ 32599 h 2160430"/>
              <a:gd name="connsiteX2" fmla="*/ 7148724 w 7239247"/>
              <a:gd name="connsiteY2" fmla="*/ 464521 h 2160430"/>
              <a:gd name="connsiteX3" fmla="*/ 7120264 w 7239247"/>
              <a:gd name="connsiteY3" fmla="*/ 1567187 h 2160430"/>
              <a:gd name="connsiteX4" fmla="*/ 6314524 w 7239247"/>
              <a:gd name="connsiteY4" fmla="*/ 1958949 h 2160430"/>
              <a:gd name="connsiteX5" fmla="*/ 5821971 w 7239247"/>
              <a:gd name="connsiteY5" fmla="*/ 1974826 h 2160430"/>
              <a:gd name="connsiteX6" fmla="*/ 5600624 w 7239247"/>
              <a:gd name="connsiteY6" fmla="*/ 2160430 h 2160430"/>
              <a:gd name="connsiteX7" fmla="*/ 5368907 w 7239247"/>
              <a:gd name="connsiteY7" fmla="*/ 1977392 h 2160430"/>
              <a:gd name="connsiteX8" fmla="*/ 4814776 w 7239247"/>
              <a:gd name="connsiteY8" fmla="*/ 1971505 h 2160430"/>
              <a:gd name="connsiteX9" fmla="*/ 581037 w 7239247"/>
              <a:gd name="connsiteY9" fmla="*/ 1963921 h 2160430"/>
              <a:gd name="connsiteX10" fmla="*/ 59092 w 7239247"/>
              <a:gd name="connsiteY10" fmla="*/ 1382316 h 2160430"/>
              <a:gd name="connsiteX11" fmla="*/ 81448 w 7239247"/>
              <a:gd name="connsiteY11" fmla="*/ 390841 h 2160430"/>
              <a:gd name="connsiteX12" fmla="*/ 690082 w 7239247"/>
              <a:gd name="connsiteY12" fmla="*/ 101533 h 2160430"/>
              <a:gd name="connsiteX13" fmla="*/ 2456482 w 7239247"/>
              <a:gd name="connsiteY13" fmla="*/ 28473 h 2160430"/>
              <a:gd name="connsiteX0" fmla="*/ 2456482 w 7239247"/>
              <a:gd name="connsiteY0" fmla="*/ 28473 h 2160430"/>
              <a:gd name="connsiteX1" fmla="*/ 6115775 w 7239247"/>
              <a:gd name="connsiteY1" fmla="*/ 32599 h 2160430"/>
              <a:gd name="connsiteX2" fmla="*/ 7148724 w 7239247"/>
              <a:gd name="connsiteY2" fmla="*/ 464521 h 2160430"/>
              <a:gd name="connsiteX3" fmla="*/ 7120264 w 7239247"/>
              <a:gd name="connsiteY3" fmla="*/ 1567187 h 2160430"/>
              <a:gd name="connsiteX4" fmla="*/ 6314524 w 7239247"/>
              <a:gd name="connsiteY4" fmla="*/ 1958949 h 2160430"/>
              <a:gd name="connsiteX5" fmla="*/ 5821971 w 7239247"/>
              <a:gd name="connsiteY5" fmla="*/ 1974826 h 2160430"/>
              <a:gd name="connsiteX6" fmla="*/ 5600624 w 7239247"/>
              <a:gd name="connsiteY6" fmla="*/ 2160430 h 2160430"/>
              <a:gd name="connsiteX7" fmla="*/ 5368907 w 7239247"/>
              <a:gd name="connsiteY7" fmla="*/ 1977392 h 2160430"/>
              <a:gd name="connsiteX8" fmla="*/ 4814776 w 7239247"/>
              <a:gd name="connsiteY8" fmla="*/ 1971505 h 2160430"/>
              <a:gd name="connsiteX9" fmla="*/ 581037 w 7239247"/>
              <a:gd name="connsiteY9" fmla="*/ 1963921 h 2160430"/>
              <a:gd name="connsiteX10" fmla="*/ 59092 w 7239247"/>
              <a:gd name="connsiteY10" fmla="*/ 1382316 h 2160430"/>
              <a:gd name="connsiteX11" fmla="*/ 81448 w 7239247"/>
              <a:gd name="connsiteY11" fmla="*/ 336384 h 2160430"/>
              <a:gd name="connsiteX12" fmla="*/ 690082 w 7239247"/>
              <a:gd name="connsiteY12" fmla="*/ 101533 h 2160430"/>
              <a:gd name="connsiteX13" fmla="*/ 2456482 w 7239247"/>
              <a:gd name="connsiteY13" fmla="*/ 28473 h 2160430"/>
              <a:gd name="connsiteX0" fmla="*/ 2456482 w 7239247"/>
              <a:gd name="connsiteY0" fmla="*/ 28473 h 2160430"/>
              <a:gd name="connsiteX1" fmla="*/ 6115775 w 7239247"/>
              <a:gd name="connsiteY1" fmla="*/ 32599 h 2160430"/>
              <a:gd name="connsiteX2" fmla="*/ 7148724 w 7239247"/>
              <a:gd name="connsiteY2" fmla="*/ 464521 h 2160430"/>
              <a:gd name="connsiteX3" fmla="*/ 7120264 w 7239247"/>
              <a:gd name="connsiteY3" fmla="*/ 1567187 h 2160430"/>
              <a:gd name="connsiteX4" fmla="*/ 6314524 w 7239247"/>
              <a:gd name="connsiteY4" fmla="*/ 1958949 h 2160430"/>
              <a:gd name="connsiteX5" fmla="*/ 5821971 w 7239247"/>
              <a:gd name="connsiteY5" fmla="*/ 1974826 h 2160430"/>
              <a:gd name="connsiteX6" fmla="*/ 5600624 w 7239247"/>
              <a:gd name="connsiteY6" fmla="*/ 2160430 h 2160430"/>
              <a:gd name="connsiteX7" fmla="*/ 5368907 w 7239247"/>
              <a:gd name="connsiteY7" fmla="*/ 1977392 h 2160430"/>
              <a:gd name="connsiteX8" fmla="*/ 4814776 w 7239247"/>
              <a:gd name="connsiteY8" fmla="*/ 1971505 h 2160430"/>
              <a:gd name="connsiteX9" fmla="*/ 581037 w 7239247"/>
              <a:gd name="connsiteY9" fmla="*/ 1963921 h 2160430"/>
              <a:gd name="connsiteX10" fmla="*/ 59092 w 7239247"/>
              <a:gd name="connsiteY10" fmla="*/ 1382316 h 2160430"/>
              <a:gd name="connsiteX11" fmla="*/ 81448 w 7239247"/>
              <a:gd name="connsiteY11" fmla="*/ 336384 h 2160430"/>
              <a:gd name="connsiteX12" fmla="*/ 690082 w 7239247"/>
              <a:gd name="connsiteY12" fmla="*/ 101533 h 2160430"/>
              <a:gd name="connsiteX13" fmla="*/ 2456482 w 7239247"/>
              <a:gd name="connsiteY13" fmla="*/ 28473 h 2160430"/>
              <a:gd name="connsiteX0" fmla="*/ 2456482 w 7239247"/>
              <a:gd name="connsiteY0" fmla="*/ 30331 h 2162288"/>
              <a:gd name="connsiteX1" fmla="*/ 6330011 w 7239247"/>
              <a:gd name="connsiteY1" fmla="*/ 29919 h 2162288"/>
              <a:gd name="connsiteX2" fmla="*/ 7148724 w 7239247"/>
              <a:gd name="connsiteY2" fmla="*/ 466379 h 2162288"/>
              <a:gd name="connsiteX3" fmla="*/ 7120264 w 7239247"/>
              <a:gd name="connsiteY3" fmla="*/ 1569045 h 2162288"/>
              <a:gd name="connsiteX4" fmla="*/ 6314524 w 7239247"/>
              <a:gd name="connsiteY4" fmla="*/ 1960807 h 2162288"/>
              <a:gd name="connsiteX5" fmla="*/ 5821971 w 7239247"/>
              <a:gd name="connsiteY5" fmla="*/ 1976684 h 2162288"/>
              <a:gd name="connsiteX6" fmla="*/ 5600624 w 7239247"/>
              <a:gd name="connsiteY6" fmla="*/ 2162288 h 2162288"/>
              <a:gd name="connsiteX7" fmla="*/ 5368907 w 7239247"/>
              <a:gd name="connsiteY7" fmla="*/ 1979250 h 2162288"/>
              <a:gd name="connsiteX8" fmla="*/ 4814776 w 7239247"/>
              <a:gd name="connsiteY8" fmla="*/ 1973363 h 2162288"/>
              <a:gd name="connsiteX9" fmla="*/ 581037 w 7239247"/>
              <a:gd name="connsiteY9" fmla="*/ 1965779 h 2162288"/>
              <a:gd name="connsiteX10" fmla="*/ 59092 w 7239247"/>
              <a:gd name="connsiteY10" fmla="*/ 1384174 h 2162288"/>
              <a:gd name="connsiteX11" fmla="*/ 81448 w 7239247"/>
              <a:gd name="connsiteY11" fmla="*/ 338242 h 2162288"/>
              <a:gd name="connsiteX12" fmla="*/ 690082 w 7239247"/>
              <a:gd name="connsiteY12" fmla="*/ 103391 h 2162288"/>
              <a:gd name="connsiteX13" fmla="*/ 2456482 w 7239247"/>
              <a:gd name="connsiteY13" fmla="*/ 30331 h 2162288"/>
              <a:gd name="connsiteX0" fmla="*/ 2456482 w 7239247"/>
              <a:gd name="connsiteY0" fmla="*/ 30331 h 2162288"/>
              <a:gd name="connsiteX1" fmla="*/ 6330011 w 7239247"/>
              <a:gd name="connsiteY1" fmla="*/ 29919 h 2162288"/>
              <a:gd name="connsiteX2" fmla="*/ 7148724 w 7239247"/>
              <a:gd name="connsiteY2" fmla="*/ 466379 h 2162288"/>
              <a:gd name="connsiteX3" fmla="*/ 7120264 w 7239247"/>
              <a:gd name="connsiteY3" fmla="*/ 1569045 h 2162288"/>
              <a:gd name="connsiteX4" fmla="*/ 6314524 w 7239247"/>
              <a:gd name="connsiteY4" fmla="*/ 1960807 h 2162288"/>
              <a:gd name="connsiteX5" fmla="*/ 5821971 w 7239247"/>
              <a:gd name="connsiteY5" fmla="*/ 1976684 h 2162288"/>
              <a:gd name="connsiteX6" fmla="*/ 5600624 w 7239247"/>
              <a:gd name="connsiteY6" fmla="*/ 2162288 h 2162288"/>
              <a:gd name="connsiteX7" fmla="*/ 5368907 w 7239247"/>
              <a:gd name="connsiteY7" fmla="*/ 1979250 h 2162288"/>
              <a:gd name="connsiteX8" fmla="*/ 4814776 w 7239247"/>
              <a:gd name="connsiteY8" fmla="*/ 1973363 h 2162288"/>
              <a:gd name="connsiteX9" fmla="*/ 581037 w 7239247"/>
              <a:gd name="connsiteY9" fmla="*/ 1965779 h 2162288"/>
              <a:gd name="connsiteX10" fmla="*/ 59092 w 7239247"/>
              <a:gd name="connsiteY10" fmla="*/ 1384174 h 2162288"/>
              <a:gd name="connsiteX11" fmla="*/ 81448 w 7239247"/>
              <a:gd name="connsiteY11" fmla="*/ 338242 h 2162288"/>
              <a:gd name="connsiteX12" fmla="*/ 690082 w 7239247"/>
              <a:gd name="connsiteY12" fmla="*/ 103391 h 2162288"/>
              <a:gd name="connsiteX13" fmla="*/ 2456482 w 7239247"/>
              <a:gd name="connsiteY13" fmla="*/ 30331 h 2162288"/>
              <a:gd name="connsiteX0" fmla="*/ 2456482 w 7239247"/>
              <a:gd name="connsiteY0" fmla="*/ 30331 h 2162288"/>
              <a:gd name="connsiteX1" fmla="*/ 6330011 w 7239247"/>
              <a:gd name="connsiteY1" fmla="*/ 29919 h 2162288"/>
              <a:gd name="connsiteX2" fmla="*/ 7148724 w 7239247"/>
              <a:gd name="connsiteY2" fmla="*/ 466379 h 2162288"/>
              <a:gd name="connsiteX3" fmla="*/ 7120264 w 7239247"/>
              <a:gd name="connsiteY3" fmla="*/ 1569045 h 2162288"/>
              <a:gd name="connsiteX4" fmla="*/ 6314524 w 7239247"/>
              <a:gd name="connsiteY4" fmla="*/ 1960807 h 2162288"/>
              <a:gd name="connsiteX5" fmla="*/ 5821971 w 7239247"/>
              <a:gd name="connsiteY5" fmla="*/ 1976684 h 2162288"/>
              <a:gd name="connsiteX6" fmla="*/ 5600624 w 7239247"/>
              <a:gd name="connsiteY6" fmla="*/ 2162288 h 2162288"/>
              <a:gd name="connsiteX7" fmla="*/ 5368907 w 7239247"/>
              <a:gd name="connsiteY7" fmla="*/ 1979250 h 2162288"/>
              <a:gd name="connsiteX8" fmla="*/ 4814776 w 7239247"/>
              <a:gd name="connsiteY8" fmla="*/ 1973363 h 2162288"/>
              <a:gd name="connsiteX9" fmla="*/ 581037 w 7239247"/>
              <a:gd name="connsiteY9" fmla="*/ 1965779 h 2162288"/>
              <a:gd name="connsiteX10" fmla="*/ 59092 w 7239247"/>
              <a:gd name="connsiteY10" fmla="*/ 1384174 h 2162288"/>
              <a:gd name="connsiteX11" fmla="*/ 81448 w 7239247"/>
              <a:gd name="connsiteY11" fmla="*/ 338242 h 2162288"/>
              <a:gd name="connsiteX12" fmla="*/ 690082 w 7239247"/>
              <a:gd name="connsiteY12" fmla="*/ 103391 h 2162288"/>
              <a:gd name="connsiteX13" fmla="*/ 2456482 w 7239247"/>
              <a:gd name="connsiteY13" fmla="*/ 30331 h 2162288"/>
              <a:gd name="connsiteX0" fmla="*/ 2456482 w 7224385"/>
              <a:gd name="connsiteY0" fmla="*/ 30331 h 2162288"/>
              <a:gd name="connsiteX1" fmla="*/ 6330011 w 7224385"/>
              <a:gd name="connsiteY1" fmla="*/ 29919 h 2162288"/>
              <a:gd name="connsiteX2" fmla="*/ 7109051 w 7224385"/>
              <a:gd name="connsiteY2" fmla="*/ 443689 h 2162288"/>
              <a:gd name="connsiteX3" fmla="*/ 7120264 w 7224385"/>
              <a:gd name="connsiteY3" fmla="*/ 1569045 h 2162288"/>
              <a:gd name="connsiteX4" fmla="*/ 6314524 w 7224385"/>
              <a:gd name="connsiteY4" fmla="*/ 1960807 h 2162288"/>
              <a:gd name="connsiteX5" fmla="*/ 5821971 w 7224385"/>
              <a:gd name="connsiteY5" fmla="*/ 1976684 h 2162288"/>
              <a:gd name="connsiteX6" fmla="*/ 5600624 w 7224385"/>
              <a:gd name="connsiteY6" fmla="*/ 2162288 h 2162288"/>
              <a:gd name="connsiteX7" fmla="*/ 5368907 w 7224385"/>
              <a:gd name="connsiteY7" fmla="*/ 1979250 h 2162288"/>
              <a:gd name="connsiteX8" fmla="*/ 4814776 w 7224385"/>
              <a:gd name="connsiteY8" fmla="*/ 1973363 h 2162288"/>
              <a:gd name="connsiteX9" fmla="*/ 581037 w 7224385"/>
              <a:gd name="connsiteY9" fmla="*/ 1965779 h 2162288"/>
              <a:gd name="connsiteX10" fmla="*/ 59092 w 7224385"/>
              <a:gd name="connsiteY10" fmla="*/ 1384174 h 2162288"/>
              <a:gd name="connsiteX11" fmla="*/ 81448 w 7224385"/>
              <a:gd name="connsiteY11" fmla="*/ 338242 h 2162288"/>
              <a:gd name="connsiteX12" fmla="*/ 690082 w 7224385"/>
              <a:gd name="connsiteY12" fmla="*/ 103391 h 2162288"/>
              <a:gd name="connsiteX13" fmla="*/ 2456482 w 7224385"/>
              <a:gd name="connsiteY13" fmla="*/ 30331 h 2162288"/>
              <a:gd name="connsiteX0" fmla="*/ 2456482 w 7229725"/>
              <a:gd name="connsiteY0" fmla="*/ 30331 h 2162288"/>
              <a:gd name="connsiteX1" fmla="*/ 6330011 w 7229725"/>
              <a:gd name="connsiteY1" fmla="*/ 29919 h 2162288"/>
              <a:gd name="connsiteX2" fmla="*/ 7109051 w 7229725"/>
              <a:gd name="connsiteY2" fmla="*/ 443689 h 2162288"/>
              <a:gd name="connsiteX3" fmla="*/ 7128199 w 7229725"/>
              <a:gd name="connsiteY3" fmla="*/ 1646192 h 2162288"/>
              <a:gd name="connsiteX4" fmla="*/ 6314524 w 7229725"/>
              <a:gd name="connsiteY4" fmla="*/ 1960807 h 2162288"/>
              <a:gd name="connsiteX5" fmla="*/ 5821971 w 7229725"/>
              <a:gd name="connsiteY5" fmla="*/ 1976684 h 2162288"/>
              <a:gd name="connsiteX6" fmla="*/ 5600624 w 7229725"/>
              <a:gd name="connsiteY6" fmla="*/ 2162288 h 2162288"/>
              <a:gd name="connsiteX7" fmla="*/ 5368907 w 7229725"/>
              <a:gd name="connsiteY7" fmla="*/ 1979250 h 2162288"/>
              <a:gd name="connsiteX8" fmla="*/ 4814776 w 7229725"/>
              <a:gd name="connsiteY8" fmla="*/ 1973363 h 2162288"/>
              <a:gd name="connsiteX9" fmla="*/ 581037 w 7229725"/>
              <a:gd name="connsiteY9" fmla="*/ 1965779 h 2162288"/>
              <a:gd name="connsiteX10" fmla="*/ 59092 w 7229725"/>
              <a:gd name="connsiteY10" fmla="*/ 1384174 h 2162288"/>
              <a:gd name="connsiteX11" fmla="*/ 81448 w 7229725"/>
              <a:gd name="connsiteY11" fmla="*/ 338242 h 2162288"/>
              <a:gd name="connsiteX12" fmla="*/ 690082 w 7229725"/>
              <a:gd name="connsiteY12" fmla="*/ 103391 h 2162288"/>
              <a:gd name="connsiteX13" fmla="*/ 2456482 w 7229725"/>
              <a:gd name="connsiteY13" fmla="*/ 30331 h 2162288"/>
              <a:gd name="connsiteX0" fmla="*/ 2456482 w 7229725"/>
              <a:gd name="connsiteY0" fmla="*/ 30331 h 2162288"/>
              <a:gd name="connsiteX1" fmla="*/ 6330011 w 7229725"/>
              <a:gd name="connsiteY1" fmla="*/ 29919 h 2162288"/>
              <a:gd name="connsiteX2" fmla="*/ 7109051 w 7229725"/>
              <a:gd name="connsiteY2" fmla="*/ 443689 h 2162288"/>
              <a:gd name="connsiteX3" fmla="*/ 7128199 w 7229725"/>
              <a:gd name="connsiteY3" fmla="*/ 1646192 h 2162288"/>
              <a:gd name="connsiteX4" fmla="*/ 6314524 w 7229725"/>
              <a:gd name="connsiteY4" fmla="*/ 1960807 h 2162288"/>
              <a:gd name="connsiteX5" fmla="*/ 5821971 w 7229725"/>
              <a:gd name="connsiteY5" fmla="*/ 1976684 h 2162288"/>
              <a:gd name="connsiteX6" fmla="*/ 5600624 w 7229725"/>
              <a:gd name="connsiteY6" fmla="*/ 2162288 h 2162288"/>
              <a:gd name="connsiteX7" fmla="*/ 5368907 w 7229725"/>
              <a:gd name="connsiteY7" fmla="*/ 1979250 h 2162288"/>
              <a:gd name="connsiteX8" fmla="*/ 4814776 w 7229725"/>
              <a:gd name="connsiteY8" fmla="*/ 1973363 h 2162288"/>
              <a:gd name="connsiteX9" fmla="*/ 581037 w 7229725"/>
              <a:gd name="connsiteY9" fmla="*/ 1965779 h 2162288"/>
              <a:gd name="connsiteX10" fmla="*/ 59092 w 7229725"/>
              <a:gd name="connsiteY10" fmla="*/ 1384174 h 2162288"/>
              <a:gd name="connsiteX11" fmla="*/ 81448 w 7229725"/>
              <a:gd name="connsiteY11" fmla="*/ 338242 h 2162288"/>
              <a:gd name="connsiteX12" fmla="*/ 658343 w 7229725"/>
              <a:gd name="connsiteY12" fmla="*/ 71625 h 2162288"/>
              <a:gd name="connsiteX13" fmla="*/ 2456482 w 7229725"/>
              <a:gd name="connsiteY13" fmla="*/ 30331 h 2162288"/>
              <a:gd name="connsiteX0" fmla="*/ 2456482 w 7229725"/>
              <a:gd name="connsiteY0" fmla="*/ 30331 h 2162288"/>
              <a:gd name="connsiteX1" fmla="*/ 6330011 w 7229725"/>
              <a:gd name="connsiteY1" fmla="*/ 29919 h 2162288"/>
              <a:gd name="connsiteX2" fmla="*/ 7109051 w 7229725"/>
              <a:gd name="connsiteY2" fmla="*/ 443689 h 2162288"/>
              <a:gd name="connsiteX3" fmla="*/ 7128199 w 7229725"/>
              <a:gd name="connsiteY3" fmla="*/ 1646192 h 2162288"/>
              <a:gd name="connsiteX4" fmla="*/ 6314524 w 7229725"/>
              <a:gd name="connsiteY4" fmla="*/ 1960807 h 2162288"/>
              <a:gd name="connsiteX5" fmla="*/ 5821971 w 7229725"/>
              <a:gd name="connsiteY5" fmla="*/ 1976684 h 2162288"/>
              <a:gd name="connsiteX6" fmla="*/ 5600624 w 7229725"/>
              <a:gd name="connsiteY6" fmla="*/ 2162288 h 2162288"/>
              <a:gd name="connsiteX7" fmla="*/ 5368907 w 7229725"/>
              <a:gd name="connsiteY7" fmla="*/ 1979250 h 2162288"/>
              <a:gd name="connsiteX8" fmla="*/ 4656082 w 7229725"/>
              <a:gd name="connsiteY8" fmla="*/ 1982439 h 2162288"/>
              <a:gd name="connsiteX9" fmla="*/ 581037 w 7229725"/>
              <a:gd name="connsiteY9" fmla="*/ 1965779 h 2162288"/>
              <a:gd name="connsiteX10" fmla="*/ 59092 w 7229725"/>
              <a:gd name="connsiteY10" fmla="*/ 1384174 h 2162288"/>
              <a:gd name="connsiteX11" fmla="*/ 81448 w 7229725"/>
              <a:gd name="connsiteY11" fmla="*/ 338242 h 2162288"/>
              <a:gd name="connsiteX12" fmla="*/ 658343 w 7229725"/>
              <a:gd name="connsiteY12" fmla="*/ 71625 h 2162288"/>
              <a:gd name="connsiteX13" fmla="*/ 2456482 w 7229725"/>
              <a:gd name="connsiteY13" fmla="*/ 30331 h 2162288"/>
              <a:gd name="connsiteX0" fmla="*/ 2456482 w 7229725"/>
              <a:gd name="connsiteY0" fmla="*/ 30331 h 2162288"/>
              <a:gd name="connsiteX1" fmla="*/ 6330011 w 7229725"/>
              <a:gd name="connsiteY1" fmla="*/ 29919 h 2162288"/>
              <a:gd name="connsiteX2" fmla="*/ 7109051 w 7229725"/>
              <a:gd name="connsiteY2" fmla="*/ 443689 h 2162288"/>
              <a:gd name="connsiteX3" fmla="*/ 7128199 w 7229725"/>
              <a:gd name="connsiteY3" fmla="*/ 1646192 h 2162288"/>
              <a:gd name="connsiteX4" fmla="*/ 6314524 w 7229725"/>
              <a:gd name="connsiteY4" fmla="*/ 1960807 h 2162288"/>
              <a:gd name="connsiteX5" fmla="*/ 5821971 w 7229725"/>
              <a:gd name="connsiteY5" fmla="*/ 1976684 h 2162288"/>
              <a:gd name="connsiteX6" fmla="*/ 5600624 w 7229725"/>
              <a:gd name="connsiteY6" fmla="*/ 2162288 h 2162288"/>
              <a:gd name="connsiteX7" fmla="*/ 5368907 w 7229725"/>
              <a:gd name="connsiteY7" fmla="*/ 1979250 h 2162288"/>
              <a:gd name="connsiteX8" fmla="*/ 4656082 w 7229725"/>
              <a:gd name="connsiteY8" fmla="*/ 1982439 h 2162288"/>
              <a:gd name="connsiteX9" fmla="*/ 581037 w 7229725"/>
              <a:gd name="connsiteY9" fmla="*/ 1965779 h 2162288"/>
              <a:gd name="connsiteX10" fmla="*/ 59092 w 7229725"/>
              <a:gd name="connsiteY10" fmla="*/ 1384174 h 2162288"/>
              <a:gd name="connsiteX11" fmla="*/ 81448 w 7229725"/>
              <a:gd name="connsiteY11" fmla="*/ 338242 h 2162288"/>
              <a:gd name="connsiteX12" fmla="*/ 658343 w 7229725"/>
              <a:gd name="connsiteY12" fmla="*/ 71625 h 2162288"/>
              <a:gd name="connsiteX13" fmla="*/ 2456482 w 7229725"/>
              <a:gd name="connsiteY13" fmla="*/ 30331 h 2162288"/>
              <a:gd name="connsiteX0" fmla="*/ 2456482 w 7229725"/>
              <a:gd name="connsiteY0" fmla="*/ 30331 h 2162288"/>
              <a:gd name="connsiteX1" fmla="*/ 6330011 w 7229725"/>
              <a:gd name="connsiteY1" fmla="*/ 29919 h 2162288"/>
              <a:gd name="connsiteX2" fmla="*/ 7109051 w 7229725"/>
              <a:gd name="connsiteY2" fmla="*/ 443689 h 2162288"/>
              <a:gd name="connsiteX3" fmla="*/ 7128199 w 7229725"/>
              <a:gd name="connsiteY3" fmla="*/ 1646192 h 2162288"/>
              <a:gd name="connsiteX4" fmla="*/ 6314524 w 7229725"/>
              <a:gd name="connsiteY4" fmla="*/ 1960807 h 2162288"/>
              <a:gd name="connsiteX5" fmla="*/ 5821971 w 7229725"/>
              <a:gd name="connsiteY5" fmla="*/ 1976684 h 2162288"/>
              <a:gd name="connsiteX6" fmla="*/ 5600624 w 7229725"/>
              <a:gd name="connsiteY6" fmla="*/ 2162288 h 2162288"/>
              <a:gd name="connsiteX7" fmla="*/ 5368907 w 7229725"/>
              <a:gd name="connsiteY7" fmla="*/ 1979250 h 2162288"/>
              <a:gd name="connsiteX8" fmla="*/ 4656082 w 7229725"/>
              <a:gd name="connsiteY8" fmla="*/ 1982439 h 2162288"/>
              <a:gd name="connsiteX9" fmla="*/ 477886 w 7229725"/>
              <a:gd name="connsiteY9" fmla="*/ 1965779 h 2162288"/>
              <a:gd name="connsiteX10" fmla="*/ 59092 w 7229725"/>
              <a:gd name="connsiteY10" fmla="*/ 1384174 h 2162288"/>
              <a:gd name="connsiteX11" fmla="*/ 81448 w 7229725"/>
              <a:gd name="connsiteY11" fmla="*/ 338242 h 2162288"/>
              <a:gd name="connsiteX12" fmla="*/ 658343 w 7229725"/>
              <a:gd name="connsiteY12" fmla="*/ 71625 h 2162288"/>
              <a:gd name="connsiteX13" fmla="*/ 2456482 w 7229725"/>
              <a:gd name="connsiteY13" fmla="*/ 30331 h 2162288"/>
              <a:gd name="connsiteX0" fmla="*/ 2456482 w 7229725"/>
              <a:gd name="connsiteY0" fmla="*/ 30331 h 2162288"/>
              <a:gd name="connsiteX1" fmla="*/ 6330011 w 7229725"/>
              <a:gd name="connsiteY1" fmla="*/ 29919 h 2162288"/>
              <a:gd name="connsiteX2" fmla="*/ 7109051 w 7229725"/>
              <a:gd name="connsiteY2" fmla="*/ 443689 h 2162288"/>
              <a:gd name="connsiteX3" fmla="*/ 7128199 w 7229725"/>
              <a:gd name="connsiteY3" fmla="*/ 1646192 h 2162288"/>
              <a:gd name="connsiteX4" fmla="*/ 6314524 w 7229725"/>
              <a:gd name="connsiteY4" fmla="*/ 1960807 h 2162288"/>
              <a:gd name="connsiteX5" fmla="*/ 5821971 w 7229725"/>
              <a:gd name="connsiteY5" fmla="*/ 1976684 h 2162288"/>
              <a:gd name="connsiteX6" fmla="*/ 5600624 w 7229725"/>
              <a:gd name="connsiteY6" fmla="*/ 2162288 h 2162288"/>
              <a:gd name="connsiteX7" fmla="*/ 5368907 w 7229725"/>
              <a:gd name="connsiteY7" fmla="*/ 1979250 h 2162288"/>
              <a:gd name="connsiteX8" fmla="*/ 4656082 w 7229725"/>
              <a:gd name="connsiteY8" fmla="*/ 1982439 h 2162288"/>
              <a:gd name="connsiteX9" fmla="*/ 477886 w 7229725"/>
              <a:gd name="connsiteY9" fmla="*/ 1965779 h 2162288"/>
              <a:gd name="connsiteX10" fmla="*/ 59092 w 7229725"/>
              <a:gd name="connsiteY10" fmla="*/ 1384174 h 2162288"/>
              <a:gd name="connsiteX11" fmla="*/ 81448 w 7229725"/>
              <a:gd name="connsiteY11" fmla="*/ 338242 h 2162288"/>
              <a:gd name="connsiteX12" fmla="*/ 658343 w 7229725"/>
              <a:gd name="connsiteY12" fmla="*/ 71625 h 2162288"/>
              <a:gd name="connsiteX13" fmla="*/ 2456482 w 7229725"/>
              <a:gd name="connsiteY13" fmla="*/ 30331 h 2162288"/>
              <a:gd name="connsiteX0" fmla="*/ 2456482 w 7229725"/>
              <a:gd name="connsiteY0" fmla="*/ 30331 h 2130522"/>
              <a:gd name="connsiteX1" fmla="*/ 6330011 w 7229725"/>
              <a:gd name="connsiteY1" fmla="*/ 29919 h 2130522"/>
              <a:gd name="connsiteX2" fmla="*/ 7109051 w 7229725"/>
              <a:gd name="connsiteY2" fmla="*/ 443689 h 2130522"/>
              <a:gd name="connsiteX3" fmla="*/ 7128199 w 7229725"/>
              <a:gd name="connsiteY3" fmla="*/ 1646192 h 2130522"/>
              <a:gd name="connsiteX4" fmla="*/ 6314524 w 7229725"/>
              <a:gd name="connsiteY4" fmla="*/ 1960807 h 2130522"/>
              <a:gd name="connsiteX5" fmla="*/ 5821971 w 7229725"/>
              <a:gd name="connsiteY5" fmla="*/ 1976684 h 2130522"/>
              <a:gd name="connsiteX6" fmla="*/ 5600624 w 7229725"/>
              <a:gd name="connsiteY6" fmla="*/ 2130522 h 2130522"/>
              <a:gd name="connsiteX7" fmla="*/ 5368907 w 7229725"/>
              <a:gd name="connsiteY7" fmla="*/ 1979250 h 2130522"/>
              <a:gd name="connsiteX8" fmla="*/ 4656082 w 7229725"/>
              <a:gd name="connsiteY8" fmla="*/ 1982439 h 2130522"/>
              <a:gd name="connsiteX9" fmla="*/ 477886 w 7229725"/>
              <a:gd name="connsiteY9" fmla="*/ 1965779 h 2130522"/>
              <a:gd name="connsiteX10" fmla="*/ 59092 w 7229725"/>
              <a:gd name="connsiteY10" fmla="*/ 1384174 h 2130522"/>
              <a:gd name="connsiteX11" fmla="*/ 81448 w 7229725"/>
              <a:gd name="connsiteY11" fmla="*/ 338242 h 2130522"/>
              <a:gd name="connsiteX12" fmla="*/ 658343 w 7229725"/>
              <a:gd name="connsiteY12" fmla="*/ 71625 h 2130522"/>
              <a:gd name="connsiteX13" fmla="*/ 2456482 w 7229725"/>
              <a:gd name="connsiteY13" fmla="*/ 30331 h 2130522"/>
              <a:gd name="connsiteX0" fmla="*/ 2456482 w 7229725"/>
              <a:gd name="connsiteY0" fmla="*/ 30331 h 2130522"/>
              <a:gd name="connsiteX1" fmla="*/ 6330011 w 7229725"/>
              <a:gd name="connsiteY1" fmla="*/ 29919 h 2130522"/>
              <a:gd name="connsiteX2" fmla="*/ 7109051 w 7229725"/>
              <a:gd name="connsiteY2" fmla="*/ 443689 h 2130522"/>
              <a:gd name="connsiteX3" fmla="*/ 7128199 w 7229725"/>
              <a:gd name="connsiteY3" fmla="*/ 1646192 h 2130522"/>
              <a:gd name="connsiteX4" fmla="*/ 6314524 w 7229725"/>
              <a:gd name="connsiteY4" fmla="*/ 1960807 h 2130522"/>
              <a:gd name="connsiteX5" fmla="*/ 5821971 w 7229725"/>
              <a:gd name="connsiteY5" fmla="*/ 1976684 h 2130522"/>
              <a:gd name="connsiteX6" fmla="*/ 5600624 w 7229725"/>
              <a:gd name="connsiteY6" fmla="*/ 2130522 h 2130522"/>
              <a:gd name="connsiteX7" fmla="*/ 5368907 w 7229725"/>
              <a:gd name="connsiteY7" fmla="*/ 1979250 h 2130522"/>
              <a:gd name="connsiteX8" fmla="*/ 4656082 w 7229725"/>
              <a:gd name="connsiteY8" fmla="*/ 1982439 h 2130522"/>
              <a:gd name="connsiteX9" fmla="*/ 477886 w 7229725"/>
              <a:gd name="connsiteY9" fmla="*/ 1965779 h 2130522"/>
              <a:gd name="connsiteX10" fmla="*/ 59092 w 7229725"/>
              <a:gd name="connsiteY10" fmla="*/ 1384174 h 2130522"/>
              <a:gd name="connsiteX11" fmla="*/ 81448 w 7229725"/>
              <a:gd name="connsiteY11" fmla="*/ 338242 h 2130522"/>
              <a:gd name="connsiteX12" fmla="*/ 658343 w 7229725"/>
              <a:gd name="connsiteY12" fmla="*/ 71625 h 2130522"/>
              <a:gd name="connsiteX13" fmla="*/ 2456482 w 7229725"/>
              <a:gd name="connsiteY13" fmla="*/ 30331 h 2130522"/>
              <a:gd name="connsiteX0" fmla="*/ 2456482 w 7229725"/>
              <a:gd name="connsiteY0" fmla="*/ 30331 h 2130522"/>
              <a:gd name="connsiteX1" fmla="*/ 6330011 w 7229725"/>
              <a:gd name="connsiteY1" fmla="*/ 29919 h 2130522"/>
              <a:gd name="connsiteX2" fmla="*/ 7109051 w 7229725"/>
              <a:gd name="connsiteY2" fmla="*/ 443689 h 2130522"/>
              <a:gd name="connsiteX3" fmla="*/ 7128199 w 7229725"/>
              <a:gd name="connsiteY3" fmla="*/ 1646192 h 2130522"/>
              <a:gd name="connsiteX4" fmla="*/ 6314524 w 7229725"/>
              <a:gd name="connsiteY4" fmla="*/ 1960807 h 2130522"/>
              <a:gd name="connsiteX5" fmla="*/ 5821971 w 7229725"/>
              <a:gd name="connsiteY5" fmla="*/ 1976684 h 2130522"/>
              <a:gd name="connsiteX6" fmla="*/ 5600624 w 7229725"/>
              <a:gd name="connsiteY6" fmla="*/ 2130522 h 2130522"/>
              <a:gd name="connsiteX7" fmla="*/ 5465013 w 7229725"/>
              <a:gd name="connsiteY7" fmla="*/ 1977723 h 2130522"/>
              <a:gd name="connsiteX8" fmla="*/ 4656082 w 7229725"/>
              <a:gd name="connsiteY8" fmla="*/ 1982439 h 2130522"/>
              <a:gd name="connsiteX9" fmla="*/ 477886 w 7229725"/>
              <a:gd name="connsiteY9" fmla="*/ 1965779 h 2130522"/>
              <a:gd name="connsiteX10" fmla="*/ 59092 w 7229725"/>
              <a:gd name="connsiteY10" fmla="*/ 1384174 h 2130522"/>
              <a:gd name="connsiteX11" fmla="*/ 81448 w 7229725"/>
              <a:gd name="connsiteY11" fmla="*/ 338242 h 2130522"/>
              <a:gd name="connsiteX12" fmla="*/ 658343 w 7229725"/>
              <a:gd name="connsiteY12" fmla="*/ 71625 h 2130522"/>
              <a:gd name="connsiteX13" fmla="*/ 2456482 w 7229725"/>
              <a:gd name="connsiteY13" fmla="*/ 30331 h 2130522"/>
              <a:gd name="connsiteX0" fmla="*/ 2456482 w 7229725"/>
              <a:gd name="connsiteY0" fmla="*/ 30331 h 2130522"/>
              <a:gd name="connsiteX1" fmla="*/ 6330011 w 7229725"/>
              <a:gd name="connsiteY1" fmla="*/ 29919 h 2130522"/>
              <a:gd name="connsiteX2" fmla="*/ 7109051 w 7229725"/>
              <a:gd name="connsiteY2" fmla="*/ 443689 h 2130522"/>
              <a:gd name="connsiteX3" fmla="*/ 7128199 w 7229725"/>
              <a:gd name="connsiteY3" fmla="*/ 1646192 h 2130522"/>
              <a:gd name="connsiteX4" fmla="*/ 6314524 w 7229725"/>
              <a:gd name="connsiteY4" fmla="*/ 1960807 h 2130522"/>
              <a:gd name="connsiteX5" fmla="*/ 5821971 w 7229725"/>
              <a:gd name="connsiteY5" fmla="*/ 1976684 h 2130522"/>
              <a:gd name="connsiteX6" fmla="*/ 5600624 w 7229725"/>
              <a:gd name="connsiteY6" fmla="*/ 2130522 h 2130522"/>
              <a:gd name="connsiteX7" fmla="*/ 5465013 w 7229725"/>
              <a:gd name="connsiteY7" fmla="*/ 1977723 h 2130522"/>
              <a:gd name="connsiteX8" fmla="*/ 4656082 w 7229725"/>
              <a:gd name="connsiteY8" fmla="*/ 1982439 h 2130522"/>
              <a:gd name="connsiteX9" fmla="*/ 477886 w 7229725"/>
              <a:gd name="connsiteY9" fmla="*/ 1965779 h 2130522"/>
              <a:gd name="connsiteX10" fmla="*/ 59092 w 7229725"/>
              <a:gd name="connsiteY10" fmla="*/ 1384174 h 2130522"/>
              <a:gd name="connsiteX11" fmla="*/ 81448 w 7229725"/>
              <a:gd name="connsiteY11" fmla="*/ 338242 h 2130522"/>
              <a:gd name="connsiteX12" fmla="*/ 658343 w 7229725"/>
              <a:gd name="connsiteY12" fmla="*/ 71625 h 2130522"/>
              <a:gd name="connsiteX13" fmla="*/ 2456482 w 7229725"/>
              <a:gd name="connsiteY13" fmla="*/ 30331 h 2130522"/>
              <a:gd name="connsiteX0" fmla="*/ 2456482 w 7229725"/>
              <a:gd name="connsiteY0" fmla="*/ 30331 h 2130522"/>
              <a:gd name="connsiteX1" fmla="*/ 6330011 w 7229725"/>
              <a:gd name="connsiteY1" fmla="*/ 29919 h 2130522"/>
              <a:gd name="connsiteX2" fmla="*/ 7109051 w 7229725"/>
              <a:gd name="connsiteY2" fmla="*/ 443689 h 2130522"/>
              <a:gd name="connsiteX3" fmla="*/ 7128199 w 7229725"/>
              <a:gd name="connsiteY3" fmla="*/ 1646192 h 2130522"/>
              <a:gd name="connsiteX4" fmla="*/ 6314524 w 7229725"/>
              <a:gd name="connsiteY4" fmla="*/ 1960807 h 2130522"/>
              <a:gd name="connsiteX5" fmla="*/ 5821971 w 7229725"/>
              <a:gd name="connsiteY5" fmla="*/ 1976684 h 2130522"/>
              <a:gd name="connsiteX6" fmla="*/ 5600624 w 7229725"/>
              <a:gd name="connsiteY6" fmla="*/ 2130522 h 2130522"/>
              <a:gd name="connsiteX7" fmla="*/ 5465013 w 7229725"/>
              <a:gd name="connsiteY7" fmla="*/ 1977723 h 2130522"/>
              <a:gd name="connsiteX8" fmla="*/ 4648073 w 7229725"/>
              <a:gd name="connsiteY8" fmla="*/ 1980912 h 2130522"/>
              <a:gd name="connsiteX9" fmla="*/ 477886 w 7229725"/>
              <a:gd name="connsiteY9" fmla="*/ 1965779 h 2130522"/>
              <a:gd name="connsiteX10" fmla="*/ 59092 w 7229725"/>
              <a:gd name="connsiteY10" fmla="*/ 1384174 h 2130522"/>
              <a:gd name="connsiteX11" fmla="*/ 81448 w 7229725"/>
              <a:gd name="connsiteY11" fmla="*/ 338242 h 2130522"/>
              <a:gd name="connsiteX12" fmla="*/ 658343 w 7229725"/>
              <a:gd name="connsiteY12" fmla="*/ 71625 h 2130522"/>
              <a:gd name="connsiteX13" fmla="*/ 2456482 w 7229725"/>
              <a:gd name="connsiteY13" fmla="*/ 30331 h 2130522"/>
              <a:gd name="connsiteX0" fmla="*/ 2456482 w 7229725"/>
              <a:gd name="connsiteY0" fmla="*/ 24338 h 2124529"/>
              <a:gd name="connsiteX1" fmla="*/ 6483379 w 7229725"/>
              <a:gd name="connsiteY1" fmla="*/ 40447 h 2124529"/>
              <a:gd name="connsiteX2" fmla="*/ 7109051 w 7229725"/>
              <a:gd name="connsiteY2" fmla="*/ 437696 h 2124529"/>
              <a:gd name="connsiteX3" fmla="*/ 7128199 w 7229725"/>
              <a:gd name="connsiteY3" fmla="*/ 1640199 h 2124529"/>
              <a:gd name="connsiteX4" fmla="*/ 6314524 w 7229725"/>
              <a:gd name="connsiteY4" fmla="*/ 1954814 h 2124529"/>
              <a:gd name="connsiteX5" fmla="*/ 5821971 w 7229725"/>
              <a:gd name="connsiteY5" fmla="*/ 1970691 h 2124529"/>
              <a:gd name="connsiteX6" fmla="*/ 5600624 w 7229725"/>
              <a:gd name="connsiteY6" fmla="*/ 2124529 h 2124529"/>
              <a:gd name="connsiteX7" fmla="*/ 5465013 w 7229725"/>
              <a:gd name="connsiteY7" fmla="*/ 1971730 h 2124529"/>
              <a:gd name="connsiteX8" fmla="*/ 4648073 w 7229725"/>
              <a:gd name="connsiteY8" fmla="*/ 1974919 h 2124529"/>
              <a:gd name="connsiteX9" fmla="*/ 477886 w 7229725"/>
              <a:gd name="connsiteY9" fmla="*/ 1959786 h 2124529"/>
              <a:gd name="connsiteX10" fmla="*/ 59092 w 7229725"/>
              <a:gd name="connsiteY10" fmla="*/ 1378181 h 2124529"/>
              <a:gd name="connsiteX11" fmla="*/ 81448 w 7229725"/>
              <a:gd name="connsiteY11" fmla="*/ 332249 h 2124529"/>
              <a:gd name="connsiteX12" fmla="*/ 658343 w 7229725"/>
              <a:gd name="connsiteY12" fmla="*/ 65632 h 2124529"/>
              <a:gd name="connsiteX13" fmla="*/ 2456482 w 7229725"/>
              <a:gd name="connsiteY13" fmla="*/ 24338 h 2124529"/>
              <a:gd name="connsiteX0" fmla="*/ 2456482 w 7229725"/>
              <a:gd name="connsiteY0" fmla="*/ 19755 h 2119946"/>
              <a:gd name="connsiteX1" fmla="*/ 6483379 w 7229725"/>
              <a:gd name="connsiteY1" fmla="*/ 35864 h 2119946"/>
              <a:gd name="connsiteX2" fmla="*/ 7109051 w 7229725"/>
              <a:gd name="connsiteY2" fmla="*/ 433113 h 2119946"/>
              <a:gd name="connsiteX3" fmla="*/ 7128199 w 7229725"/>
              <a:gd name="connsiteY3" fmla="*/ 1635616 h 2119946"/>
              <a:gd name="connsiteX4" fmla="*/ 6314524 w 7229725"/>
              <a:gd name="connsiteY4" fmla="*/ 1950231 h 2119946"/>
              <a:gd name="connsiteX5" fmla="*/ 5821971 w 7229725"/>
              <a:gd name="connsiteY5" fmla="*/ 1966108 h 2119946"/>
              <a:gd name="connsiteX6" fmla="*/ 5600624 w 7229725"/>
              <a:gd name="connsiteY6" fmla="*/ 2119946 h 2119946"/>
              <a:gd name="connsiteX7" fmla="*/ 5465013 w 7229725"/>
              <a:gd name="connsiteY7" fmla="*/ 1967147 h 2119946"/>
              <a:gd name="connsiteX8" fmla="*/ 4648073 w 7229725"/>
              <a:gd name="connsiteY8" fmla="*/ 1970336 h 2119946"/>
              <a:gd name="connsiteX9" fmla="*/ 477886 w 7229725"/>
              <a:gd name="connsiteY9" fmla="*/ 1955203 h 2119946"/>
              <a:gd name="connsiteX10" fmla="*/ 59092 w 7229725"/>
              <a:gd name="connsiteY10" fmla="*/ 1373598 h 2119946"/>
              <a:gd name="connsiteX11" fmla="*/ 81448 w 7229725"/>
              <a:gd name="connsiteY11" fmla="*/ 327666 h 2119946"/>
              <a:gd name="connsiteX12" fmla="*/ 658343 w 7229725"/>
              <a:gd name="connsiteY12" fmla="*/ 61049 h 2119946"/>
              <a:gd name="connsiteX13" fmla="*/ 2456482 w 7229725"/>
              <a:gd name="connsiteY13" fmla="*/ 19755 h 2119946"/>
              <a:gd name="connsiteX0" fmla="*/ 2464150 w 7229725"/>
              <a:gd name="connsiteY0" fmla="*/ 22861 h 2110661"/>
              <a:gd name="connsiteX1" fmla="*/ 6483379 w 7229725"/>
              <a:gd name="connsiteY1" fmla="*/ 26579 h 2110661"/>
              <a:gd name="connsiteX2" fmla="*/ 7109051 w 7229725"/>
              <a:gd name="connsiteY2" fmla="*/ 423828 h 2110661"/>
              <a:gd name="connsiteX3" fmla="*/ 7128199 w 7229725"/>
              <a:gd name="connsiteY3" fmla="*/ 1626331 h 2110661"/>
              <a:gd name="connsiteX4" fmla="*/ 6314524 w 7229725"/>
              <a:gd name="connsiteY4" fmla="*/ 1940946 h 2110661"/>
              <a:gd name="connsiteX5" fmla="*/ 5821971 w 7229725"/>
              <a:gd name="connsiteY5" fmla="*/ 1956823 h 2110661"/>
              <a:gd name="connsiteX6" fmla="*/ 5600624 w 7229725"/>
              <a:gd name="connsiteY6" fmla="*/ 2110661 h 2110661"/>
              <a:gd name="connsiteX7" fmla="*/ 5465013 w 7229725"/>
              <a:gd name="connsiteY7" fmla="*/ 1957862 h 2110661"/>
              <a:gd name="connsiteX8" fmla="*/ 4648073 w 7229725"/>
              <a:gd name="connsiteY8" fmla="*/ 1961051 h 2110661"/>
              <a:gd name="connsiteX9" fmla="*/ 477886 w 7229725"/>
              <a:gd name="connsiteY9" fmla="*/ 1945918 h 2110661"/>
              <a:gd name="connsiteX10" fmla="*/ 59092 w 7229725"/>
              <a:gd name="connsiteY10" fmla="*/ 1364313 h 2110661"/>
              <a:gd name="connsiteX11" fmla="*/ 81448 w 7229725"/>
              <a:gd name="connsiteY11" fmla="*/ 318381 h 2110661"/>
              <a:gd name="connsiteX12" fmla="*/ 658343 w 7229725"/>
              <a:gd name="connsiteY12" fmla="*/ 51764 h 2110661"/>
              <a:gd name="connsiteX13" fmla="*/ 2464150 w 7229725"/>
              <a:gd name="connsiteY13" fmla="*/ 22861 h 2110661"/>
              <a:gd name="connsiteX0" fmla="*/ 2464150 w 7229725"/>
              <a:gd name="connsiteY0" fmla="*/ 15549 h 2103349"/>
              <a:gd name="connsiteX1" fmla="*/ 6483379 w 7229725"/>
              <a:gd name="connsiteY1" fmla="*/ 19267 h 2103349"/>
              <a:gd name="connsiteX2" fmla="*/ 7109051 w 7229725"/>
              <a:gd name="connsiteY2" fmla="*/ 416516 h 2103349"/>
              <a:gd name="connsiteX3" fmla="*/ 7128199 w 7229725"/>
              <a:gd name="connsiteY3" fmla="*/ 1619019 h 2103349"/>
              <a:gd name="connsiteX4" fmla="*/ 6314524 w 7229725"/>
              <a:gd name="connsiteY4" fmla="*/ 1933634 h 2103349"/>
              <a:gd name="connsiteX5" fmla="*/ 5821971 w 7229725"/>
              <a:gd name="connsiteY5" fmla="*/ 1949511 h 2103349"/>
              <a:gd name="connsiteX6" fmla="*/ 5600624 w 7229725"/>
              <a:gd name="connsiteY6" fmla="*/ 2103349 h 2103349"/>
              <a:gd name="connsiteX7" fmla="*/ 5465013 w 7229725"/>
              <a:gd name="connsiteY7" fmla="*/ 1950550 h 2103349"/>
              <a:gd name="connsiteX8" fmla="*/ 4648073 w 7229725"/>
              <a:gd name="connsiteY8" fmla="*/ 1953739 h 2103349"/>
              <a:gd name="connsiteX9" fmla="*/ 477886 w 7229725"/>
              <a:gd name="connsiteY9" fmla="*/ 1938606 h 2103349"/>
              <a:gd name="connsiteX10" fmla="*/ 59092 w 7229725"/>
              <a:gd name="connsiteY10" fmla="*/ 1357001 h 2103349"/>
              <a:gd name="connsiteX11" fmla="*/ 81448 w 7229725"/>
              <a:gd name="connsiteY11" fmla="*/ 311069 h 2103349"/>
              <a:gd name="connsiteX12" fmla="*/ 658343 w 7229725"/>
              <a:gd name="connsiteY12" fmla="*/ 44452 h 2103349"/>
              <a:gd name="connsiteX13" fmla="*/ 2464150 w 7229725"/>
              <a:gd name="connsiteY13" fmla="*/ 15549 h 2103349"/>
              <a:gd name="connsiteX0" fmla="*/ 2464150 w 7229725"/>
              <a:gd name="connsiteY0" fmla="*/ 15549 h 2103349"/>
              <a:gd name="connsiteX1" fmla="*/ 6483379 w 7229725"/>
              <a:gd name="connsiteY1" fmla="*/ 19267 h 2103349"/>
              <a:gd name="connsiteX2" fmla="*/ 7109051 w 7229725"/>
              <a:gd name="connsiteY2" fmla="*/ 416516 h 2103349"/>
              <a:gd name="connsiteX3" fmla="*/ 7128199 w 7229725"/>
              <a:gd name="connsiteY3" fmla="*/ 1619019 h 2103349"/>
              <a:gd name="connsiteX4" fmla="*/ 6314524 w 7229725"/>
              <a:gd name="connsiteY4" fmla="*/ 1933634 h 2103349"/>
              <a:gd name="connsiteX5" fmla="*/ 5821971 w 7229725"/>
              <a:gd name="connsiteY5" fmla="*/ 1949511 h 2103349"/>
              <a:gd name="connsiteX6" fmla="*/ 5600624 w 7229725"/>
              <a:gd name="connsiteY6" fmla="*/ 2103349 h 2103349"/>
              <a:gd name="connsiteX7" fmla="*/ 5465013 w 7229725"/>
              <a:gd name="connsiteY7" fmla="*/ 1950550 h 2103349"/>
              <a:gd name="connsiteX8" fmla="*/ 4648073 w 7229725"/>
              <a:gd name="connsiteY8" fmla="*/ 1953739 h 2103349"/>
              <a:gd name="connsiteX9" fmla="*/ 477886 w 7229725"/>
              <a:gd name="connsiteY9" fmla="*/ 1938606 h 2103349"/>
              <a:gd name="connsiteX10" fmla="*/ 59092 w 7229725"/>
              <a:gd name="connsiteY10" fmla="*/ 1357001 h 2103349"/>
              <a:gd name="connsiteX11" fmla="*/ 81448 w 7229725"/>
              <a:gd name="connsiteY11" fmla="*/ 311069 h 2103349"/>
              <a:gd name="connsiteX12" fmla="*/ 658343 w 7229725"/>
              <a:gd name="connsiteY12" fmla="*/ 44452 h 2103349"/>
              <a:gd name="connsiteX13" fmla="*/ 2464150 w 7229725"/>
              <a:gd name="connsiteY13" fmla="*/ 15549 h 2103349"/>
              <a:gd name="connsiteX0" fmla="*/ 2464150 w 7189749"/>
              <a:gd name="connsiteY0" fmla="*/ 15549 h 2103349"/>
              <a:gd name="connsiteX1" fmla="*/ 6483379 w 7189749"/>
              <a:gd name="connsiteY1" fmla="*/ 19267 h 2103349"/>
              <a:gd name="connsiteX2" fmla="*/ 7109051 w 7189749"/>
              <a:gd name="connsiteY2" fmla="*/ 416516 h 2103349"/>
              <a:gd name="connsiteX3" fmla="*/ 7128199 w 7189749"/>
              <a:gd name="connsiteY3" fmla="*/ 1619019 h 2103349"/>
              <a:gd name="connsiteX4" fmla="*/ 6314524 w 7189749"/>
              <a:gd name="connsiteY4" fmla="*/ 1933634 h 2103349"/>
              <a:gd name="connsiteX5" fmla="*/ 5821971 w 7189749"/>
              <a:gd name="connsiteY5" fmla="*/ 1949511 h 2103349"/>
              <a:gd name="connsiteX6" fmla="*/ 5600624 w 7189749"/>
              <a:gd name="connsiteY6" fmla="*/ 2103349 h 2103349"/>
              <a:gd name="connsiteX7" fmla="*/ 5465013 w 7189749"/>
              <a:gd name="connsiteY7" fmla="*/ 1950550 h 2103349"/>
              <a:gd name="connsiteX8" fmla="*/ 4648073 w 7189749"/>
              <a:gd name="connsiteY8" fmla="*/ 1953739 h 2103349"/>
              <a:gd name="connsiteX9" fmla="*/ 477886 w 7189749"/>
              <a:gd name="connsiteY9" fmla="*/ 1938606 h 2103349"/>
              <a:gd name="connsiteX10" fmla="*/ 59092 w 7189749"/>
              <a:gd name="connsiteY10" fmla="*/ 1357001 h 2103349"/>
              <a:gd name="connsiteX11" fmla="*/ 81448 w 7189749"/>
              <a:gd name="connsiteY11" fmla="*/ 311069 h 2103349"/>
              <a:gd name="connsiteX12" fmla="*/ 658343 w 7189749"/>
              <a:gd name="connsiteY12" fmla="*/ 44452 h 2103349"/>
              <a:gd name="connsiteX13" fmla="*/ 2464150 w 7189749"/>
              <a:gd name="connsiteY13" fmla="*/ 15549 h 2103349"/>
              <a:gd name="connsiteX0" fmla="*/ 2464150 w 7189749"/>
              <a:gd name="connsiteY0" fmla="*/ 16881 h 2104681"/>
              <a:gd name="connsiteX1" fmla="*/ 6161306 w 7189749"/>
              <a:gd name="connsiteY1" fmla="*/ 16501 h 2104681"/>
              <a:gd name="connsiteX2" fmla="*/ 7109051 w 7189749"/>
              <a:gd name="connsiteY2" fmla="*/ 417848 h 2104681"/>
              <a:gd name="connsiteX3" fmla="*/ 7128199 w 7189749"/>
              <a:gd name="connsiteY3" fmla="*/ 1620351 h 2104681"/>
              <a:gd name="connsiteX4" fmla="*/ 6314524 w 7189749"/>
              <a:gd name="connsiteY4" fmla="*/ 1934966 h 2104681"/>
              <a:gd name="connsiteX5" fmla="*/ 5821971 w 7189749"/>
              <a:gd name="connsiteY5" fmla="*/ 1950843 h 2104681"/>
              <a:gd name="connsiteX6" fmla="*/ 5600624 w 7189749"/>
              <a:gd name="connsiteY6" fmla="*/ 2104681 h 2104681"/>
              <a:gd name="connsiteX7" fmla="*/ 5465013 w 7189749"/>
              <a:gd name="connsiteY7" fmla="*/ 1951882 h 2104681"/>
              <a:gd name="connsiteX8" fmla="*/ 4648073 w 7189749"/>
              <a:gd name="connsiteY8" fmla="*/ 1955071 h 2104681"/>
              <a:gd name="connsiteX9" fmla="*/ 477886 w 7189749"/>
              <a:gd name="connsiteY9" fmla="*/ 1939938 h 2104681"/>
              <a:gd name="connsiteX10" fmla="*/ 59092 w 7189749"/>
              <a:gd name="connsiteY10" fmla="*/ 1358333 h 2104681"/>
              <a:gd name="connsiteX11" fmla="*/ 81448 w 7189749"/>
              <a:gd name="connsiteY11" fmla="*/ 312401 h 2104681"/>
              <a:gd name="connsiteX12" fmla="*/ 658343 w 7189749"/>
              <a:gd name="connsiteY12" fmla="*/ 45784 h 2104681"/>
              <a:gd name="connsiteX13" fmla="*/ 2464150 w 7189749"/>
              <a:gd name="connsiteY13" fmla="*/ 16881 h 2104681"/>
              <a:gd name="connsiteX0" fmla="*/ 2464150 w 7189749"/>
              <a:gd name="connsiteY0" fmla="*/ 16881 h 2104681"/>
              <a:gd name="connsiteX1" fmla="*/ 6161306 w 7189749"/>
              <a:gd name="connsiteY1" fmla="*/ 16501 h 2104681"/>
              <a:gd name="connsiteX2" fmla="*/ 7109051 w 7189749"/>
              <a:gd name="connsiteY2" fmla="*/ 417848 h 2104681"/>
              <a:gd name="connsiteX3" fmla="*/ 7128199 w 7189749"/>
              <a:gd name="connsiteY3" fmla="*/ 1620351 h 2104681"/>
              <a:gd name="connsiteX4" fmla="*/ 6314524 w 7189749"/>
              <a:gd name="connsiteY4" fmla="*/ 1934966 h 2104681"/>
              <a:gd name="connsiteX5" fmla="*/ 5821971 w 7189749"/>
              <a:gd name="connsiteY5" fmla="*/ 1950843 h 2104681"/>
              <a:gd name="connsiteX6" fmla="*/ 5600624 w 7189749"/>
              <a:gd name="connsiteY6" fmla="*/ 2104681 h 2104681"/>
              <a:gd name="connsiteX7" fmla="*/ 5465013 w 7189749"/>
              <a:gd name="connsiteY7" fmla="*/ 1951882 h 2104681"/>
              <a:gd name="connsiteX8" fmla="*/ 4648073 w 7189749"/>
              <a:gd name="connsiteY8" fmla="*/ 1955071 h 2104681"/>
              <a:gd name="connsiteX9" fmla="*/ 585244 w 7189749"/>
              <a:gd name="connsiteY9" fmla="*/ 1952232 h 2104681"/>
              <a:gd name="connsiteX10" fmla="*/ 59092 w 7189749"/>
              <a:gd name="connsiteY10" fmla="*/ 1358333 h 2104681"/>
              <a:gd name="connsiteX11" fmla="*/ 81448 w 7189749"/>
              <a:gd name="connsiteY11" fmla="*/ 312401 h 2104681"/>
              <a:gd name="connsiteX12" fmla="*/ 658343 w 7189749"/>
              <a:gd name="connsiteY12" fmla="*/ 45784 h 2104681"/>
              <a:gd name="connsiteX13" fmla="*/ 2464150 w 7189749"/>
              <a:gd name="connsiteY13" fmla="*/ 16881 h 2104681"/>
              <a:gd name="connsiteX0" fmla="*/ 2493978 w 7219577"/>
              <a:gd name="connsiteY0" fmla="*/ 16881 h 2104681"/>
              <a:gd name="connsiteX1" fmla="*/ 6191134 w 7219577"/>
              <a:gd name="connsiteY1" fmla="*/ 16501 h 2104681"/>
              <a:gd name="connsiteX2" fmla="*/ 7138879 w 7219577"/>
              <a:gd name="connsiteY2" fmla="*/ 417848 h 2104681"/>
              <a:gd name="connsiteX3" fmla="*/ 7158027 w 7219577"/>
              <a:gd name="connsiteY3" fmla="*/ 1620351 h 2104681"/>
              <a:gd name="connsiteX4" fmla="*/ 6344352 w 7219577"/>
              <a:gd name="connsiteY4" fmla="*/ 1934966 h 2104681"/>
              <a:gd name="connsiteX5" fmla="*/ 5851799 w 7219577"/>
              <a:gd name="connsiteY5" fmla="*/ 1950843 h 2104681"/>
              <a:gd name="connsiteX6" fmla="*/ 5630452 w 7219577"/>
              <a:gd name="connsiteY6" fmla="*/ 2104681 h 2104681"/>
              <a:gd name="connsiteX7" fmla="*/ 5494841 w 7219577"/>
              <a:gd name="connsiteY7" fmla="*/ 1951882 h 2104681"/>
              <a:gd name="connsiteX8" fmla="*/ 4677901 w 7219577"/>
              <a:gd name="connsiteY8" fmla="*/ 1955071 h 2104681"/>
              <a:gd name="connsiteX9" fmla="*/ 615072 w 7219577"/>
              <a:gd name="connsiteY9" fmla="*/ 1952232 h 2104681"/>
              <a:gd name="connsiteX10" fmla="*/ 42910 w 7219577"/>
              <a:gd name="connsiteY10" fmla="*/ 1288667 h 2104681"/>
              <a:gd name="connsiteX11" fmla="*/ 111276 w 7219577"/>
              <a:gd name="connsiteY11" fmla="*/ 312401 h 2104681"/>
              <a:gd name="connsiteX12" fmla="*/ 688171 w 7219577"/>
              <a:gd name="connsiteY12" fmla="*/ 45784 h 2104681"/>
              <a:gd name="connsiteX13" fmla="*/ 2493978 w 7219577"/>
              <a:gd name="connsiteY13" fmla="*/ 16881 h 2104681"/>
              <a:gd name="connsiteX0" fmla="*/ 2498568 w 7224167"/>
              <a:gd name="connsiteY0" fmla="*/ 16881 h 2104681"/>
              <a:gd name="connsiteX1" fmla="*/ 6195724 w 7224167"/>
              <a:gd name="connsiteY1" fmla="*/ 16501 h 2104681"/>
              <a:gd name="connsiteX2" fmla="*/ 7143469 w 7224167"/>
              <a:gd name="connsiteY2" fmla="*/ 417848 h 2104681"/>
              <a:gd name="connsiteX3" fmla="*/ 7162617 w 7224167"/>
              <a:gd name="connsiteY3" fmla="*/ 1620351 h 2104681"/>
              <a:gd name="connsiteX4" fmla="*/ 6348942 w 7224167"/>
              <a:gd name="connsiteY4" fmla="*/ 1934966 h 2104681"/>
              <a:gd name="connsiteX5" fmla="*/ 5856389 w 7224167"/>
              <a:gd name="connsiteY5" fmla="*/ 1950843 h 2104681"/>
              <a:gd name="connsiteX6" fmla="*/ 5635042 w 7224167"/>
              <a:gd name="connsiteY6" fmla="*/ 2104681 h 2104681"/>
              <a:gd name="connsiteX7" fmla="*/ 5499431 w 7224167"/>
              <a:gd name="connsiteY7" fmla="*/ 1951882 h 2104681"/>
              <a:gd name="connsiteX8" fmla="*/ 4682491 w 7224167"/>
              <a:gd name="connsiteY8" fmla="*/ 1955071 h 2104681"/>
              <a:gd name="connsiteX9" fmla="*/ 619662 w 7224167"/>
              <a:gd name="connsiteY9" fmla="*/ 1952232 h 2104681"/>
              <a:gd name="connsiteX10" fmla="*/ 47500 w 7224167"/>
              <a:gd name="connsiteY10" fmla="*/ 1288667 h 2104681"/>
              <a:gd name="connsiteX11" fmla="*/ 100529 w 7224167"/>
              <a:gd name="connsiteY11" fmla="*/ 357479 h 2104681"/>
              <a:gd name="connsiteX12" fmla="*/ 692761 w 7224167"/>
              <a:gd name="connsiteY12" fmla="*/ 45784 h 2104681"/>
              <a:gd name="connsiteX13" fmla="*/ 2498568 w 7224167"/>
              <a:gd name="connsiteY13" fmla="*/ 16881 h 2104681"/>
              <a:gd name="connsiteX0" fmla="*/ 2498568 w 7224167"/>
              <a:gd name="connsiteY0" fmla="*/ 16881 h 2104681"/>
              <a:gd name="connsiteX1" fmla="*/ 6195724 w 7224167"/>
              <a:gd name="connsiteY1" fmla="*/ 16501 h 2104681"/>
              <a:gd name="connsiteX2" fmla="*/ 7143469 w 7224167"/>
              <a:gd name="connsiteY2" fmla="*/ 417848 h 2104681"/>
              <a:gd name="connsiteX3" fmla="*/ 7162617 w 7224167"/>
              <a:gd name="connsiteY3" fmla="*/ 1620351 h 2104681"/>
              <a:gd name="connsiteX4" fmla="*/ 6348942 w 7224167"/>
              <a:gd name="connsiteY4" fmla="*/ 1934966 h 2104681"/>
              <a:gd name="connsiteX5" fmla="*/ 5856389 w 7224167"/>
              <a:gd name="connsiteY5" fmla="*/ 1950843 h 2104681"/>
              <a:gd name="connsiteX6" fmla="*/ 5635042 w 7224167"/>
              <a:gd name="connsiteY6" fmla="*/ 2104681 h 2104681"/>
              <a:gd name="connsiteX7" fmla="*/ 5499431 w 7224167"/>
              <a:gd name="connsiteY7" fmla="*/ 1951882 h 2104681"/>
              <a:gd name="connsiteX8" fmla="*/ 4498449 w 7224167"/>
              <a:gd name="connsiteY8" fmla="*/ 1987855 h 2104681"/>
              <a:gd name="connsiteX9" fmla="*/ 619662 w 7224167"/>
              <a:gd name="connsiteY9" fmla="*/ 1952232 h 2104681"/>
              <a:gd name="connsiteX10" fmla="*/ 47500 w 7224167"/>
              <a:gd name="connsiteY10" fmla="*/ 1288667 h 2104681"/>
              <a:gd name="connsiteX11" fmla="*/ 100529 w 7224167"/>
              <a:gd name="connsiteY11" fmla="*/ 357479 h 2104681"/>
              <a:gd name="connsiteX12" fmla="*/ 692761 w 7224167"/>
              <a:gd name="connsiteY12" fmla="*/ 45784 h 2104681"/>
              <a:gd name="connsiteX13" fmla="*/ 2498568 w 7224167"/>
              <a:gd name="connsiteY13" fmla="*/ 16881 h 2104681"/>
              <a:gd name="connsiteX0" fmla="*/ 2498568 w 7224167"/>
              <a:gd name="connsiteY0" fmla="*/ 16881 h 2104681"/>
              <a:gd name="connsiteX1" fmla="*/ 6195724 w 7224167"/>
              <a:gd name="connsiteY1" fmla="*/ 16501 h 2104681"/>
              <a:gd name="connsiteX2" fmla="*/ 7143469 w 7224167"/>
              <a:gd name="connsiteY2" fmla="*/ 417848 h 2104681"/>
              <a:gd name="connsiteX3" fmla="*/ 7162617 w 7224167"/>
              <a:gd name="connsiteY3" fmla="*/ 1620351 h 2104681"/>
              <a:gd name="connsiteX4" fmla="*/ 6348942 w 7224167"/>
              <a:gd name="connsiteY4" fmla="*/ 1934966 h 2104681"/>
              <a:gd name="connsiteX5" fmla="*/ 5856389 w 7224167"/>
              <a:gd name="connsiteY5" fmla="*/ 1950843 h 2104681"/>
              <a:gd name="connsiteX6" fmla="*/ 5635042 w 7224167"/>
              <a:gd name="connsiteY6" fmla="*/ 2104681 h 2104681"/>
              <a:gd name="connsiteX7" fmla="*/ 5499431 w 7224167"/>
              <a:gd name="connsiteY7" fmla="*/ 1951882 h 2104681"/>
              <a:gd name="connsiteX8" fmla="*/ 4498449 w 7224167"/>
              <a:gd name="connsiteY8" fmla="*/ 1987855 h 2104681"/>
              <a:gd name="connsiteX9" fmla="*/ 619662 w 7224167"/>
              <a:gd name="connsiteY9" fmla="*/ 1952232 h 2104681"/>
              <a:gd name="connsiteX10" fmla="*/ 47500 w 7224167"/>
              <a:gd name="connsiteY10" fmla="*/ 1288667 h 2104681"/>
              <a:gd name="connsiteX11" fmla="*/ 100529 w 7224167"/>
              <a:gd name="connsiteY11" fmla="*/ 357479 h 2104681"/>
              <a:gd name="connsiteX12" fmla="*/ 692761 w 7224167"/>
              <a:gd name="connsiteY12" fmla="*/ 45784 h 2104681"/>
              <a:gd name="connsiteX13" fmla="*/ 2498568 w 7224167"/>
              <a:gd name="connsiteY13" fmla="*/ 16881 h 2104681"/>
              <a:gd name="connsiteX0" fmla="*/ 2498568 w 7224167"/>
              <a:gd name="connsiteY0" fmla="*/ 16881 h 2104681"/>
              <a:gd name="connsiteX1" fmla="*/ 6195724 w 7224167"/>
              <a:gd name="connsiteY1" fmla="*/ 16501 h 2104681"/>
              <a:gd name="connsiteX2" fmla="*/ 7143469 w 7224167"/>
              <a:gd name="connsiteY2" fmla="*/ 417848 h 2104681"/>
              <a:gd name="connsiteX3" fmla="*/ 7162617 w 7224167"/>
              <a:gd name="connsiteY3" fmla="*/ 1620351 h 2104681"/>
              <a:gd name="connsiteX4" fmla="*/ 6348942 w 7224167"/>
              <a:gd name="connsiteY4" fmla="*/ 1934966 h 2104681"/>
              <a:gd name="connsiteX5" fmla="*/ 5856389 w 7224167"/>
              <a:gd name="connsiteY5" fmla="*/ 1950843 h 2104681"/>
              <a:gd name="connsiteX6" fmla="*/ 5635042 w 7224167"/>
              <a:gd name="connsiteY6" fmla="*/ 2104681 h 2104681"/>
              <a:gd name="connsiteX7" fmla="*/ 5499431 w 7224167"/>
              <a:gd name="connsiteY7" fmla="*/ 1951882 h 2104681"/>
              <a:gd name="connsiteX8" fmla="*/ 4498449 w 7224167"/>
              <a:gd name="connsiteY8" fmla="*/ 1987855 h 2104681"/>
              <a:gd name="connsiteX9" fmla="*/ 619662 w 7224167"/>
              <a:gd name="connsiteY9" fmla="*/ 1952232 h 2104681"/>
              <a:gd name="connsiteX10" fmla="*/ 47500 w 7224167"/>
              <a:gd name="connsiteY10" fmla="*/ 1288667 h 2104681"/>
              <a:gd name="connsiteX11" fmla="*/ 100529 w 7224167"/>
              <a:gd name="connsiteY11" fmla="*/ 357479 h 2104681"/>
              <a:gd name="connsiteX12" fmla="*/ 692761 w 7224167"/>
              <a:gd name="connsiteY12" fmla="*/ 45784 h 2104681"/>
              <a:gd name="connsiteX13" fmla="*/ 2498568 w 7224167"/>
              <a:gd name="connsiteY13" fmla="*/ 16881 h 2104681"/>
              <a:gd name="connsiteX0" fmla="*/ 2498568 w 7224167"/>
              <a:gd name="connsiteY0" fmla="*/ 16881 h 2104681"/>
              <a:gd name="connsiteX1" fmla="*/ 6195724 w 7224167"/>
              <a:gd name="connsiteY1" fmla="*/ 16501 h 2104681"/>
              <a:gd name="connsiteX2" fmla="*/ 7143469 w 7224167"/>
              <a:gd name="connsiteY2" fmla="*/ 417848 h 2104681"/>
              <a:gd name="connsiteX3" fmla="*/ 7162617 w 7224167"/>
              <a:gd name="connsiteY3" fmla="*/ 1620351 h 2104681"/>
              <a:gd name="connsiteX4" fmla="*/ 6348942 w 7224167"/>
              <a:gd name="connsiteY4" fmla="*/ 1934966 h 2104681"/>
              <a:gd name="connsiteX5" fmla="*/ 5856389 w 7224167"/>
              <a:gd name="connsiteY5" fmla="*/ 1950843 h 2104681"/>
              <a:gd name="connsiteX6" fmla="*/ 5635042 w 7224167"/>
              <a:gd name="connsiteY6" fmla="*/ 2104681 h 2104681"/>
              <a:gd name="connsiteX7" fmla="*/ 5499431 w 7224167"/>
              <a:gd name="connsiteY7" fmla="*/ 1951882 h 2104681"/>
              <a:gd name="connsiteX8" fmla="*/ 4498449 w 7224167"/>
              <a:gd name="connsiteY8" fmla="*/ 1987855 h 2104681"/>
              <a:gd name="connsiteX9" fmla="*/ 619662 w 7224167"/>
              <a:gd name="connsiteY9" fmla="*/ 1952232 h 2104681"/>
              <a:gd name="connsiteX10" fmla="*/ 47500 w 7224167"/>
              <a:gd name="connsiteY10" fmla="*/ 1288667 h 2104681"/>
              <a:gd name="connsiteX11" fmla="*/ 100529 w 7224167"/>
              <a:gd name="connsiteY11" fmla="*/ 357479 h 2104681"/>
              <a:gd name="connsiteX12" fmla="*/ 692761 w 7224167"/>
              <a:gd name="connsiteY12" fmla="*/ 45784 h 2104681"/>
              <a:gd name="connsiteX13" fmla="*/ 2498568 w 7224167"/>
              <a:gd name="connsiteY13" fmla="*/ 16881 h 2104681"/>
              <a:gd name="connsiteX0" fmla="*/ 2498568 w 7224167"/>
              <a:gd name="connsiteY0" fmla="*/ 16881 h 2104681"/>
              <a:gd name="connsiteX1" fmla="*/ 6195724 w 7224167"/>
              <a:gd name="connsiteY1" fmla="*/ 16501 h 2104681"/>
              <a:gd name="connsiteX2" fmla="*/ 7143469 w 7224167"/>
              <a:gd name="connsiteY2" fmla="*/ 417848 h 2104681"/>
              <a:gd name="connsiteX3" fmla="*/ 7162617 w 7224167"/>
              <a:gd name="connsiteY3" fmla="*/ 1620351 h 2104681"/>
              <a:gd name="connsiteX4" fmla="*/ 6348942 w 7224167"/>
              <a:gd name="connsiteY4" fmla="*/ 1934966 h 2104681"/>
              <a:gd name="connsiteX5" fmla="*/ 5856389 w 7224167"/>
              <a:gd name="connsiteY5" fmla="*/ 1950843 h 2104681"/>
              <a:gd name="connsiteX6" fmla="*/ 5635042 w 7224167"/>
              <a:gd name="connsiteY6" fmla="*/ 2104681 h 2104681"/>
              <a:gd name="connsiteX7" fmla="*/ 5522436 w 7224167"/>
              <a:gd name="connsiteY7" fmla="*/ 1968274 h 2104681"/>
              <a:gd name="connsiteX8" fmla="*/ 4498449 w 7224167"/>
              <a:gd name="connsiteY8" fmla="*/ 1987855 h 2104681"/>
              <a:gd name="connsiteX9" fmla="*/ 619662 w 7224167"/>
              <a:gd name="connsiteY9" fmla="*/ 1952232 h 2104681"/>
              <a:gd name="connsiteX10" fmla="*/ 47500 w 7224167"/>
              <a:gd name="connsiteY10" fmla="*/ 1288667 h 2104681"/>
              <a:gd name="connsiteX11" fmla="*/ 100529 w 7224167"/>
              <a:gd name="connsiteY11" fmla="*/ 357479 h 2104681"/>
              <a:gd name="connsiteX12" fmla="*/ 692761 w 7224167"/>
              <a:gd name="connsiteY12" fmla="*/ 45784 h 2104681"/>
              <a:gd name="connsiteX13" fmla="*/ 2498568 w 7224167"/>
              <a:gd name="connsiteY13" fmla="*/ 16881 h 2104681"/>
              <a:gd name="connsiteX0" fmla="*/ 2498568 w 7224167"/>
              <a:gd name="connsiteY0" fmla="*/ 16881 h 2104681"/>
              <a:gd name="connsiteX1" fmla="*/ 6195724 w 7224167"/>
              <a:gd name="connsiteY1" fmla="*/ 16501 h 2104681"/>
              <a:gd name="connsiteX2" fmla="*/ 7143469 w 7224167"/>
              <a:gd name="connsiteY2" fmla="*/ 417848 h 2104681"/>
              <a:gd name="connsiteX3" fmla="*/ 7162617 w 7224167"/>
              <a:gd name="connsiteY3" fmla="*/ 1620351 h 2104681"/>
              <a:gd name="connsiteX4" fmla="*/ 6348942 w 7224167"/>
              <a:gd name="connsiteY4" fmla="*/ 1934966 h 2104681"/>
              <a:gd name="connsiteX5" fmla="*/ 5856389 w 7224167"/>
              <a:gd name="connsiteY5" fmla="*/ 1950843 h 2104681"/>
              <a:gd name="connsiteX6" fmla="*/ 5635042 w 7224167"/>
              <a:gd name="connsiteY6" fmla="*/ 2104681 h 2104681"/>
              <a:gd name="connsiteX7" fmla="*/ 5522436 w 7224167"/>
              <a:gd name="connsiteY7" fmla="*/ 1968274 h 2104681"/>
              <a:gd name="connsiteX8" fmla="*/ 4498449 w 7224167"/>
              <a:gd name="connsiteY8" fmla="*/ 1987855 h 2104681"/>
              <a:gd name="connsiteX9" fmla="*/ 619662 w 7224167"/>
              <a:gd name="connsiteY9" fmla="*/ 1952232 h 2104681"/>
              <a:gd name="connsiteX10" fmla="*/ 47500 w 7224167"/>
              <a:gd name="connsiteY10" fmla="*/ 1288667 h 2104681"/>
              <a:gd name="connsiteX11" fmla="*/ 100529 w 7224167"/>
              <a:gd name="connsiteY11" fmla="*/ 357479 h 2104681"/>
              <a:gd name="connsiteX12" fmla="*/ 692761 w 7224167"/>
              <a:gd name="connsiteY12" fmla="*/ 45784 h 2104681"/>
              <a:gd name="connsiteX13" fmla="*/ 2498568 w 7224167"/>
              <a:gd name="connsiteY13" fmla="*/ 16881 h 2104681"/>
              <a:gd name="connsiteX0" fmla="*/ 2498568 w 7224167"/>
              <a:gd name="connsiteY0" fmla="*/ 16881 h 2104681"/>
              <a:gd name="connsiteX1" fmla="*/ 6195724 w 7224167"/>
              <a:gd name="connsiteY1" fmla="*/ 16501 h 2104681"/>
              <a:gd name="connsiteX2" fmla="*/ 7143469 w 7224167"/>
              <a:gd name="connsiteY2" fmla="*/ 417848 h 2104681"/>
              <a:gd name="connsiteX3" fmla="*/ 7162617 w 7224167"/>
              <a:gd name="connsiteY3" fmla="*/ 1620351 h 2104681"/>
              <a:gd name="connsiteX4" fmla="*/ 6348942 w 7224167"/>
              <a:gd name="connsiteY4" fmla="*/ 1934966 h 2104681"/>
              <a:gd name="connsiteX5" fmla="*/ 5856389 w 7224167"/>
              <a:gd name="connsiteY5" fmla="*/ 1950843 h 2104681"/>
              <a:gd name="connsiteX6" fmla="*/ 5635042 w 7224167"/>
              <a:gd name="connsiteY6" fmla="*/ 2104681 h 2104681"/>
              <a:gd name="connsiteX7" fmla="*/ 5522436 w 7224167"/>
              <a:gd name="connsiteY7" fmla="*/ 1968274 h 2104681"/>
              <a:gd name="connsiteX8" fmla="*/ 4498449 w 7224167"/>
              <a:gd name="connsiteY8" fmla="*/ 1987855 h 2104681"/>
              <a:gd name="connsiteX9" fmla="*/ 619662 w 7224167"/>
              <a:gd name="connsiteY9" fmla="*/ 1952232 h 2104681"/>
              <a:gd name="connsiteX10" fmla="*/ 47500 w 7224167"/>
              <a:gd name="connsiteY10" fmla="*/ 1288667 h 2104681"/>
              <a:gd name="connsiteX11" fmla="*/ 100529 w 7224167"/>
              <a:gd name="connsiteY11" fmla="*/ 357479 h 2104681"/>
              <a:gd name="connsiteX12" fmla="*/ 692761 w 7224167"/>
              <a:gd name="connsiteY12" fmla="*/ 45784 h 2104681"/>
              <a:gd name="connsiteX13" fmla="*/ 2498568 w 7224167"/>
              <a:gd name="connsiteY13" fmla="*/ 16881 h 2104681"/>
              <a:gd name="connsiteX0" fmla="*/ 2498568 w 7224167"/>
              <a:gd name="connsiteY0" fmla="*/ 16881 h 2104681"/>
              <a:gd name="connsiteX1" fmla="*/ 6195724 w 7224167"/>
              <a:gd name="connsiteY1" fmla="*/ 16501 h 2104681"/>
              <a:gd name="connsiteX2" fmla="*/ 7143469 w 7224167"/>
              <a:gd name="connsiteY2" fmla="*/ 417848 h 2104681"/>
              <a:gd name="connsiteX3" fmla="*/ 7162617 w 7224167"/>
              <a:gd name="connsiteY3" fmla="*/ 1620351 h 2104681"/>
              <a:gd name="connsiteX4" fmla="*/ 6364279 w 7224167"/>
              <a:gd name="connsiteY4" fmla="*/ 1951358 h 2104681"/>
              <a:gd name="connsiteX5" fmla="*/ 5856389 w 7224167"/>
              <a:gd name="connsiteY5" fmla="*/ 1950843 h 2104681"/>
              <a:gd name="connsiteX6" fmla="*/ 5635042 w 7224167"/>
              <a:gd name="connsiteY6" fmla="*/ 2104681 h 2104681"/>
              <a:gd name="connsiteX7" fmla="*/ 5522436 w 7224167"/>
              <a:gd name="connsiteY7" fmla="*/ 1968274 h 2104681"/>
              <a:gd name="connsiteX8" fmla="*/ 4498449 w 7224167"/>
              <a:gd name="connsiteY8" fmla="*/ 1987855 h 2104681"/>
              <a:gd name="connsiteX9" fmla="*/ 619662 w 7224167"/>
              <a:gd name="connsiteY9" fmla="*/ 1952232 h 2104681"/>
              <a:gd name="connsiteX10" fmla="*/ 47500 w 7224167"/>
              <a:gd name="connsiteY10" fmla="*/ 1288667 h 2104681"/>
              <a:gd name="connsiteX11" fmla="*/ 100529 w 7224167"/>
              <a:gd name="connsiteY11" fmla="*/ 357479 h 2104681"/>
              <a:gd name="connsiteX12" fmla="*/ 692761 w 7224167"/>
              <a:gd name="connsiteY12" fmla="*/ 45784 h 2104681"/>
              <a:gd name="connsiteX13" fmla="*/ 2498568 w 7224167"/>
              <a:gd name="connsiteY13" fmla="*/ 16881 h 2104681"/>
              <a:gd name="connsiteX0" fmla="*/ 2498568 w 7219452"/>
              <a:gd name="connsiteY0" fmla="*/ 16881 h 2104681"/>
              <a:gd name="connsiteX1" fmla="*/ 6195724 w 7219452"/>
              <a:gd name="connsiteY1" fmla="*/ 16501 h 2104681"/>
              <a:gd name="connsiteX2" fmla="*/ 7143469 w 7219452"/>
              <a:gd name="connsiteY2" fmla="*/ 417848 h 2104681"/>
              <a:gd name="connsiteX3" fmla="*/ 7154949 w 7219452"/>
              <a:gd name="connsiteY3" fmla="*/ 1571175 h 2104681"/>
              <a:gd name="connsiteX4" fmla="*/ 6364279 w 7219452"/>
              <a:gd name="connsiteY4" fmla="*/ 1951358 h 2104681"/>
              <a:gd name="connsiteX5" fmla="*/ 5856389 w 7219452"/>
              <a:gd name="connsiteY5" fmla="*/ 1950843 h 2104681"/>
              <a:gd name="connsiteX6" fmla="*/ 5635042 w 7219452"/>
              <a:gd name="connsiteY6" fmla="*/ 2104681 h 2104681"/>
              <a:gd name="connsiteX7" fmla="*/ 5522436 w 7219452"/>
              <a:gd name="connsiteY7" fmla="*/ 1968274 h 2104681"/>
              <a:gd name="connsiteX8" fmla="*/ 4498449 w 7219452"/>
              <a:gd name="connsiteY8" fmla="*/ 1987855 h 2104681"/>
              <a:gd name="connsiteX9" fmla="*/ 619662 w 7219452"/>
              <a:gd name="connsiteY9" fmla="*/ 1952232 h 2104681"/>
              <a:gd name="connsiteX10" fmla="*/ 47500 w 7219452"/>
              <a:gd name="connsiteY10" fmla="*/ 1288667 h 2104681"/>
              <a:gd name="connsiteX11" fmla="*/ 100529 w 7219452"/>
              <a:gd name="connsiteY11" fmla="*/ 357479 h 2104681"/>
              <a:gd name="connsiteX12" fmla="*/ 692761 w 7219452"/>
              <a:gd name="connsiteY12" fmla="*/ 45784 h 2104681"/>
              <a:gd name="connsiteX13" fmla="*/ 2498568 w 7219452"/>
              <a:gd name="connsiteY13" fmla="*/ 16881 h 2104681"/>
              <a:gd name="connsiteX0" fmla="*/ 2498568 w 7219452"/>
              <a:gd name="connsiteY0" fmla="*/ 16881 h 2104681"/>
              <a:gd name="connsiteX1" fmla="*/ 6195724 w 7219452"/>
              <a:gd name="connsiteY1" fmla="*/ 16501 h 2104681"/>
              <a:gd name="connsiteX2" fmla="*/ 7143469 w 7219452"/>
              <a:gd name="connsiteY2" fmla="*/ 417848 h 2104681"/>
              <a:gd name="connsiteX3" fmla="*/ 7154949 w 7219452"/>
              <a:gd name="connsiteY3" fmla="*/ 1571175 h 2104681"/>
              <a:gd name="connsiteX4" fmla="*/ 6364279 w 7219452"/>
              <a:gd name="connsiteY4" fmla="*/ 1951358 h 2104681"/>
              <a:gd name="connsiteX5" fmla="*/ 5856389 w 7219452"/>
              <a:gd name="connsiteY5" fmla="*/ 1950843 h 2104681"/>
              <a:gd name="connsiteX6" fmla="*/ 5635042 w 7219452"/>
              <a:gd name="connsiteY6" fmla="*/ 2104681 h 2104681"/>
              <a:gd name="connsiteX7" fmla="*/ 5522436 w 7219452"/>
              <a:gd name="connsiteY7" fmla="*/ 1968274 h 2104681"/>
              <a:gd name="connsiteX8" fmla="*/ 4498449 w 7219452"/>
              <a:gd name="connsiteY8" fmla="*/ 1987855 h 2104681"/>
              <a:gd name="connsiteX9" fmla="*/ 619662 w 7219452"/>
              <a:gd name="connsiteY9" fmla="*/ 1952232 h 2104681"/>
              <a:gd name="connsiteX10" fmla="*/ 47500 w 7219452"/>
              <a:gd name="connsiteY10" fmla="*/ 1288667 h 2104681"/>
              <a:gd name="connsiteX11" fmla="*/ 100529 w 7219452"/>
              <a:gd name="connsiteY11" fmla="*/ 357479 h 2104681"/>
              <a:gd name="connsiteX12" fmla="*/ 692761 w 7219452"/>
              <a:gd name="connsiteY12" fmla="*/ 45784 h 2104681"/>
              <a:gd name="connsiteX13" fmla="*/ 2498568 w 7219452"/>
              <a:gd name="connsiteY13" fmla="*/ 16881 h 2104681"/>
              <a:gd name="connsiteX0" fmla="*/ 2498568 w 7219452"/>
              <a:gd name="connsiteY0" fmla="*/ 16881 h 2104681"/>
              <a:gd name="connsiteX1" fmla="*/ 6195724 w 7219452"/>
              <a:gd name="connsiteY1" fmla="*/ 16501 h 2104681"/>
              <a:gd name="connsiteX2" fmla="*/ 7143469 w 7219452"/>
              <a:gd name="connsiteY2" fmla="*/ 417848 h 2104681"/>
              <a:gd name="connsiteX3" fmla="*/ 7154949 w 7219452"/>
              <a:gd name="connsiteY3" fmla="*/ 1571175 h 2104681"/>
              <a:gd name="connsiteX4" fmla="*/ 6364279 w 7219452"/>
              <a:gd name="connsiteY4" fmla="*/ 1951358 h 2104681"/>
              <a:gd name="connsiteX5" fmla="*/ 5856389 w 7219452"/>
              <a:gd name="connsiteY5" fmla="*/ 1950843 h 2104681"/>
              <a:gd name="connsiteX6" fmla="*/ 5635042 w 7219452"/>
              <a:gd name="connsiteY6" fmla="*/ 2104681 h 2104681"/>
              <a:gd name="connsiteX7" fmla="*/ 5522436 w 7219452"/>
              <a:gd name="connsiteY7" fmla="*/ 1968274 h 2104681"/>
              <a:gd name="connsiteX8" fmla="*/ 4498449 w 7219452"/>
              <a:gd name="connsiteY8" fmla="*/ 1987855 h 2104681"/>
              <a:gd name="connsiteX9" fmla="*/ 619662 w 7219452"/>
              <a:gd name="connsiteY9" fmla="*/ 1952232 h 2104681"/>
              <a:gd name="connsiteX10" fmla="*/ 47500 w 7219452"/>
              <a:gd name="connsiteY10" fmla="*/ 1288667 h 2104681"/>
              <a:gd name="connsiteX11" fmla="*/ 100529 w 7219452"/>
              <a:gd name="connsiteY11" fmla="*/ 357479 h 2104681"/>
              <a:gd name="connsiteX12" fmla="*/ 692761 w 7219452"/>
              <a:gd name="connsiteY12" fmla="*/ 45784 h 2104681"/>
              <a:gd name="connsiteX13" fmla="*/ 2498568 w 7219452"/>
              <a:gd name="connsiteY13" fmla="*/ 16881 h 2104681"/>
              <a:gd name="connsiteX0" fmla="*/ 2322194 w 7219452"/>
              <a:gd name="connsiteY0" fmla="*/ 8914 h 2137694"/>
              <a:gd name="connsiteX1" fmla="*/ 6195724 w 7219452"/>
              <a:gd name="connsiteY1" fmla="*/ 49514 h 2137694"/>
              <a:gd name="connsiteX2" fmla="*/ 7143469 w 7219452"/>
              <a:gd name="connsiteY2" fmla="*/ 450861 h 2137694"/>
              <a:gd name="connsiteX3" fmla="*/ 7154949 w 7219452"/>
              <a:gd name="connsiteY3" fmla="*/ 1604188 h 2137694"/>
              <a:gd name="connsiteX4" fmla="*/ 6364279 w 7219452"/>
              <a:gd name="connsiteY4" fmla="*/ 1984371 h 2137694"/>
              <a:gd name="connsiteX5" fmla="*/ 5856389 w 7219452"/>
              <a:gd name="connsiteY5" fmla="*/ 1983856 h 2137694"/>
              <a:gd name="connsiteX6" fmla="*/ 5635042 w 7219452"/>
              <a:gd name="connsiteY6" fmla="*/ 2137694 h 2137694"/>
              <a:gd name="connsiteX7" fmla="*/ 5522436 w 7219452"/>
              <a:gd name="connsiteY7" fmla="*/ 2001287 h 2137694"/>
              <a:gd name="connsiteX8" fmla="*/ 4498449 w 7219452"/>
              <a:gd name="connsiteY8" fmla="*/ 2020868 h 2137694"/>
              <a:gd name="connsiteX9" fmla="*/ 619662 w 7219452"/>
              <a:gd name="connsiteY9" fmla="*/ 1985245 h 2137694"/>
              <a:gd name="connsiteX10" fmla="*/ 47500 w 7219452"/>
              <a:gd name="connsiteY10" fmla="*/ 1321680 h 2137694"/>
              <a:gd name="connsiteX11" fmla="*/ 100529 w 7219452"/>
              <a:gd name="connsiteY11" fmla="*/ 390492 h 2137694"/>
              <a:gd name="connsiteX12" fmla="*/ 692761 w 7219452"/>
              <a:gd name="connsiteY12" fmla="*/ 78797 h 2137694"/>
              <a:gd name="connsiteX13" fmla="*/ 2322194 w 7219452"/>
              <a:gd name="connsiteY13" fmla="*/ 8914 h 2137694"/>
              <a:gd name="connsiteX0" fmla="*/ 2322194 w 7219452"/>
              <a:gd name="connsiteY0" fmla="*/ 8914 h 2137694"/>
              <a:gd name="connsiteX1" fmla="*/ 6195724 w 7219452"/>
              <a:gd name="connsiteY1" fmla="*/ 49514 h 2137694"/>
              <a:gd name="connsiteX2" fmla="*/ 7143469 w 7219452"/>
              <a:gd name="connsiteY2" fmla="*/ 450861 h 2137694"/>
              <a:gd name="connsiteX3" fmla="*/ 7154949 w 7219452"/>
              <a:gd name="connsiteY3" fmla="*/ 1604188 h 2137694"/>
              <a:gd name="connsiteX4" fmla="*/ 6364279 w 7219452"/>
              <a:gd name="connsiteY4" fmla="*/ 1984371 h 2137694"/>
              <a:gd name="connsiteX5" fmla="*/ 5856389 w 7219452"/>
              <a:gd name="connsiteY5" fmla="*/ 1983856 h 2137694"/>
              <a:gd name="connsiteX6" fmla="*/ 5635042 w 7219452"/>
              <a:gd name="connsiteY6" fmla="*/ 2137694 h 2137694"/>
              <a:gd name="connsiteX7" fmla="*/ 5522436 w 7219452"/>
              <a:gd name="connsiteY7" fmla="*/ 2001287 h 2137694"/>
              <a:gd name="connsiteX8" fmla="*/ 4498449 w 7219452"/>
              <a:gd name="connsiteY8" fmla="*/ 2020868 h 2137694"/>
              <a:gd name="connsiteX9" fmla="*/ 619662 w 7219452"/>
              <a:gd name="connsiteY9" fmla="*/ 1985245 h 2137694"/>
              <a:gd name="connsiteX10" fmla="*/ 47500 w 7219452"/>
              <a:gd name="connsiteY10" fmla="*/ 1321680 h 2137694"/>
              <a:gd name="connsiteX11" fmla="*/ 100529 w 7219452"/>
              <a:gd name="connsiteY11" fmla="*/ 390492 h 2137694"/>
              <a:gd name="connsiteX12" fmla="*/ 708097 w 7219452"/>
              <a:gd name="connsiteY12" fmla="*/ 82895 h 2137694"/>
              <a:gd name="connsiteX13" fmla="*/ 2322194 w 7219452"/>
              <a:gd name="connsiteY13" fmla="*/ 8914 h 2137694"/>
              <a:gd name="connsiteX0" fmla="*/ 2322194 w 7219452"/>
              <a:gd name="connsiteY0" fmla="*/ 8914 h 2137694"/>
              <a:gd name="connsiteX1" fmla="*/ 6195724 w 7219452"/>
              <a:gd name="connsiteY1" fmla="*/ 49514 h 2137694"/>
              <a:gd name="connsiteX2" fmla="*/ 7143469 w 7219452"/>
              <a:gd name="connsiteY2" fmla="*/ 450861 h 2137694"/>
              <a:gd name="connsiteX3" fmla="*/ 7154949 w 7219452"/>
              <a:gd name="connsiteY3" fmla="*/ 1604188 h 2137694"/>
              <a:gd name="connsiteX4" fmla="*/ 6364279 w 7219452"/>
              <a:gd name="connsiteY4" fmla="*/ 1984371 h 2137694"/>
              <a:gd name="connsiteX5" fmla="*/ 5856389 w 7219452"/>
              <a:gd name="connsiteY5" fmla="*/ 1983856 h 2137694"/>
              <a:gd name="connsiteX6" fmla="*/ 5635042 w 7219452"/>
              <a:gd name="connsiteY6" fmla="*/ 2137694 h 2137694"/>
              <a:gd name="connsiteX7" fmla="*/ 5522436 w 7219452"/>
              <a:gd name="connsiteY7" fmla="*/ 2001287 h 2137694"/>
              <a:gd name="connsiteX8" fmla="*/ 4498449 w 7219452"/>
              <a:gd name="connsiteY8" fmla="*/ 2020868 h 2137694"/>
              <a:gd name="connsiteX9" fmla="*/ 619662 w 7219452"/>
              <a:gd name="connsiteY9" fmla="*/ 1985245 h 2137694"/>
              <a:gd name="connsiteX10" fmla="*/ 47500 w 7219452"/>
              <a:gd name="connsiteY10" fmla="*/ 1321680 h 2137694"/>
              <a:gd name="connsiteX11" fmla="*/ 100529 w 7219452"/>
              <a:gd name="connsiteY11" fmla="*/ 390492 h 2137694"/>
              <a:gd name="connsiteX12" fmla="*/ 708097 w 7219452"/>
              <a:gd name="connsiteY12" fmla="*/ 82895 h 2137694"/>
              <a:gd name="connsiteX13" fmla="*/ 2322194 w 7219452"/>
              <a:gd name="connsiteY13" fmla="*/ 8914 h 2137694"/>
              <a:gd name="connsiteX0" fmla="*/ 2322194 w 7219452"/>
              <a:gd name="connsiteY0" fmla="*/ 8914 h 2137694"/>
              <a:gd name="connsiteX1" fmla="*/ 6195724 w 7219452"/>
              <a:gd name="connsiteY1" fmla="*/ 49514 h 2137694"/>
              <a:gd name="connsiteX2" fmla="*/ 7143469 w 7219452"/>
              <a:gd name="connsiteY2" fmla="*/ 450861 h 2137694"/>
              <a:gd name="connsiteX3" fmla="*/ 7154949 w 7219452"/>
              <a:gd name="connsiteY3" fmla="*/ 1604188 h 2137694"/>
              <a:gd name="connsiteX4" fmla="*/ 6364279 w 7219452"/>
              <a:gd name="connsiteY4" fmla="*/ 1984371 h 2137694"/>
              <a:gd name="connsiteX5" fmla="*/ 5856389 w 7219452"/>
              <a:gd name="connsiteY5" fmla="*/ 1983856 h 2137694"/>
              <a:gd name="connsiteX6" fmla="*/ 5635042 w 7219452"/>
              <a:gd name="connsiteY6" fmla="*/ 2137694 h 2137694"/>
              <a:gd name="connsiteX7" fmla="*/ 5522436 w 7219452"/>
              <a:gd name="connsiteY7" fmla="*/ 2001287 h 2137694"/>
              <a:gd name="connsiteX8" fmla="*/ 4498449 w 7219452"/>
              <a:gd name="connsiteY8" fmla="*/ 2020868 h 2137694"/>
              <a:gd name="connsiteX9" fmla="*/ 619662 w 7219452"/>
              <a:gd name="connsiteY9" fmla="*/ 1985245 h 2137694"/>
              <a:gd name="connsiteX10" fmla="*/ 47500 w 7219452"/>
              <a:gd name="connsiteY10" fmla="*/ 1321680 h 2137694"/>
              <a:gd name="connsiteX11" fmla="*/ 100529 w 7219452"/>
              <a:gd name="connsiteY11" fmla="*/ 390492 h 2137694"/>
              <a:gd name="connsiteX12" fmla="*/ 669755 w 7219452"/>
              <a:gd name="connsiteY12" fmla="*/ 111581 h 2137694"/>
              <a:gd name="connsiteX13" fmla="*/ 2322194 w 7219452"/>
              <a:gd name="connsiteY13" fmla="*/ 8914 h 2137694"/>
              <a:gd name="connsiteX0" fmla="*/ 2322194 w 7219452"/>
              <a:gd name="connsiteY0" fmla="*/ 8914 h 2137694"/>
              <a:gd name="connsiteX1" fmla="*/ 6195724 w 7219452"/>
              <a:gd name="connsiteY1" fmla="*/ 49514 h 2137694"/>
              <a:gd name="connsiteX2" fmla="*/ 7143469 w 7219452"/>
              <a:gd name="connsiteY2" fmla="*/ 450861 h 2137694"/>
              <a:gd name="connsiteX3" fmla="*/ 7154949 w 7219452"/>
              <a:gd name="connsiteY3" fmla="*/ 1604188 h 2137694"/>
              <a:gd name="connsiteX4" fmla="*/ 6364279 w 7219452"/>
              <a:gd name="connsiteY4" fmla="*/ 1984371 h 2137694"/>
              <a:gd name="connsiteX5" fmla="*/ 5856389 w 7219452"/>
              <a:gd name="connsiteY5" fmla="*/ 1983856 h 2137694"/>
              <a:gd name="connsiteX6" fmla="*/ 5635042 w 7219452"/>
              <a:gd name="connsiteY6" fmla="*/ 2137694 h 2137694"/>
              <a:gd name="connsiteX7" fmla="*/ 5522436 w 7219452"/>
              <a:gd name="connsiteY7" fmla="*/ 2001287 h 2137694"/>
              <a:gd name="connsiteX8" fmla="*/ 4498449 w 7219452"/>
              <a:gd name="connsiteY8" fmla="*/ 2020868 h 2137694"/>
              <a:gd name="connsiteX9" fmla="*/ 619662 w 7219452"/>
              <a:gd name="connsiteY9" fmla="*/ 1985245 h 2137694"/>
              <a:gd name="connsiteX10" fmla="*/ 47500 w 7219452"/>
              <a:gd name="connsiteY10" fmla="*/ 1321680 h 2137694"/>
              <a:gd name="connsiteX11" fmla="*/ 100529 w 7219452"/>
              <a:gd name="connsiteY11" fmla="*/ 390492 h 2137694"/>
              <a:gd name="connsiteX12" fmla="*/ 669755 w 7219452"/>
              <a:gd name="connsiteY12" fmla="*/ 111581 h 2137694"/>
              <a:gd name="connsiteX13" fmla="*/ 2322194 w 7219452"/>
              <a:gd name="connsiteY13" fmla="*/ 8914 h 2137694"/>
              <a:gd name="connsiteX0" fmla="*/ 2322194 w 7226011"/>
              <a:gd name="connsiteY0" fmla="*/ 8914 h 2137694"/>
              <a:gd name="connsiteX1" fmla="*/ 6195724 w 7226011"/>
              <a:gd name="connsiteY1" fmla="*/ 49514 h 2137694"/>
              <a:gd name="connsiteX2" fmla="*/ 7158806 w 7226011"/>
              <a:gd name="connsiteY2" fmla="*/ 512331 h 2137694"/>
              <a:gd name="connsiteX3" fmla="*/ 7154949 w 7226011"/>
              <a:gd name="connsiteY3" fmla="*/ 1604188 h 2137694"/>
              <a:gd name="connsiteX4" fmla="*/ 6364279 w 7226011"/>
              <a:gd name="connsiteY4" fmla="*/ 1984371 h 2137694"/>
              <a:gd name="connsiteX5" fmla="*/ 5856389 w 7226011"/>
              <a:gd name="connsiteY5" fmla="*/ 1983856 h 2137694"/>
              <a:gd name="connsiteX6" fmla="*/ 5635042 w 7226011"/>
              <a:gd name="connsiteY6" fmla="*/ 2137694 h 2137694"/>
              <a:gd name="connsiteX7" fmla="*/ 5522436 w 7226011"/>
              <a:gd name="connsiteY7" fmla="*/ 2001287 h 2137694"/>
              <a:gd name="connsiteX8" fmla="*/ 4498449 w 7226011"/>
              <a:gd name="connsiteY8" fmla="*/ 2020868 h 2137694"/>
              <a:gd name="connsiteX9" fmla="*/ 619662 w 7226011"/>
              <a:gd name="connsiteY9" fmla="*/ 1985245 h 2137694"/>
              <a:gd name="connsiteX10" fmla="*/ 47500 w 7226011"/>
              <a:gd name="connsiteY10" fmla="*/ 1321680 h 2137694"/>
              <a:gd name="connsiteX11" fmla="*/ 100529 w 7226011"/>
              <a:gd name="connsiteY11" fmla="*/ 390492 h 2137694"/>
              <a:gd name="connsiteX12" fmla="*/ 669755 w 7226011"/>
              <a:gd name="connsiteY12" fmla="*/ 111581 h 2137694"/>
              <a:gd name="connsiteX13" fmla="*/ 2322194 w 7226011"/>
              <a:gd name="connsiteY13" fmla="*/ 8914 h 2137694"/>
              <a:gd name="connsiteX0" fmla="*/ 2322194 w 7226011"/>
              <a:gd name="connsiteY0" fmla="*/ 10418 h 2139198"/>
              <a:gd name="connsiteX1" fmla="*/ 6195724 w 7226011"/>
              <a:gd name="connsiteY1" fmla="*/ 38724 h 2139198"/>
              <a:gd name="connsiteX2" fmla="*/ 7158806 w 7226011"/>
              <a:gd name="connsiteY2" fmla="*/ 513835 h 2139198"/>
              <a:gd name="connsiteX3" fmla="*/ 7154949 w 7226011"/>
              <a:gd name="connsiteY3" fmla="*/ 1605692 h 2139198"/>
              <a:gd name="connsiteX4" fmla="*/ 6364279 w 7226011"/>
              <a:gd name="connsiteY4" fmla="*/ 1985875 h 2139198"/>
              <a:gd name="connsiteX5" fmla="*/ 5856389 w 7226011"/>
              <a:gd name="connsiteY5" fmla="*/ 1985360 h 2139198"/>
              <a:gd name="connsiteX6" fmla="*/ 5635042 w 7226011"/>
              <a:gd name="connsiteY6" fmla="*/ 2139198 h 2139198"/>
              <a:gd name="connsiteX7" fmla="*/ 5522436 w 7226011"/>
              <a:gd name="connsiteY7" fmla="*/ 2002791 h 2139198"/>
              <a:gd name="connsiteX8" fmla="*/ 4498449 w 7226011"/>
              <a:gd name="connsiteY8" fmla="*/ 2022372 h 2139198"/>
              <a:gd name="connsiteX9" fmla="*/ 619662 w 7226011"/>
              <a:gd name="connsiteY9" fmla="*/ 1986749 h 2139198"/>
              <a:gd name="connsiteX10" fmla="*/ 47500 w 7226011"/>
              <a:gd name="connsiteY10" fmla="*/ 1323184 h 2139198"/>
              <a:gd name="connsiteX11" fmla="*/ 100529 w 7226011"/>
              <a:gd name="connsiteY11" fmla="*/ 391996 h 2139198"/>
              <a:gd name="connsiteX12" fmla="*/ 669755 w 7226011"/>
              <a:gd name="connsiteY12" fmla="*/ 113085 h 2139198"/>
              <a:gd name="connsiteX13" fmla="*/ 2322194 w 7226011"/>
              <a:gd name="connsiteY13" fmla="*/ 10418 h 2139198"/>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56389 w 7226011"/>
              <a:gd name="connsiteY5" fmla="*/ 1987168 h 2141006"/>
              <a:gd name="connsiteX6" fmla="*/ 5635042 w 7226011"/>
              <a:gd name="connsiteY6" fmla="*/ 2141006 h 2141006"/>
              <a:gd name="connsiteX7" fmla="*/ 5522436 w 7226011"/>
              <a:gd name="connsiteY7" fmla="*/ 2004599 h 2141006"/>
              <a:gd name="connsiteX8" fmla="*/ 4498449 w 7226011"/>
              <a:gd name="connsiteY8" fmla="*/ 2024180 h 2141006"/>
              <a:gd name="connsiteX9" fmla="*/ 619662 w 7226011"/>
              <a:gd name="connsiteY9" fmla="*/ 1988557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56389 w 7226011"/>
              <a:gd name="connsiteY5" fmla="*/ 1987168 h 2141006"/>
              <a:gd name="connsiteX6" fmla="*/ 5635042 w 7226011"/>
              <a:gd name="connsiteY6" fmla="*/ 2141006 h 2141006"/>
              <a:gd name="connsiteX7" fmla="*/ 5522436 w 7226011"/>
              <a:gd name="connsiteY7" fmla="*/ 2004599 h 2141006"/>
              <a:gd name="connsiteX8" fmla="*/ 4498449 w 7226011"/>
              <a:gd name="connsiteY8" fmla="*/ 2024180 h 2141006"/>
              <a:gd name="connsiteX9" fmla="*/ 619662 w 7226011"/>
              <a:gd name="connsiteY9" fmla="*/ 1988557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56389 w 7226011"/>
              <a:gd name="connsiteY5" fmla="*/ 1987168 h 2141006"/>
              <a:gd name="connsiteX6" fmla="*/ 5635042 w 7226011"/>
              <a:gd name="connsiteY6" fmla="*/ 2141006 h 2141006"/>
              <a:gd name="connsiteX7" fmla="*/ 5522436 w 7226011"/>
              <a:gd name="connsiteY7" fmla="*/ 2004599 h 2141006"/>
              <a:gd name="connsiteX8" fmla="*/ 4498449 w 7226011"/>
              <a:gd name="connsiteY8" fmla="*/ 2024180 h 2141006"/>
              <a:gd name="connsiteX9" fmla="*/ 611994 w 7226011"/>
              <a:gd name="connsiteY9" fmla="*/ 2009047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56389 w 7226011"/>
              <a:gd name="connsiteY5" fmla="*/ 1987168 h 2141006"/>
              <a:gd name="connsiteX6" fmla="*/ 5635042 w 7226011"/>
              <a:gd name="connsiteY6" fmla="*/ 2141006 h 2141006"/>
              <a:gd name="connsiteX7" fmla="*/ 5522436 w 7226011"/>
              <a:gd name="connsiteY7" fmla="*/ 2004599 h 2141006"/>
              <a:gd name="connsiteX8" fmla="*/ 4498449 w 7226011"/>
              <a:gd name="connsiteY8" fmla="*/ 2024180 h 2141006"/>
              <a:gd name="connsiteX9" fmla="*/ 542979 w 7226011"/>
              <a:gd name="connsiteY9" fmla="*/ 2004949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48720 w 7226011"/>
              <a:gd name="connsiteY5" fmla="*/ 2003560 h 2141006"/>
              <a:gd name="connsiteX6" fmla="*/ 5635042 w 7226011"/>
              <a:gd name="connsiteY6" fmla="*/ 2141006 h 2141006"/>
              <a:gd name="connsiteX7" fmla="*/ 5522436 w 7226011"/>
              <a:gd name="connsiteY7" fmla="*/ 2004599 h 2141006"/>
              <a:gd name="connsiteX8" fmla="*/ 4498449 w 7226011"/>
              <a:gd name="connsiteY8" fmla="*/ 2024180 h 2141006"/>
              <a:gd name="connsiteX9" fmla="*/ 542979 w 7226011"/>
              <a:gd name="connsiteY9" fmla="*/ 2004949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48720 w 7226011"/>
              <a:gd name="connsiteY5" fmla="*/ 2003560 h 2141006"/>
              <a:gd name="connsiteX6" fmla="*/ 5543021 w 7226011"/>
              <a:gd name="connsiteY6" fmla="*/ 2141006 h 2141006"/>
              <a:gd name="connsiteX7" fmla="*/ 5522436 w 7226011"/>
              <a:gd name="connsiteY7" fmla="*/ 2004599 h 2141006"/>
              <a:gd name="connsiteX8" fmla="*/ 4498449 w 7226011"/>
              <a:gd name="connsiteY8" fmla="*/ 2024180 h 2141006"/>
              <a:gd name="connsiteX9" fmla="*/ 542979 w 7226011"/>
              <a:gd name="connsiteY9" fmla="*/ 2004949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48720 w 7226011"/>
              <a:gd name="connsiteY5" fmla="*/ 2003560 h 2141006"/>
              <a:gd name="connsiteX6" fmla="*/ 5543021 w 7226011"/>
              <a:gd name="connsiteY6" fmla="*/ 2141006 h 2141006"/>
              <a:gd name="connsiteX7" fmla="*/ 5430415 w 7226011"/>
              <a:gd name="connsiteY7" fmla="*/ 2004599 h 2141006"/>
              <a:gd name="connsiteX8" fmla="*/ 4498449 w 7226011"/>
              <a:gd name="connsiteY8" fmla="*/ 2024180 h 2141006"/>
              <a:gd name="connsiteX9" fmla="*/ 542979 w 7226011"/>
              <a:gd name="connsiteY9" fmla="*/ 2004949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48720 w 7226011"/>
              <a:gd name="connsiteY5" fmla="*/ 2003560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542979 w 7226011"/>
              <a:gd name="connsiteY9" fmla="*/ 2004949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542979 w 7226011"/>
              <a:gd name="connsiteY9" fmla="*/ 2004949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542979 w 7226011"/>
              <a:gd name="connsiteY9" fmla="*/ 2004949 h 2141006"/>
              <a:gd name="connsiteX10" fmla="*/ 47500 w 7226011"/>
              <a:gd name="connsiteY10" fmla="*/ 1324992 h 2141006"/>
              <a:gd name="connsiteX11" fmla="*/ 100529 w 7226011"/>
              <a:gd name="connsiteY11" fmla="*/ 393804 h 2141006"/>
              <a:gd name="connsiteX12" fmla="*/ 669755 w 7226011"/>
              <a:gd name="connsiteY12" fmla="*/ 114893 h 2141006"/>
              <a:gd name="connsiteX13" fmla="*/ 2322194 w 7226011"/>
              <a:gd name="connsiteY13"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621878 w 7226011"/>
              <a:gd name="connsiteY9" fmla="*/ 2011603 h 2141006"/>
              <a:gd name="connsiteX10" fmla="*/ 542979 w 7226011"/>
              <a:gd name="connsiteY10" fmla="*/ 2004949 h 2141006"/>
              <a:gd name="connsiteX11" fmla="*/ 47500 w 7226011"/>
              <a:gd name="connsiteY11" fmla="*/ 1324992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621878 w 7226011"/>
              <a:gd name="connsiteY9" fmla="*/ 2011603 h 2141006"/>
              <a:gd name="connsiteX10" fmla="*/ 542979 w 7226011"/>
              <a:gd name="connsiteY10" fmla="*/ 2004949 h 2141006"/>
              <a:gd name="connsiteX11" fmla="*/ 47500 w 7226011"/>
              <a:gd name="connsiteY11" fmla="*/ 1324992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621878 w 7226011"/>
              <a:gd name="connsiteY9" fmla="*/ 2011603 h 2141006"/>
              <a:gd name="connsiteX10" fmla="*/ 550546 w 7226011"/>
              <a:gd name="connsiteY10" fmla="*/ 1984731 h 2141006"/>
              <a:gd name="connsiteX11" fmla="*/ 47500 w 7226011"/>
              <a:gd name="connsiteY11" fmla="*/ 1324992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621878 w 7226011"/>
              <a:gd name="connsiteY9" fmla="*/ 2011603 h 2141006"/>
              <a:gd name="connsiteX10" fmla="*/ 550546 w 7226011"/>
              <a:gd name="connsiteY10" fmla="*/ 1984731 h 2141006"/>
              <a:gd name="connsiteX11" fmla="*/ 47500 w 7226011"/>
              <a:gd name="connsiteY11" fmla="*/ 1324992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705114 w 7226011"/>
              <a:gd name="connsiteY9" fmla="*/ 2007559 h 2141006"/>
              <a:gd name="connsiteX10" fmla="*/ 550546 w 7226011"/>
              <a:gd name="connsiteY10" fmla="*/ 1984731 h 2141006"/>
              <a:gd name="connsiteX11" fmla="*/ 47500 w 7226011"/>
              <a:gd name="connsiteY11" fmla="*/ 1324992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705114 w 7226011"/>
              <a:gd name="connsiteY9" fmla="*/ 2007559 h 2141006"/>
              <a:gd name="connsiteX10" fmla="*/ 550546 w 7226011"/>
              <a:gd name="connsiteY10" fmla="*/ 1984731 h 2141006"/>
              <a:gd name="connsiteX11" fmla="*/ 47500 w 7226011"/>
              <a:gd name="connsiteY11" fmla="*/ 1324992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705114 w 7226011"/>
              <a:gd name="connsiteY9" fmla="*/ 2007559 h 2141006"/>
              <a:gd name="connsiteX10" fmla="*/ 550546 w 7226011"/>
              <a:gd name="connsiteY10" fmla="*/ 1984731 h 2141006"/>
              <a:gd name="connsiteX11" fmla="*/ 47500 w 7226011"/>
              <a:gd name="connsiteY11" fmla="*/ 1324992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705114 w 7226011"/>
              <a:gd name="connsiteY9" fmla="*/ 2007559 h 2141006"/>
              <a:gd name="connsiteX10" fmla="*/ 550546 w 7226011"/>
              <a:gd name="connsiteY10" fmla="*/ 1984731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705114 w 7226011"/>
              <a:gd name="connsiteY9" fmla="*/ 2007559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44770 w 7226011"/>
              <a:gd name="connsiteY8" fmla="*/ 2011886 h 2141006"/>
              <a:gd name="connsiteX9" fmla="*/ 705114 w 7226011"/>
              <a:gd name="connsiteY9" fmla="*/ 2007559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52337 w 7226011"/>
              <a:gd name="connsiteY8" fmla="*/ 2036149 h 2141006"/>
              <a:gd name="connsiteX9" fmla="*/ 705114 w 7226011"/>
              <a:gd name="connsiteY9" fmla="*/ 2007559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52337 w 7226011"/>
              <a:gd name="connsiteY8" fmla="*/ 2036149 h 2141006"/>
              <a:gd name="connsiteX9" fmla="*/ 705114 w 7226011"/>
              <a:gd name="connsiteY9" fmla="*/ 2007559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452337 w 7226011"/>
              <a:gd name="connsiteY8" fmla="*/ 2036149 h 2141006"/>
              <a:gd name="connsiteX9" fmla="*/ 705114 w 7226011"/>
              <a:gd name="connsiteY9" fmla="*/ 2007559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346401 w 7226011"/>
              <a:gd name="connsiteY8" fmla="*/ 2044237 h 2141006"/>
              <a:gd name="connsiteX9" fmla="*/ 705114 w 7226011"/>
              <a:gd name="connsiteY9" fmla="*/ 2007559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346401 w 7226011"/>
              <a:gd name="connsiteY8" fmla="*/ 2044237 h 2141006"/>
              <a:gd name="connsiteX9" fmla="*/ 735381 w 7226011"/>
              <a:gd name="connsiteY9" fmla="*/ 2023734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0415 w 7226011"/>
              <a:gd name="connsiteY7" fmla="*/ 2004599 h 2141006"/>
              <a:gd name="connsiteX8" fmla="*/ 4346401 w 7226011"/>
              <a:gd name="connsiteY8" fmla="*/ 2044237 h 2141006"/>
              <a:gd name="connsiteX9" fmla="*/ 735381 w 7226011"/>
              <a:gd name="connsiteY9" fmla="*/ 2023734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7982 w 7226011"/>
              <a:gd name="connsiteY7" fmla="*/ 2020774 h 2141006"/>
              <a:gd name="connsiteX8" fmla="*/ 4346401 w 7226011"/>
              <a:gd name="connsiteY8" fmla="*/ 2044237 h 2141006"/>
              <a:gd name="connsiteX9" fmla="*/ 735381 w 7226011"/>
              <a:gd name="connsiteY9" fmla="*/ 2023734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802709 w 7226011"/>
              <a:gd name="connsiteY5" fmla="*/ 2007658 h 2141006"/>
              <a:gd name="connsiteX6" fmla="*/ 5543021 w 7226011"/>
              <a:gd name="connsiteY6" fmla="*/ 2141006 h 2141006"/>
              <a:gd name="connsiteX7" fmla="*/ 5437982 w 7226011"/>
              <a:gd name="connsiteY7" fmla="*/ 2024818 h 2141006"/>
              <a:gd name="connsiteX8" fmla="*/ 4346401 w 7226011"/>
              <a:gd name="connsiteY8" fmla="*/ 2044237 h 2141006"/>
              <a:gd name="connsiteX9" fmla="*/ 735381 w 7226011"/>
              <a:gd name="connsiteY9" fmla="*/ 2023734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 name="connsiteX0" fmla="*/ 2322194 w 7226011"/>
              <a:gd name="connsiteY0" fmla="*/ 12226 h 2141006"/>
              <a:gd name="connsiteX1" fmla="*/ 6195724 w 7226011"/>
              <a:gd name="connsiteY1" fmla="*/ 40532 h 2141006"/>
              <a:gd name="connsiteX2" fmla="*/ 7158806 w 7226011"/>
              <a:gd name="connsiteY2" fmla="*/ 515643 h 2141006"/>
              <a:gd name="connsiteX3" fmla="*/ 7154949 w 7226011"/>
              <a:gd name="connsiteY3" fmla="*/ 1607500 h 2141006"/>
              <a:gd name="connsiteX4" fmla="*/ 6364279 w 7226011"/>
              <a:gd name="connsiteY4" fmla="*/ 1987683 h 2141006"/>
              <a:gd name="connsiteX5" fmla="*/ 5780009 w 7226011"/>
              <a:gd name="connsiteY5" fmla="*/ 2019789 h 2141006"/>
              <a:gd name="connsiteX6" fmla="*/ 5543021 w 7226011"/>
              <a:gd name="connsiteY6" fmla="*/ 2141006 h 2141006"/>
              <a:gd name="connsiteX7" fmla="*/ 5437982 w 7226011"/>
              <a:gd name="connsiteY7" fmla="*/ 2024818 h 2141006"/>
              <a:gd name="connsiteX8" fmla="*/ 4346401 w 7226011"/>
              <a:gd name="connsiteY8" fmla="*/ 2044237 h 2141006"/>
              <a:gd name="connsiteX9" fmla="*/ 735381 w 7226011"/>
              <a:gd name="connsiteY9" fmla="*/ 2023734 h 2141006"/>
              <a:gd name="connsiteX10" fmla="*/ 550546 w 7226011"/>
              <a:gd name="connsiteY10" fmla="*/ 1972600 h 2141006"/>
              <a:gd name="connsiteX11" fmla="*/ 47500 w 7226011"/>
              <a:gd name="connsiteY11" fmla="*/ 1312861 h 2141006"/>
              <a:gd name="connsiteX12" fmla="*/ 100529 w 7226011"/>
              <a:gd name="connsiteY12" fmla="*/ 393804 h 2141006"/>
              <a:gd name="connsiteX13" fmla="*/ 669755 w 7226011"/>
              <a:gd name="connsiteY13" fmla="*/ 114893 h 2141006"/>
              <a:gd name="connsiteX14" fmla="*/ 2322194 w 7226011"/>
              <a:gd name="connsiteY14" fmla="*/ 12226 h 2141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26011" h="2141006">
                <a:moveTo>
                  <a:pt x="2322194" y="12226"/>
                </a:moveTo>
                <a:cubicBezTo>
                  <a:pt x="3605338" y="-19250"/>
                  <a:pt x="5313443" y="17301"/>
                  <a:pt x="6195724" y="40532"/>
                </a:cubicBezTo>
                <a:cubicBezTo>
                  <a:pt x="6508719" y="48792"/>
                  <a:pt x="7097076" y="77428"/>
                  <a:pt x="7158806" y="515643"/>
                </a:cubicBezTo>
                <a:cubicBezTo>
                  <a:pt x="7236215" y="873660"/>
                  <a:pt x="7261290" y="1048760"/>
                  <a:pt x="7154949" y="1607500"/>
                </a:cubicBezTo>
                <a:cubicBezTo>
                  <a:pt x="7066049" y="1860755"/>
                  <a:pt x="6634160" y="1982482"/>
                  <a:pt x="6364279" y="1987683"/>
                </a:cubicBezTo>
                <a:cubicBezTo>
                  <a:pt x="6270018" y="1996395"/>
                  <a:pt x="5870674" y="2018753"/>
                  <a:pt x="5780009" y="2019789"/>
                </a:cubicBezTo>
                <a:cubicBezTo>
                  <a:pt x="5672434" y="2102531"/>
                  <a:pt x="5576976" y="2125733"/>
                  <a:pt x="5543021" y="2141006"/>
                </a:cubicBezTo>
                <a:cubicBezTo>
                  <a:pt x="5533632" y="2111607"/>
                  <a:pt x="5578081" y="2102640"/>
                  <a:pt x="5437982" y="2024818"/>
                </a:cubicBezTo>
                <a:lnTo>
                  <a:pt x="4346401" y="2044237"/>
                </a:lnTo>
                <a:cubicBezTo>
                  <a:pt x="3112461" y="2079188"/>
                  <a:pt x="1129402" y="2057526"/>
                  <a:pt x="735381" y="2023734"/>
                </a:cubicBezTo>
                <a:lnTo>
                  <a:pt x="550546" y="1972600"/>
                </a:lnTo>
                <a:cubicBezTo>
                  <a:pt x="103489" y="1805582"/>
                  <a:pt x="117554" y="1547940"/>
                  <a:pt x="47500" y="1312861"/>
                </a:cubicBezTo>
                <a:cubicBezTo>
                  <a:pt x="-39101" y="1002381"/>
                  <a:pt x="1107" y="822060"/>
                  <a:pt x="100529" y="393804"/>
                </a:cubicBezTo>
                <a:cubicBezTo>
                  <a:pt x="159409" y="196268"/>
                  <a:pt x="466552" y="160282"/>
                  <a:pt x="669755" y="114893"/>
                </a:cubicBezTo>
                <a:cubicBezTo>
                  <a:pt x="1014131" y="35750"/>
                  <a:pt x="1676919" y="31067"/>
                  <a:pt x="2322194" y="12226"/>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26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8FF6271-3265-454B-8C05-E3A079E34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400801" cy="6860574"/>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8BBF676-DD2A-4CF7-A89A-C20DF1324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812047" y="691418"/>
            <a:ext cx="4798360"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081D7EB-A031-4E73-9A81-537871A1B402}"/>
              </a:ext>
            </a:extLst>
          </p:cNvPr>
          <p:cNvSpPr>
            <a:spLocks noGrp="1"/>
          </p:cNvSpPr>
          <p:nvPr>
            <p:ph type="title"/>
          </p:nvPr>
        </p:nvSpPr>
        <p:spPr>
          <a:xfrm>
            <a:off x="7078007" y="968749"/>
            <a:ext cx="4371060" cy="1590260"/>
          </a:xfrm>
        </p:spPr>
        <p:txBody>
          <a:bodyPr>
            <a:normAutofit/>
          </a:bodyPr>
          <a:lstStyle/>
          <a:p>
            <a:pPr algn="ctr"/>
            <a:r>
              <a:rPr lang="en-US" dirty="0">
                <a:latin typeface="Algerian"/>
              </a:rPr>
              <a:t>rectifier</a:t>
            </a:r>
            <a:endParaRPr lang="en-US">
              <a:latin typeface="Algerian"/>
            </a:endParaRPr>
          </a:p>
        </p:txBody>
      </p:sp>
      <p:pic>
        <p:nvPicPr>
          <p:cNvPr id="5" name="Picture 5" descr="A picture containing diagram&#10;&#10;Description automatically generated">
            <a:extLst>
              <a:ext uri="{FF2B5EF4-FFF2-40B4-BE49-F238E27FC236}">
                <a16:creationId xmlns:a16="http://schemas.microsoft.com/office/drawing/2014/main" id="{35466E7A-27B6-44E6-8619-A29BB7347225}"/>
              </a:ext>
            </a:extLst>
          </p:cNvPr>
          <p:cNvPicPr>
            <a:picLocks noChangeAspect="1"/>
          </p:cNvPicPr>
          <p:nvPr/>
        </p:nvPicPr>
        <p:blipFill>
          <a:blip r:embed="rId2"/>
          <a:stretch>
            <a:fillRect/>
          </a:stretch>
        </p:blipFill>
        <p:spPr>
          <a:xfrm>
            <a:off x="645810" y="1137533"/>
            <a:ext cx="5075957" cy="1580614"/>
          </a:xfrm>
          <a:prstGeom prst="rect">
            <a:avLst/>
          </a:prstGeom>
        </p:spPr>
      </p:pic>
      <p:sp>
        <p:nvSpPr>
          <p:cNvPr id="26" name="Freeform: Shape 25">
            <a:extLst>
              <a:ext uri="{FF2B5EF4-FFF2-40B4-BE49-F238E27FC236}">
                <a16:creationId xmlns:a16="http://schemas.microsoft.com/office/drawing/2014/main" id="{05D9F2FB-1814-467D-A608-A6F63BCB6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881090" y="648159"/>
            <a:ext cx="4798360"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pic>
        <p:nvPicPr>
          <p:cNvPr id="4" name="Picture 4" descr="Diagram&#10;&#10;Description automatically generated">
            <a:extLst>
              <a:ext uri="{FF2B5EF4-FFF2-40B4-BE49-F238E27FC236}">
                <a16:creationId xmlns:a16="http://schemas.microsoft.com/office/drawing/2014/main" id="{FB21E41F-0D0D-414B-A2AE-CC713126D040}"/>
              </a:ext>
            </a:extLst>
          </p:cNvPr>
          <p:cNvPicPr>
            <a:picLocks noChangeAspect="1"/>
          </p:cNvPicPr>
          <p:nvPr/>
        </p:nvPicPr>
        <p:blipFill>
          <a:blip r:embed="rId3"/>
          <a:stretch>
            <a:fillRect/>
          </a:stretch>
        </p:blipFill>
        <p:spPr>
          <a:xfrm>
            <a:off x="1094409" y="3541815"/>
            <a:ext cx="4176857" cy="2678010"/>
          </a:xfrm>
          <a:prstGeom prst="rect">
            <a:avLst/>
          </a:prstGeom>
        </p:spPr>
      </p:pic>
      <p:sp>
        <p:nvSpPr>
          <p:cNvPr id="3" name="Content Placeholder 2">
            <a:extLst>
              <a:ext uri="{FF2B5EF4-FFF2-40B4-BE49-F238E27FC236}">
                <a16:creationId xmlns:a16="http://schemas.microsoft.com/office/drawing/2014/main" id="{24E2E1C1-E1BA-4E2F-821E-A0D942FCF3FA}"/>
              </a:ext>
            </a:extLst>
          </p:cNvPr>
          <p:cNvSpPr>
            <a:spLocks noGrp="1"/>
          </p:cNvSpPr>
          <p:nvPr>
            <p:ph idx="1"/>
          </p:nvPr>
        </p:nvSpPr>
        <p:spPr>
          <a:xfrm>
            <a:off x="7110919" y="3227650"/>
            <a:ext cx="4302291" cy="3030029"/>
          </a:xfrm>
        </p:spPr>
        <p:txBody>
          <a:bodyPr vert="horz" lIns="91440" tIns="45720" rIns="91440" bIns="45720" rtlCol="0">
            <a:normAutofit/>
          </a:bodyPr>
          <a:lstStyle/>
          <a:p>
            <a:pPr algn="ctr"/>
            <a:r>
              <a:rPr lang="en-US" dirty="0">
                <a:latin typeface="Gabriola"/>
              </a:rPr>
              <a:t>A rectifier is</a:t>
            </a:r>
            <a:r>
              <a:rPr lang="en-US" b="0" dirty="0">
                <a:latin typeface="Gabriola"/>
                <a:ea typeface="+mn-lt"/>
                <a:cs typeface="+mn-lt"/>
              </a:rPr>
              <a:t> </a:t>
            </a:r>
            <a:r>
              <a:rPr lang="en-US" dirty="0">
                <a:latin typeface="Gabriola"/>
                <a:ea typeface="+mn-lt"/>
                <a:cs typeface="+mn-lt"/>
              </a:rPr>
              <a:t>a device that converts an oscillating two-directional alternating current (AC) into a single-directional direct current (DC)</a:t>
            </a:r>
            <a:r>
              <a:rPr lang="en-US" b="0" dirty="0">
                <a:latin typeface="Gabriola"/>
                <a:ea typeface="+mn-lt"/>
                <a:cs typeface="+mn-lt"/>
              </a:rPr>
              <a:t>.</a:t>
            </a:r>
            <a:endParaRPr lang="en-US" b="0">
              <a:latin typeface="Gabriola"/>
              <a:ea typeface="+mn-lt"/>
              <a:cs typeface="+mn-lt"/>
            </a:endParaRPr>
          </a:p>
          <a:p>
            <a:pPr algn="ctr"/>
            <a:endParaRPr lang="en-US" b="0">
              <a:latin typeface="Gabriola"/>
            </a:endParaRPr>
          </a:p>
        </p:txBody>
      </p:sp>
    </p:spTree>
    <p:extLst>
      <p:ext uri="{BB962C8B-B14F-4D97-AF65-F5344CB8AC3E}">
        <p14:creationId xmlns:p14="http://schemas.microsoft.com/office/powerpoint/2010/main" val="17490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20DF01A-DAD0-4D16-BEDE-ED085CCC3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A2EE1E2D-ECFB-49DE-A025-1F56F4BF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530" y="650821"/>
            <a:ext cx="5675176" cy="5572420"/>
          </a:xfrm>
          <a:custGeom>
            <a:avLst/>
            <a:gdLst>
              <a:gd name="connsiteX0" fmla="*/ 3054021 w 5812746"/>
              <a:gd name="connsiteY0" fmla="*/ 1231 h 5528040"/>
              <a:gd name="connsiteX1" fmla="*/ 3457269 w 5812746"/>
              <a:gd name="connsiteY1" fmla="*/ 26605 h 5528040"/>
              <a:gd name="connsiteX2" fmla="*/ 5044657 w 5812746"/>
              <a:gd name="connsiteY2" fmla="*/ 762351 h 5528040"/>
              <a:gd name="connsiteX3" fmla="*/ 5796943 w 5812746"/>
              <a:gd name="connsiteY3" fmla="*/ 3658506 h 5528040"/>
              <a:gd name="connsiteX4" fmla="*/ 4954141 w 5812746"/>
              <a:gd name="connsiteY4" fmla="*/ 5012740 h 5528040"/>
              <a:gd name="connsiteX5" fmla="*/ 2691747 w 5812746"/>
              <a:gd name="connsiteY5" fmla="*/ 5525878 h 5528040"/>
              <a:gd name="connsiteX6" fmla="*/ 851096 w 5812746"/>
              <a:gd name="connsiteY6" fmla="*/ 4850742 h 5528040"/>
              <a:gd name="connsiteX7" fmla="*/ 140681 w 5812746"/>
              <a:gd name="connsiteY7" fmla="*/ 2645192 h 5528040"/>
              <a:gd name="connsiteX8" fmla="*/ 359594 w 5812746"/>
              <a:gd name="connsiteY8" fmla="*/ 1360849 h 5528040"/>
              <a:gd name="connsiteX9" fmla="*/ 446887 w 5812746"/>
              <a:gd name="connsiteY9" fmla="*/ 1002123 h 5528040"/>
              <a:gd name="connsiteX10" fmla="*/ 19774 w 5812746"/>
              <a:gd name="connsiteY10" fmla="*/ 765364 h 5528040"/>
              <a:gd name="connsiteX11" fmla="*/ 1117899 w 5812746"/>
              <a:gd name="connsiteY11" fmla="*/ 432351 h 5528040"/>
              <a:gd name="connsiteX12" fmla="*/ 1876138 w 5812746"/>
              <a:gd name="connsiteY12" fmla="*/ 213732 h 5528040"/>
              <a:gd name="connsiteX13" fmla="*/ 3054021 w 5812746"/>
              <a:gd name="connsiteY13" fmla="*/ 1231 h 5528040"/>
              <a:gd name="connsiteX0" fmla="*/ 3054021 w 5812746"/>
              <a:gd name="connsiteY0" fmla="*/ 1231 h 5528040"/>
              <a:gd name="connsiteX1" fmla="*/ 3602604 w 5812746"/>
              <a:gd name="connsiteY1" fmla="*/ 26605 h 5528040"/>
              <a:gd name="connsiteX2" fmla="*/ 5044657 w 5812746"/>
              <a:gd name="connsiteY2" fmla="*/ 762351 h 5528040"/>
              <a:gd name="connsiteX3" fmla="*/ 5796943 w 5812746"/>
              <a:gd name="connsiteY3" fmla="*/ 3658506 h 5528040"/>
              <a:gd name="connsiteX4" fmla="*/ 4954141 w 5812746"/>
              <a:gd name="connsiteY4" fmla="*/ 5012740 h 5528040"/>
              <a:gd name="connsiteX5" fmla="*/ 2691747 w 5812746"/>
              <a:gd name="connsiteY5" fmla="*/ 5525878 h 5528040"/>
              <a:gd name="connsiteX6" fmla="*/ 851096 w 5812746"/>
              <a:gd name="connsiteY6" fmla="*/ 4850742 h 5528040"/>
              <a:gd name="connsiteX7" fmla="*/ 140681 w 5812746"/>
              <a:gd name="connsiteY7" fmla="*/ 2645192 h 5528040"/>
              <a:gd name="connsiteX8" fmla="*/ 359594 w 5812746"/>
              <a:gd name="connsiteY8" fmla="*/ 1360849 h 5528040"/>
              <a:gd name="connsiteX9" fmla="*/ 446887 w 5812746"/>
              <a:gd name="connsiteY9" fmla="*/ 1002123 h 5528040"/>
              <a:gd name="connsiteX10" fmla="*/ 19774 w 5812746"/>
              <a:gd name="connsiteY10" fmla="*/ 765364 h 5528040"/>
              <a:gd name="connsiteX11" fmla="*/ 1117899 w 5812746"/>
              <a:gd name="connsiteY11" fmla="*/ 432351 h 5528040"/>
              <a:gd name="connsiteX12" fmla="*/ 1876138 w 5812746"/>
              <a:gd name="connsiteY12" fmla="*/ 213732 h 5528040"/>
              <a:gd name="connsiteX13" fmla="*/ 3054021 w 5812746"/>
              <a:gd name="connsiteY13" fmla="*/ 1231 h 5528040"/>
              <a:gd name="connsiteX0" fmla="*/ 1876138 w 5812746"/>
              <a:gd name="connsiteY0" fmla="*/ 209741 h 5524049"/>
              <a:gd name="connsiteX1" fmla="*/ 3602604 w 5812746"/>
              <a:gd name="connsiteY1" fmla="*/ 22614 h 5524049"/>
              <a:gd name="connsiteX2" fmla="*/ 5044657 w 5812746"/>
              <a:gd name="connsiteY2" fmla="*/ 758360 h 5524049"/>
              <a:gd name="connsiteX3" fmla="*/ 5796943 w 5812746"/>
              <a:gd name="connsiteY3" fmla="*/ 3654515 h 5524049"/>
              <a:gd name="connsiteX4" fmla="*/ 4954141 w 5812746"/>
              <a:gd name="connsiteY4" fmla="*/ 5008749 h 5524049"/>
              <a:gd name="connsiteX5" fmla="*/ 2691747 w 5812746"/>
              <a:gd name="connsiteY5" fmla="*/ 5521887 h 5524049"/>
              <a:gd name="connsiteX6" fmla="*/ 851096 w 5812746"/>
              <a:gd name="connsiteY6" fmla="*/ 4846751 h 5524049"/>
              <a:gd name="connsiteX7" fmla="*/ 140681 w 5812746"/>
              <a:gd name="connsiteY7" fmla="*/ 2641201 h 5524049"/>
              <a:gd name="connsiteX8" fmla="*/ 359594 w 5812746"/>
              <a:gd name="connsiteY8" fmla="*/ 1356858 h 5524049"/>
              <a:gd name="connsiteX9" fmla="*/ 446887 w 5812746"/>
              <a:gd name="connsiteY9" fmla="*/ 998132 h 5524049"/>
              <a:gd name="connsiteX10" fmla="*/ 19774 w 5812746"/>
              <a:gd name="connsiteY10" fmla="*/ 761373 h 5524049"/>
              <a:gd name="connsiteX11" fmla="*/ 1117899 w 5812746"/>
              <a:gd name="connsiteY11" fmla="*/ 428360 h 5524049"/>
              <a:gd name="connsiteX12" fmla="*/ 1876138 w 5812746"/>
              <a:gd name="connsiteY12" fmla="*/ 209741 h 5524049"/>
              <a:gd name="connsiteX0" fmla="*/ 1876138 w 5812746"/>
              <a:gd name="connsiteY0" fmla="*/ 209741 h 5527442"/>
              <a:gd name="connsiteX1" fmla="*/ 3602604 w 5812746"/>
              <a:gd name="connsiteY1" fmla="*/ 22614 h 5527442"/>
              <a:gd name="connsiteX2" fmla="*/ 5044657 w 5812746"/>
              <a:gd name="connsiteY2" fmla="*/ 758360 h 5527442"/>
              <a:gd name="connsiteX3" fmla="*/ 5796943 w 5812746"/>
              <a:gd name="connsiteY3" fmla="*/ 3654515 h 5527442"/>
              <a:gd name="connsiteX4" fmla="*/ 4978741 w 5812746"/>
              <a:gd name="connsiteY4" fmla="*/ 5080951 h 5527442"/>
              <a:gd name="connsiteX5" fmla="*/ 2691747 w 5812746"/>
              <a:gd name="connsiteY5" fmla="*/ 5521887 h 5527442"/>
              <a:gd name="connsiteX6" fmla="*/ 851096 w 5812746"/>
              <a:gd name="connsiteY6" fmla="*/ 4846751 h 5527442"/>
              <a:gd name="connsiteX7" fmla="*/ 140681 w 5812746"/>
              <a:gd name="connsiteY7" fmla="*/ 2641201 h 5527442"/>
              <a:gd name="connsiteX8" fmla="*/ 359594 w 5812746"/>
              <a:gd name="connsiteY8" fmla="*/ 1356858 h 5527442"/>
              <a:gd name="connsiteX9" fmla="*/ 446887 w 5812746"/>
              <a:gd name="connsiteY9" fmla="*/ 998132 h 5527442"/>
              <a:gd name="connsiteX10" fmla="*/ 19774 w 5812746"/>
              <a:gd name="connsiteY10" fmla="*/ 761373 h 5527442"/>
              <a:gd name="connsiteX11" fmla="*/ 1117899 w 5812746"/>
              <a:gd name="connsiteY11" fmla="*/ 428360 h 5527442"/>
              <a:gd name="connsiteX12" fmla="*/ 1876138 w 5812746"/>
              <a:gd name="connsiteY12" fmla="*/ 209741 h 5527442"/>
              <a:gd name="connsiteX0" fmla="*/ 1868107 w 5804715"/>
              <a:gd name="connsiteY0" fmla="*/ 209741 h 5527442"/>
              <a:gd name="connsiteX1" fmla="*/ 3594573 w 5804715"/>
              <a:gd name="connsiteY1" fmla="*/ 22614 h 5527442"/>
              <a:gd name="connsiteX2" fmla="*/ 5036626 w 5804715"/>
              <a:gd name="connsiteY2" fmla="*/ 758360 h 5527442"/>
              <a:gd name="connsiteX3" fmla="*/ 5788912 w 5804715"/>
              <a:gd name="connsiteY3" fmla="*/ 3654515 h 5527442"/>
              <a:gd name="connsiteX4" fmla="*/ 4970710 w 5804715"/>
              <a:gd name="connsiteY4" fmla="*/ 5080951 h 5527442"/>
              <a:gd name="connsiteX5" fmla="*/ 2683716 w 5804715"/>
              <a:gd name="connsiteY5" fmla="*/ 5521887 h 5527442"/>
              <a:gd name="connsiteX6" fmla="*/ 843065 w 5804715"/>
              <a:gd name="connsiteY6" fmla="*/ 4846751 h 5527442"/>
              <a:gd name="connsiteX7" fmla="*/ 132650 w 5804715"/>
              <a:gd name="connsiteY7" fmla="*/ 2641201 h 5527442"/>
              <a:gd name="connsiteX8" fmla="*/ 351563 w 5804715"/>
              <a:gd name="connsiteY8" fmla="*/ 1356858 h 5527442"/>
              <a:gd name="connsiteX9" fmla="*/ 438856 w 5804715"/>
              <a:gd name="connsiteY9" fmla="*/ 998132 h 5527442"/>
              <a:gd name="connsiteX10" fmla="*/ 11743 w 5804715"/>
              <a:gd name="connsiteY10" fmla="*/ 761373 h 5527442"/>
              <a:gd name="connsiteX11" fmla="*/ 1109868 w 5804715"/>
              <a:gd name="connsiteY11" fmla="*/ 428360 h 5527442"/>
              <a:gd name="connsiteX12" fmla="*/ 1868107 w 5804715"/>
              <a:gd name="connsiteY12" fmla="*/ 209741 h 5527442"/>
              <a:gd name="connsiteX0" fmla="*/ 1871754 w 5808362"/>
              <a:gd name="connsiteY0" fmla="*/ 209741 h 5527442"/>
              <a:gd name="connsiteX1" fmla="*/ 3598220 w 5808362"/>
              <a:gd name="connsiteY1" fmla="*/ 22614 h 5527442"/>
              <a:gd name="connsiteX2" fmla="*/ 5040273 w 5808362"/>
              <a:gd name="connsiteY2" fmla="*/ 758360 h 5527442"/>
              <a:gd name="connsiteX3" fmla="*/ 5792559 w 5808362"/>
              <a:gd name="connsiteY3" fmla="*/ 3654515 h 5527442"/>
              <a:gd name="connsiteX4" fmla="*/ 4974357 w 5808362"/>
              <a:gd name="connsiteY4" fmla="*/ 5080951 h 5527442"/>
              <a:gd name="connsiteX5" fmla="*/ 2687363 w 5808362"/>
              <a:gd name="connsiteY5" fmla="*/ 5521887 h 5527442"/>
              <a:gd name="connsiteX6" fmla="*/ 846712 w 5808362"/>
              <a:gd name="connsiteY6" fmla="*/ 4846751 h 5527442"/>
              <a:gd name="connsiteX7" fmla="*/ 136297 w 5808362"/>
              <a:gd name="connsiteY7" fmla="*/ 2641201 h 5527442"/>
              <a:gd name="connsiteX8" fmla="*/ 355210 w 5808362"/>
              <a:gd name="connsiteY8" fmla="*/ 1356858 h 5527442"/>
              <a:gd name="connsiteX9" fmla="*/ 442503 w 5808362"/>
              <a:gd name="connsiteY9" fmla="*/ 998132 h 5527442"/>
              <a:gd name="connsiteX10" fmla="*/ 15390 w 5808362"/>
              <a:gd name="connsiteY10" fmla="*/ 761373 h 5527442"/>
              <a:gd name="connsiteX11" fmla="*/ 1113515 w 5808362"/>
              <a:gd name="connsiteY11" fmla="*/ 428360 h 5527442"/>
              <a:gd name="connsiteX12" fmla="*/ 1871754 w 5808362"/>
              <a:gd name="connsiteY12" fmla="*/ 209741 h 5527442"/>
              <a:gd name="connsiteX0" fmla="*/ 1871754 w 5808362"/>
              <a:gd name="connsiteY0" fmla="*/ 209741 h 5527442"/>
              <a:gd name="connsiteX1" fmla="*/ 3598220 w 5808362"/>
              <a:gd name="connsiteY1" fmla="*/ 22614 h 5527442"/>
              <a:gd name="connsiteX2" fmla="*/ 5040273 w 5808362"/>
              <a:gd name="connsiteY2" fmla="*/ 758360 h 5527442"/>
              <a:gd name="connsiteX3" fmla="*/ 5792559 w 5808362"/>
              <a:gd name="connsiteY3" fmla="*/ 3654515 h 5527442"/>
              <a:gd name="connsiteX4" fmla="*/ 4974357 w 5808362"/>
              <a:gd name="connsiteY4" fmla="*/ 5080951 h 5527442"/>
              <a:gd name="connsiteX5" fmla="*/ 2687363 w 5808362"/>
              <a:gd name="connsiteY5" fmla="*/ 5521887 h 5527442"/>
              <a:gd name="connsiteX6" fmla="*/ 846712 w 5808362"/>
              <a:gd name="connsiteY6" fmla="*/ 4846751 h 5527442"/>
              <a:gd name="connsiteX7" fmla="*/ 136297 w 5808362"/>
              <a:gd name="connsiteY7" fmla="*/ 2641201 h 5527442"/>
              <a:gd name="connsiteX8" fmla="*/ 355210 w 5808362"/>
              <a:gd name="connsiteY8" fmla="*/ 1356858 h 5527442"/>
              <a:gd name="connsiteX9" fmla="*/ 442503 w 5808362"/>
              <a:gd name="connsiteY9" fmla="*/ 998132 h 5527442"/>
              <a:gd name="connsiteX10" fmla="*/ 15390 w 5808362"/>
              <a:gd name="connsiteY10" fmla="*/ 761373 h 5527442"/>
              <a:gd name="connsiteX11" fmla="*/ 1113515 w 5808362"/>
              <a:gd name="connsiteY11" fmla="*/ 428360 h 5527442"/>
              <a:gd name="connsiteX12" fmla="*/ 1871754 w 5808362"/>
              <a:gd name="connsiteY12" fmla="*/ 209741 h 5527442"/>
              <a:gd name="connsiteX0" fmla="*/ 1871754 w 5808362"/>
              <a:gd name="connsiteY0" fmla="*/ 209741 h 5527442"/>
              <a:gd name="connsiteX1" fmla="*/ 3598220 w 5808362"/>
              <a:gd name="connsiteY1" fmla="*/ 22614 h 5527442"/>
              <a:gd name="connsiteX2" fmla="*/ 5040273 w 5808362"/>
              <a:gd name="connsiteY2" fmla="*/ 758360 h 5527442"/>
              <a:gd name="connsiteX3" fmla="*/ 5792559 w 5808362"/>
              <a:gd name="connsiteY3" fmla="*/ 3654515 h 5527442"/>
              <a:gd name="connsiteX4" fmla="*/ 4974357 w 5808362"/>
              <a:gd name="connsiteY4" fmla="*/ 5080951 h 5527442"/>
              <a:gd name="connsiteX5" fmla="*/ 2687363 w 5808362"/>
              <a:gd name="connsiteY5" fmla="*/ 5521887 h 5527442"/>
              <a:gd name="connsiteX6" fmla="*/ 846712 w 5808362"/>
              <a:gd name="connsiteY6" fmla="*/ 4846751 h 5527442"/>
              <a:gd name="connsiteX7" fmla="*/ 136297 w 5808362"/>
              <a:gd name="connsiteY7" fmla="*/ 2641201 h 5527442"/>
              <a:gd name="connsiteX8" fmla="*/ 355210 w 5808362"/>
              <a:gd name="connsiteY8" fmla="*/ 1356858 h 5527442"/>
              <a:gd name="connsiteX9" fmla="*/ 442503 w 5808362"/>
              <a:gd name="connsiteY9" fmla="*/ 998132 h 5527442"/>
              <a:gd name="connsiteX10" fmla="*/ 15390 w 5808362"/>
              <a:gd name="connsiteY10" fmla="*/ 761373 h 5527442"/>
              <a:gd name="connsiteX11" fmla="*/ 1113515 w 5808362"/>
              <a:gd name="connsiteY11" fmla="*/ 428360 h 5527442"/>
              <a:gd name="connsiteX12" fmla="*/ 1871754 w 5808362"/>
              <a:gd name="connsiteY12" fmla="*/ 209741 h 5527442"/>
              <a:gd name="connsiteX0" fmla="*/ 1948185 w 5808362"/>
              <a:gd name="connsiteY0" fmla="*/ 196960 h 5529615"/>
              <a:gd name="connsiteX1" fmla="*/ 3598220 w 5808362"/>
              <a:gd name="connsiteY1" fmla="*/ 24787 h 5529615"/>
              <a:gd name="connsiteX2" fmla="*/ 5040273 w 5808362"/>
              <a:gd name="connsiteY2" fmla="*/ 760533 h 5529615"/>
              <a:gd name="connsiteX3" fmla="*/ 5792559 w 5808362"/>
              <a:gd name="connsiteY3" fmla="*/ 3656688 h 5529615"/>
              <a:gd name="connsiteX4" fmla="*/ 4974357 w 5808362"/>
              <a:gd name="connsiteY4" fmla="*/ 5083124 h 5529615"/>
              <a:gd name="connsiteX5" fmla="*/ 2687363 w 5808362"/>
              <a:gd name="connsiteY5" fmla="*/ 5524060 h 5529615"/>
              <a:gd name="connsiteX6" fmla="*/ 846712 w 5808362"/>
              <a:gd name="connsiteY6" fmla="*/ 4848924 h 5529615"/>
              <a:gd name="connsiteX7" fmla="*/ 136297 w 5808362"/>
              <a:gd name="connsiteY7" fmla="*/ 2643374 h 5529615"/>
              <a:gd name="connsiteX8" fmla="*/ 355210 w 5808362"/>
              <a:gd name="connsiteY8" fmla="*/ 1359031 h 5529615"/>
              <a:gd name="connsiteX9" fmla="*/ 442503 w 5808362"/>
              <a:gd name="connsiteY9" fmla="*/ 1000305 h 5529615"/>
              <a:gd name="connsiteX10" fmla="*/ 15390 w 5808362"/>
              <a:gd name="connsiteY10" fmla="*/ 763546 h 5529615"/>
              <a:gd name="connsiteX11" fmla="*/ 1113515 w 5808362"/>
              <a:gd name="connsiteY11" fmla="*/ 430533 h 5529615"/>
              <a:gd name="connsiteX12" fmla="*/ 1948185 w 5808362"/>
              <a:gd name="connsiteY12" fmla="*/ 196960 h 5529615"/>
              <a:gd name="connsiteX0" fmla="*/ 1948185 w 5808362"/>
              <a:gd name="connsiteY0" fmla="*/ 203971 h 5536626"/>
              <a:gd name="connsiteX1" fmla="*/ 3598220 w 5808362"/>
              <a:gd name="connsiteY1" fmla="*/ 31798 h 5536626"/>
              <a:gd name="connsiteX2" fmla="*/ 5040273 w 5808362"/>
              <a:gd name="connsiteY2" fmla="*/ 767544 h 5536626"/>
              <a:gd name="connsiteX3" fmla="*/ 5792559 w 5808362"/>
              <a:gd name="connsiteY3" fmla="*/ 3663699 h 5536626"/>
              <a:gd name="connsiteX4" fmla="*/ 4974357 w 5808362"/>
              <a:gd name="connsiteY4" fmla="*/ 5090135 h 5536626"/>
              <a:gd name="connsiteX5" fmla="*/ 2687363 w 5808362"/>
              <a:gd name="connsiteY5" fmla="*/ 5531071 h 5536626"/>
              <a:gd name="connsiteX6" fmla="*/ 846712 w 5808362"/>
              <a:gd name="connsiteY6" fmla="*/ 4855935 h 5536626"/>
              <a:gd name="connsiteX7" fmla="*/ 136297 w 5808362"/>
              <a:gd name="connsiteY7" fmla="*/ 2650385 h 5536626"/>
              <a:gd name="connsiteX8" fmla="*/ 355210 w 5808362"/>
              <a:gd name="connsiteY8" fmla="*/ 1366042 h 5536626"/>
              <a:gd name="connsiteX9" fmla="*/ 442503 w 5808362"/>
              <a:gd name="connsiteY9" fmla="*/ 1007316 h 5536626"/>
              <a:gd name="connsiteX10" fmla="*/ 15390 w 5808362"/>
              <a:gd name="connsiteY10" fmla="*/ 770557 h 5536626"/>
              <a:gd name="connsiteX11" fmla="*/ 1113515 w 5808362"/>
              <a:gd name="connsiteY11" fmla="*/ 437544 h 5536626"/>
              <a:gd name="connsiteX12" fmla="*/ 1948185 w 5808362"/>
              <a:gd name="connsiteY12" fmla="*/ 203971 h 5536626"/>
              <a:gd name="connsiteX0" fmla="*/ 1948185 w 5808362"/>
              <a:gd name="connsiteY0" fmla="*/ 203971 h 5536626"/>
              <a:gd name="connsiteX1" fmla="*/ 3598220 w 5808362"/>
              <a:gd name="connsiteY1" fmla="*/ 31798 h 5536626"/>
              <a:gd name="connsiteX2" fmla="*/ 5040273 w 5808362"/>
              <a:gd name="connsiteY2" fmla="*/ 767544 h 5536626"/>
              <a:gd name="connsiteX3" fmla="*/ 5792559 w 5808362"/>
              <a:gd name="connsiteY3" fmla="*/ 3663699 h 5536626"/>
              <a:gd name="connsiteX4" fmla="*/ 4974357 w 5808362"/>
              <a:gd name="connsiteY4" fmla="*/ 5090135 h 5536626"/>
              <a:gd name="connsiteX5" fmla="*/ 2687363 w 5808362"/>
              <a:gd name="connsiteY5" fmla="*/ 5531071 h 5536626"/>
              <a:gd name="connsiteX6" fmla="*/ 846712 w 5808362"/>
              <a:gd name="connsiteY6" fmla="*/ 4855935 h 5536626"/>
              <a:gd name="connsiteX7" fmla="*/ 136297 w 5808362"/>
              <a:gd name="connsiteY7" fmla="*/ 2650385 h 5536626"/>
              <a:gd name="connsiteX8" fmla="*/ 355210 w 5808362"/>
              <a:gd name="connsiteY8" fmla="*/ 1366042 h 5536626"/>
              <a:gd name="connsiteX9" fmla="*/ 442503 w 5808362"/>
              <a:gd name="connsiteY9" fmla="*/ 1007316 h 5536626"/>
              <a:gd name="connsiteX10" fmla="*/ 15390 w 5808362"/>
              <a:gd name="connsiteY10" fmla="*/ 770557 h 5536626"/>
              <a:gd name="connsiteX11" fmla="*/ 1113515 w 5808362"/>
              <a:gd name="connsiteY11" fmla="*/ 437544 h 5536626"/>
              <a:gd name="connsiteX12" fmla="*/ 1948185 w 5808362"/>
              <a:gd name="connsiteY12" fmla="*/ 203971 h 5536626"/>
              <a:gd name="connsiteX0" fmla="*/ 1956093 w 5816270"/>
              <a:gd name="connsiteY0" fmla="*/ 203971 h 5536626"/>
              <a:gd name="connsiteX1" fmla="*/ 3606128 w 5816270"/>
              <a:gd name="connsiteY1" fmla="*/ 31798 h 5536626"/>
              <a:gd name="connsiteX2" fmla="*/ 5048181 w 5816270"/>
              <a:gd name="connsiteY2" fmla="*/ 767544 h 5536626"/>
              <a:gd name="connsiteX3" fmla="*/ 5800467 w 5816270"/>
              <a:gd name="connsiteY3" fmla="*/ 3663699 h 5536626"/>
              <a:gd name="connsiteX4" fmla="*/ 4982265 w 5816270"/>
              <a:gd name="connsiteY4" fmla="*/ 5090135 h 5536626"/>
              <a:gd name="connsiteX5" fmla="*/ 2695271 w 5816270"/>
              <a:gd name="connsiteY5" fmla="*/ 5531071 h 5536626"/>
              <a:gd name="connsiteX6" fmla="*/ 854620 w 5816270"/>
              <a:gd name="connsiteY6" fmla="*/ 4855935 h 5536626"/>
              <a:gd name="connsiteX7" fmla="*/ 144205 w 5816270"/>
              <a:gd name="connsiteY7" fmla="*/ 2650385 h 5536626"/>
              <a:gd name="connsiteX8" fmla="*/ 363118 w 5816270"/>
              <a:gd name="connsiteY8" fmla="*/ 1366042 h 5536626"/>
              <a:gd name="connsiteX9" fmla="*/ 450411 w 5816270"/>
              <a:gd name="connsiteY9" fmla="*/ 1007316 h 5536626"/>
              <a:gd name="connsiteX10" fmla="*/ 23298 w 5816270"/>
              <a:gd name="connsiteY10" fmla="*/ 770557 h 5536626"/>
              <a:gd name="connsiteX11" fmla="*/ 1090851 w 5816270"/>
              <a:gd name="connsiteY11" fmla="*/ 482410 h 5536626"/>
              <a:gd name="connsiteX12" fmla="*/ 1956093 w 5816270"/>
              <a:gd name="connsiteY12" fmla="*/ 203971 h 5536626"/>
              <a:gd name="connsiteX0" fmla="*/ 1956093 w 5820396"/>
              <a:gd name="connsiteY0" fmla="*/ 203971 h 5536626"/>
              <a:gd name="connsiteX1" fmla="*/ 3606128 w 5820396"/>
              <a:gd name="connsiteY1" fmla="*/ 31798 h 5536626"/>
              <a:gd name="connsiteX2" fmla="*/ 5048181 w 5820396"/>
              <a:gd name="connsiteY2" fmla="*/ 767544 h 5536626"/>
              <a:gd name="connsiteX3" fmla="*/ 5800467 w 5820396"/>
              <a:gd name="connsiteY3" fmla="*/ 3663699 h 5536626"/>
              <a:gd name="connsiteX4" fmla="*/ 4982265 w 5820396"/>
              <a:gd name="connsiteY4" fmla="*/ 5090135 h 5536626"/>
              <a:gd name="connsiteX5" fmla="*/ 2695271 w 5820396"/>
              <a:gd name="connsiteY5" fmla="*/ 5531071 h 5536626"/>
              <a:gd name="connsiteX6" fmla="*/ 854620 w 5820396"/>
              <a:gd name="connsiteY6" fmla="*/ 4855935 h 5536626"/>
              <a:gd name="connsiteX7" fmla="*/ 144205 w 5820396"/>
              <a:gd name="connsiteY7" fmla="*/ 2650385 h 5536626"/>
              <a:gd name="connsiteX8" fmla="*/ 363118 w 5820396"/>
              <a:gd name="connsiteY8" fmla="*/ 1366042 h 5536626"/>
              <a:gd name="connsiteX9" fmla="*/ 450411 w 5820396"/>
              <a:gd name="connsiteY9" fmla="*/ 1007316 h 5536626"/>
              <a:gd name="connsiteX10" fmla="*/ 23298 w 5820396"/>
              <a:gd name="connsiteY10" fmla="*/ 770557 h 5536626"/>
              <a:gd name="connsiteX11" fmla="*/ 1090851 w 5820396"/>
              <a:gd name="connsiteY11" fmla="*/ 482410 h 5536626"/>
              <a:gd name="connsiteX12" fmla="*/ 1956093 w 5820396"/>
              <a:gd name="connsiteY12" fmla="*/ 203971 h 5536626"/>
              <a:gd name="connsiteX0" fmla="*/ 1956093 w 5823792"/>
              <a:gd name="connsiteY0" fmla="*/ 203971 h 5536626"/>
              <a:gd name="connsiteX1" fmla="*/ 3606128 w 5823792"/>
              <a:gd name="connsiteY1" fmla="*/ 31798 h 5536626"/>
              <a:gd name="connsiteX2" fmla="*/ 5122050 w 5823792"/>
              <a:gd name="connsiteY2" fmla="*/ 767544 h 5536626"/>
              <a:gd name="connsiteX3" fmla="*/ 5800467 w 5823792"/>
              <a:gd name="connsiteY3" fmla="*/ 3663699 h 5536626"/>
              <a:gd name="connsiteX4" fmla="*/ 4982265 w 5823792"/>
              <a:gd name="connsiteY4" fmla="*/ 5090135 h 5536626"/>
              <a:gd name="connsiteX5" fmla="*/ 2695271 w 5823792"/>
              <a:gd name="connsiteY5" fmla="*/ 5531071 h 5536626"/>
              <a:gd name="connsiteX6" fmla="*/ 854620 w 5823792"/>
              <a:gd name="connsiteY6" fmla="*/ 4855935 h 5536626"/>
              <a:gd name="connsiteX7" fmla="*/ 144205 w 5823792"/>
              <a:gd name="connsiteY7" fmla="*/ 2650385 h 5536626"/>
              <a:gd name="connsiteX8" fmla="*/ 363118 w 5823792"/>
              <a:gd name="connsiteY8" fmla="*/ 1366042 h 5536626"/>
              <a:gd name="connsiteX9" fmla="*/ 450411 w 5823792"/>
              <a:gd name="connsiteY9" fmla="*/ 1007316 h 5536626"/>
              <a:gd name="connsiteX10" fmla="*/ 23298 w 5823792"/>
              <a:gd name="connsiteY10" fmla="*/ 770557 h 5536626"/>
              <a:gd name="connsiteX11" fmla="*/ 1090851 w 5823792"/>
              <a:gd name="connsiteY11" fmla="*/ 482410 h 5536626"/>
              <a:gd name="connsiteX12" fmla="*/ 1956093 w 5823792"/>
              <a:gd name="connsiteY12" fmla="*/ 203971 h 5536626"/>
              <a:gd name="connsiteX0" fmla="*/ 1956093 w 5824968"/>
              <a:gd name="connsiteY0" fmla="*/ 203971 h 5536626"/>
              <a:gd name="connsiteX1" fmla="*/ 3606128 w 5824968"/>
              <a:gd name="connsiteY1" fmla="*/ 31798 h 5536626"/>
              <a:gd name="connsiteX2" fmla="*/ 5143156 w 5824968"/>
              <a:gd name="connsiteY2" fmla="*/ 767544 h 5536626"/>
              <a:gd name="connsiteX3" fmla="*/ 5800467 w 5824968"/>
              <a:gd name="connsiteY3" fmla="*/ 3663699 h 5536626"/>
              <a:gd name="connsiteX4" fmla="*/ 4982265 w 5824968"/>
              <a:gd name="connsiteY4" fmla="*/ 5090135 h 5536626"/>
              <a:gd name="connsiteX5" fmla="*/ 2695271 w 5824968"/>
              <a:gd name="connsiteY5" fmla="*/ 5531071 h 5536626"/>
              <a:gd name="connsiteX6" fmla="*/ 854620 w 5824968"/>
              <a:gd name="connsiteY6" fmla="*/ 4855935 h 5536626"/>
              <a:gd name="connsiteX7" fmla="*/ 144205 w 5824968"/>
              <a:gd name="connsiteY7" fmla="*/ 2650385 h 5536626"/>
              <a:gd name="connsiteX8" fmla="*/ 363118 w 5824968"/>
              <a:gd name="connsiteY8" fmla="*/ 1366042 h 5536626"/>
              <a:gd name="connsiteX9" fmla="*/ 450411 w 5824968"/>
              <a:gd name="connsiteY9" fmla="*/ 1007316 h 5536626"/>
              <a:gd name="connsiteX10" fmla="*/ 23298 w 5824968"/>
              <a:gd name="connsiteY10" fmla="*/ 770557 h 5536626"/>
              <a:gd name="connsiteX11" fmla="*/ 1090851 w 5824968"/>
              <a:gd name="connsiteY11" fmla="*/ 482410 h 5536626"/>
              <a:gd name="connsiteX12" fmla="*/ 1956093 w 5824968"/>
              <a:gd name="connsiteY12" fmla="*/ 203971 h 553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24968" h="5536626">
                <a:moveTo>
                  <a:pt x="1956093" y="203971"/>
                </a:moveTo>
                <a:cubicBezTo>
                  <a:pt x="2416071" y="69049"/>
                  <a:pt x="3074951" y="-62131"/>
                  <a:pt x="3606128" y="31798"/>
                </a:cubicBezTo>
                <a:cubicBezTo>
                  <a:pt x="4137305" y="125727"/>
                  <a:pt x="4839706" y="167149"/>
                  <a:pt x="5143156" y="767544"/>
                </a:cubicBezTo>
                <a:cubicBezTo>
                  <a:pt x="5627086" y="1597283"/>
                  <a:pt x="5913211" y="2337425"/>
                  <a:pt x="5800467" y="3663699"/>
                </a:cubicBezTo>
                <a:cubicBezTo>
                  <a:pt x="5666002" y="4275467"/>
                  <a:pt x="5499798" y="4778906"/>
                  <a:pt x="4982265" y="5090135"/>
                </a:cubicBezTo>
                <a:cubicBezTo>
                  <a:pt x="4464732" y="5401364"/>
                  <a:pt x="3383212" y="5570104"/>
                  <a:pt x="2695271" y="5531071"/>
                </a:cubicBezTo>
                <a:cubicBezTo>
                  <a:pt x="2007330" y="5492038"/>
                  <a:pt x="1608792" y="5694368"/>
                  <a:pt x="854620" y="4855935"/>
                </a:cubicBezTo>
                <a:cubicBezTo>
                  <a:pt x="420570" y="4381493"/>
                  <a:pt x="226122" y="3232034"/>
                  <a:pt x="144205" y="2650385"/>
                </a:cubicBezTo>
                <a:cubicBezTo>
                  <a:pt x="62288" y="2068737"/>
                  <a:pt x="190669" y="1906259"/>
                  <a:pt x="363118" y="1366042"/>
                </a:cubicBezTo>
                <a:cubicBezTo>
                  <a:pt x="405188" y="1271625"/>
                  <a:pt x="414881" y="1073979"/>
                  <a:pt x="450411" y="1007316"/>
                </a:cubicBezTo>
                <a:cubicBezTo>
                  <a:pt x="196957" y="697531"/>
                  <a:pt x="-83442" y="858041"/>
                  <a:pt x="23298" y="770557"/>
                </a:cubicBezTo>
                <a:cubicBezTo>
                  <a:pt x="130038" y="683073"/>
                  <a:pt x="441219" y="545955"/>
                  <a:pt x="1090851" y="482410"/>
                </a:cubicBezTo>
                <a:cubicBezTo>
                  <a:pt x="1390577" y="430872"/>
                  <a:pt x="1631276" y="330982"/>
                  <a:pt x="1956093" y="2039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6071DBC1-1423-431E-BBFD-6F11DBA4CC98}"/>
              </a:ext>
            </a:extLst>
          </p:cNvPr>
          <p:cNvPicPr>
            <a:picLocks noChangeAspect="1"/>
          </p:cNvPicPr>
          <p:nvPr/>
        </p:nvPicPr>
        <p:blipFill>
          <a:blip r:embed="rId2"/>
          <a:stretch>
            <a:fillRect/>
          </a:stretch>
        </p:blipFill>
        <p:spPr>
          <a:xfrm>
            <a:off x="320348" y="3386470"/>
            <a:ext cx="5518172" cy="2474313"/>
          </a:xfrm>
          <a:prstGeom prst="rect">
            <a:avLst/>
          </a:prstGeom>
        </p:spPr>
      </p:pic>
      <p:sp>
        <p:nvSpPr>
          <p:cNvPr id="3" name="Content Placeholder 2">
            <a:extLst>
              <a:ext uri="{FF2B5EF4-FFF2-40B4-BE49-F238E27FC236}">
                <a16:creationId xmlns:a16="http://schemas.microsoft.com/office/drawing/2014/main" id="{7A73238A-7485-43E3-916C-0CCF6E54C3E1}"/>
              </a:ext>
            </a:extLst>
          </p:cNvPr>
          <p:cNvSpPr>
            <a:spLocks noGrp="1"/>
          </p:cNvSpPr>
          <p:nvPr>
            <p:ph idx="1"/>
          </p:nvPr>
        </p:nvSpPr>
        <p:spPr>
          <a:xfrm>
            <a:off x="6582078" y="1318810"/>
            <a:ext cx="4614095" cy="4525588"/>
          </a:xfrm>
        </p:spPr>
        <p:txBody>
          <a:bodyPr vert="horz" lIns="91440" tIns="45720" rIns="91440" bIns="45720" rtlCol="0" anchor="t">
            <a:noAutofit/>
          </a:bodyPr>
          <a:lstStyle/>
          <a:p>
            <a:pPr marL="342900" indent="-342900" algn="ctr">
              <a:lnSpc>
                <a:spcPct val="90000"/>
              </a:lnSpc>
              <a:buFont typeface="Arial"/>
              <a:buChar char="•"/>
            </a:pPr>
            <a:r>
              <a:rPr lang="en-US" sz="2400" b="0" dirty="0">
                <a:latin typeface="Gabriola"/>
              </a:rPr>
              <a:t>The AC voltage or AC current is often represented by a sinusoidal waveform whereas the DC current is represented by a straight horizontal line. </a:t>
            </a:r>
            <a:endParaRPr lang="en-US" dirty="0">
              <a:latin typeface="The Hand"/>
            </a:endParaRPr>
          </a:p>
          <a:p>
            <a:pPr marL="342900" indent="-342900" algn="ctr">
              <a:lnSpc>
                <a:spcPct val="90000"/>
              </a:lnSpc>
              <a:buFont typeface="Arial"/>
              <a:buChar char="•"/>
            </a:pPr>
            <a:r>
              <a:rPr lang="en-US" sz="2400" b="0" dirty="0">
                <a:latin typeface="Gabriola"/>
              </a:rPr>
              <a:t>In the sinusoidal waveform, the upper half cycle represents the positive half cycle, and the lower half cycle represents the negative half cycle.</a:t>
            </a:r>
            <a:endParaRPr lang="en-US" dirty="0">
              <a:latin typeface="The Hand"/>
            </a:endParaRPr>
          </a:p>
          <a:p>
            <a:pPr marL="342900" indent="-342900" algn="ctr">
              <a:lnSpc>
                <a:spcPct val="90000"/>
              </a:lnSpc>
              <a:buFont typeface="Arial"/>
              <a:buChar char="•"/>
            </a:pPr>
            <a:r>
              <a:rPr lang="en-US" sz="2400" b="0" dirty="0">
                <a:latin typeface="Gabriola"/>
              </a:rPr>
              <a:t>The positive half cycle of the AC voltage is analogous to the forward bias DC voltage and the negative half cycle of the AC voltage is analogous to the reverse bias DC voltage.</a:t>
            </a:r>
            <a:endParaRPr lang="en-US"/>
          </a:p>
          <a:p>
            <a:pPr algn="ctr">
              <a:lnSpc>
                <a:spcPct val="90000"/>
              </a:lnSpc>
            </a:pPr>
            <a:endParaRPr lang="en-US" sz="1500"/>
          </a:p>
        </p:txBody>
      </p:sp>
      <p:sp>
        <p:nvSpPr>
          <p:cNvPr id="8" name="Freeform: Shape 12">
            <a:extLst>
              <a:ext uri="{FF2B5EF4-FFF2-40B4-BE49-F238E27FC236}">
                <a16:creationId xmlns:a16="http://schemas.microsoft.com/office/drawing/2014/main" id="{D79121EC-981A-4EB2-B42E-58FA5B2FF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2704" y="694112"/>
            <a:ext cx="5675176" cy="5572420"/>
          </a:xfrm>
          <a:custGeom>
            <a:avLst/>
            <a:gdLst>
              <a:gd name="connsiteX0" fmla="*/ 3054021 w 5812746"/>
              <a:gd name="connsiteY0" fmla="*/ 1231 h 5528040"/>
              <a:gd name="connsiteX1" fmla="*/ 3457269 w 5812746"/>
              <a:gd name="connsiteY1" fmla="*/ 26605 h 5528040"/>
              <a:gd name="connsiteX2" fmla="*/ 5044657 w 5812746"/>
              <a:gd name="connsiteY2" fmla="*/ 762351 h 5528040"/>
              <a:gd name="connsiteX3" fmla="*/ 5796943 w 5812746"/>
              <a:gd name="connsiteY3" fmla="*/ 3658506 h 5528040"/>
              <a:gd name="connsiteX4" fmla="*/ 4954141 w 5812746"/>
              <a:gd name="connsiteY4" fmla="*/ 5012740 h 5528040"/>
              <a:gd name="connsiteX5" fmla="*/ 2691747 w 5812746"/>
              <a:gd name="connsiteY5" fmla="*/ 5525878 h 5528040"/>
              <a:gd name="connsiteX6" fmla="*/ 851096 w 5812746"/>
              <a:gd name="connsiteY6" fmla="*/ 4850742 h 5528040"/>
              <a:gd name="connsiteX7" fmla="*/ 140681 w 5812746"/>
              <a:gd name="connsiteY7" fmla="*/ 2645192 h 5528040"/>
              <a:gd name="connsiteX8" fmla="*/ 359594 w 5812746"/>
              <a:gd name="connsiteY8" fmla="*/ 1360849 h 5528040"/>
              <a:gd name="connsiteX9" fmla="*/ 446887 w 5812746"/>
              <a:gd name="connsiteY9" fmla="*/ 1002123 h 5528040"/>
              <a:gd name="connsiteX10" fmla="*/ 19774 w 5812746"/>
              <a:gd name="connsiteY10" fmla="*/ 765364 h 5528040"/>
              <a:gd name="connsiteX11" fmla="*/ 1117899 w 5812746"/>
              <a:gd name="connsiteY11" fmla="*/ 432351 h 5528040"/>
              <a:gd name="connsiteX12" fmla="*/ 1876138 w 5812746"/>
              <a:gd name="connsiteY12" fmla="*/ 213732 h 5528040"/>
              <a:gd name="connsiteX13" fmla="*/ 3054021 w 5812746"/>
              <a:gd name="connsiteY13" fmla="*/ 1231 h 5528040"/>
              <a:gd name="connsiteX0" fmla="*/ 3054021 w 5812746"/>
              <a:gd name="connsiteY0" fmla="*/ 1231 h 5528040"/>
              <a:gd name="connsiteX1" fmla="*/ 3602604 w 5812746"/>
              <a:gd name="connsiteY1" fmla="*/ 26605 h 5528040"/>
              <a:gd name="connsiteX2" fmla="*/ 5044657 w 5812746"/>
              <a:gd name="connsiteY2" fmla="*/ 762351 h 5528040"/>
              <a:gd name="connsiteX3" fmla="*/ 5796943 w 5812746"/>
              <a:gd name="connsiteY3" fmla="*/ 3658506 h 5528040"/>
              <a:gd name="connsiteX4" fmla="*/ 4954141 w 5812746"/>
              <a:gd name="connsiteY4" fmla="*/ 5012740 h 5528040"/>
              <a:gd name="connsiteX5" fmla="*/ 2691747 w 5812746"/>
              <a:gd name="connsiteY5" fmla="*/ 5525878 h 5528040"/>
              <a:gd name="connsiteX6" fmla="*/ 851096 w 5812746"/>
              <a:gd name="connsiteY6" fmla="*/ 4850742 h 5528040"/>
              <a:gd name="connsiteX7" fmla="*/ 140681 w 5812746"/>
              <a:gd name="connsiteY7" fmla="*/ 2645192 h 5528040"/>
              <a:gd name="connsiteX8" fmla="*/ 359594 w 5812746"/>
              <a:gd name="connsiteY8" fmla="*/ 1360849 h 5528040"/>
              <a:gd name="connsiteX9" fmla="*/ 446887 w 5812746"/>
              <a:gd name="connsiteY9" fmla="*/ 1002123 h 5528040"/>
              <a:gd name="connsiteX10" fmla="*/ 19774 w 5812746"/>
              <a:gd name="connsiteY10" fmla="*/ 765364 h 5528040"/>
              <a:gd name="connsiteX11" fmla="*/ 1117899 w 5812746"/>
              <a:gd name="connsiteY11" fmla="*/ 432351 h 5528040"/>
              <a:gd name="connsiteX12" fmla="*/ 1876138 w 5812746"/>
              <a:gd name="connsiteY12" fmla="*/ 213732 h 5528040"/>
              <a:gd name="connsiteX13" fmla="*/ 3054021 w 5812746"/>
              <a:gd name="connsiteY13" fmla="*/ 1231 h 5528040"/>
              <a:gd name="connsiteX0" fmla="*/ 1876138 w 5812746"/>
              <a:gd name="connsiteY0" fmla="*/ 209741 h 5524049"/>
              <a:gd name="connsiteX1" fmla="*/ 3602604 w 5812746"/>
              <a:gd name="connsiteY1" fmla="*/ 22614 h 5524049"/>
              <a:gd name="connsiteX2" fmla="*/ 5044657 w 5812746"/>
              <a:gd name="connsiteY2" fmla="*/ 758360 h 5524049"/>
              <a:gd name="connsiteX3" fmla="*/ 5796943 w 5812746"/>
              <a:gd name="connsiteY3" fmla="*/ 3654515 h 5524049"/>
              <a:gd name="connsiteX4" fmla="*/ 4954141 w 5812746"/>
              <a:gd name="connsiteY4" fmla="*/ 5008749 h 5524049"/>
              <a:gd name="connsiteX5" fmla="*/ 2691747 w 5812746"/>
              <a:gd name="connsiteY5" fmla="*/ 5521887 h 5524049"/>
              <a:gd name="connsiteX6" fmla="*/ 851096 w 5812746"/>
              <a:gd name="connsiteY6" fmla="*/ 4846751 h 5524049"/>
              <a:gd name="connsiteX7" fmla="*/ 140681 w 5812746"/>
              <a:gd name="connsiteY7" fmla="*/ 2641201 h 5524049"/>
              <a:gd name="connsiteX8" fmla="*/ 359594 w 5812746"/>
              <a:gd name="connsiteY8" fmla="*/ 1356858 h 5524049"/>
              <a:gd name="connsiteX9" fmla="*/ 446887 w 5812746"/>
              <a:gd name="connsiteY9" fmla="*/ 998132 h 5524049"/>
              <a:gd name="connsiteX10" fmla="*/ 19774 w 5812746"/>
              <a:gd name="connsiteY10" fmla="*/ 761373 h 5524049"/>
              <a:gd name="connsiteX11" fmla="*/ 1117899 w 5812746"/>
              <a:gd name="connsiteY11" fmla="*/ 428360 h 5524049"/>
              <a:gd name="connsiteX12" fmla="*/ 1876138 w 5812746"/>
              <a:gd name="connsiteY12" fmla="*/ 209741 h 5524049"/>
              <a:gd name="connsiteX0" fmla="*/ 1876138 w 5812746"/>
              <a:gd name="connsiteY0" fmla="*/ 209741 h 5527442"/>
              <a:gd name="connsiteX1" fmla="*/ 3602604 w 5812746"/>
              <a:gd name="connsiteY1" fmla="*/ 22614 h 5527442"/>
              <a:gd name="connsiteX2" fmla="*/ 5044657 w 5812746"/>
              <a:gd name="connsiteY2" fmla="*/ 758360 h 5527442"/>
              <a:gd name="connsiteX3" fmla="*/ 5796943 w 5812746"/>
              <a:gd name="connsiteY3" fmla="*/ 3654515 h 5527442"/>
              <a:gd name="connsiteX4" fmla="*/ 4978741 w 5812746"/>
              <a:gd name="connsiteY4" fmla="*/ 5080951 h 5527442"/>
              <a:gd name="connsiteX5" fmla="*/ 2691747 w 5812746"/>
              <a:gd name="connsiteY5" fmla="*/ 5521887 h 5527442"/>
              <a:gd name="connsiteX6" fmla="*/ 851096 w 5812746"/>
              <a:gd name="connsiteY6" fmla="*/ 4846751 h 5527442"/>
              <a:gd name="connsiteX7" fmla="*/ 140681 w 5812746"/>
              <a:gd name="connsiteY7" fmla="*/ 2641201 h 5527442"/>
              <a:gd name="connsiteX8" fmla="*/ 359594 w 5812746"/>
              <a:gd name="connsiteY8" fmla="*/ 1356858 h 5527442"/>
              <a:gd name="connsiteX9" fmla="*/ 446887 w 5812746"/>
              <a:gd name="connsiteY9" fmla="*/ 998132 h 5527442"/>
              <a:gd name="connsiteX10" fmla="*/ 19774 w 5812746"/>
              <a:gd name="connsiteY10" fmla="*/ 761373 h 5527442"/>
              <a:gd name="connsiteX11" fmla="*/ 1117899 w 5812746"/>
              <a:gd name="connsiteY11" fmla="*/ 428360 h 5527442"/>
              <a:gd name="connsiteX12" fmla="*/ 1876138 w 5812746"/>
              <a:gd name="connsiteY12" fmla="*/ 209741 h 5527442"/>
              <a:gd name="connsiteX0" fmla="*/ 1868107 w 5804715"/>
              <a:gd name="connsiteY0" fmla="*/ 209741 h 5527442"/>
              <a:gd name="connsiteX1" fmla="*/ 3594573 w 5804715"/>
              <a:gd name="connsiteY1" fmla="*/ 22614 h 5527442"/>
              <a:gd name="connsiteX2" fmla="*/ 5036626 w 5804715"/>
              <a:gd name="connsiteY2" fmla="*/ 758360 h 5527442"/>
              <a:gd name="connsiteX3" fmla="*/ 5788912 w 5804715"/>
              <a:gd name="connsiteY3" fmla="*/ 3654515 h 5527442"/>
              <a:gd name="connsiteX4" fmla="*/ 4970710 w 5804715"/>
              <a:gd name="connsiteY4" fmla="*/ 5080951 h 5527442"/>
              <a:gd name="connsiteX5" fmla="*/ 2683716 w 5804715"/>
              <a:gd name="connsiteY5" fmla="*/ 5521887 h 5527442"/>
              <a:gd name="connsiteX6" fmla="*/ 843065 w 5804715"/>
              <a:gd name="connsiteY6" fmla="*/ 4846751 h 5527442"/>
              <a:gd name="connsiteX7" fmla="*/ 132650 w 5804715"/>
              <a:gd name="connsiteY7" fmla="*/ 2641201 h 5527442"/>
              <a:gd name="connsiteX8" fmla="*/ 351563 w 5804715"/>
              <a:gd name="connsiteY8" fmla="*/ 1356858 h 5527442"/>
              <a:gd name="connsiteX9" fmla="*/ 438856 w 5804715"/>
              <a:gd name="connsiteY9" fmla="*/ 998132 h 5527442"/>
              <a:gd name="connsiteX10" fmla="*/ 11743 w 5804715"/>
              <a:gd name="connsiteY10" fmla="*/ 761373 h 5527442"/>
              <a:gd name="connsiteX11" fmla="*/ 1109868 w 5804715"/>
              <a:gd name="connsiteY11" fmla="*/ 428360 h 5527442"/>
              <a:gd name="connsiteX12" fmla="*/ 1868107 w 5804715"/>
              <a:gd name="connsiteY12" fmla="*/ 209741 h 5527442"/>
              <a:gd name="connsiteX0" fmla="*/ 1871754 w 5808362"/>
              <a:gd name="connsiteY0" fmla="*/ 209741 h 5527442"/>
              <a:gd name="connsiteX1" fmla="*/ 3598220 w 5808362"/>
              <a:gd name="connsiteY1" fmla="*/ 22614 h 5527442"/>
              <a:gd name="connsiteX2" fmla="*/ 5040273 w 5808362"/>
              <a:gd name="connsiteY2" fmla="*/ 758360 h 5527442"/>
              <a:gd name="connsiteX3" fmla="*/ 5792559 w 5808362"/>
              <a:gd name="connsiteY3" fmla="*/ 3654515 h 5527442"/>
              <a:gd name="connsiteX4" fmla="*/ 4974357 w 5808362"/>
              <a:gd name="connsiteY4" fmla="*/ 5080951 h 5527442"/>
              <a:gd name="connsiteX5" fmla="*/ 2687363 w 5808362"/>
              <a:gd name="connsiteY5" fmla="*/ 5521887 h 5527442"/>
              <a:gd name="connsiteX6" fmla="*/ 846712 w 5808362"/>
              <a:gd name="connsiteY6" fmla="*/ 4846751 h 5527442"/>
              <a:gd name="connsiteX7" fmla="*/ 136297 w 5808362"/>
              <a:gd name="connsiteY7" fmla="*/ 2641201 h 5527442"/>
              <a:gd name="connsiteX8" fmla="*/ 355210 w 5808362"/>
              <a:gd name="connsiteY8" fmla="*/ 1356858 h 5527442"/>
              <a:gd name="connsiteX9" fmla="*/ 442503 w 5808362"/>
              <a:gd name="connsiteY9" fmla="*/ 998132 h 5527442"/>
              <a:gd name="connsiteX10" fmla="*/ 15390 w 5808362"/>
              <a:gd name="connsiteY10" fmla="*/ 761373 h 5527442"/>
              <a:gd name="connsiteX11" fmla="*/ 1113515 w 5808362"/>
              <a:gd name="connsiteY11" fmla="*/ 428360 h 5527442"/>
              <a:gd name="connsiteX12" fmla="*/ 1871754 w 5808362"/>
              <a:gd name="connsiteY12" fmla="*/ 209741 h 5527442"/>
              <a:gd name="connsiteX0" fmla="*/ 1871754 w 5808362"/>
              <a:gd name="connsiteY0" fmla="*/ 209741 h 5527442"/>
              <a:gd name="connsiteX1" fmla="*/ 3598220 w 5808362"/>
              <a:gd name="connsiteY1" fmla="*/ 22614 h 5527442"/>
              <a:gd name="connsiteX2" fmla="*/ 5040273 w 5808362"/>
              <a:gd name="connsiteY2" fmla="*/ 758360 h 5527442"/>
              <a:gd name="connsiteX3" fmla="*/ 5792559 w 5808362"/>
              <a:gd name="connsiteY3" fmla="*/ 3654515 h 5527442"/>
              <a:gd name="connsiteX4" fmla="*/ 4974357 w 5808362"/>
              <a:gd name="connsiteY4" fmla="*/ 5080951 h 5527442"/>
              <a:gd name="connsiteX5" fmla="*/ 2687363 w 5808362"/>
              <a:gd name="connsiteY5" fmla="*/ 5521887 h 5527442"/>
              <a:gd name="connsiteX6" fmla="*/ 846712 w 5808362"/>
              <a:gd name="connsiteY6" fmla="*/ 4846751 h 5527442"/>
              <a:gd name="connsiteX7" fmla="*/ 136297 w 5808362"/>
              <a:gd name="connsiteY7" fmla="*/ 2641201 h 5527442"/>
              <a:gd name="connsiteX8" fmla="*/ 355210 w 5808362"/>
              <a:gd name="connsiteY8" fmla="*/ 1356858 h 5527442"/>
              <a:gd name="connsiteX9" fmla="*/ 442503 w 5808362"/>
              <a:gd name="connsiteY9" fmla="*/ 998132 h 5527442"/>
              <a:gd name="connsiteX10" fmla="*/ 15390 w 5808362"/>
              <a:gd name="connsiteY10" fmla="*/ 761373 h 5527442"/>
              <a:gd name="connsiteX11" fmla="*/ 1113515 w 5808362"/>
              <a:gd name="connsiteY11" fmla="*/ 428360 h 5527442"/>
              <a:gd name="connsiteX12" fmla="*/ 1871754 w 5808362"/>
              <a:gd name="connsiteY12" fmla="*/ 209741 h 5527442"/>
              <a:gd name="connsiteX0" fmla="*/ 1871754 w 5808362"/>
              <a:gd name="connsiteY0" fmla="*/ 209741 h 5527442"/>
              <a:gd name="connsiteX1" fmla="*/ 3598220 w 5808362"/>
              <a:gd name="connsiteY1" fmla="*/ 22614 h 5527442"/>
              <a:gd name="connsiteX2" fmla="*/ 5040273 w 5808362"/>
              <a:gd name="connsiteY2" fmla="*/ 758360 h 5527442"/>
              <a:gd name="connsiteX3" fmla="*/ 5792559 w 5808362"/>
              <a:gd name="connsiteY3" fmla="*/ 3654515 h 5527442"/>
              <a:gd name="connsiteX4" fmla="*/ 4974357 w 5808362"/>
              <a:gd name="connsiteY4" fmla="*/ 5080951 h 5527442"/>
              <a:gd name="connsiteX5" fmla="*/ 2687363 w 5808362"/>
              <a:gd name="connsiteY5" fmla="*/ 5521887 h 5527442"/>
              <a:gd name="connsiteX6" fmla="*/ 846712 w 5808362"/>
              <a:gd name="connsiteY6" fmla="*/ 4846751 h 5527442"/>
              <a:gd name="connsiteX7" fmla="*/ 136297 w 5808362"/>
              <a:gd name="connsiteY7" fmla="*/ 2641201 h 5527442"/>
              <a:gd name="connsiteX8" fmla="*/ 355210 w 5808362"/>
              <a:gd name="connsiteY8" fmla="*/ 1356858 h 5527442"/>
              <a:gd name="connsiteX9" fmla="*/ 442503 w 5808362"/>
              <a:gd name="connsiteY9" fmla="*/ 998132 h 5527442"/>
              <a:gd name="connsiteX10" fmla="*/ 15390 w 5808362"/>
              <a:gd name="connsiteY10" fmla="*/ 761373 h 5527442"/>
              <a:gd name="connsiteX11" fmla="*/ 1113515 w 5808362"/>
              <a:gd name="connsiteY11" fmla="*/ 428360 h 5527442"/>
              <a:gd name="connsiteX12" fmla="*/ 1871754 w 5808362"/>
              <a:gd name="connsiteY12" fmla="*/ 209741 h 5527442"/>
              <a:gd name="connsiteX0" fmla="*/ 1948185 w 5808362"/>
              <a:gd name="connsiteY0" fmla="*/ 196960 h 5529615"/>
              <a:gd name="connsiteX1" fmla="*/ 3598220 w 5808362"/>
              <a:gd name="connsiteY1" fmla="*/ 24787 h 5529615"/>
              <a:gd name="connsiteX2" fmla="*/ 5040273 w 5808362"/>
              <a:gd name="connsiteY2" fmla="*/ 760533 h 5529615"/>
              <a:gd name="connsiteX3" fmla="*/ 5792559 w 5808362"/>
              <a:gd name="connsiteY3" fmla="*/ 3656688 h 5529615"/>
              <a:gd name="connsiteX4" fmla="*/ 4974357 w 5808362"/>
              <a:gd name="connsiteY4" fmla="*/ 5083124 h 5529615"/>
              <a:gd name="connsiteX5" fmla="*/ 2687363 w 5808362"/>
              <a:gd name="connsiteY5" fmla="*/ 5524060 h 5529615"/>
              <a:gd name="connsiteX6" fmla="*/ 846712 w 5808362"/>
              <a:gd name="connsiteY6" fmla="*/ 4848924 h 5529615"/>
              <a:gd name="connsiteX7" fmla="*/ 136297 w 5808362"/>
              <a:gd name="connsiteY7" fmla="*/ 2643374 h 5529615"/>
              <a:gd name="connsiteX8" fmla="*/ 355210 w 5808362"/>
              <a:gd name="connsiteY8" fmla="*/ 1359031 h 5529615"/>
              <a:gd name="connsiteX9" fmla="*/ 442503 w 5808362"/>
              <a:gd name="connsiteY9" fmla="*/ 1000305 h 5529615"/>
              <a:gd name="connsiteX10" fmla="*/ 15390 w 5808362"/>
              <a:gd name="connsiteY10" fmla="*/ 763546 h 5529615"/>
              <a:gd name="connsiteX11" fmla="*/ 1113515 w 5808362"/>
              <a:gd name="connsiteY11" fmla="*/ 430533 h 5529615"/>
              <a:gd name="connsiteX12" fmla="*/ 1948185 w 5808362"/>
              <a:gd name="connsiteY12" fmla="*/ 196960 h 5529615"/>
              <a:gd name="connsiteX0" fmla="*/ 1948185 w 5808362"/>
              <a:gd name="connsiteY0" fmla="*/ 203971 h 5536626"/>
              <a:gd name="connsiteX1" fmla="*/ 3598220 w 5808362"/>
              <a:gd name="connsiteY1" fmla="*/ 31798 h 5536626"/>
              <a:gd name="connsiteX2" fmla="*/ 5040273 w 5808362"/>
              <a:gd name="connsiteY2" fmla="*/ 767544 h 5536626"/>
              <a:gd name="connsiteX3" fmla="*/ 5792559 w 5808362"/>
              <a:gd name="connsiteY3" fmla="*/ 3663699 h 5536626"/>
              <a:gd name="connsiteX4" fmla="*/ 4974357 w 5808362"/>
              <a:gd name="connsiteY4" fmla="*/ 5090135 h 5536626"/>
              <a:gd name="connsiteX5" fmla="*/ 2687363 w 5808362"/>
              <a:gd name="connsiteY5" fmla="*/ 5531071 h 5536626"/>
              <a:gd name="connsiteX6" fmla="*/ 846712 w 5808362"/>
              <a:gd name="connsiteY6" fmla="*/ 4855935 h 5536626"/>
              <a:gd name="connsiteX7" fmla="*/ 136297 w 5808362"/>
              <a:gd name="connsiteY7" fmla="*/ 2650385 h 5536626"/>
              <a:gd name="connsiteX8" fmla="*/ 355210 w 5808362"/>
              <a:gd name="connsiteY8" fmla="*/ 1366042 h 5536626"/>
              <a:gd name="connsiteX9" fmla="*/ 442503 w 5808362"/>
              <a:gd name="connsiteY9" fmla="*/ 1007316 h 5536626"/>
              <a:gd name="connsiteX10" fmla="*/ 15390 w 5808362"/>
              <a:gd name="connsiteY10" fmla="*/ 770557 h 5536626"/>
              <a:gd name="connsiteX11" fmla="*/ 1113515 w 5808362"/>
              <a:gd name="connsiteY11" fmla="*/ 437544 h 5536626"/>
              <a:gd name="connsiteX12" fmla="*/ 1948185 w 5808362"/>
              <a:gd name="connsiteY12" fmla="*/ 203971 h 5536626"/>
              <a:gd name="connsiteX0" fmla="*/ 1948185 w 5808362"/>
              <a:gd name="connsiteY0" fmla="*/ 203971 h 5536626"/>
              <a:gd name="connsiteX1" fmla="*/ 3598220 w 5808362"/>
              <a:gd name="connsiteY1" fmla="*/ 31798 h 5536626"/>
              <a:gd name="connsiteX2" fmla="*/ 5040273 w 5808362"/>
              <a:gd name="connsiteY2" fmla="*/ 767544 h 5536626"/>
              <a:gd name="connsiteX3" fmla="*/ 5792559 w 5808362"/>
              <a:gd name="connsiteY3" fmla="*/ 3663699 h 5536626"/>
              <a:gd name="connsiteX4" fmla="*/ 4974357 w 5808362"/>
              <a:gd name="connsiteY4" fmla="*/ 5090135 h 5536626"/>
              <a:gd name="connsiteX5" fmla="*/ 2687363 w 5808362"/>
              <a:gd name="connsiteY5" fmla="*/ 5531071 h 5536626"/>
              <a:gd name="connsiteX6" fmla="*/ 846712 w 5808362"/>
              <a:gd name="connsiteY6" fmla="*/ 4855935 h 5536626"/>
              <a:gd name="connsiteX7" fmla="*/ 136297 w 5808362"/>
              <a:gd name="connsiteY7" fmla="*/ 2650385 h 5536626"/>
              <a:gd name="connsiteX8" fmla="*/ 355210 w 5808362"/>
              <a:gd name="connsiteY8" fmla="*/ 1366042 h 5536626"/>
              <a:gd name="connsiteX9" fmla="*/ 442503 w 5808362"/>
              <a:gd name="connsiteY9" fmla="*/ 1007316 h 5536626"/>
              <a:gd name="connsiteX10" fmla="*/ 15390 w 5808362"/>
              <a:gd name="connsiteY10" fmla="*/ 770557 h 5536626"/>
              <a:gd name="connsiteX11" fmla="*/ 1113515 w 5808362"/>
              <a:gd name="connsiteY11" fmla="*/ 437544 h 5536626"/>
              <a:gd name="connsiteX12" fmla="*/ 1948185 w 5808362"/>
              <a:gd name="connsiteY12" fmla="*/ 203971 h 5536626"/>
              <a:gd name="connsiteX0" fmla="*/ 1956093 w 5816270"/>
              <a:gd name="connsiteY0" fmla="*/ 203971 h 5536626"/>
              <a:gd name="connsiteX1" fmla="*/ 3606128 w 5816270"/>
              <a:gd name="connsiteY1" fmla="*/ 31798 h 5536626"/>
              <a:gd name="connsiteX2" fmla="*/ 5048181 w 5816270"/>
              <a:gd name="connsiteY2" fmla="*/ 767544 h 5536626"/>
              <a:gd name="connsiteX3" fmla="*/ 5800467 w 5816270"/>
              <a:gd name="connsiteY3" fmla="*/ 3663699 h 5536626"/>
              <a:gd name="connsiteX4" fmla="*/ 4982265 w 5816270"/>
              <a:gd name="connsiteY4" fmla="*/ 5090135 h 5536626"/>
              <a:gd name="connsiteX5" fmla="*/ 2695271 w 5816270"/>
              <a:gd name="connsiteY5" fmla="*/ 5531071 h 5536626"/>
              <a:gd name="connsiteX6" fmla="*/ 854620 w 5816270"/>
              <a:gd name="connsiteY6" fmla="*/ 4855935 h 5536626"/>
              <a:gd name="connsiteX7" fmla="*/ 144205 w 5816270"/>
              <a:gd name="connsiteY7" fmla="*/ 2650385 h 5536626"/>
              <a:gd name="connsiteX8" fmla="*/ 363118 w 5816270"/>
              <a:gd name="connsiteY8" fmla="*/ 1366042 h 5536626"/>
              <a:gd name="connsiteX9" fmla="*/ 450411 w 5816270"/>
              <a:gd name="connsiteY9" fmla="*/ 1007316 h 5536626"/>
              <a:gd name="connsiteX10" fmla="*/ 23298 w 5816270"/>
              <a:gd name="connsiteY10" fmla="*/ 770557 h 5536626"/>
              <a:gd name="connsiteX11" fmla="*/ 1090851 w 5816270"/>
              <a:gd name="connsiteY11" fmla="*/ 482410 h 5536626"/>
              <a:gd name="connsiteX12" fmla="*/ 1956093 w 5816270"/>
              <a:gd name="connsiteY12" fmla="*/ 203971 h 5536626"/>
              <a:gd name="connsiteX0" fmla="*/ 1956093 w 5820396"/>
              <a:gd name="connsiteY0" fmla="*/ 203971 h 5536626"/>
              <a:gd name="connsiteX1" fmla="*/ 3606128 w 5820396"/>
              <a:gd name="connsiteY1" fmla="*/ 31798 h 5536626"/>
              <a:gd name="connsiteX2" fmla="*/ 5048181 w 5820396"/>
              <a:gd name="connsiteY2" fmla="*/ 767544 h 5536626"/>
              <a:gd name="connsiteX3" fmla="*/ 5800467 w 5820396"/>
              <a:gd name="connsiteY3" fmla="*/ 3663699 h 5536626"/>
              <a:gd name="connsiteX4" fmla="*/ 4982265 w 5820396"/>
              <a:gd name="connsiteY4" fmla="*/ 5090135 h 5536626"/>
              <a:gd name="connsiteX5" fmla="*/ 2695271 w 5820396"/>
              <a:gd name="connsiteY5" fmla="*/ 5531071 h 5536626"/>
              <a:gd name="connsiteX6" fmla="*/ 854620 w 5820396"/>
              <a:gd name="connsiteY6" fmla="*/ 4855935 h 5536626"/>
              <a:gd name="connsiteX7" fmla="*/ 144205 w 5820396"/>
              <a:gd name="connsiteY7" fmla="*/ 2650385 h 5536626"/>
              <a:gd name="connsiteX8" fmla="*/ 363118 w 5820396"/>
              <a:gd name="connsiteY8" fmla="*/ 1366042 h 5536626"/>
              <a:gd name="connsiteX9" fmla="*/ 450411 w 5820396"/>
              <a:gd name="connsiteY9" fmla="*/ 1007316 h 5536626"/>
              <a:gd name="connsiteX10" fmla="*/ 23298 w 5820396"/>
              <a:gd name="connsiteY10" fmla="*/ 770557 h 5536626"/>
              <a:gd name="connsiteX11" fmla="*/ 1090851 w 5820396"/>
              <a:gd name="connsiteY11" fmla="*/ 482410 h 5536626"/>
              <a:gd name="connsiteX12" fmla="*/ 1956093 w 5820396"/>
              <a:gd name="connsiteY12" fmla="*/ 203971 h 5536626"/>
              <a:gd name="connsiteX0" fmla="*/ 1956093 w 5823792"/>
              <a:gd name="connsiteY0" fmla="*/ 203971 h 5536626"/>
              <a:gd name="connsiteX1" fmla="*/ 3606128 w 5823792"/>
              <a:gd name="connsiteY1" fmla="*/ 31798 h 5536626"/>
              <a:gd name="connsiteX2" fmla="*/ 5122050 w 5823792"/>
              <a:gd name="connsiteY2" fmla="*/ 767544 h 5536626"/>
              <a:gd name="connsiteX3" fmla="*/ 5800467 w 5823792"/>
              <a:gd name="connsiteY3" fmla="*/ 3663699 h 5536626"/>
              <a:gd name="connsiteX4" fmla="*/ 4982265 w 5823792"/>
              <a:gd name="connsiteY4" fmla="*/ 5090135 h 5536626"/>
              <a:gd name="connsiteX5" fmla="*/ 2695271 w 5823792"/>
              <a:gd name="connsiteY5" fmla="*/ 5531071 h 5536626"/>
              <a:gd name="connsiteX6" fmla="*/ 854620 w 5823792"/>
              <a:gd name="connsiteY6" fmla="*/ 4855935 h 5536626"/>
              <a:gd name="connsiteX7" fmla="*/ 144205 w 5823792"/>
              <a:gd name="connsiteY7" fmla="*/ 2650385 h 5536626"/>
              <a:gd name="connsiteX8" fmla="*/ 363118 w 5823792"/>
              <a:gd name="connsiteY8" fmla="*/ 1366042 h 5536626"/>
              <a:gd name="connsiteX9" fmla="*/ 450411 w 5823792"/>
              <a:gd name="connsiteY9" fmla="*/ 1007316 h 5536626"/>
              <a:gd name="connsiteX10" fmla="*/ 23298 w 5823792"/>
              <a:gd name="connsiteY10" fmla="*/ 770557 h 5536626"/>
              <a:gd name="connsiteX11" fmla="*/ 1090851 w 5823792"/>
              <a:gd name="connsiteY11" fmla="*/ 482410 h 5536626"/>
              <a:gd name="connsiteX12" fmla="*/ 1956093 w 5823792"/>
              <a:gd name="connsiteY12" fmla="*/ 203971 h 5536626"/>
              <a:gd name="connsiteX0" fmla="*/ 1956093 w 5824968"/>
              <a:gd name="connsiteY0" fmla="*/ 203971 h 5536626"/>
              <a:gd name="connsiteX1" fmla="*/ 3606128 w 5824968"/>
              <a:gd name="connsiteY1" fmla="*/ 31798 h 5536626"/>
              <a:gd name="connsiteX2" fmla="*/ 5143156 w 5824968"/>
              <a:gd name="connsiteY2" fmla="*/ 767544 h 5536626"/>
              <a:gd name="connsiteX3" fmla="*/ 5800467 w 5824968"/>
              <a:gd name="connsiteY3" fmla="*/ 3663699 h 5536626"/>
              <a:gd name="connsiteX4" fmla="*/ 4982265 w 5824968"/>
              <a:gd name="connsiteY4" fmla="*/ 5090135 h 5536626"/>
              <a:gd name="connsiteX5" fmla="*/ 2695271 w 5824968"/>
              <a:gd name="connsiteY5" fmla="*/ 5531071 h 5536626"/>
              <a:gd name="connsiteX6" fmla="*/ 854620 w 5824968"/>
              <a:gd name="connsiteY6" fmla="*/ 4855935 h 5536626"/>
              <a:gd name="connsiteX7" fmla="*/ 144205 w 5824968"/>
              <a:gd name="connsiteY7" fmla="*/ 2650385 h 5536626"/>
              <a:gd name="connsiteX8" fmla="*/ 363118 w 5824968"/>
              <a:gd name="connsiteY8" fmla="*/ 1366042 h 5536626"/>
              <a:gd name="connsiteX9" fmla="*/ 450411 w 5824968"/>
              <a:gd name="connsiteY9" fmla="*/ 1007316 h 5536626"/>
              <a:gd name="connsiteX10" fmla="*/ 23298 w 5824968"/>
              <a:gd name="connsiteY10" fmla="*/ 770557 h 5536626"/>
              <a:gd name="connsiteX11" fmla="*/ 1090851 w 5824968"/>
              <a:gd name="connsiteY11" fmla="*/ 482410 h 5536626"/>
              <a:gd name="connsiteX12" fmla="*/ 1956093 w 5824968"/>
              <a:gd name="connsiteY12" fmla="*/ 203971 h 553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24968" h="5536626">
                <a:moveTo>
                  <a:pt x="1956093" y="203971"/>
                </a:moveTo>
                <a:cubicBezTo>
                  <a:pt x="2416071" y="69049"/>
                  <a:pt x="3074951" y="-62131"/>
                  <a:pt x="3606128" y="31798"/>
                </a:cubicBezTo>
                <a:cubicBezTo>
                  <a:pt x="4137305" y="125727"/>
                  <a:pt x="4839706" y="167149"/>
                  <a:pt x="5143156" y="767544"/>
                </a:cubicBezTo>
                <a:cubicBezTo>
                  <a:pt x="5627086" y="1597283"/>
                  <a:pt x="5913211" y="2337425"/>
                  <a:pt x="5800467" y="3663699"/>
                </a:cubicBezTo>
                <a:cubicBezTo>
                  <a:pt x="5666002" y="4275467"/>
                  <a:pt x="5499798" y="4778906"/>
                  <a:pt x="4982265" y="5090135"/>
                </a:cubicBezTo>
                <a:cubicBezTo>
                  <a:pt x="4464732" y="5401364"/>
                  <a:pt x="3383212" y="5570104"/>
                  <a:pt x="2695271" y="5531071"/>
                </a:cubicBezTo>
                <a:cubicBezTo>
                  <a:pt x="2007330" y="5492038"/>
                  <a:pt x="1608792" y="5694368"/>
                  <a:pt x="854620" y="4855935"/>
                </a:cubicBezTo>
                <a:cubicBezTo>
                  <a:pt x="420570" y="4381493"/>
                  <a:pt x="226122" y="3232034"/>
                  <a:pt x="144205" y="2650385"/>
                </a:cubicBezTo>
                <a:cubicBezTo>
                  <a:pt x="62288" y="2068737"/>
                  <a:pt x="190669" y="1906259"/>
                  <a:pt x="363118" y="1366042"/>
                </a:cubicBezTo>
                <a:cubicBezTo>
                  <a:pt x="405188" y="1271625"/>
                  <a:pt x="414881" y="1073979"/>
                  <a:pt x="450411" y="1007316"/>
                </a:cubicBezTo>
                <a:cubicBezTo>
                  <a:pt x="196957" y="697531"/>
                  <a:pt x="-83442" y="858041"/>
                  <a:pt x="23298" y="770557"/>
                </a:cubicBezTo>
                <a:cubicBezTo>
                  <a:pt x="130038" y="683073"/>
                  <a:pt x="441219" y="545955"/>
                  <a:pt x="1090851" y="482410"/>
                </a:cubicBezTo>
                <a:cubicBezTo>
                  <a:pt x="1390577" y="430872"/>
                  <a:pt x="1631276" y="330982"/>
                  <a:pt x="1956093" y="203971"/>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9" descr="Timeline&#10;&#10;Description automatically generated">
            <a:extLst>
              <a:ext uri="{FF2B5EF4-FFF2-40B4-BE49-F238E27FC236}">
                <a16:creationId xmlns:a16="http://schemas.microsoft.com/office/drawing/2014/main" id="{0F22CFF7-5382-4B35-A7EE-2A14B8E4F183}"/>
              </a:ext>
            </a:extLst>
          </p:cNvPr>
          <p:cNvPicPr>
            <a:picLocks noChangeAspect="1"/>
          </p:cNvPicPr>
          <p:nvPr/>
        </p:nvPicPr>
        <p:blipFill rotWithShape="1">
          <a:blip r:embed="rId3"/>
          <a:srcRect r="61830" b="1704"/>
          <a:stretch/>
        </p:blipFill>
        <p:spPr>
          <a:xfrm>
            <a:off x="4918" y="901120"/>
            <a:ext cx="2102585" cy="2130588"/>
          </a:xfrm>
          <a:prstGeom prst="rect">
            <a:avLst/>
          </a:prstGeom>
        </p:spPr>
      </p:pic>
      <p:pic>
        <p:nvPicPr>
          <p:cNvPr id="10" name="Picture 11" descr="Timeline&#10;&#10;Description automatically generated">
            <a:extLst>
              <a:ext uri="{FF2B5EF4-FFF2-40B4-BE49-F238E27FC236}">
                <a16:creationId xmlns:a16="http://schemas.microsoft.com/office/drawing/2014/main" id="{99C46DEC-CA74-4DA0-8587-9BB59D19504F}"/>
              </a:ext>
            </a:extLst>
          </p:cNvPr>
          <p:cNvPicPr>
            <a:picLocks noChangeAspect="1"/>
          </p:cNvPicPr>
          <p:nvPr/>
        </p:nvPicPr>
        <p:blipFill rotWithShape="1">
          <a:blip r:embed="rId3"/>
          <a:srcRect l="63964" r="-225" b="2890"/>
          <a:stretch/>
        </p:blipFill>
        <p:spPr>
          <a:xfrm>
            <a:off x="4441725" y="901121"/>
            <a:ext cx="1709252" cy="2130535"/>
          </a:xfrm>
          <a:prstGeom prst="rect">
            <a:avLst/>
          </a:prstGeom>
        </p:spPr>
      </p:pic>
      <p:pic>
        <p:nvPicPr>
          <p:cNvPr id="15" name="Picture 15">
            <a:extLst>
              <a:ext uri="{FF2B5EF4-FFF2-40B4-BE49-F238E27FC236}">
                <a16:creationId xmlns:a16="http://schemas.microsoft.com/office/drawing/2014/main" id="{907BCCB6-58BD-47F7-8A36-BB1717DBD2E6}"/>
              </a:ext>
            </a:extLst>
          </p:cNvPr>
          <p:cNvPicPr>
            <a:picLocks noChangeAspect="1"/>
          </p:cNvPicPr>
          <p:nvPr/>
        </p:nvPicPr>
        <p:blipFill rotWithShape="1">
          <a:blip r:embed="rId4"/>
          <a:srcRect l="-48434" t="-154088" r="47952" b="153459"/>
          <a:stretch/>
        </p:blipFill>
        <p:spPr>
          <a:xfrm>
            <a:off x="-437535" y="1512883"/>
            <a:ext cx="5139888" cy="1976459"/>
          </a:xfrm>
          <a:prstGeom prst="rect">
            <a:avLst/>
          </a:prstGeom>
        </p:spPr>
      </p:pic>
      <p:pic>
        <p:nvPicPr>
          <p:cNvPr id="16" name="Picture 16">
            <a:extLst>
              <a:ext uri="{FF2B5EF4-FFF2-40B4-BE49-F238E27FC236}">
                <a16:creationId xmlns:a16="http://schemas.microsoft.com/office/drawing/2014/main" id="{18A190F4-FF0A-4BCB-A415-6BA3C44ACED3}"/>
              </a:ext>
            </a:extLst>
          </p:cNvPr>
          <p:cNvPicPr>
            <a:picLocks noChangeAspect="1"/>
          </p:cNvPicPr>
          <p:nvPr/>
        </p:nvPicPr>
        <p:blipFill rotWithShape="1">
          <a:blip r:embed="rId4"/>
          <a:srcRect l="59207" t="1966" r="-233" b="-610"/>
          <a:stretch/>
        </p:blipFill>
        <p:spPr>
          <a:xfrm>
            <a:off x="2131144" y="901120"/>
            <a:ext cx="2311595" cy="2133283"/>
          </a:xfrm>
          <a:prstGeom prst="rect">
            <a:avLst/>
          </a:prstGeom>
        </p:spPr>
      </p:pic>
      <p:sp>
        <p:nvSpPr>
          <p:cNvPr id="17" name="Rectangle: Rounded Corners 16">
            <a:extLst>
              <a:ext uri="{FF2B5EF4-FFF2-40B4-BE49-F238E27FC236}">
                <a16:creationId xmlns:a16="http://schemas.microsoft.com/office/drawing/2014/main" id="{0364FCA7-A33F-4C9C-AC67-F9C0EEE8CA8B}"/>
              </a:ext>
            </a:extLst>
          </p:cNvPr>
          <p:cNvSpPr/>
          <p:nvPr/>
        </p:nvSpPr>
        <p:spPr>
          <a:xfrm>
            <a:off x="2050025" y="1976283"/>
            <a:ext cx="258097" cy="27038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22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9769A-E1A8-4890-A4B7-FF5D5C1DC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5030541-939E-4D9D-82AB-34D32FD16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79057" y="2200234"/>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2C72092-2B09-4FBA-B639-9D8632545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7520" y="2255022"/>
            <a:ext cx="7166759" cy="4187342"/>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793511">
                <a:moveTo>
                  <a:pt x="3798149" y="3417073"/>
                </a:moveTo>
                <a:cubicBezTo>
                  <a:pt x="4257694" y="3448903"/>
                  <a:pt x="4652464" y="3376665"/>
                  <a:pt x="4927311" y="3061336"/>
                </a:cubicBezTo>
                <a:cubicBezTo>
                  <a:pt x="5202158"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63298" y="3609004"/>
                  <a:pt x="3232570" y="3793511"/>
                </a:cubicBezTo>
                <a:cubicBezTo>
                  <a:pt x="3517123" y="3635902"/>
                  <a:pt x="3798149" y="3417073"/>
                  <a:pt x="3798149" y="3417073"/>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5DB81DD-8F8C-4933-94B4-0E5595C5A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41748" y="618134"/>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10B73D1-A4C3-4A71-836A-5FD28F326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77662" y="659873"/>
            <a:ext cx="6247268" cy="2432162"/>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213 w 1726174"/>
              <a:gd name="connsiteY0" fmla="*/ 719029 h 833796"/>
              <a:gd name="connsiteX1" fmla="*/ 1155749 w 1726174"/>
              <a:gd name="connsiteY1" fmla="*/ 722386 h 833796"/>
              <a:gd name="connsiteX2" fmla="*/ 1623686 w 1726174"/>
              <a:gd name="connsiteY2" fmla="*/ 619618 h 833796"/>
              <a:gd name="connsiteX3" fmla="*/ 1668834 w 1726174"/>
              <a:gd name="connsiteY3" fmla="*/ 135843 h 833796"/>
              <a:gd name="connsiteX4" fmla="*/ 711953 w 1726174"/>
              <a:gd name="connsiteY4" fmla="*/ 302 h 833796"/>
              <a:gd name="connsiteX5" fmla="*/ 46296 w 1726174"/>
              <a:gd name="connsiteY5" fmla="*/ 158293 h 833796"/>
              <a:gd name="connsiteX6" fmla="*/ 100392 w 1726174"/>
              <a:gd name="connsiteY6" fmla="*/ 627288 h 833796"/>
              <a:gd name="connsiteX7" fmla="*/ 451431 w 1726174"/>
              <a:gd name="connsiteY7" fmla="*/ 707708 h 833796"/>
              <a:gd name="connsiteX8" fmla="*/ 629740 w 1726174"/>
              <a:gd name="connsiteY8" fmla="*/ 833796 h 833796"/>
              <a:gd name="connsiteX9" fmla="*/ 602001 w 1726174"/>
              <a:gd name="connsiteY9" fmla="*/ 787961 h 833796"/>
              <a:gd name="connsiteX10" fmla="*/ 596213 w 1726174"/>
              <a:gd name="connsiteY10" fmla="*/ 719029 h 833796"/>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8944 h 843711"/>
              <a:gd name="connsiteX1" fmla="*/ 1155631 w 1726056"/>
              <a:gd name="connsiteY1" fmla="*/ 732301 h 843711"/>
              <a:gd name="connsiteX2" fmla="*/ 1623568 w 1726056"/>
              <a:gd name="connsiteY2" fmla="*/ 629533 h 843711"/>
              <a:gd name="connsiteX3" fmla="*/ 1668716 w 1726056"/>
              <a:gd name="connsiteY3" fmla="*/ 145758 h 843711"/>
              <a:gd name="connsiteX4" fmla="*/ 710246 w 1726056"/>
              <a:gd name="connsiteY4" fmla="*/ 236 h 843711"/>
              <a:gd name="connsiteX5" fmla="*/ 46178 w 1726056"/>
              <a:gd name="connsiteY5" fmla="*/ 168208 h 843711"/>
              <a:gd name="connsiteX6" fmla="*/ 100274 w 1726056"/>
              <a:gd name="connsiteY6" fmla="*/ 637203 h 843711"/>
              <a:gd name="connsiteX7" fmla="*/ 451313 w 1726056"/>
              <a:gd name="connsiteY7" fmla="*/ 717623 h 843711"/>
              <a:gd name="connsiteX8" fmla="*/ 629622 w 1726056"/>
              <a:gd name="connsiteY8" fmla="*/ 843711 h 843711"/>
              <a:gd name="connsiteX9" fmla="*/ 601883 w 1726056"/>
              <a:gd name="connsiteY9" fmla="*/ 797876 h 843711"/>
              <a:gd name="connsiteX10" fmla="*/ 596095 w 1726056"/>
              <a:gd name="connsiteY10" fmla="*/ 728944 h 843711"/>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 name="connsiteX0" fmla="*/ 596095 w 1726056"/>
              <a:gd name="connsiteY0" fmla="*/ 729476 h 844243"/>
              <a:gd name="connsiteX1" fmla="*/ 1155631 w 1726056"/>
              <a:gd name="connsiteY1" fmla="*/ 732833 h 844243"/>
              <a:gd name="connsiteX2" fmla="*/ 1623568 w 1726056"/>
              <a:gd name="connsiteY2" fmla="*/ 630065 h 844243"/>
              <a:gd name="connsiteX3" fmla="*/ 1668716 w 1726056"/>
              <a:gd name="connsiteY3" fmla="*/ 146290 h 844243"/>
              <a:gd name="connsiteX4" fmla="*/ 710246 w 1726056"/>
              <a:gd name="connsiteY4" fmla="*/ 768 h 844243"/>
              <a:gd name="connsiteX5" fmla="*/ 46178 w 1726056"/>
              <a:gd name="connsiteY5" fmla="*/ 168740 h 844243"/>
              <a:gd name="connsiteX6" fmla="*/ 100274 w 1726056"/>
              <a:gd name="connsiteY6" fmla="*/ 637735 h 844243"/>
              <a:gd name="connsiteX7" fmla="*/ 451313 w 1726056"/>
              <a:gd name="connsiteY7" fmla="*/ 718155 h 844243"/>
              <a:gd name="connsiteX8" fmla="*/ 629622 w 1726056"/>
              <a:gd name="connsiteY8" fmla="*/ 844243 h 844243"/>
              <a:gd name="connsiteX9" fmla="*/ 601883 w 1726056"/>
              <a:gd name="connsiteY9" fmla="*/ 798408 h 844243"/>
              <a:gd name="connsiteX10" fmla="*/ 596095 w 1726056"/>
              <a:gd name="connsiteY10" fmla="*/ 729476 h 84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6056" h="844243">
                <a:moveTo>
                  <a:pt x="596095" y="729476"/>
                </a:moveTo>
                <a:cubicBezTo>
                  <a:pt x="661109" y="739868"/>
                  <a:pt x="981208" y="743412"/>
                  <a:pt x="1155631" y="732833"/>
                </a:cubicBezTo>
                <a:cubicBezTo>
                  <a:pt x="1330054" y="722254"/>
                  <a:pt x="1538054" y="727822"/>
                  <a:pt x="1623568" y="630065"/>
                </a:cubicBezTo>
                <a:cubicBezTo>
                  <a:pt x="1709082" y="532308"/>
                  <a:pt x="1780349" y="377557"/>
                  <a:pt x="1668716" y="146290"/>
                </a:cubicBezTo>
                <a:cubicBezTo>
                  <a:pt x="1577926" y="1391"/>
                  <a:pt x="980669" y="-2974"/>
                  <a:pt x="710246" y="768"/>
                </a:cubicBezTo>
                <a:cubicBezTo>
                  <a:pt x="439823" y="4510"/>
                  <a:pt x="147840" y="62579"/>
                  <a:pt x="46178" y="168740"/>
                </a:cubicBezTo>
                <a:cubicBezTo>
                  <a:pt x="-55484" y="274901"/>
                  <a:pt x="32752" y="546166"/>
                  <a:pt x="100274" y="637735"/>
                </a:cubicBezTo>
                <a:cubicBezTo>
                  <a:pt x="167796" y="729304"/>
                  <a:pt x="405212" y="718155"/>
                  <a:pt x="451313" y="718155"/>
                </a:cubicBezTo>
                <a:cubicBezTo>
                  <a:pt x="526895" y="793049"/>
                  <a:pt x="550644" y="827154"/>
                  <a:pt x="629622" y="844243"/>
                </a:cubicBezTo>
                <a:cubicBezTo>
                  <a:pt x="615010" y="820248"/>
                  <a:pt x="617853" y="832539"/>
                  <a:pt x="601883" y="798408"/>
                </a:cubicBezTo>
                <a:cubicBezTo>
                  <a:pt x="585219" y="769261"/>
                  <a:pt x="596095" y="729476"/>
                  <a:pt x="596095" y="729476"/>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244FCF1-98C8-4C08-B423-40B1D20BA9DB}"/>
              </a:ext>
            </a:extLst>
          </p:cNvPr>
          <p:cNvSpPr>
            <a:spLocks noGrp="1"/>
          </p:cNvSpPr>
          <p:nvPr>
            <p:ph type="title"/>
          </p:nvPr>
        </p:nvSpPr>
        <p:spPr>
          <a:xfrm>
            <a:off x="5876598" y="1083379"/>
            <a:ext cx="4947424" cy="1364106"/>
          </a:xfrm>
        </p:spPr>
        <p:txBody>
          <a:bodyPr>
            <a:normAutofit/>
          </a:bodyPr>
          <a:lstStyle/>
          <a:p>
            <a:pPr algn="ctr">
              <a:lnSpc>
                <a:spcPct val="90000"/>
              </a:lnSpc>
            </a:pPr>
            <a:r>
              <a:rPr lang="en-US" sz="4400">
                <a:latin typeface="Algerian"/>
              </a:rPr>
              <a:t>Types of rectifiers</a:t>
            </a:r>
          </a:p>
          <a:p>
            <a:pPr algn="ctr">
              <a:lnSpc>
                <a:spcPct val="90000"/>
              </a:lnSpc>
            </a:pPr>
            <a:endParaRPr lang="en-US" sz="4400"/>
          </a:p>
        </p:txBody>
      </p:sp>
      <p:sp>
        <p:nvSpPr>
          <p:cNvPr id="3" name="Content Placeholder 2">
            <a:extLst>
              <a:ext uri="{FF2B5EF4-FFF2-40B4-BE49-F238E27FC236}">
                <a16:creationId xmlns:a16="http://schemas.microsoft.com/office/drawing/2014/main" id="{A338260F-3D56-4F5C-BA34-B5E6A51A33C7}"/>
              </a:ext>
            </a:extLst>
          </p:cNvPr>
          <p:cNvSpPr>
            <a:spLocks noGrp="1"/>
          </p:cNvSpPr>
          <p:nvPr>
            <p:ph idx="1"/>
          </p:nvPr>
        </p:nvSpPr>
        <p:spPr>
          <a:xfrm>
            <a:off x="1936021" y="3534668"/>
            <a:ext cx="5864379" cy="2643119"/>
          </a:xfrm>
        </p:spPr>
        <p:txBody>
          <a:bodyPr vert="horz" lIns="91440" tIns="45720" rIns="91440" bIns="45720" rtlCol="0" anchor="ctr">
            <a:normAutofit/>
          </a:bodyPr>
          <a:lstStyle/>
          <a:p>
            <a:pPr algn="ctr"/>
            <a:r>
              <a:rPr lang="en-US" b="0" dirty="0">
                <a:latin typeface="Gabriola"/>
              </a:rPr>
              <a:t>The rectifiers are mainly classified into two types:</a:t>
            </a:r>
            <a:endParaRPr lang="en-US" b="0">
              <a:latin typeface="Gabriola"/>
            </a:endParaRPr>
          </a:p>
          <a:p>
            <a:pPr marL="285750" indent="-285750" algn="ctr">
              <a:buFont typeface="Arial"/>
              <a:buChar char="•"/>
            </a:pPr>
            <a:r>
              <a:rPr lang="en-US" b="0" dirty="0">
                <a:latin typeface="Gabriola"/>
              </a:rPr>
              <a:t>Half wave rectifier</a:t>
            </a:r>
            <a:endParaRPr lang="en-US" b="0">
              <a:latin typeface="Gabriola"/>
            </a:endParaRPr>
          </a:p>
          <a:p>
            <a:pPr marL="285750" indent="-285750" algn="ctr">
              <a:buFont typeface="Arial"/>
              <a:buChar char="•"/>
            </a:pPr>
            <a:r>
              <a:rPr lang="en-US" b="0" dirty="0">
                <a:latin typeface="Gabriola"/>
              </a:rPr>
              <a:t>Full wave rectifier</a:t>
            </a:r>
            <a:endParaRPr lang="en-US" b="0">
              <a:latin typeface="Gabriola"/>
            </a:endParaRPr>
          </a:p>
          <a:p>
            <a:pPr marL="285750" indent="-285750" algn="ctr">
              <a:buFont typeface="Arial"/>
              <a:buChar char="•"/>
            </a:pPr>
            <a:endParaRPr lang="en-US" b="0">
              <a:latin typeface="Gabriola"/>
            </a:endParaRPr>
          </a:p>
          <a:p>
            <a:pPr algn="ctr"/>
            <a:endParaRPr lang="en-US"/>
          </a:p>
        </p:txBody>
      </p:sp>
    </p:spTree>
    <p:extLst>
      <p:ext uri="{BB962C8B-B14F-4D97-AF65-F5344CB8AC3E}">
        <p14:creationId xmlns:p14="http://schemas.microsoft.com/office/powerpoint/2010/main" val="285175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A38BF-012A-4D3D-A87E-BB77F7AE1A34}"/>
              </a:ext>
            </a:extLst>
          </p:cNvPr>
          <p:cNvSpPr>
            <a:spLocks noGrp="1"/>
          </p:cNvSpPr>
          <p:nvPr>
            <p:ph type="title"/>
          </p:nvPr>
        </p:nvSpPr>
        <p:spPr>
          <a:xfrm>
            <a:off x="7350467" y="71938"/>
            <a:ext cx="4548624" cy="2157115"/>
          </a:xfrm>
        </p:spPr>
        <p:txBody>
          <a:bodyPr>
            <a:normAutofit/>
          </a:bodyPr>
          <a:lstStyle/>
          <a:p>
            <a:pPr algn="ctr"/>
            <a:r>
              <a:rPr lang="en-US" dirty="0">
                <a:latin typeface="Algerian"/>
              </a:rPr>
              <a:t>Half wave rectifier</a:t>
            </a:r>
            <a:endParaRPr lang="en-US">
              <a:latin typeface="Algerian"/>
            </a:endParaRPr>
          </a:p>
        </p:txBody>
      </p:sp>
      <p:sp>
        <p:nvSpPr>
          <p:cNvPr id="11" name="Freeform: Shape 10">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79013" y="303198"/>
            <a:ext cx="6631387" cy="59597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8F0E9771-5718-4780-A2E3-3DC6A4562B27}"/>
              </a:ext>
            </a:extLst>
          </p:cNvPr>
          <p:cNvPicPr>
            <a:picLocks noChangeAspect="1"/>
          </p:cNvPicPr>
          <p:nvPr/>
        </p:nvPicPr>
        <p:blipFill>
          <a:blip r:embed="rId2"/>
          <a:stretch>
            <a:fillRect/>
          </a:stretch>
        </p:blipFill>
        <p:spPr>
          <a:xfrm>
            <a:off x="598138" y="2118511"/>
            <a:ext cx="6193116" cy="2380938"/>
          </a:xfrm>
          <a:prstGeom prst="rect">
            <a:avLst/>
          </a:prstGeom>
        </p:spPr>
      </p:pic>
      <p:sp>
        <p:nvSpPr>
          <p:cNvPr id="3" name="Content Placeholder 2">
            <a:extLst>
              <a:ext uri="{FF2B5EF4-FFF2-40B4-BE49-F238E27FC236}">
                <a16:creationId xmlns:a16="http://schemas.microsoft.com/office/drawing/2014/main" id="{76ED2E50-959D-4F00-82C9-24EBBC022AE2}"/>
              </a:ext>
            </a:extLst>
          </p:cNvPr>
          <p:cNvSpPr>
            <a:spLocks noGrp="1"/>
          </p:cNvSpPr>
          <p:nvPr>
            <p:ph idx="1"/>
          </p:nvPr>
        </p:nvSpPr>
        <p:spPr>
          <a:xfrm>
            <a:off x="7318481" y="2173750"/>
            <a:ext cx="4604142" cy="4421163"/>
          </a:xfrm>
        </p:spPr>
        <p:txBody>
          <a:bodyPr vert="horz" lIns="91440" tIns="45720" rIns="91440" bIns="45720" rtlCol="0" anchor="ctr">
            <a:normAutofit/>
          </a:bodyPr>
          <a:lstStyle/>
          <a:p>
            <a:pPr marL="457200" indent="-457200" algn="ctr">
              <a:lnSpc>
                <a:spcPct val="90000"/>
              </a:lnSpc>
              <a:buFont typeface="Arial"/>
              <a:buChar char="•"/>
            </a:pPr>
            <a:r>
              <a:rPr lang="en-US" sz="2800" b="0" dirty="0">
                <a:latin typeface="Gabriola"/>
              </a:rPr>
              <a:t>The </a:t>
            </a:r>
            <a:r>
              <a:rPr lang="en-US" sz="2800" b="0" dirty="0">
                <a:latin typeface="Gabriola"/>
                <a:hlinkClick r:id="rId3">
                  <a:extLst>
                    <a:ext uri="{A12FA001-AC4F-418D-AE19-62706E023703}">
                      <ahyp:hlinkClr xmlns:ahyp="http://schemas.microsoft.com/office/drawing/2018/hyperlinkcolor" val="tx"/>
                    </a:ext>
                  </a:extLst>
                </a:hlinkClick>
              </a:rPr>
              <a:t>half wave rectifier</a:t>
            </a:r>
            <a:r>
              <a:rPr lang="en-US" sz="2800" b="0" dirty="0">
                <a:latin typeface="Gabriola"/>
              </a:rPr>
              <a:t> is a type of rectifier which converts half of the AC input signal (positive half cycle) into pulsating DC output signal.</a:t>
            </a:r>
          </a:p>
          <a:p>
            <a:pPr marL="457200" indent="-457200" algn="ctr">
              <a:lnSpc>
                <a:spcPct val="90000"/>
              </a:lnSpc>
              <a:buFont typeface="Arial"/>
              <a:buChar char="•"/>
            </a:pPr>
            <a:r>
              <a:rPr lang="en-US" sz="2800" b="0" dirty="0">
                <a:latin typeface="Gabriola"/>
              </a:rPr>
              <a:t>and the remaining half signal (negative half cycle) is blocked or lost.</a:t>
            </a:r>
          </a:p>
          <a:p>
            <a:pPr marL="457200" indent="-457200" algn="ctr">
              <a:lnSpc>
                <a:spcPct val="90000"/>
              </a:lnSpc>
              <a:buFont typeface="Arial"/>
              <a:buChar char="•"/>
            </a:pPr>
            <a:r>
              <a:rPr lang="en-US" sz="2800" b="0" dirty="0">
                <a:latin typeface="Gabriola"/>
              </a:rPr>
              <a:t> In half wave rectifier circuit, we use only a single diode.</a:t>
            </a:r>
          </a:p>
          <a:p>
            <a:pPr marL="457200" indent="-457200" algn="ctr">
              <a:lnSpc>
                <a:spcPct val="90000"/>
              </a:lnSpc>
              <a:buFont typeface="Arial"/>
              <a:buChar char="•"/>
            </a:pPr>
            <a:endParaRPr lang="en-US" sz="2800" b="0" dirty="0">
              <a:latin typeface="Gabriola"/>
            </a:endParaRPr>
          </a:p>
        </p:txBody>
      </p:sp>
    </p:spTree>
    <p:extLst>
      <p:ext uri="{BB962C8B-B14F-4D97-AF65-F5344CB8AC3E}">
        <p14:creationId xmlns:p14="http://schemas.microsoft.com/office/powerpoint/2010/main" val="165274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F2A5E5D-EB0E-413D-8157-079DFF21D10C}"/>
              </a:ext>
            </a:extLst>
          </p:cNvPr>
          <p:cNvSpPr>
            <a:spLocks noGrp="1"/>
          </p:cNvSpPr>
          <p:nvPr>
            <p:ph type="title"/>
          </p:nvPr>
        </p:nvSpPr>
        <p:spPr>
          <a:xfrm>
            <a:off x="7180033" y="954157"/>
            <a:ext cx="3901621" cy="1590260"/>
          </a:xfrm>
        </p:spPr>
        <p:txBody>
          <a:bodyPr>
            <a:normAutofit/>
          </a:bodyPr>
          <a:lstStyle/>
          <a:p>
            <a:pPr algn="ctr"/>
            <a:r>
              <a:rPr lang="en-US" dirty="0">
                <a:latin typeface="Algerian"/>
              </a:rPr>
              <a:t>Full wave rectifier</a:t>
            </a:r>
            <a:endParaRPr lang="en-US">
              <a:latin typeface="Algerian"/>
            </a:endParaRPr>
          </a:p>
        </p:txBody>
      </p:sp>
      <p:pic>
        <p:nvPicPr>
          <p:cNvPr id="4" name="Picture 4">
            <a:extLst>
              <a:ext uri="{FF2B5EF4-FFF2-40B4-BE49-F238E27FC236}">
                <a16:creationId xmlns:a16="http://schemas.microsoft.com/office/drawing/2014/main" id="{5F4F95AB-A457-4DF9-A849-11F9601507C0}"/>
              </a:ext>
            </a:extLst>
          </p:cNvPr>
          <p:cNvPicPr>
            <a:picLocks noChangeAspect="1"/>
          </p:cNvPicPr>
          <p:nvPr/>
        </p:nvPicPr>
        <p:blipFill rotWithShape="1">
          <a:blip r:embed="rId2"/>
          <a:srcRect b="69491"/>
          <a:stretch/>
        </p:blipFill>
        <p:spPr>
          <a:xfrm>
            <a:off x="548673" y="1227236"/>
            <a:ext cx="5246535" cy="1309943"/>
          </a:xfrm>
          <a:prstGeom prst="rect">
            <a:avLst/>
          </a:prstGeom>
        </p:spPr>
      </p:pic>
      <p:sp>
        <p:nvSpPr>
          <p:cNvPr id="3" name="Content Placeholder 2">
            <a:extLst>
              <a:ext uri="{FF2B5EF4-FFF2-40B4-BE49-F238E27FC236}">
                <a16:creationId xmlns:a16="http://schemas.microsoft.com/office/drawing/2014/main" id="{FA79F78B-A51E-4B8E-AB1A-67074735E0AB}"/>
              </a:ext>
            </a:extLst>
          </p:cNvPr>
          <p:cNvSpPr>
            <a:spLocks noGrp="1"/>
          </p:cNvSpPr>
          <p:nvPr>
            <p:ph idx="1"/>
          </p:nvPr>
        </p:nvSpPr>
        <p:spPr>
          <a:xfrm>
            <a:off x="6562828" y="3227650"/>
            <a:ext cx="5373668" cy="3595383"/>
          </a:xfrm>
        </p:spPr>
        <p:txBody>
          <a:bodyPr vert="horz" lIns="91440" tIns="45720" rIns="91440" bIns="45720" rtlCol="0" anchor="t">
            <a:normAutofit/>
          </a:bodyPr>
          <a:lstStyle/>
          <a:p>
            <a:pPr algn="ctr">
              <a:lnSpc>
                <a:spcPct val="90000"/>
              </a:lnSpc>
            </a:pPr>
            <a:endParaRPr lang="en-US" sz="2000" b="0">
              <a:latin typeface="Gabriola"/>
            </a:endParaRPr>
          </a:p>
          <a:p>
            <a:pPr algn="ctr">
              <a:lnSpc>
                <a:spcPct val="90000"/>
              </a:lnSpc>
            </a:pPr>
            <a:r>
              <a:rPr lang="en-US" sz="2400" b="0" dirty="0">
                <a:latin typeface="Gabriola"/>
              </a:rPr>
              <a:t>The </a:t>
            </a:r>
            <a:r>
              <a:rPr lang="en-US" sz="2400" b="0" dirty="0">
                <a:latin typeface="Gabriola"/>
                <a:hlinkClick r:id="rId3">
                  <a:extLst>
                    <a:ext uri="{A12FA001-AC4F-418D-AE19-62706E023703}">
                      <ahyp:hlinkClr xmlns:ahyp="http://schemas.microsoft.com/office/drawing/2018/hyperlinkcolor" val="tx"/>
                    </a:ext>
                  </a:extLst>
                </a:hlinkClick>
              </a:rPr>
              <a:t>full wave rectifier</a:t>
            </a:r>
            <a:r>
              <a:rPr lang="en-US" sz="2400" b="0" dirty="0">
                <a:latin typeface="Gabriola"/>
              </a:rPr>
              <a:t> is a type of rectifier which converts the full AC input signal (positive half cycle and negative half cycle) to pulsating DC output signal. </a:t>
            </a:r>
            <a:endParaRPr lang="en-US" sz="2400" dirty="0">
              <a:latin typeface="The Hand"/>
            </a:endParaRPr>
          </a:p>
          <a:p>
            <a:pPr marL="457200" indent="-457200" algn="ctr">
              <a:lnSpc>
                <a:spcPct val="90000"/>
              </a:lnSpc>
              <a:buFont typeface="Arial"/>
              <a:buChar char="•"/>
            </a:pPr>
            <a:r>
              <a:rPr lang="en-US" sz="2400" b="0" dirty="0">
                <a:latin typeface="Gabriola"/>
              </a:rPr>
              <a:t>Unlike the half wave rectifier, the input signal is not wasted in full wave rectifier. </a:t>
            </a:r>
            <a:endParaRPr lang="en-US" sz="2400" dirty="0">
              <a:latin typeface="The Hand"/>
            </a:endParaRPr>
          </a:p>
          <a:p>
            <a:pPr marL="457200" indent="-457200" algn="ctr">
              <a:lnSpc>
                <a:spcPct val="90000"/>
              </a:lnSpc>
              <a:buFont typeface="Arial"/>
              <a:buChar char="•"/>
            </a:pPr>
            <a:r>
              <a:rPr lang="en-US" sz="2400" b="0" dirty="0">
                <a:latin typeface="Gabriola"/>
              </a:rPr>
              <a:t>The efficiency of full wave rectifier is high as compared to the half wave rectifier.</a:t>
            </a:r>
            <a:endParaRPr lang="en-US" sz="2400" dirty="0"/>
          </a:p>
        </p:txBody>
      </p:sp>
      <p:pic>
        <p:nvPicPr>
          <p:cNvPr id="5" name="Picture 5">
            <a:extLst>
              <a:ext uri="{FF2B5EF4-FFF2-40B4-BE49-F238E27FC236}">
                <a16:creationId xmlns:a16="http://schemas.microsoft.com/office/drawing/2014/main" id="{EA5F3FF4-81B9-4900-BAC9-920C451E94F8}"/>
              </a:ext>
            </a:extLst>
          </p:cNvPr>
          <p:cNvPicPr>
            <a:picLocks noChangeAspect="1"/>
          </p:cNvPicPr>
          <p:nvPr/>
        </p:nvPicPr>
        <p:blipFill rotWithShape="1">
          <a:blip r:embed="rId2"/>
          <a:srcRect t="72656" r="-319" b="391"/>
          <a:stretch/>
        </p:blipFill>
        <p:spPr>
          <a:xfrm>
            <a:off x="545691" y="2540031"/>
            <a:ext cx="5262723" cy="1166463"/>
          </a:xfrm>
          <a:prstGeom prst="rect">
            <a:avLst/>
          </a:prstGeom>
        </p:spPr>
      </p:pic>
    </p:spTree>
    <p:extLst>
      <p:ext uri="{BB962C8B-B14F-4D97-AF65-F5344CB8AC3E}">
        <p14:creationId xmlns:p14="http://schemas.microsoft.com/office/powerpoint/2010/main" val="125457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2" name="Rectangle 11">
            <a:extLst>
              <a:ext uri="{FF2B5EF4-FFF2-40B4-BE49-F238E27FC236}">
                <a16:creationId xmlns:a16="http://schemas.microsoft.com/office/drawing/2014/main" id="{63A1188B-F6D0-454F-8265-790DD27A8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eakers with solution on shelf in lab">
            <a:extLst>
              <a:ext uri="{FF2B5EF4-FFF2-40B4-BE49-F238E27FC236}">
                <a16:creationId xmlns:a16="http://schemas.microsoft.com/office/drawing/2014/main" id="{BC1C86D9-5A82-4865-84A0-9D3FD051660D}"/>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14" name="Freeform: Shape 13">
            <a:extLst>
              <a:ext uri="{FF2B5EF4-FFF2-40B4-BE49-F238E27FC236}">
                <a16:creationId xmlns:a16="http://schemas.microsoft.com/office/drawing/2014/main" id="{E1508670-65E0-4939-8E5D-98D071CA1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573248" y="3706052"/>
            <a:ext cx="5987424" cy="3046181"/>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solidFill>
            <a:schemeClr val="bg1"/>
          </a:solidFill>
          <a:ln w="190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A680864-F353-4128-88F8-98E04FD76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544220" y="3754346"/>
            <a:ext cx="5987424" cy="3046181"/>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9948890-7EF6-49D0-B777-0F7A697B58AD}"/>
              </a:ext>
            </a:extLst>
          </p:cNvPr>
          <p:cNvSpPr>
            <a:spLocks noGrp="1"/>
          </p:cNvSpPr>
          <p:nvPr>
            <p:ph type="title"/>
          </p:nvPr>
        </p:nvSpPr>
        <p:spPr>
          <a:xfrm>
            <a:off x="858982" y="4044461"/>
            <a:ext cx="5112754" cy="1410919"/>
          </a:xfrm>
        </p:spPr>
        <p:txBody>
          <a:bodyPr vert="horz" lIns="91440" tIns="45720" rIns="91440" bIns="45720" rtlCol="0" anchor="b">
            <a:normAutofit/>
          </a:bodyPr>
          <a:lstStyle/>
          <a:p>
            <a:pPr>
              <a:lnSpc>
                <a:spcPct val="90000"/>
              </a:lnSpc>
            </a:pPr>
            <a:r>
              <a:rPr lang="en-US"/>
              <a:t>NOW LET US GO TO THE EXPERIMENT</a:t>
            </a:r>
          </a:p>
        </p:txBody>
      </p:sp>
    </p:spTree>
    <p:extLst>
      <p:ext uri="{BB962C8B-B14F-4D97-AF65-F5344CB8AC3E}">
        <p14:creationId xmlns:p14="http://schemas.microsoft.com/office/powerpoint/2010/main" val="423049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9E0B98-515D-456B-A255-983EB7BEFA5D}"/>
              </a:ext>
            </a:extLst>
          </p:cNvPr>
          <p:cNvSpPr>
            <a:spLocks noGrp="1"/>
          </p:cNvSpPr>
          <p:nvPr>
            <p:ph type="title"/>
          </p:nvPr>
        </p:nvSpPr>
        <p:spPr>
          <a:xfrm>
            <a:off x="1221949" y="1441683"/>
            <a:ext cx="3737320" cy="2085287"/>
          </a:xfrm>
        </p:spPr>
        <p:txBody>
          <a:bodyPr>
            <a:normAutofit/>
          </a:bodyPr>
          <a:lstStyle/>
          <a:p>
            <a:pPr algn="ctr"/>
            <a:r>
              <a:rPr lang="en-US" b="0" u="sng">
                <a:latin typeface="Algerian"/>
              </a:rPr>
              <a:t>Aim:</a:t>
            </a:r>
          </a:p>
        </p:txBody>
      </p:sp>
      <p:sp>
        <p:nvSpPr>
          <p:cNvPr id="16" name="Freeform: Shape 15">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6644B1-C38B-4238-8376-6FBF0A8F650F}"/>
              </a:ext>
            </a:extLst>
          </p:cNvPr>
          <p:cNvSpPr>
            <a:spLocks noGrp="1"/>
          </p:cNvSpPr>
          <p:nvPr>
            <p:ph idx="1"/>
          </p:nvPr>
        </p:nvSpPr>
        <p:spPr>
          <a:xfrm>
            <a:off x="5855792" y="1133062"/>
            <a:ext cx="5098347" cy="4216490"/>
          </a:xfrm>
        </p:spPr>
        <p:txBody>
          <a:bodyPr vert="horz" lIns="91440" tIns="45720" rIns="91440" bIns="45720" rtlCol="0" anchor="ctr">
            <a:normAutofit/>
          </a:bodyPr>
          <a:lstStyle/>
          <a:p>
            <a:pPr algn="ctr"/>
            <a:r>
              <a:rPr lang="en-US" b="0">
                <a:latin typeface="Gabriola"/>
              </a:rPr>
              <a:t>To study the operation of Half Wave Rectifier with and without filter and calculate its Ripple Factor and Efficiency.</a:t>
            </a:r>
            <a:r>
              <a:rPr lang="en-US" b="0" dirty="0">
                <a:ea typeface="+mn-lt"/>
                <a:cs typeface="+mn-lt"/>
              </a:rPr>
              <a:t> </a:t>
            </a:r>
            <a:endParaRPr lang="en-US"/>
          </a:p>
        </p:txBody>
      </p:sp>
    </p:spTree>
    <p:extLst>
      <p:ext uri="{BB962C8B-B14F-4D97-AF65-F5344CB8AC3E}">
        <p14:creationId xmlns:p14="http://schemas.microsoft.com/office/powerpoint/2010/main" val="3715044107"/>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emplate>Frame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ChitchatVTI</vt:lpstr>
      <vt:lpstr>BASIC ELECTRONICS AND ELECTRICAL  ENGINEERING </vt:lpstr>
      <vt:lpstr>HALF WAVE RECTIFIER WITH &amp; WITH OUT FILTER </vt:lpstr>
      <vt:lpstr>rectifier</vt:lpstr>
      <vt:lpstr>PowerPoint Presentation</vt:lpstr>
      <vt:lpstr>Types of rectifiers </vt:lpstr>
      <vt:lpstr>Half wave rectifier</vt:lpstr>
      <vt:lpstr>Full wave rectifier</vt:lpstr>
      <vt:lpstr>NOW LET US GO TO THE EXPERIMENT</vt:lpstr>
      <vt:lpstr>Aim:</vt:lpstr>
      <vt:lpstr>Apparatus Required: </vt:lpstr>
      <vt:lpstr>Theory:</vt:lpstr>
      <vt:lpstr>Circuit Diagram:</vt:lpstr>
      <vt:lpstr>Half Wave Rectifier (with filter):</vt:lpstr>
      <vt:lpstr>Calculation :</vt:lpstr>
      <vt:lpstr>With Filter:</vt:lpstr>
      <vt:lpstr>Procedure:</vt:lpstr>
      <vt:lpstr>Cont.</vt:lpstr>
      <vt:lpstr>Cont.</vt:lpstr>
      <vt:lpstr>Expected Waveforms:</vt:lpstr>
      <vt:lpstr>Result: </vt:lpstr>
      <vt:lpstr>Applications and Uses of Rectifiers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634</cp:revision>
  <dcterms:created xsi:type="dcterms:W3CDTF">2021-07-17T04:14:44Z</dcterms:created>
  <dcterms:modified xsi:type="dcterms:W3CDTF">2021-07-19T03:30:01Z</dcterms:modified>
</cp:coreProperties>
</file>