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1" r:id="rId19"/>
    <p:sldId id="273" r:id="rId20"/>
    <p:sldId id="274" r:id="rId21"/>
    <p:sldId id="275" r:id="rId22"/>
    <p:sldId id="276" r:id="rId23"/>
    <p:sldId id="277" r:id="rId24"/>
    <p:sldId id="278" r:id="rId25"/>
    <p:sldId id="279" r:id="rId26"/>
    <p:sldId id="280" r:id="rId27"/>
    <p:sldId id="281" r:id="rId28"/>
    <p:sldId id="292" r:id="rId29"/>
    <p:sldId id="282" r:id="rId30"/>
    <p:sldId id="283" r:id="rId31"/>
    <p:sldId id="284" r:id="rId32"/>
    <p:sldId id="285" r:id="rId33"/>
    <p:sldId id="286" r:id="rId34"/>
    <p:sldId id="287" r:id="rId35"/>
    <p:sldId id="288" r:id="rId36"/>
    <p:sldId id="289" r:id="rId37"/>
    <p:sldId id="293" r:id="rId38"/>
    <p:sldId id="290" r:id="rId39"/>
    <p:sldId id="295"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C9D5A-6DBF-AEF2-B71F-E0D4F11FB4D4}" v="18" dt="2021-07-12T09:02:57.871"/>
    <p1510:client id="{3E2A399F-0F21-AAF7-8826-314A06FF5CE1}" v="606" dt="2021-07-11T12:39:10.876"/>
    <p1510:client id="{418AB052-CEF6-596C-E862-51D23C7D2A80}" v="27" dt="2021-07-11T12:56:42.410"/>
    <p1510:client id="{5F558DAE-001E-63D0-DCBE-561C722DFA98}" v="2" dt="2021-07-11T12:47:04.703"/>
    <p1510:client id="{BF9A820B-2D63-8B59-FDCA-B387B76870C4}" v="1053" dt="2021-07-11T11:50:46.282"/>
    <p1510:client id="{C065E949-C6E0-4FD6-BB03-03052E237E81}" v="369" dt="2021-07-10T06:19:15.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C065E949-C6E0-4FD6-BB03-03052E237E81}"/>
    <pc:docChg chg="addSld modSld">
      <pc:chgData name="CHANDANA MN" userId="S::mchandanabtech20@ced.alliance.edu.in::d70552fc-75e6-44d9-a196-8a309e47e583" providerId="AD" clId="Web-{C065E949-C6E0-4FD6-BB03-03052E237E81}" dt="2021-07-10T06:19:14.487" v="258"/>
      <pc:docMkLst>
        <pc:docMk/>
      </pc:docMkLst>
      <pc:sldChg chg="addSp delSp modSp mod setBg">
        <pc:chgData name="CHANDANA MN" userId="S::mchandanabtech20@ced.alliance.edu.in::d70552fc-75e6-44d9-a196-8a309e47e583" providerId="AD" clId="Web-{C065E949-C6E0-4FD6-BB03-03052E237E81}" dt="2021-07-10T05:34:34.651" v="29"/>
        <pc:sldMkLst>
          <pc:docMk/>
          <pc:sldMk cId="128632686" sldId="256"/>
        </pc:sldMkLst>
        <pc:spChg chg="mod">
          <ac:chgData name="CHANDANA MN" userId="S::mchandanabtech20@ced.alliance.edu.in::d70552fc-75e6-44d9-a196-8a309e47e583" providerId="AD" clId="Web-{C065E949-C6E0-4FD6-BB03-03052E237E81}" dt="2021-07-10T05:34:34.651" v="29"/>
          <ac:spMkLst>
            <pc:docMk/>
            <pc:sldMk cId="128632686" sldId="256"/>
            <ac:spMk id="2" creationId="{00000000-0000-0000-0000-000000000000}"/>
          </ac:spMkLst>
        </pc:spChg>
        <pc:spChg chg="mod ord">
          <ac:chgData name="CHANDANA MN" userId="S::mchandanabtech20@ced.alliance.edu.in::d70552fc-75e6-44d9-a196-8a309e47e583" providerId="AD" clId="Web-{C065E949-C6E0-4FD6-BB03-03052E237E81}" dt="2021-07-10T05:31:56.292" v="14" actId="20577"/>
          <ac:spMkLst>
            <pc:docMk/>
            <pc:sldMk cId="128632686" sldId="256"/>
            <ac:spMk id="3" creationId="{00000000-0000-0000-0000-000000000000}"/>
          </ac:spMkLst>
        </pc:spChg>
        <pc:spChg chg="add">
          <ac:chgData name="CHANDANA MN" userId="S::mchandanabtech20@ced.alliance.edu.in::d70552fc-75e6-44d9-a196-8a309e47e583" providerId="AD" clId="Web-{C065E949-C6E0-4FD6-BB03-03052E237E81}" dt="2021-07-10T05:31:04.667" v="8"/>
          <ac:spMkLst>
            <pc:docMk/>
            <pc:sldMk cId="128632686" sldId="256"/>
            <ac:spMk id="6" creationId="{1CE580D1-F917-4567-AFB4-99AA9B52ADF0}"/>
          </ac:spMkLst>
        </pc:spChg>
        <pc:spChg chg="add del">
          <ac:chgData name="CHANDANA MN" userId="S::mchandanabtech20@ced.alliance.edu.in::d70552fc-75e6-44d9-a196-8a309e47e583" providerId="AD" clId="Web-{C065E949-C6E0-4FD6-BB03-03052E237E81}" dt="2021-07-10T05:31:04.620" v="7"/>
          <ac:spMkLst>
            <pc:docMk/>
            <pc:sldMk cId="128632686" sldId="256"/>
            <ac:spMk id="9" creationId="{D0712110-0BC1-4B31-B3BB-63B44222E87F}"/>
          </ac:spMkLst>
        </pc:spChg>
        <pc:spChg chg="add del">
          <ac:chgData name="CHANDANA MN" userId="S::mchandanabtech20@ced.alliance.edu.in::d70552fc-75e6-44d9-a196-8a309e47e583" providerId="AD" clId="Web-{C065E949-C6E0-4FD6-BB03-03052E237E81}" dt="2021-07-10T05:31:04.620" v="7"/>
          <ac:spMkLst>
            <pc:docMk/>
            <pc:sldMk cId="128632686" sldId="256"/>
            <ac:spMk id="11" creationId="{4466B5F3-C053-4580-B04A-1EF949888280}"/>
          </ac:spMkLst>
        </pc:spChg>
        <pc:spChg chg="add">
          <ac:chgData name="CHANDANA MN" userId="S::mchandanabtech20@ced.alliance.edu.in::d70552fc-75e6-44d9-a196-8a309e47e583" providerId="AD" clId="Web-{C065E949-C6E0-4FD6-BB03-03052E237E81}" dt="2021-07-10T05:31:04.667" v="8"/>
          <ac:spMkLst>
            <pc:docMk/>
            <pc:sldMk cId="128632686" sldId="256"/>
            <ac:spMk id="12" creationId="{5BB14454-D00C-4958-BB39-F5F9F3ACD499}"/>
          </ac:spMkLst>
        </pc:spChg>
        <pc:spChg chg="add">
          <ac:chgData name="CHANDANA MN" userId="S::mchandanabtech20@ced.alliance.edu.in::d70552fc-75e6-44d9-a196-8a309e47e583" providerId="AD" clId="Web-{C065E949-C6E0-4FD6-BB03-03052E237E81}" dt="2021-07-10T05:31:04.667" v="8"/>
          <ac:spMkLst>
            <pc:docMk/>
            <pc:sldMk cId="128632686" sldId="256"/>
            <ac:spMk id="21" creationId="{A1084370-0E70-4003-9787-3490FCC20E13}"/>
          </ac:spMkLst>
        </pc:spChg>
        <pc:grpChg chg="add">
          <ac:chgData name="CHANDANA MN" userId="S::mchandanabtech20@ced.alliance.edu.in::d70552fc-75e6-44d9-a196-8a309e47e583" providerId="AD" clId="Web-{C065E949-C6E0-4FD6-BB03-03052E237E81}" dt="2021-07-10T05:31:04.667" v="8"/>
          <ac:grpSpMkLst>
            <pc:docMk/>
            <pc:sldMk cId="128632686" sldId="256"/>
            <ac:grpSpMk id="23" creationId="{2B7C66D2-22E8-4E8F-829B-050BFA7C86C5}"/>
          </ac:grpSpMkLst>
        </pc:grpChg>
        <pc:picChg chg="add mod">
          <ac:chgData name="CHANDANA MN" userId="S::mchandanabtech20@ced.alliance.edu.in::d70552fc-75e6-44d9-a196-8a309e47e583" providerId="AD" clId="Web-{C065E949-C6E0-4FD6-BB03-03052E237E81}" dt="2021-07-10T05:31:04.667" v="8"/>
          <ac:picMkLst>
            <pc:docMk/>
            <pc:sldMk cId="128632686" sldId="256"/>
            <ac:picMk id="4" creationId="{11406AAB-D3CE-4667-9B2E-455AB7CFE9B9}"/>
          </ac:picMkLst>
        </pc:picChg>
        <pc:picChg chg="add">
          <ac:chgData name="CHANDANA MN" userId="S::mchandanabtech20@ced.alliance.edu.in::d70552fc-75e6-44d9-a196-8a309e47e583" providerId="AD" clId="Web-{C065E949-C6E0-4FD6-BB03-03052E237E81}" dt="2021-07-10T05:31:04.667" v="8"/>
          <ac:picMkLst>
            <pc:docMk/>
            <pc:sldMk cId="128632686" sldId="256"/>
            <ac:picMk id="7" creationId="{1F5620B8-A2D8-4568-B566-F0453A0D9167}"/>
          </ac:picMkLst>
        </pc:picChg>
        <pc:picChg chg="add del">
          <ac:chgData name="CHANDANA MN" userId="S::mchandanabtech20@ced.alliance.edu.in::d70552fc-75e6-44d9-a196-8a309e47e583" providerId="AD" clId="Web-{C065E949-C6E0-4FD6-BB03-03052E237E81}" dt="2021-07-10T05:31:04.620" v="7"/>
          <ac:picMkLst>
            <pc:docMk/>
            <pc:sldMk cId="128632686" sldId="256"/>
            <ac:picMk id="15" creationId="{25CED634-E2D0-4AB7-96DD-816C9B52C5CF}"/>
          </ac:picMkLst>
        </pc:picChg>
        <pc:picChg chg="add">
          <ac:chgData name="CHANDANA MN" userId="S::mchandanabtech20@ced.alliance.edu.in::d70552fc-75e6-44d9-a196-8a309e47e583" providerId="AD" clId="Web-{C065E949-C6E0-4FD6-BB03-03052E237E81}" dt="2021-07-10T05:31:04.667" v="8"/>
          <ac:picMkLst>
            <pc:docMk/>
            <pc:sldMk cId="128632686" sldId="256"/>
            <ac:picMk id="27" creationId="{3635D2BC-4EDA-4A3E-83BF-035608099BD5}"/>
          </ac:picMkLst>
        </pc:picChg>
        <pc:cxnChg chg="add">
          <ac:chgData name="CHANDANA MN" userId="S::mchandanabtech20@ced.alliance.edu.in::d70552fc-75e6-44d9-a196-8a309e47e583" providerId="AD" clId="Web-{C065E949-C6E0-4FD6-BB03-03052E237E81}" dt="2021-07-10T05:31:04.667" v="8"/>
          <ac:cxnSpMkLst>
            <pc:docMk/>
            <pc:sldMk cId="128632686" sldId="256"/>
            <ac:cxnSpMk id="8" creationId="{1C7D2BA4-4B7A-4596-8BCC-5CF715423894}"/>
          </ac:cxnSpMkLst>
        </pc:cxnChg>
        <pc:cxnChg chg="add">
          <ac:chgData name="CHANDANA MN" userId="S::mchandanabtech20@ced.alliance.edu.in::d70552fc-75e6-44d9-a196-8a309e47e583" providerId="AD" clId="Web-{C065E949-C6E0-4FD6-BB03-03052E237E81}" dt="2021-07-10T05:31:04.667" v="8"/>
          <ac:cxnSpMkLst>
            <pc:docMk/>
            <pc:sldMk cId="128632686" sldId="256"/>
            <ac:cxnSpMk id="10" creationId="{C9D4B225-18E9-4C5B-94D8-2ABE6D161E4A}"/>
          </ac:cxnSpMkLst>
        </pc:cxnChg>
        <pc:cxnChg chg="add del">
          <ac:chgData name="CHANDANA MN" userId="S::mchandanabtech20@ced.alliance.edu.in::d70552fc-75e6-44d9-a196-8a309e47e583" providerId="AD" clId="Web-{C065E949-C6E0-4FD6-BB03-03052E237E81}" dt="2021-07-10T05:31:04.620" v="7"/>
          <ac:cxnSpMkLst>
            <pc:docMk/>
            <pc:sldMk cId="128632686" sldId="256"/>
            <ac:cxnSpMk id="13" creationId="{FA6123F2-4B61-414F-A7E5-5B7828EACAE2}"/>
          </ac:cxnSpMkLst>
        </pc:cxnChg>
        <pc:cxnChg chg="add del">
          <ac:chgData name="CHANDANA MN" userId="S::mchandanabtech20@ced.alliance.edu.in::d70552fc-75e6-44d9-a196-8a309e47e583" providerId="AD" clId="Web-{C065E949-C6E0-4FD6-BB03-03052E237E81}" dt="2021-07-10T05:31:04.620" v="7"/>
          <ac:cxnSpMkLst>
            <pc:docMk/>
            <pc:sldMk cId="128632686" sldId="256"/>
            <ac:cxnSpMk id="17" creationId="{FCDDCDFB-696D-4FDF-9B58-24F71B7C37BC}"/>
          </ac:cxnSpMkLst>
        </pc:cxnChg>
        <pc:cxnChg chg="add">
          <ac:chgData name="CHANDANA MN" userId="S::mchandanabtech20@ced.alliance.edu.in::d70552fc-75e6-44d9-a196-8a309e47e583" providerId="AD" clId="Web-{C065E949-C6E0-4FD6-BB03-03052E237E81}" dt="2021-07-10T05:31:04.667" v="8"/>
          <ac:cxnSpMkLst>
            <pc:docMk/>
            <pc:sldMk cId="128632686" sldId="256"/>
            <ac:cxnSpMk id="19" creationId="{28A657A7-C4E5-425B-98FA-BB817FF7BFB0}"/>
          </ac:cxnSpMkLst>
        </pc:cxnChg>
        <pc:cxnChg chg="add">
          <ac:chgData name="CHANDANA MN" userId="S::mchandanabtech20@ced.alliance.edu.in::d70552fc-75e6-44d9-a196-8a309e47e583" providerId="AD" clId="Web-{C065E949-C6E0-4FD6-BB03-03052E237E81}" dt="2021-07-10T05:31:04.667" v="8"/>
          <ac:cxnSpMkLst>
            <pc:docMk/>
            <pc:sldMk cId="128632686" sldId="256"/>
            <ac:cxnSpMk id="29" creationId="{A3C86EB9-7FA9-42F7-B348-A7FD17436A94}"/>
          </ac:cxnSpMkLst>
        </pc:cxnChg>
      </pc:sldChg>
      <pc:sldChg chg="addSp delSp modSp new mod setBg modClrScheme chgLayout">
        <pc:chgData name="CHANDANA MN" userId="S::mchandanabtech20@ced.alliance.edu.in::d70552fc-75e6-44d9-a196-8a309e47e583" providerId="AD" clId="Web-{C065E949-C6E0-4FD6-BB03-03052E237E81}" dt="2021-07-10T05:37:06.963" v="46" actId="14100"/>
        <pc:sldMkLst>
          <pc:docMk/>
          <pc:sldMk cId="3611010704" sldId="257"/>
        </pc:sldMkLst>
        <pc:spChg chg="mod ord">
          <ac:chgData name="CHANDANA MN" userId="S::mchandanabtech20@ced.alliance.edu.in::d70552fc-75e6-44d9-a196-8a309e47e583" providerId="AD" clId="Web-{C065E949-C6E0-4FD6-BB03-03052E237E81}" dt="2021-07-10T05:37:06.963" v="46" actId="14100"/>
          <ac:spMkLst>
            <pc:docMk/>
            <pc:sldMk cId="3611010704" sldId="257"/>
            <ac:spMk id="2" creationId="{7C00C83F-2F17-428D-96D3-C8C8B8039F70}"/>
          </ac:spMkLst>
        </pc:spChg>
        <pc:spChg chg="del mod ord">
          <ac:chgData name="CHANDANA MN" userId="S::mchandanabtech20@ced.alliance.edu.in::d70552fc-75e6-44d9-a196-8a309e47e583" providerId="AD" clId="Web-{C065E949-C6E0-4FD6-BB03-03052E237E81}" dt="2021-07-10T05:35:43.760" v="35"/>
          <ac:spMkLst>
            <pc:docMk/>
            <pc:sldMk cId="3611010704" sldId="257"/>
            <ac:spMk id="3" creationId="{6BC550A1-82B4-48AC-B46A-81617B57294D}"/>
          </ac:spMkLst>
        </pc:spChg>
        <pc:spChg chg="add">
          <ac:chgData name="CHANDANA MN" userId="S::mchandanabtech20@ced.alliance.edu.in::d70552fc-75e6-44d9-a196-8a309e47e583" providerId="AD" clId="Web-{C065E949-C6E0-4FD6-BB03-03052E237E81}" dt="2021-07-10T05:35:52.619" v="36"/>
          <ac:spMkLst>
            <pc:docMk/>
            <pc:sldMk cId="3611010704" sldId="257"/>
            <ac:spMk id="7" creationId="{23522FE7-5A29-4EF6-B1EF-2CA55748A772}"/>
          </ac:spMkLst>
        </pc:spChg>
        <pc:spChg chg="add">
          <ac:chgData name="CHANDANA MN" userId="S::mchandanabtech20@ced.alliance.edu.in::d70552fc-75e6-44d9-a196-8a309e47e583" providerId="AD" clId="Web-{C065E949-C6E0-4FD6-BB03-03052E237E81}" dt="2021-07-10T05:35:52.619" v="36"/>
          <ac:spMkLst>
            <pc:docMk/>
            <pc:sldMk cId="3611010704" sldId="257"/>
            <ac:spMk id="15" creationId="{1BF0792A-0F2B-4A2E-AB38-0A4F18A3072D}"/>
          </ac:spMkLst>
        </pc:spChg>
        <pc:spChg chg="add">
          <ac:chgData name="CHANDANA MN" userId="S::mchandanabtech20@ced.alliance.edu.in::d70552fc-75e6-44d9-a196-8a309e47e583" providerId="AD" clId="Web-{C065E949-C6E0-4FD6-BB03-03052E237E81}" dt="2021-07-10T05:35:52.619" v="36"/>
          <ac:spMkLst>
            <pc:docMk/>
            <pc:sldMk cId="3611010704" sldId="257"/>
            <ac:spMk id="17" creationId="{F57DB18D-C2F1-4C8C-8808-9C01ECE6834E}"/>
          </ac:spMkLst>
        </pc:spChg>
        <pc:grpChg chg="add">
          <ac:chgData name="CHANDANA MN" userId="S::mchandanabtech20@ced.alliance.edu.in::d70552fc-75e6-44d9-a196-8a309e47e583" providerId="AD" clId="Web-{C065E949-C6E0-4FD6-BB03-03052E237E81}" dt="2021-07-10T05:35:52.619" v="36"/>
          <ac:grpSpMkLst>
            <pc:docMk/>
            <pc:sldMk cId="3611010704" sldId="257"/>
            <ac:grpSpMk id="19" creationId="{E5D935FA-3336-4941-9214-E250A5727F40}"/>
          </ac:grpSpMkLst>
        </pc:grpChg>
        <pc:picChg chg="add">
          <ac:chgData name="CHANDANA MN" userId="S::mchandanabtech20@ced.alliance.edu.in::d70552fc-75e6-44d9-a196-8a309e47e583" providerId="AD" clId="Web-{C065E949-C6E0-4FD6-BB03-03052E237E81}" dt="2021-07-10T05:35:52.619" v="36"/>
          <ac:picMkLst>
            <pc:docMk/>
            <pc:sldMk cId="3611010704" sldId="257"/>
            <ac:picMk id="9" creationId="{C2192E09-EBC7-416C-B887-DFF915D7F43D}"/>
          </ac:picMkLst>
        </pc:picChg>
        <pc:picChg chg="add">
          <ac:chgData name="CHANDANA MN" userId="S::mchandanabtech20@ced.alliance.edu.in::d70552fc-75e6-44d9-a196-8a309e47e583" providerId="AD" clId="Web-{C065E949-C6E0-4FD6-BB03-03052E237E81}" dt="2021-07-10T05:35:52.619" v="36"/>
          <ac:picMkLst>
            <pc:docMk/>
            <pc:sldMk cId="3611010704" sldId="257"/>
            <ac:picMk id="27" creationId="{75CC23F7-9F20-4C4B-8608-BD4DE9728FA5}"/>
          </ac:picMkLst>
        </pc:picChg>
        <pc:cxnChg chg="add">
          <ac:chgData name="CHANDANA MN" userId="S::mchandanabtech20@ced.alliance.edu.in::d70552fc-75e6-44d9-a196-8a309e47e583" providerId="AD" clId="Web-{C065E949-C6E0-4FD6-BB03-03052E237E81}" dt="2021-07-10T05:35:52.619" v="36"/>
          <ac:cxnSpMkLst>
            <pc:docMk/>
            <pc:sldMk cId="3611010704" sldId="257"/>
            <ac:cxnSpMk id="11" creationId="{2924498D-E084-44BE-A196-CFCE35564350}"/>
          </ac:cxnSpMkLst>
        </pc:cxnChg>
        <pc:cxnChg chg="add">
          <ac:chgData name="CHANDANA MN" userId="S::mchandanabtech20@ced.alliance.edu.in::d70552fc-75e6-44d9-a196-8a309e47e583" providerId="AD" clId="Web-{C065E949-C6E0-4FD6-BB03-03052E237E81}" dt="2021-07-10T05:35:52.619" v="36"/>
          <ac:cxnSpMkLst>
            <pc:docMk/>
            <pc:sldMk cId="3611010704" sldId="257"/>
            <ac:cxnSpMk id="13" creationId="{3BBC7667-C352-4842-9AFD-E5C16AD002F4}"/>
          </ac:cxnSpMkLst>
        </pc:cxnChg>
        <pc:cxnChg chg="add">
          <ac:chgData name="CHANDANA MN" userId="S::mchandanabtech20@ced.alliance.edu.in::d70552fc-75e6-44d9-a196-8a309e47e583" providerId="AD" clId="Web-{C065E949-C6E0-4FD6-BB03-03052E237E81}" dt="2021-07-10T05:35:52.619" v="36"/>
          <ac:cxnSpMkLst>
            <pc:docMk/>
            <pc:sldMk cId="3611010704" sldId="257"/>
            <ac:cxnSpMk id="23" creationId="{87F797D1-251E-41FE-9FF8-AD487DEF28AC}"/>
          </ac:cxnSpMkLst>
        </pc:cxnChg>
        <pc:cxnChg chg="add">
          <ac:chgData name="CHANDANA MN" userId="S::mchandanabtech20@ced.alliance.edu.in::d70552fc-75e6-44d9-a196-8a309e47e583" providerId="AD" clId="Web-{C065E949-C6E0-4FD6-BB03-03052E237E81}" dt="2021-07-10T05:35:52.619" v="36"/>
          <ac:cxnSpMkLst>
            <pc:docMk/>
            <pc:sldMk cId="3611010704" sldId="257"/>
            <ac:cxnSpMk id="25" creationId="{09A0CE28-0E59-4F4D-9855-8A8DCE9A8EFE}"/>
          </ac:cxnSpMkLst>
        </pc:cxnChg>
      </pc:sldChg>
      <pc:sldChg chg="addSp delSp modSp new mod setBg">
        <pc:chgData name="CHANDANA MN" userId="S::mchandanabtech20@ced.alliance.edu.in::d70552fc-75e6-44d9-a196-8a309e47e583" providerId="AD" clId="Web-{C065E949-C6E0-4FD6-BB03-03052E237E81}" dt="2021-07-10T05:45:39.433" v="78" actId="20577"/>
        <pc:sldMkLst>
          <pc:docMk/>
          <pc:sldMk cId="3464875403" sldId="258"/>
        </pc:sldMkLst>
        <pc:spChg chg="mod">
          <ac:chgData name="CHANDANA MN" userId="S::mchandanabtech20@ced.alliance.edu.in::d70552fc-75e6-44d9-a196-8a309e47e583" providerId="AD" clId="Web-{C065E949-C6E0-4FD6-BB03-03052E237E81}" dt="2021-07-10T05:45:39.433" v="78" actId="20577"/>
          <ac:spMkLst>
            <pc:docMk/>
            <pc:sldMk cId="3464875403" sldId="258"/>
            <ac:spMk id="2" creationId="{FC19FFE1-354F-469C-B01F-9F25DE4CFB02}"/>
          </ac:spMkLst>
        </pc:spChg>
        <pc:spChg chg="add del mod">
          <ac:chgData name="CHANDANA MN" userId="S::mchandanabtech20@ced.alliance.edu.in::d70552fc-75e6-44d9-a196-8a309e47e583" providerId="AD" clId="Web-{C065E949-C6E0-4FD6-BB03-03052E237E81}" dt="2021-07-10T05:44:40.964" v="73"/>
          <ac:spMkLst>
            <pc:docMk/>
            <pc:sldMk cId="3464875403" sldId="258"/>
            <ac:spMk id="3" creationId="{628C29AF-062A-4906-A898-94A62F4B4272}"/>
          </ac:spMkLst>
        </pc:spChg>
        <pc:spChg chg="add">
          <ac:chgData name="CHANDANA MN" userId="S::mchandanabtech20@ced.alliance.edu.in::d70552fc-75e6-44d9-a196-8a309e47e583" providerId="AD" clId="Web-{C065E949-C6E0-4FD6-BB03-03052E237E81}" dt="2021-07-10T05:44:40.964" v="73"/>
          <ac:spMkLst>
            <pc:docMk/>
            <pc:sldMk cId="3464875403" sldId="258"/>
            <ac:spMk id="8" creationId="{FD6EDB49-211E-499D-9A08-6C5FF3D060F7}"/>
          </ac:spMkLst>
        </pc:spChg>
        <pc:spChg chg="add del">
          <ac:chgData name="CHANDANA MN" userId="S::mchandanabtech20@ced.alliance.edu.in::d70552fc-75e6-44d9-a196-8a309e47e583" providerId="AD" clId="Web-{C065E949-C6E0-4FD6-BB03-03052E237E81}" dt="2021-07-10T05:44:40.933" v="72"/>
          <ac:spMkLst>
            <pc:docMk/>
            <pc:sldMk cId="3464875403" sldId="258"/>
            <ac:spMk id="9" creationId="{482E7304-2AC2-4A5C-924D-A6AC3FFC5EAC}"/>
          </ac:spMkLst>
        </pc:spChg>
        <pc:spChg chg="add">
          <ac:chgData name="CHANDANA MN" userId="S::mchandanabtech20@ced.alliance.edu.in::d70552fc-75e6-44d9-a196-8a309e47e583" providerId="AD" clId="Web-{C065E949-C6E0-4FD6-BB03-03052E237E81}" dt="2021-07-10T05:44:40.964" v="73"/>
          <ac:spMkLst>
            <pc:docMk/>
            <pc:sldMk cId="3464875403" sldId="258"/>
            <ac:spMk id="10" creationId="{38F9F37E-D3CF-4F3D-96C2-25307819DF2D}"/>
          </ac:spMkLst>
        </pc:spChg>
        <pc:spChg chg="add">
          <ac:chgData name="CHANDANA MN" userId="S::mchandanabtech20@ced.alliance.edu.in::d70552fc-75e6-44d9-a196-8a309e47e583" providerId="AD" clId="Web-{C065E949-C6E0-4FD6-BB03-03052E237E81}" dt="2021-07-10T05:44:40.964" v="73"/>
          <ac:spMkLst>
            <pc:docMk/>
            <pc:sldMk cId="3464875403" sldId="258"/>
            <ac:spMk id="12" creationId="{C5FFF17D-767C-40E7-8C89-962F1F54BCD0}"/>
          </ac:spMkLst>
        </pc:spChg>
        <pc:spChg chg="add del">
          <ac:chgData name="CHANDANA MN" userId="S::mchandanabtech20@ced.alliance.edu.in::d70552fc-75e6-44d9-a196-8a309e47e583" providerId="AD" clId="Web-{C065E949-C6E0-4FD6-BB03-03052E237E81}" dt="2021-07-10T05:44:40.933" v="72"/>
          <ac:spMkLst>
            <pc:docMk/>
            <pc:sldMk cId="3464875403" sldId="258"/>
            <ac:spMk id="13" creationId="{A3C183B1-1D4B-4E3D-A02E-A426E3BFA016}"/>
          </ac:spMkLst>
        </pc:spChg>
        <pc:spChg chg="add">
          <ac:chgData name="CHANDANA MN" userId="S::mchandanabtech20@ced.alliance.edu.in::d70552fc-75e6-44d9-a196-8a309e47e583" providerId="AD" clId="Web-{C065E949-C6E0-4FD6-BB03-03052E237E81}" dt="2021-07-10T05:44:40.964" v="73"/>
          <ac:spMkLst>
            <pc:docMk/>
            <pc:sldMk cId="3464875403" sldId="258"/>
            <ac:spMk id="14" creationId="{E69F39E1-619D-4D9E-8823-8BD8CC3206B6}"/>
          </ac:spMkLst>
        </pc:spChg>
        <pc:spChg chg="add del">
          <ac:chgData name="CHANDANA MN" userId="S::mchandanabtech20@ced.alliance.edu.in::d70552fc-75e6-44d9-a196-8a309e47e583" providerId="AD" clId="Web-{C065E949-C6E0-4FD6-BB03-03052E237E81}" dt="2021-07-10T05:45:15.324" v="75"/>
          <ac:spMkLst>
            <pc:docMk/>
            <pc:sldMk cId="3464875403" sldId="258"/>
            <ac:spMk id="15" creationId="{86F4CE62-7E7A-4EC1-93D3-63335C9B5771}"/>
          </ac:spMkLst>
        </pc:spChg>
        <pc:spChg chg="add">
          <ac:chgData name="CHANDANA MN" userId="S::mchandanabtech20@ced.alliance.edu.in::d70552fc-75e6-44d9-a196-8a309e47e583" providerId="AD" clId="Web-{C065E949-C6E0-4FD6-BB03-03052E237E81}" dt="2021-07-10T05:44:40.964" v="73"/>
          <ac:spMkLst>
            <pc:docMk/>
            <pc:sldMk cId="3464875403" sldId="258"/>
            <ac:spMk id="16" creationId="{C8C53F47-DF50-454F-A5A6-6B969748D972}"/>
          </ac:spMkLst>
        </pc:spChg>
        <pc:graphicFrameChg chg="add del">
          <ac:chgData name="CHANDANA MN" userId="S::mchandanabtech20@ced.alliance.edu.in::d70552fc-75e6-44d9-a196-8a309e47e583" providerId="AD" clId="Web-{C065E949-C6E0-4FD6-BB03-03052E237E81}" dt="2021-07-10T05:44:40.933" v="72"/>
          <ac:graphicFrameMkLst>
            <pc:docMk/>
            <pc:sldMk cId="3464875403" sldId="258"/>
            <ac:graphicFrameMk id="5" creationId="{C4A4BDE4-3352-4F52-BE36-D2A1A7991BA4}"/>
          </ac:graphicFrameMkLst>
        </pc:graphicFrameChg>
        <pc:picChg chg="add">
          <ac:chgData name="CHANDANA MN" userId="S::mchandanabtech20@ced.alliance.edu.in::d70552fc-75e6-44d9-a196-8a309e47e583" providerId="AD" clId="Web-{C065E949-C6E0-4FD6-BB03-03052E237E81}" dt="2021-07-10T05:44:40.964" v="73"/>
          <ac:picMkLst>
            <pc:docMk/>
            <pc:sldMk cId="3464875403" sldId="258"/>
            <ac:picMk id="18" creationId="{6A26901A-BC62-4A3A-A07A-65E1F3DDDEC6}"/>
          </ac:picMkLst>
        </pc:picChg>
        <pc:cxnChg chg="add del">
          <ac:chgData name="CHANDANA MN" userId="S::mchandanabtech20@ced.alliance.edu.in::d70552fc-75e6-44d9-a196-8a309e47e583" providerId="AD" clId="Web-{C065E949-C6E0-4FD6-BB03-03052E237E81}" dt="2021-07-10T05:44:40.933" v="72"/>
          <ac:cxnSpMkLst>
            <pc:docMk/>
            <pc:sldMk cId="3464875403" sldId="258"/>
            <ac:cxnSpMk id="11" creationId="{D259FEF2-F6A5-442F-BA10-4E39EECD0ABE}"/>
          </ac:cxnSpMkLst>
        </pc:cxnChg>
      </pc:sldChg>
      <pc:sldChg chg="addSp modSp new mod setBg">
        <pc:chgData name="CHANDANA MN" userId="S::mchandanabtech20@ced.alliance.edu.in::d70552fc-75e6-44d9-a196-8a309e47e583" providerId="AD" clId="Web-{C065E949-C6E0-4FD6-BB03-03052E237E81}" dt="2021-07-10T05:55:42.493" v="141" actId="20577"/>
        <pc:sldMkLst>
          <pc:docMk/>
          <pc:sldMk cId="1256802982" sldId="259"/>
        </pc:sldMkLst>
        <pc:spChg chg="mod">
          <ac:chgData name="CHANDANA MN" userId="S::mchandanabtech20@ced.alliance.edu.in::d70552fc-75e6-44d9-a196-8a309e47e583" providerId="AD" clId="Web-{C065E949-C6E0-4FD6-BB03-03052E237E81}" dt="2021-07-10T05:55:42.493" v="141" actId="20577"/>
          <ac:spMkLst>
            <pc:docMk/>
            <pc:sldMk cId="1256802982" sldId="259"/>
            <ac:spMk id="2" creationId="{AA8D2427-BBF5-4403-9D6A-EA5055ED3119}"/>
          </ac:spMkLst>
        </pc:spChg>
        <pc:spChg chg="mod">
          <ac:chgData name="CHANDANA MN" userId="S::mchandanabtech20@ced.alliance.edu.in::d70552fc-75e6-44d9-a196-8a309e47e583" providerId="AD" clId="Web-{C065E949-C6E0-4FD6-BB03-03052E237E81}" dt="2021-07-10T05:55:08.259" v="140" actId="14100"/>
          <ac:spMkLst>
            <pc:docMk/>
            <pc:sldMk cId="1256802982" sldId="259"/>
            <ac:spMk id="3" creationId="{614F51B7-8368-45F7-B62F-34878FE217DC}"/>
          </ac:spMkLst>
        </pc:spChg>
        <pc:spChg chg="add">
          <ac:chgData name="CHANDANA MN" userId="S::mchandanabtech20@ced.alliance.edu.in::d70552fc-75e6-44d9-a196-8a309e47e583" providerId="AD" clId="Web-{C065E949-C6E0-4FD6-BB03-03052E237E81}" dt="2021-07-10T05:53:11.009" v="121"/>
          <ac:spMkLst>
            <pc:docMk/>
            <pc:sldMk cId="1256802982" sldId="259"/>
            <ac:spMk id="8" creationId="{FD6EDB49-211E-499D-9A08-6C5FF3D060F7}"/>
          </ac:spMkLst>
        </pc:spChg>
        <pc:spChg chg="add">
          <ac:chgData name="CHANDANA MN" userId="S::mchandanabtech20@ced.alliance.edu.in::d70552fc-75e6-44d9-a196-8a309e47e583" providerId="AD" clId="Web-{C065E949-C6E0-4FD6-BB03-03052E237E81}" dt="2021-07-10T05:53:11.009" v="121"/>
          <ac:spMkLst>
            <pc:docMk/>
            <pc:sldMk cId="1256802982" sldId="259"/>
            <ac:spMk id="10" creationId="{38F9F37E-D3CF-4F3D-96C2-25307819DF2D}"/>
          </ac:spMkLst>
        </pc:spChg>
        <pc:spChg chg="add">
          <ac:chgData name="CHANDANA MN" userId="S::mchandanabtech20@ced.alliance.edu.in::d70552fc-75e6-44d9-a196-8a309e47e583" providerId="AD" clId="Web-{C065E949-C6E0-4FD6-BB03-03052E237E81}" dt="2021-07-10T05:53:11.009" v="121"/>
          <ac:spMkLst>
            <pc:docMk/>
            <pc:sldMk cId="1256802982" sldId="259"/>
            <ac:spMk id="12" creationId="{C5FFF17D-767C-40E7-8C89-962F1F54BCD0}"/>
          </ac:spMkLst>
        </pc:spChg>
        <pc:spChg chg="add">
          <ac:chgData name="CHANDANA MN" userId="S::mchandanabtech20@ced.alliance.edu.in::d70552fc-75e6-44d9-a196-8a309e47e583" providerId="AD" clId="Web-{C065E949-C6E0-4FD6-BB03-03052E237E81}" dt="2021-07-10T05:53:11.009" v="121"/>
          <ac:spMkLst>
            <pc:docMk/>
            <pc:sldMk cId="1256802982" sldId="259"/>
            <ac:spMk id="14" creationId="{E69F39E1-619D-4D9E-8823-8BD8CC3206B6}"/>
          </ac:spMkLst>
        </pc:spChg>
        <pc:spChg chg="add">
          <ac:chgData name="CHANDANA MN" userId="S::mchandanabtech20@ced.alliance.edu.in::d70552fc-75e6-44d9-a196-8a309e47e583" providerId="AD" clId="Web-{C065E949-C6E0-4FD6-BB03-03052E237E81}" dt="2021-07-10T05:53:11.009" v="121"/>
          <ac:spMkLst>
            <pc:docMk/>
            <pc:sldMk cId="1256802982" sldId="259"/>
            <ac:spMk id="16" creationId="{C8C53F47-DF50-454F-A5A6-6B969748D972}"/>
          </ac:spMkLst>
        </pc:spChg>
        <pc:picChg chg="add">
          <ac:chgData name="CHANDANA MN" userId="S::mchandanabtech20@ced.alliance.edu.in::d70552fc-75e6-44d9-a196-8a309e47e583" providerId="AD" clId="Web-{C065E949-C6E0-4FD6-BB03-03052E237E81}" dt="2021-07-10T05:53:11.009" v="121"/>
          <ac:picMkLst>
            <pc:docMk/>
            <pc:sldMk cId="1256802982" sldId="259"/>
            <ac:picMk id="18" creationId="{6A26901A-BC62-4A3A-A07A-65E1F3DDDEC6}"/>
          </ac:picMkLst>
        </pc:picChg>
      </pc:sldChg>
      <pc:sldChg chg="addSp delSp modSp new mod setBg">
        <pc:chgData name="CHANDANA MN" userId="S::mchandanabtech20@ced.alliance.edu.in::d70552fc-75e6-44d9-a196-8a309e47e583" providerId="AD" clId="Web-{C065E949-C6E0-4FD6-BB03-03052E237E81}" dt="2021-07-10T06:04:03.944" v="176" actId="14100"/>
        <pc:sldMkLst>
          <pc:docMk/>
          <pc:sldMk cId="3368062422" sldId="260"/>
        </pc:sldMkLst>
        <pc:spChg chg="del">
          <ac:chgData name="CHANDANA MN" userId="S::mchandanabtech20@ced.alliance.edu.in::d70552fc-75e6-44d9-a196-8a309e47e583" providerId="AD" clId="Web-{C065E949-C6E0-4FD6-BB03-03052E237E81}" dt="2021-07-10T05:58:15.555" v="144"/>
          <ac:spMkLst>
            <pc:docMk/>
            <pc:sldMk cId="3368062422" sldId="260"/>
            <ac:spMk id="2" creationId="{39AA845C-4D4E-472F-AE74-B7B41211BDEE}"/>
          </ac:spMkLst>
        </pc:spChg>
        <pc:spChg chg="del">
          <ac:chgData name="CHANDANA MN" userId="S::mchandanabtech20@ced.alliance.edu.in::d70552fc-75e6-44d9-a196-8a309e47e583" providerId="AD" clId="Web-{C065E949-C6E0-4FD6-BB03-03052E237E81}" dt="2021-07-10T05:58:09.992" v="143"/>
          <ac:spMkLst>
            <pc:docMk/>
            <pc:sldMk cId="3368062422" sldId="260"/>
            <ac:spMk id="3" creationId="{249FD569-BF2B-4C9C-B63C-E9199EDC1AB7}"/>
          </ac:spMkLst>
        </pc:spChg>
        <pc:spChg chg="add del">
          <ac:chgData name="CHANDANA MN" userId="S::mchandanabtech20@ced.alliance.edu.in::d70552fc-75e6-44d9-a196-8a309e47e583" providerId="AD" clId="Web-{C065E949-C6E0-4FD6-BB03-03052E237E81}" dt="2021-07-10T05:58:25.086" v="146"/>
          <ac:spMkLst>
            <pc:docMk/>
            <pc:sldMk cId="3368062422" sldId="260"/>
            <ac:spMk id="8" creationId="{77F8D9AC-F686-4025-8D81-BCB304707735}"/>
          </ac:spMkLst>
        </pc:spChg>
        <pc:spChg chg="add del">
          <ac:chgData name="CHANDANA MN" userId="S::mchandanabtech20@ced.alliance.edu.in::d70552fc-75e6-44d9-a196-8a309e47e583" providerId="AD" clId="Web-{C065E949-C6E0-4FD6-BB03-03052E237E81}" dt="2021-07-10T05:58:32.883" v="149"/>
          <ac:spMkLst>
            <pc:docMk/>
            <pc:sldMk cId="3368062422" sldId="260"/>
            <ac:spMk id="11" creationId="{35C3D674-3D59-4E93-80CA-0C0A9095E816}"/>
          </ac:spMkLst>
        </pc:spChg>
        <pc:spChg chg="add del">
          <ac:chgData name="CHANDANA MN" userId="S::mchandanabtech20@ced.alliance.edu.in::d70552fc-75e6-44d9-a196-8a309e47e583" providerId="AD" clId="Web-{C065E949-C6E0-4FD6-BB03-03052E237E81}" dt="2021-07-10T05:58:32.883" v="149"/>
          <ac:spMkLst>
            <pc:docMk/>
            <pc:sldMk cId="3368062422" sldId="260"/>
            <ac:spMk id="15" creationId="{EF2A81E1-BCBE-426B-8C09-33274E69409D}"/>
          </ac:spMkLst>
        </pc:spChg>
        <pc:spChg chg="add del">
          <ac:chgData name="CHANDANA MN" userId="S::mchandanabtech20@ced.alliance.edu.in::d70552fc-75e6-44d9-a196-8a309e47e583" providerId="AD" clId="Web-{C065E949-C6E0-4FD6-BB03-03052E237E81}" dt="2021-07-10T05:59:38.695" v="157"/>
          <ac:spMkLst>
            <pc:docMk/>
            <pc:sldMk cId="3368062422" sldId="260"/>
            <ac:spMk id="21" creationId="{CDDE5CDF-1512-4CDA-B956-23D223F8DE44}"/>
          </ac:spMkLst>
        </pc:spChg>
        <pc:spChg chg="add del">
          <ac:chgData name="CHANDANA MN" userId="S::mchandanabtech20@ced.alliance.edu.in::d70552fc-75e6-44d9-a196-8a309e47e583" providerId="AD" clId="Web-{C065E949-C6E0-4FD6-BB03-03052E237E81}" dt="2021-07-10T05:58:32.852" v="148"/>
          <ac:spMkLst>
            <pc:docMk/>
            <pc:sldMk cId="3368062422" sldId="260"/>
            <ac:spMk id="24" creationId="{CDDE5CDF-1512-4CDA-B956-23D223F8DE44}"/>
          </ac:spMkLst>
        </pc:spChg>
        <pc:spChg chg="add del">
          <ac:chgData name="CHANDANA MN" userId="S::mchandanabtech20@ced.alliance.edu.in::d70552fc-75e6-44d9-a196-8a309e47e583" providerId="AD" clId="Web-{C065E949-C6E0-4FD6-BB03-03052E237E81}" dt="2021-07-10T05:59:38.695" v="157"/>
          <ac:spMkLst>
            <pc:docMk/>
            <pc:sldMk cId="3368062422" sldId="260"/>
            <ac:spMk id="25" creationId="{B6E6531A-0776-43BA-A852-5FB5C77534D5}"/>
          </ac:spMkLst>
        </pc:spChg>
        <pc:spChg chg="add del">
          <ac:chgData name="CHANDANA MN" userId="S::mchandanabtech20@ced.alliance.edu.in::d70552fc-75e6-44d9-a196-8a309e47e583" providerId="AD" clId="Web-{C065E949-C6E0-4FD6-BB03-03052E237E81}" dt="2021-07-10T05:58:32.852" v="148"/>
          <ac:spMkLst>
            <pc:docMk/>
            <pc:sldMk cId="3368062422" sldId="260"/>
            <ac:spMk id="30" creationId="{62C9703D-C8F9-44AD-A7C0-C2F3871F8C1B}"/>
          </ac:spMkLst>
        </pc:spChg>
        <pc:spChg chg="add del">
          <ac:chgData name="CHANDANA MN" userId="S::mchandanabtech20@ced.alliance.edu.in::d70552fc-75e6-44d9-a196-8a309e47e583" providerId="AD" clId="Web-{C065E949-C6E0-4FD6-BB03-03052E237E81}" dt="2021-07-10T05:59:38.695" v="157"/>
          <ac:spMkLst>
            <pc:docMk/>
            <pc:sldMk cId="3368062422" sldId="260"/>
            <ac:spMk id="32" creationId="{F8C5273F-2B84-46BF-A94F-1A20E13B3AA1}"/>
          </ac:spMkLst>
        </pc:spChg>
        <pc:spChg chg="add del">
          <ac:chgData name="CHANDANA MN" userId="S::mchandanabtech20@ced.alliance.edu.in::d70552fc-75e6-44d9-a196-8a309e47e583" providerId="AD" clId="Web-{C065E949-C6E0-4FD6-BB03-03052E237E81}" dt="2021-07-10T06:02:45.241" v="167"/>
          <ac:spMkLst>
            <pc:docMk/>
            <pc:sldMk cId="3368062422" sldId="260"/>
            <ac:spMk id="37" creationId="{CDDE5CDF-1512-4CDA-B956-23D223F8DE44}"/>
          </ac:spMkLst>
        </pc:spChg>
        <pc:spChg chg="add del">
          <ac:chgData name="CHANDANA MN" userId="S::mchandanabtech20@ced.alliance.edu.in::d70552fc-75e6-44d9-a196-8a309e47e583" providerId="AD" clId="Web-{C065E949-C6E0-4FD6-BB03-03052E237E81}" dt="2021-07-10T06:02:45.241" v="167"/>
          <ac:spMkLst>
            <pc:docMk/>
            <pc:sldMk cId="3368062422" sldId="260"/>
            <ac:spMk id="43" creationId="{62C9703D-C8F9-44AD-A7C0-C2F3871F8C1B}"/>
          </ac:spMkLst>
        </pc:spChg>
        <pc:spChg chg="add">
          <ac:chgData name="CHANDANA MN" userId="S::mchandanabtech20@ced.alliance.edu.in::d70552fc-75e6-44d9-a196-8a309e47e583" providerId="AD" clId="Web-{C065E949-C6E0-4FD6-BB03-03052E237E81}" dt="2021-07-10T06:02:45.241" v="167"/>
          <ac:spMkLst>
            <pc:docMk/>
            <pc:sldMk cId="3368062422" sldId="260"/>
            <ac:spMk id="48" creationId="{CDDE5CDF-1512-4CDA-B956-23D223F8DE44}"/>
          </ac:spMkLst>
        </pc:spChg>
        <pc:spChg chg="add">
          <ac:chgData name="CHANDANA MN" userId="S::mchandanabtech20@ced.alliance.edu.in::d70552fc-75e6-44d9-a196-8a309e47e583" providerId="AD" clId="Web-{C065E949-C6E0-4FD6-BB03-03052E237E81}" dt="2021-07-10T06:02:45.241" v="167"/>
          <ac:spMkLst>
            <pc:docMk/>
            <pc:sldMk cId="3368062422" sldId="260"/>
            <ac:spMk id="54" creationId="{62C9703D-C8F9-44AD-A7C0-C2F3871F8C1B}"/>
          </ac:spMkLst>
        </pc:spChg>
        <pc:picChg chg="add del mod ord">
          <ac:chgData name="CHANDANA MN" userId="S::mchandanabtech20@ced.alliance.edu.in::d70552fc-75e6-44d9-a196-8a309e47e583" providerId="AD" clId="Web-{C065E949-C6E0-4FD6-BB03-03052E237E81}" dt="2021-07-10T06:00:17.914" v="165"/>
          <ac:picMkLst>
            <pc:docMk/>
            <pc:sldMk cId="3368062422" sldId="260"/>
            <ac:picMk id="4" creationId="{7C90E6D5-3B06-45CA-8631-580346810994}"/>
          </ac:picMkLst>
        </pc:picChg>
        <pc:picChg chg="add mod modCrop">
          <ac:chgData name="CHANDANA MN" userId="S::mchandanabtech20@ced.alliance.edu.in::d70552fc-75e6-44d9-a196-8a309e47e583" providerId="AD" clId="Web-{C065E949-C6E0-4FD6-BB03-03052E237E81}" dt="2021-07-10T06:04:03.944" v="176" actId="14100"/>
          <ac:picMkLst>
            <pc:docMk/>
            <pc:sldMk cId="3368062422" sldId="260"/>
            <ac:picMk id="5" creationId="{84E3CFEE-BDE0-4448-9C6F-86584F1D503D}"/>
          </ac:picMkLst>
        </pc:picChg>
        <pc:picChg chg="add del">
          <ac:chgData name="CHANDANA MN" userId="S::mchandanabtech20@ced.alliance.edu.in::d70552fc-75e6-44d9-a196-8a309e47e583" providerId="AD" clId="Web-{C065E949-C6E0-4FD6-BB03-03052E237E81}" dt="2021-07-10T05:58:32.883" v="149"/>
          <ac:picMkLst>
            <pc:docMk/>
            <pc:sldMk cId="3368062422" sldId="260"/>
            <ac:picMk id="17" creationId="{39D1DDD4-5BB3-45BA-B9B3-06B62299AD79}"/>
          </ac:picMkLst>
        </pc:picChg>
        <pc:picChg chg="add del">
          <ac:chgData name="CHANDANA MN" userId="S::mchandanabtech20@ced.alliance.edu.in::d70552fc-75e6-44d9-a196-8a309e47e583" providerId="AD" clId="Web-{C065E949-C6E0-4FD6-BB03-03052E237E81}" dt="2021-07-10T05:59:38.695" v="157"/>
          <ac:picMkLst>
            <pc:docMk/>
            <pc:sldMk cId="3368062422" sldId="260"/>
            <ac:picMk id="22" creationId="{B029D7D8-5A6B-4C76-94C8-15798C6C5ADB}"/>
          </ac:picMkLst>
        </pc:picChg>
        <pc:picChg chg="add del">
          <ac:chgData name="CHANDANA MN" userId="S::mchandanabtech20@ced.alliance.edu.in::d70552fc-75e6-44d9-a196-8a309e47e583" providerId="AD" clId="Web-{C065E949-C6E0-4FD6-BB03-03052E237E81}" dt="2021-07-10T05:58:32.852" v="148"/>
          <ac:picMkLst>
            <pc:docMk/>
            <pc:sldMk cId="3368062422" sldId="260"/>
            <ac:picMk id="26" creationId="{B029D7D8-5A6B-4C76-94C8-15798C6C5ADB}"/>
          </ac:picMkLst>
        </pc:picChg>
        <pc:picChg chg="add del">
          <ac:chgData name="CHANDANA MN" userId="S::mchandanabtech20@ced.alliance.edu.in::d70552fc-75e6-44d9-a196-8a309e47e583" providerId="AD" clId="Web-{C065E949-C6E0-4FD6-BB03-03052E237E81}" dt="2021-07-10T06:02:45.241" v="167"/>
          <ac:picMkLst>
            <pc:docMk/>
            <pc:sldMk cId="3368062422" sldId="260"/>
            <ac:picMk id="39" creationId="{B029D7D8-5A6B-4C76-94C8-15798C6C5ADB}"/>
          </ac:picMkLst>
        </pc:picChg>
        <pc:picChg chg="add">
          <ac:chgData name="CHANDANA MN" userId="S::mchandanabtech20@ced.alliance.edu.in::d70552fc-75e6-44d9-a196-8a309e47e583" providerId="AD" clId="Web-{C065E949-C6E0-4FD6-BB03-03052E237E81}" dt="2021-07-10T06:02:45.241" v="167"/>
          <ac:picMkLst>
            <pc:docMk/>
            <pc:sldMk cId="3368062422" sldId="260"/>
            <ac:picMk id="50" creationId="{B029D7D8-5A6B-4C76-94C8-15798C6C5ADB}"/>
          </ac:picMkLst>
        </pc:picChg>
        <pc:cxnChg chg="add del">
          <ac:chgData name="CHANDANA MN" userId="S::mchandanabtech20@ced.alliance.edu.in::d70552fc-75e6-44d9-a196-8a309e47e583" providerId="AD" clId="Web-{C065E949-C6E0-4FD6-BB03-03052E237E81}" dt="2021-07-10T05:58:32.883" v="149"/>
          <ac:cxnSpMkLst>
            <pc:docMk/>
            <pc:sldMk cId="3368062422" sldId="260"/>
            <ac:cxnSpMk id="13" creationId="{C884B8F8-FDC9-498B-9960-5D7260AFCB03}"/>
          </ac:cxnSpMkLst>
        </pc:cxnChg>
        <pc:cxnChg chg="add del">
          <ac:chgData name="CHANDANA MN" userId="S::mchandanabtech20@ced.alliance.edu.in::d70552fc-75e6-44d9-a196-8a309e47e583" providerId="AD" clId="Web-{C065E949-C6E0-4FD6-BB03-03052E237E81}" dt="2021-07-10T05:58:32.883" v="149"/>
          <ac:cxnSpMkLst>
            <pc:docMk/>
            <pc:sldMk cId="3368062422" sldId="260"/>
            <ac:cxnSpMk id="19" creationId="{A24DAE64-2302-42EA-8239-F2F0775CA5AD}"/>
          </ac:cxnSpMkLst>
        </pc:cxnChg>
        <pc:cxnChg chg="add del">
          <ac:chgData name="CHANDANA MN" userId="S::mchandanabtech20@ced.alliance.edu.in::d70552fc-75e6-44d9-a196-8a309e47e583" providerId="AD" clId="Web-{C065E949-C6E0-4FD6-BB03-03052E237E81}" dt="2021-07-10T05:59:38.695" v="157"/>
          <ac:cxnSpMkLst>
            <pc:docMk/>
            <pc:sldMk cId="3368062422" sldId="260"/>
            <ac:cxnSpMk id="23" creationId="{A5C9319C-E20D-4884-952F-60B6A58C3E34}"/>
          </ac:cxnSpMkLst>
        </pc:cxnChg>
        <pc:cxnChg chg="add del">
          <ac:chgData name="CHANDANA MN" userId="S::mchandanabtech20@ced.alliance.edu.in::d70552fc-75e6-44d9-a196-8a309e47e583" providerId="AD" clId="Web-{C065E949-C6E0-4FD6-BB03-03052E237E81}" dt="2021-07-10T05:58:32.852" v="148"/>
          <ac:cxnSpMkLst>
            <pc:docMk/>
            <pc:sldMk cId="3368062422" sldId="260"/>
            <ac:cxnSpMk id="28" creationId="{A5C9319C-E20D-4884-952F-60B6A58C3E34}"/>
          </ac:cxnSpMkLst>
        </pc:cxnChg>
        <pc:cxnChg chg="add del">
          <ac:chgData name="CHANDANA MN" userId="S::mchandanabtech20@ced.alliance.edu.in::d70552fc-75e6-44d9-a196-8a309e47e583" providerId="AD" clId="Web-{C065E949-C6E0-4FD6-BB03-03052E237E81}" dt="2021-07-10T06:02:45.241" v="167"/>
          <ac:cxnSpMkLst>
            <pc:docMk/>
            <pc:sldMk cId="3368062422" sldId="260"/>
            <ac:cxnSpMk id="41" creationId="{A5C9319C-E20D-4884-952F-60B6A58C3E34}"/>
          </ac:cxnSpMkLst>
        </pc:cxnChg>
        <pc:cxnChg chg="add">
          <ac:chgData name="CHANDANA MN" userId="S::mchandanabtech20@ced.alliance.edu.in::d70552fc-75e6-44d9-a196-8a309e47e583" providerId="AD" clId="Web-{C065E949-C6E0-4FD6-BB03-03052E237E81}" dt="2021-07-10T06:02:45.241" v="167"/>
          <ac:cxnSpMkLst>
            <pc:docMk/>
            <pc:sldMk cId="3368062422" sldId="260"/>
            <ac:cxnSpMk id="52" creationId="{A5C9319C-E20D-4884-952F-60B6A58C3E34}"/>
          </ac:cxnSpMkLst>
        </pc:cxnChg>
      </pc:sldChg>
      <pc:sldChg chg="addSp delSp modSp new mod setBg modClrScheme delDesignElem modShow chgLayout">
        <pc:chgData name="CHANDANA MN" userId="S::mchandanabtech20@ced.alliance.edu.in::d70552fc-75e6-44d9-a196-8a309e47e583" providerId="AD" clId="Web-{C065E949-C6E0-4FD6-BB03-03052E237E81}" dt="2021-07-10T06:11:40.255" v="218" actId="1076"/>
        <pc:sldMkLst>
          <pc:docMk/>
          <pc:sldMk cId="1511136166" sldId="261"/>
        </pc:sldMkLst>
        <pc:spChg chg="del">
          <ac:chgData name="CHANDANA MN" userId="S::mchandanabtech20@ced.alliance.edu.in::d70552fc-75e6-44d9-a196-8a309e47e583" providerId="AD" clId="Web-{C065E949-C6E0-4FD6-BB03-03052E237E81}" dt="2021-07-10T06:07:53.209" v="179"/>
          <ac:spMkLst>
            <pc:docMk/>
            <pc:sldMk cId="1511136166" sldId="261"/>
            <ac:spMk id="2" creationId="{EC65CD81-B3EE-4D12-91CF-54CAAC2013A7}"/>
          </ac:spMkLst>
        </pc:spChg>
        <pc:spChg chg="del">
          <ac:chgData name="CHANDANA MN" userId="S::mchandanabtech20@ced.alliance.edu.in::d70552fc-75e6-44d9-a196-8a309e47e583" providerId="AD" clId="Web-{C065E949-C6E0-4FD6-BB03-03052E237E81}" dt="2021-07-10T06:07:45.084" v="178"/>
          <ac:spMkLst>
            <pc:docMk/>
            <pc:sldMk cId="1511136166" sldId="261"/>
            <ac:spMk id="3" creationId="{834B6594-239C-4489-B261-CD7F5BDEFD37}"/>
          </ac:spMkLst>
        </pc:spChg>
        <pc:spChg chg="add del mod ord">
          <ac:chgData name="CHANDANA MN" userId="S::mchandanabtech20@ced.alliance.edu.in::d70552fc-75e6-44d9-a196-8a309e47e583" providerId="AD" clId="Web-{C065E949-C6E0-4FD6-BB03-03052E237E81}" dt="2021-07-10T06:08:30.334" v="182"/>
          <ac:spMkLst>
            <pc:docMk/>
            <pc:sldMk cId="1511136166" sldId="261"/>
            <ac:spMk id="5" creationId="{D5D2CCA5-95F8-4C71-8BB7-8BD2A33F9C32}"/>
          </ac:spMkLst>
        </pc:spChg>
        <pc:spChg chg="add del">
          <ac:chgData name="CHANDANA MN" userId="S::mchandanabtech20@ced.alliance.edu.in::d70552fc-75e6-44d9-a196-8a309e47e583" providerId="AD" clId="Web-{C065E949-C6E0-4FD6-BB03-03052E237E81}" dt="2021-07-10T06:09:17.052" v="186"/>
          <ac:spMkLst>
            <pc:docMk/>
            <pc:sldMk cId="1511136166" sldId="261"/>
            <ac:spMk id="6" creationId="{0CABCAE3-64FC-4149-819F-2C1812824154}"/>
          </ac:spMkLst>
        </pc:spChg>
        <pc:spChg chg="add del">
          <ac:chgData name="CHANDANA MN" userId="S::mchandanabtech20@ced.alliance.edu.in::d70552fc-75e6-44d9-a196-8a309e47e583" providerId="AD" clId="Web-{C065E949-C6E0-4FD6-BB03-03052E237E81}" dt="2021-07-10T06:08:13.849" v="181"/>
          <ac:spMkLst>
            <pc:docMk/>
            <pc:sldMk cId="1511136166" sldId="261"/>
            <ac:spMk id="9" creationId="{1CE580D1-F917-4567-AFB4-99AA9B52ADF0}"/>
          </ac:spMkLst>
        </pc:spChg>
        <pc:spChg chg="add del">
          <ac:chgData name="CHANDANA MN" userId="S::mchandanabtech20@ced.alliance.edu.in::d70552fc-75e6-44d9-a196-8a309e47e583" providerId="AD" clId="Web-{C065E949-C6E0-4FD6-BB03-03052E237E81}" dt="2021-07-10T06:09:17.052" v="186"/>
          <ac:spMkLst>
            <pc:docMk/>
            <pc:sldMk cId="1511136166" sldId="261"/>
            <ac:spMk id="12" creationId="{2FA7AD0A-1871-4DF8-9235-F49D0513B9C1}"/>
          </ac:spMkLst>
        </pc:spChg>
        <pc:spChg chg="add del">
          <ac:chgData name="CHANDANA MN" userId="S::mchandanabtech20@ced.alliance.edu.in::d70552fc-75e6-44d9-a196-8a309e47e583" providerId="AD" clId="Web-{C065E949-C6E0-4FD6-BB03-03052E237E81}" dt="2021-07-10T06:09:17.052" v="186"/>
          <ac:spMkLst>
            <pc:docMk/>
            <pc:sldMk cId="1511136166" sldId="261"/>
            <ac:spMk id="14" creationId="{36B04CFB-FAE5-47DD-9B3E-4E9BA7A89CC1}"/>
          </ac:spMkLst>
        </pc:spChg>
        <pc:spChg chg="add del">
          <ac:chgData name="CHANDANA MN" userId="S::mchandanabtech20@ced.alliance.edu.in::d70552fc-75e6-44d9-a196-8a309e47e583" providerId="AD" clId="Web-{C065E949-C6E0-4FD6-BB03-03052E237E81}" dt="2021-07-10T06:08:13.849" v="181"/>
          <ac:spMkLst>
            <pc:docMk/>
            <pc:sldMk cId="1511136166" sldId="261"/>
            <ac:spMk id="17" creationId="{021A4066-B261-49FE-952E-A0FE3EE75CD2}"/>
          </ac:spMkLst>
        </pc:spChg>
        <pc:spChg chg="add del">
          <ac:chgData name="CHANDANA MN" userId="S::mchandanabtech20@ced.alliance.edu.in::d70552fc-75e6-44d9-a196-8a309e47e583" providerId="AD" clId="Web-{C065E949-C6E0-4FD6-BB03-03052E237E81}" dt="2021-07-10T06:09:17.052" v="186"/>
          <ac:spMkLst>
            <pc:docMk/>
            <pc:sldMk cId="1511136166" sldId="261"/>
            <ac:spMk id="20" creationId="{622F7FD7-8884-4FD5-95AB-0B5C6033ADF7}"/>
          </ac:spMkLst>
        </pc:spChg>
        <pc:spChg chg="add del">
          <ac:chgData name="CHANDANA MN" userId="S::mchandanabtech20@ced.alliance.edu.in::d70552fc-75e6-44d9-a196-8a309e47e583" providerId="AD" clId="Web-{C065E949-C6E0-4FD6-BB03-03052E237E81}" dt="2021-07-10T06:08:13.849" v="181"/>
          <ac:spMkLst>
            <pc:docMk/>
            <pc:sldMk cId="1511136166" sldId="261"/>
            <ac:spMk id="21" creationId="{81958111-BC13-4D45-AB27-0C2C83F9BA64}"/>
          </ac:spMkLst>
        </pc:spChg>
        <pc:spChg chg="add del mod">
          <ac:chgData name="CHANDANA MN" userId="S::mchandanabtech20@ced.alliance.edu.in::d70552fc-75e6-44d9-a196-8a309e47e583" providerId="AD" clId="Web-{C065E949-C6E0-4FD6-BB03-03052E237E81}" dt="2021-07-10T06:09:53.536" v="189"/>
          <ac:spMkLst>
            <pc:docMk/>
            <pc:sldMk cId="1511136166" sldId="261"/>
            <ac:spMk id="26" creationId="{FC0F7473-1E56-4CFB-933F-A42F84493F20}"/>
          </ac:spMkLst>
        </pc:spChg>
        <pc:spChg chg="add mod ord">
          <ac:chgData name="CHANDANA MN" userId="S::mchandanabtech20@ced.alliance.edu.in::d70552fc-75e6-44d9-a196-8a309e47e583" providerId="AD" clId="Web-{C065E949-C6E0-4FD6-BB03-03052E237E81}" dt="2021-07-10T06:11:40.255" v="218" actId="1076"/>
          <ac:spMkLst>
            <pc:docMk/>
            <pc:sldMk cId="1511136166" sldId="261"/>
            <ac:spMk id="28" creationId="{116A6EC9-925D-4A0B-8C34-91839376D34C}"/>
          </ac:spMkLst>
        </pc:spChg>
        <pc:spChg chg="add">
          <ac:chgData name="CHANDANA MN" userId="S::mchandanabtech20@ced.alliance.edu.in::d70552fc-75e6-44d9-a196-8a309e47e583" providerId="AD" clId="Web-{C065E949-C6E0-4FD6-BB03-03052E237E81}" dt="2021-07-10T06:10:22.193" v="193"/>
          <ac:spMkLst>
            <pc:docMk/>
            <pc:sldMk cId="1511136166" sldId="261"/>
            <ac:spMk id="33" creationId="{0CABCAE3-64FC-4149-819F-2C1812824154}"/>
          </ac:spMkLst>
        </pc:spChg>
        <pc:spChg chg="add del">
          <ac:chgData name="CHANDANA MN" userId="S::mchandanabtech20@ced.alliance.edu.in::d70552fc-75e6-44d9-a196-8a309e47e583" providerId="AD" clId="Web-{C065E949-C6E0-4FD6-BB03-03052E237E81}" dt="2021-07-10T06:10:05.036" v="191"/>
          <ac:spMkLst>
            <pc:docMk/>
            <pc:sldMk cId="1511136166" sldId="261"/>
            <ac:spMk id="36" creationId="{0CABCAE3-64FC-4149-819F-2C1812824154}"/>
          </ac:spMkLst>
        </pc:spChg>
        <pc:spChg chg="add">
          <ac:chgData name="CHANDANA MN" userId="S::mchandanabtech20@ced.alliance.edu.in::d70552fc-75e6-44d9-a196-8a309e47e583" providerId="AD" clId="Web-{C065E949-C6E0-4FD6-BB03-03052E237E81}" dt="2021-07-10T06:10:22.193" v="193"/>
          <ac:spMkLst>
            <pc:docMk/>
            <pc:sldMk cId="1511136166" sldId="261"/>
            <ac:spMk id="41" creationId="{2FA7AD0A-1871-4DF8-9235-F49D0513B9C1}"/>
          </ac:spMkLst>
        </pc:spChg>
        <pc:spChg chg="add">
          <ac:chgData name="CHANDANA MN" userId="S::mchandanabtech20@ced.alliance.edu.in::d70552fc-75e6-44d9-a196-8a309e47e583" providerId="AD" clId="Web-{C065E949-C6E0-4FD6-BB03-03052E237E81}" dt="2021-07-10T06:10:22.193" v="193"/>
          <ac:spMkLst>
            <pc:docMk/>
            <pc:sldMk cId="1511136166" sldId="261"/>
            <ac:spMk id="43" creationId="{36B04CFB-FAE5-47DD-9B3E-4E9BA7A89CC1}"/>
          </ac:spMkLst>
        </pc:spChg>
        <pc:spChg chg="add del">
          <ac:chgData name="CHANDANA MN" userId="S::mchandanabtech20@ced.alliance.edu.in::d70552fc-75e6-44d9-a196-8a309e47e583" providerId="AD" clId="Web-{C065E949-C6E0-4FD6-BB03-03052E237E81}" dt="2021-07-10T06:10:05.036" v="191"/>
          <ac:spMkLst>
            <pc:docMk/>
            <pc:sldMk cId="1511136166" sldId="261"/>
            <ac:spMk id="44" creationId="{9AB26DBC-1F7F-4AC0-A88C-69712701E629}"/>
          </ac:spMkLst>
        </pc:spChg>
        <pc:spChg chg="add del">
          <ac:chgData name="CHANDANA MN" userId="S::mchandanabtech20@ced.alliance.edu.in::d70552fc-75e6-44d9-a196-8a309e47e583" providerId="AD" clId="Web-{C065E949-C6E0-4FD6-BB03-03052E237E81}" dt="2021-07-10T06:10:05.036" v="191"/>
          <ac:spMkLst>
            <pc:docMk/>
            <pc:sldMk cId="1511136166" sldId="261"/>
            <ac:spMk id="46" creationId="{6F099884-7695-4976-8EBD-ECB5AF05355F}"/>
          </ac:spMkLst>
        </pc:spChg>
        <pc:spChg chg="add">
          <ac:chgData name="CHANDANA MN" userId="S::mchandanabtech20@ced.alliance.edu.in::d70552fc-75e6-44d9-a196-8a309e47e583" providerId="AD" clId="Web-{C065E949-C6E0-4FD6-BB03-03052E237E81}" dt="2021-07-10T06:10:22.193" v="193"/>
          <ac:spMkLst>
            <pc:docMk/>
            <pc:sldMk cId="1511136166" sldId="261"/>
            <ac:spMk id="51" creationId="{622F7FD7-8884-4FD5-95AB-0B5C6033ADF7}"/>
          </ac:spMkLst>
        </pc:spChg>
        <pc:spChg chg="add del">
          <ac:chgData name="CHANDANA MN" userId="S::mchandanabtech20@ced.alliance.edu.in::d70552fc-75e6-44d9-a196-8a309e47e583" providerId="AD" clId="Web-{C065E949-C6E0-4FD6-BB03-03052E237E81}" dt="2021-07-10T06:10:05.036" v="191"/>
          <ac:spMkLst>
            <pc:docMk/>
            <pc:sldMk cId="1511136166" sldId="261"/>
            <ac:spMk id="52" creationId="{74163961-0280-48BA-BC84-97E03B009955}"/>
          </ac:spMkLst>
        </pc:spChg>
        <pc:grpChg chg="add del">
          <ac:chgData name="CHANDANA MN" userId="S::mchandanabtech20@ced.alliance.edu.in::d70552fc-75e6-44d9-a196-8a309e47e583" providerId="AD" clId="Web-{C065E949-C6E0-4FD6-BB03-03052E237E81}" dt="2021-07-10T06:09:17.052" v="186"/>
          <ac:grpSpMkLst>
            <pc:docMk/>
            <pc:sldMk cId="1511136166" sldId="261"/>
            <ac:grpSpMk id="18" creationId="{E8ACF89C-CFC3-4D68-B3C4-2BEFB7BBE5F7}"/>
          </ac:grpSpMkLst>
        </pc:grpChg>
        <pc:grpChg chg="add del">
          <ac:chgData name="CHANDANA MN" userId="S::mchandanabtech20@ced.alliance.edu.in::d70552fc-75e6-44d9-a196-8a309e47e583" providerId="AD" clId="Web-{C065E949-C6E0-4FD6-BB03-03052E237E81}" dt="2021-07-10T06:08:13.849" v="181"/>
          <ac:grpSpMkLst>
            <pc:docMk/>
            <pc:sldMk cId="1511136166" sldId="261"/>
            <ac:grpSpMk id="23" creationId="{82188758-E18A-4CE5-9D03-F4BF5D887C3F}"/>
          </ac:grpSpMkLst>
        </pc:grpChg>
        <pc:grpChg chg="add">
          <ac:chgData name="CHANDANA MN" userId="S::mchandanabtech20@ced.alliance.edu.in::d70552fc-75e6-44d9-a196-8a309e47e583" providerId="AD" clId="Web-{C065E949-C6E0-4FD6-BB03-03052E237E81}" dt="2021-07-10T06:10:22.193" v="193"/>
          <ac:grpSpMkLst>
            <pc:docMk/>
            <pc:sldMk cId="1511136166" sldId="261"/>
            <ac:grpSpMk id="47" creationId="{E8ACF89C-CFC3-4D68-B3C4-2BEFB7BBE5F7}"/>
          </ac:grpSpMkLst>
        </pc:grpChg>
        <pc:grpChg chg="add del">
          <ac:chgData name="CHANDANA MN" userId="S::mchandanabtech20@ced.alliance.edu.in::d70552fc-75e6-44d9-a196-8a309e47e583" providerId="AD" clId="Web-{C065E949-C6E0-4FD6-BB03-03052E237E81}" dt="2021-07-10T06:10:05.036" v="191"/>
          <ac:grpSpMkLst>
            <pc:docMk/>
            <pc:sldMk cId="1511136166" sldId="261"/>
            <ac:grpSpMk id="48" creationId="{32F6B6B9-C579-41A6-A7D1-A7AB4AA6D233}"/>
          </ac:grpSpMkLst>
        </pc:grpChg>
        <pc:picChg chg="add mod ord modCrop">
          <ac:chgData name="CHANDANA MN" userId="S::mchandanabtech20@ced.alliance.edu.in::d70552fc-75e6-44d9-a196-8a309e47e583" providerId="AD" clId="Web-{C065E949-C6E0-4FD6-BB03-03052E237E81}" dt="2021-07-10T06:10:22.193" v="193"/>
          <ac:picMkLst>
            <pc:docMk/>
            <pc:sldMk cId="1511136166" sldId="261"/>
            <ac:picMk id="4" creationId="{43D9BBCE-79BE-4C4E-ADBC-992B69ADE3A3}"/>
          </ac:picMkLst>
        </pc:picChg>
        <pc:picChg chg="add del">
          <ac:chgData name="CHANDANA MN" userId="S::mchandanabtech20@ced.alliance.edu.in::d70552fc-75e6-44d9-a196-8a309e47e583" providerId="AD" clId="Web-{C065E949-C6E0-4FD6-BB03-03052E237E81}" dt="2021-07-10T06:09:17.052" v="186"/>
          <ac:picMkLst>
            <pc:docMk/>
            <pc:sldMk cId="1511136166" sldId="261"/>
            <ac:picMk id="7" creationId="{012FDCFE-9AD2-4D8A-8CBF-B3AA37EBF6DD}"/>
          </ac:picMkLst>
        </pc:picChg>
        <pc:picChg chg="add del">
          <ac:chgData name="CHANDANA MN" userId="S::mchandanabtech20@ced.alliance.edu.in::d70552fc-75e6-44d9-a196-8a309e47e583" providerId="AD" clId="Web-{C065E949-C6E0-4FD6-BB03-03052E237E81}" dt="2021-07-10T06:08:13.849" v="181"/>
          <ac:picMkLst>
            <pc:docMk/>
            <pc:sldMk cId="1511136166" sldId="261"/>
            <ac:picMk id="11" creationId="{1F5620B8-A2D8-4568-B566-F0453A0D9167}"/>
          </ac:picMkLst>
        </pc:picChg>
        <pc:picChg chg="add del">
          <ac:chgData name="CHANDANA MN" userId="S::mchandanabtech20@ced.alliance.edu.in::d70552fc-75e6-44d9-a196-8a309e47e583" providerId="AD" clId="Web-{C065E949-C6E0-4FD6-BB03-03052E237E81}" dt="2021-07-10T06:09:17.052" v="186"/>
          <ac:picMkLst>
            <pc:docMk/>
            <pc:sldMk cId="1511136166" sldId="261"/>
            <ac:picMk id="22" creationId="{16EFE474-4FE0-4E8F-8F09-5ED2C9E76A84}"/>
          </ac:picMkLst>
        </pc:picChg>
        <pc:picChg chg="add del">
          <ac:chgData name="CHANDANA MN" userId="S::mchandanabtech20@ced.alliance.edu.in::d70552fc-75e6-44d9-a196-8a309e47e583" providerId="AD" clId="Web-{C065E949-C6E0-4FD6-BB03-03052E237E81}" dt="2021-07-10T06:08:13.849" v="181"/>
          <ac:picMkLst>
            <pc:docMk/>
            <pc:sldMk cId="1511136166" sldId="261"/>
            <ac:picMk id="27" creationId="{D42F4933-2ECF-4EE5-BCE4-F19E3CA609FE}"/>
          </ac:picMkLst>
        </pc:picChg>
        <pc:picChg chg="add">
          <ac:chgData name="CHANDANA MN" userId="S::mchandanabtech20@ced.alliance.edu.in::d70552fc-75e6-44d9-a196-8a309e47e583" providerId="AD" clId="Web-{C065E949-C6E0-4FD6-BB03-03052E237E81}" dt="2021-07-10T06:10:22.193" v="193"/>
          <ac:picMkLst>
            <pc:docMk/>
            <pc:sldMk cId="1511136166" sldId="261"/>
            <ac:picMk id="35" creationId="{012FDCFE-9AD2-4D8A-8CBF-B3AA37EBF6DD}"/>
          </ac:picMkLst>
        </pc:picChg>
        <pc:picChg chg="add del">
          <ac:chgData name="CHANDANA MN" userId="S::mchandanabtech20@ced.alliance.edu.in::d70552fc-75e6-44d9-a196-8a309e47e583" providerId="AD" clId="Web-{C065E949-C6E0-4FD6-BB03-03052E237E81}" dt="2021-07-10T06:10:05.036" v="191"/>
          <ac:picMkLst>
            <pc:docMk/>
            <pc:sldMk cId="1511136166" sldId="261"/>
            <ac:picMk id="38" creationId="{012FDCFE-9AD2-4D8A-8CBF-B3AA37EBF6DD}"/>
          </ac:picMkLst>
        </pc:picChg>
        <pc:picChg chg="add">
          <ac:chgData name="CHANDANA MN" userId="S::mchandanabtech20@ced.alliance.edu.in::d70552fc-75e6-44d9-a196-8a309e47e583" providerId="AD" clId="Web-{C065E949-C6E0-4FD6-BB03-03052E237E81}" dt="2021-07-10T06:10:22.193" v="193"/>
          <ac:picMkLst>
            <pc:docMk/>
            <pc:sldMk cId="1511136166" sldId="261"/>
            <ac:picMk id="53" creationId="{16EFE474-4FE0-4E8F-8F09-5ED2C9E76A84}"/>
          </ac:picMkLst>
        </pc:picChg>
        <pc:picChg chg="add del">
          <ac:chgData name="CHANDANA MN" userId="S::mchandanabtech20@ced.alliance.edu.in::d70552fc-75e6-44d9-a196-8a309e47e583" providerId="AD" clId="Web-{C065E949-C6E0-4FD6-BB03-03052E237E81}" dt="2021-07-10T06:10:05.036" v="191"/>
          <ac:picMkLst>
            <pc:docMk/>
            <pc:sldMk cId="1511136166" sldId="261"/>
            <ac:picMk id="56" creationId="{FC7852F8-6371-4D0E-ADF1-AD67B8FD8F9E}"/>
          </ac:picMkLst>
        </pc:picChg>
        <pc:cxnChg chg="add del">
          <ac:chgData name="CHANDANA MN" userId="S::mchandanabtech20@ced.alliance.edu.in::d70552fc-75e6-44d9-a196-8a309e47e583" providerId="AD" clId="Web-{C065E949-C6E0-4FD6-BB03-03052E237E81}" dt="2021-07-10T06:09:17.052" v="186"/>
          <ac:cxnSpMkLst>
            <pc:docMk/>
            <pc:sldMk cId="1511136166" sldId="261"/>
            <ac:cxnSpMk id="8" creationId="{FBD463FC-4CA8-4FF4-85A3-AF9F4B98D210}"/>
          </ac:cxnSpMkLst>
        </pc:cxnChg>
        <pc:cxnChg chg="add del">
          <ac:chgData name="CHANDANA MN" userId="S::mchandanabtech20@ced.alliance.edu.in::d70552fc-75e6-44d9-a196-8a309e47e583" providerId="AD" clId="Web-{C065E949-C6E0-4FD6-BB03-03052E237E81}" dt="2021-07-10T06:09:17.052" v="186"/>
          <ac:cxnSpMkLst>
            <pc:docMk/>
            <pc:sldMk cId="1511136166" sldId="261"/>
            <ac:cxnSpMk id="10" creationId="{BECF35C3-8B44-4F4B-BD25-4C01823DB22A}"/>
          </ac:cxnSpMkLst>
        </pc:cxnChg>
        <pc:cxnChg chg="add del">
          <ac:chgData name="CHANDANA MN" userId="S::mchandanabtech20@ced.alliance.edu.in::d70552fc-75e6-44d9-a196-8a309e47e583" providerId="AD" clId="Web-{C065E949-C6E0-4FD6-BB03-03052E237E81}" dt="2021-07-10T06:08:13.849" v="181"/>
          <ac:cxnSpMkLst>
            <pc:docMk/>
            <pc:sldMk cId="1511136166" sldId="261"/>
            <ac:cxnSpMk id="13" creationId="{1C7D2BA4-4B7A-4596-8BCC-5CF715423894}"/>
          </ac:cxnSpMkLst>
        </pc:cxnChg>
        <pc:cxnChg chg="add del">
          <ac:chgData name="CHANDANA MN" userId="S::mchandanabtech20@ced.alliance.edu.in::d70552fc-75e6-44d9-a196-8a309e47e583" providerId="AD" clId="Web-{C065E949-C6E0-4FD6-BB03-03052E237E81}" dt="2021-07-10T06:08:13.849" v="181"/>
          <ac:cxnSpMkLst>
            <pc:docMk/>
            <pc:sldMk cId="1511136166" sldId="261"/>
            <ac:cxnSpMk id="15" creationId="{C9D4B225-18E9-4C5B-94D8-2ABE6D161E4A}"/>
          </ac:cxnSpMkLst>
        </pc:cxnChg>
        <pc:cxnChg chg="add del">
          <ac:chgData name="CHANDANA MN" userId="S::mchandanabtech20@ced.alliance.edu.in::d70552fc-75e6-44d9-a196-8a309e47e583" providerId="AD" clId="Web-{C065E949-C6E0-4FD6-BB03-03052E237E81}" dt="2021-07-10T06:09:17.052" v="186"/>
          <ac:cxnSpMkLst>
            <pc:docMk/>
            <pc:sldMk cId="1511136166" sldId="261"/>
            <ac:cxnSpMk id="16" creationId="{EE68D41B-9286-479F-9AB7-678C8E348D71}"/>
          </ac:cxnSpMkLst>
        </pc:cxnChg>
        <pc:cxnChg chg="add del">
          <ac:chgData name="CHANDANA MN" userId="S::mchandanabtech20@ced.alliance.edu.in::d70552fc-75e6-44d9-a196-8a309e47e583" providerId="AD" clId="Web-{C065E949-C6E0-4FD6-BB03-03052E237E81}" dt="2021-07-10T06:08:13.849" v="181"/>
          <ac:cxnSpMkLst>
            <pc:docMk/>
            <pc:sldMk cId="1511136166" sldId="261"/>
            <ac:cxnSpMk id="19" creationId="{381B4579-E2EA-4BD7-94FF-0A0BEE135C6B}"/>
          </ac:cxnSpMkLst>
        </pc:cxnChg>
        <pc:cxnChg chg="add del">
          <ac:chgData name="CHANDANA MN" userId="S::mchandanabtech20@ced.alliance.edu.in::d70552fc-75e6-44d9-a196-8a309e47e583" providerId="AD" clId="Web-{C065E949-C6E0-4FD6-BB03-03052E237E81}" dt="2021-07-10T06:08:13.849" v="181"/>
          <ac:cxnSpMkLst>
            <pc:docMk/>
            <pc:sldMk cId="1511136166" sldId="261"/>
            <ac:cxnSpMk id="29" creationId="{C6FAC23C-014D-4AC5-AD1B-36F7D0E7EF32}"/>
          </ac:cxnSpMkLst>
        </pc:cxnChg>
        <pc:cxnChg chg="add del">
          <ac:chgData name="CHANDANA MN" userId="S::mchandanabtech20@ced.alliance.edu.in::d70552fc-75e6-44d9-a196-8a309e47e583" providerId="AD" clId="Web-{C065E949-C6E0-4FD6-BB03-03052E237E81}" dt="2021-07-10T06:09:17.052" v="186"/>
          <ac:cxnSpMkLst>
            <pc:docMk/>
            <pc:sldMk cId="1511136166" sldId="261"/>
            <ac:cxnSpMk id="31" creationId="{CF8B8C81-54DC-4AF5-B682-3A2C70A6B55C}"/>
          </ac:cxnSpMkLst>
        </pc:cxnChg>
        <pc:cxnChg chg="add">
          <ac:chgData name="CHANDANA MN" userId="S::mchandanabtech20@ced.alliance.edu.in::d70552fc-75e6-44d9-a196-8a309e47e583" providerId="AD" clId="Web-{C065E949-C6E0-4FD6-BB03-03052E237E81}" dt="2021-07-10T06:10:22.193" v="193"/>
          <ac:cxnSpMkLst>
            <pc:docMk/>
            <pc:sldMk cId="1511136166" sldId="261"/>
            <ac:cxnSpMk id="37" creationId="{FBD463FC-4CA8-4FF4-85A3-AF9F4B98D210}"/>
          </ac:cxnSpMkLst>
        </pc:cxnChg>
        <pc:cxnChg chg="add">
          <ac:chgData name="CHANDANA MN" userId="S::mchandanabtech20@ced.alliance.edu.in::d70552fc-75e6-44d9-a196-8a309e47e583" providerId="AD" clId="Web-{C065E949-C6E0-4FD6-BB03-03052E237E81}" dt="2021-07-10T06:10:22.193" v="193"/>
          <ac:cxnSpMkLst>
            <pc:docMk/>
            <pc:sldMk cId="1511136166" sldId="261"/>
            <ac:cxnSpMk id="39" creationId="{BECF35C3-8B44-4F4B-BD25-4C01823DB22A}"/>
          </ac:cxnSpMkLst>
        </pc:cxnChg>
        <pc:cxnChg chg="add del">
          <ac:chgData name="CHANDANA MN" userId="S::mchandanabtech20@ced.alliance.edu.in::d70552fc-75e6-44d9-a196-8a309e47e583" providerId="AD" clId="Web-{C065E949-C6E0-4FD6-BB03-03052E237E81}" dt="2021-07-10T06:10:05.036" v="191"/>
          <ac:cxnSpMkLst>
            <pc:docMk/>
            <pc:sldMk cId="1511136166" sldId="261"/>
            <ac:cxnSpMk id="40" creationId="{FBD463FC-4CA8-4FF4-85A3-AF9F4B98D210}"/>
          </ac:cxnSpMkLst>
        </pc:cxnChg>
        <pc:cxnChg chg="add del">
          <ac:chgData name="CHANDANA MN" userId="S::mchandanabtech20@ced.alliance.edu.in::d70552fc-75e6-44d9-a196-8a309e47e583" providerId="AD" clId="Web-{C065E949-C6E0-4FD6-BB03-03052E237E81}" dt="2021-07-10T06:10:05.036" v="191"/>
          <ac:cxnSpMkLst>
            <pc:docMk/>
            <pc:sldMk cId="1511136166" sldId="261"/>
            <ac:cxnSpMk id="42" creationId="{BECF35C3-8B44-4F4B-BD25-4C01823DB22A}"/>
          </ac:cxnSpMkLst>
        </pc:cxnChg>
        <pc:cxnChg chg="add">
          <ac:chgData name="CHANDANA MN" userId="S::mchandanabtech20@ced.alliance.edu.in::d70552fc-75e6-44d9-a196-8a309e47e583" providerId="AD" clId="Web-{C065E949-C6E0-4FD6-BB03-03052E237E81}" dt="2021-07-10T06:10:22.193" v="193"/>
          <ac:cxnSpMkLst>
            <pc:docMk/>
            <pc:sldMk cId="1511136166" sldId="261"/>
            <ac:cxnSpMk id="45" creationId="{EE68D41B-9286-479F-9AB7-678C8E348D71}"/>
          </ac:cxnSpMkLst>
        </pc:cxnChg>
        <pc:cxnChg chg="add del">
          <ac:chgData name="CHANDANA MN" userId="S::mchandanabtech20@ced.alliance.edu.in::d70552fc-75e6-44d9-a196-8a309e47e583" providerId="AD" clId="Web-{C065E949-C6E0-4FD6-BB03-03052E237E81}" dt="2021-07-10T06:10:05.036" v="191"/>
          <ac:cxnSpMkLst>
            <pc:docMk/>
            <pc:sldMk cId="1511136166" sldId="261"/>
            <ac:cxnSpMk id="54" creationId="{BFAC20BB-5902-4D8F-9A2A-E4B516EF39DE}"/>
          </ac:cxnSpMkLst>
        </pc:cxnChg>
        <pc:cxnChg chg="add">
          <ac:chgData name="CHANDANA MN" userId="S::mchandanabtech20@ced.alliance.edu.in::d70552fc-75e6-44d9-a196-8a309e47e583" providerId="AD" clId="Web-{C065E949-C6E0-4FD6-BB03-03052E237E81}" dt="2021-07-10T06:10:22.193" v="193"/>
          <ac:cxnSpMkLst>
            <pc:docMk/>
            <pc:sldMk cId="1511136166" sldId="261"/>
            <ac:cxnSpMk id="55" creationId="{CF8B8C81-54DC-4AF5-B682-3A2C70A6B55C}"/>
          </ac:cxnSpMkLst>
        </pc:cxnChg>
        <pc:cxnChg chg="add del">
          <ac:chgData name="CHANDANA MN" userId="S::mchandanabtech20@ced.alliance.edu.in::d70552fc-75e6-44d9-a196-8a309e47e583" providerId="AD" clId="Web-{C065E949-C6E0-4FD6-BB03-03052E237E81}" dt="2021-07-10T06:10:05.036" v="191"/>
          <ac:cxnSpMkLst>
            <pc:docMk/>
            <pc:sldMk cId="1511136166" sldId="261"/>
            <ac:cxnSpMk id="58" creationId="{60356817-A471-4572-AE96-579F6D6BFD9B}"/>
          </ac:cxnSpMkLst>
        </pc:cxnChg>
      </pc:sldChg>
      <pc:sldChg chg="addSp delSp modSp new mod setBg">
        <pc:chgData name="CHANDANA MN" userId="S::mchandanabtech20@ced.alliance.edu.in::d70552fc-75e6-44d9-a196-8a309e47e583" providerId="AD" clId="Web-{C065E949-C6E0-4FD6-BB03-03052E237E81}" dt="2021-07-10T06:15:56.269" v="256" actId="20577"/>
        <pc:sldMkLst>
          <pc:docMk/>
          <pc:sldMk cId="598727694" sldId="262"/>
        </pc:sldMkLst>
        <pc:spChg chg="mod">
          <ac:chgData name="CHANDANA MN" userId="S::mchandanabtech20@ced.alliance.edu.in::d70552fc-75e6-44d9-a196-8a309e47e583" providerId="AD" clId="Web-{C065E949-C6E0-4FD6-BB03-03052E237E81}" dt="2021-07-10T06:15:56.269" v="256" actId="20577"/>
          <ac:spMkLst>
            <pc:docMk/>
            <pc:sldMk cId="598727694" sldId="262"/>
            <ac:spMk id="2" creationId="{C31036FF-99B1-4449-90EA-8D3C56E3AC7C}"/>
          </ac:spMkLst>
        </pc:spChg>
        <pc:spChg chg="del">
          <ac:chgData name="CHANDANA MN" userId="S::mchandanabtech20@ced.alliance.edu.in::d70552fc-75e6-44d9-a196-8a309e47e583" providerId="AD" clId="Web-{C065E949-C6E0-4FD6-BB03-03052E237E81}" dt="2021-07-10T06:13:11.332" v="220"/>
          <ac:spMkLst>
            <pc:docMk/>
            <pc:sldMk cId="598727694" sldId="262"/>
            <ac:spMk id="3" creationId="{EC66A55E-DC92-4976-B5DA-B938C07A025B}"/>
          </ac:spMkLst>
        </pc:spChg>
        <pc:spChg chg="add">
          <ac:chgData name="CHANDANA MN" userId="S::mchandanabtech20@ced.alliance.edu.in::d70552fc-75e6-44d9-a196-8a309e47e583" providerId="AD" clId="Web-{C065E949-C6E0-4FD6-BB03-03052E237E81}" dt="2021-07-10T06:13:42.223" v="231"/>
          <ac:spMkLst>
            <pc:docMk/>
            <pc:sldMk cId="598727694" sldId="262"/>
            <ac:spMk id="9" creationId="{0CABCAE3-64FC-4149-819F-2C1812824154}"/>
          </ac:spMkLst>
        </pc:spChg>
        <pc:spChg chg="add">
          <ac:chgData name="CHANDANA MN" userId="S::mchandanabtech20@ced.alliance.edu.in::d70552fc-75e6-44d9-a196-8a309e47e583" providerId="AD" clId="Web-{C065E949-C6E0-4FD6-BB03-03052E237E81}" dt="2021-07-10T06:13:42.223" v="231"/>
          <ac:spMkLst>
            <pc:docMk/>
            <pc:sldMk cId="598727694" sldId="262"/>
            <ac:spMk id="17" creationId="{9AB26DBC-1F7F-4AC0-A88C-69712701E629}"/>
          </ac:spMkLst>
        </pc:spChg>
        <pc:spChg chg="add">
          <ac:chgData name="CHANDANA MN" userId="S::mchandanabtech20@ced.alliance.edu.in::d70552fc-75e6-44d9-a196-8a309e47e583" providerId="AD" clId="Web-{C065E949-C6E0-4FD6-BB03-03052E237E81}" dt="2021-07-10T06:13:42.223" v="231"/>
          <ac:spMkLst>
            <pc:docMk/>
            <pc:sldMk cId="598727694" sldId="262"/>
            <ac:spMk id="19" creationId="{6F099884-7695-4976-8EBD-ECB5AF05355F}"/>
          </ac:spMkLst>
        </pc:spChg>
        <pc:spChg chg="add">
          <ac:chgData name="CHANDANA MN" userId="S::mchandanabtech20@ced.alliance.edu.in::d70552fc-75e6-44d9-a196-8a309e47e583" providerId="AD" clId="Web-{C065E949-C6E0-4FD6-BB03-03052E237E81}" dt="2021-07-10T06:13:42.223" v="231"/>
          <ac:spMkLst>
            <pc:docMk/>
            <pc:sldMk cId="598727694" sldId="262"/>
            <ac:spMk id="25" creationId="{74163961-0280-48BA-BC84-97E03B009955}"/>
          </ac:spMkLst>
        </pc:spChg>
        <pc:grpChg chg="add">
          <ac:chgData name="CHANDANA MN" userId="S::mchandanabtech20@ced.alliance.edu.in::d70552fc-75e6-44d9-a196-8a309e47e583" providerId="AD" clId="Web-{C065E949-C6E0-4FD6-BB03-03052E237E81}" dt="2021-07-10T06:13:42.223" v="231"/>
          <ac:grpSpMkLst>
            <pc:docMk/>
            <pc:sldMk cId="598727694" sldId="262"/>
            <ac:grpSpMk id="21" creationId="{32F6B6B9-C579-41A6-A7D1-A7AB4AA6D233}"/>
          </ac:grpSpMkLst>
        </pc:grpChg>
        <pc:picChg chg="add mod ord">
          <ac:chgData name="CHANDANA MN" userId="S::mchandanabtech20@ced.alliance.edu.in::d70552fc-75e6-44d9-a196-8a309e47e583" providerId="AD" clId="Web-{C065E949-C6E0-4FD6-BB03-03052E237E81}" dt="2021-07-10T06:13:42.223" v="231"/>
          <ac:picMkLst>
            <pc:docMk/>
            <pc:sldMk cId="598727694" sldId="262"/>
            <ac:picMk id="4" creationId="{1863E7BA-2056-4480-AA8B-939E76087DE9}"/>
          </ac:picMkLst>
        </pc:picChg>
        <pc:picChg chg="add">
          <ac:chgData name="CHANDANA MN" userId="S::mchandanabtech20@ced.alliance.edu.in::d70552fc-75e6-44d9-a196-8a309e47e583" providerId="AD" clId="Web-{C065E949-C6E0-4FD6-BB03-03052E237E81}" dt="2021-07-10T06:13:42.223" v="231"/>
          <ac:picMkLst>
            <pc:docMk/>
            <pc:sldMk cId="598727694" sldId="262"/>
            <ac:picMk id="11" creationId="{012FDCFE-9AD2-4D8A-8CBF-B3AA37EBF6DD}"/>
          </ac:picMkLst>
        </pc:picChg>
        <pc:picChg chg="add">
          <ac:chgData name="CHANDANA MN" userId="S::mchandanabtech20@ced.alliance.edu.in::d70552fc-75e6-44d9-a196-8a309e47e583" providerId="AD" clId="Web-{C065E949-C6E0-4FD6-BB03-03052E237E81}" dt="2021-07-10T06:13:42.223" v="231"/>
          <ac:picMkLst>
            <pc:docMk/>
            <pc:sldMk cId="598727694" sldId="262"/>
            <ac:picMk id="29" creationId="{FC7852F8-6371-4D0E-ADF1-AD67B8FD8F9E}"/>
          </ac:picMkLst>
        </pc:picChg>
        <pc:cxnChg chg="add">
          <ac:chgData name="CHANDANA MN" userId="S::mchandanabtech20@ced.alliance.edu.in::d70552fc-75e6-44d9-a196-8a309e47e583" providerId="AD" clId="Web-{C065E949-C6E0-4FD6-BB03-03052E237E81}" dt="2021-07-10T06:13:42.223" v="231"/>
          <ac:cxnSpMkLst>
            <pc:docMk/>
            <pc:sldMk cId="598727694" sldId="262"/>
            <ac:cxnSpMk id="13" creationId="{FBD463FC-4CA8-4FF4-85A3-AF9F4B98D210}"/>
          </ac:cxnSpMkLst>
        </pc:cxnChg>
        <pc:cxnChg chg="add">
          <ac:chgData name="CHANDANA MN" userId="S::mchandanabtech20@ced.alliance.edu.in::d70552fc-75e6-44d9-a196-8a309e47e583" providerId="AD" clId="Web-{C065E949-C6E0-4FD6-BB03-03052E237E81}" dt="2021-07-10T06:13:42.223" v="231"/>
          <ac:cxnSpMkLst>
            <pc:docMk/>
            <pc:sldMk cId="598727694" sldId="262"/>
            <ac:cxnSpMk id="15" creationId="{BECF35C3-8B44-4F4B-BD25-4C01823DB22A}"/>
          </ac:cxnSpMkLst>
        </pc:cxnChg>
        <pc:cxnChg chg="add">
          <ac:chgData name="CHANDANA MN" userId="S::mchandanabtech20@ced.alliance.edu.in::d70552fc-75e6-44d9-a196-8a309e47e583" providerId="AD" clId="Web-{C065E949-C6E0-4FD6-BB03-03052E237E81}" dt="2021-07-10T06:13:42.223" v="231"/>
          <ac:cxnSpMkLst>
            <pc:docMk/>
            <pc:sldMk cId="598727694" sldId="262"/>
            <ac:cxnSpMk id="27" creationId="{BFAC20BB-5902-4D8F-9A2A-E4B516EF39DE}"/>
          </ac:cxnSpMkLst>
        </pc:cxnChg>
        <pc:cxnChg chg="add">
          <ac:chgData name="CHANDANA MN" userId="S::mchandanabtech20@ced.alliance.edu.in::d70552fc-75e6-44d9-a196-8a309e47e583" providerId="AD" clId="Web-{C065E949-C6E0-4FD6-BB03-03052E237E81}" dt="2021-07-10T06:13:42.223" v="231"/>
          <ac:cxnSpMkLst>
            <pc:docMk/>
            <pc:sldMk cId="598727694" sldId="262"/>
            <ac:cxnSpMk id="31" creationId="{60356817-A471-4572-AE96-579F6D6BFD9B}"/>
          </ac:cxnSpMkLst>
        </pc:cxnChg>
      </pc:sldChg>
      <pc:sldChg chg="addSp delSp modSp new">
        <pc:chgData name="CHANDANA MN" userId="S::mchandanabtech20@ced.alliance.edu.in::d70552fc-75e6-44d9-a196-8a309e47e583" providerId="AD" clId="Web-{C065E949-C6E0-4FD6-BB03-03052E237E81}" dt="2021-07-10T06:19:14.487" v="258"/>
        <pc:sldMkLst>
          <pc:docMk/>
          <pc:sldMk cId="3454522541" sldId="263"/>
        </pc:sldMkLst>
        <pc:spChg chg="del">
          <ac:chgData name="CHANDANA MN" userId="S::mchandanabtech20@ced.alliance.edu.in::d70552fc-75e6-44d9-a196-8a309e47e583" providerId="AD" clId="Web-{C065E949-C6E0-4FD6-BB03-03052E237E81}" dt="2021-07-10T06:19:14.487" v="258"/>
          <ac:spMkLst>
            <pc:docMk/>
            <pc:sldMk cId="3454522541" sldId="263"/>
            <ac:spMk id="3" creationId="{0F58E8A8-ED5A-40AB-B08D-B7610D1C458B}"/>
          </ac:spMkLst>
        </pc:spChg>
        <pc:picChg chg="add mod ord">
          <ac:chgData name="CHANDANA MN" userId="S::mchandanabtech20@ced.alliance.edu.in::d70552fc-75e6-44d9-a196-8a309e47e583" providerId="AD" clId="Web-{C065E949-C6E0-4FD6-BB03-03052E237E81}" dt="2021-07-10T06:19:14.487" v="258"/>
          <ac:picMkLst>
            <pc:docMk/>
            <pc:sldMk cId="3454522541" sldId="263"/>
            <ac:picMk id="4" creationId="{D581FA60-1D7A-48D8-BB34-647C6A14A3C9}"/>
          </ac:picMkLst>
        </pc:picChg>
      </pc:sldChg>
    </pc:docChg>
  </pc:docChgLst>
  <pc:docChgLst>
    <pc:chgData name="CHANDANA MN" userId="S::mchandanabtech20@ced.alliance.edu.in::d70552fc-75e6-44d9-a196-8a309e47e583" providerId="AD" clId="Web-{5F558DAE-001E-63D0-DCBE-561C722DFA98}"/>
    <pc:docChg chg="modSld">
      <pc:chgData name="CHANDANA MN" userId="S::mchandanabtech20@ced.alliance.edu.in::d70552fc-75e6-44d9-a196-8a309e47e583" providerId="AD" clId="Web-{5F558DAE-001E-63D0-DCBE-561C722DFA98}" dt="2021-07-11T12:47:04.703" v="1"/>
      <pc:docMkLst>
        <pc:docMk/>
      </pc:docMkLst>
      <pc:sldChg chg="addSp delSp modSp">
        <pc:chgData name="CHANDANA MN" userId="S::mchandanabtech20@ced.alliance.edu.in::d70552fc-75e6-44d9-a196-8a309e47e583" providerId="AD" clId="Web-{5F558DAE-001E-63D0-DCBE-561C722DFA98}" dt="2021-07-11T12:47:04.703" v="1"/>
        <pc:sldMkLst>
          <pc:docMk/>
          <pc:sldMk cId="91277889" sldId="292"/>
        </pc:sldMkLst>
        <pc:spChg chg="add del mod">
          <ac:chgData name="CHANDANA MN" userId="S::mchandanabtech20@ced.alliance.edu.in::d70552fc-75e6-44d9-a196-8a309e47e583" providerId="AD" clId="Web-{5F558DAE-001E-63D0-DCBE-561C722DFA98}" dt="2021-07-11T12:47:04.703" v="1"/>
          <ac:spMkLst>
            <pc:docMk/>
            <pc:sldMk cId="91277889" sldId="292"/>
            <ac:spMk id="4" creationId="{EAA1CB62-F487-4A50-9B33-2F4399BE3FCA}"/>
          </ac:spMkLst>
        </pc:spChg>
        <pc:picChg chg="del">
          <ac:chgData name="CHANDANA MN" userId="S::mchandanabtech20@ced.alliance.edu.in::d70552fc-75e6-44d9-a196-8a309e47e583" providerId="AD" clId="Web-{5F558DAE-001E-63D0-DCBE-561C722DFA98}" dt="2021-07-11T12:46:49.093" v="0"/>
          <ac:picMkLst>
            <pc:docMk/>
            <pc:sldMk cId="91277889" sldId="292"/>
            <ac:picMk id="5" creationId="{896FF2DD-3970-4217-AB2D-67168A08CA8E}"/>
          </ac:picMkLst>
        </pc:picChg>
        <pc:picChg chg="add mod ord">
          <ac:chgData name="CHANDANA MN" userId="S::mchandanabtech20@ced.alliance.edu.in::d70552fc-75e6-44d9-a196-8a309e47e583" providerId="AD" clId="Web-{5F558DAE-001E-63D0-DCBE-561C722DFA98}" dt="2021-07-11T12:47:04.703" v="1"/>
          <ac:picMkLst>
            <pc:docMk/>
            <pc:sldMk cId="91277889" sldId="292"/>
            <ac:picMk id="6" creationId="{A54E3AF4-97ED-4CB9-B971-032217743870}"/>
          </ac:picMkLst>
        </pc:picChg>
      </pc:sldChg>
    </pc:docChg>
  </pc:docChgLst>
  <pc:docChgLst>
    <pc:chgData name="CHANDANA MN" userId="S::mchandanabtech20@ced.alliance.edu.in::d70552fc-75e6-44d9-a196-8a309e47e583" providerId="AD" clId="Web-{3E2A399F-0F21-AAF7-8826-314A06FF5CE1}"/>
    <pc:docChg chg="addSld delSld modSld">
      <pc:chgData name="CHANDANA MN" userId="S::mchandanabtech20@ced.alliance.edu.in::d70552fc-75e6-44d9-a196-8a309e47e583" providerId="AD" clId="Web-{3E2A399F-0F21-AAF7-8826-314A06FF5CE1}" dt="2021-07-11T12:39:10.876" v="448"/>
      <pc:docMkLst>
        <pc:docMk/>
      </pc:docMkLst>
      <pc:sldChg chg="addSp delSp modSp new mod setBg">
        <pc:chgData name="CHANDANA MN" userId="S::mchandanabtech20@ced.alliance.edu.in::d70552fc-75e6-44d9-a196-8a309e47e583" providerId="AD" clId="Web-{3E2A399F-0F21-AAF7-8826-314A06FF5CE1}" dt="2021-07-11T12:01:12.899" v="87" actId="14100"/>
        <pc:sldMkLst>
          <pc:docMk/>
          <pc:sldMk cId="2576124179" sldId="280"/>
        </pc:sldMkLst>
        <pc:spChg chg="mod">
          <ac:chgData name="CHANDANA MN" userId="S::mchandanabtech20@ced.alliance.edu.in::d70552fc-75e6-44d9-a196-8a309e47e583" providerId="AD" clId="Web-{3E2A399F-0F21-AAF7-8826-314A06FF5CE1}" dt="2021-07-11T12:01:12.899" v="87" actId="14100"/>
          <ac:spMkLst>
            <pc:docMk/>
            <pc:sldMk cId="2576124179" sldId="280"/>
            <ac:spMk id="2" creationId="{FDD0F808-B6AC-47CB-946F-A7F4B88EA813}"/>
          </ac:spMkLst>
        </pc:spChg>
        <pc:spChg chg="del">
          <ac:chgData name="CHANDANA MN" userId="S::mchandanabtech20@ced.alliance.edu.in::d70552fc-75e6-44d9-a196-8a309e47e583" providerId="AD" clId="Web-{3E2A399F-0F21-AAF7-8826-314A06FF5CE1}" dt="2021-07-11T11:56:38.268" v="5"/>
          <ac:spMkLst>
            <pc:docMk/>
            <pc:sldMk cId="2576124179" sldId="280"/>
            <ac:spMk id="3" creationId="{85BB73D0-0587-46F3-964F-C83C7BC789F4}"/>
          </ac:spMkLst>
        </pc:spChg>
        <pc:spChg chg="add">
          <ac:chgData name="CHANDANA MN" userId="S::mchandanabtech20@ced.alliance.edu.in::d70552fc-75e6-44d9-a196-8a309e47e583" providerId="AD" clId="Web-{3E2A399F-0F21-AAF7-8826-314A06FF5CE1}" dt="2021-07-11T11:59:55.929" v="84"/>
          <ac:spMkLst>
            <pc:docMk/>
            <pc:sldMk cId="2576124179" sldId="280"/>
            <ac:spMk id="9" creationId="{0CABCAE3-64FC-4149-819F-2C1812824154}"/>
          </ac:spMkLst>
        </pc:spChg>
        <pc:spChg chg="add">
          <ac:chgData name="CHANDANA MN" userId="S::mchandanabtech20@ced.alliance.edu.in::d70552fc-75e6-44d9-a196-8a309e47e583" providerId="AD" clId="Web-{3E2A399F-0F21-AAF7-8826-314A06FF5CE1}" dt="2021-07-11T11:59:55.929" v="84"/>
          <ac:spMkLst>
            <pc:docMk/>
            <pc:sldMk cId="2576124179" sldId="280"/>
            <ac:spMk id="17" creationId="{2FA7AD0A-1871-4DF8-9235-F49D0513B9C1}"/>
          </ac:spMkLst>
        </pc:spChg>
        <pc:spChg chg="add">
          <ac:chgData name="CHANDANA MN" userId="S::mchandanabtech20@ced.alliance.edu.in::d70552fc-75e6-44d9-a196-8a309e47e583" providerId="AD" clId="Web-{3E2A399F-0F21-AAF7-8826-314A06FF5CE1}" dt="2021-07-11T11:59:55.929" v="84"/>
          <ac:spMkLst>
            <pc:docMk/>
            <pc:sldMk cId="2576124179" sldId="280"/>
            <ac:spMk id="19" creationId="{36B04CFB-FAE5-47DD-9B3E-4E9BA7A89CC1}"/>
          </ac:spMkLst>
        </pc:spChg>
        <pc:spChg chg="add">
          <ac:chgData name="CHANDANA MN" userId="S::mchandanabtech20@ced.alliance.edu.in::d70552fc-75e6-44d9-a196-8a309e47e583" providerId="AD" clId="Web-{3E2A399F-0F21-AAF7-8826-314A06FF5CE1}" dt="2021-07-11T11:59:55.929" v="84"/>
          <ac:spMkLst>
            <pc:docMk/>
            <pc:sldMk cId="2576124179" sldId="280"/>
            <ac:spMk id="27" creationId="{622F7FD7-8884-4FD5-95AB-0B5C6033ADF7}"/>
          </ac:spMkLst>
        </pc:spChg>
        <pc:grpChg chg="add">
          <ac:chgData name="CHANDANA MN" userId="S::mchandanabtech20@ced.alliance.edu.in::d70552fc-75e6-44d9-a196-8a309e47e583" providerId="AD" clId="Web-{3E2A399F-0F21-AAF7-8826-314A06FF5CE1}" dt="2021-07-11T11:59:55.929" v="84"/>
          <ac:grpSpMkLst>
            <pc:docMk/>
            <pc:sldMk cId="2576124179" sldId="280"/>
            <ac:grpSpMk id="23" creationId="{E8ACF89C-CFC3-4D68-B3C4-2BEFB7BBE5F7}"/>
          </ac:grpSpMkLst>
        </pc:grpChg>
        <pc:graphicFrameChg chg="add mod ord modGraphic">
          <ac:chgData name="CHANDANA MN" userId="S::mchandanabtech20@ced.alliance.edu.in::d70552fc-75e6-44d9-a196-8a309e47e583" providerId="AD" clId="Web-{3E2A399F-0F21-AAF7-8826-314A06FF5CE1}" dt="2021-07-11T11:59:55.929" v="84"/>
          <ac:graphicFrameMkLst>
            <pc:docMk/>
            <pc:sldMk cId="2576124179" sldId="280"/>
            <ac:graphicFrameMk id="4" creationId="{275445C1-4D6C-4862-895F-13A2E3E23515}"/>
          </ac:graphicFrameMkLst>
        </pc:graphicFrameChg>
        <pc:picChg chg="add">
          <ac:chgData name="CHANDANA MN" userId="S::mchandanabtech20@ced.alliance.edu.in::d70552fc-75e6-44d9-a196-8a309e47e583" providerId="AD" clId="Web-{3E2A399F-0F21-AAF7-8826-314A06FF5CE1}" dt="2021-07-11T11:59:55.929" v="84"/>
          <ac:picMkLst>
            <pc:docMk/>
            <pc:sldMk cId="2576124179" sldId="280"/>
            <ac:picMk id="11" creationId="{012FDCFE-9AD2-4D8A-8CBF-B3AA37EBF6DD}"/>
          </ac:picMkLst>
        </pc:picChg>
        <pc:picChg chg="add">
          <ac:chgData name="CHANDANA MN" userId="S::mchandanabtech20@ced.alliance.edu.in::d70552fc-75e6-44d9-a196-8a309e47e583" providerId="AD" clId="Web-{3E2A399F-0F21-AAF7-8826-314A06FF5CE1}" dt="2021-07-11T11:59:55.929" v="84"/>
          <ac:picMkLst>
            <pc:docMk/>
            <pc:sldMk cId="2576124179" sldId="280"/>
            <ac:picMk id="29" creationId="{16EFE474-4FE0-4E8F-8F09-5ED2C9E76A84}"/>
          </ac:picMkLst>
        </pc:picChg>
        <pc:cxnChg chg="add">
          <ac:chgData name="CHANDANA MN" userId="S::mchandanabtech20@ced.alliance.edu.in::d70552fc-75e6-44d9-a196-8a309e47e583" providerId="AD" clId="Web-{3E2A399F-0F21-AAF7-8826-314A06FF5CE1}" dt="2021-07-11T11:59:55.929" v="84"/>
          <ac:cxnSpMkLst>
            <pc:docMk/>
            <pc:sldMk cId="2576124179" sldId="280"/>
            <ac:cxnSpMk id="13" creationId="{FBD463FC-4CA8-4FF4-85A3-AF9F4B98D210}"/>
          </ac:cxnSpMkLst>
        </pc:cxnChg>
        <pc:cxnChg chg="add">
          <ac:chgData name="CHANDANA MN" userId="S::mchandanabtech20@ced.alliance.edu.in::d70552fc-75e6-44d9-a196-8a309e47e583" providerId="AD" clId="Web-{3E2A399F-0F21-AAF7-8826-314A06FF5CE1}" dt="2021-07-11T11:59:55.929" v="84"/>
          <ac:cxnSpMkLst>
            <pc:docMk/>
            <pc:sldMk cId="2576124179" sldId="280"/>
            <ac:cxnSpMk id="15" creationId="{BECF35C3-8B44-4F4B-BD25-4C01823DB22A}"/>
          </ac:cxnSpMkLst>
        </pc:cxnChg>
        <pc:cxnChg chg="add">
          <ac:chgData name="CHANDANA MN" userId="S::mchandanabtech20@ced.alliance.edu.in::d70552fc-75e6-44d9-a196-8a309e47e583" providerId="AD" clId="Web-{3E2A399F-0F21-AAF7-8826-314A06FF5CE1}" dt="2021-07-11T11:59:55.929" v="84"/>
          <ac:cxnSpMkLst>
            <pc:docMk/>
            <pc:sldMk cId="2576124179" sldId="280"/>
            <ac:cxnSpMk id="21" creationId="{EE68D41B-9286-479F-9AB7-678C8E348D71}"/>
          </ac:cxnSpMkLst>
        </pc:cxnChg>
        <pc:cxnChg chg="add">
          <ac:chgData name="CHANDANA MN" userId="S::mchandanabtech20@ced.alliance.edu.in::d70552fc-75e6-44d9-a196-8a309e47e583" providerId="AD" clId="Web-{3E2A399F-0F21-AAF7-8826-314A06FF5CE1}" dt="2021-07-11T11:59:55.929" v="84"/>
          <ac:cxnSpMkLst>
            <pc:docMk/>
            <pc:sldMk cId="2576124179" sldId="280"/>
            <ac:cxnSpMk id="31" creationId="{CF8B8C81-54DC-4AF5-B682-3A2C70A6B55C}"/>
          </ac:cxnSpMkLst>
        </pc:cxnChg>
      </pc:sldChg>
      <pc:sldChg chg="del">
        <pc:chgData name="CHANDANA MN" userId="S::mchandanabtech20@ced.alliance.edu.in::d70552fc-75e6-44d9-a196-8a309e47e583" providerId="AD" clId="Web-{3E2A399F-0F21-AAF7-8826-314A06FF5CE1}" dt="2021-07-11T11:54:17.390" v="0"/>
        <pc:sldMkLst>
          <pc:docMk/>
          <pc:sldMk cId="3591136105" sldId="280"/>
        </pc:sldMkLst>
      </pc:sldChg>
      <pc:sldChg chg="addSp delSp modSp new mod setBg">
        <pc:chgData name="CHANDANA MN" userId="S::mchandanabtech20@ced.alliance.edu.in::d70552fc-75e6-44d9-a196-8a309e47e583" providerId="AD" clId="Web-{3E2A399F-0F21-AAF7-8826-314A06FF5CE1}" dt="2021-07-11T12:02:37.073" v="100" actId="20577"/>
        <pc:sldMkLst>
          <pc:docMk/>
          <pc:sldMk cId="357143096" sldId="281"/>
        </pc:sldMkLst>
        <pc:spChg chg="mod">
          <ac:chgData name="CHANDANA MN" userId="S::mchandanabtech20@ced.alliance.edu.in::d70552fc-75e6-44d9-a196-8a309e47e583" providerId="AD" clId="Web-{3E2A399F-0F21-AAF7-8826-314A06FF5CE1}" dt="2021-07-11T12:02:23.916" v="98" actId="20577"/>
          <ac:spMkLst>
            <pc:docMk/>
            <pc:sldMk cId="357143096" sldId="281"/>
            <ac:spMk id="2" creationId="{A0848765-87E2-4C06-81D6-CD8EAD749811}"/>
          </ac:spMkLst>
        </pc:spChg>
        <pc:spChg chg="del mod">
          <ac:chgData name="CHANDANA MN" userId="S::mchandanabtech20@ced.alliance.edu.in::d70552fc-75e6-44d9-a196-8a309e47e583" providerId="AD" clId="Web-{3E2A399F-0F21-AAF7-8826-314A06FF5CE1}" dt="2021-07-11T12:02:01.681" v="96"/>
          <ac:spMkLst>
            <pc:docMk/>
            <pc:sldMk cId="357143096" sldId="281"/>
            <ac:spMk id="3" creationId="{35846879-A480-446F-A3D4-E5F27488D0EB}"/>
          </ac:spMkLst>
        </pc:spChg>
        <pc:graphicFrameChg chg="add modGraphic">
          <ac:chgData name="CHANDANA MN" userId="S::mchandanabtech20@ced.alliance.edu.in::d70552fc-75e6-44d9-a196-8a309e47e583" providerId="AD" clId="Web-{3E2A399F-0F21-AAF7-8826-314A06FF5CE1}" dt="2021-07-11T12:02:37.073" v="100" actId="20577"/>
          <ac:graphicFrameMkLst>
            <pc:docMk/>
            <pc:sldMk cId="357143096" sldId="281"/>
            <ac:graphicFrameMk id="5" creationId="{6430AB28-B3CF-4F4B-A302-538E58CCCD8F}"/>
          </ac:graphicFrameMkLst>
        </pc:graphicFrameChg>
      </pc:sldChg>
      <pc:sldChg chg="modSp new">
        <pc:chgData name="CHANDANA MN" userId="S::mchandanabtech20@ced.alliance.edu.in::d70552fc-75e6-44d9-a196-8a309e47e583" providerId="AD" clId="Web-{3E2A399F-0F21-AAF7-8826-314A06FF5CE1}" dt="2021-07-11T12:03:40.246" v="111" actId="20577"/>
        <pc:sldMkLst>
          <pc:docMk/>
          <pc:sldMk cId="1266428540" sldId="282"/>
        </pc:sldMkLst>
        <pc:spChg chg="mod">
          <ac:chgData name="CHANDANA MN" userId="S::mchandanabtech20@ced.alliance.edu.in::d70552fc-75e6-44d9-a196-8a309e47e583" providerId="AD" clId="Web-{3E2A399F-0F21-AAF7-8826-314A06FF5CE1}" dt="2021-07-11T12:03:20.168" v="107" actId="20577"/>
          <ac:spMkLst>
            <pc:docMk/>
            <pc:sldMk cId="1266428540" sldId="282"/>
            <ac:spMk id="2" creationId="{31EE2290-8917-4A25-8BD2-402FF35CDDC5}"/>
          </ac:spMkLst>
        </pc:spChg>
        <pc:spChg chg="mod">
          <ac:chgData name="CHANDANA MN" userId="S::mchandanabtech20@ced.alliance.edu.in::d70552fc-75e6-44d9-a196-8a309e47e583" providerId="AD" clId="Web-{3E2A399F-0F21-AAF7-8826-314A06FF5CE1}" dt="2021-07-11T12:03:40.246" v="111" actId="20577"/>
          <ac:spMkLst>
            <pc:docMk/>
            <pc:sldMk cId="1266428540" sldId="282"/>
            <ac:spMk id="3" creationId="{57E33CD2-B6BC-4499-B275-616E330A4FB5}"/>
          </ac:spMkLst>
        </pc:spChg>
      </pc:sldChg>
      <pc:sldChg chg="addSp delSp modSp new mod setBg modClrScheme addAnim setClrOvrMap chgLayout">
        <pc:chgData name="CHANDANA MN" userId="S::mchandanabtech20@ced.alliance.edu.in::d70552fc-75e6-44d9-a196-8a309e47e583" providerId="AD" clId="Web-{3E2A399F-0F21-AAF7-8826-314A06FF5CE1}" dt="2021-07-11T12:04:50.232" v="120" actId="20577"/>
        <pc:sldMkLst>
          <pc:docMk/>
          <pc:sldMk cId="1975095380" sldId="283"/>
        </pc:sldMkLst>
        <pc:spChg chg="mod ord">
          <ac:chgData name="CHANDANA MN" userId="S::mchandanabtech20@ced.alliance.edu.in::d70552fc-75e6-44d9-a196-8a309e47e583" providerId="AD" clId="Web-{3E2A399F-0F21-AAF7-8826-314A06FF5CE1}" dt="2021-07-11T12:04:50.232" v="120" actId="20577"/>
          <ac:spMkLst>
            <pc:docMk/>
            <pc:sldMk cId="1975095380" sldId="283"/>
            <ac:spMk id="2" creationId="{9375EA92-3945-4377-8F78-E9E7031CB48B}"/>
          </ac:spMkLst>
        </pc:spChg>
        <pc:spChg chg="del">
          <ac:chgData name="CHANDANA MN" userId="S::mchandanabtech20@ced.alliance.edu.in::d70552fc-75e6-44d9-a196-8a309e47e583" providerId="AD" clId="Web-{3E2A399F-0F21-AAF7-8826-314A06FF5CE1}" dt="2021-07-11T12:03:56.747" v="115"/>
          <ac:spMkLst>
            <pc:docMk/>
            <pc:sldMk cId="1975095380" sldId="283"/>
            <ac:spMk id="3" creationId="{C05540F6-008C-4CF6-9BB1-7F0F5C7C07C6}"/>
          </ac:spMkLst>
        </pc:spChg>
        <pc:spChg chg="add">
          <ac:chgData name="CHANDANA MN" userId="S::mchandanabtech20@ced.alliance.edu.in::d70552fc-75e6-44d9-a196-8a309e47e583" providerId="AD" clId="Web-{3E2A399F-0F21-AAF7-8826-314A06FF5CE1}" dt="2021-07-11T12:04:03.919" v="116"/>
          <ac:spMkLst>
            <pc:docMk/>
            <pc:sldMk cId="1975095380" sldId="283"/>
            <ac:spMk id="7" creationId="{23522FE7-5A29-4EF6-B1EF-2CA55748A772}"/>
          </ac:spMkLst>
        </pc:spChg>
        <pc:spChg chg="add">
          <ac:chgData name="CHANDANA MN" userId="S::mchandanabtech20@ced.alliance.edu.in::d70552fc-75e6-44d9-a196-8a309e47e583" providerId="AD" clId="Web-{3E2A399F-0F21-AAF7-8826-314A06FF5CE1}" dt="2021-07-11T12:04:03.919" v="116"/>
          <ac:spMkLst>
            <pc:docMk/>
            <pc:sldMk cId="1975095380" sldId="283"/>
            <ac:spMk id="15" creationId="{1C69834E-5EEE-4D61-833E-04928896454C}"/>
          </ac:spMkLst>
        </pc:spChg>
        <pc:spChg chg="add">
          <ac:chgData name="CHANDANA MN" userId="S::mchandanabtech20@ced.alliance.edu.in::d70552fc-75e6-44d9-a196-8a309e47e583" providerId="AD" clId="Web-{3E2A399F-0F21-AAF7-8826-314A06FF5CE1}" dt="2021-07-11T12:04:03.919" v="116"/>
          <ac:spMkLst>
            <pc:docMk/>
            <pc:sldMk cId="1975095380" sldId="283"/>
            <ac:spMk id="17" creationId="{58E5D9BA-46E7-4BFA-9C74-75495BF6F54D}"/>
          </ac:spMkLst>
        </pc:spChg>
        <pc:spChg chg="add">
          <ac:chgData name="CHANDANA MN" userId="S::mchandanabtech20@ced.alliance.edu.in::d70552fc-75e6-44d9-a196-8a309e47e583" providerId="AD" clId="Web-{3E2A399F-0F21-AAF7-8826-314A06FF5CE1}" dt="2021-07-11T12:04:03.919" v="116"/>
          <ac:spMkLst>
            <pc:docMk/>
            <pc:sldMk cId="1975095380" sldId="283"/>
            <ac:spMk id="19" creationId="{5B033D76-5800-44B6-AFE9-EE2106935115}"/>
          </ac:spMkLst>
        </pc:spChg>
        <pc:spChg chg="add">
          <ac:chgData name="CHANDANA MN" userId="S::mchandanabtech20@ced.alliance.edu.in::d70552fc-75e6-44d9-a196-8a309e47e583" providerId="AD" clId="Web-{3E2A399F-0F21-AAF7-8826-314A06FF5CE1}" dt="2021-07-11T12:04:03.919" v="116"/>
          <ac:spMkLst>
            <pc:docMk/>
            <pc:sldMk cId="1975095380" sldId="283"/>
            <ac:spMk id="21" creationId="{522D6F85-FFBA-4F81-AEE5-AAA17CB7AA98}"/>
          </ac:spMkLst>
        </pc:spChg>
        <pc:spChg chg="add">
          <ac:chgData name="CHANDANA MN" userId="S::mchandanabtech20@ced.alliance.edu.in::d70552fc-75e6-44d9-a196-8a309e47e583" providerId="AD" clId="Web-{3E2A399F-0F21-AAF7-8826-314A06FF5CE1}" dt="2021-07-11T12:04:03.919" v="116"/>
          <ac:spMkLst>
            <pc:docMk/>
            <pc:sldMk cId="1975095380" sldId="283"/>
            <ac:spMk id="23" creationId="{13B31514-E6DF-4357-9EEA-EFB7983080DA}"/>
          </ac:spMkLst>
        </pc:spChg>
        <pc:picChg chg="add">
          <ac:chgData name="CHANDANA MN" userId="S::mchandanabtech20@ced.alliance.edu.in::d70552fc-75e6-44d9-a196-8a309e47e583" providerId="AD" clId="Web-{3E2A399F-0F21-AAF7-8826-314A06FF5CE1}" dt="2021-07-11T12:04:03.919" v="116"/>
          <ac:picMkLst>
            <pc:docMk/>
            <pc:sldMk cId="1975095380" sldId="283"/>
            <ac:picMk id="9" creationId="{C2192E09-EBC7-416C-B887-DFF915D7F43D}"/>
          </ac:picMkLst>
        </pc:picChg>
        <pc:picChg chg="add">
          <ac:chgData name="CHANDANA MN" userId="S::mchandanabtech20@ced.alliance.edu.in::d70552fc-75e6-44d9-a196-8a309e47e583" providerId="AD" clId="Web-{3E2A399F-0F21-AAF7-8826-314A06FF5CE1}" dt="2021-07-11T12:04:03.919" v="116"/>
          <ac:picMkLst>
            <pc:docMk/>
            <pc:sldMk cId="1975095380" sldId="283"/>
            <ac:picMk id="25" creationId="{4C401D57-600A-4C91-AC9A-14CA1ED6F7D8}"/>
          </ac:picMkLst>
        </pc:picChg>
        <pc:cxnChg chg="add">
          <ac:chgData name="CHANDANA MN" userId="S::mchandanabtech20@ced.alliance.edu.in::d70552fc-75e6-44d9-a196-8a309e47e583" providerId="AD" clId="Web-{3E2A399F-0F21-AAF7-8826-314A06FF5CE1}" dt="2021-07-11T12:04:03.919" v="116"/>
          <ac:cxnSpMkLst>
            <pc:docMk/>
            <pc:sldMk cId="1975095380" sldId="283"/>
            <ac:cxnSpMk id="11" creationId="{2924498D-E084-44BE-A196-CFCE35564350}"/>
          </ac:cxnSpMkLst>
        </pc:cxnChg>
        <pc:cxnChg chg="add">
          <ac:chgData name="CHANDANA MN" userId="S::mchandanabtech20@ced.alliance.edu.in::d70552fc-75e6-44d9-a196-8a309e47e583" providerId="AD" clId="Web-{3E2A399F-0F21-AAF7-8826-314A06FF5CE1}" dt="2021-07-11T12:04:03.919" v="116"/>
          <ac:cxnSpMkLst>
            <pc:docMk/>
            <pc:sldMk cId="1975095380" sldId="283"/>
            <ac:cxnSpMk id="13" creationId="{3BBC7667-C352-4842-9AFD-E5C16AD002F4}"/>
          </ac:cxnSpMkLst>
        </pc:cxnChg>
        <pc:cxnChg chg="add">
          <ac:chgData name="CHANDANA MN" userId="S::mchandanabtech20@ced.alliance.edu.in::d70552fc-75e6-44d9-a196-8a309e47e583" providerId="AD" clId="Web-{3E2A399F-0F21-AAF7-8826-314A06FF5CE1}" dt="2021-07-11T12:04:03.919" v="116"/>
          <ac:cxnSpMkLst>
            <pc:docMk/>
            <pc:sldMk cId="1975095380" sldId="283"/>
            <ac:cxnSpMk id="27" creationId="{412BDC66-00FA-4A3F-9BC7-BE05FF7705F8}"/>
          </ac:cxnSpMkLst>
        </pc:cxnChg>
      </pc:sldChg>
      <pc:sldChg chg="addSp modSp new mod setBg">
        <pc:chgData name="CHANDANA MN" userId="S::mchandanabtech20@ced.alliance.edu.in::d70552fc-75e6-44d9-a196-8a309e47e583" providerId="AD" clId="Web-{3E2A399F-0F21-AAF7-8826-314A06FF5CE1}" dt="2021-07-11T12:06:15.437" v="133" actId="20577"/>
        <pc:sldMkLst>
          <pc:docMk/>
          <pc:sldMk cId="1915779712" sldId="284"/>
        </pc:sldMkLst>
        <pc:spChg chg="mod">
          <ac:chgData name="CHANDANA MN" userId="S::mchandanabtech20@ced.alliance.edu.in::d70552fc-75e6-44d9-a196-8a309e47e583" providerId="AD" clId="Web-{3E2A399F-0F21-AAF7-8826-314A06FF5CE1}" dt="2021-07-11T12:06:10.062" v="132" actId="20577"/>
          <ac:spMkLst>
            <pc:docMk/>
            <pc:sldMk cId="1915779712" sldId="284"/>
            <ac:spMk id="2" creationId="{617BB0E6-F04B-4E09-B906-4A6B0F767F1C}"/>
          </ac:spMkLst>
        </pc:spChg>
        <pc:spChg chg="mod">
          <ac:chgData name="CHANDANA MN" userId="S::mchandanabtech20@ced.alliance.edu.in::d70552fc-75e6-44d9-a196-8a309e47e583" providerId="AD" clId="Web-{3E2A399F-0F21-AAF7-8826-314A06FF5CE1}" dt="2021-07-11T12:06:15.437" v="133" actId="20577"/>
          <ac:spMkLst>
            <pc:docMk/>
            <pc:sldMk cId="1915779712" sldId="284"/>
            <ac:spMk id="3" creationId="{09EF0A21-CA34-4DF7-83DB-35EC94A10823}"/>
          </ac:spMkLst>
        </pc:spChg>
        <pc:spChg chg="add">
          <ac:chgData name="CHANDANA MN" userId="S::mchandanabtech20@ced.alliance.edu.in::d70552fc-75e6-44d9-a196-8a309e47e583" providerId="AD" clId="Web-{3E2A399F-0F21-AAF7-8826-314A06FF5CE1}" dt="2021-07-11T12:06:01.249" v="131"/>
          <ac:spMkLst>
            <pc:docMk/>
            <pc:sldMk cId="1915779712" sldId="284"/>
            <ac:spMk id="8" creationId="{FD6EDB49-211E-499D-9A08-6C5FF3D060F7}"/>
          </ac:spMkLst>
        </pc:spChg>
        <pc:spChg chg="add">
          <ac:chgData name="CHANDANA MN" userId="S::mchandanabtech20@ced.alliance.edu.in::d70552fc-75e6-44d9-a196-8a309e47e583" providerId="AD" clId="Web-{3E2A399F-0F21-AAF7-8826-314A06FF5CE1}" dt="2021-07-11T12:06:01.249" v="131"/>
          <ac:spMkLst>
            <pc:docMk/>
            <pc:sldMk cId="1915779712" sldId="284"/>
            <ac:spMk id="10" creationId="{38F9F37E-D3CF-4F3D-96C2-25307819DF2D}"/>
          </ac:spMkLst>
        </pc:spChg>
        <pc:spChg chg="add">
          <ac:chgData name="CHANDANA MN" userId="S::mchandanabtech20@ced.alliance.edu.in::d70552fc-75e6-44d9-a196-8a309e47e583" providerId="AD" clId="Web-{3E2A399F-0F21-AAF7-8826-314A06FF5CE1}" dt="2021-07-11T12:06:01.249" v="131"/>
          <ac:spMkLst>
            <pc:docMk/>
            <pc:sldMk cId="1915779712" sldId="284"/>
            <ac:spMk id="12" creationId="{C5FFF17D-767C-40E7-8C89-962F1F54BCD0}"/>
          </ac:spMkLst>
        </pc:spChg>
        <pc:spChg chg="add">
          <ac:chgData name="CHANDANA MN" userId="S::mchandanabtech20@ced.alliance.edu.in::d70552fc-75e6-44d9-a196-8a309e47e583" providerId="AD" clId="Web-{3E2A399F-0F21-AAF7-8826-314A06FF5CE1}" dt="2021-07-11T12:06:01.249" v="131"/>
          <ac:spMkLst>
            <pc:docMk/>
            <pc:sldMk cId="1915779712" sldId="284"/>
            <ac:spMk id="14" creationId="{E69F39E1-619D-4D9E-8823-8BD8CC3206B6}"/>
          </ac:spMkLst>
        </pc:spChg>
        <pc:spChg chg="add">
          <ac:chgData name="CHANDANA MN" userId="S::mchandanabtech20@ced.alliance.edu.in::d70552fc-75e6-44d9-a196-8a309e47e583" providerId="AD" clId="Web-{3E2A399F-0F21-AAF7-8826-314A06FF5CE1}" dt="2021-07-11T12:06:01.249" v="131"/>
          <ac:spMkLst>
            <pc:docMk/>
            <pc:sldMk cId="1915779712" sldId="284"/>
            <ac:spMk id="16" creationId="{C8C53F47-DF50-454F-A5A6-6B969748D972}"/>
          </ac:spMkLst>
        </pc:spChg>
        <pc:picChg chg="add">
          <ac:chgData name="CHANDANA MN" userId="S::mchandanabtech20@ced.alliance.edu.in::d70552fc-75e6-44d9-a196-8a309e47e583" providerId="AD" clId="Web-{3E2A399F-0F21-AAF7-8826-314A06FF5CE1}" dt="2021-07-11T12:06:01.249" v="131"/>
          <ac:picMkLst>
            <pc:docMk/>
            <pc:sldMk cId="1915779712" sldId="284"/>
            <ac:picMk id="18" creationId="{6A26901A-BC62-4A3A-A07A-65E1F3DDDEC6}"/>
          </ac:picMkLst>
        </pc:picChg>
      </pc:sldChg>
      <pc:sldChg chg="addSp delSp modSp new mod setBg">
        <pc:chgData name="CHANDANA MN" userId="S::mchandanabtech20@ced.alliance.edu.in::d70552fc-75e6-44d9-a196-8a309e47e583" providerId="AD" clId="Web-{3E2A399F-0F21-AAF7-8826-314A06FF5CE1}" dt="2021-07-11T12:12:46.899" v="287"/>
        <pc:sldMkLst>
          <pc:docMk/>
          <pc:sldMk cId="697581300" sldId="285"/>
        </pc:sldMkLst>
        <pc:spChg chg="mod">
          <ac:chgData name="CHANDANA MN" userId="S::mchandanabtech20@ced.alliance.edu.in::d70552fc-75e6-44d9-a196-8a309e47e583" providerId="AD" clId="Web-{3E2A399F-0F21-AAF7-8826-314A06FF5CE1}" dt="2021-07-11T12:12:06.086" v="240" actId="14100"/>
          <ac:spMkLst>
            <pc:docMk/>
            <pc:sldMk cId="697581300" sldId="285"/>
            <ac:spMk id="2" creationId="{BCB29DC4-000F-425B-BBD7-C796C27A29CA}"/>
          </ac:spMkLst>
        </pc:spChg>
        <pc:spChg chg="del">
          <ac:chgData name="CHANDANA MN" userId="S::mchandanabtech20@ced.alliance.edu.in::d70552fc-75e6-44d9-a196-8a309e47e583" providerId="AD" clId="Web-{3E2A399F-0F21-AAF7-8826-314A06FF5CE1}" dt="2021-07-11T12:07:25.501" v="141"/>
          <ac:spMkLst>
            <pc:docMk/>
            <pc:sldMk cId="697581300" sldId="285"/>
            <ac:spMk id="3" creationId="{8347394B-8E40-40F7-8C54-CF4A7277A72F}"/>
          </ac:spMkLst>
        </pc:spChg>
        <pc:spChg chg="add">
          <ac:chgData name="CHANDANA MN" userId="S::mchandanabtech20@ced.alliance.edu.in::d70552fc-75e6-44d9-a196-8a309e47e583" providerId="AD" clId="Web-{3E2A399F-0F21-AAF7-8826-314A06FF5CE1}" dt="2021-07-11T12:11:24.944" v="234"/>
          <ac:spMkLst>
            <pc:docMk/>
            <pc:sldMk cId="697581300" sldId="285"/>
            <ac:spMk id="9" creationId="{0CABCAE3-64FC-4149-819F-2C1812824154}"/>
          </ac:spMkLst>
        </pc:spChg>
        <pc:spChg chg="add">
          <ac:chgData name="CHANDANA MN" userId="S::mchandanabtech20@ced.alliance.edu.in::d70552fc-75e6-44d9-a196-8a309e47e583" providerId="AD" clId="Web-{3E2A399F-0F21-AAF7-8826-314A06FF5CE1}" dt="2021-07-11T12:11:24.944" v="234"/>
          <ac:spMkLst>
            <pc:docMk/>
            <pc:sldMk cId="697581300" sldId="285"/>
            <ac:spMk id="17" creationId="{2FA7AD0A-1871-4DF8-9235-F49D0513B9C1}"/>
          </ac:spMkLst>
        </pc:spChg>
        <pc:spChg chg="add">
          <ac:chgData name="CHANDANA MN" userId="S::mchandanabtech20@ced.alliance.edu.in::d70552fc-75e6-44d9-a196-8a309e47e583" providerId="AD" clId="Web-{3E2A399F-0F21-AAF7-8826-314A06FF5CE1}" dt="2021-07-11T12:11:24.944" v="234"/>
          <ac:spMkLst>
            <pc:docMk/>
            <pc:sldMk cId="697581300" sldId="285"/>
            <ac:spMk id="19" creationId="{36B04CFB-FAE5-47DD-9B3E-4E9BA7A89CC1}"/>
          </ac:spMkLst>
        </pc:spChg>
        <pc:spChg chg="add">
          <ac:chgData name="CHANDANA MN" userId="S::mchandanabtech20@ced.alliance.edu.in::d70552fc-75e6-44d9-a196-8a309e47e583" providerId="AD" clId="Web-{3E2A399F-0F21-AAF7-8826-314A06FF5CE1}" dt="2021-07-11T12:11:24.944" v="234"/>
          <ac:spMkLst>
            <pc:docMk/>
            <pc:sldMk cId="697581300" sldId="285"/>
            <ac:spMk id="27" creationId="{622F7FD7-8884-4FD5-95AB-0B5C6033ADF7}"/>
          </ac:spMkLst>
        </pc:spChg>
        <pc:grpChg chg="add">
          <ac:chgData name="CHANDANA MN" userId="S::mchandanabtech20@ced.alliance.edu.in::d70552fc-75e6-44d9-a196-8a309e47e583" providerId="AD" clId="Web-{3E2A399F-0F21-AAF7-8826-314A06FF5CE1}" dt="2021-07-11T12:11:24.944" v="234"/>
          <ac:grpSpMkLst>
            <pc:docMk/>
            <pc:sldMk cId="697581300" sldId="285"/>
            <ac:grpSpMk id="23" creationId="{E8ACF89C-CFC3-4D68-B3C4-2BEFB7BBE5F7}"/>
          </ac:grpSpMkLst>
        </pc:grpChg>
        <pc:graphicFrameChg chg="add mod ord modGraphic">
          <ac:chgData name="CHANDANA MN" userId="S::mchandanabtech20@ced.alliance.edu.in::d70552fc-75e6-44d9-a196-8a309e47e583" providerId="AD" clId="Web-{3E2A399F-0F21-AAF7-8826-314A06FF5CE1}" dt="2021-07-11T12:12:46.899" v="287"/>
          <ac:graphicFrameMkLst>
            <pc:docMk/>
            <pc:sldMk cId="697581300" sldId="285"/>
            <ac:graphicFrameMk id="4" creationId="{FE56CFE3-2871-4B69-BFF3-987DF1CEB26F}"/>
          </ac:graphicFrameMkLst>
        </pc:graphicFrameChg>
        <pc:picChg chg="add">
          <ac:chgData name="CHANDANA MN" userId="S::mchandanabtech20@ced.alliance.edu.in::d70552fc-75e6-44d9-a196-8a309e47e583" providerId="AD" clId="Web-{3E2A399F-0F21-AAF7-8826-314A06FF5CE1}" dt="2021-07-11T12:11:24.944" v="234"/>
          <ac:picMkLst>
            <pc:docMk/>
            <pc:sldMk cId="697581300" sldId="285"/>
            <ac:picMk id="11" creationId="{012FDCFE-9AD2-4D8A-8CBF-B3AA37EBF6DD}"/>
          </ac:picMkLst>
        </pc:picChg>
        <pc:picChg chg="add">
          <ac:chgData name="CHANDANA MN" userId="S::mchandanabtech20@ced.alliance.edu.in::d70552fc-75e6-44d9-a196-8a309e47e583" providerId="AD" clId="Web-{3E2A399F-0F21-AAF7-8826-314A06FF5CE1}" dt="2021-07-11T12:11:24.944" v="234"/>
          <ac:picMkLst>
            <pc:docMk/>
            <pc:sldMk cId="697581300" sldId="285"/>
            <ac:picMk id="29" creationId="{16EFE474-4FE0-4E8F-8F09-5ED2C9E76A84}"/>
          </ac:picMkLst>
        </pc:picChg>
        <pc:cxnChg chg="add">
          <ac:chgData name="CHANDANA MN" userId="S::mchandanabtech20@ced.alliance.edu.in::d70552fc-75e6-44d9-a196-8a309e47e583" providerId="AD" clId="Web-{3E2A399F-0F21-AAF7-8826-314A06FF5CE1}" dt="2021-07-11T12:11:24.944" v="234"/>
          <ac:cxnSpMkLst>
            <pc:docMk/>
            <pc:sldMk cId="697581300" sldId="285"/>
            <ac:cxnSpMk id="13" creationId="{FBD463FC-4CA8-4FF4-85A3-AF9F4B98D210}"/>
          </ac:cxnSpMkLst>
        </pc:cxnChg>
        <pc:cxnChg chg="add">
          <ac:chgData name="CHANDANA MN" userId="S::mchandanabtech20@ced.alliance.edu.in::d70552fc-75e6-44d9-a196-8a309e47e583" providerId="AD" clId="Web-{3E2A399F-0F21-AAF7-8826-314A06FF5CE1}" dt="2021-07-11T12:11:24.944" v="234"/>
          <ac:cxnSpMkLst>
            <pc:docMk/>
            <pc:sldMk cId="697581300" sldId="285"/>
            <ac:cxnSpMk id="15" creationId="{BECF35C3-8B44-4F4B-BD25-4C01823DB22A}"/>
          </ac:cxnSpMkLst>
        </pc:cxnChg>
        <pc:cxnChg chg="add">
          <ac:chgData name="CHANDANA MN" userId="S::mchandanabtech20@ced.alliance.edu.in::d70552fc-75e6-44d9-a196-8a309e47e583" providerId="AD" clId="Web-{3E2A399F-0F21-AAF7-8826-314A06FF5CE1}" dt="2021-07-11T12:11:24.944" v="234"/>
          <ac:cxnSpMkLst>
            <pc:docMk/>
            <pc:sldMk cId="697581300" sldId="285"/>
            <ac:cxnSpMk id="21" creationId="{EE68D41B-9286-479F-9AB7-678C8E348D71}"/>
          </ac:cxnSpMkLst>
        </pc:cxnChg>
        <pc:cxnChg chg="add">
          <ac:chgData name="CHANDANA MN" userId="S::mchandanabtech20@ced.alliance.edu.in::d70552fc-75e6-44d9-a196-8a309e47e583" providerId="AD" clId="Web-{3E2A399F-0F21-AAF7-8826-314A06FF5CE1}" dt="2021-07-11T12:11:24.944" v="234"/>
          <ac:cxnSpMkLst>
            <pc:docMk/>
            <pc:sldMk cId="697581300" sldId="285"/>
            <ac:cxnSpMk id="31" creationId="{CF8B8C81-54DC-4AF5-B682-3A2C70A6B55C}"/>
          </ac:cxnSpMkLst>
        </pc:cxnChg>
      </pc:sldChg>
      <pc:sldChg chg="addSp modSp new mod setBg">
        <pc:chgData name="CHANDANA MN" userId="S::mchandanabtech20@ced.alliance.edu.in::d70552fc-75e6-44d9-a196-8a309e47e583" providerId="AD" clId="Web-{3E2A399F-0F21-AAF7-8826-314A06FF5CE1}" dt="2021-07-11T12:17:41.937" v="318" actId="20577"/>
        <pc:sldMkLst>
          <pc:docMk/>
          <pc:sldMk cId="676205363" sldId="286"/>
        </pc:sldMkLst>
        <pc:spChg chg="mod">
          <ac:chgData name="CHANDANA MN" userId="S::mchandanabtech20@ced.alliance.edu.in::d70552fc-75e6-44d9-a196-8a309e47e583" providerId="AD" clId="Web-{3E2A399F-0F21-AAF7-8826-314A06FF5CE1}" dt="2021-07-11T12:15:39.669" v="306" actId="1076"/>
          <ac:spMkLst>
            <pc:docMk/>
            <pc:sldMk cId="676205363" sldId="286"/>
            <ac:spMk id="2" creationId="{C32F4EC0-FC65-4558-88E6-82D6F66FEB56}"/>
          </ac:spMkLst>
        </pc:spChg>
        <pc:spChg chg="mod">
          <ac:chgData name="CHANDANA MN" userId="S::mchandanabtech20@ced.alliance.edu.in::d70552fc-75e6-44d9-a196-8a309e47e583" providerId="AD" clId="Web-{3E2A399F-0F21-AAF7-8826-314A06FF5CE1}" dt="2021-07-11T12:17:41.937" v="318" actId="20577"/>
          <ac:spMkLst>
            <pc:docMk/>
            <pc:sldMk cId="676205363" sldId="286"/>
            <ac:spMk id="3" creationId="{79182F67-3358-4572-B00D-49DE28480890}"/>
          </ac:spMkLst>
        </pc:spChg>
        <pc:spChg chg="add">
          <ac:chgData name="CHANDANA MN" userId="S::mchandanabtech20@ced.alliance.edu.in::d70552fc-75e6-44d9-a196-8a309e47e583" providerId="AD" clId="Web-{3E2A399F-0F21-AAF7-8826-314A06FF5CE1}" dt="2021-07-11T12:15:30.122" v="305"/>
          <ac:spMkLst>
            <pc:docMk/>
            <pc:sldMk cId="676205363" sldId="286"/>
            <ac:spMk id="8" creationId="{FD6EDB49-211E-499D-9A08-6C5FF3D060F7}"/>
          </ac:spMkLst>
        </pc:spChg>
        <pc:spChg chg="add">
          <ac:chgData name="CHANDANA MN" userId="S::mchandanabtech20@ced.alliance.edu.in::d70552fc-75e6-44d9-a196-8a309e47e583" providerId="AD" clId="Web-{3E2A399F-0F21-AAF7-8826-314A06FF5CE1}" dt="2021-07-11T12:15:30.122" v="305"/>
          <ac:spMkLst>
            <pc:docMk/>
            <pc:sldMk cId="676205363" sldId="286"/>
            <ac:spMk id="10" creationId="{38F9F37E-D3CF-4F3D-96C2-25307819DF2D}"/>
          </ac:spMkLst>
        </pc:spChg>
        <pc:spChg chg="add">
          <ac:chgData name="CHANDANA MN" userId="S::mchandanabtech20@ced.alliance.edu.in::d70552fc-75e6-44d9-a196-8a309e47e583" providerId="AD" clId="Web-{3E2A399F-0F21-AAF7-8826-314A06FF5CE1}" dt="2021-07-11T12:15:30.122" v="305"/>
          <ac:spMkLst>
            <pc:docMk/>
            <pc:sldMk cId="676205363" sldId="286"/>
            <ac:spMk id="12" creationId="{C5FFF17D-767C-40E7-8C89-962F1F54BCD0}"/>
          </ac:spMkLst>
        </pc:spChg>
        <pc:spChg chg="add">
          <ac:chgData name="CHANDANA MN" userId="S::mchandanabtech20@ced.alliance.edu.in::d70552fc-75e6-44d9-a196-8a309e47e583" providerId="AD" clId="Web-{3E2A399F-0F21-AAF7-8826-314A06FF5CE1}" dt="2021-07-11T12:15:30.122" v="305"/>
          <ac:spMkLst>
            <pc:docMk/>
            <pc:sldMk cId="676205363" sldId="286"/>
            <ac:spMk id="14" creationId="{E69F39E1-619D-4D9E-8823-8BD8CC3206B6}"/>
          </ac:spMkLst>
        </pc:spChg>
        <pc:spChg chg="add">
          <ac:chgData name="CHANDANA MN" userId="S::mchandanabtech20@ced.alliance.edu.in::d70552fc-75e6-44d9-a196-8a309e47e583" providerId="AD" clId="Web-{3E2A399F-0F21-AAF7-8826-314A06FF5CE1}" dt="2021-07-11T12:15:30.122" v="305"/>
          <ac:spMkLst>
            <pc:docMk/>
            <pc:sldMk cId="676205363" sldId="286"/>
            <ac:spMk id="16" creationId="{C8C53F47-DF50-454F-A5A6-6B969748D972}"/>
          </ac:spMkLst>
        </pc:spChg>
        <pc:picChg chg="add">
          <ac:chgData name="CHANDANA MN" userId="S::mchandanabtech20@ced.alliance.edu.in::d70552fc-75e6-44d9-a196-8a309e47e583" providerId="AD" clId="Web-{3E2A399F-0F21-AAF7-8826-314A06FF5CE1}" dt="2021-07-11T12:15:30.122" v="305"/>
          <ac:picMkLst>
            <pc:docMk/>
            <pc:sldMk cId="676205363" sldId="286"/>
            <ac:picMk id="18" creationId="{6A26901A-BC62-4A3A-A07A-65E1F3DDDEC6}"/>
          </ac:picMkLst>
        </pc:picChg>
      </pc:sldChg>
      <pc:sldChg chg="addSp delSp modSp new mod setBg">
        <pc:chgData name="CHANDANA MN" userId="S::mchandanabtech20@ced.alliance.edu.in::d70552fc-75e6-44d9-a196-8a309e47e583" providerId="AD" clId="Web-{3E2A399F-0F21-AAF7-8826-314A06FF5CE1}" dt="2021-07-11T12:20:27.879" v="332" actId="14100"/>
        <pc:sldMkLst>
          <pc:docMk/>
          <pc:sldMk cId="2126106117" sldId="287"/>
        </pc:sldMkLst>
        <pc:spChg chg="mod">
          <ac:chgData name="CHANDANA MN" userId="S::mchandanabtech20@ced.alliance.edu.in::d70552fc-75e6-44d9-a196-8a309e47e583" providerId="AD" clId="Web-{3E2A399F-0F21-AAF7-8826-314A06FF5CE1}" dt="2021-07-11T12:20:27.879" v="332" actId="14100"/>
          <ac:spMkLst>
            <pc:docMk/>
            <pc:sldMk cId="2126106117" sldId="287"/>
            <ac:spMk id="2" creationId="{2E9190BE-CD1F-47DF-81E3-89F5AB528481}"/>
          </ac:spMkLst>
        </pc:spChg>
        <pc:spChg chg="del">
          <ac:chgData name="CHANDANA MN" userId="S::mchandanabtech20@ced.alliance.edu.in::d70552fc-75e6-44d9-a196-8a309e47e583" providerId="AD" clId="Web-{3E2A399F-0F21-AAF7-8826-314A06FF5CE1}" dt="2021-07-11T12:19:31.362" v="322"/>
          <ac:spMkLst>
            <pc:docMk/>
            <pc:sldMk cId="2126106117" sldId="287"/>
            <ac:spMk id="3" creationId="{1B70C21E-6CC6-47FB-9003-BEAD5E8BAF36}"/>
          </ac:spMkLst>
        </pc:spChg>
        <pc:spChg chg="add">
          <ac:chgData name="CHANDANA MN" userId="S::mchandanabtech20@ced.alliance.edu.in::d70552fc-75e6-44d9-a196-8a309e47e583" providerId="AD" clId="Web-{3E2A399F-0F21-AAF7-8826-314A06FF5CE1}" dt="2021-07-11T12:19:49.253" v="325"/>
          <ac:spMkLst>
            <pc:docMk/>
            <pc:sldMk cId="2126106117" sldId="287"/>
            <ac:spMk id="6" creationId="{0CABCAE3-64FC-4149-819F-2C1812824154}"/>
          </ac:spMkLst>
        </pc:spChg>
        <pc:spChg chg="add del">
          <ac:chgData name="CHANDANA MN" userId="S::mchandanabtech20@ced.alliance.edu.in::d70552fc-75e6-44d9-a196-8a309e47e583" providerId="AD" clId="Web-{3E2A399F-0F21-AAF7-8826-314A06FF5CE1}" dt="2021-07-11T12:19:49.206" v="324"/>
          <ac:spMkLst>
            <pc:docMk/>
            <pc:sldMk cId="2126106117" sldId="287"/>
            <ac:spMk id="9" creationId="{1CE580D1-F917-4567-AFB4-99AA9B52ADF0}"/>
          </ac:spMkLst>
        </pc:spChg>
        <pc:spChg chg="add">
          <ac:chgData name="CHANDANA MN" userId="S::mchandanabtech20@ced.alliance.edu.in::d70552fc-75e6-44d9-a196-8a309e47e583" providerId="AD" clId="Web-{3E2A399F-0F21-AAF7-8826-314A06FF5CE1}" dt="2021-07-11T12:19:49.253" v="325"/>
          <ac:spMkLst>
            <pc:docMk/>
            <pc:sldMk cId="2126106117" sldId="287"/>
            <ac:spMk id="12" creationId="{2FA7AD0A-1871-4DF8-9235-F49D0513B9C1}"/>
          </ac:spMkLst>
        </pc:spChg>
        <pc:spChg chg="add">
          <ac:chgData name="CHANDANA MN" userId="S::mchandanabtech20@ced.alliance.edu.in::d70552fc-75e6-44d9-a196-8a309e47e583" providerId="AD" clId="Web-{3E2A399F-0F21-AAF7-8826-314A06FF5CE1}" dt="2021-07-11T12:19:49.253" v="325"/>
          <ac:spMkLst>
            <pc:docMk/>
            <pc:sldMk cId="2126106117" sldId="287"/>
            <ac:spMk id="14" creationId="{36B04CFB-FAE5-47DD-9B3E-4E9BA7A89CC1}"/>
          </ac:spMkLst>
        </pc:spChg>
        <pc:spChg chg="add del">
          <ac:chgData name="CHANDANA MN" userId="S::mchandanabtech20@ced.alliance.edu.in::d70552fc-75e6-44d9-a196-8a309e47e583" providerId="AD" clId="Web-{3E2A399F-0F21-AAF7-8826-314A06FF5CE1}" dt="2021-07-11T12:19:49.206" v="324"/>
          <ac:spMkLst>
            <pc:docMk/>
            <pc:sldMk cId="2126106117" sldId="287"/>
            <ac:spMk id="17" creationId="{EC17D08F-2133-44A9-B28C-CB29928FA8D9}"/>
          </ac:spMkLst>
        </pc:spChg>
        <pc:spChg chg="add del">
          <ac:chgData name="CHANDANA MN" userId="S::mchandanabtech20@ced.alliance.edu.in::d70552fc-75e6-44d9-a196-8a309e47e583" providerId="AD" clId="Web-{3E2A399F-0F21-AAF7-8826-314A06FF5CE1}" dt="2021-07-11T12:19:49.206" v="324"/>
          <ac:spMkLst>
            <pc:docMk/>
            <pc:sldMk cId="2126106117" sldId="287"/>
            <ac:spMk id="19" creationId="{0CC36881-E309-4C41-8B5B-203AADC15FF6}"/>
          </ac:spMkLst>
        </pc:spChg>
        <pc:spChg chg="add">
          <ac:chgData name="CHANDANA MN" userId="S::mchandanabtech20@ced.alliance.edu.in::d70552fc-75e6-44d9-a196-8a309e47e583" providerId="AD" clId="Web-{3E2A399F-0F21-AAF7-8826-314A06FF5CE1}" dt="2021-07-11T12:19:49.253" v="325"/>
          <ac:spMkLst>
            <pc:docMk/>
            <pc:sldMk cId="2126106117" sldId="287"/>
            <ac:spMk id="20" creationId="{622F7FD7-8884-4FD5-95AB-0B5C6033ADF7}"/>
          </ac:spMkLst>
        </pc:spChg>
        <pc:grpChg chg="add">
          <ac:chgData name="CHANDANA MN" userId="S::mchandanabtech20@ced.alliance.edu.in::d70552fc-75e6-44d9-a196-8a309e47e583" providerId="AD" clId="Web-{3E2A399F-0F21-AAF7-8826-314A06FF5CE1}" dt="2021-07-11T12:19:49.253" v="325"/>
          <ac:grpSpMkLst>
            <pc:docMk/>
            <pc:sldMk cId="2126106117" sldId="287"/>
            <ac:grpSpMk id="18" creationId="{E8ACF89C-CFC3-4D68-B3C4-2BEFB7BBE5F7}"/>
          </ac:grpSpMkLst>
        </pc:grpChg>
        <pc:grpChg chg="add del">
          <ac:chgData name="CHANDANA MN" userId="S::mchandanabtech20@ced.alliance.edu.in::d70552fc-75e6-44d9-a196-8a309e47e583" providerId="AD" clId="Web-{3E2A399F-0F21-AAF7-8826-314A06FF5CE1}" dt="2021-07-11T12:19:49.206" v="324"/>
          <ac:grpSpMkLst>
            <pc:docMk/>
            <pc:sldMk cId="2126106117" sldId="287"/>
            <ac:grpSpMk id="23" creationId="{AED92372-F778-4E96-9E90-4E63BAF3CAD3}"/>
          </ac:grpSpMkLst>
        </pc:grpChg>
        <pc:picChg chg="add mod ord">
          <ac:chgData name="CHANDANA MN" userId="S::mchandanabtech20@ced.alliance.edu.in::d70552fc-75e6-44d9-a196-8a309e47e583" providerId="AD" clId="Web-{3E2A399F-0F21-AAF7-8826-314A06FF5CE1}" dt="2021-07-11T12:19:49.253" v="325"/>
          <ac:picMkLst>
            <pc:docMk/>
            <pc:sldMk cId="2126106117" sldId="287"/>
            <ac:picMk id="4" creationId="{4BC99A7C-9CF9-4877-AF67-8D5C8B55EBD8}"/>
          </ac:picMkLst>
        </pc:picChg>
        <pc:picChg chg="add">
          <ac:chgData name="CHANDANA MN" userId="S::mchandanabtech20@ced.alliance.edu.in::d70552fc-75e6-44d9-a196-8a309e47e583" providerId="AD" clId="Web-{3E2A399F-0F21-AAF7-8826-314A06FF5CE1}" dt="2021-07-11T12:19:49.253" v="325"/>
          <ac:picMkLst>
            <pc:docMk/>
            <pc:sldMk cId="2126106117" sldId="287"/>
            <ac:picMk id="7" creationId="{012FDCFE-9AD2-4D8A-8CBF-B3AA37EBF6DD}"/>
          </ac:picMkLst>
        </pc:picChg>
        <pc:picChg chg="add del">
          <ac:chgData name="CHANDANA MN" userId="S::mchandanabtech20@ced.alliance.edu.in::d70552fc-75e6-44d9-a196-8a309e47e583" providerId="AD" clId="Web-{3E2A399F-0F21-AAF7-8826-314A06FF5CE1}" dt="2021-07-11T12:19:49.206" v="324"/>
          <ac:picMkLst>
            <pc:docMk/>
            <pc:sldMk cId="2126106117" sldId="287"/>
            <ac:picMk id="11" creationId="{1F5620B8-A2D8-4568-B566-F0453A0D9167}"/>
          </ac:picMkLst>
        </pc:picChg>
        <pc:picChg chg="add">
          <ac:chgData name="CHANDANA MN" userId="S::mchandanabtech20@ced.alliance.edu.in::d70552fc-75e6-44d9-a196-8a309e47e583" providerId="AD" clId="Web-{3E2A399F-0F21-AAF7-8826-314A06FF5CE1}" dt="2021-07-11T12:19:49.253" v="325"/>
          <ac:picMkLst>
            <pc:docMk/>
            <pc:sldMk cId="2126106117" sldId="287"/>
            <ac:picMk id="22" creationId="{16EFE474-4FE0-4E8F-8F09-5ED2C9E76A84}"/>
          </ac:picMkLst>
        </pc:picChg>
        <pc:picChg chg="add del">
          <ac:chgData name="CHANDANA MN" userId="S::mchandanabtech20@ced.alliance.edu.in::d70552fc-75e6-44d9-a196-8a309e47e583" providerId="AD" clId="Web-{3E2A399F-0F21-AAF7-8826-314A06FF5CE1}" dt="2021-07-11T12:19:49.206" v="324"/>
          <ac:picMkLst>
            <pc:docMk/>
            <pc:sldMk cId="2126106117" sldId="287"/>
            <ac:picMk id="27" creationId="{4B61EBEC-D0CA-456C-98A6-EDA1AC9FB0D6}"/>
          </ac:picMkLst>
        </pc:picChg>
        <pc:cxnChg chg="add">
          <ac:chgData name="CHANDANA MN" userId="S::mchandanabtech20@ced.alliance.edu.in::d70552fc-75e6-44d9-a196-8a309e47e583" providerId="AD" clId="Web-{3E2A399F-0F21-AAF7-8826-314A06FF5CE1}" dt="2021-07-11T12:19:49.253" v="325"/>
          <ac:cxnSpMkLst>
            <pc:docMk/>
            <pc:sldMk cId="2126106117" sldId="287"/>
            <ac:cxnSpMk id="8" creationId="{FBD463FC-4CA8-4FF4-85A3-AF9F4B98D210}"/>
          </ac:cxnSpMkLst>
        </pc:cxnChg>
        <pc:cxnChg chg="add">
          <ac:chgData name="CHANDANA MN" userId="S::mchandanabtech20@ced.alliance.edu.in::d70552fc-75e6-44d9-a196-8a309e47e583" providerId="AD" clId="Web-{3E2A399F-0F21-AAF7-8826-314A06FF5CE1}" dt="2021-07-11T12:19:49.253" v="325"/>
          <ac:cxnSpMkLst>
            <pc:docMk/>
            <pc:sldMk cId="2126106117" sldId="287"/>
            <ac:cxnSpMk id="10" creationId="{BECF35C3-8B44-4F4B-BD25-4C01823DB22A}"/>
          </ac:cxnSpMkLst>
        </pc:cxnChg>
        <pc:cxnChg chg="add del">
          <ac:chgData name="CHANDANA MN" userId="S::mchandanabtech20@ced.alliance.edu.in::d70552fc-75e6-44d9-a196-8a309e47e583" providerId="AD" clId="Web-{3E2A399F-0F21-AAF7-8826-314A06FF5CE1}" dt="2021-07-11T12:19:49.206" v="324"/>
          <ac:cxnSpMkLst>
            <pc:docMk/>
            <pc:sldMk cId="2126106117" sldId="287"/>
            <ac:cxnSpMk id="13" creationId="{1C7D2BA4-4B7A-4596-8BCC-5CF715423894}"/>
          </ac:cxnSpMkLst>
        </pc:cxnChg>
        <pc:cxnChg chg="add del">
          <ac:chgData name="CHANDANA MN" userId="S::mchandanabtech20@ced.alliance.edu.in::d70552fc-75e6-44d9-a196-8a309e47e583" providerId="AD" clId="Web-{3E2A399F-0F21-AAF7-8826-314A06FF5CE1}" dt="2021-07-11T12:19:49.206" v="324"/>
          <ac:cxnSpMkLst>
            <pc:docMk/>
            <pc:sldMk cId="2126106117" sldId="287"/>
            <ac:cxnSpMk id="15" creationId="{4977F1E1-2B6F-4BB6-899F-67D8764D83C5}"/>
          </ac:cxnSpMkLst>
        </pc:cxnChg>
        <pc:cxnChg chg="add">
          <ac:chgData name="CHANDANA MN" userId="S::mchandanabtech20@ced.alliance.edu.in::d70552fc-75e6-44d9-a196-8a309e47e583" providerId="AD" clId="Web-{3E2A399F-0F21-AAF7-8826-314A06FF5CE1}" dt="2021-07-11T12:19:49.253" v="325"/>
          <ac:cxnSpMkLst>
            <pc:docMk/>
            <pc:sldMk cId="2126106117" sldId="287"/>
            <ac:cxnSpMk id="16" creationId="{EE68D41B-9286-479F-9AB7-678C8E348D71}"/>
          </ac:cxnSpMkLst>
        </pc:cxnChg>
        <pc:cxnChg chg="add del">
          <ac:chgData name="CHANDANA MN" userId="S::mchandanabtech20@ced.alliance.edu.in::d70552fc-75e6-44d9-a196-8a309e47e583" providerId="AD" clId="Web-{3E2A399F-0F21-AAF7-8826-314A06FF5CE1}" dt="2021-07-11T12:19:49.206" v="324"/>
          <ac:cxnSpMkLst>
            <pc:docMk/>
            <pc:sldMk cId="2126106117" sldId="287"/>
            <ac:cxnSpMk id="21" creationId="{84F2C6A8-7D46-49EA-860B-0F0B0208436C}"/>
          </ac:cxnSpMkLst>
        </pc:cxnChg>
        <pc:cxnChg chg="add del">
          <ac:chgData name="CHANDANA MN" userId="S::mchandanabtech20@ced.alliance.edu.in::d70552fc-75e6-44d9-a196-8a309e47e583" providerId="AD" clId="Web-{3E2A399F-0F21-AAF7-8826-314A06FF5CE1}" dt="2021-07-11T12:19:49.206" v="324"/>
          <ac:cxnSpMkLst>
            <pc:docMk/>
            <pc:sldMk cId="2126106117" sldId="287"/>
            <ac:cxnSpMk id="29" creationId="{718A71EB-D327-4458-85FB-26336B2BA01B}"/>
          </ac:cxnSpMkLst>
        </pc:cxnChg>
        <pc:cxnChg chg="add">
          <ac:chgData name="CHANDANA MN" userId="S::mchandanabtech20@ced.alliance.edu.in::d70552fc-75e6-44d9-a196-8a309e47e583" providerId="AD" clId="Web-{3E2A399F-0F21-AAF7-8826-314A06FF5CE1}" dt="2021-07-11T12:19:49.253" v="325"/>
          <ac:cxnSpMkLst>
            <pc:docMk/>
            <pc:sldMk cId="2126106117" sldId="287"/>
            <ac:cxnSpMk id="31" creationId="{CF8B8C81-54DC-4AF5-B682-3A2C70A6B55C}"/>
          </ac:cxnSpMkLst>
        </pc:cxnChg>
      </pc:sldChg>
      <pc:sldChg chg="addSp modSp new mod setBg">
        <pc:chgData name="CHANDANA MN" userId="S::mchandanabtech20@ced.alliance.edu.in::d70552fc-75e6-44d9-a196-8a309e47e583" providerId="AD" clId="Web-{3E2A399F-0F21-AAF7-8826-314A06FF5CE1}" dt="2021-07-11T12:25:45.870" v="376" actId="1076"/>
        <pc:sldMkLst>
          <pc:docMk/>
          <pc:sldMk cId="2349487780" sldId="288"/>
        </pc:sldMkLst>
        <pc:spChg chg="mod">
          <ac:chgData name="CHANDANA MN" userId="S::mchandanabtech20@ced.alliance.edu.in::d70552fc-75e6-44d9-a196-8a309e47e583" providerId="AD" clId="Web-{3E2A399F-0F21-AAF7-8826-314A06FF5CE1}" dt="2021-07-11T12:24:25.134" v="370" actId="20577"/>
          <ac:spMkLst>
            <pc:docMk/>
            <pc:sldMk cId="2349487780" sldId="288"/>
            <ac:spMk id="2" creationId="{4DF85447-78F0-43B4-A986-E944A1D21B1F}"/>
          </ac:spMkLst>
        </pc:spChg>
        <pc:spChg chg="mod">
          <ac:chgData name="CHANDANA MN" userId="S::mchandanabtech20@ced.alliance.edu.in::d70552fc-75e6-44d9-a196-8a309e47e583" providerId="AD" clId="Web-{3E2A399F-0F21-AAF7-8826-314A06FF5CE1}" dt="2021-07-11T12:25:45.870" v="376" actId="1076"/>
          <ac:spMkLst>
            <pc:docMk/>
            <pc:sldMk cId="2349487780" sldId="288"/>
            <ac:spMk id="3" creationId="{E5B405DF-0232-4F84-8974-99D265D03D7D}"/>
          </ac:spMkLst>
        </pc:spChg>
        <pc:spChg chg="add">
          <ac:chgData name="CHANDANA MN" userId="S::mchandanabtech20@ced.alliance.edu.in::d70552fc-75e6-44d9-a196-8a309e47e583" providerId="AD" clId="Web-{3E2A399F-0F21-AAF7-8826-314A06FF5CE1}" dt="2021-07-11T12:22:56.398" v="360"/>
          <ac:spMkLst>
            <pc:docMk/>
            <pc:sldMk cId="2349487780" sldId="288"/>
            <ac:spMk id="8" creationId="{FD6EDB49-211E-499D-9A08-6C5FF3D060F7}"/>
          </ac:spMkLst>
        </pc:spChg>
        <pc:spChg chg="add">
          <ac:chgData name="CHANDANA MN" userId="S::mchandanabtech20@ced.alliance.edu.in::d70552fc-75e6-44d9-a196-8a309e47e583" providerId="AD" clId="Web-{3E2A399F-0F21-AAF7-8826-314A06FF5CE1}" dt="2021-07-11T12:22:56.398" v="360"/>
          <ac:spMkLst>
            <pc:docMk/>
            <pc:sldMk cId="2349487780" sldId="288"/>
            <ac:spMk id="10" creationId="{38F9F37E-D3CF-4F3D-96C2-25307819DF2D}"/>
          </ac:spMkLst>
        </pc:spChg>
        <pc:spChg chg="add">
          <ac:chgData name="CHANDANA MN" userId="S::mchandanabtech20@ced.alliance.edu.in::d70552fc-75e6-44d9-a196-8a309e47e583" providerId="AD" clId="Web-{3E2A399F-0F21-AAF7-8826-314A06FF5CE1}" dt="2021-07-11T12:22:56.398" v="360"/>
          <ac:spMkLst>
            <pc:docMk/>
            <pc:sldMk cId="2349487780" sldId="288"/>
            <ac:spMk id="12" creationId="{C5FFF17D-767C-40E7-8C89-962F1F54BCD0}"/>
          </ac:spMkLst>
        </pc:spChg>
        <pc:spChg chg="add">
          <ac:chgData name="CHANDANA MN" userId="S::mchandanabtech20@ced.alliance.edu.in::d70552fc-75e6-44d9-a196-8a309e47e583" providerId="AD" clId="Web-{3E2A399F-0F21-AAF7-8826-314A06FF5CE1}" dt="2021-07-11T12:22:56.398" v="360"/>
          <ac:spMkLst>
            <pc:docMk/>
            <pc:sldMk cId="2349487780" sldId="288"/>
            <ac:spMk id="14" creationId="{E69F39E1-619D-4D9E-8823-8BD8CC3206B6}"/>
          </ac:spMkLst>
        </pc:spChg>
        <pc:spChg chg="add">
          <ac:chgData name="CHANDANA MN" userId="S::mchandanabtech20@ced.alliance.edu.in::d70552fc-75e6-44d9-a196-8a309e47e583" providerId="AD" clId="Web-{3E2A399F-0F21-AAF7-8826-314A06FF5CE1}" dt="2021-07-11T12:22:56.398" v="360"/>
          <ac:spMkLst>
            <pc:docMk/>
            <pc:sldMk cId="2349487780" sldId="288"/>
            <ac:spMk id="16" creationId="{C8C53F47-DF50-454F-A5A6-6B969748D972}"/>
          </ac:spMkLst>
        </pc:spChg>
        <pc:picChg chg="add">
          <ac:chgData name="CHANDANA MN" userId="S::mchandanabtech20@ced.alliance.edu.in::d70552fc-75e6-44d9-a196-8a309e47e583" providerId="AD" clId="Web-{3E2A399F-0F21-AAF7-8826-314A06FF5CE1}" dt="2021-07-11T12:22:56.398" v="360"/>
          <ac:picMkLst>
            <pc:docMk/>
            <pc:sldMk cId="2349487780" sldId="288"/>
            <ac:picMk id="18" creationId="{6A26901A-BC62-4A3A-A07A-65E1F3DDDEC6}"/>
          </ac:picMkLst>
        </pc:picChg>
      </pc:sldChg>
      <pc:sldChg chg="addSp delSp modSp new mod setBg">
        <pc:chgData name="CHANDANA MN" userId="S::mchandanabtech20@ced.alliance.edu.in::d70552fc-75e6-44d9-a196-8a309e47e583" providerId="AD" clId="Web-{3E2A399F-0F21-AAF7-8826-314A06FF5CE1}" dt="2021-07-11T12:28:47.515" v="397" actId="20577"/>
        <pc:sldMkLst>
          <pc:docMk/>
          <pc:sldMk cId="4180912854" sldId="289"/>
        </pc:sldMkLst>
        <pc:spChg chg="mod">
          <ac:chgData name="CHANDANA MN" userId="S::mchandanabtech20@ced.alliance.edu.in::d70552fc-75e6-44d9-a196-8a309e47e583" providerId="AD" clId="Web-{3E2A399F-0F21-AAF7-8826-314A06FF5CE1}" dt="2021-07-11T12:28:35.234" v="394" actId="20577"/>
          <ac:spMkLst>
            <pc:docMk/>
            <pc:sldMk cId="4180912854" sldId="289"/>
            <ac:spMk id="2" creationId="{403C1F61-F949-4871-A8E9-507583C0DC8C}"/>
          </ac:spMkLst>
        </pc:spChg>
        <pc:spChg chg="add del mod">
          <ac:chgData name="CHANDANA MN" userId="S::mchandanabtech20@ced.alliance.edu.in::d70552fc-75e6-44d9-a196-8a309e47e583" providerId="AD" clId="Web-{3E2A399F-0F21-AAF7-8826-314A06FF5CE1}" dt="2021-07-11T12:28:47.515" v="397" actId="20577"/>
          <ac:spMkLst>
            <pc:docMk/>
            <pc:sldMk cId="4180912854" sldId="289"/>
            <ac:spMk id="3" creationId="{8A6C7213-510E-4912-86C6-6F38EA675DDA}"/>
          </ac:spMkLst>
        </pc:spChg>
        <pc:spChg chg="add del">
          <ac:chgData name="CHANDANA MN" userId="S::mchandanabtech20@ced.alliance.edu.in::d70552fc-75e6-44d9-a196-8a309e47e583" providerId="AD" clId="Web-{3E2A399F-0F21-AAF7-8826-314A06FF5CE1}" dt="2021-07-11T12:28:18.468" v="392"/>
          <ac:spMkLst>
            <pc:docMk/>
            <pc:sldMk cId="4180912854" sldId="289"/>
            <ac:spMk id="8" creationId="{FD6EDB49-211E-499D-9A08-6C5FF3D060F7}"/>
          </ac:spMkLst>
        </pc:spChg>
        <pc:spChg chg="add del">
          <ac:chgData name="CHANDANA MN" userId="S::mchandanabtech20@ced.alliance.edu.in::d70552fc-75e6-44d9-a196-8a309e47e583" providerId="AD" clId="Web-{3E2A399F-0F21-AAF7-8826-314A06FF5CE1}" dt="2021-07-11T12:27:24.482" v="386"/>
          <ac:spMkLst>
            <pc:docMk/>
            <pc:sldMk cId="4180912854" sldId="289"/>
            <ac:spMk id="9" creationId="{482E7304-2AC2-4A5C-924D-A6AC3FFC5EAC}"/>
          </ac:spMkLst>
        </pc:spChg>
        <pc:spChg chg="add del">
          <ac:chgData name="CHANDANA MN" userId="S::mchandanabtech20@ced.alliance.edu.in::d70552fc-75e6-44d9-a196-8a309e47e583" providerId="AD" clId="Web-{3E2A399F-0F21-AAF7-8826-314A06FF5CE1}" dt="2021-07-11T12:28:18.468" v="392"/>
          <ac:spMkLst>
            <pc:docMk/>
            <pc:sldMk cId="4180912854" sldId="289"/>
            <ac:spMk id="10" creationId="{38F9F37E-D3CF-4F3D-96C2-25307819DF2D}"/>
          </ac:spMkLst>
        </pc:spChg>
        <pc:spChg chg="add del">
          <ac:chgData name="CHANDANA MN" userId="S::mchandanabtech20@ced.alliance.edu.in::d70552fc-75e6-44d9-a196-8a309e47e583" providerId="AD" clId="Web-{3E2A399F-0F21-AAF7-8826-314A06FF5CE1}" dt="2021-07-11T12:28:18.468" v="392"/>
          <ac:spMkLst>
            <pc:docMk/>
            <pc:sldMk cId="4180912854" sldId="289"/>
            <ac:spMk id="12" creationId="{C5FFF17D-767C-40E7-8C89-962F1F54BCD0}"/>
          </ac:spMkLst>
        </pc:spChg>
        <pc:spChg chg="add del">
          <ac:chgData name="CHANDANA MN" userId="S::mchandanabtech20@ced.alliance.edu.in::d70552fc-75e6-44d9-a196-8a309e47e583" providerId="AD" clId="Web-{3E2A399F-0F21-AAF7-8826-314A06FF5CE1}" dt="2021-07-11T12:27:24.482" v="386"/>
          <ac:spMkLst>
            <pc:docMk/>
            <pc:sldMk cId="4180912854" sldId="289"/>
            <ac:spMk id="13" creationId="{A3C183B1-1D4B-4E3D-A02E-A426E3BFA016}"/>
          </ac:spMkLst>
        </pc:spChg>
        <pc:spChg chg="add del">
          <ac:chgData name="CHANDANA MN" userId="S::mchandanabtech20@ced.alliance.edu.in::d70552fc-75e6-44d9-a196-8a309e47e583" providerId="AD" clId="Web-{3E2A399F-0F21-AAF7-8826-314A06FF5CE1}" dt="2021-07-11T12:28:18.468" v="392"/>
          <ac:spMkLst>
            <pc:docMk/>
            <pc:sldMk cId="4180912854" sldId="289"/>
            <ac:spMk id="14" creationId="{E69F39E1-619D-4D9E-8823-8BD8CC3206B6}"/>
          </ac:spMkLst>
        </pc:spChg>
        <pc:spChg chg="add del">
          <ac:chgData name="CHANDANA MN" userId="S::mchandanabtech20@ced.alliance.edu.in::d70552fc-75e6-44d9-a196-8a309e47e583" providerId="AD" clId="Web-{3E2A399F-0F21-AAF7-8826-314A06FF5CE1}" dt="2021-07-11T12:28:18.468" v="392"/>
          <ac:spMkLst>
            <pc:docMk/>
            <pc:sldMk cId="4180912854" sldId="289"/>
            <ac:spMk id="16" creationId="{C8C53F47-DF50-454F-A5A6-6B969748D972}"/>
          </ac:spMkLst>
        </pc:spChg>
        <pc:spChg chg="add">
          <ac:chgData name="CHANDANA MN" userId="S::mchandanabtech20@ced.alliance.edu.in::d70552fc-75e6-44d9-a196-8a309e47e583" providerId="AD" clId="Web-{3E2A399F-0F21-AAF7-8826-314A06FF5CE1}" dt="2021-07-11T12:28:18.468" v="392"/>
          <ac:spMkLst>
            <pc:docMk/>
            <pc:sldMk cId="4180912854" sldId="289"/>
            <ac:spMk id="23" creationId="{FD6EDB49-211E-499D-9A08-6C5FF3D060F7}"/>
          </ac:spMkLst>
        </pc:spChg>
        <pc:spChg chg="add">
          <ac:chgData name="CHANDANA MN" userId="S::mchandanabtech20@ced.alliance.edu.in::d70552fc-75e6-44d9-a196-8a309e47e583" providerId="AD" clId="Web-{3E2A399F-0F21-AAF7-8826-314A06FF5CE1}" dt="2021-07-11T12:28:18.468" v="392"/>
          <ac:spMkLst>
            <pc:docMk/>
            <pc:sldMk cId="4180912854" sldId="289"/>
            <ac:spMk id="25" creationId="{38F9F37E-D3CF-4F3D-96C2-25307819DF2D}"/>
          </ac:spMkLst>
        </pc:spChg>
        <pc:spChg chg="add">
          <ac:chgData name="CHANDANA MN" userId="S::mchandanabtech20@ced.alliance.edu.in::d70552fc-75e6-44d9-a196-8a309e47e583" providerId="AD" clId="Web-{3E2A399F-0F21-AAF7-8826-314A06FF5CE1}" dt="2021-07-11T12:28:18.468" v="392"/>
          <ac:spMkLst>
            <pc:docMk/>
            <pc:sldMk cId="4180912854" sldId="289"/>
            <ac:spMk id="27" creationId="{C5FFF17D-767C-40E7-8C89-962F1F54BCD0}"/>
          </ac:spMkLst>
        </pc:spChg>
        <pc:spChg chg="add">
          <ac:chgData name="CHANDANA MN" userId="S::mchandanabtech20@ced.alliance.edu.in::d70552fc-75e6-44d9-a196-8a309e47e583" providerId="AD" clId="Web-{3E2A399F-0F21-AAF7-8826-314A06FF5CE1}" dt="2021-07-11T12:28:18.468" v="392"/>
          <ac:spMkLst>
            <pc:docMk/>
            <pc:sldMk cId="4180912854" sldId="289"/>
            <ac:spMk id="29" creationId="{E69F39E1-619D-4D9E-8823-8BD8CC3206B6}"/>
          </ac:spMkLst>
        </pc:spChg>
        <pc:spChg chg="add">
          <ac:chgData name="CHANDANA MN" userId="S::mchandanabtech20@ced.alliance.edu.in::d70552fc-75e6-44d9-a196-8a309e47e583" providerId="AD" clId="Web-{3E2A399F-0F21-AAF7-8826-314A06FF5CE1}" dt="2021-07-11T12:28:18.468" v="392"/>
          <ac:spMkLst>
            <pc:docMk/>
            <pc:sldMk cId="4180912854" sldId="289"/>
            <ac:spMk id="31" creationId="{C8C53F47-DF50-454F-A5A6-6B969748D972}"/>
          </ac:spMkLst>
        </pc:spChg>
        <pc:graphicFrameChg chg="add del">
          <ac:chgData name="CHANDANA MN" userId="S::mchandanabtech20@ced.alliance.edu.in::d70552fc-75e6-44d9-a196-8a309e47e583" providerId="AD" clId="Web-{3E2A399F-0F21-AAF7-8826-314A06FF5CE1}" dt="2021-07-11T12:27:24.482" v="386"/>
          <ac:graphicFrameMkLst>
            <pc:docMk/>
            <pc:sldMk cId="4180912854" sldId="289"/>
            <ac:graphicFrameMk id="5" creationId="{3677BF62-BECF-48AA-A6E1-48BD19E56A62}"/>
          </ac:graphicFrameMkLst>
        </pc:graphicFrameChg>
        <pc:graphicFrameChg chg="add del">
          <ac:chgData name="CHANDANA MN" userId="S::mchandanabtech20@ced.alliance.edu.in::d70552fc-75e6-44d9-a196-8a309e47e583" providerId="AD" clId="Web-{3E2A399F-0F21-AAF7-8826-314A06FF5CE1}" dt="2021-07-11T12:28:18.436" v="391"/>
          <ac:graphicFrameMkLst>
            <pc:docMk/>
            <pc:sldMk cId="4180912854" sldId="289"/>
            <ac:graphicFrameMk id="20" creationId="{29184CE8-F980-4FB9-9E8F-2C6F4C975430}"/>
          </ac:graphicFrameMkLst>
        </pc:graphicFrameChg>
        <pc:picChg chg="add del">
          <ac:chgData name="CHANDANA MN" userId="S::mchandanabtech20@ced.alliance.edu.in::d70552fc-75e6-44d9-a196-8a309e47e583" providerId="AD" clId="Web-{3E2A399F-0F21-AAF7-8826-314A06FF5CE1}" dt="2021-07-11T12:28:18.468" v="392"/>
          <ac:picMkLst>
            <pc:docMk/>
            <pc:sldMk cId="4180912854" sldId="289"/>
            <ac:picMk id="18" creationId="{6A26901A-BC62-4A3A-A07A-65E1F3DDDEC6}"/>
          </ac:picMkLst>
        </pc:picChg>
        <pc:picChg chg="add">
          <ac:chgData name="CHANDANA MN" userId="S::mchandanabtech20@ced.alliance.edu.in::d70552fc-75e6-44d9-a196-8a309e47e583" providerId="AD" clId="Web-{3E2A399F-0F21-AAF7-8826-314A06FF5CE1}" dt="2021-07-11T12:28:18.468" v="392"/>
          <ac:picMkLst>
            <pc:docMk/>
            <pc:sldMk cId="4180912854" sldId="289"/>
            <ac:picMk id="33" creationId="{6A26901A-BC62-4A3A-A07A-65E1F3DDDEC6}"/>
          </ac:picMkLst>
        </pc:picChg>
        <pc:cxnChg chg="add del">
          <ac:chgData name="CHANDANA MN" userId="S::mchandanabtech20@ced.alliance.edu.in::d70552fc-75e6-44d9-a196-8a309e47e583" providerId="AD" clId="Web-{3E2A399F-0F21-AAF7-8826-314A06FF5CE1}" dt="2021-07-11T12:27:24.482" v="386"/>
          <ac:cxnSpMkLst>
            <pc:docMk/>
            <pc:sldMk cId="4180912854" sldId="289"/>
            <ac:cxnSpMk id="11" creationId="{D259FEF2-F6A5-442F-BA10-4E39EECD0ABE}"/>
          </ac:cxnSpMkLst>
        </pc:cxnChg>
      </pc:sldChg>
      <pc:sldChg chg="addSp delSp modSp new mod setBg">
        <pc:chgData name="CHANDANA MN" userId="S::mchandanabtech20@ced.alliance.edu.in::d70552fc-75e6-44d9-a196-8a309e47e583" providerId="AD" clId="Web-{3E2A399F-0F21-AAF7-8826-314A06FF5CE1}" dt="2021-07-11T12:31:58.394" v="421" actId="20577"/>
        <pc:sldMkLst>
          <pc:docMk/>
          <pc:sldMk cId="1683074109" sldId="290"/>
        </pc:sldMkLst>
        <pc:spChg chg="mod">
          <ac:chgData name="CHANDANA MN" userId="S::mchandanabtech20@ced.alliance.edu.in::d70552fc-75e6-44d9-a196-8a309e47e583" providerId="AD" clId="Web-{3E2A399F-0F21-AAF7-8826-314A06FF5CE1}" dt="2021-07-11T12:31:23.659" v="417" actId="20577"/>
          <ac:spMkLst>
            <pc:docMk/>
            <pc:sldMk cId="1683074109" sldId="290"/>
            <ac:spMk id="2" creationId="{FA034097-705C-4B22-8CC4-EBA7F9FD61CB}"/>
          </ac:spMkLst>
        </pc:spChg>
        <pc:spChg chg="mod">
          <ac:chgData name="CHANDANA MN" userId="S::mchandanabtech20@ced.alliance.edu.in::d70552fc-75e6-44d9-a196-8a309e47e583" providerId="AD" clId="Web-{3E2A399F-0F21-AAF7-8826-314A06FF5CE1}" dt="2021-07-11T12:31:58.394" v="421" actId="20577"/>
          <ac:spMkLst>
            <pc:docMk/>
            <pc:sldMk cId="1683074109" sldId="290"/>
            <ac:spMk id="3" creationId="{10B5C672-2EC5-41A6-8F99-E95C961A79CB}"/>
          </ac:spMkLst>
        </pc:spChg>
        <pc:spChg chg="add del">
          <ac:chgData name="CHANDANA MN" userId="S::mchandanabtech20@ced.alliance.edu.in::d70552fc-75e6-44d9-a196-8a309e47e583" providerId="AD" clId="Web-{3E2A399F-0F21-AAF7-8826-314A06FF5CE1}" dt="2021-07-11T12:30:58.924" v="413"/>
          <ac:spMkLst>
            <pc:docMk/>
            <pc:sldMk cId="1683074109" sldId="290"/>
            <ac:spMk id="8" creationId="{23522FE7-5A29-4EF6-B1EF-2CA55748A772}"/>
          </ac:spMkLst>
        </pc:spChg>
        <pc:spChg chg="add del">
          <ac:chgData name="CHANDANA MN" userId="S::mchandanabtech20@ced.alliance.edu.in::d70552fc-75e6-44d9-a196-8a309e47e583" providerId="AD" clId="Web-{3E2A399F-0F21-AAF7-8826-314A06FF5CE1}" dt="2021-07-11T12:30:58.924" v="413"/>
          <ac:spMkLst>
            <pc:docMk/>
            <pc:sldMk cId="1683074109" sldId="290"/>
            <ac:spMk id="16" creationId="{1C69834E-5EEE-4D61-833E-04928896454C}"/>
          </ac:spMkLst>
        </pc:spChg>
        <pc:spChg chg="add del">
          <ac:chgData name="CHANDANA MN" userId="S::mchandanabtech20@ced.alliance.edu.in::d70552fc-75e6-44d9-a196-8a309e47e583" providerId="AD" clId="Web-{3E2A399F-0F21-AAF7-8826-314A06FF5CE1}" dt="2021-07-11T12:30:58.924" v="413"/>
          <ac:spMkLst>
            <pc:docMk/>
            <pc:sldMk cId="1683074109" sldId="290"/>
            <ac:spMk id="18" creationId="{58E5D9BA-46E7-4BFA-9C74-75495BF6F54D}"/>
          </ac:spMkLst>
        </pc:spChg>
        <pc:spChg chg="add del">
          <ac:chgData name="CHANDANA MN" userId="S::mchandanabtech20@ced.alliance.edu.in::d70552fc-75e6-44d9-a196-8a309e47e583" providerId="AD" clId="Web-{3E2A399F-0F21-AAF7-8826-314A06FF5CE1}" dt="2021-07-11T12:30:58.924" v="413"/>
          <ac:spMkLst>
            <pc:docMk/>
            <pc:sldMk cId="1683074109" sldId="290"/>
            <ac:spMk id="20" creationId="{5B033D76-5800-44B6-AFE9-EE2106935115}"/>
          </ac:spMkLst>
        </pc:spChg>
        <pc:spChg chg="add del">
          <ac:chgData name="CHANDANA MN" userId="S::mchandanabtech20@ced.alliance.edu.in::d70552fc-75e6-44d9-a196-8a309e47e583" providerId="AD" clId="Web-{3E2A399F-0F21-AAF7-8826-314A06FF5CE1}" dt="2021-07-11T12:30:58.924" v="413"/>
          <ac:spMkLst>
            <pc:docMk/>
            <pc:sldMk cId="1683074109" sldId="290"/>
            <ac:spMk id="22" creationId="{522D6F85-FFBA-4F81-AEE5-AAA17CB7AA98}"/>
          </ac:spMkLst>
        </pc:spChg>
        <pc:spChg chg="add del">
          <ac:chgData name="CHANDANA MN" userId="S::mchandanabtech20@ced.alliance.edu.in::d70552fc-75e6-44d9-a196-8a309e47e583" providerId="AD" clId="Web-{3E2A399F-0F21-AAF7-8826-314A06FF5CE1}" dt="2021-07-11T12:30:58.924" v="413"/>
          <ac:spMkLst>
            <pc:docMk/>
            <pc:sldMk cId="1683074109" sldId="290"/>
            <ac:spMk id="24" creationId="{13B31514-E6DF-4357-9EEA-EFB7983080DA}"/>
          </ac:spMkLst>
        </pc:spChg>
        <pc:spChg chg="add">
          <ac:chgData name="CHANDANA MN" userId="S::mchandanabtech20@ced.alliance.edu.in::d70552fc-75e6-44d9-a196-8a309e47e583" providerId="AD" clId="Web-{3E2A399F-0F21-AAF7-8826-314A06FF5CE1}" dt="2021-07-11T12:30:58.924" v="413"/>
          <ac:spMkLst>
            <pc:docMk/>
            <pc:sldMk cId="1683074109" sldId="290"/>
            <ac:spMk id="33" creationId="{FD6EDB49-211E-499D-9A08-6C5FF3D060F7}"/>
          </ac:spMkLst>
        </pc:spChg>
        <pc:spChg chg="add">
          <ac:chgData name="CHANDANA MN" userId="S::mchandanabtech20@ced.alliance.edu.in::d70552fc-75e6-44d9-a196-8a309e47e583" providerId="AD" clId="Web-{3E2A399F-0F21-AAF7-8826-314A06FF5CE1}" dt="2021-07-11T12:30:58.924" v="413"/>
          <ac:spMkLst>
            <pc:docMk/>
            <pc:sldMk cId="1683074109" sldId="290"/>
            <ac:spMk id="35" creationId="{38F9F37E-D3CF-4F3D-96C2-25307819DF2D}"/>
          </ac:spMkLst>
        </pc:spChg>
        <pc:spChg chg="add">
          <ac:chgData name="CHANDANA MN" userId="S::mchandanabtech20@ced.alliance.edu.in::d70552fc-75e6-44d9-a196-8a309e47e583" providerId="AD" clId="Web-{3E2A399F-0F21-AAF7-8826-314A06FF5CE1}" dt="2021-07-11T12:30:58.924" v="413"/>
          <ac:spMkLst>
            <pc:docMk/>
            <pc:sldMk cId="1683074109" sldId="290"/>
            <ac:spMk id="37" creationId="{C5FFF17D-767C-40E7-8C89-962F1F54BCD0}"/>
          </ac:spMkLst>
        </pc:spChg>
        <pc:spChg chg="add">
          <ac:chgData name="CHANDANA MN" userId="S::mchandanabtech20@ced.alliance.edu.in::d70552fc-75e6-44d9-a196-8a309e47e583" providerId="AD" clId="Web-{3E2A399F-0F21-AAF7-8826-314A06FF5CE1}" dt="2021-07-11T12:30:58.924" v="413"/>
          <ac:spMkLst>
            <pc:docMk/>
            <pc:sldMk cId="1683074109" sldId="290"/>
            <ac:spMk id="39" creationId="{E69F39E1-619D-4D9E-8823-8BD8CC3206B6}"/>
          </ac:spMkLst>
        </pc:spChg>
        <pc:spChg chg="add">
          <ac:chgData name="CHANDANA MN" userId="S::mchandanabtech20@ced.alliance.edu.in::d70552fc-75e6-44d9-a196-8a309e47e583" providerId="AD" clId="Web-{3E2A399F-0F21-AAF7-8826-314A06FF5CE1}" dt="2021-07-11T12:30:58.924" v="413"/>
          <ac:spMkLst>
            <pc:docMk/>
            <pc:sldMk cId="1683074109" sldId="290"/>
            <ac:spMk id="41" creationId="{C8C53F47-DF50-454F-A5A6-6B969748D972}"/>
          </ac:spMkLst>
        </pc:spChg>
        <pc:picChg chg="add del">
          <ac:chgData name="CHANDANA MN" userId="S::mchandanabtech20@ced.alliance.edu.in::d70552fc-75e6-44d9-a196-8a309e47e583" providerId="AD" clId="Web-{3E2A399F-0F21-AAF7-8826-314A06FF5CE1}" dt="2021-07-11T12:30:58.924" v="413"/>
          <ac:picMkLst>
            <pc:docMk/>
            <pc:sldMk cId="1683074109" sldId="290"/>
            <ac:picMk id="10" creationId="{C2192E09-EBC7-416C-B887-DFF915D7F43D}"/>
          </ac:picMkLst>
        </pc:picChg>
        <pc:picChg chg="add del">
          <ac:chgData name="CHANDANA MN" userId="S::mchandanabtech20@ced.alliance.edu.in::d70552fc-75e6-44d9-a196-8a309e47e583" providerId="AD" clId="Web-{3E2A399F-0F21-AAF7-8826-314A06FF5CE1}" dt="2021-07-11T12:30:58.924" v="413"/>
          <ac:picMkLst>
            <pc:docMk/>
            <pc:sldMk cId="1683074109" sldId="290"/>
            <ac:picMk id="26" creationId="{4C401D57-600A-4C91-AC9A-14CA1ED6F7D8}"/>
          </ac:picMkLst>
        </pc:picChg>
        <pc:picChg chg="add">
          <ac:chgData name="CHANDANA MN" userId="S::mchandanabtech20@ced.alliance.edu.in::d70552fc-75e6-44d9-a196-8a309e47e583" providerId="AD" clId="Web-{3E2A399F-0F21-AAF7-8826-314A06FF5CE1}" dt="2021-07-11T12:30:58.924" v="413"/>
          <ac:picMkLst>
            <pc:docMk/>
            <pc:sldMk cId="1683074109" sldId="290"/>
            <ac:picMk id="43" creationId="{6A26901A-BC62-4A3A-A07A-65E1F3DDDEC6}"/>
          </ac:picMkLst>
        </pc:picChg>
        <pc:cxnChg chg="add del">
          <ac:chgData name="CHANDANA MN" userId="S::mchandanabtech20@ced.alliance.edu.in::d70552fc-75e6-44d9-a196-8a309e47e583" providerId="AD" clId="Web-{3E2A399F-0F21-AAF7-8826-314A06FF5CE1}" dt="2021-07-11T12:30:58.924" v="413"/>
          <ac:cxnSpMkLst>
            <pc:docMk/>
            <pc:sldMk cId="1683074109" sldId="290"/>
            <ac:cxnSpMk id="12" creationId="{2924498D-E084-44BE-A196-CFCE35564350}"/>
          </ac:cxnSpMkLst>
        </pc:cxnChg>
        <pc:cxnChg chg="add del">
          <ac:chgData name="CHANDANA MN" userId="S::mchandanabtech20@ced.alliance.edu.in::d70552fc-75e6-44d9-a196-8a309e47e583" providerId="AD" clId="Web-{3E2A399F-0F21-AAF7-8826-314A06FF5CE1}" dt="2021-07-11T12:30:58.924" v="413"/>
          <ac:cxnSpMkLst>
            <pc:docMk/>
            <pc:sldMk cId="1683074109" sldId="290"/>
            <ac:cxnSpMk id="14" creationId="{3BBC7667-C352-4842-9AFD-E5C16AD002F4}"/>
          </ac:cxnSpMkLst>
        </pc:cxnChg>
        <pc:cxnChg chg="add del">
          <ac:chgData name="CHANDANA MN" userId="S::mchandanabtech20@ced.alliance.edu.in::d70552fc-75e6-44d9-a196-8a309e47e583" providerId="AD" clId="Web-{3E2A399F-0F21-AAF7-8826-314A06FF5CE1}" dt="2021-07-11T12:30:58.924" v="413"/>
          <ac:cxnSpMkLst>
            <pc:docMk/>
            <pc:sldMk cId="1683074109" sldId="290"/>
            <ac:cxnSpMk id="28" creationId="{412BDC66-00FA-4A3F-9BC7-BE05FF7705F8}"/>
          </ac:cxnSpMkLst>
        </pc:cxnChg>
      </pc:sldChg>
      <pc:sldChg chg="addSp delSp modSp new mod setBg modClrScheme chgLayout">
        <pc:chgData name="CHANDANA MN" userId="S::mchandanabtech20@ced.alliance.edu.in::d70552fc-75e6-44d9-a196-8a309e47e583" providerId="AD" clId="Web-{3E2A399F-0F21-AAF7-8826-314A06FF5CE1}" dt="2021-07-11T12:35:17.383" v="433" actId="14100"/>
        <pc:sldMkLst>
          <pc:docMk/>
          <pc:sldMk cId="4253948404" sldId="291"/>
        </pc:sldMkLst>
        <pc:spChg chg="add mod">
          <ac:chgData name="CHANDANA MN" userId="S::mchandanabtech20@ced.alliance.edu.in::d70552fc-75e6-44d9-a196-8a309e47e583" providerId="AD" clId="Web-{3E2A399F-0F21-AAF7-8826-314A06FF5CE1}" dt="2021-07-11T12:35:17.383" v="433" actId="14100"/>
          <ac:spMkLst>
            <pc:docMk/>
            <pc:sldMk cId="4253948404" sldId="291"/>
            <ac:spMk id="2" creationId="{4D5C03BA-3A6C-4106-B8B8-7A7995E9C85A}"/>
          </ac:spMkLst>
        </pc:spChg>
        <pc:spChg chg="add del mod">
          <ac:chgData name="CHANDANA MN" userId="S::mchandanabtech20@ced.alliance.edu.in::d70552fc-75e6-44d9-a196-8a309e47e583" providerId="AD" clId="Web-{3E2A399F-0F21-AAF7-8826-314A06FF5CE1}" dt="2021-07-11T12:33:22.162" v="424"/>
          <ac:spMkLst>
            <pc:docMk/>
            <pc:sldMk cId="4253948404" sldId="291"/>
            <ac:spMk id="3" creationId="{EBB923C3-1501-445D-A8CB-2DD473D7CC10}"/>
          </ac:spMkLst>
        </pc:spChg>
        <pc:spChg chg="add">
          <ac:chgData name="CHANDANA MN" userId="S::mchandanabtech20@ced.alliance.edu.in::d70552fc-75e6-44d9-a196-8a309e47e583" providerId="AD" clId="Web-{3E2A399F-0F21-AAF7-8826-314A06FF5CE1}" dt="2021-07-11T12:34:06.741" v="429"/>
          <ac:spMkLst>
            <pc:docMk/>
            <pc:sldMk cId="4253948404" sldId="291"/>
            <ac:spMk id="9" creationId="{0CABCAE3-64FC-4149-819F-2C1812824154}"/>
          </ac:spMkLst>
        </pc:spChg>
        <pc:spChg chg="add">
          <ac:chgData name="CHANDANA MN" userId="S::mchandanabtech20@ced.alliance.edu.in::d70552fc-75e6-44d9-a196-8a309e47e583" providerId="AD" clId="Web-{3E2A399F-0F21-AAF7-8826-314A06FF5CE1}" dt="2021-07-11T12:34:06.741" v="429"/>
          <ac:spMkLst>
            <pc:docMk/>
            <pc:sldMk cId="4253948404" sldId="291"/>
            <ac:spMk id="17" creationId="{2FA7AD0A-1871-4DF8-9235-F49D0513B9C1}"/>
          </ac:spMkLst>
        </pc:spChg>
        <pc:spChg chg="add">
          <ac:chgData name="CHANDANA MN" userId="S::mchandanabtech20@ced.alliance.edu.in::d70552fc-75e6-44d9-a196-8a309e47e583" providerId="AD" clId="Web-{3E2A399F-0F21-AAF7-8826-314A06FF5CE1}" dt="2021-07-11T12:34:06.741" v="429"/>
          <ac:spMkLst>
            <pc:docMk/>
            <pc:sldMk cId="4253948404" sldId="291"/>
            <ac:spMk id="19" creationId="{36B04CFB-FAE5-47DD-9B3E-4E9BA7A89CC1}"/>
          </ac:spMkLst>
        </pc:spChg>
        <pc:spChg chg="add">
          <ac:chgData name="CHANDANA MN" userId="S::mchandanabtech20@ced.alliance.edu.in::d70552fc-75e6-44d9-a196-8a309e47e583" providerId="AD" clId="Web-{3E2A399F-0F21-AAF7-8826-314A06FF5CE1}" dt="2021-07-11T12:34:06.741" v="429"/>
          <ac:spMkLst>
            <pc:docMk/>
            <pc:sldMk cId="4253948404" sldId="291"/>
            <ac:spMk id="27" creationId="{622F7FD7-8884-4FD5-95AB-0B5C6033ADF7}"/>
          </ac:spMkLst>
        </pc:spChg>
        <pc:grpChg chg="add">
          <ac:chgData name="CHANDANA MN" userId="S::mchandanabtech20@ced.alliance.edu.in::d70552fc-75e6-44d9-a196-8a309e47e583" providerId="AD" clId="Web-{3E2A399F-0F21-AAF7-8826-314A06FF5CE1}" dt="2021-07-11T12:34:06.741" v="429"/>
          <ac:grpSpMkLst>
            <pc:docMk/>
            <pc:sldMk cId="4253948404" sldId="291"/>
            <ac:grpSpMk id="23" creationId="{E8ACF89C-CFC3-4D68-B3C4-2BEFB7BBE5F7}"/>
          </ac:grpSpMkLst>
        </pc:grpChg>
        <pc:picChg chg="add mod ord">
          <ac:chgData name="CHANDANA MN" userId="S::mchandanabtech20@ced.alliance.edu.in::d70552fc-75e6-44d9-a196-8a309e47e583" providerId="AD" clId="Web-{3E2A399F-0F21-AAF7-8826-314A06FF5CE1}" dt="2021-07-11T12:34:06.741" v="429"/>
          <ac:picMkLst>
            <pc:docMk/>
            <pc:sldMk cId="4253948404" sldId="291"/>
            <ac:picMk id="4" creationId="{E5A1E8C0-D120-4EB4-AFCE-9B2C1FCE0BEF}"/>
          </ac:picMkLst>
        </pc:picChg>
        <pc:picChg chg="add">
          <ac:chgData name="CHANDANA MN" userId="S::mchandanabtech20@ced.alliance.edu.in::d70552fc-75e6-44d9-a196-8a309e47e583" providerId="AD" clId="Web-{3E2A399F-0F21-AAF7-8826-314A06FF5CE1}" dt="2021-07-11T12:34:06.741" v="429"/>
          <ac:picMkLst>
            <pc:docMk/>
            <pc:sldMk cId="4253948404" sldId="291"/>
            <ac:picMk id="11" creationId="{012FDCFE-9AD2-4D8A-8CBF-B3AA37EBF6DD}"/>
          </ac:picMkLst>
        </pc:picChg>
        <pc:picChg chg="add">
          <ac:chgData name="CHANDANA MN" userId="S::mchandanabtech20@ced.alliance.edu.in::d70552fc-75e6-44d9-a196-8a309e47e583" providerId="AD" clId="Web-{3E2A399F-0F21-AAF7-8826-314A06FF5CE1}" dt="2021-07-11T12:34:06.741" v="429"/>
          <ac:picMkLst>
            <pc:docMk/>
            <pc:sldMk cId="4253948404" sldId="291"/>
            <ac:picMk id="29" creationId="{16EFE474-4FE0-4E8F-8F09-5ED2C9E76A84}"/>
          </ac:picMkLst>
        </pc:picChg>
        <pc:cxnChg chg="add">
          <ac:chgData name="CHANDANA MN" userId="S::mchandanabtech20@ced.alliance.edu.in::d70552fc-75e6-44d9-a196-8a309e47e583" providerId="AD" clId="Web-{3E2A399F-0F21-AAF7-8826-314A06FF5CE1}" dt="2021-07-11T12:34:06.741" v="429"/>
          <ac:cxnSpMkLst>
            <pc:docMk/>
            <pc:sldMk cId="4253948404" sldId="291"/>
            <ac:cxnSpMk id="13" creationId="{FBD463FC-4CA8-4FF4-85A3-AF9F4B98D210}"/>
          </ac:cxnSpMkLst>
        </pc:cxnChg>
        <pc:cxnChg chg="add">
          <ac:chgData name="CHANDANA MN" userId="S::mchandanabtech20@ced.alliance.edu.in::d70552fc-75e6-44d9-a196-8a309e47e583" providerId="AD" clId="Web-{3E2A399F-0F21-AAF7-8826-314A06FF5CE1}" dt="2021-07-11T12:34:06.741" v="429"/>
          <ac:cxnSpMkLst>
            <pc:docMk/>
            <pc:sldMk cId="4253948404" sldId="291"/>
            <ac:cxnSpMk id="15" creationId="{BECF35C3-8B44-4F4B-BD25-4C01823DB22A}"/>
          </ac:cxnSpMkLst>
        </pc:cxnChg>
        <pc:cxnChg chg="add">
          <ac:chgData name="CHANDANA MN" userId="S::mchandanabtech20@ced.alliance.edu.in::d70552fc-75e6-44d9-a196-8a309e47e583" providerId="AD" clId="Web-{3E2A399F-0F21-AAF7-8826-314A06FF5CE1}" dt="2021-07-11T12:34:06.741" v="429"/>
          <ac:cxnSpMkLst>
            <pc:docMk/>
            <pc:sldMk cId="4253948404" sldId="291"/>
            <ac:cxnSpMk id="21" creationId="{EE68D41B-9286-479F-9AB7-678C8E348D71}"/>
          </ac:cxnSpMkLst>
        </pc:cxnChg>
        <pc:cxnChg chg="add">
          <ac:chgData name="CHANDANA MN" userId="S::mchandanabtech20@ced.alliance.edu.in::d70552fc-75e6-44d9-a196-8a309e47e583" providerId="AD" clId="Web-{3E2A399F-0F21-AAF7-8826-314A06FF5CE1}" dt="2021-07-11T12:34:06.741" v="429"/>
          <ac:cxnSpMkLst>
            <pc:docMk/>
            <pc:sldMk cId="4253948404" sldId="291"/>
            <ac:cxnSpMk id="31" creationId="{CF8B8C81-54DC-4AF5-B682-3A2C70A6B55C}"/>
          </ac:cxnSpMkLst>
        </pc:cxnChg>
      </pc:sldChg>
      <pc:sldChg chg="addSp delSp modSp new mod setBg">
        <pc:chgData name="CHANDANA MN" userId="S::mchandanabtech20@ced.alliance.edu.in::d70552fc-75e6-44d9-a196-8a309e47e583" providerId="AD" clId="Web-{3E2A399F-0F21-AAF7-8826-314A06FF5CE1}" dt="2021-07-11T12:39:10.876" v="448"/>
        <pc:sldMkLst>
          <pc:docMk/>
          <pc:sldMk cId="91277889" sldId="292"/>
        </pc:sldMkLst>
        <pc:spChg chg="mod">
          <ac:chgData name="CHANDANA MN" userId="S::mchandanabtech20@ced.alliance.edu.in::d70552fc-75e6-44d9-a196-8a309e47e583" providerId="AD" clId="Web-{3E2A399F-0F21-AAF7-8826-314A06FF5CE1}" dt="2021-07-11T12:39:10.876" v="448"/>
          <ac:spMkLst>
            <pc:docMk/>
            <pc:sldMk cId="91277889" sldId="292"/>
            <ac:spMk id="2" creationId="{ED9D5D6B-770D-4C2A-BBE0-EB9B5DBF6DEB}"/>
          </ac:spMkLst>
        </pc:spChg>
        <pc:spChg chg="del">
          <ac:chgData name="CHANDANA MN" userId="S::mchandanabtech20@ced.alliance.edu.in::d70552fc-75e6-44d9-a196-8a309e47e583" providerId="AD" clId="Web-{3E2A399F-0F21-AAF7-8826-314A06FF5CE1}" dt="2021-07-11T12:37:28.920" v="437"/>
          <ac:spMkLst>
            <pc:docMk/>
            <pc:sldMk cId="91277889" sldId="292"/>
            <ac:spMk id="3" creationId="{24AF2A2E-E8EF-4733-BF6C-A1AE2875030C}"/>
          </ac:spMkLst>
        </pc:spChg>
        <pc:spChg chg="add del">
          <ac:chgData name="CHANDANA MN" userId="S::mchandanabtech20@ced.alliance.edu.in::d70552fc-75e6-44d9-a196-8a309e47e583" providerId="AD" clId="Web-{3E2A399F-0F21-AAF7-8826-314A06FF5CE1}" dt="2021-07-11T12:37:15.576" v="436"/>
          <ac:spMkLst>
            <pc:docMk/>
            <pc:sldMk cId="91277889" sldId="292"/>
            <ac:spMk id="4" creationId="{6C9F1F28-7D0C-4FBE-9AC0-F3C821638A82}"/>
          </ac:spMkLst>
        </pc:spChg>
        <pc:spChg chg="add del">
          <ac:chgData name="CHANDANA MN" userId="S::mchandanabtech20@ced.alliance.edu.in::d70552fc-75e6-44d9-a196-8a309e47e583" providerId="AD" clId="Web-{3E2A399F-0F21-AAF7-8826-314A06FF5CE1}" dt="2021-07-11T12:39:10.876" v="448"/>
          <ac:spMkLst>
            <pc:docMk/>
            <pc:sldMk cId="91277889" sldId="292"/>
            <ac:spMk id="9" creationId="{7F055B36-81BF-44FB-9CA0-6ADDFAC9141D}"/>
          </ac:spMkLst>
        </pc:spChg>
        <pc:spChg chg="add del">
          <ac:chgData name="CHANDANA MN" userId="S::mchandanabtech20@ced.alliance.edu.in::d70552fc-75e6-44d9-a196-8a309e47e583" providerId="AD" clId="Web-{3E2A399F-0F21-AAF7-8826-314A06FF5CE1}" dt="2021-07-11T12:39:10.876" v="448"/>
          <ac:spMkLst>
            <pc:docMk/>
            <pc:sldMk cId="91277889" sldId="292"/>
            <ac:spMk id="12" creationId="{021A4066-B261-49FE-952E-A0FE3EE75CD2}"/>
          </ac:spMkLst>
        </pc:spChg>
        <pc:spChg chg="add del">
          <ac:chgData name="CHANDANA MN" userId="S::mchandanabtech20@ced.alliance.edu.in::d70552fc-75e6-44d9-a196-8a309e47e583" providerId="AD" clId="Web-{3E2A399F-0F21-AAF7-8826-314A06FF5CE1}" dt="2021-07-11T12:39:10.876" v="448"/>
          <ac:spMkLst>
            <pc:docMk/>
            <pc:sldMk cId="91277889" sldId="292"/>
            <ac:spMk id="16" creationId="{81958111-BC13-4D45-AB27-0C2C83F9BA64}"/>
          </ac:spMkLst>
        </pc:spChg>
        <pc:grpChg chg="add del">
          <ac:chgData name="CHANDANA MN" userId="S::mchandanabtech20@ced.alliance.edu.in::d70552fc-75e6-44d9-a196-8a309e47e583" providerId="AD" clId="Web-{3E2A399F-0F21-AAF7-8826-314A06FF5CE1}" dt="2021-07-11T12:39:10.876" v="448"/>
          <ac:grpSpMkLst>
            <pc:docMk/>
            <pc:sldMk cId="91277889" sldId="292"/>
            <ac:grpSpMk id="18" creationId="{82188758-E18A-4CE5-9D03-F4BF5D887C3F}"/>
          </ac:grpSpMkLst>
        </pc:grpChg>
        <pc:picChg chg="add mod ord">
          <ac:chgData name="CHANDANA MN" userId="S::mchandanabtech20@ced.alliance.edu.in::d70552fc-75e6-44d9-a196-8a309e47e583" providerId="AD" clId="Web-{3E2A399F-0F21-AAF7-8826-314A06FF5CE1}" dt="2021-07-11T12:39:10.876" v="448"/>
          <ac:picMkLst>
            <pc:docMk/>
            <pc:sldMk cId="91277889" sldId="292"/>
            <ac:picMk id="5" creationId="{896FF2DD-3970-4217-AB2D-67168A08CA8E}"/>
          </ac:picMkLst>
        </pc:picChg>
        <pc:picChg chg="add del">
          <ac:chgData name="CHANDANA MN" userId="S::mchandanabtech20@ced.alliance.edu.in::d70552fc-75e6-44d9-a196-8a309e47e583" providerId="AD" clId="Web-{3E2A399F-0F21-AAF7-8826-314A06FF5CE1}" dt="2021-07-11T12:39:10.876" v="448"/>
          <ac:picMkLst>
            <pc:docMk/>
            <pc:sldMk cId="91277889" sldId="292"/>
            <ac:picMk id="22" creationId="{D42F4933-2ECF-4EE5-BCE4-F19E3CA609FE}"/>
          </ac:picMkLst>
        </pc:picChg>
        <pc:cxnChg chg="add del">
          <ac:chgData name="CHANDANA MN" userId="S::mchandanabtech20@ced.alliance.edu.in::d70552fc-75e6-44d9-a196-8a309e47e583" providerId="AD" clId="Web-{3E2A399F-0F21-AAF7-8826-314A06FF5CE1}" dt="2021-07-11T12:39:10.876" v="448"/>
          <ac:cxnSpMkLst>
            <pc:docMk/>
            <pc:sldMk cId="91277889" sldId="292"/>
            <ac:cxnSpMk id="14" creationId="{381B4579-E2EA-4BD7-94FF-0A0BEE135C6B}"/>
          </ac:cxnSpMkLst>
        </pc:cxnChg>
        <pc:cxnChg chg="add del">
          <ac:chgData name="CHANDANA MN" userId="S::mchandanabtech20@ced.alliance.edu.in::d70552fc-75e6-44d9-a196-8a309e47e583" providerId="AD" clId="Web-{3E2A399F-0F21-AAF7-8826-314A06FF5CE1}" dt="2021-07-11T12:39:10.876" v="448"/>
          <ac:cxnSpMkLst>
            <pc:docMk/>
            <pc:sldMk cId="91277889" sldId="292"/>
            <ac:cxnSpMk id="24" creationId="{C6FAC23C-014D-4AC5-AD1B-36F7D0E7EF32}"/>
          </ac:cxnSpMkLst>
        </pc:cxnChg>
      </pc:sldChg>
    </pc:docChg>
  </pc:docChgLst>
  <pc:docChgLst>
    <pc:chgData name="CHANDANA MN" userId="S::mchandanabtech20@ced.alliance.edu.in::d70552fc-75e6-44d9-a196-8a309e47e583" providerId="AD" clId="Web-{418AB052-CEF6-596C-E862-51D23C7D2A80}"/>
    <pc:docChg chg="addSld modSld">
      <pc:chgData name="CHANDANA MN" userId="S::mchandanabtech20@ced.alliance.edu.in::d70552fc-75e6-44d9-a196-8a309e47e583" providerId="AD" clId="Web-{418AB052-CEF6-596C-E862-51D23C7D2A80}" dt="2021-07-11T12:56:42.410" v="25"/>
      <pc:docMkLst>
        <pc:docMk/>
      </pc:docMkLst>
      <pc:sldChg chg="addSp modSp mod setBg">
        <pc:chgData name="CHANDANA MN" userId="S::mchandanabtech20@ced.alliance.edu.in::d70552fc-75e6-44d9-a196-8a309e47e583" providerId="AD" clId="Web-{418AB052-CEF6-596C-E862-51D23C7D2A80}" dt="2021-07-11T12:51:03.899" v="1"/>
        <pc:sldMkLst>
          <pc:docMk/>
          <pc:sldMk cId="91277889" sldId="292"/>
        </pc:sldMkLst>
        <pc:spChg chg="mod">
          <ac:chgData name="CHANDANA MN" userId="S::mchandanabtech20@ced.alliance.edu.in::d70552fc-75e6-44d9-a196-8a309e47e583" providerId="AD" clId="Web-{418AB052-CEF6-596C-E862-51D23C7D2A80}" dt="2021-07-11T12:51:03.899" v="1"/>
          <ac:spMkLst>
            <pc:docMk/>
            <pc:sldMk cId="91277889" sldId="292"/>
            <ac:spMk id="2" creationId="{ED9D5D6B-770D-4C2A-BBE0-EB9B5DBF6DEB}"/>
          </ac:spMkLst>
        </pc:spChg>
        <pc:spChg chg="add">
          <ac:chgData name="CHANDANA MN" userId="S::mchandanabtech20@ced.alliance.edu.in::d70552fc-75e6-44d9-a196-8a309e47e583" providerId="AD" clId="Web-{418AB052-CEF6-596C-E862-51D23C7D2A80}" dt="2021-07-11T12:51:03.899" v="1"/>
          <ac:spMkLst>
            <pc:docMk/>
            <pc:sldMk cId="91277889" sldId="292"/>
            <ac:spMk id="11" creationId="{0CABCAE3-64FC-4149-819F-2C1812824154}"/>
          </ac:spMkLst>
        </pc:spChg>
        <pc:spChg chg="add">
          <ac:chgData name="CHANDANA MN" userId="S::mchandanabtech20@ced.alliance.edu.in::d70552fc-75e6-44d9-a196-8a309e47e583" providerId="AD" clId="Web-{418AB052-CEF6-596C-E862-51D23C7D2A80}" dt="2021-07-11T12:51:03.899" v="1"/>
          <ac:spMkLst>
            <pc:docMk/>
            <pc:sldMk cId="91277889" sldId="292"/>
            <ac:spMk id="19" creationId="{2FA7AD0A-1871-4DF8-9235-F49D0513B9C1}"/>
          </ac:spMkLst>
        </pc:spChg>
        <pc:spChg chg="add">
          <ac:chgData name="CHANDANA MN" userId="S::mchandanabtech20@ced.alliance.edu.in::d70552fc-75e6-44d9-a196-8a309e47e583" providerId="AD" clId="Web-{418AB052-CEF6-596C-E862-51D23C7D2A80}" dt="2021-07-11T12:51:03.899" v="1"/>
          <ac:spMkLst>
            <pc:docMk/>
            <pc:sldMk cId="91277889" sldId="292"/>
            <ac:spMk id="21" creationId="{36B04CFB-FAE5-47DD-9B3E-4E9BA7A89CC1}"/>
          </ac:spMkLst>
        </pc:spChg>
        <pc:spChg chg="add">
          <ac:chgData name="CHANDANA MN" userId="S::mchandanabtech20@ced.alliance.edu.in::d70552fc-75e6-44d9-a196-8a309e47e583" providerId="AD" clId="Web-{418AB052-CEF6-596C-E862-51D23C7D2A80}" dt="2021-07-11T12:51:03.899" v="1"/>
          <ac:spMkLst>
            <pc:docMk/>
            <pc:sldMk cId="91277889" sldId="292"/>
            <ac:spMk id="29" creationId="{622F7FD7-8884-4FD5-95AB-0B5C6033ADF7}"/>
          </ac:spMkLst>
        </pc:spChg>
        <pc:grpChg chg="add">
          <ac:chgData name="CHANDANA MN" userId="S::mchandanabtech20@ced.alliance.edu.in::d70552fc-75e6-44d9-a196-8a309e47e583" providerId="AD" clId="Web-{418AB052-CEF6-596C-E862-51D23C7D2A80}" dt="2021-07-11T12:51:03.899" v="1"/>
          <ac:grpSpMkLst>
            <pc:docMk/>
            <pc:sldMk cId="91277889" sldId="292"/>
            <ac:grpSpMk id="25" creationId="{E8ACF89C-CFC3-4D68-B3C4-2BEFB7BBE5F7}"/>
          </ac:grpSpMkLst>
        </pc:grpChg>
        <pc:picChg chg="mod">
          <ac:chgData name="CHANDANA MN" userId="S::mchandanabtech20@ced.alliance.edu.in::d70552fc-75e6-44d9-a196-8a309e47e583" providerId="AD" clId="Web-{418AB052-CEF6-596C-E862-51D23C7D2A80}" dt="2021-07-11T12:51:03.899" v="1"/>
          <ac:picMkLst>
            <pc:docMk/>
            <pc:sldMk cId="91277889" sldId="292"/>
            <ac:picMk id="6" creationId="{A54E3AF4-97ED-4CB9-B971-032217743870}"/>
          </ac:picMkLst>
        </pc:picChg>
        <pc:picChg chg="add">
          <ac:chgData name="CHANDANA MN" userId="S::mchandanabtech20@ced.alliance.edu.in::d70552fc-75e6-44d9-a196-8a309e47e583" providerId="AD" clId="Web-{418AB052-CEF6-596C-E862-51D23C7D2A80}" dt="2021-07-11T12:51:03.899" v="1"/>
          <ac:picMkLst>
            <pc:docMk/>
            <pc:sldMk cId="91277889" sldId="292"/>
            <ac:picMk id="13" creationId="{012FDCFE-9AD2-4D8A-8CBF-B3AA37EBF6DD}"/>
          </ac:picMkLst>
        </pc:picChg>
        <pc:picChg chg="add">
          <ac:chgData name="CHANDANA MN" userId="S::mchandanabtech20@ced.alliance.edu.in::d70552fc-75e6-44d9-a196-8a309e47e583" providerId="AD" clId="Web-{418AB052-CEF6-596C-E862-51D23C7D2A80}" dt="2021-07-11T12:51:03.899" v="1"/>
          <ac:picMkLst>
            <pc:docMk/>
            <pc:sldMk cId="91277889" sldId="292"/>
            <ac:picMk id="31" creationId="{16EFE474-4FE0-4E8F-8F09-5ED2C9E76A84}"/>
          </ac:picMkLst>
        </pc:picChg>
        <pc:cxnChg chg="add">
          <ac:chgData name="CHANDANA MN" userId="S::mchandanabtech20@ced.alliance.edu.in::d70552fc-75e6-44d9-a196-8a309e47e583" providerId="AD" clId="Web-{418AB052-CEF6-596C-E862-51D23C7D2A80}" dt="2021-07-11T12:51:03.899" v="1"/>
          <ac:cxnSpMkLst>
            <pc:docMk/>
            <pc:sldMk cId="91277889" sldId="292"/>
            <ac:cxnSpMk id="15" creationId="{FBD463FC-4CA8-4FF4-85A3-AF9F4B98D210}"/>
          </ac:cxnSpMkLst>
        </pc:cxnChg>
        <pc:cxnChg chg="add">
          <ac:chgData name="CHANDANA MN" userId="S::mchandanabtech20@ced.alliance.edu.in::d70552fc-75e6-44d9-a196-8a309e47e583" providerId="AD" clId="Web-{418AB052-CEF6-596C-E862-51D23C7D2A80}" dt="2021-07-11T12:51:03.899" v="1"/>
          <ac:cxnSpMkLst>
            <pc:docMk/>
            <pc:sldMk cId="91277889" sldId="292"/>
            <ac:cxnSpMk id="17" creationId="{BECF35C3-8B44-4F4B-BD25-4C01823DB22A}"/>
          </ac:cxnSpMkLst>
        </pc:cxnChg>
        <pc:cxnChg chg="add">
          <ac:chgData name="CHANDANA MN" userId="S::mchandanabtech20@ced.alliance.edu.in::d70552fc-75e6-44d9-a196-8a309e47e583" providerId="AD" clId="Web-{418AB052-CEF6-596C-E862-51D23C7D2A80}" dt="2021-07-11T12:51:03.899" v="1"/>
          <ac:cxnSpMkLst>
            <pc:docMk/>
            <pc:sldMk cId="91277889" sldId="292"/>
            <ac:cxnSpMk id="23" creationId="{EE68D41B-9286-479F-9AB7-678C8E348D71}"/>
          </ac:cxnSpMkLst>
        </pc:cxnChg>
        <pc:cxnChg chg="add">
          <ac:chgData name="CHANDANA MN" userId="S::mchandanabtech20@ced.alliance.edu.in::d70552fc-75e6-44d9-a196-8a309e47e583" providerId="AD" clId="Web-{418AB052-CEF6-596C-E862-51D23C7D2A80}" dt="2021-07-11T12:51:03.899" v="1"/>
          <ac:cxnSpMkLst>
            <pc:docMk/>
            <pc:sldMk cId="91277889" sldId="292"/>
            <ac:cxnSpMk id="33" creationId="{CF8B8C81-54DC-4AF5-B682-3A2C70A6B55C}"/>
          </ac:cxnSpMkLst>
        </pc:cxnChg>
      </pc:sldChg>
      <pc:sldChg chg="addSp delSp modSp new mod setBg">
        <pc:chgData name="CHANDANA MN" userId="S::mchandanabtech20@ced.alliance.edu.in::d70552fc-75e6-44d9-a196-8a309e47e583" providerId="AD" clId="Web-{418AB052-CEF6-596C-E862-51D23C7D2A80}" dt="2021-07-11T12:53:53.311" v="18" actId="14100"/>
        <pc:sldMkLst>
          <pc:docMk/>
          <pc:sldMk cId="1608874392" sldId="293"/>
        </pc:sldMkLst>
        <pc:spChg chg="mod">
          <ac:chgData name="CHANDANA MN" userId="S::mchandanabtech20@ced.alliance.edu.in::d70552fc-75e6-44d9-a196-8a309e47e583" providerId="AD" clId="Web-{418AB052-CEF6-596C-E862-51D23C7D2A80}" dt="2021-07-11T12:53:53.311" v="18" actId="14100"/>
          <ac:spMkLst>
            <pc:docMk/>
            <pc:sldMk cId="1608874392" sldId="293"/>
            <ac:spMk id="2" creationId="{C7958C9A-2065-4DB2-BAC2-01AB3E83239E}"/>
          </ac:spMkLst>
        </pc:spChg>
        <pc:spChg chg="del">
          <ac:chgData name="CHANDANA MN" userId="S::mchandanabtech20@ced.alliance.edu.in::d70552fc-75e6-44d9-a196-8a309e47e583" providerId="AD" clId="Web-{418AB052-CEF6-596C-E862-51D23C7D2A80}" dt="2021-07-11T12:52:25.417" v="4"/>
          <ac:spMkLst>
            <pc:docMk/>
            <pc:sldMk cId="1608874392" sldId="293"/>
            <ac:spMk id="3" creationId="{78CB10B0-45B1-4658-87D6-97EAFC6B5F21}"/>
          </ac:spMkLst>
        </pc:spChg>
        <pc:spChg chg="add del">
          <ac:chgData name="CHANDANA MN" userId="S::mchandanabtech20@ced.alliance.edu.in::d70552fc-75e6-44d9-a196-8a309e47e583" providerId="AD" clId="Web-{418AB052-CEF6-596C-E862-51D23C7D2A80}" dt="2021-07-11T12:53:10.090" v="14"/>
          <ac:spMkLst>
            <pc:docMk/>
            <pc:sldMk cId="1608874392" sldId="293"/>
            <ac:spMk id="5" creationId="{E2195B1B-C3C4-4A51-AE79-539D2A196763}"/>
          </ac:spMkLst>
        </pc:spChg>
        <pc:spChg chg="add">
          <ac:chgData name="CHANDANA MN" userId="S::mchandanabtech20@ced.alliance.edu.in::d70552fc-75e6-44d9-a196-8a309e47e583" providerId="AD" clId="Web-{418AB052-CEF6-596C-E862-51D23C7D2A80}" dt="2021-07-11T12:53:23.856" v="15"/>
          <ac:spMkLst>
            <pc:docMk/>
            <pc:sldMk cId="1608874392" sldId="293"/>
            <ac:spMk id="9" creationId="{0CABCAE3-64FC-4149-819F-2C1812824154}"/>
          </ac:spMkLst>
        </pc:spChg>
        <pc:spChg chg="add">
          <ac:chgData name="CHANDANA MN" userId="S::mchandanabtech20@ced.alliance.edu.in::d70552fc-75e6-44d9-a196-8a309e47e583" providerId="AD" clId="Web-{418AB052-CEF6-596C-E862-51D23C7D2A80}" dt="2021-07-11T12:53:23.856" v="15"/>
          <ac:spMkLst>
            <pc:docMk/>
            <pc:sldMk cId="1608874392" sldId="293"/>
            <ac:spMk id="17" creationId="{2FA7AD0A-1871-4DF8-9235-F49D0513B9C1}"/>
          </ac:spMkLst>
        </pc:spChg>
        <pc:spChg chg="add">
          <ac:chgData name="CHANDANA MN" userId="S::mchandanabtech20@ced.alliance.edu.in::d70552fc-75e6-44d9-a196-8a309e47e583" providerId="AD" clId="Web-{418AB052-CEF6-596C-E862-51D23C7D2A80}" dt="2021-07-11T12:53:23.856" v="15"/>
          <ac:spMkLst>
            <pc:docMk/>
            <pc:sldMk cId="1608874392" sldId="293"/>
            <ac:spMk id="19" creationId="{36B04CFB-FAE5-47DD-9B3E-4E9BA7A89CC1}"/>
          </ac:spMkLst>
        </pc:spChg>
        <pc:spChg chg="add">
          <ac:chgData name="CHANDANA MN" userId="S::mchandanabtech20@ced.alliance.edu.in::d70552fc-75e6-44d9-a196-8a309e47e583" providerId="AD" clId="Web-{418AB052-CEF6-596C-E862-51D23C7D2A80}" dt="2021-07-11T12:53:23.856" v="15"/>
          <ac:spMkLst>
            <pc:docMk/>
            <pc:sldMk cId="1608874392" sldId="293"/>
            <ac:spMk id="27" creationId="{622F7FD7-8884-4FD5-95AB-0B5C6033ADF7}"/>
          </ac:spMkLst>
        </pc:spChg>
        <pc:grpChg chg="add">
          <ac:chgData name="CHANDANA MN" userId="S::mchandanabtech20@ced.alliance.edu.in::d70552fc-75e6-44d9-a196-8a309e47e583" providerId="AD" clId="Web-{418AB052-CEF6-596C-E862-51D23C7D2A80}" dt="2021-07-11T12:53:23.856" v="15"/>
          <ac:grpSpMkLst>
            <pc:docMk/>
            <pc:sldMk cId="1608874392" sldId="293"/>
            <ac:grpSpMk id="23" creationId="{E8ACF89C-CFC3-4D68-B3C4-2BEFB7BBE5F7}"/>
          </ac:grpSpMkLst>
        </pc:grpChg>
        <pc:picChg chg="add mod ord">
          <ac:chgData name="CHANDANA MN" userId="S::mchandanabtech20@ced.alliance.edu.in::d70552fc-75e6-44d9-a196-8a309e47e583" providerId="AD" clId="Web-{418AB052-CEF6-596C-E862-51D23C7D2A80}" dt="2021-07-11T12:53:23.856" v="15"/>
          <ac:picMkLst>
            <pc:docMk/>
            <pc:sldMk cId="1608874392" sldId="293"/>
            <ac:picMk id="4" creationId="{F17781BA-5F85-48C5-94B6-5F357DCE59DF}"/>
          </ac:picMkLst>
        </pc:picChg>
        <pc:picChg chg="add">
          <ac:chgData name="CHANDANA MN" userId="S::mchandanabtech20@ced.alliance.edu.in::d70552fc-75e6-44d9-a196-8a309e47e583" providerId="AD" clId="Web-{418AB052-CEF6-596C-E862-51D23C7D2A80}" dt="2021-07-11T12:53:23.856" v="15"/>
          <ac:picMkLst>
            <pc:docMk/>
            <pc:sldMk cId="1608874392" sldId="293"/>
            <ac:picMk id="11" creationId="{012FDCFE-9AD2-4D8A-8CBF-B3AA37EBF6DD}"/>
          </ac:picMkLst>
        </pc:picChg>
        <pc:picChg chg="add">
          <ac:chgData name="CHANDANA MN" userId="S::mchandanabtech20@ced.alliance.edu.in::d70552fc-75e6-44d9-a196-8a309e47e583" providerId="AD" clId="Web-{418AB052-CEF6-596C-E862-51D23C7D2A80}" dt="2021-07-11T12:53:23.856" v="15"/>
          <ac:picMkLst>
            <pc:docMk/>
            <pc:sldMk cId="1608874392" sldId="293"/>
            <ac:picMk id="29" creationId="{16EFE474-4FE0-4E8F-8F09-5ED2C9E76A84}"/>
          </ac:picMkLst>
        </pc:picChg>
        <pc:cxnChg chg="add">
          <ac:chgData name="CHANDANA MN" userId="S::mchandanabtech20@ced.alliance.edu.in::d70552fc-75e6-44d9-a196-8a309e47e583" providerId="AD" clId="Web-{418AB052-CEF6-596C-E862-51D23C7D2A80}" dt="2021-07-11T12:53:23.856" v="15"/>
          <ac:cxnSpMkLst>
            <pc:docMk/>
            <pc:sldMk cId="1608874392" sldId="293"/>
            <ac:cxnSpMk id="13" creationId="{FBD463FC-4CA8-4FF4-85A3-AF9F4B98D210}"/>
          </ac:cxnSpMkLst>
        </pc:cxnChg>
        <pc:cxnChg chg="add">
          <ac:chgData name="CHANDANA MN" userId="S::mchandanabtech20@ced.alliance.edu.in::d70552fc-75e6-44d9-a196-8a309e47e583" providerId="AD" clId="Web-{418AB052-CEF6-596C-E862-51D23C7D2A80}" dt="2021-07-11T12:53:23.856" v="15"/>
          <ac:cxnSpMkLst>
            <pc:docMk/>
            <pc:sldMk cId="1608874392" sldId="293"/>
            <ac:cxnSpMk id="15" creationId="{BECF35C3-8B44-4F4B-BD25-4C01823DB22A}"/>
          </ac:cxnSpMkLst>
        </pc:cxnChg>
        <pc:cxnChg chg="add">
          <ac:chgData name="CHANDANA MN" userId="S::mchandanabtech20@ced.alliance.edu.in::d70552fc-75e6-44d9-a196-8a309e47e583" providerId="AD" clId="Web-{418AB052-CEF6-596C-E862-51D23C7D2A80}" dt="2021-07-11T12:53:23.856" v="15"/>
          <ac:cxnSpMkLst>
            <pc:docMk/>
            <pc:sldMk cId="1608874392" sldId="293"/>
            <ac:cxnSpMk id="21" creationId="{EE68D41B-9286-479F-9AB7-678C8E348D71}"/>
          </ac:cxnSpMkLst>
        </pc:cxnChg>
        <pc:cxnChg chg="add">
          <ac:chgData name="CHANDANA MN" userId="S::mchandanabtech20@ced.alliance.edu.in::d70552fc-75e6-44d9-a196-8a309e47e583" providerId="AD" clId="Web-{418AB052-CEF6-596C-E862-51D23C7D2A80}" dt="2021-07-11T12:53:23.856" v="15"/>
          <ac:cxnSpMkLst>
            <pc:docMk/>
            <pc:sldMk cId="1608874392" sldId="293"/>
            <ac:cxnSpMk id="31" creationId="{CF8B8C81-54DC-4AF5-B682-3A2C70A6B55C}"/>
          </ac:cxnSpMkLst>
        </pc:cxnChg>
      </pc:sldChg>
      <pc:sldChg chg="addSp delSp modSp new mod setBg modClrScheme chgLayout">
        <pc:chgData name="CHANDANA MN" userId="S::mchandanabtech20@ced.alliance.edu.in::d70552fc-75e6-44d9-a196-8a309e47e583" providerId="AD" clId="Web-{418AB052-CEF6-596C-E862-51D23C7D2A80}" dt="2021-07-11T12:56:42.410" v="25"/>
        <pc:sldMkLst>
          <pc:docMk/>
          <pc:sldMk cId="3757334546" sldId="294"/>
        </pc:sldMkLst>
        <pc:spChg chg="add del mod ord">
          <ac:chgData name="CHANDANA MN" userId="S::mchandanabtech20@ced.alliance.edu.in::d70552fc-75e6-44d9-a196-8a309e47e583" providerId="AD" clId="Web-{418AB052-CEF6-596C-E862-51D23C7D2A80}" dt="2021-07-11T12:56:42.410" v="25"/>
          <ac:spMkLst>
            <pc:docMk/>
            <pc:sldMk cId="3757334546" sldId="294"/>
            <ac:spMk id="2" creationId="{74A67BD3-E0AA-4C81-8C22-283D07866627}"/>
          </ac:spMkLst>
        </pc:spChg>
        <pc:spChg chg="add del mod ord">
          <ac:chgData name="CHANDANA MN" userId="S::mchandanabtech20@ced.alliance.edu.in::d70552fc-75e6-44d9-a196-8a309e47e583" providerId="AD" clId="Web-{418AB052-CEF6-596C-E862-51D23C7D2A80}" dt="2021-07-11T12:56:35.160" v="24"/>
          <ac:spMkLst>
            <pc:docMk/>
            <pc:sldMk cId="3757334546" sldId="294"/>
            <ac:spMk id="4" creationId="{926900CE-E40F-4735-9D5A-D36752F33D1F}"/>
          </ac:spMkLst>
        </pc:spChg>
        <pc:spChg chg="add">
          <ac:chgData name="CHANDANA MN" userId="S::mchandanabtech20@ced.alliance.edu.in::d70552fc-75e6-44d9-a196-8a309e47e583" providerId="AD" clId="Web-{418AB052-CEF6-596C-E862-51D23C7D2A80}" dt="2021-07-11T12:56:35.160" v="24"/>
          <ac:spMkLst>
            <pc:docMk/>
            <pc:sldMk cId="3757334546" sldId="294"/>
            <ac:spMk id="6" creationId="{0CABCAE3-64FC-4149-819F-2C1812824154}"/>
          </ac:spMkLst>
        </pc:spChg>
        <pc:spChg chg="add del">
          <ac:chgData name="CHANDANA MN" userId="S::mchandanabtech20@ced.alliance.edu.in::d70552fc-75e6-44d9-a196-8a309e47e583" providerId="AD" clId="Web-{418AB052-CEF6-596C-E862-51D23C7D2A80}" dt="2021-07-11T12:56:35.113" v="23"/>
          <ac:spMkLst>
            <pc:docMk/>
            <pc:sldMk cId="3757334546" sldId="294"/>
            <ac:spMk id="9" creationId="{CDDE5CDF-1512-4CDA-B956-23D223F8DE44}"/>
          </ac:spMkLst>
        </pc:spChg>
        <pc:spChg chg="add">
          <ac:chgData name="CHANDANA MN" userId="S::mchandanabtech20@ced.alliance.edu.in::d70552fc-75e6-44d9-a196-8a309e47e583" providerId="AD" clId="Web-{418AB052-CEF6-596C-E862-51D23C7D2A80}" dt="2021-07-11T12:56:35.160" v="24"/>
          <ac:spMkLst>
            <pc:docMk/>
            <pc:sldMk cId="3757334546" sldId="294"/>
            <ac:spMk id="12" creationId="{2FA7AD0A-1871-4DF8-9235-F49D0513B9C1}"/>
          </ac:spMkLst>
        </pc:spChg>
        <pc:spChg chg="add del">
          <ac:chgData name="CHANDANA MN" userId="S::mchandanabtech20@ced.alliance.edu.in::d70552fc-75e6-44d9-a196-8a309e47e583" providerId="AD" clId="Web-{418AB052-CEF6-596C-E862-51D23C7D2A80}" dt="2021-07-11T12:56:35.113" v="23"/>
          <ac:spMkLst>
            <pc:docMk/>
            <pc:sldMk cId="3757334546" sldId="294"/>
            <ac:spMk id="15" creationId="{B6E6531A-0776-43BA-A852-5FB5C77534D5}"/>
          </ac:spMkLst>
        </pc:spChg>
        <pc:spChg chg="add del">
          <ac:chgData name="CHANDANA MN" userId="S::mchandanabtech20@ced.alliance.edu.in::d70552fc-75e6-44d9-a196-8a309e47e583" providerId="AD" clId="Web-{418AB052-CEF6-596C-E862-51D23C7D2A80}" dt="2021-07-11T12:56:35.113" v="23"/>
          <ac:spMkLst>
            <pc:docMk/>
            <pc:sldMk cId="3757334546" sldId="294"/>
            <ac:spMk id="17" creationId="{F8C5273F-2B84-46BF-A94F-1A20E13B3AA1}"/>
          </ac:spMkLst>
        </pc:spChg>
        <pc:spChg chg="add">
          <ac:chgData name="CHANDANA MN" userId="S::mchandanabtech20@ced.alliance.edu.in::d70552fc-75e6-44d9-a196-8a309e47e583" providerId="AD" clId="Web-{418AB052-CEF6-596C-E862-51D23C7D2A80}" dt="2021-07-11T12:56:35.160" v="24"/>
          <ac:spMkLst>
            <pc:docMk/>
            <pc:sldMk cId="3757334546" sldId="294"/>
            <ac:spMk id="19" creationId="{36B04CFB-FAE5-47DD-9B3E-4E9BA7A89CC1}"/>
          </ac:spMkLst>
        </pc:spChg>
        <pc:spChg chg="add">
          <ac:chgData name="CHANDANA MN" userId="S::mchandanabtech20@ced.alliance.edu.in::d70552fc-75e6-44d9-a196-8a309e47e583" providerId="AD" clId="Web-{418AB052-CEF6-596C-E862-51D23C7D2A80}" dt="2021-07-11T12:56:35.160" v="24"/>
          <ac:spMkLst>
            <pc:docMk/>
            <pc:sldMk cId="3757334546" sldId="294"/>
            <ac:spMk id="27" creationId="{622F7FD7-8884-4FD5-95AB-0B5C6033ADF7}"/>
          </ac:spMkLst>
        </pc:spChg>
        <pc:grpChg chg="add">
          <ac:chgData name="CHANDANA MN" userId="S::mchandanabtech20@ced.alliance.edu.in::d70552fc-75e6-44d9-a196-8a309e47e583" providerId="AD" clId="Web-{418AB052-CEF6-596C-E862-51D23C7D2A80}" dt="2021-07-11T12:56:35.160" v="24"/>
          <ac:grpSpMkLst>
            <pc:docMk/>
            <pc:sldMk cId="3757334546" sldId="294"/>
            <ac:grpSpMk id="23" creationId="{E8ACF89C-CFC3-4D68-B3C4-2BEFB7BBE5F7}"/>
          </ac:grpSpMkLst>
        </pc:grpChg>
        <pc:picChg chg="add mod">
          <ac:chgData name="CHANDANA MN" userId="S::mchandanabtech20@ced.alliance.edu.in::d70552fc-75e6-44d9-a196-8a309e47e583" providerId="AD" clId="Web-{418AB052-CEF6-596C-E862-51D23C7D2A80}" dt="2021-07-11T12:56:35.160" v="24"/>
          <ac:picMkLst>
            <pc:docMk/>
            <pc:sldMk cId="3757334546" sldId="294"/>
            <ac:picMk id="3" creationId="{6608771C-717E-4FBF-8B6F-15088742F8A4}"/>
          </ac:picMkLst>
        </pc:picChg>
        <pc:picChg chg="add">
          <ac:chgData name="CHANDANA MN" userId="S::mchandanabtech20@ced.alliance.edu.in::d70552fc-75e6-44d9-a196-8a309e47e583" providerId="AD" clId="Web-{418AB052-CEF6-596C-E862-51D23C7D2A80}" dt="2021-07-11T12:56:35.160" v="24"/>
          <ac:picMkLst>
            <pc:docMk/>
            <pc:sldMk cId="3757334546" sldId="294"/>
            <ac:picMk id="7" creationId="{012FDCFE-9AD2-4D8A-8CBF-B3AA37EBF6DD}"/>
          </ac:picMkLst>
        </pc:picChg>
        <pc:picChg chg="add del">
          <ac:chgData name="CHANDANA MN" userId="S::mchandanabtech20@ced.alliance.edu.in::d70552fc-75e6-44d9-a196-8a309e47e583" providerId="AD" clId="Web-{418AB052-CEF6-596C-E862-51D23C7D2A80}" dt="2021-07-11T12:56:35.113" v="23"/>
          <ac:picMkLst>
            <pc:docMk/>
            <pc:sldMk cId="3757334546" sldId="294"/>
            <ac:picMk id="11" creationId="{B029D7D8-5A6B-4C76-94C8-15798C6C5ADB}"/>
          </ac:picMkLst>
        </pc:picChg>
        <pc:picChg chg="add">
          <ac:chgData name="CHANDANA MN" userId="S::mchandanabtech20@ced.alliance.edu.in::d70552fc-75e6-44d9-a196-8a309e47e583" providerId="AD" clId="Web-{418AB052-CEF6-596C-E862-51D23C7D2A80}" dt="2021-07-11T12:56:35.160" v="24"/>
          <ac:picMkLst>
            <pc:docMk/>
            <pc:sldMk cId="3757334546" sldId="294"/>
            <ac:picMk id="29" creationId="{16EFE474-4FE0-4E8F-8F09-5ED2C9E76A84}"/>
          </ac:picMkLst>
        </pc:picChg>
        <pc:cxnChg chg="add">
          <ac:chgData name="CHANDANA MN" userId="S::mchandanabtech20@ced.alliance.edu.in::d70552fc-75e6-44d9-a196-8a309e47e583" providerId="AD" clId="Web-{418AB052-CEF6-596C-E862-51D23C7D2A80}" dt="2021-07-11T12:56:35.160" v="24"/>
          <ac:cxnSpMkLst>
            <pc:docMk/>
            <pc:sldMk cId="3757334546" sldId="294"/>
            <ac:cxnSpMk id="8" creationId="{FBD463FC-4CA8-4FF4-85A3-AF9F4B98D210}"/>
          </ac:cxnSpMkLst>
        </pc:cxnChg>
        <pc:cxnChg chg="add">
          <ac:chgData name="CHANDANA MN" userId="S::mchandanabtech20@ced.alliance.edu.in::d70552fc-75e6-44d9-a196-8a309e47e583" providerId="AD" clId="Web-{418AB052-CEF6-596C-E862-51D23C7D2A80}" dt="2021-07-11T12:56:35.160" v="24"/>
          <ac:cxnSpMkLst>
            <pc:docMk/>
            <pc:sldMk cId="3757334546" sldId="294"/>
            <ac:cxnSpMk id="10" creationId="{BECF35C3-8B44-4F4B-BD25-4C01823DB22A}"/>
          </ac:cxnSpMkLst>
        </pc:cxnChg>
        <pc:cxnChg chg="add del">
          <ac:chgData name="CHANDANA MN" userId="S::mchandanabtech20@ced.alliance.edu.in::d70552fc-75e6-44d9-a196-8a309e47e583" providerId="AD" clId="Web-{418AB052-CEF6-596C-E862-51D23C7D2A80}" dt="2021-07-11T12:56:35.113" v="23"/>
          <ac:cxnSpMkLst>
            <pc:docMk/>
            <pc:sldMk cId="3757334546" sldId="294"/>
            <ac:cxnSpMk id="13" creationId="{A5C9319C-E20D-4884-952F-60B6A58C3E34}"/>
          </ac:cxnSpMkLst>
        </pc:cxnChg>
        <pc:cxnChg chg="add">
          <ac:chgData name="CHANDANA MN" userId="S::mchandanabtech20@ced.alliance.edu.in::d70552fc-75e6-44d9-a196-8a309e47e583" providerId="AD" clId="Web-{418AB052-CEF6-596C-E862-51D23C7D2A80}" dt="2021-07-11T12:56:35.160" v="24"/>
          <ac:cxnSpMkLst>
            <pc:docMk/>
            <pc:sldMk cId="3757334546" sldId="294"/>
            <ac:cxnSpMk id="21" creationId="{EE68D41B-9286-479F-9AB7-678C8E348D71}"/>
          </ac:cxnSpMkLst>
        </pc:cxnChg>
        <pc:cxnChg chg="add">
          <ac:chgData name="CHANDANA MN" userId="S::mchandanabtech20@ced.alliance.edu.in::d70552fc-75e6-44d9-a196-8a309e47e583" providerId="AD" clId="Web-{418AB052-CEF6-596C-E862-51D23C7D2A80}" dt="2021-07-11T12:56:35.160" v="24"/>
          <ac:cxnSpMkLst>
            <pc:docMk/>
            <pc:sldMk cId="3757334546" sldId="294"/>
            <ac:cxnSpMk id="31" creationId="{CF8B8C81-54DC-4AF5-B682-3A2C70A6B55C}"/>
          </ac:cxnSpMkLst>
        </pc:cxnChg>
      </pc:sldChg>
    </pc:docChg>
  </pc:docChgLst>
  <pc:docChgLst>
    <pc:chgData name="CHANDANA MN" userId="S::mchandanabtech20@ced.alliance.edu.in::d70552fc-75e6-44d9-a196-8a309e47e583" providerId="AD" clId="Web-{BF9A820B-2D63-8B59-FDCA-B387B76870C4}"/>
    <pc:docChg chg="addSld modSld">
      <pc:chgData name="CHANDANA MN" userId="S::mchandanabtech20@ced.alliance.edu.in::d70552fc-75e6-44d9-a196-8a309e47e583" providerId="AD" clId="Web-{BF9A820B-2D63-8B59-FDCA-B387B76870C4}" dt="2021-07-11T11:50:46.282" v="756"/>
      <pc:docMkLst>
        <pc:docMk/>
      </pc:docMkLst>
      <pc:sldChg chg="addSp delSp modSp mod setBg">
        <pc:chgData name="CHANDANA MN" userId="S::mchandanabtech20@ced.alliance.edu.in::d70552fc-75e6-44d9-a196-8a309e47e583" providerId="AD" clId="Web-{BF9A820B-2D63-8B59-FDCA-B387B76870C4}" dt="2021-07-11T10:46:25.373" v="80" actId="20577"/>
        <pc:sldMkLst>
          <pc:docMk/>
          <pc:sldMk cId="3454522541" sldId="263"/>
        </pc:sldMkLst>
        <pc:spChg chg="mod">
          <ac:chgData name="CHANDANA MN" userId="S::mchandanabtech20@ced.alliance.edu.in::d70552fc-75e6-44d9-a196-8a309e47e583" providerId="AD" clId="Web-{BF9A820B-2D63-8B59-FDCA-B387B76870C4}" dt="2021-07-11T10:46:04.607" v="77" actId="1076"/>
          <ac:spMkLst>
            <pc:docMk/>
            <pc:sldMk cId="3454522541" sldId="263"/>
            <ac:spMk id="2" creationId="{88687B09-592E-43D0-AEBB-0327AE73CF1A}"/>
          </ac:spMkLst>
        </pc:spChg>
        <pc:spChg chg="add del">
          <ac:chgData name="CHANDANA MN" userId="S::mchandanabtech20@ced.alliance.edu.in::d70552fc-75e6-44d9-a196-8a309e47e583" providerId="AD" clId="Web-{BF9A820B-2D63-8B59-FDCA-B387B76870C4}" dt="2021-07-11T10:42:51.568" v="49"/>
          <ac:spMkLst>
            <pc:docMk/>
            <pc:sldMk cId="3454522541" sldId="263"/>
            <ac:spMk id="3" creationId="{A05BBBFC-297D-4328-A2A1-2B64D59A83D8}"/>
          </ac:spMkLst>
        </pc:spChg>
        <pc:spChg chg="add mod">
          <ac:chgData name="CHANDANA MN" userId="S::mchandanabtech20@ced.alliance.edu.in::d70552fc-75e6-44d9-a196-8a309e47e583" providerId="AD" clId="Web-{BF9A820B-2D63-8B59-FDCA-B387B76870C4}" dt="2021-07-11T10:46:25.373" v="80" actId="20577"/>
          <ac:spMkLst>
            <pc:docMk/>
            <pc:sldMk cId="3454522541" sldId="263"/>
            <ac:spMk id="8" creationId="{EE63AD47-712B-4040-B8E2-5383E94AB879}"/>
          </ac:spMkLst>
        </pc:spChg>
        <pc:spChg chg="add">
          <ac:chgData name="CHANDANA MN" userId="S::mchandanabtech20@ced.alliance.edu.in::d70552fc-75e6-44d9-a196-8a309e47e583" providerId="AD" clId="Web-{BF9A820B-2D63-8B59-FDCA-B387B76870C4}" dt="2021-07-11T10:39:52.937" v="0"/>
          <ac:spMkLst>
            <pc:docMk/>
            <pc:sldMk cId="3454522541" sldId="263"/>
            <ac:spMk id="11" creationId="{1669046F-5838-4C7A-BBE8-A77F40FD9C7F}"/>
          </ac:spMkLst>
        </pc:spChg>
        <pc:spChg chg="add">
          <ac:chgData name="CHANDANA MN" userId="S::mchandanabtech20@ced.alliance.edu.in::d70552fc-75e6-44d9-a196-8a309e47e583" providerId="AD" clId="Web-{BF9A820B-2D63-8B59-FDCA-B387B76870C4}" dt="2021-07-11T10:39:52.937" v="0"/>
          <ac:spMkLst>
            <pc:docMk/>
            <pc:sldMk cId="3454522541" sldId="263"/>
            <ac:spMk id="13" creationId="{2D5E6CDB-92ED-43A1-9491-C46E2C8E9956}"/>
          </ac:spMkLst>
        </pc:spChg>
        <pc:spChg chg="add">
          <ac:chgData name="CHANDANA MN" userId="S::mchandanabtech20@ced.alliance.edu.in::d70552fc-75e6-44d9-a196-8a309e47e583" providerId="AD" clId="Web-{BF9A820B-2D63-8B59-FDCA-B387B76870C4}" dt="2021-07-11T10:39:52.937" v="0"/>
          <ac:spMkLst>
            <pc:docMk/>
            <pc:sldMk cId="3454522541" sldId="263"/>
            <ac:spMk id="19" creationId="{23B9DAF8-7DB4-40CB-85F8-7E02F95C6CA7}"/>
          </ac:spMkLst>
        </pc:spChg>
        <pc:grpChg chg="add">
          <ac:chgData name="CHANDANA MN" userId="S::mchandanabtech20@ced.alliance.edu.in::d70552fc-75e6-44d9-a196-8a309e47e583" providerId="AD" clId="Web-{BF9A820B-2D63-8B59-FDCA-B387B76870C4}" dt="2021-07-11T10:39:52.937" v="0"/>
          <ac:grpSpMkLst>
            <pc:docMk/>
            <pc:sldMk cId="3454522541" sldId="263"/>
            <ac:grpSpMk id="15" creationId="{EBB966BC-DC49-4138-8DEF-B1CD13033926}"/>
          </ac:grpSpMkLst>
        </pc:grpChg>
        <pc:picChg chg="mod">
          <ac:chgData name="CHANDANA MN" userId="S::mchandanabtech20@ced.alliance.edu.in::d70552fc-75e6-44d9-a196-8a309e47e583" providerId="AD" clId="Web-{BF9A820B-2D63-8B59-FDCA-B387B76870C4}" dt="2021-07-11T10:39:52.937" v="0"/>
          <ac:picMkLst>
            <pc:docMk/>
            <pc:sldMk cId="3454522541" sldId="263"/>
            <ac:picMk id="4" creationId="{D581FA60-1D7A-48D8-BB34-647C6A14A3C9}"/>
          </ac:picMkLst>
        </pc:picChg>
        <pc:picChg chg="add">
          <ac:chgData name="CHANDANA MN" userId="S::mchandanabtech20@ced.alliance.edu.in::d70552fc-75e6-44d9-a196-8a309e47e583" providerId="AD" clId="Web-{BF9A820B-2D63-8B59-FDCA-B387B76870C4}" dt="2021-07-11T10:39:52.937" v="0"/>
          <ac:picMkLst>
            <pc:docMk/>
            <pc:sldMk cId="3454522541" sldId="263"/>
            <ac:picMk id="23" creationId="{7EFCF05C-6070-460B-8E60-12BE3EFD19F0}"/>
          </ac:picMkLst>
        </pc:picChg>
        <pc:cxnChg chg="add">
          <ac:chgData name="CHANDANA MN" userId="S::mchandanabtech20@ced.alliance.edu.in::d70552fc-75e6-44d9-a196-8a309e47e583" providerId="AD" clId="Web-{BF9A820B-2D63-8B59-FDCA-B387B76870C4}" dt="2021-07-11T10:39:52.937" v="0"/>
          <ac:cxnSpMkLst>
            <pc:docMk/>
            <pc:sldMk cId="3454522541" sldId="263"/>
            <ac:cxnSpMk id="21" creationId="{606AED2C-61BA-485C-9DD4-B23B6280F9D8}"/>
          </ac:cxnSpMkLst>
        </pc:cxnChg>
        <pc:cxnChg chg="add">
          <ac:chgData name="CHANDANA MN" userId="S::mchandanabtech20@ced.alliance.edu.in::d70552fc-75e6-44d9-a196-8a309e47e583" providerId="AD" clId="Web-{BF9A820B-2D63-8B59-FDCA-B387B76870C4}" dt="2021-07-11T10:39:52.937" v="0"/>
          <ac:cxnSpMkLst>
            <pc:docMk/>
            <pc:sldMk cId="3454522541" sldId="263"/>
            <ac:cxnSpMk id="25" creationId="{CFD731F1-726F-453E-9516-3058095DE995}"/>
          </ac:cxnSpMkLst>
        </pc:cxnChg>
      </pc:sldChg>
      <pc:sldChg chg="addSp modSp new mod setBg addAnim setClrOvrMap">
        <pc:chgData name="CHANDANA MN" userId="S::mchandanabtech20@ced.alliance.edu.in::d70552fc-75e6-44d9-a196-8a309e47e583" providerId="AD" clId="Web-{BF9A820B-2D63-8B59-FDCA-B387B76870C4}" dt="2021-07-11T10:47:06.645" v="83" actId="20577"/>
        <pc:sldMkLst>
          <pc:docMk/>
          <pc:sldMk cId="510305248" sldId="264"/>
        </pc:sldMkLst>
        <pc:spChg chg="mod">
          <ac:chgData name="CHANDANA MN" userId="S::mchandanabtech20@ced.alliance.edu.in::d70552fc-75e6-44d9-a196-8a309e47e583" providerId="AD" clId="Web-{BF9A820B-2D63-8B59-FDCA-B387B76870C4}" dt="2021-07-11T10:47:06.645" v="83" actId="20577"/>
          <ac:spMkLst>
            <pc:docMk/>
            <pc:sldMk cId="510305248" sldId="264"/>
            <ac:spMk id="2" creationId="{7DFB7A67-147E-4515-862E-9452257FD09C}"/>
          </ac:spMkLst>
        </pc:spChg>
        <pc:spChg chg="add">
          <ac:chgData name="CHANDANA MN" userId="S::mchandanabtech20@ced.alliance.edu.in::d70552fc-75e6-44d9-a196-8a309e47e583" providerId="AD" clId="Web-{BF9A820B-2D63-8B59-FDCA-B387B76870C4}" dt="2021-07-11T10:46:37.593" v="81"/>
          <ac:spMkLst>
            <pc:docMk/>
            <pc:sldMk cId="510305248" sldId="264"/>
            <ac:spMk id="7" creationId="{23522FE7-5A29-4EF6-B1EF-2CA55748A772}"/>
          </ac:spMkLst>
        </pc:spChg>
        <pc:spChg chg="add">
          <ac:chgData name="CHANDANA MN" userId="S::mchandanabtech20@ced.alliance.edu.in::d70552fc-75e6-44d9-a196-8a309e47e583" providerId="AD" clId="Web-{BF9A820B-2D63-8B59-FDCA-B387B76870C4}" dt="2021-07-11T10:46:37.593" v="81"/>
          <ac:spMkLst>
            <pc:docMk/>
            <pc:sldMk cId="510305248" sldId="264"/>
            <ac:spMk id="15" creationId="{1C69834E-5EEE-4D61-833E-04928896454C}"/>
          </ac:spMkLst>
        </pc:spChg>
        <pc:spChg chg="add">
          <ac:chgData name="CHANDANA MN" userId="S::mchandanabtech20@ced.alliance.edu.in::d70552fc-75e6-44d9-a196-8a309e47e583" providerId="AD" clId="Web-{BF9A820B-2D63-8B59-FDCA-B387B76870C4}" dt="2021-07-11T10:46:37.593" v="81"/>
          <ac:spMkLst>
            <pc:docMk/>
            <pc:sldMk cId="510305248" sldId="264"/>
            <ac:spMk id="17" creationId="{58E5D9BA-46E7-4BFA-9C74-75495BF6F54D}"/>
          </ac:spMkLst>
        </pc:spChg>
        <pc:spChg chg="add">
          <ac:chgData name="CHANDANA MN" userId="S::mchandanabtech20@ced.alliance.edu.in::d70552fc-75e6-44d9-a196-8a309e47e583" providerId="AD" clId="Web-{BF9A820B-2D63-8B59-FDCA-B387B76870C4}" dt="2021-07-11T10:46:37.593" v="81"/>
          <ac:spMkLst>
            <pc:docMk/>
            <pc:sldMk cId="510305248" sldId="264"/>
            <ac:spMk id="19" creationId="{5B033D76-5800-44B6-AFE9-EE2106935115}"/>
          </ac:spMkLst>
        </pc:spChg>
        <pc:spChg chg="add">
          <ac:chgData name="CHANDANA MN" userId="S::mchandanabtech20@ced.alliance.edu.in::d70552fc-75e6-44d9-a196-8a309e47e583" providerId="AD" clId="Web-{BF9A820B-2D63-8B59-FDCA-B387B76870C4}" dt="2021-07-11T10:46:37.593" v="81"/>
          <ac:spMkLst>
            <pc:docMk/>
            <pc:sldMk cId="510305248" sldId="264"/>
            <ac:spMk id="21" creationId="{522D6F85-FFBA-4F81-AEE5-AAA17CB7AA98}"/>
          </ac:spMkLst>
        </pc:spChg>
        <pc:spChg chg="add">
          <ac:chgData name="CHANDANA MN" userId="S::mchandanabtech20@ced.alliance.edu.in::d70552fc-75e6-44d9-a196-8a309e47e583" providerId="AD" clId="Web-{BF9A820B-2D63-8B59-FDCA-B387B76870C4}" dt="2021-07-11T10:46:37.593" v="81"/>
          <ac:spMkLst>
            <pc:docMk/>
            <pc:sldMk cId="510305248" sldId="264"/>
            <ac:spMk id="23" creationId="{13B31514-E6DF-4357-9EEA-EFB7983080DA}"/>
          </ac:spMkLst>
        </pc:spChg>
        <pc:picChg chg="add">
          <ac:chgData name="CHANDANA MN" userId="S::mchandanabtech20@ced.alliance.edu.in::d70552fc-75e6-44d9-a196-8a309e47e583" providerId="AD" clId="Web-{BF9A820B-2D63-8B59-FDCA-B387B76870C4}" dt="2021-07-11T10:46:37.593" v="81"/>
          <ac:picMkLst>
            <pc:docMk/>
            <pc:sldMk cId="510305248" sldId="264"/>
            <ac:picMk id="9" creationId="{C2192E09-EBC7-416C-B887-DFF915D7F43D}"/>
          </ac:picMkLst>
        </pc:picChg>
        <pc:picChg chg="add">
          <ac:chgData name="CHANDANA MN" userId="S::mchandanabtech20@ced.alliance.edu.in::d70552fc-75e6-44d9-a196-8a309e47e583" providerId="AD" clId="Web-{BF9A820B-2D63-8B59-FDCA-B387B76870C4}" dt="2021-07-11T10:46:37.593" v="81"/>
          <ac:picMkLst>
            <pc:docMk/>
            <pc:sldMk cId="510305248" sldId="264"/>
            <ac:picMk id="25" creationId="{4C401D57-600A-4C91-AC9A-14CA1ED6F7D8}"/>
          </ac:picMkLst>
        </pc:picChg>
        <pc:cxnChg chg="add">
          <ac:chgData name="CHANDANA MN" userId="S::mchandanabtech20@ced.alliance.edu.in::d70552fc-75e6-44d9-a196-8a309e47e583" providerId="AD" clId="Web-{BF9A820B-2D63-8B59-FDCA-B387B76870C4}" dt="2021-07-11T10:46:37.593" v="81"/>
          <ac:cxnSpMkLst>
            <pc:docMk/>
            <pc:sldMk cId="510305248" sldId="264"/>
            <ac:cxnSpMk id="11" creationId="{2924498D-E084-44BE-A196-CFCE35564350}"/>
          </ac:cxnSpMkLst>
        </pc:cxnChg>
        <pc:cxnChg chg="add">
          <ac:chgData name="CHANDANA MN" userId="S::mchandanabtech20@ced.alliance.edu.in::d70552fc-75e6-44d9-a196-8a309e47e583" providerId="AD" clId="Web-{BF9A820B-2D63-8B59-FDCA-B387B76870C4}" dt="2021-07-11T10:46:37.593" v="81"/>
          <ac:cxnSpMkLst>
            <pc:docMk/>
            <pc:sldMk cId="510305248" sldId="264"/>
            <ac:cxnSpMk id="13" creationId="{3BBC7667-C352-4842-9AFD-E5C16AD002F4}"/>
          </ac:cxnSpMkLst>
        </pc:cxnChg>
        <pc:cxnChg chg="add">
          <ac:chgData name="CHANDANA MN" userId="S::mchandanabtech20@ced.alliance.edu.in::d70552fc-75e6-44d9-a196-8a309e47e583" providerId="AD" clId="Web-{BF9A820B-2D63-8B59-FDCA-B387B76870C4}" dt="2021-07-11T10:46:37.593" v="81"/>
          <ac:cxnSpMkLst>
            <pc:docMk/>
            <pc:sldMk cId="510305248" sldId="264"/>
            <ac:cxnSpMk id="27" creationId="{412BDC66-00FA-4A3F-9BC7-BE05FF7705F8}"/>
          </ac:cxnSpMkLst>
        </pc:cxnChg>
      </pc:sldChg>
      <pc:sldChg chg="addSp modSp new mod setBg setClrOvrMap">
        <pc:chgData name="CHANDANA MN" userId="S::mchandanabtech20@ced.alliance.edu.in::d70552fc-75e6-44d9-a196-8a309e47e583" providerId="AD" clId="Web-{BF9A820B-2D63-8B59-FDCA-B387B76870C4}" dt="2021-07-11T10:49:59.308" v="91" actId="20577"/>
        <pc:sldMkLst>
          <pc:docMk/>
          <pc:sldMk cId="1810635574" sldId="265"/>
        </pc:sldMkLst>
        <pc:spChg chg="mod">
          <ac:chgData name="CHANDANA MN" userId="S::mchandanabtech20@ced.alliance.edu.in::d70552fc-75e6-44d9-a196-8a309e47e583" providerId="AD" clId="Web-{BF9A820B-2D63-8B59-FDCA-B387B76870C4}" dt="2021-07-11T10:49:59.308" v="91" actId="20577"/>
          <ac:spMkLst>
            <pc:docMk/>
            <pc:sldMk cId="1810635574" sldId="265"/>
            <ac:spMk id="2" creationId="{CEE536B3-A007-4D39-8DBE-76CF587B0417}"/>
          </ac:spMkLst>
        </pc:spChg>
        <pc:spChg chg="add">
          <ac:chgData name="CHANDANA MN" userId="S::mchandanabtech20@ced.alliance.edu.in::d70552fc-75e6-44d9-a196-8a309e47e583" providerId="AD" clId="Web-{BF9A820B-2D63-8B59-FDCA-B387B76870C4}" dt="2021-07-11T10:49:30.010" v="88"/>
          <ac:spMkLst>
            <pc:docMk/>
            <pc:sldMk cId="1810635574" sldId="265"/>
            <ac:spMk id="7" creationId="{23522FE7-5A29-4EF6-B1EF-2CA55748A772}"/>
          </ac:spMkLst>
        </pc:spChg>
        <pc:spChg chg="add">
          <ac:chgData name="CHANDANA MN" userId="S::mchandanabtech20@ced.alliance.edu.in::d70552fc-75e6-44d9-a196-8a309e47e583" providerId="AD" clId="Web-{BF9A820B-2D63-8B59-FDCA-B387B76870C4}" dt="2021-07-11T10:49:30.010" v="88"/>
          <ac:spMkLst>
            <pc:docMk/>
            <pc:sldMk cId="1810635574" sldId="265"/>
            <ac:spMk id="15" creationId="{1C69834E-5EEE-4D61-833E-04928896454C}"/>
          </ac:spMkLst>
        </pc:spChg>
        <pc:spChg chg="add">
          <ac:chgData name="CHANDANA MN" userId="S::mchandanabtech20@ced.alliance.edu.in::d70552fc-75e6-44d9-a196-8a309e47e583" providerId="AD" clId="Web-{BF9A820B-2D63-8B59-FDCA-B387B76870C4}" dt="2021-07-11T10:49:30.010" v="88"/>
          <ac:spMkLst>
            <pc:docMk/>
            <pc:sldMk cId="1810635574" sldId="265"/>
            <ac:spMk id="17" creationId="{58E5D9BA-46E7-4BFA-9C74-75495BF6F54D}"/>
          </ac:spMkLst>
        </pc:spChg>
        <pc:spChg chg="add">
          <ac:chgData name="CHANDANA MN" userId="S::mchandanabtech20@ced.alliance.edu.in::d70552fc-75e6-44d9-a196-8a309e47e583" providerId="AD" clId="Web-{BF9A820B-2D63-8B59-FDCA-B387B76870C4}" dt="2021-07-11T10:49:30.010" v="88"/>
          <ac:spMkLst>
            <pc:docMk/>
            <pc:sldMk cId="1810635574" sldId="265"/>
            <ac:spMk id="19" creationId="{5B033D76-5800-44B6-AFE9-EE2106935115}"/>
          </ac:spMkLst>
        </pc:spChg>
        <pc:spChg chg="add">
          <ac:chgData name="CHANDANA MN" userId="S::mchandanabtech20@ced.alliance.edu.in::d70552fc-75e6-44d9-a196-8a309e47e583" providerId="AD" clId="Web-{BF9A820B-2D63-8B59-FDCA-B387B76870C4}" dt="2021-07-11T10:49:30.010" v="88"/>
          <ac:spMkLst>
            <pc:docMk/>
            <pc:sldMk cId="1810635574" sldId="265"/>
            <ac:spMk id="21" creationId="{522D6F85-FFBA-4F81-AEE5-AAA17CB7AA98}"/>
          </ac:spMkLst>
        </pc:spChg>
        <pc:spChg chg="add">
          <ac:chgData name="CHANDANA MN" userId="S::mchandanabtech20@ced.alliance.edu.in::d70552fc-75e6-44d9-a196-8a309e47e583" providerId="AD" clId="Web-{BF9A820B-2D63-8B59-FDCA-B387B76870C4}" dt="2021-07-11T10:49:30.010" v="88"/>
          <ac:spMkLst>
            <pc:docMk/>
            <pc:sldMk cId="1810635574" sldId="265"/>
            <ac:spMk id="23" creationId="{13B31514-E6DF-4357-9EEA-EFB7983080DA}"/>
          </ac:spMkLst>
        </pc:spChg>
        <pc:picChg chg="add">
          <ac:chgData name="CHANDANA MN" userId="S::mchandanabtech20@ced.alliance.edu.in::d70552fc-75e6-44d9-a196-8a309e47e583" providerId="AD" clId="Web-{BF9A820B-2D63-8B59-FDCA-B387B76870C4}" dt="2021-07-11T10:49:30.010" v="88"/>
          <ac:picMkLst>
            <pc:docMk/>
            <pc:sldMk cId="1810635574" sldId="265"/>
            <ac:picMk id="9" creationId="{C2192E09-EBC7-416C-B887-DFF915D7F43D}"/>
          </ac:picMkLst>
        </pc:picChg>
        <pc:picChg chg="add">
          <ac:chgData name="CHANDANA MN" userId="S::mchandanabtech20@ced.alliance.edu.in::d70552fc-75e6-44d9-a196-8a309e47e583" providerId="AD" clId="Web-{BF9A820B-2D63-8B59-FDCA-B387B76870C4}" dt="2021-07-11T10:49:30.010" v="88"/>
          <ac:picMkLst>
            <pc:docMk/>
            <pc:sldMk cId="1810635574" sldId="265"/>
            <ac:picMk id="25" creationId="{4C401D57-600A-4C91-AC9A-14CA1ED6F7D8}"/>
          </ac:picMkLst>
        </pc:picChg>
        <pc:cxnChg chg="add">
          <ac:chgData name="CHANDANA MN" userId="S::mchandanabtech20@ced.alliance.edu.in::d70552fc-75e6-44d9-a196-8a309e47e583" providerId="AD" clId="Web-{BF9A820B-2D63-8B59-FDCA-B387B76870C4}" dt="2021-07-11T10:49:30.010" v="88"/>
          <ac:cxnSpMkLst>
            <pc:docMk/>
            <pc:sldMk cId="1810635574" sldId="265"/>
            <ac:cxnSpMk id="11" creationId="{2924498D-E084-44BE-A196-CFCE35564350}"/>
          </ac:cxnSpMkLst>
        </pc:cxnChg>
        <pc:cxnChg chg="add">
          <ac:chgData name="CHANDANA MN" userId="S::mchandanabtech20@ced.alliance.edu.in::d70552fc-75e6-44d9-a196-8a309e47e583" providerId="AD" clId="Web-{BF9A820B-2D63-8B59-FDCA-B387B76870C4}" dt="2021-07-11T10:49:30.010" v="88"/>
          <ac:cxnSpMkLst>
            <pc:docMk/>
            <pc:sldMk cId="1810635574" sldId="265"/>
            <ac:cxnSpMk id="13" creationId="{3BBC7667-C352-4842-9AFD-E5C16AD002F4}"/>
          </ac:cxnSpMkLst>
        </pc:cxnChg>
        <pc:cxnChg chg="add">
          <ac:chgData name="CHANDANA MN" userId="S::mchandanabtech20@ced.alliance.edu.in::d70552fc-75e6-44d9-a196-8a309e47e583" providerId="AD" clId="Web-{BF9A820B-2D63-8B59-FDCA-B387B76870C4}" dt="2021-07-11T10:49:30.010" v="88"/>
          <ac:cxnSpMkLst>
            <pc:docMk/>
            <pc:sldMk cId="1810635574" sldId="265"/>
            <ac:cxnSpMk id="27" creationId="{412BDC66-00FA-4A3F-9BC7-BE05FF7705F8}"/>
          </ac:cxnSpMkLst>
        </pc:cxnChg>
      </pc:sldChg>
      <pc:sldChg chg="addSp modSp new mod setBg">
        <pc:chgData name="CHANDANA MN" userId="S::mchandanabtech20@ced.alliance.edu.in::d70552fc-75e6-44d9-a196-8a309e47e583" providerId="AD" clId="Web-{BF9A820B-2D63-8B59-FDCA-B387B76870C4}" dt="2021-07-11T10:52:01.234" v="101" actId="20577"/>
        <pc:sldMkLst>
          <pc:docMk/>
          <pc:sldMk cId="274751164" sldId="266"/>
        </pc:sldMkLst>
        <pc:spChg chg="mod">
          <ac:chgData name="CHANDANA MN" userId="S::mchandanabtech20@ced.alliance.edu.in::d70552fc-75e6-44d9-a196-8a309e47e583" providerId="AD" clId="Web-{BF9A820B-2D63-8B59-FDCA-B387B76870C4}" dt="2021-07-11T10:51:25.248" v="99" actId="20577"/>
          <ac:spMkLst>
            <pc:docMk/>
            <pc:sldMk cId="274751164" sldId="266"/>
            <ac:spMk id="2" creationId="{916EBE54-765C-4A41-B456-B4131D5B453B}"/>
          </ac:spMkLst>
        </pc:spChg>
        <pc:spChg chg="mod">
          <ac:chgData name="CHANDANA MN" userId="S::mchandanabtech20@ced.alliance.edu.in::d70552fc-75e6-44d9-a196-8a309e47e583" providerId="AD" clId="Web-{BF9A820B-2D63-8B59-FDCA-B387B76870C4}" dt="2021-07-11T10:52:01.234" v="101" actId="20577"/>
          <ac:spMkLst>
            <pc:docMk/>
            <pc:sldMk cId="274751164" sldId="266"/>
            <ac:spMk id="3" creationId="{1329CB67-BDA8-461C-AA6D-2223F73ED0F7}"/>
          </ac:spMkLst>
        </pc:spChg>
        <pc:spChg chg="add">
          <ac:chgData name="CHANDANA MN" userId="S::mchandanabtech20@ced.alliance.edu.in::d70552fc-75e6-44d9-a196-8a309e47e583" providerId="AD" clId="Web-{BF9A820B-2D63-8B59-FDCA-B387B76870C4}" dt="2021-07-11T10:50:57.357" v="97"/>
          <ac:spMkLst>
            <pc:docMk/>
            <pc:sldMk cId="274751164" sldId="266"/>
            <ac:spMk id="8" creationId="{FD6EDB49-211E-499D-9A08-6C5FF3D060F7}"/>
          </ac:spMkLst>
        </pc:spChg>
        <pc:spChg chg="add">
          <ac:chgData name="CHANDANA MN" userId="S::mchandanabtech20@ced.alliance.edu.in::d70552fc-75e6-44d9-a196-8a309e47e583" providerId="AD" clId="Web-{BF9A820B-2D63-8B59-FDCA-B387B76870C4}" dt="2021-07-11T10:50:57.357" v="97"/>
          <ac:spMkLst>
            <pc:docMk/>
            <pc:sldMk cId="274751164" sldId="266"/>
            <ac:spMk id="10" creationId="{38F9F37E-D3CF-4F3D-96C2-25307819DF2D}"/>
          </ac:spMkLst>
        </pc:spChg>
        <pc:spChg chg="add">
          <ac:chgData name="CHANDANA MN" userId="S::mchandanabtech20@ced.alliance.edu.in::d70552fc-75e6-44d9-a196-8a309e47e583" providerId="AD" clId="Web-{BF9A820B-2D63-8B59-FDCA-B387B76870C4}" dt="2021-07-11T10:50:57.357" v="97"/>
          <ac:spMkLst>
            <pc:docMk/>
            <pc:sldMk cId="274751164" sldId="266"/>
            <ac:spMk id="12" creationId="{C5FFF17D-767C-40E7-8C89-962F1F54BCD0}"/>
          </ac:spMkLst>
        </pc:spChg>
        <pc:spChg chg="add">
          <ac:chgData name="CHANDANA MN" userId="S::mchandanabtech20@ced.alliance.edu.in::d70552fc-75e6-44d9-a196-8a309e47e583" providerId="AD" clId="Web-{BF9A820B-2D63-8B59-FDCA-B387B76870C4}" dt="2021-07-11T10:50:57.357" v="97"/>
          <ac:spMkLst>
            <pc:docMk/>
            <pc:sldMk cId="274751164" sldId="266"/>
            <ac:spMk id="14" creationId="{E69F39E1-619D-4D9E-8823-8BD8CC3206B6}"/>
          </ac:spMkLst>
        </pc:spChg>
        <pc:spChg chg="add">
          <ac:chgData name="CHANDANA MN" userId="S::mchandanabtech20@ced.alliance.edu.in::d70552fc-75e6-44d9-a196-8a309e47e583" providerId="AD" clId="Web-{BF9A820B-2D63-8B59-FDCA-B387B76870C4}" dt="2021-07-11T10:50:57.357" v="97"/>
          <ac:spMkLst>
            <pc:docMk/>
            <pc:sldMk cId="274751164" sldId="266"/>
            <ac:spMk id="16" creationId="{C8C53F47-DF50-454F-A5A6-6B969748D972}"/>
          </ac:spMkLst>
        </pc:spChg>
        <pc:picChg chg="add">
          <ac:chgData name="CHANDANA MN" userId="S::mchandanabtech20@ced.alliance.edu.in::d70552fc-75e6-44d9-a196-8a309e47e583" providerId="AD" clId="Web-{BF9A820B-2D63-8B59-FDCA-B387B76870C4}" dt="2021-07-11T10:50:57.357" v="97"/>
          <ac:picMkLst>
            <pc:docMk/>
            <pc:sldMk cId="274751164" sldId="266"/>
            <ac:picMk id="18" creationId="{6A26901A-BC62-4A3A-A07A-65E1F3DDDEC6}"/>
          </ac:picMkLst>
        </pc:picChg>
      </pc:sldChg>
      <pc:sldChg chg="addSp delSp modSp new mod setBg">
        <pc:chgData name="CHANDANA MN" userId="S::mchandanabtech20@ced.alliance.edu.in::d70552fc-75e6-44d9-a196-8a309e47e583" providerId="AD" clId="Web-{BF9A820B-2D63-8B59-FDCA-B387B76870C4}" dt="2021-07-11T11:04:37.187" v="328" actId="1076"/>
        <pc:sldMkLst>
          <pc:docMk/>
          <pc:sldMk cId="1674075543" sldId="267"/>
        </pc:sldMkLst>
        <pc:spChg chg="mod">
          <ac:chgData name="CHANDANA MN" userId="S::mchandanabtech20@ced.alliance.edu.in::d70552fc-75e6-44d9-a196-8a309e47e583" providerId="AD" clId="Web-{BF9A820B-2D63-8B59-FDCA-B387B76870C4}" dt="2021-07-11T11:04:37.187" v="328" actId="1076"/>
          <ac:spMkLst>
            <pc:docMk/>
            <pc:sldMk cId="1674075543" sldId="267"/>
            <ac:spMk id="2" creationId="{592AAB0E-C2EB-4421-AAA7-34F3A3BCC0DC}"/>
          </ac:spMkLst>
        </pc:spChg>
        <pc:spChg chg="add del">
          <ac:chgData name="CHANDANA MN" userId="S::mchandanabtech20@ced.alliance.edu.in::d70552fc-75e6-44d9-a196-8a309e47e583" providerId="AD" clId="Web-{BF9A820B-2D63-8B59-FDCA-B387B76870C4}" dt="2021-07-11T10:54:31.179" v="108"/>
          <ac:spMkLst>
            <pc:docMk/>
            <pc:sldMk cId="1674075543" sldId="267"/>
            <ac:spMk id="3" creationId="{B3FCAA73-27DE-4A21-81E0-EC1A02604853}"/>
          </ac:spMkLst>
        </pc:spChg>
        <pc:spChg chg="add">
          <ac:chgData name="CHANDANA MN" userId="S::mchandanabtech20@ced.alliance.edu.in::d70552fc-75e6-44d9-a196-8a309e47e583" providerId="AD" clId="Web-{BF9A820B-2D63-8B59-FDCA-B387B76870C4}" dt="2021-07-11T11:01:42.602" v="238"/>
          <ac:spMkLst>
            <pc:docMk/>
            <pc:sldMk cId="1674075543" sldId="267"/>
            <ac:spMk id="10" creationId="{0CABCAE3-64FC-4149-819F-2C1812824154}"/>
          </ac:spMkLst>
        </pc:spChg>
        <pc:spChg chg="add">
          <ac:chgData name="CHANDANA MN" userId="S::mchandanabtech20@ced.alliance.edu.in::d70552fc-75e6-44d9-a196-8a309e47e583" providerId="AD" clId="Web-{BF9A820B-2D63-8B59-FDCA-B387B76870C4}" dt="2021-07-11T11:01:42.602" v="238"/>
          <ac:spMkLst>
            <pc:docMk/>
            <pc:sldMk cId="1674075543" sldId="267"/>
            <ac:spMk id="18" creationId="{2FA7AD0A-1871-4DF8-9235-F49D0513B9C1}"/>
          </ac:spMkLst>
        </pc:spChg>
        <pc:spChg chg="add">
          <ac:chgData name="CHANDANA MN" userId="S::mchandanabtech20@ced.alliance.edu.in::d70552fc-75e6-44d9-a196-8a309e47e583" providerId="AD" clId="Web-{BF9A820B-2D63-8B59-FDCA-B387B76870C4}" dt="2021-07-11T11:01:42.602" v="238"/>
          <ac:spMkLst>
            <pc:docMk/>
            <pc:sldMk cId="1674075543" sldId="267"/>
            <ac:spMk id="20" creationId="{36B04CFB-FAE5-47DD-9B3E-4E9BA7A89CC1}"/>
          </ac:spMkLst>
        </pc:spChg>
        <pc:spChg chg="add">
          <ac:chgData name="CHANDANA MN" userId="S::mchandanabtech20@ced.alliance.edu.in::d70552fc-75e6-44d9-a196-8a309e47e583" providerId="AD" clId="Web-{BF9A820B-2D63-8B59-FDCA-B387B76870C4}" dt="2021-07-11T11:01:42.602" v="238"/>
          <ac:spMkLst>
            <pc:docMk/>
            <pc:sldMk cId="1674075543" sldId="267"/>
            <ac:spMk id="28" creationId="{622F7FD7-8884-4FD5-95AB-0B5C6033ADF7}"/>
          </ac:spMkLst>
        </pc:spChg>
        <pc:grpChg chg="add">
          <ac:chgData name="CHANDANA MN" userId="S::mchandanabtech20@ced.alliance.edu.in::d70552fc-75e6-44d9-a196-8a309e47e583" providerId="AD" clId="Web-{BF9A820B-2D63-8B59-FDCA-B387B76870C4}" dt="2021-07-11T11:01:42.602" v="238"/>
          <ac:grpSpMkLst>
            <pc:docMk/>
            <pc:sldMk cId="1674075543" sldId="267"/>
            <ac:grpSpMk id="24" creationId="{E8ACF89C-CFC3-4D68-B3C4-2BEFB7BBE5F7}"/>
          </ac:grpSpMkLst>
        </pc:grpChg>
        <pc:graphicFrameChg chg="add del mod ord modGraphic">
          <ac:chgData name="CHANDANA MN" userId="S::mchandanabtech20@ced.alliance.edu.in::d70552fc-75e6-44d9-a196-8a309e47e583" providerId="AD" clId="Web-{BF9A820B-2D63-8B59-FDCA-B387B76870C4}" dt="2021-07-11T10:54:04.553" v="107"/>
          <ac:graphicFrameMkLst>
            <pc:docMk/>
            <pc:sldMk cId="1674075543" sldId="267"/>
            <ac:graphicFrameMk id="4" creationId="{3B284BAD-7E30-4C18-9BCE-774A80710AA9}"/>
          </ac:graphicFrameMkLst>
        </pc:graphicFrameChg>
        <pc:graphicFrameChg chg="add mod ord modGraphic">
          <ac:chgData name="CHANDANA MN" userId="S::mchandanabtech20@ced.alliance.edu.in::d70552fc-75e6-44d9-a196-8a309e47e583" providerId="AD" clId="Web-{BF9A820B-2D63-8B59-FDCA-B387B76870C4}" dt="2021-07-11T11:03:55.435" v="326"/>
          <ac:graphicFrameMkLst>
            <pc:docMk/>
            <pc:sldMk cId="1674075543" sldId="267"/>
            <ac:graphicFrameMk id="5" creationId="{CDC6771F-11F6-4D2B-81B7-9B1A2E9B17DC}"/>
          </ac:graphicFrameMkLst>
        </pc:graphicFrameChg>
        <pc:picChg chg="add">
          <ac:chgData name="CHANDANA MN" userId="S::mchandanabtech20@ced.alliance.edu.in::d70552fc-75e6-44d9-a196-8a309e47e583" providerId="AD" clId="Web-{BF9A820B-2D63-8B59-FDCA-B387B76870C4}" dt="2021-07-11T11:01:42.602" v="238"/>
          <ac:picMkLst>
            <pc:docMk/>
            <pc:sldMk cId="1674075543" sldId="267"/>
            <ac:picMk id="12" creationId="{012FDCFE-9AD2-4D8A-8CBF-B3AA37EBF6DD}"/>
          </ac:picMkLst>
        </pc:picChg>
        <pc:picChg chg="add">
          <ac:chgData name="CHANDANA MN" userId="S::mchandanabtech20@ced.alliance.edu.in::d70552fc-75e6-44d9-a196-8a309e47e583" providerId="AD" clId="Web-{BF9A820B-2D63-8B59-FDCA-B387B76870C4}" dt="2021-07-11T11:01:42.602" v="238"/>
          <ac:picMkLst>
            <pc:docMk/>
            <pc:sldMk cId="1674075543" sldId="267"/>
            <ac:picMk id="30" creationId="{16EFE474-4FE0-4E8F-8F09-5ED2C9E76A84}"/>
          </ac:picMkLst>
        </pc:picChg>
        <pc:cxnChg chg="add">
          <ac:chgData name="CHANDANA MN" userId="S::mchandanabtech20@ced.alliance.edu.in::d70552fc-75e6-44d9-a196-8a309e47e583" providerId="AD" clId="Web-{BF9A820B-2D63-8B59-FDCA-B387B76870C4}" dt="2021-07-11T11:01:42.602" v="238"/>
          <ac:cxnSpMkLst>
            <pc:docMk/>
            <pc:sldMk cId="1674075543" sldId="267"/>
            <ac:cxnSpMk id="14" creationId="{FBD463FC-4CA8-4FF4-85A3-AF9F4B98D210}"/>
          </ac:cxnSpMkLst>
        </pc:cxnChg>
        <pc:cxnChg chg="add">
          <ac:chgData name="CHANDANA MN" userId="S::mchandanabtech20@ced.alliance.edu.in::d70552fc-75e6-44d9-a196-8a309e47e583" providerId="AD" clId="Web-{BF9A820B-2D63-8B59-FDCA-B387B76870C4}" dt="2021-07-11T11:01:42.602" v="238"/>
          <ac:cxnSpMkLst>
            <pc:docMk/>
            <pc:sldMk cId="1674075543" sldId="267"/>
            <ac:cxnSpMk id="16" creationId="{BECF35C3-8B44-4F4B-BD25-4C01823DB22A}"/>
          </ac:cxnSpMkLst>
        </pc:cxnChg>
        <pc:cxnChg chg="add">
          <ac:chgData name="CHANDANA MN" userId="S::mchandanabtech20@ced.alliance.edu.in::d70552fc-75e6-44d9-a196-8a309e47e583" providerId="AD" clId="Web-{BF9A820B-2D63-8B59-FDCA-B387B76870C4}" dt="2021-07-11T11:01:42.602" v="238"/>
          <ac:cxnSpMkLst>
            <pc:docMk/>
            <pc:sldMk cId="1674075543" sldId="267"/>
            <ac:cxnSpMk id="22" creationId="{EE68D41B-9286-479F-9AB7-678C8E348D71}"/>
          </ac:cxnSpMkLst>
        </pc:cxnChg>
        <pc:cxnChg chg="add">
          <ac:chgData name="CHANDANA MN" userId="S::mchandanabtech20@ced.alliance.edu.in::d70552fc-75e6-44d9-a196-8a309e47e583" providerId="AD" clId="Web-{BF9A820B-2D63-8B59-FDCA-B387B76870C4}" dt="2021-07-11T11:01:42.602" v="238"/>
          <ac:cxnSpMkLst>
            <pc:docMk/>
            <pc:sldMk cId="1674075543" sldId="267"/>
            <ac:cxnSpMk id="32" creationId="{CF8B8C81-54DC-4AF5-B682-3A2C70A6B55C}"/>
          </ac:cxnSpMkLst>
        </pc:cxnChg>
      </pc:sldChg>
      <pc:sldChg chg="addSp modSp new mod setBg">
        <pc:chgData name="CHANDANA MN" userId="S::mchandanabtech20@ced.alliance.edu.in::d70552fc-75e6-44d9-a196-8a309e47e583" providerId="AD" clId="Web-{BF9A820B-2D63-8B59-FDCA-B387B76870C4}" dt="2021-07-11T11:08:39.196" v="358" actId="20577"/>
        <pc:sldMkLst>
          <pc:docMk/>
          <pc:sldMk cId="3471638550" sldId="268"/>
        </pc:sldMkLst>
        <pc:spChg chg="mod">
          <ac:chgData name="CHANDANA MN" userId="S::mchandanabtech20@ced.alliance.edu.in::d70552fc-75e6-44d9-a196-8a309e47e583" providerId="AD" clId="Web-{BF9A820B-2D63-8B59-FDCA-B387B76870C4}" dt="2021-07-11T11:08:30.617" v="356" actId="20577"/>
          <ac:spMkLst>
            <pc:docMk/>
            <pc:sldMk cId="3471638550" sldId="268"/>
            <ac:spMk id="2" creationId="{FAFDD886-F84E-4622-8242-0203809568DD}"/>
          </ac:spMkLst>
        </pc:spChg>
        <pc:spChg chg="mod">
          <ac:chgData name="CHANDANA MN" userId="S::mchandanabtech20@ced.alliance.edu.in::d70552fc-75e6-44d9-a196-8a309e47e583" providerId="AD" clId="Web-{BF9A820B-2D63-8B59-FDCA-B387B76870C4}" dt="2021-07-11T11:08:39.196" v="358" actId="20577"/>
          <ac:spMkLst>
            <pc:docMk/>
            <pc:sldMk cId="3471638550" sldId="268"/>
            <ac:spMk id="3" creationId="{76A34955-168B-4B22-AF7A-4C9E2A238CFD}"/>
          </ac:spMkLst>
        </pc:spChg>
        <pc:spChg chg="add">
          <ac:chgData name="CHANDANA MN" userId="S::mchandanabtech20@ced.alliance.edu.in::d70552fc-75e6-44d9-a196-8a309e47e583" providerId="AD" clId="Web-{BF9A820B-2D63-8B59-FDCA-B387B76870C4}" dt="2021-07-11T11:07:37.178" v="349"/>
          <ac:spMkLst>
            <pc:docMk/>
            <pc:sldMk cId="3471638550" sldId="268"/>
            <ac:spMk id="8" creationId="{FD6EDB49-211E-499D-9A08-6C5FF3D060F7}"/>
          </ac:spMkLst>
        </pc:spChg>
        <pc:spChg chg="add">
          <ac:chgData name="CHANDANA MN" userId="S::mchandanabtech20@ced.alliance.edu.in::d70552fc-75e6-44d9-a196-8a309e47e583" providerId="AD" clId="Web-{BF9A820B-2D63-8B59-FDCA-B387B76870C4}" dt="2021-07-11T11:07:37.178" v="349"/>
          <ac:spMkLst>
            <pc:docMk/>
            <pc:sldMk cId="3471638550" sldId="268"/>
            <ac:spMk id="10" creationId="{38F9F37E-D3CF-4F3D-96C2-25307819DF2D}"/>
          </ac:spMkLst>
        </pc:spChg>
        <pc:spChg chg="add">
          <ac:chgData name="CHANDANA MN" userId="S::mchandanabtech20@ced.alliance.edu.in::d70552fc-75e6-44d9-a196-8a309e47e583" providerId="AD" clId="Web-{BF9A820B-2D63-8B59-FDCA-B387B76870C4}" dt="2021-07-11T11:07:37.178" v="349"/>
          <ac:spMkLst>
            <pc:docMk/>
            <pc:sldMk cId="3471638550" sldId="268"/>
            <ac:spMk id="12" creationId="{C5FFF17D-767C-40E7-8C89-962F1F54BCD0}"/>
          </ac:spMkLst>
        </pc:spChg>
        <pc:spChg chg="add">
          <ac:chgData name="CHANDANA MN" userId="S::mchandanabtech20@ced.alliance.edu.in::d70552fc-75e6-44d9-a196-8a309e47e583" providerId="AD" clId="Web-{BF9A820B-2D63-8B59-FDCA-B387B76870C4}" dt="2021-07-11T11:07:37.178" v="349"/>
          <ac:spMkLst>
            <pc:docMk/>
            <pc:sldMk cId="3471638550" sldId="268"/>
            <ac:spMk id="14" creationId="{E69F39E1-619D-4D9E-8823-8BD8CC3206B6}"/>
          </ac:spMkLst>
        </pc:spChg>
        <pc:spChg chg="add">
          <ac:chgData name="CHANDANA MN" userId="S::mchandanabtech20@ced.alliance.edu.in::d70552fc-75e6-44d9-a196-8a309e47e583" providerId="AD" clId="Web-{BF9A820B-2D63-8B59-FDCA-B387B76870C4}" dt="2021-07-11T11:07:37.178" v="349"/>
          <ac:spMkLst>
            <pc:docMk/>
            <pc:sldMk cId="3471638550" sldId="268"/>
            <ac:spMk id="16" creationId="{C8C53F47-DF50-454F-A5A6-6B969748D972}"/>
          </ac:spMkLst>
        </pc:spChg>
        <pc:picChg chg="add">
          <ac:chgData name="CHANDANA MN" userId="S::mchandanabtech20@ced.alliance.edu.in::d70552fc-75e6-44d9-a196-8a309e47e583" providerId="AD" clId="Web-{BF9A820B-2D63-8B59-FDCA-B387B76870C4}" dt="2021-07-11T11:07:37.178" v="349"/>
          <ac:picMkLst>
            <pc:docMk/>
            <pc:sldMk cId="3471638550" sldId="268"/>
            <ac:picMk id="18" creationId="{6A26901A-BC62-4A3A-A07A-65E1F3DDDEC6}"/>
          </ac:picMkLst>
        </pc:picChg>
      </pc:sldChg>
      <pc:sldChg chg="addSp delSp modSp new mod setBg">
        <pc:chgData name="CHANDANA MN" userId="S::mchandanabtech20@ced.alliance.edu.in::d70552fc-75e6-44d9-a196-8a309e47e583" providerId="AD" clId="Web-{BF9A820B-2D63-8B59-FDCA-B387B76870C4}" dt="2021-07-11T11:13:07.524" v="394" actId="20577"/>
        <pc:sldMkLst>
          <pc:docMk/>
          <pc:sldMk cId="3974114505" sldId="269"/>
        </pc:sldMkLst>
        <pc:spChg chg="del mod">
          <ac:chgData name="CHANDANA MN" userId="S::mchandanabtech20@ced.alliance.edu.in::d70552fc-75e6-44d9-a196-8a309e47e583" providerId="AD" clId="Web-{BF9A820B-2D63-8B59-FDCA-B387B76870C4}" dt="2021-07-11T11:10:42.481" v="377"/>
          <ac:spMkLst>
            <pc:docMk/>
            <pc:sldMk cId="3974114505" sldId="269"/>
            <ac:spMk id="2" creationId="{01062265-717A-4550-A2A3-58EB92C435C4}"/>
          </ac:spMkLst>
        </pc:spChg>
        <pc:spChg chg="mod">
          <ac:chgData name="CHANDANA MN" userId="S::mchandanabtech20@ced.alliance.edu.in::d70552fc-75e6-44d9-a196-8a309e47e583" providerId="AD" clId="Web-{BF9A820B-2D63-8B59-FDCA-B387B76870C4}" dt="2021-07-11T11:13:07.524" v="394" actId="20577"/>
          <ac:spMkLst>
            <pc:docMk/>
            <pc:sldMk cId="3974114505" sldId="269"/>
            <ac:spMk id="3" creationId="{EFEDCE6A-BBA9-433E-B65E-C1BFE6353E94}"/>
          </ac:spMkLst>
        </pc:spChg>
        <pc:spChg chg="add">
          <ac:chgData name="CHANDANA MN" userId="S::mchandanabtech20@ced.alliance.edu.in::d70552fc-75e6-44d9-a196-8a309e47e583" providerId="AD" clId="Web-{BF9A820B-2D63-8B59-FDCA-B387B76870C4}" dt="2021-07-11T11:10:10.324" v="370"/>
          <ac:spMkLst>
            <pc:docMk/>
            <pc:sldMk cId="3974114505" sldId="269"/>
            <ac:spMk id="8" creationId="{FD6EDB49-211E-499D-9A08-6C5FF3D060F7}"/>
          </ac:spMkLst>
        </pc:spChg>
        <pc:spChg chg="add">
          <ac:chgData name="CHANDANA MN" userId="S::mchandanabtech20@ced.alliance.edu.in::d70552fc-75e6-44d9-a196-8a309e47e583" providerId="AD" clId="Web-{BF9A820B-2D63-8B59-FDCA-B387B76870C4}" dt="2021-07-11T11:10:10.324" v="370"/>
          <ac:spMkLst>
            <pc:docMk/>
            <pc:sldMk cId="3974114505" sldId="269"/>
            <ac:spMk id="10" creationId="{38F9F37E-D3CF-4F3D-96C2-25307819DF2D}"/>
          </ac:spMkLst>
        </pc:spChg>
        <pc:spChg chg="add">
          <ac:chgData name="CHANDANA MN" userId="S::mchandanabtech20@ced.alliance.edu.in::d70552fc-75e6-44d9-a196-8a309e47e583" providerId="AD" clId="Web-{BF9A820B-2D63-8B59-FDCA-B387B76870C4}" dt="2021-07-11T11:10:10.324" v="370"/>
          <ac:spMkLst>
            <pc:docMk/>
            <pc:sldMk cId="3974114505" sldId="269"/>
            <ac:spMk id="12" creationId="{C5FFF17D-767C-40E7-8C89-962F1F54BCD0}"/>
          </ac:spMkLst>
        </pc:spChg>
        <pc:spChg chg="add">
          <ac:chgData name="CHANDANA MN" userId="S::mchandanabtech20@ced.alliance.edu.in::d70552fc-75e6-44d9-a196-8a309e47e583" providerId="AD" clId="Web-{BF9A820B-2D63-8B59-FDCA-B387B76870C4}" dt="2021-07-11T11:10:10.324" v="370"/>
          <ac:spMkLst>
            <pc:docMk/>
            <pc:sldMk cId="3974114505" sldId="269"/>
            <ac:spMk id="14" creationId="{E69F39E1-619D-4D9E-8823-8BD8CC3206B6}"/>
          </ac:spMkLst>
        </pc:spChg>
        <pc:spChg chg="add">
          <ac:chgData name="CHANDANA MN" userId="S::mchandanabtech20@ced.alliance.edu.in::d70552fc-75e6-44d9-a196-8a309e47e583" providerId="AD" clId="Web-{BF9A820B-2D63-8B59-FDCA-B387B76870C4}" dt="2021-07-11T11:10:10.324" v="370"/>
          <ac:spMkLst>
            <pc:docMk/>
            <pc:sldMk cId="3974114505" sldId="269"/>
            <ac:spMk id="16" creationId="{C8C53F47-DF50-454F-A5A6-6B969748D972}"/>
          </ac:spMkLst>
        </pc:spChg>
        <pc:picChg chg="add">
          <ac:chgData name="CHANDANA MN" userId="S::mchandanabtech20@ced.alliance.edu.in::d70552fc-75e6-44d9-a196-8a309e47e583" providerId="AD" clId="Web-{BF9A820B-2D63-8B59-FDCA-B387B76870C4}" dt="2021-07-11T11:10:10.324" v="370"/>
          <ac:picMkLst>
            <pc:docMk/>
            <pc:sldMk cId="3974114505" sldId="269"/>
            <ac:picMk id="18" creationId="{6A26901A-BC62-4A3A-A07A-65E1F3DDDEC6}"/>
          </ac:picMkLst>
        </pc:picChg>
      </pc:sldChg>
      <pc:sldChg chg="addSp delSp modSp new mod setBg">
        <pc:chgData name="CHANDANA MN" userId="S::mchandanabtech20@ced.alliance.edu.in::d70552fc-75e6-44d9-a196-8a309e47e583" providerId="AD" clId="Web-{BF9A820B-2D63-8B59-FDCA-B387B76870C4}" dt="2021-07-11T11:21:19.464" v="407" actId="14100"/>
        <pc:sldMkLst>
          <pc:docMk/>
          <pc:sldMk cId="676261717" sldId="270"/>
        </pc:sldMkLst>
        <pc:spChg chg="add del mod">
          <ac:chgData name="CHANDANA MN" userId="S::mchandanabtech20@ced.alliance.edu.in::d70552fc-75e6-44d9-a196-8a309e47e583" providerId="AD" clId="Web-{BF9A820B-2D63-8B59-FDCA-B387B76870C4}" dt="2021-07-11T11:21:19.464" v="407" actId="14100"/>
          <ac:spMkLst>
            <pc:docMk/>
            <pc:sldMk cId="676261717" sldId="270"/>
            <ac:spMk id="2" creationId="{96FCA224-475C-42E5-9C33-9AF81B18AAD5}"/>
          </ac:spMkLst>
        </pc:spChg>
        <pc:spChg chg="del">
          <ac:chgData name="CHANDANA MN" userId="S::mchandanabtech20@ced.alliance.edu.in::d70552fc-75e6-44d9-a196-8a309e47e583" providerId="AD" clId="Web-{BF9A820B-2D63-8B59-FDCA-B387B76870C4}" dt="2021-07-11T11:20:23.649" v="400"/>
          <ac:spMkLst>
            <pc:docMk/>
            <pc:sldMk cId="676261717" sldId="270"/>
            <ac:spMk id="3" creationId="{7CB18794-B5B4-41B0-B73E-60CCF0DF3556}"/>
          </ac:spMkLst>
        </pc:spChg>
        <pc:spChg chg="add">
          <ac:chgData name="CHANDANA MN" userId="S::mchandanabtech20@ced.alliance.edu.in::d70552fc-75e6-44d9-a196-8a309e47e583" providerId="AD" clId="Web-{BF9A820B-2D63-8B59-FDCA-B387B76870C4}" dt="2021-07-11T11:20:27.884" v="401"/>
          <ac:spMkLst>
            <pc:docMk/>
            <pc:sldMk cId="676261717" sldId="270"/>
            <ac:spMk id="9" creationId="{0CABCAE3-64FC-4149-819F-2C1812824154}"/>
          </ac:spMkLst>
        </pc:spChg>
        <pc:spChg chg="add">
          <ac:chgData name="CHANDANA MN" userId="S::mchandanabtech20@ced.alliance.edu.in::d70552fc-75e6-44d9-a196-8a309e47e583" providerId="AD" clId="Web-{BF9A820B-2D63-8B59-FDCA-B387B76870C4}" dt="2021-07-11T11:20:27.884" v="401"/>
          <ac:spMkLst>
            <pc:docMk/>
            <pc:sldMk cId="676261717" sldId="270"/>
            <ac:spMk id="17" creationId="{2FA7AD0A-1871-4DF8-9235-F49D0513B9C1}"/>
          </ac:spMkLst>
        </pc:spChg>
        <pc:spChg chg="add">
          <ac:chgData name="CHANDANA MN" userId="S::mchandanabtech20@ced.alliance.edu.in::d70552fc-75e6-44d9-a196-8a309e47e583" providerId="AD" clId="Web-{BF9A820B-2D63-8B59-FDCA-B387B76870C4}" dt="2021-07-11T11:20:27.884" v="401"/>
          <ac:spMkLst>
            <pc:docMk/>
            <pc:sldMk cId="676261717" sldId="270"/>
            <ac:spMk id="19" creationId="{36B04CFB-FAE5-47DD-9B3E-4E9BA7A89CC1}"/>
          </ac:spMkLst>
        </pc:spChg>
        <pc:spChg chg="add">
          <ac:chgData name="CHANDANA MN" userId="S::mchandanabtech20@ced.alliance.edu.in::d70552fc-75e6-44d9-a196-8a309e47e583" providerId="AD" clId="Web-{BF9A820B-2D63-8B59-FDCA-B387B76870C4}" dt="2021-07-11T11:20:27.884" v="401"/>
          <ac:spMkLst>
            <pc:docMk/>
            <pc:sldMk cId="676261717" sldId="270"/>
            <ac:spMk id="27" creationId="{622F7FD7-8884-4FD5-95AB-0B5C6033ADF7}"/>
          </ac:spMkLst>
        </pc:spChg>
        <pc:grpChg chg="add">
          <ac:chgData name="CHANDANA MN" userId="S::mchandanabtech20@ced.alliance.edu.in::d70552fc-75e6-44d9-a196-8a309e47e583" providerId="AD" clId="Web-{BF9A820B-2D63-8B59-FDCA-B387B76870C4}" dt="2021-07-11T11:20:27.884" v="401"/>
          <ac:grpSpMkLst>
            <pc:docMk/>
            <pc:sldMk cId="676261717" sldId="270"/>
            <ac:grpSpMk id="23" creationId="{E8ACF89C-CFC3-4D68-B3C4-2BEFB7BBE5F7}"/>
          </ac:grpSpMkLst>
        </pc:grpChg>
        <pc:picChg chg="add mod ord">
          <ac:chgData name="CHANDANA MN" userId="S::mchandanabtech20@ced.alliance.edu.in::d70552fc-75e6-44d9-a196-8a309e47e583" providerId="AD" clId="Web-{BF9A820B-2D63-8B59-FDCA-B387B76870C4}" dt="2021-07-11T11:20:27.884" v="401"/>
          <ac:picMkLst>
            <pc:docMk/>
            <pc:sldMk cId="676261717" sldId="270"/>
            <ac:picMk id="4" creationId="{F37D6A13-7CA7-4DBA-B60C-1824FF884A29}"/>
          </ac:picMkLst>
        </pc:picChg>
        <pc:picChg chg="add">
          <ac:chgData name="CHANDANA MN" userId="S::mchandanabtech20@ced.alliance.edu.in::d70552fc-75e6-44d9-a196-8a309e47e583" providerId="AD" clId="Web-{BF9A820B-2D63-8B59-FDCA-B387B76870C4}" dt="2021-07-11T11:20:27.884" v="401"/>
          <ac:picMkLst>
            <pc:docMk/>
            <pc:sldMk cId="676261717" sldId="270"/>
            <ac:picMk id="11" creationId="{012FDCFE-9AD2-4D8A-8CBF-B3AA37EBF6DD}"/>
          </ac:picMkLst>
        </pc:picChg>
        <pc:picChg chg="add">
          <ac:chgData name="CHANDANA MN" userId="S::mchandanabtech20@ced.alliance.edu.in::d70552fc-75e6-44d9-a196-8a309e47e583" providerId="AD" clId="Web-{BF9A820B-2D63-8B59-FDCA-B387B76870C4}" dt="2021-07-11T11:20:27.884" v="401"/>
          <ac:picMkLst>
            <pc:docMk/>
            <pc:sldMk cId="676261717" sldId="270"/>
            <ac:picMk id="29" creationId="{16EFE474-4FE0-4E8F-8F09-5ED2C9E76A84}"/>
          </ac:picMkLst>
        </pc:picChg>
        <pc:cxnChg chg="add">
          <ac:chgData name="CHANDANA MN" userId="S::mchandanabtech20@ced.alliance.edu.in::d70552fc-75e6-44d9-a196-8a309e47e583" providerId="AD" clId="Web-{BF9A820B-2D63-8B59-FDCA-B387B76870C4}" dt="2021-07-11T11:20:27.884" v="401"/>
          <ac:cxnSpMkLst>
            <pc:docMk/>
            <pc:sldMk cId="676261717" sldId="270"/>
            <ac:cxnSpMk id="13" creationId="{FBD463FC-4CA8-4FF4-85A3-AF9F4B98D210}"/>
          </ac:cxnSpMkLst>
        </pc:cxnChg>
        <pc:cxnChg chg="add">
          <ac:chgData name="CHANDANA MN" userId="S::mchandanabtech20@ced.alliance.edu.in::d70552fc-75e6-44d9-a196-8a309e47e583" providerId="AD" clId="Web-{BF9A820B-2D63-8B59-FDCA-B387B76870C4}" dt="2021-07-11T11:20:27.884" v="401"/>
          <ac:cxnSpMkLst>
            <pc:docMk/>
            <pc:sldMk cId="676261717" sldId="270"/>
            <ac:cxnSpMk id="15" creationId="{BECF35C3-8B44-4F4B-BD25-4C01823DB22A}"/>
          </ac:cxnSpMkLst>
        </pc:cxnChg>
        <pc:cxnChg chg="add">
          <ac:chgData name="CHANDANA MN" userId="S::mchandanabtech20@ced.alliance.edu.in::d70552fc-75e6-44d9-a196-8a309e47e583" providerId="AD" clId="Web-{BF9A820B-2D63-8B59-FDCA-B387B76870C4}" dt="2021-07-11T11:20:27.884" v="401"/>
          <ac:cxnSpMkLst>
            <pc:docMk/>
            <pc:sldMk cId="676261717" sldId="270"/>
            <ac:cxnSpMk id="21" creationId="{EE68D41B-9286-479F-9AB7-678C8E348D71}"/>
          </ac:cxnSpMkLst>
        </pc:cxnChg>
        <pc:cxnChg chg="add">
          <ac:chgData name="CHANDANA MN" userId="S::mchandanabtech20@ced.alliance.edu.in::d70552fc-75e6-44d9-a196-8a309e47e583" providerId="AD" clId="Web-{BF9A820B-2D63-8B59-FDCA-B387B76870C4}" dt="2021-07-11T11:20:27.884" v="401"/>
          <ac:cxnSpMkLst>
            <pc:docMk/>
            <pc:sldMk cId="676261717" sldId="270"/>
            <ac:cxnSpMk id="31" creationId="{CF8B8C81-54DC-4AF5-B682-3A2C70A6B55C}"/>
          </ac:cxnSpMkLst>
        </pc:cxnChg>
      </pc:sldChg>
      <pc:sldChg chg="addSp delSp modSp new mod setBg">
        <pc:chgData name="CHANDANA MN" userId="S::mchandanabtech20@ced.alliance.edu.in::d70552fc-75e6-44d9-a196-8a309e47e583" providerId="AD" clId="Web-{BF9A820B-2D63-8B59-FDCA-B387B76870C4}" dt="2021-07-11T11:25:39.755" v="431" actId="1076"/>
        <pc:sldMkLst>
          <pc:docMk/>
          <pc:sldMk cId="3986202125" sldId="271"/>
        </pc:sldMkLst>
        <pc:spChg chg="mod">
          <ac:chgData name="CHANDANA MN" userId="S::mchandanabtech20@ced.alliance.edu.in::d70552fc-75e6-44d9-a196-8a309e47e583" providerId="AD" clId="Web-{BF9A820B-2D63-8B59-FDCA-B387B76870C4}" dt="2021-07-11T11:25:17.785" v="427" actId="1076"/>
          <ac:spMkLst>
            <pc:docMk/>
            <pc:sldMk cId="3986202125" sldId="271"/>
            <ac:spMk id="2" creationId="{0C64A643-2F6A-4E5D-B8F2-5A3DD0C8ACF6}"/>
          </ac:spMkLst>
        </pc:spChg>
        <pc:spChg chg="del mod">
          <ac:chgData name="CHANDANA MN" userId="S::mchandanabtech20@ced.alliance.edu.in::d70552fc-75e6-44d9-a196-8a309e47e583" providerId="AD" clId="Web-{BF9A820B-2D63-8B59-FDCA-B387B76870C4}" dt="2021-07-11T11:22:20.716" v="417"/>
          <ac:spMkLst>
            <pc:docMk/>
            <pc:sldMk cId="3986202125" sldId="271"/>
            <ac:spMk id="3" creationId="{CB6DB133-6492-460D-857A-F8DBB3A36135}"/>
          </ac:spMkLst>
        </pc:spChg>
        <pc:graphicFrameChg chg="add mod modGraphic">
          <ac:chgData name="CHANDANA MN" userId="S::mchandanabtech20@ced.alliance.edu.in::d70552fc-75e6-44d9-a196-8a309e47e583" providerId="AD" clId="Web-{BF9A820B-2D63-8B59-FDCA-B387B76870C4}" dt="2021-07-11T11:25:39.755" v="431" actId="1076"/>
          <ac:graphicFrameMkLst>
            <pc:docMk/>
            <pc:sldMk cId="3986202125" sldId="271"/>
            <ac:graphicFrameMk id="5" creationId="{4F026539-83C6-4D55-94AC-DB8777E85418}"/>
          </ac:graphicFrameMkLst>
        </pc:graphicFrameChg>
      </pc:sldChg>
      <pc:sldChg chg="addSp delSp modSp new mod setBg">
        <pc:chgData name="CHANDANA MN" userId="S::mchandanabtech20@ced.alliance.edu.in::d70552fc-75e6-44d9-a196-8a309e47e583" providerId="AD" clId="Web-{BF9A820B-2D63-8B59-FDCA-B387B76870C4}" dt="2021-07-11T11:27:56.682" v="444" actId="20577"/>
        <pc:sldMkLst>
          <pc:docMk/>
          <pc:sldMk cId="3474846474" sldId="272"/>
        </pc:sldMkLst>
        <pc:spChg chg="mod">
          <ac:chgData name="CHANDANA MN" userId="S::mchandanabtech20@ced.alliance.edu.in::d70552fc-75e6-44d9-a196-8a309e47e583" providerId="AD" clId="Web-{BF9A820B-2D63-8B59-FDCA-B387B76870C4}" dt="2021-07-11T11:27:40.666" v="442" actId="20577"/>
          <ac:spMkLst>
            <pc:docMk/>
            <pc:sldMk cId="3474846474" sldId="272"/>
            <ac:spMk id="2" creationId="{4003F386-DB92-4A67-8C55-7AECB4D49B4D}"/>
          </ac:spMkLst>
        </pc:spChg>
        <pc:spChg chg="del mod">
          <ac:chgData name="CHANDANA MN" userId="S::mchandanabtech20@ced.alliance.edu.in::d70552fc-75e6-44d9-a196-8a309e47e583" providerId="AD" clId="Web-{BF9A820B-2D63-8B59-FDCA-B387B76870C4}" dt="2021-07-11T11:27:20.696" v="440"/>
          <ac:spMkLst>
            <pc:docMk/>
            <pc:sldMk cId="3474846474" sldId="272"/>
            <ac:spMk id="3" creationId="{A47BF90E-5E2D-4951-A667-0B844EF1AF8F}"/>
          </ac:spMkLst>
        </pc:spChg>
        <pc:graphicFrameChg chg="add modGraphic">
          <ac:chgData name="CHANDANA MN" userId="S::mchandanabtech20@ced.alliance.edu.in::d70552fc-75e6-44d9-a196-8a309e47e583" providerId="AD" clId="Web-{BF9A820B-2D63-8B59-FDCA-B387B76870C4}" dt="2021-07-11T11:27:56.682" v="444" actId="20577"/>
          <ac:graphicFrameMkLst>
            <pc:docMk/>
            <pc:sldMk cId="3474846474" sldId="272"/>
            <ac:graphicFrameMk id="5" creationId="{97DAB667-2AA9-48DA-AFB1-C07449B7FE9D}"/>
          </ac:graphicFrameMkLst>
        </pc:graphicFrameChg>
      </pc:sldChg>
      <pc:sldChg chg="addSp delSp modSp new mod setBg addAnim">
        <pc:chgData name="CHANDANA MN" userId="S::mchandanabtech20@ced.alliance.edu.in::d70552fc-75e6-44d9-a196-8a309e47e583" providerId="AD" clId="Web-{BF9A820B-2D63-8B59-FDCA-B387B76870C4}" dt="2021-07-11T11:30:54.579" v="468" actId="20577"/>
        <pc:sldMkLst>
          <pc:docMk/>
          <pc:sldMk cId="3271403874" sldId="273"/>
        </pc:sldMkLst>
        <pc:spChg chg="mod">
          <ac:chgData name="CHANDANA MN" userId="S::mchandanabtech20@ced.alliance.edu.in::d70552fc-75e6-44d9-a196-8a309e47e583" providerId="AD" clId="Web-{BF9A820B-2D63-8B59-FDCA-B387B76870C4}" dt="2021-07-11T11:30:36.813" v="465" actId="20577"/>
          <ac:spMkLst>
            <pc:docMk/>
            <pc:sldMk cId="3271403874" sldId="273"/>
            <ac:spMk id="2" creationId="{F76DBE48-A22F-4EFA-AEC6-045EF708F4A1}"/>
          </ac:spMkLst>
        </pc:spChg>
        <pc:spChg chg="mod">
          <ac:chgData name="CHANDANA MN" userId="S::mchandanabtech20@ced.alliance.edu.in::d70552fc-75e6-44d9-a196-8a309e47e583" providerId="AD" clId="Web-{BF9A820B-2D63-8B59-FDCA-B387B76870C4}" dt="2021-07-11T11:30:54.579" v="468" actId="20577"/>
          <ac:spMkLst>
            <pc:docMk/>
            <pc:sldMk cId="3271403874" sldId="273"/>
            <ac:spMk id="3" creationId="{FFFC2423-A6BA-4513-B19A-94CA105B0A7E}"/>
          </ac:spMkLst>
        </pc:spChg>
        <pc:spChg chg="add del">
          <ac:chgData name="CHANDANA MN" userId="S::mchandanabtech20@ced.alliance.edu.in::d70552fc-75e6-44d9-a196-8a309e47e583" providerId="AD" clId="Web-{BF9A820B-2D63-8B59-FDCA-B387B76870C4}" dt="2021-07-11T11:30:04.327" v="460"/>
          <ac:spMkLst>
            <pc:docMk/>
            <pc:sldMk cId="3271403874" sldId="273"/>
            <ac:spMk id="8" creationId="{23522FE7-5A29-4EF6-B1EF-2CA55748A772}"/>
          </ac:spMkLst>
        </pc:spChg>
        <pc:spChg chg="add del">
          <ac:chgData name="CHANDANA MN" userId="S::mchandanabtech20@ced.alliance.edu.in::d70552fc-75e6-44d9-a196-8a309e47e583" providerId="AD" clId="Web-{BF9A820B-2D63-8B59-FDCA-B387B76870C4}" dt="2021-07-11T11:30:04.327" v="460"/>
          <ac:spMkLst>
            <pc:docMk/>
            <pc:sldMk cId="3271403874" sldId="273"/>
            <ac:spMk id="16" creationId="{1C69834E-5EEE-4D61-833E-04928896454C}"/>
          </ac:spMkLst>
        </pc:spChg>
        <pc:spChg chg="add del">
          <ac:chgData name="CHANDANA MN" userId="S::mchandanabtech20@ced.alliance.edu.in::d70552fc-75e6-44d9-a196-8a309e47e583" providerId="AD" clId="Web-{BF9A820B-2D63-8B59-FDCA-B387B76870C4}" dt="2021-07-11T11:30:04.327" v="460"/>
          <ac:spMkLst>
            <pc:docMk/>
            <pc:sldMk cId="3271403874" sldId="273"/>
            <ac:spMk id="18" creationId="{58E5D9BA-46E7-4BFA-9C74-75495BF6F54D}"/>
          </ac:spMkLst>
        </pc:spChg>
        <pc:spChg chg="add del">
          <ac:chgData name="CHANDANA MN" userId="S::mchandanabtech20@ced.alliance.edu.in::d70552fc-75e6-44d9-a196-8a309e47e583" providerId="AD" clId="Web-{BF9A820B-2D63-8B59-FDCA-B387B76870C4}" dt="2021-07-11T11:30:04.327" v="460"/>
          <ac:spMkLst>
            <pc:docMk/>
            <pc:sldMk cId="3271403874" sldId="273"/>
            <ac:spMk id="20" creationId="{5B033D76-5800-44B6-AFE9-EE2106935115}"/>
          </ac:spMkLst>
        </pc:spChg>
        <pc:spChg chg="add del">
          <ac:chgData name="CHANDANA MN" userId="S::mchandanabtech20@ced.alliance.edu.in::d70552fc-75e6-44d9-a196-8a309e47e583" providerId="AD" clId="Web-{BF9A820B-2D63-8B59-FDCA-B387B76870C4}" dt="2021-07-11T11:30:04.327" v="460"/>
          <ac:spMkLst>
            <pc:docMk/>
            <pc:sldMk cId="3271403874" sldId="273"/>
            <ac:spMk id="22" creationId="{522D6F85-FFBA-4F81-AEE5-AAA17CB7AA98}"/>
          </ac:spMkLst>
        </pc:spChg>
        <pc:spChg chg="add del">
          <ac:chgData name="CHANDANA MN" userId="S::mchandanabtech20@ced.alliance.edu.in::d70552fc-75e6-44d9-a196-8a309e47e583" providerId="AD" clId="Web-{BF9A820B-2D63-8B59-FDCA-B387B76870C4}" dt="2021-07-11T11:30:04.327" v="460"/>
          <ac:spMkLst>
            <pc:docMk/>
            <pc:sldMk cId="3271403874" sldId="273"/>
            <ac:spMk id="24" creationId="{13B31514-E6DF-4357-9EEA-EFB7983080DA}"/>
          </ac:spMkLst>
        </pc:spChg>
        <pc:spChg chg="add">
          <ac:chgData name="CHANDANA MN" userId="S::mchandanabtech20@ced.alliance.edu.in::d70552fc-75e6-44d9-a196-8a309e47e583" providerId="AD" clId="Web-{BF9A820B-2D63-8B59-FDCA-B387B76870C4}" dt="2021-07-11T11:30:04.327" v="460"/>
          <ac:spMkLst>
            <pc:docMk/>
            <pc:sldMk cId="3271403874" sldId="273"/>
            <ac:spMk id="33" creationId="{FD6EDB49-211E-499D-9A08-6C5FF3D060F7}"/>
          </ac:spMkLst>
        </pc:spChg>
        <pc:spChg chg="add">
          <ac:chgData name="CHANDANA MN" userId="S::mchandanabtech20@ced.alliance.edu.in::d70552fc-75e6-44d9-a196-8a309e47e583" providerId="AD" clId="Web-{BF9A820B-2D63-8B59-FDCA-B387B76870C4}" dt="2021-07-11T11:30:04.327" v="460"/>
          <ac:spMkLst>
            <pc:docMk/>
            <pc:sldMk cId="3271403874" sldId="273"/>
            <ac:spMk id="35" creationId="{38F9F37E-D3CF-4F3D-96C2-25307819DF2D}"/>
          </ac:spMkLst>
        </pc:spChg>
        <pc:spChg chg="add">
          <ac:chgData name="CHANDANA MN" userId="S::mchandanabtech20@ced.alliance.edu.in::d70552fc-75e6-44d9-a196-8a309e47e583" providerId="AD" clId="Web-{BF9A820B-2D63-8B59-FDCA-B387B76870C4}" dt="2021-07-11T11:30:04.327" v="460"/>
          <ac:spMkLst>
            <pc:docMk/>
            <pc:sldMk cId="3271403874" sldId="273"/>
            <ac:spMk id="37" creationId="{C5FFF17D-767C-40E7-8C89-962F1F54BCD0}"/>
          </ac:spMkLst>
        </pc:spChg>
        <pc:spChg chg="add">
          <ac:chgData name="CHANDANA MN" userId="S::mchandanabtech20@ced.alliance.edu.in::d70552fc-75e6-44d9-a196-8a309e47e583" providerId="AD" clId="Web-{BF9A820B-2D63-8B59-FDCA-B387B76870C4}" dt="2021-07-11T11:30:04.327" v="460"/>
          <ac:spMkLst>
            <pc:docMk/>
            <pc:sldMk cId="3271403874" sldId="273"/>
            <ac:spMk id="39" creationId="{E69F39E1-619D-4D9E-8823-8BD8CC3206B6}"/>
          </ac:spMkLst>
        </pc:spChg>
        <pc:spChg chg="add">
          <ac:chgData name="CHANDANA MN" userId="S::mchandanabtech20@ced.alliance.edu.in::d70552fc-75e6-44d9-a196-8a309e47e583" providerId="AD" clId="Web-{BF9A820B-2D63-8B59-FDCA-B387B76870C4}" dt="2021-07-11T11:30:04.327" v="460"/>
          <ac:spMkLst>
            <pc:docMk/>
            <pc:sldMk cId="3271403874" sldId="273"/>
            <ac:spMk id="41" creationId="{C8C53F47-DF50-454F-A5A6-6B969748D972}"/>
          </ac:spMkLst>
        </pc:spChg>
        <pc:picChg chg="add del">
          <ac:chgData name="CHANDANA MN" userId="S::mchandanabtech20@ced.alliance.edu.in::d70552fc-75e6-44d9-a196-8a309e47e583" providerId="AD" clId="Web-{BF9A820B-2D63-8B59-FDCA-B387B76870C4}" dt="2021-07-11T11:30:04.327" v="460"/>
          <ac:picMkLst>
            <pc:docMk/>
            <pc:sldMk cId="3271403874" sldId="273"/>
            <ac:picMk id="10" creationId="{C2192E09-EBC7-416C-B887-DFF915D7F43D}"/>
          </ac:picMkLst>
        </pc:picChg>
        <pc:picChg chg="add del">
          <ac:chgData name="CHANDANA MN" userId="S::mchandanabtech20@ced.alliance.edu.in::d70552fc-75e6-44d9-a196-8a309e47e583" providerId="AD" clId="Web-{BF9A820B-2D63-8B59-FDCA-B387B76870C4}" dt="2021-07-11T11:30:04.327" v="460"/>
          <ac:picMkLst>
            <pc:docMk/>
            <pc:sldMk cId="3271403874" sldId="273"/>
            <ac:picMk id="26" creationId="{4C401D57-600A-4C91-AC9A-14CA1ED6F7D8}"/>
          </ac:picMkLst>
        </pc:picChg>
        <pc:picChg chg="add">
          <ac:chgData name="CHANDANA MN" userId="S::mchandanabtech20@ced.alliance.edu.in::d70552fc-75e6-44d9-a196-8a309e47e583" providerId="AD" clId="Web-{BF9A820B-2D63-8B59-FDCA-B387B76870C4}" dt="2021-07-11T11:30:04.327" v="460"/>
          <ac:picMkLst>
            <pc:docMk/>
            <pc:sldMk cId="3271403874" sldId="273"/>
            <ac:picMk id="43" creationId="{6A26901A-BC62-4A3A-A07A-65E1F3DDDEC6}"/>
          </ac:picMkLst>
        </pc:picChg>
        <pc:cxnChg chg="add del">
          <ac:chgData name="CHANDANA MN" userId="S::mchandanabtech20@ced.alliance.edu.in::d70552fc-75e6-44d9-a196-8a309e47e583" providerId="AD" clId="Web-{BF9A820B-2D63-8B59-FDCA-B387B76870C4}" dt="2021-07-11T11:30:04.327" v="460"/>
          <ac:cxnSpMkLst>
            <pc:docMk/>
            <pc:sldMk cId="3271403874" sldId="273"/>
            <ac:cxnSpMk id="12" creationId="{2924498D-E084-44BE-A196-CFCE35564350}"/>
          </ac:cxnSpMkLst>
        </pc:cxnChg>
        <pc:cxnChg chg="add del">
          <ac:chgData name="CHANDANA MN" userId="S::mchandanabtech20@ced.alliance.edu.in::d70552fc-75e6-44d9-a196-8a309e47e583" providerId="AD" clId="Web-{BF9A820B-2D63-8B59-FDCA-B387B76870C4}" dt="2021-07-11T11:30:04.327" v="460"/>
          <ac:cxnSpMkLst>
            <pc:docMk/>
            <pc:sldMk cId="3271403874" sldId="273"/>
            <ac:cxnSpMk id="14" creationId="{3BBC7667-C352-4842-9AFD-E5C16AD002F4}"/>
          </ac:cxnSpMkLst>
        </pc:cxnChg>
        <pc:cxnChg chg="add del">
          <ac:chgData name="CHANDANA MN" userId="S::mchandanabtech20@ced.alliance.edu.in::d70552fc-75e6-44d9-a196-8a309e47e583" providerId="AD" clId="Web-{BF9A820B-2D63-8B59-FDCA-B387B76870C4}" dt="2021-07-11T11:30:04.327" v="460"/>
          <ac:cxnSpMkLst>
            <pc:docMk/>
            <pc:sldMk cId="3271403874" sldId="273"/>
            <ac:cxnSpMk id="28" creationId="{412BDC66-00FA-4A3F-9BC7-BE05FF7705F8}"/>
          </ac:cxnSpMkLst>
        </pc:cxnChg>
      </pc:sldChg>
      <pc:sldChg chg="addSp delSp modSp new mod setBg modClrScheme addAnim chgLayout">
        <pc:chgData name="CHANDANA MN" userId="S::mchandanabtech20@ced.alliance.edu.in::d70552fc-75e6-44d9-a196-8a309e47e583" providerId="AD" clId="Web-{BF9A820B-2D63-8B59-FDCA-B387B76870C4}" dt="2021-07-11T11:31:46.065" v="476" actId="20577"/>
        <pc:sldMkLst>
          <pc:docMk/>
          <pc:sldMk cId="866885222" sldId="274"/>
        </pc:sldMkLst>
        <pc:spChg chg="mod ord">
          <ac:chgData name="CHANDANA MN" userId="S::mchandanabtech20@ced.alliance.edu.in::d70552fc-75e6-44d9-a196-8a309e47e583" providerId="AD" clId="Web-{BF9A820B-2D63-8B59-FDCA-B387B76870C4}" dt="2021-07-11T11:31:46.065" v="476" actId="20577"/>
          <ac:spMkLst>
            <pc:docMk/>
            <pc:sldMk cId="866885222" sldId="274"/>
            <ac:spMk id="2" creationId="{14BC618E-B80A-4173-A6B3-557B985CD7EA}"/>
          </ac:spMkLst>
        </pc:spChg>
        <pc:spChg chg="del">
          <ac:chgData name="CHANDANA MN" userId="S::mchandanabtech20@ced.alliance.edu.in::d70552fc-75e6-44d9-a196-8a309e47e583" providerId="AD" clId="Web-{BF9A820B-2D63-8B59-FDCA-B387B76870C4}" dt="2021-07-11T11:31:13.439" v="472"/>
          <ac:spMkLst>
            <pc:docMk/>
            <pc:sldMk cId="866885222" sldId="274"/>
            <ac:spMk id="3" creationId="{30EDD9F2-39B9-415E-B1AA-F666ADDED930}"/>
          </ac:spMkLst>
        </pc:spChg>
        <pc:spChg chg="add">
          <ac:chgData name="CHANDANA MN" userId="S::mchandanabtech20@ced.alliance.edu.in::d70552fc-75e6-44d9-a196-8a309e47e583" providerId="AD" clId="Web-{BF9A820B-2D63-8B59-FDCA-B387B76870C4}" dt="2021-07-11T11:31:19.752" v="473"/>
          <ac:spMkLst>
            <pc:docMk/>
            <pc:sldMk cId="866885222" sldId="274"/>
            <ac:spMk id="7" creationId="{23522FE7-5A29-4EF6-B1EF-2CA55748A772}"/>
          </ac:spMkLst>
        </pc:spChg>
        <pc:spChg chg="add">
          <ac:chgData name="CHANDANA MN" userId="S::mchandanabtech20@ced.alliance.edu.in::d70552fc-75e6-44d9-a196-8a309e47e583" providerId="AD" clId="Web-{BF9A820B-2D63-8B59-FDCA-B387B76870C4}" dt="2021-07-11T11:31:19.752" v="473"/>
          <ac:spMkLst>
            <pc:docMk/>
            <pc:sldMk cId="866885222" sldId="274"/>
            <ac:spMk id="15" creationId="{1C69834E-5EEE-4D61-833E-04928896454C}"/>
          </ac:spMkLst>
        </pc:spChg>
        <pc:spChg chg="add">
          <ac:chgData name="CHANDANA MN" userId="S::mchandanabtech20@ced.alliance.edu.in::d70552fc-75e6-44d9-a196-8a309e47e583" providerId="AD" clId="Web-{BF9A820B-2D63-8B59-FDCA-B387B76870C4}" dt="2021-07-11T11:31:19.752" v="473"/>
          <ac:spMkLst>
            <pc:docMk/>
            <pc:sldMk cId="866885222" sldId="274"/>
            <ac:spMk id="17" creationId="{58E5D9BA-46E7-4BFA-9C74-75495BF6F54D}"/>
          </ac:spMkLst>
        </pc:spChg>
        <pc:spChg chg="add">
          <ac:chgData name="CHANDANA MN" userId="S::mchandanabtech20@ced.alliance.edu.in::d70552fc-75e6-44d9-a196-8a309e47e583" providerId="AD" clId="Web-{BF9A820B-2D63-8B59-FDCA-B387B76870C4}" dt="2021-07-11T11:31:19.752" v="473"/>
          <ac:spMkLst>
            <pc:docMk/>
            <pc:sldMk cId="866885222" sldId="274"/>
            <ac:spMk id="19" creationId="{5B033D76-5800-44B6-AFE9-EE2106935115}"/>
          </ac:spMkLst>
        </pc:spChg>
        <pc:spChg chg="add">
          <ac:chgData name="CHANDANA MN" userId="S::mchandanabtech20@ced.alliance.edu.in::d70552fc-75e6-44d9-a196-8a309e47e583" providerId="AD" clId="Web-{BF9A820B-2D63-8B59-FDCA-B387B76870C4}" dt="2021-07-11T11:31:19.752" v="473"/>
          <ac:spMkLst>
            <pc:docMk/>
            <pc:sldMk cId="866885222" sldId="274"/>
            <ac:spMk id="21" creationId="{522D6F85-FFBA-4F81-AEE5-AAA17CB7AA98}"/>
          </ac:spMkLst>
        </pc:spChg>
        <pc:spChg chg="add">
          <ac:chgData name="CHANDANA MN" userId="S::mchandanabtech20@ced.alliance.edu.in::d70552fc-75e6-44d9-a196-8a309e47e583" providerId="AD" clId="Web-{BF9A820B-2D63-8B59-FDCA-B387B76870C4}" dt="2021-07-11T11:31:19.752" v="473"/>
          <ac:spMkLst>
            <pc:docMk/>
            <pc:sldMk cId="866885222" sldId="274"/>
            <ac:spMk id="23" creationId="{13B31514-E6DF-4357-9EEA-EFB7983080DA}"/>
          </ac:spMkLst>
        </pc:spChg>
        <pc:picChg chg="add">
          <ac:chgData name="CHANDANA MN" userId="S::mchandanabtech20@ced.alliance.edu.in::d70552fc-75e6-44d9-a196-8a309e47e583" providerId="AD" clId="Web-{BF9A820B-2D63-8B59-FDCA-B387B76870C4}" dt="2021-07-11T11:31:19.752" v="473"/>
          <ac:picMkLst>
            <pc:docMk/>
            <pc:sldMk cId="866885222" sldId="274"/>
            <ac:picMk id="9" creationId="{C2192E09-EBC7-416C-B887-DFF915D7F43D}"/>
          </ac:picMkLst>
        </pc:picChg>
        <pc:picChg chg="add">
          <ac:chgData name="CHANDANA MN" userId="S::mchandanabtech20@ced.alliance.edu.in::d70552fc-75e6-44d9-a196-8a309e47e583" providerId="AD" clId="Web-{BF9A820B-2D63-8B59-FDCA-B387B76870C4}" dt="2021-07-11T11:31:19.752" v="473"/>
          <ac:picMkLst>
            <pc:docMk/>
            <pc:sldMk cId="866885222" sldId="274"/>
            <ac:picMk id="25" creationId="{4C401D57-600A-4C91-AC9A-14CA1ED6F7D8}"/>
          </ac:picMkLst>
        </pc:picChg>
        <pc:cxnChg chg="add">
          <ac:chgData name="CHANDANA MN" userId="S::mchandanabtech20@ced.alliance.edu.in::d70552fc-75e6-44d9-a196-8a309e47e583" providerId="AD" clId="Web-{BF9A820B-2D63-8B59-FDCA-B387B76870C4}" dt="2021-07-11T11:31:19.752" v="473"/>
          <ac:cxnSpMkLst>
            <pc:docMk/>
            <pc:sldMk cId="866885222" sldId="274"/>
            <ac:cxnSpMk id="11" creationId="{2924498D-E084-44BE-A196-CFCE35564350}"/>
          </ac:cxnSpMkLst>
        </pc:cxnChg>
        <pc:cxnChg chg="add">
          <ac:chgData name="CHANDANA MN" userId="S::mchandanabtech20@ced.alliance.edu.in::d70552fc-75e6-44d9-a196-8a309e47e583" providerId="AD" clId="Web-{BF9A820B-2D63-8B59-FDCA-B387B76870C4}" dt="2021-07-11T11:31:19.752" v="473"/>
          <ac:cxnSpMkLst>
            <pc:docMk/>
            <pc:sldMk cId="866885222" sldId="274"/>
            <ac:cxnSpMk id="13" creationId="{3BBC7667-C352-4842-9AFD-E5C16AD002F4}"/>
          </ac:cxnSpMkLst>
        </pc:cxnChg>
        <pc:cxnChg chg="add">
          <ac:chgData name="CHANDANA MN" userId="S::mchandanabtech20@ced.alliance.edu.in::d70552fc-75e6-44d9-a196-8a309e47e583" providerId="AD" clId="Web-{BF9A820B-2D63-8B59-FDCA-B387B76870C4}" dt="2021-07-11T11:31:19.752" v="473"/>
          <ac:cxnSpMkLst>
            <pc:docMk/>
            <pc:sldMk cId="866885222" sldId="274"/>
            <ac:cxnSpMk id="27" creationId="{412BDC66-00FA-4A3F-9BC7-BE05FF7705F8}"/>
          </ac:cxnSpMkLst>
        </pc:cxnChg>
      </pc:sldChg>
      <pc:sldChg chg="addSp modSp new mod setBg">
        <pc:chgData name="CHANDANA MN" userId="S::mchandanabtech20@ced.alliance.edu.in::d70552fc-75e6-44d9-a196-8a309e47e583" providerId="AD" clId="Web-{BF9A820B-2D63-8B59-FDCA-B387B76870C4}" dt="2021-07-11T11:33:25.288" v="489" actId="20577"/>
        <pc:sldMkLst>
          <pc:docMk/>
          <pc:sldMk cId="3120738987" sldId="275"/>
        </pc:sldMkLst>
        <pc:spChg chg="mod">
          <ac:chgData name="CHANDANA MN" userId="S::mchandanabtech20@ced.alliance.edu.in::d70552fc-75e6-44d9-a196-8a309e47e583" providerId="AD" clId="Web-{BF9A820B-2D63-8B59-FDCA-B387B76870C4}" dt="2021-07-11T11:33:19.913" v="488" actId="20577"/>
          <ac:spMkLst>
            <pc:docMk/>
            <pc:sldMk cId="3120738987" sldId="275"/>
            <ac:spMk id="2" creationId="{03F170B8-7586-4407-ADEE-E8A066F11561}"/>
          </ac:spMkLst>
        </pc:spChg>
        <pc:spChg chg="mod">
          <ac:chgData name="CHANDANA MN" userId="S::mchandanabtech20@ced.alliance.edu.in::d70552fc-75e6-44d9-a196-8a309e47e583" providerId="AD" clId="Web-{BF9A820B-2D63-8B59-FDCA-B387B76870C4}" dt="2021-07-11T11:33:25.288" v="489" actId="20577"/>
          <ac:spMkLst>
            <pc:docMk/>
            <pc:sldMk cId="3120738987" sldId="275"/>
            <ac:spMk id="3" creationId="{AC5059A4-2D49-446D-8E18-476575A1F348}"/>
          </ac:spMkLst>
        </pc:spChg>
        <pc:spChg chg="add">
          <ac:chgData name="CHANDANA MN" userId="S::mchandanabtech20@ced.alliance.edu.in::d70552fc-75e6-44d9-a196-8a309e47e583" providerId="AD" clId="Web-{BF9A820B-2D63-8B59-FDCA-B387B76870C4}" dt="2021-07-11T11:33:02.240" v="487"/>
          <ac:spMkLst>
            <pc:docMk/>
            <pc:sldMk cId="3120738987" sldId="275"/>
            <ac:spMk id="8" creationId="{FD6EDB49-211E-499D-9A08-6C5FF3D060F7}"/>
          </ac:spMkLst>
        </pc:spChg>
        <pc:spChg chg="add">
          <ac:chgData name="CHANDANA MN" userId="S::mchandanabtech20@ced.alliance.edu.in::d70552fc-75e6-44d9-a196-8a309e47e583" providerId="AD" clId="Web-{BF9A820B-2D63-8B59-FDCA-B387B76870C4}" dt="2021-07-11T11:33:02.240" v="487"/>
          <ac:spMkLst>
            <pc:docMk/>
            <pc:sldMk cId="3120738987" sldId="275"/>
            <ac:spMk id="10" creationId="{38F9F37E-D3CF-4F3D-96C2-25307819DF2D}"/>
          </ac:spMkLst>
        </pc:spChg>
        <pc:spChg chg="add">
          <ac:chgData name="CHANDANA MN" userId="S::mchandanabtech20@ced.alliance.edu.in::d70552fc-75e6-44d9-a196-8a309e47e583" providerId="AD" clId="Web-{BF9A820B-2D63-8B59-FDCA-B387B76870C4}" dt="2021-07-11T11:33:02.240" v="487"/>
          <ac:spMkLst>
            <pc:docMk/>
            <pc:sldMk cId="3120738987" sldId="275"/>
            <ac:spMk id="12" creationId="{C5FFF17D-767C-40E7-8C89-962F1F54BCD0}"/>
          </ac:spMkLst>
        </pc:spChg>
        <pc:spChg chg="add">
          <ac:chgData name="CHANDANA MN" userId="S::mchandanabtech20@ced.alliance.edu.in::d70552fc-75e6-44d9-a196-8a309e47e583" providerId="AD" clId="Web-{BF9A820B-2D63-8B59-FDCA-B387B76870C4}" dt="2021-07-11T11:33:02.240" v="487"/>
          <ac:spMkLst>
            <pc:docMk/>
            <pc:sldMk cId="3120738987" sldId="275"/>
            <ac:spMk id="14" creationId="{E69F39E1-619D-4D9E-8823-8BD8CC3206B6}"/>
          </ac:spMkLst>
        </pc:spChg>
        <pc:spChg chg="add">
          <ac:chgData name="CHANDANA MN" userId="S::mchandanabtech20@ced.alliance.edu.in::d70552fc-75e6-44d9-a196-8a309e47e583" providerId="AD" clId="Web-{BF9A820B-2D63-8B59-FDCA-B387B76870C4}" dt="2021-07-11T11:33:02.240" v="487"/>
          <ac:spMkLst>
            <pc:docMk/>
            <pc:sldMk cId="3120738987" sldId="275"/>
            <ac:spMk id="16" creationId="{C8C53F47-DF50-454F-A5A6-6B969748D972}"/>
          </ac:spMkLst>
        </pc:spChg>
        <pc:picChg chg="add">
          <ac:chgData name="CHANDANA MN" userId="S::mchandanabtech20@ced.alliance.edu.in::d70552fc-75e6-44d9-a196-8a309e47e583" providerId="AD" clId="Web-{BF9A820B-2D63-8B59-FDCA-B387B76870C4}" dt="2021-07-11T11:33:02.240" v="487"/>
          <ac:picMkLst>
            <pc:docMk/>
            <pc:sldMk cId="3120738987" sldId="275"/>
            <ac:picMk id="18" creationId="{6A26901A-BC62-4A3A-A07A-65E1F3DDDEC6}"/>
          </ac:picMkLst>
        </pc:picChg>
      </pc:sldChg>
      <pc:sldChg chg="addSp delSp modSp new mod setBg">
        <pc:chgData name="CHANDANA MN" userId="S::mchandanabtech20@ced.alliance.edu.in::d70552fc-75e6-44d9-a196-8a309e47e583" providerId="AD" clId="Web-{BF9A820B-2D63-8B59-FDCA-B387B76870C4}" dt="2021-07-11T11:39:35.067" v="660"/>
        <pc:sldMkLst>
          <pc:docMk/>
          <pc:sldMk cId="4106623116" sldId="276"/>
        </pc:sldMkLst>
        <pc:spChg chg="mod">
          <ac:chgData name="CHANDANA MN" userId="S::mchandanabtech20@ced.alliance.edu.in::d70552fc-75e6-44d9-a196-8a309e47e583" providerId="AD" clId="Web-{BF9A820B-2D63-8B59-FDCA-B387B76870C4}" dt="2021-07-11T11:38:43.300" v="591" actId="14100"/>
          <ac:spMkLst>
            <pc:docMk/>
            <pc:sldMk cId="4106623116" sldId="276"/>
            <ac:spMk id="2" creationId="{444AB4B8-D4B9-44F6-A498-E99FB48B7F7F}"/>
          </ac:spMkLst>
        </pc:spChg>
        <pc:spChg chg="del">
          <ac:chgData name="CHANDANA MN" userId="S::mchandanabtech20@ced.alliance.edu.in::d70552fc-75e6-44d9-a196-8a309e47e583" providerId="AD" clId="Web-{BF9A820B-2D63-8B59-FDCA-B387B76870C4}" dt="2021-07-11T11:34:10.680" v="495"/>
          <ac:spMkLst>
            <pc:docMk/>
            <pc:sldMk cId="4106623116" sldId="276"/>
            <ac:spMk id="3" creationId="{075A2773-C085-4DAE-9B73-BCA0029894ED}"/>
          </ac:spMkLst>
        </pc:spChg>
        <pc:spChg chg="add">
          <ac:chgData name="CHANDANA MN" userId="S::mchandanabtech20@ced.alliance.edu.in::d70552fc-75e6-44d9-a196-8a309e47e583" providerId="AD" clId="Web-{BF9A820B-2D63-8B59-FDCA-B387B76870C4}" dt="2021-07-11T11:38:12.611" v="587"/>
          <ac:spMkLst>
            <pc:docMk/>
            <pc:sldMk cId="4106623116" sldId="276"/>
            <ac:spMk id="9" creationId="{0CABCAE3-64FC-4149-819F-2C1812824154}"/>
          </ac:spMkLst>
        </pc:spChg>
        <pc:spChg chg="add">
          <ac:chgData name="CHANDANA MN" userId="S::mchandanabtech20@ced.alliance.edu.in::d70552fc-75e6-44d9-a196-8a309e47e583" providerId="AD" clId="Web-{BF9A820B-2D63-8B59-FDCA-B387B76870C4}" dt="2021-07-11T11:38:12.611" v="587"/>
          <ac:spMkLst>
            <pc:docMk/>
            <pc:sldMk cId="4106623116" sldId="276"/>
            <ac:spMk id="17" creationId="{2FA7AD0A-1871-4DF8-9235-F49D0513B9C1}"/>
          </ac:spMkLst>
        </pc:spChg>
        <pc:spChg chg="add">
          <ac:chgData name="CHANDANA MN" userId="S::mchandanabtech20@ced.alliance.edu.in::d70552fc-75e6-44d9-a196-8a309e47e583" providerId="AD" clId="Web-{BF9A820B-2D63-8B59-FDCA-B387B76870C4}" dt="2021-07-11T11:38:12.611" v="587"/>
          <ac:spMkLst>
            <pc:docMk/>
            <pc:sldMk cId="4106623116" sldId="276"/>
            <ac:spMk id="19" creationId="{36B04CFB-FAE5-47DD-9B3E-4E9BA7A89CC1}"/>
          </ac:spMkLst>
        </pc:spChg>
        <pc:spChg chg="add">
          <ac:chgData name="CHANDANA MN" userId="S::mchandanabtech20@ced.alliance.edu.in::d70552fc-75e6-44d9-a196-8a309e47e583" providerId="AD" clId="Web-{BF9A820B-2D63-8B59-FDCA-B387B76870C4}" dt="2021-07-11T11:38:12.611" v="587"/>
          <ac:spMkLst>
            <pc:docMk/>
            <pc:sldMk cId="4106623116" sldId="276"/>
            <ac:spMk id="27" creationId="{622F7FD7-8884-4FD5-95AB-0B5C6033ADF7}"/>
          </ac:spMkLst>
        </pc:spChg>
        <pc:grpChg chg="add">
          <ac:chgData name="CHANDANA MN" userId="S::mchandanabtech20@ced.alliance.edu.in::d70552fc-75e6-44d9-a196-8a309e47e583" providerId="AD" clId="Web-{BF9A820B-2D63-8B59-FDCA-B387B76870C4}" dt="2021-07-11T11:38:12.611" v="587"/>
          <ac:grpSpMkLst>
            <pc:docMk/>
            <pc:sldMk cId="4106623116" sldId="276"/>
            <ac:grpSpMk id="23" creationId="{E8ACF89C-CFC3-4D68-B3C4-2BEFB7BBE5F7}"/>
          </ac:grpSpMkLst>
        </pc:grpChg>
        <pc:graphicFrameChg chg="add mod ord modGraphic">
          <ac:chgData name="CHANDANA MN" userId="S::mchandanabtech20@ced.alliance.edu.in::d70552fc-75e6-44d9-a196-8a309e47e583" providerId="AD" clId="Web-{BF9A820B-2D63-8B59-FDCA-B387B76870C4}" dt="2021-07-11T11:39:35.067" v="660"/>
          <ac:graphicFrameMkLst>
            <pc:docMk/>
            <pc:sldMk cId="4106623116" sldId="276"/>
            <ac:graphicFrameMk id="4" creationId="{43AC4F75-BFD7-49C1-A1BC-828D00E6C517}"/>
          </ac:graphicFrameMkLst>
        </pc:graphicFrameChg>
        <pc:picChg chg="add">
          <ac:chgData name="CHANDANA MN" userId="S::mchandanabtech20@ced.alliance.edu.in::d70552fc-75e6-44d9-a196-8a309e47e583" providerId="AD" clId="Web-{BF9A820B-2D63-8B59-FDCA-B387B76870C4}" dt="2021-07-11T11:38:12.611" v="587"/>
          <ac:picMkLst>
            <pc:docMk/>
            <pc:sldMk cId="4106623116" sldId="276"/>
            <ac:picMk id="11" creationId="{012FDCFE-9AD2-4D8A-8CBF-B3AA37EBF6DD}"/>
          </ac:picMkLst>
        </pc:picChg>
        <pc:picChg chg="add">
          <ac:chgData name="CHANDANA MN" userId="S::mchandanabtech20@ced.alliance.edu.in::d70552fc-75e6-44d9-a196-8a309e47e583" providerId="AD" clId="Web-{BF9A820B-2D63-8B59-FDCA-B387B76870C4}" dt="2021-07-11T11:38:12.611" v="587"/>
          <ac:picMkLst>
            <pc:docMk/>
            <pc:sldMk cId="4106623116" sldId="276"/>
            <ac:picMk id="29" creationId="{16EFE474-4FE0-4E8F-8F09-5ED2C9E76A84}"/>
          </ac:picMkLst>
        </pc:picChg>
        <pc:cxnChg chg="add">
          <ac:chgData name="CHANDANA MN" userId="S::mchandanabtech20@ced.alliance.edu.in::d70552fc-75e6-44d9-a196-8a309e47e583" providerId="AD" clId="Web-{BF9A820B-2D63-8B59-FDCA-B387B76870C4}" dt="2021-07-11T11:38:12.611" v="587"/>
          <ac:cxnSpMkLst>
            <pc:docMk/>
            <pc:sldMk cId="4106623116" sldId="276"/>
            <ac:cxnSpMk id="13" creationId="{FBD463FC-4CA8-4FF4-85A3-AF9F4B98D210}"/>
          </ac:cxnSpMkLst>
        </pc:cxnChg>
        <pc:cxnChg chg="add">
          <ac:chgData name="CHANDANA MN" userId="S::mchandanabtech20@ced.alliance.edu.in::d70552fc-75e6-44d9-a196-8a309e47e583" providerId="AD" clId="Web-{BF9A820B-2D63-8B59-FDCA-B387B76870C4}" dt="2021-07-11T11:38:12.611" v="587"/>
          <ac:cxnSpMkLst>
            <pc:docMk/>
            <pc:sldMk cId="4106623116" sldId="276"/>
            <ac:cxnSpMk id="15" creationId="{BECF35C3-8B44-4F4B-BD25-4C01823DB22A}"/>
          </ac:cxnSpMkLst>
        </pc:cxnChg>
        <pc:cxnChg chg="add">
          <ac:chgData name="CHANDANA MN" userId="S::mchandanabtech20@ced.alliance.edu.in::d70552fc-75e6-44d9-a196-8a309e47e583" providerId="AD" clId="Web-{BF9A820B-2D63-8B59-FDCA-B387B76870C4}" dt="2021-07-11T11:38:12.611" v="587"/>
          <ac:cxnSpMkLst>
            <pc:docMk/>
            <pc:sldMk cId="4106623116" sldId="276"/>
            <ac:cxnSpMk id="21" creationId="{EE68D41B-9286-479F-9AB7-678C8E348D71}"/>
          </ac:cxnSpMkLst>
        </pc:cxnChg>
        <pc:cxnChg chg="add">
          <ac:chgData name="CHANDANA MN" userId="S::mchandanabtech20@ced.alliance.edu.in::d70552fc-75e6-44d9-a196-8a309e47e583" providerId="AD" clId="Web-{BF9A820B-2D63-8B59-FDCA-B387B76870C4}" dt="2021-07-11T11:38:12.611" v="587"/>
          <ac:cxnSpMkLst>
            <pc:docMk/>
            <pc:sldMk cId="4106623116" sldId="276"/>
            <ac:cxnSpMk id="31" creationId="{CF8B8C81-54DC-4AF5-B682-3A2C70A6B55C}"/>
          </ac:cxnSpMkLst>
        </pc:cxnChg>
      </pc:sldChg>
      <pc:sldChg chg="addSp modSp new mod setBg">
        <pc:chgData name="CHANDANA MN" userId="S::mchandanabtech20@ced.alliance.edu.in::d70552fc-75e6-44d9-a196-8a309e47e583" providerId="AD" clId="Web-{BF9A820B-2D63-8B59-FDCA-B387B76870C4}" dt="2021-07-11T11:42:25.279" v="687" actId="14100"/>
        <pc:sldMkLst>
          <pc:docMk/>
          <pc:sldMk cId="801102559" sldId="277"/>
        </pc:sldMkLst>
        <pc:spChg chg="mod">
          <ac:chgData name="CHANDANA MN" userId="S::mchandanabtech20@ced.alliance.edu.in::d70552fc-75e6-44d9-a196-8a309e47e583" providerId="AD" clId="Web-{BF9A820B-2D63-8B59-FDCA-B387B76870C4}" dt="2021-07-11T11:41:48.340" v="678" actId="1076"/>
          <ac:spMkLst>
            <pc:docMk/>
            <pc:sldMk cId="801102559" sldId="277"/>
            <ac:spMk id="2" creationId="{AB80ED89-CDC8-42A5-8CCD-282F4D1A6907}"/>
          </ac:spMkLst>
        </pc:spChg>
        <pc:spChg chg="mod">
          <ac:chgData name="CHANDANA MN" userId="S::mchandanabtech20@ced.alliance.edu.in::d70552fc-75e6-44d9-a196-8a309e47e583" providerId="AD" clId="Web-{BF9A820B-2D63-8B59-FDCA-B387B76870C4}" dt="2021-07-11T11:42:25.279" v="687" actId="14100"/>
          <ac:spMkLst>
            <pc:docMk/>
            <pc:sldMk cId="801102559" sldId="277"/>
            <ac:spMk id="3" creationId="{B70B05B0-2EF4-405F-8914-069163A2989D}"/>
          </ac:spMkLst>
        </pc:spChg>
        <pc:spChg chg="add">
          <ac:chgData name="CHANDANA MN" userId="S::mchandanabtech20@ced.alliance.edu.in::d70552fc-75e6-44d9-a196-8a309e47e583" providerId="AD" clId="Web-{BF9A820B-2D63-8B59-FDCA-B387B76870C4}" dt="2021-07-11T11:41:29.245" v="676"/>
          <ac:spMkLst>
            <pc:docMk/>
            <pc:sldMk cId="801102559" sldId="277"/>
            <ac:spMk id="8" creationId="{FD6EDB49-211E-499D-9A08-6C5FF3D060F7}"/>
          </ac:spMkLst>
        </pc:spChg>
        <pc:spChg chg="add">
          <ac:chgData name="CHANDANA MN" userId="S::mchandanabtech20@ced.alliance.edu.in::d70552fc-75e6-44d9-a196-8a309e47e583" providerId="AD" clId="Web-{BF9A820B-2D63-8B59-FDCA-B387B76870C4}" dt="2021-07-11T11:41:29.245" v="676"/>
          <ac:spMkLst>
            <pc:docMk/>
            <pc:sldMk cId="801102559" sldId="277"/>
            <ac:spMk id="10" creationId="{38F9F37E-D3CF-4F3D-96C2-25307819DF2D}"/>
          </ac:spMkLst>
        </pc:spChg>
        <pc:spChg chg="add">
          <ac:chgData name="CHANDANA MN" userId="S::mchandanabtech20@ced.alliance.edu.in::d70552fc-75e6-44d9-a196-8a309e47e583" providerId="AD" clId="Web-{BF9A820B-2D63-8B59-FDCA-B387B76870C4}" dt="2021-07-11T11:41:29.245" v="676"/>
          <ac:spMkLst>
            <pc:docMk/>
            <pc:sldMk cId="801102559" sldId="277"/>
            <ac:spMk id="12" creationId="{C5FFF17D-767C-40E7-8C89-962F1F54BCD0}"/>
          </ac:spMkLst>
        </pc:spChg>
        <pc:spChg chg="add">
          <ac:chgData name="CHANDANA MN" userId="S::mchandanabtech20@ced.alliance.edu.in::d70552fc-75e6-44d9-a196-8a309e47e583" providerId="AD" clId="Web-{BF9A820B-2D63-8B59-FDCA-B387B76870C4}" dt="2021-07-11T11:41:29.245" v="676"/>
          <ac:spMkLst>
            <pc:docMk/>
            <pc:sldMk cId="801102559" sldId="277"/>
            <ac:spMk id="14" creationId="{E69F39E1-619D-4D9E-8823-8BD8CC3206B6}"/>
          </ac:spMkLst>
        </pc:spChg>
        <pc:spChg chg="add">
          <ac:chgData name="CHANDANA MN" userId="S::mchandanabtech20@ced.alliance.edu.in::d70552fc-75e6-44d9-a196-8a309e47e583" providerId="AD" clId="Web-{BF9A820B-2D63-8B59-FDCA-B387B76870C4}" dt="2021-07-11T11:41:29.245" v="676"/>
          <ac:spMkLst>
            <pc:docMk/>
            <pc:sldMk cId="801102559" sldId="277"/>
            <ac:spMk id="16" creationId="{C8C53F47-DF50-454F-A5A6-6B969748D972}"/>
          </ac:spMkLst>
        </pc:spChg>
        <pc:picChg chg="add">
          <ac:chgData name="CHANDANA MN" userId="S::mchandanabtech20@ced.alliance.edu.in::d70552fc-75e6-44d9-a196-8a309e47e583" providerId="AD" clId="Web-{BF9A820B-2D63-8B59-FDCA-B387B76870C4}" dt="2021-07-11T11:41:29.245" v="676"/>
          <ac:picMkLst>
            <pc:docMk/>
            <pc:sldMk cId="801102559" sldId="277"/>
            <ac:picMk id="18" creationId="{6A26901A-BC62-4A3A-A07A-65E1F3DDDEC6}"/>
          </ac:picMkLst>
        </pc:picChg>
      </pc:sldChg>
      <pc:sldChg chg="addSp delSp modSp new mod setBg">
        <pc:chgData name="CHANDANA MN" userId="S::mchandanabtech20@ced.alliance.edu.in::d70552fc-75e6-44d9-a196-8a309e47e583" providerId="AD" clId="Web-{BF9A820B-2D63-8B59-FDCA-B387B76870C4}" dt="2021-07-11T11:44:44.487" v="697" actId="1076"/>
        <pc:sldMkLst>
          <pc:docMk/>
          <pc:sldMk cId="4060593212" sldId="278"/>
        </pc:sldMkLst>
        <pc:spChg chg="mod">
          <ac:chgData name="CHANDANA MN" userId="S::mchandanabtech20@ced.alliance.edu.in::d70552fc-75e6-44d9-a196-8a309e47e583" providerId="AD" clId="Web-{BF9A820B-2D63-8B59-FDCA-B387B76870C4}" dt="2021-07-11T11:44:44.487" v="697" actId="1076"/>
          <ac:spMkLst>
            <pc:docMk/>
            <pc:sldMk cId="4060593212" sldId="278"/>
            <ac:spMk id="2" creationId="{00F50ACD-9B24-44BA-97F1-E7D660C51D45}"/>
          </ac:spMkLst>
        </pc:spChg>
        <pc:spChg chg="del">
          <ac:chgData name="CHANDANA MN" userId="S::mchandanabtech20@ced.alliance.edu.in::d70552fc-75e6-44d9-a196-8a309e47e583" providerId="AD" clId="Web-{BF9A820B-2D63-8B59-FDCA-B387B76870C4}" dt="2021-07-11T11:43:57.564" v="690"/>
          <ac:spMkLst>
            <pc:docMk/>
            <pc:sldMk cId="4060593212" sldId="278"/>
            <ac:spMk id="3" creationId="{9AF5126B-C12C-4353-BCF7-DB43890623B3}"/>
          </ac:spMkLst>
        </pc:spChg>
        <pc:spChg chg="add del">
          <ac:chgData name="CHANDANA MN" userId="S::mchandanabtech20@ced.alliance.edu.in::d70552fc-75e6-44d9-a196-8a309e47e583" providerId="AD" clId="Web-{BF9A820B-2D63-8B59-FDCA-B387B76870C4}" dt="2021-07-11T11:44:20.627" v="693"/>
          <ac:spMkLst>
            <pc:docMk/>
            <pc:sldMk cId="4060593212" sldId="278"/>
            <ac:spMk id="5" creationId="{716EDC54-F3A2-4583-A0F4-608BE6D71A18}"/>
          </ac:spMkLst>
        </pc:spChg>
        <pc:spChg chg="add">
          <ac:chgData name="CHANDANA MN" userId="S::mchandanabtech20@ced.alliance.edu.in::d70552fc-75e6-44d9-a196-8a309e47e583" providerId="AD" clId="Web-{BF9A820B-2D63-8B59-FDCA-B387B76870C4}" dt="2021-07-11T11:44:03.142" v="691"/>
          <ac:spMkLst>
            <pc:docMk/>
            <pc:sldMk cId="4060593212" sldId="278"/>
            <ac:spMk id="9" creationId="{0CABCAE3-64FC-4149-819F-2C1812824154}"/>
          </ac:spMkLst>
        </pc:spChg>
        <pc:spChg chg="add">
          <ac:chgData name="CHANDANA MN" userId="S::mchandanabtech20@ced.alliance.edu.in::d70552fc-75e6-44d9-a196-8a309e47e583" providerId="AD" clId="Web-{BF9A820B-2D63-8B59-FDCA-B387B76870C4}" dt="2021-07-11T11:44:03.142" v="691"/>
          <ac:spMkLst>
            <pc:docMk/>
            <pc:sldMk cId="4060593212" sldId="278"/>
            <ac:spMk id="17" creationId="{2FA7AD0A-1871-4DF8-9235-F49D0513B9C1}"/>
          </ac:spMkLst>
        </pc:spChg>
        <pc:spChg chg="add">
          <ac:chgData name="CHANDANA MN" userId="S::mchandanabtech20@ced.alliance.edu.in::d70552fc-75e6-44d9-a196-8a309e47e583" providerId="AD" clId="Web-{BF9A820B-2D63-8B59-FDCA-B387B76870C4}" dt="2021-07-11T11:44:03.142" v="691"/>
          <ac:spMkLst>
            <pc:docMk/>
            <pc:sldMk cId="4060593212" sldId="278"/>
            <ac:spMk id="19" creationId="{36B04CFB-FAE5-47DD-9B3E-4E9BA7A89CC1}"/>
          </ac:spMkLst>
        </pc:spChg>
        <pc:spChg chg="add">
          <ac:chgData name="CHANDANA MN" userId="S::mchandanabtech20@ced.alliance.edu.in::d70552fc-75e6-44d9-a196-8a309e47e583" providerId="AD" clId="Web-{BF9A820B-2D63-8B59-FDCA-B387B76870C4}" dt="2021-07-11T11:44:03.142" v="691"/>
          <ac:spMkLst>
            <pc:docMk/>
            <pc:sldMk cId="4060593212" sldId="278"/>
            <ac:spMk id="27" creationId="{622F7FD7-8884-4FD5-95AB-0B5C6033ADF7}"/>
          </ac:spMkLst>
        </pc:spChg>
        <pc:grpChg chg="add">
          <ac:chgData name="CHANDANA MN" userId="S::mchandanabtech20@ced.alliance.edu.in::d70552fc-75e6-44d9-a196-8a309e47e583" providerId="AD" clId="Web-{BF9A820B-2D63-8B59-FDCA-B387B76870C4}" dt="2021-07-11T11:44:03.142" v="691"/>
          <ac:grpSpMkLst>
            <pc:docMk/>
            <pc:sldMk cId="4060593212" sldId="278"/>
            <ac:grpSpMk id="23" creationId="{E8ACF89C-CFC3-4D68-B3C4-2BEFB7BBE5F7}"/>
          </ac:grpSpMkLst>
        </pc:grpChg>
        <pc:picChg chg="add mod ord">
          <ac:chgData name="CHANDANA MN" userId="S::mchandanabtech20@ced.alliance.edu.in::d70552fc-75e6-44d9-a196-8a309e47e583" providerId="AD" clId="Web-{BF9A820B-2D63-8B59-FDCA-B387B76870C4}" dt="2021-07-11T11:44:03.142" v="691"/>
          <ac:picMkLst>
            <pc:docMk/>
            <pc:sldMk cId="4060593212" sldId="278"/>
            <ac:picMk id="4" creationId="{EE924B3E-F2A7-4A76-AFDE-D625CB64A31D}"/>
          </ac:picMkLst>
        </pc:picChg>
        <pc:picChg chg="add">
          <ac:chgData name="CHANDANA MN" userId="S::mchandanabtech20@ced.alliance.edu.in::d70552fc-75e6-44d9-a196-8a309e47e583" providerId="AD" clId="Web-{BF9A820B-2D63-8B59-FDCA-B387B76870C4}" dt="2021-07-11T11:44:03.142" v="691"/>
          <ac:picMkLst>
            <pc:docMk/>
            <pc:sldMk cId="4060593212" sldId="278"/>
            <ac:picMk id="11" creationId="{012FDCFE-9AD2-4D8A-8CBF-B3AA37EBF6DD}"/>
          </ac:picMkLst>
        </pc:picChg>
        <pc:picChg chg="add">
          <ac:chgData name="CHANDANA MN" userId="S::mchandanabtech20@ced.alliance.edu.in::d70552fc-75e6-44d9-a196-8a309e47e583" providerId="AD" clId="Web-{BF9A820B-2D63-8B59-FDCA-B387B76870C4}" dt="2021-07-11T11:44:03.142" v="691"/>
          <ac:picMkLst>
            <pc:docMk/>
            <pc:sldMk cId="4060593212" sldId="278"/>
            <ac:picMk id="29" creationId="{16EFE474-4FE0-4E8F-8F09-5ED2C9E76A84}"/>
          </ac:picMkLst>
        </pc:picChg>
        <pc:cxnChg chg="add">
          <ac:chgData name="CHANDANA MN" userId="S::mchandanabtech20@ced.alliance.edu.in::d70552fc-75e6-44d9-a196-8a309e47e583" providerId="AD" clId="Web-{BF9A820B-2D63-8B59-FDCA-B387B76870C4}" dt="2021-07-11T11:44:03.142" v="691"/>
          <ac:cxnSpMkLst>
            <pc:docMk/>
            <pc:sldMk cId="4060593212" sldId="278"/>
            <ac:cxnSpMk id="13" creationId="{FBD463FC-4CA8-4FF4-85A3-AF9F4B98D210}"/>
          </ac:cxnSpMkLst>
        </pc:cxnChg>
        <pc:cxnChg chg="add">
          <ac:chgData name="CHANDANA MN" userId="S::mchandanabtech20@ced.alliance.edu.in::d70552fc-75e6-44d9-a196-8a309e47e583" providerId="AD" clId="Web-{BF9A820B-2D63-8B59-FDCA-B387B76870C4}" dt="2021-07-11T11:44:03.142" v="691"/>
          <ac:cxnSpMkLst>
            <pc:docMk/>
            <pc:sldMk cId="4060593212" sldId="278"/>
            <ac:cxnSpMk id="15" creationId="{BECF35C3-8B44-4F4B-BD25-4C01823DB22A}"/>
          </ac:cxnSpMkLst>
        </pc:cxnChg>
        <pc:cxnChg chg="add">
          <ac:chgData name="CHANDANA MN" userId="S::mchandanabtech20@ced.alliance.edu.in::d70552fc-75e6-44d9-a196-8a309e47e583" providerId="AD" clId="Web-{BF9A820B-2D63-8B59-FDCA-B387B76870C4}" dt="2021-07-11T11:44:03.142" v="691"/>
          <ac:cxnSpMkLst>
            <pc:docMk/>
            <pc:sldMk cId="4060593212" sldId="278"/>
            <ac:cxnSpMk id="21" creationId="{EE68D41B-9286-479F-9AB7-678C8E348D71}"/>
          </ac:cxnSpMkLst>
        </pc:cxnChg>
        <pc:cxnChg chg="add">
          <ac:chgData name="CHANDANA MN" userId="S::mchandanabtech20@ced.alliance.edu.in::d70552fc-75e6-44d9-a196-8a309e47e583" providerId="AD" clId="Web-{BF9A820B-2D63-8B59-FDCA-B387B76870C4}" dt="2021-07-11T11:44:03.142" v="691"/>
          <ac:cxnSpMkLst>
            <pc:docMk/>
            <pc:sldMk cId="4060593212" sldId="278"/>
            <ac:cxnSpMk id="31" creationId="{CF8B8C81-54DC-4AF5-B682-3A2C70A6B55C}"/>
          </ac:cxnSpMkLst>
        </pc:cxnChg>
      </pc:sldChg>
      <pc:sldChg chg="addSp delSp modSp new mod setBg">
        <pc:chgData name="CHANDANA MN" userId="S::mchandanabtech20@ced.alliance.edu.in::d70552fc-75e6-44d9-a196-8a309e47e583" providerId="AD" clId="Web-{BF9A820B-2D63-8B59-FDCA-B387B76870C4}" dt="2021-07-11T11:47:28.806" v="719" actId="1076"/>
        <pc:sldMkLst>
          <pc:docMk/>
          <pc:sldMk cId="48937058" sldId="279"/>
        </pc:sldMkLst>
        <pc:spChg chg="mod">
          <ac:chgData name="CHANDANA MN" userId="S::mchandanabtech20@ced.alliance.edu.in::d70552fc-75e6-44d9-a196-8a309e47e583" providerId="AD" clId="Web-{BF9A820B-2D63-8B59-FDCA-B387B76870C4}" dt="2021-07-11T11:47:16.868" v="718" actId="20577"/>
          <ac:spMkLst>
            <pc:docMk/>
            <pc:sldMk cId="48937058" sldId="279"/>
            <ac:spMk id="2" creationId="{BFA31A98-4F9C-48CD-8F90-A9FF3EC47A4F}"/>
          </ac:spMkLst>
        </pc:spChg>
        <pc:spChg chg="del mod">
          <ac:chgData name="CHANDANA MN" userId="S::mchandanabtech20@ced.alliance.edu.in::d70552fc-75e6-44d9-a196-8a309e47e583" providerId="AD" clId="Web-{BF9A820B-2D63-8B59-FDCA-B387B76870C4}" dt="2021-07-11T11:46:16.491" v="711"/>
          <ac:spMkLst>
            <pc:docMk/>
            <pc:sldMk cId="48937058" sldId="279"/>
            <ac:spMk id="3" creationId="{B9E69EFD-292E-4258-A2AB-FEE142B47578}"/>
          </ac:spMkLst>
        </pc:spChg>
        <pc:spChg chg="add">
          <ac:chgData name="CHANDANA MN" userId="S::mchandanabtech20@ced.alliance.edu.in::d70552fc-75e6-44d9-a196-8a309e47e583" providerId="AD" clId="Web-{BF9A820B-2D63-8B59-FDCA-B387B76870C4}" dt="2021-07-11T11:46:16.491" v="711"/>
          <ac:spMkLst>
            <pc:docMk/>
            <pc:sldMk cId="48937058" sldId="279"/>
            <ac:spMk id="9" creationId="{482E7304-2AC2-4A5C-924D-A6AC3FFC5EAC}"/>
          </ac:spMkLst>
        </pc:spChg>
        <pc:spChg chg="add">
          <ac:chgData name="CHANDANA MN" userId="S::mchandanabtech20@ced.alliance.edu.in::d70552fc-75e6-44d9-a196-8a309e47e583" providerId="AD" clId="Web-{BF9A820B-2D63-8B59-FDCA-B387B76870C4}" dt="2021-07-11T11:46:16.491" v="711"/>
          <ac:spMkLst>
            <pc:docMk/>
            <pc:sldMk cId="48937058" sldId="279"/>
            <ac:spMk id="13" creationId="{A3C183B1-1D4B-4E3D-A02E-A426E3BFA016}"/>
          </ac:spMkLst>
        </pc:spChg>
        <pc:graphicFrameChg chg="add mod modGraphic">
          <ac:chgData name="CHANDANA MN" userId="S::mchandanabtech20@ced.alliance.edu.in::d70552fc-75e6-44d9-a196-8a309e47e583" providerId="AD" clId="Web-{BF9A820B-2D63-8B59-FDCA-B387B76870C4}" dt="2021-07-11T11:47:28.806" v="719" actId="1076"/>
          <ac:graphicFrameMkLst>
            <pc:docMk/>
            <pc:sldMk cId="48937058" sldId="279"/>
            <ac:graphicFrameMk id="5" creationId="{F18F6678-1052-4DF9-80AE-CE495B2FDDEE}"/>
          </ac:graphicFrameMkLst>
        </pc:graphicFrameChg>
        <pc:cxnChg chg="add">
          <ac:chgData name="CHANDANA MN" userId="S::mchandanabtech20@ced.alliance.edu.in::d70552fc-75e6-44d9-a196-8a309e47e583" providerId="AD" clId="Web-{BF9A820B-2D63-8B59-FDCA-B387B76870C4}" dt="2021-07-11T11:46:16.491" v="711"/>
          <ac:cxnSpMkLst>
            <pc:docMk/>
            <pc:sldMk cId="48937058" sldId="279"/>
            <ac:cxnSpMk id="11" creationId="{D259FEF2-F6A5-442F-BA10-4E39EECD0ABE}"/>
          </ac:cxnSpMkLst>
        </pc:cxnChg>
      </pc:sldChg>
      <pc:sldChg chg="addSp delSp modSp new">
        <pc:chgData name="CHANDANA MN" userId="S::mchandanabtech20@ced.alliance.edu.in::d70552fc-75e6-44d9-a196-8a309e47e583" providerId="AD" clId="Web-{BF9A820B-2D63-8B59-FDCA-B387B76870C4}" dt="2021-07-11T11:50:46.282" v="756"/>
        <pc:sldMkLst>
          <pc:docMk/>
          <pc:sldMk cId="3591136105" sldId="280"/>
        </pc:sldMkLst>
        <pc:spChg chg="mod">
          <ac:chgData name="CHANDANA MN" userId="S::mchandanabtech20@ced.alliance.edu.in::d70552fc-75e6-44d9-a196-8a309e47e583" providerId="AD" clId="Web-{BF9A820B-2D63-8B59-FDCA-B387B76870C4}" dt="2021-07-11T11:48:21.261" v="722" actId="20577"/>
          <ac:spMkLst>
            <pc:docMk/>
            <pc:sldMk cId="3591136105" sldId="280"/>
            <ac:spMk id="2" creationId="{B340A815-E5B7-459C-9F09-AB1696F93358}"/>
          </ac:spMkLst>
        </pc:spChg>
        <pc:spChg chg="del">
          <ac:chgData name="CHANDANA MN" userId="S::mchandanabtech20@ced.alliance.edu.in::d70552fc-75e6-44d9-a196-8a309e47e583" providerId="AD" clId="Web-{BF9A820B-2D63-8B59-FDCA-B387B76870C4}" dt="2021-07-11T11:48:34.793" v="723"/>
          <ac:spMkLst>
            <pc:docMk/>
            <pc:sldMk cId="3591136105" sldId="280"/>
            <ac:spMk id="3" creationId="{B7D48010-5D8A-4C11-8813-88A9198EE442}"/>
          </ac:spMkLst>
        </pc:spChg>
        <pc:graphicFrameChg chg="add mod ord modGraphic">
          <ac:chgData name="CHANDANA MN" userId="S::mchandanabtech20@ced.alliance.edu.in::d70552fc-75e6-44d9-a196-8a309e47e583" providerId="AD" clId="Web-{BF9A820B-2D63-8B59-FDCA-B387B76870C4}" dt="2021-07-11T11:50:12.609" v="755"/>
          <ac:graphicFrameMkLst>
            <pc:docMk/>
            <pc:sldMk cId="3591136105" sldId="280"/>
            <ac:graphicFrameMk id="4" creationId="{BEAABACA-07AD-4EB7-864E-A31912D9EACE}"/>
          </ac:graphicFrameMkLst>
        </pc:graphicFrameChg>
        <pc:graphicFrameChg chg="add">
          <ac:chgData name="CHANDANA MN" userId="S::mchandanabtech20@ced.alliance.edu.in::d70552fc-75e6-44d9-a196-8a309e47e583" providerId="AD" clId="Web-{BF9A820B-2D63-8B59-FDCA-B387B76870C4}" dt="2021-07-11T11:50:46.282" v="756"/>
          <ac:graphicFrameMkLst>
            <pc:docMk/>
            <pc:sldMk cId="3591136105" sldId="280"/>
            <ac:graphicFrameMk id="5" creationId="{03AF5EED-97E5-4840-9693-F62B75D8A74D}"/>
          </ac:graphicFrameMkLst>
        </pc:graphicFrameChg>
      </pc:sldChg>
    </pc:docChg>
  </pc:docChgLst>
  <pc:docChgLst>
    <pc:chgData name="CHANDANA MN" userId="S::mchandanabtech20@ced.alliance.edu.in::d70552fc-75e6-44d9-a196-8a309e47e583" providerId="AD" clId="Web-{32FC9D5A-6DBF-AEF2-B71F-E0D4F11FB4D4}"/>
    <pc:docChg chg="addSld modSld sldOrd">
      <pc:chgData name="CHANDANA MN" userId="S::mchandanabtech20@ced.alliance.edu.in::d70552fc-75e6-44d9-a196-8a309e47e583" providerId="AD" clId="Web-{32FC9D5A-6DBF-AEF2-B71F-E0D4F11FB4D4}" dt="2021-07-12T09:02:57.324" v="17" actId="20577"/>
      <pc:docMkLst>
        <pc:docMk/>
      </pc:docMkLst>
      <pc:sldChg chg="modSp">
        <pc:chgData name="CHANDANA MN" userId="S::mchandanabtech20@ced.alliance.edu.in::d70552fc-75e6-44d9-a196-8a309e47e583" providerId="AD" clId="Web-{32FC9D5A-6DBF-AEF2-B71F-E0D4F11FB4D4}" dt="2021-07-12T09:02:57.324" v="17" actId="20577"/>
        <pc:sldMkLst>
          <pc:docMk/>
          <pc:sldMk cId="48937058" sldId="279"/>
        </pc:sldMkLst>
        <pc:graphicFrameChg chg="modGraphic">
          <ac:chgData name="CHANDANA MN" userId="S::mchandanabtech20@ced.alliance.edu.in::d70552fc-75e6-44d9-a196-8a309e47e583" providerId="AD" clId="Web-{32FC9D5A-6DBF-AEF2-B71F-E0D4F11FB4D4}" dt="2021-07-12T09:02:57.324" v="17" actId="20577"/>
          <ac:graphicFrameMkLst>
            <pc:docMk/>
            <pc:sldMk cId="48937058" sldId="279"/>
            <ac:graphicFrameMk id="5" creationId="{F18F6678-1052-4DF9-80AE-CE495B2FDDEE}"/>
          </ac:graphicFrameMkLst>
        </pc:graphicFrameChg>
      </pc:sldChg>
      <pc:sldChg chg="addSp delSp modSp new mod ord setBg">
        <pc:chgData name="CHANDANA MN" userId="S::mchandanabtech20@ced.alliance.edu.in::d70552fc-75e6-44d9-a196-8a309e47e583" providerId="AD" clId="Web-{32FC9D5A-6DBF-AEF2-B71F-E0D4F11FB4D4}" dt="2021-07-12T08:50:27.198" v="12"/>
        <pc:sldMkLst>
          <pc:docMk/>
          <pc:sldMk cId="632544116" sldId="295"/>
        </pc:sldMkLst>
        <pc:spChg chg="del">
          <ac:chgData name="CHANDANA MN" userId="S::mchandanabtech20@ced.alliance.edu.in::d70552fc-75e6-44d9-a196-8a309e47e583" providerId="AD" clId="Web-{32FC9D5A-6DBF-AEF2-B71F-E0D4F11FB4D4}" dt="2021-07-12T08:48:08.217" v="2"/>
          <ac:spMkLst>
            <pc:docMk/>
            <pc:sldMk cId="632544116" sldId="295"/>
            <ac:spMk id="2" creationId="{490419A7-293C-4DB7-A8C3-FBD857228090}"/>
          </ac:spMkLst>
        </pc:spChg>
        <pc:spChg chg="del">
          <ac:chgData name="CHANDANA MN" userId="S::mchandanabtech20@ced.alliance.edu.in::d70552fc-75e6-44d9-a196-8a309e47e583" providerId="AD" clId="Web-{32FC9D5A-6DBF-AEF2-B71F-E0D4F11FB4D4}" dt="2021-07-12T08:48:01.451" v="1"/>
          <ac:spMkLst>
            <pc:docMk/>
            <pc:sldMk cId="632544116" sldId="295"/>
            <ac:spMk id="3" creationId="{60D2292B-A682-4AFB-A4F5-7708A5D4CE3B}"/>
          </ac:spMkLst>
        </pc:spChg>
        <pc:spChg chg="add">
          <ac:chgData name="CHANDANA MN" userId="S::mchandanabtech20@ced.alliance.edu.in::d70552fc-75e6-44d9-a196-8a309e47e583" providerId="AD" clId="Web-{32FC9D5A-6DBF-AEF2-B71F-E0D4F11FB4D4}" dt="2021-07-12T08:48:22.202" v="4"/>
          <ac:spMkLst>
            <pc:docMk/>
            <pc:sldMk cId="632544116" sldId="295"/>
            <ac:spMk id="9" creationId="{CDDE5CDF-1512-4CDA-B956-23D223F8DE44}"/>
          </ac:spMkLst>
        </pc:spChg>
        <pc:spChg chg="add">
          <ac:chgData name="CHANDANA MN" userId="S::mchandanabtech20@ced.alliance.edu.in::d70552fc-75e6-44d9-a196-8a309e47e583" providerId="AD" clId="Web-{32FC9D5A-6DBF-AEF2-B71F-E0D4F11FB4D4}" dt="2021-07-12T08:48:22.202" v="4"/>
          <ac:spMkLst>
            <pc:docMk/>
            <pc:sldMk cId="632544116" sldId="295"/>
            <ac:spMk id="15" creationId="{62C9703D-C8F9-44AD-A7C0-C2F3871F8C1B}"/>
          </ac:spMkLst>
        </pc:spChg>
        <pc:picChg chg="add mod ord">
          <ac:chgData name="CHANDANA MN" userId="S::mchandanabtech20@ced.alliance.edu.in::d70552fc-75e6-44d9-a196-8a309e47e583" providerId="AD" clId="Web-{32FC9D5A-6DBF-AEF2-B71F-E0D4F11FB4D4}" dt="2021-07-12T08:48:22.202" v="4"/>
          <ac:picMkLst>
            <pc:docMk/>
            <pc:sldMk cId="632544116" sldId="295"/>
            <ac:picMk id="4" creationId="{C56AC963-FA90-4E5D-833C-198348EC2627}"/>
          </ac:picMkLst>
        </pc:picChg>
        <pc:picChg chg="add">
          <ac:chgData name="CHANDANA MN" userId="S::mchandanabtech20@ced.alliance.edu.in::d70552fc-75e6-44d9-a196-8a309e47e583" providerId="AD" clId="Web-{32FC9D5A-6DBF-AEF2-B71F-E0D4F11FB4D4}" dt="2021-07-12T08:48:22.202" v="4"/>
          <ac:picMkLst>
            <pc:docMk/>
            <pc:sldMk cId="632544116" sldId="295"/>
            <ac:picMk id="11" creationId="{B029D7D8-5A6B-4C76-94C8-15798C6C5ADB}"/>
          </ac:picMkLst>
        </pc:picChg>
        <pc:cxnChg chg="add">
          <ac:chgData name="CHANDANA MN" userId="S::mchandanabtech20@ced.alliance.edu.in::d70552fc-75e6-44d9-a196-8a309e47e583" providerId="AD" clId="Web-{32FC9D5A-6DBF-AEF2-B71F-E0D4F11FB4D4}" dt="2021-07-12T08:48:22.202" v="4"/>
          <ac:cxnSpMkLst>
            <pc:docMk/>
            <pc:sldMk cId="632544116" sldId="295"/>
            <ac:cxnSpMk id="13" creationId="{A5C9319C-E20D-4884-952F-60B6A58C3E34}"/>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6B857-D392-4D54-AA1D-8BECF5FB5DFD}" type="doc">
      <dgm:prSet loTypeId="urn:microsoft.com/office/officeart/2016/7/layout/LinearArrowProcessNumbered" loCatId="process" qsTypeId="urn:microsoft.com/office/officeart/2005/8/quickstyle/simple4" qsCatId="simple" csTypeId="urn:microsoft.com/office/officeart/2005/8/colors/accent1_2" csCatId="accent1"/>
      <dgm:spPr/>
      <dgm:t>
        <a:bodyPr/>
        <a:lstStyle/>
        <a:p>
          <a:endParaRPr lang="en-US"/>
        </a:p>
      </dgm:t>
    </dgm:pt>
    <dgm:pt modelId="{4ED045AA-8EF0-4131-9C5F-34F88951846B}">
      <dgm:prSet/>
      <dgm:spPr/>
      <dgm:t>
        <a:bodyPr/>
        <a:lstStyle/>
        <a:p>
          <a:pPr rtl="0"/>
          <a:r>
            <a:rPr lang="en-US"/>
            <a:t>1.</a:t>
          </a:r>
          <a:r>
            <a:rPr lang="en-US">
              <a:latin typeface="Gabriola"/>
            </a:rPr>
            <a:t> First connect the tube light on tube light connectors and starter in starter holder provided on the panel. </a:t>
          </a:r>
        </a:p>
      </dgm:t>
    </dgm:pt>
    <dgm:pt modelId="{D99EE141-6391-43B6-9A54-718B6BEEACA2}" type="parTrans" cxnId="{EA5661FC-95EA-421E-9B92-771386B6A728}">
      <dgm:prSet/>
      <dgm:spPr/>
      <dgm:t>
        <a:bodyPr/>
        <a:lstStyle/>
        <a:p>
          <a:endParaRPr lang="en-US"/>
        </a:p>
      </dgm:t>
    </dgm:pt>
    <dgm:pt modelId="{6762D359-E05D-4A8D-84B0-2265A37E8C40}" type="sibTrans" cxnId="{EA5661FC-95EA-421E-9B92-771386B6A728}">
      <dgm:prSet phldrT="1" phldr="0"/>
      <dgm:spPr/>
      <dgm:t>
        <a:bodyPr/>
        <a:lstStyle/>
        <a:p>
          <a:r>
            <a:rPr lang="en-US"/>
            <a:t>1</a:t>
          </a:r>
        </a:p>
      </dgm:t>
    </dgm:pt>
    <dgm:pt modelId="{79ECED71-E45F-427F-8330-7C3E17C68DE4}">
      <dgm:prSet/>
      <dgm:spPr/>
      <dgm:t>
        <a:bodyPr/>
        <a:lstStyle/>
        <a:p>
          <a:pPr rtl="0"/>
          <a:r>
            <a:rPr lang="en-US">
              <a:latin typeface="Gabriola"/>
            </a:rPr>
            <a:t>2. Connect terminal 1 of Ballast to terminal L of Tube Light section and terminal 2 to terminal 3 of Tube Light. </a:t>
          </a:r>
        </a:p>
      </dgm:t>
    </dgm:pt>
    <dgm:pt modelId="{070E8367-6520-4D88-85C0-B0ACA21FBDBF}" type="parTrans" cxnId="{3822D283-8D67-4EE2-BFB6-1C85E091B812}">
      <dgm:prSet/>
      <dgm:spPr/>
      <dgm:t>
        <a:bodyPr/>
        <a:lstStyle/>
        <a:p>
          <a:endParaRPr lang="en-US"/>
        </a:p>
      </dgm:t>
    </dgm:pt>
    <dgm:pt modelId="{3C9E0BE7-704F-45EF-8856-FE5E5C0329F2}" type="sibTrans" cxnId="{3822D283-8D67-4EE2-BFB6-1C85E091B812}">
      <dgm:prSet phldrT="2" phldr="0"/>
      <dgm:spPr/>
      <dgm:t>
        <a:bodyPr/>
        <a:lstStyle/>
        <a:p>
          <a:r>
            <a:rPr lang="en-US"/>
            <a:t>2</a:t>
          </a:r>
        </a:p>
      </dgm:t>
    </dgm:pt>
    <dgm:pt modelId="{78C3052D-82D6-47FA-8EF3-1D57B92BA8BF}">
      <dgm:prSet/>
      <dgm:spPr/>
      <dgm:t>
        <a:bodyPr/>
        <a:lstStyle/>
        <a:p>
          <a:pPr rtl="0"/>
          <a:r>
            <a:rPr lang="en-US">
              <a:latin typeface="Gabriola"/>
            </a:rPr>
            <a:t>3. Connect terminal 4 to terminal 5 and terminal 6 to terminal 7. </a:t>
          </a:r>
        </a:p>
      </dgm:t>
    </dgm:pt>
    <dgm:pt modelId="{A996A60D-65A3-429F-8F95-33AD4953F245}" type="parTrans" cxnId="{5585D75E-EFC1-4042-94C1-BB4C4BC936F7}">
      <dgm:prSet/>
      <dgm:spPr/>
      <dgm:t>
        <a:bodyPr/>
        <a:lstStyle/>
        <a:p>
          <a:endParaRPr lang="en-US"/>
        </a:p>
      </dgm:t>
    </dgm:pt>
    <dgm:pt modelId="{84BF9D48-7C9B-46F1-ACAF-133BBE693E6D}" type="sibTrans" cxnId="{5585D75E-EFC1-4042-94C1-BB4C4BC936F7}">
      <dgm:prSet phldrT="3" phldr="0"/>
      <dgm:spPr/>
      <dgm:t>
        <a:bodyPr/>
        <a:lstStyle/>
        <a:p>
          <a:r>
            <a:rPr lang="en-US"/>
            <a:t>3</a:t>
          </a:r>
        </a:p>
      </dgm:t>
    </dgm:pt>
    <dgm:pt modelId="{DD89649D-6DB8-43AE-8331-2DC73FF70EF5}">
      <dgm:prSet/>
      <dgm:spPr/>
      <dgm:t>
        <a:bodyPr/>
        <a:lstStyle/>
        <a:p>
          <a:r>
            <a:rPr lang="en-US">
              <a:latin typeface="Gabriola"/>
            </a:rPr>
            <a:t>4. Connect terminal 8 to terminal N of Tube Light section.</a:t>
          </a:r>
        </a:p>
      </dgm:t>
    </dgm:pt>
    <dgm:pt modelId="{92611DA9-E8F4-40EE-ABA1-38A0273CEE9E}" type="parTrans" cxnId="{052D57DF-613B-491C-B349-5C9225317BE6}">
      <dgm:prSet/>
      <dgm:spPr/>
      <dgm:t>
        <a:bodyPr/>
        <a:lstStyle/>
        <a:p>
          <a:endParaRPr lang="en-US"/>
        </a:p>
      </dgm:t>
    </dgm:pt>
    <dgm:pt modelId="{860351C5-D51A-47FB-BC20-94364B758140}" type="sibTrans" cxnId="{052D57DF-613B-491C-B349-5C9225317BE6}">
      <dgm:prSet phldrT="4" phldr="0"/>
      <dgm:spPr/>
      <dgm:t>
        <a:bodyPr/>
        <a:lstStyle/>
        <a:p>
          <a:r>
            <a:rPr lang="en-US"/>
            <a:t>4</a:t>
          </a:r>
        </a:p>
      </dgm:t>
    </dgm:pt>
    <dgm:pt modelId="{DB98919E-5966-4D01-ABFA-8D1C02675F74}">
      <dgm:prSet/>
      <dgm:spPr/>
      <dgm:t>
        <a:bodyPr/>
        <a:lstStyle/>
        <a:p>
          <a:pPr rtl="0"/>
          <a:r>
            <a:rPr lang="en-US">
              <a:latin typeface="Gabriola"/>
            </a:rPr>
            <a:t>5. Now connect L and N terminals of Tube Light section to L and N terminals of CU as shown in figure. </a:t>
          </a:r>
        </a:p>
      </dgm:t>
    </dgm:pt>
    <dgm:pt modelId="{6848B395-8E62-4887-95DB-DA89043A375B}" type="parTrans" cxnId="{29F59CE1-8067-45AB-984D-84473EDDBEEF}">
      <dgm:prSet/>
      <dgm:spPr/>
      <dgm:t>
        <a:bodyPr/>
        <a:lstStyle/>
        <a:p>
          <a:endParaRPr lang="en-US"/>
        </a:p>
      </dgm:t>
    </dgm:pt>
    <dgm:pt modelId="{680C8D37-DD72-4FC6-AD3C-EAC17895F351}" type="sibTrans" cxnId="{29F59CE1-8067-45AB-984D-84473EDDBEEF}">
      <dgm:prSet phldrT="5" phldr="0"/>
      <dgm:spPr/>
      <dgm:t>
        <a:bodyPr/>
        <a:lstStyle/>
        <a:p>
          <a:r>
            <a:rPr lang="en-US"/>
            <a:t>5</a:t>
          </a:r>
        </a:p>
      </dgm:t>
    </dgm:pt>
    <dgm:pt modelId="{A085BCE5-01A9-4FAA-BED6-8C71331E2C86}">
      <dgm:prSet/>
      <dgm:spPr/>
      <dgm:t>
        <a:bodyPr/>
        <a:lstStyle/>
        <a:p>
          <a:r>
            <a:rPr lang="en-US">
              <a:latin typeface="Gabriola"/>
            </a:rPr>
            <a:t>6. Now switch On the MCB, so tube light will turn on. </a:t>
          </a:r>
        </a:p>
      </dgm:t>
    </dgm:pt>
    <dgm:pt modelId="{3B3003C7-753D-42B2-9032-AFE55E3FE803}" type="parTrans" cxnId="{E32F144B-78E3-410E-8DFE-1F20E4CD7683}">
      <dgm:prSet/>
      <dgm:spPr/>
      <dgm:t>
        <a:bodyPr/>
        <a:lstStyle/>
        <a:p>
          <a:endParaRPr lang="en-US"/>
        </a:p>
      </dgm:t>
    </dgm:pt>
    <dgm:pt modelId="{6C00D718-2384-487A-8CA7-E3E02D49B9D4}" type="sibTrans" cxnId="{E32F144B-78E3-410E-8DFE-1F20E4CD7683}">
      <dgm:prSet phldrT="6" phldr="0"/>
      <dgm:spPr/>
      <dgm:t>
        <a:bodyPr/>
        <a:lstStyle/>
        <a:p>
          <a:r>
            <a:rPr lang="en-US"/>
            <a:t>6</a:t>
          </a:r>
        </a:p>
      </dgm:t>
    </dgm:pt>
    <dgm:pt modelId="{82855D1F-60C6-406A-B60D-AC5E6175B9BC}" type="pres">
      <dgm:prSet presAssocID="{A026B857-D392-4D54-AA1D-8BECF5FB5DFD}" presName="linearFlow" presStyleCnt="0">
        <dgm:presLayoutVars>
          <dgm:dir/>
          <dgm:animLvl val="lvl"/>
          <dgm:resizeHandles val="exact"/>
        </dgm:presLayoutVars>
      </dgm:prSet>
      <dgm:spPr/>
    </dgm:pt>
    <dgm:pt modelId="{A450E35D-182D-4957-9A23-85540085AE89}" type="pres">
      <dgm:prSet presAssocID="{4ED045AA-8EF0-4131-9C5F-34F88951846B}" presName="compositeNode" presStyleCnt="0"/>
      <dgm:spPr/>
    </dgm:pt>
    <dgm:pt modelId="{79411CC4-601F-44C7-9D27-317293DDDAED}" type="pres">
      <dgm:prSet presAssocID="{4ED045AA-8EF0-4131-9C5F-34F88951846B}" presName="parTx" presStyleLbl="node1" presStyleIdx="0" presStyleCnt="0">
        <dgm:presLayoutVars>
          <dgm:chMax val="0"/>
          <dgm:chPref val="0"/>
          <dgm:bulletEnabled val="1"/>
        </dgm:presLayoutVars>
      </dgm:prSet>
      <dgm:spPr/>
    </dgm:pt>
    <dgm:pt modelId="{6C3F3582-A683-46E6-8756-D00297D9FCEA}" type="pres">
      <dgm:prSet presAssocID="{4ED045AA-8EF0-4131-9C5F-34F88951846B}" presName="parSh" presStyleCnt="0"/>
      <dgm:spPr/>
    </dgm:pt>
    <dgm:pt modelId="{A9243818-E4AD-4798-82F3-C1C33E688125}" type="pres">
      <dgm:prSet presAssocID="{4ED045AA-8EF0-4131-9C5F-34F88951846B}" presName="lineNode" presStyleLbl="alignAccFollowNode1" presStyleIdx="0" presStyleCnt="18"/>
      <dgm:spPr/>
    </dgm:pt>
    <dgm:pt modelId="{A50973FD-2BED-4E80-827E-C671FAE7E143}" type="pres">
      <dgm:prSet presAssocID="{4ED045AA-8EF0-4131-9C5F-34F88951846B}" presName="lineArrowNode" presStyleLbl="alignAccFollowNode1" presStyleIdx="1" presStyleCnt="18"/>
      <dgm:spPr/>
    </dgm:pt>
    <dgm:pt modelId="{E358B169-0DFA-4580-9472-4C30EB7AA969}" type="pres">
      <dgm:prSet presAssocID="{6762D359-E05D-4A8D-84B0-2265A37E8C40}" presName="sibTransNodeCircle" presStyleLbl="alignNode1" presStyleIdx="0" presStyleCnt="6">
        <dgm:presLayoutVars>
          <dgm:chMax val="0"/>
          <dgm:bulletEnabled/>
        </dgm:presLayoutVars>
      </dgm:prSet>
      <dgm:spPr/>
    </dgm:pt>
    <dgm:pt modelId="{BA83D6C0-C907-43E9-84D1-09325ED61E3F}" type="pres">
      <dgm:prSet presAssocID="{6762D359-E05D-4A8D-84B0-2265A37E8C40}" presName="spacerBetweenCircleAndCallout" presStyleCnt="0">
        <dgm:presLayoutVars/>
      </dgm:prSet>
      <dgm:spPr/>
    </dgm:pt>
    <dgm:pt modelId="{F220151A-32C7-485A-BCED-AF388AB54B23}" type="pres">
      <dgm:prSet presAssocID="{4ED045AA-8EF0-4131-9C5F-34F88951846B}" presName="nodeText" presStyleLbl="alignAccFollowNode1" presStyleIdx="2" presStyleCnt="18">
        <dgm:presLayoutVars>
          <dgm:bulletEnabled val="1"/>
        </dgm:presLayoutVars>
      </dgm:prSet>
      <dgm:spPr/>
    </dgm:pt>
    <dgm:pt modelId="{C66DE025-E132-4A1E-A52C-988D10B234DC}" type="pres">
      <dgm:prSet presAssocID="{6762D359-E05D-4A8D-84B0-2265A37E8C40}" presName="sibTransComposite" presStyleCnt="0"/>
      <dgm:spPr/>
    </dgm:pt>
    <dgm:pt modelId="{850D22C9-B89F-4151-BD28-43504D67AB53}" type="pres">
      <dgm:prSet presAssocID="{79ECED71-E45F-427F-8330-7C3E17C68DE4}" presName="compositeNode" presStyleCnt="0"/>
      <dgm:spPr/>
    </dgm:pt>
    <dgm:pt modelId="{FC9EA337-1976-471D-B849-CD5AA96289C0}" type="pres">
      <dgm:prSet presAssocID="{79ECED71-E45F-427F-8330-7C3E17C68DE4}" presName="parTx" presStyleLbl="node1" presStyleIdx="0" presStyleCnt="0">
        <dgm:presLayoutVars>
          <dgm:chMax val="0"/>
          <dgm:chPref val="0"/>
          <dgm:bulletEnabled val="1"/>
        </dgm:presLayoutVars>
      </dgm:prSet>
      <dgm:spPr/>
    </dgm:pt>
    <dgm:pt modelId="{E7EC0D95-9D6E-471B-9CE2-BB229085FF43}" type="pres">
      <dgm:prSet presAssocID="{79ECED71-E45F-427F-8330-7C3E17C68DE4}" presName="parSh" presStyleCnt="0"/>
      <dgm:spPr/>
    </dgm:pt>
    <dgm:pt modelId="{42E94F0A-4ABA-4123-9862-BEA0AC652F9E}" type="pres">
      <dgm:prSet presAssocID="{79ECED71-E45F-427F-8330-7C3E17C68DE4}" presName="lineNode" presStyleLbl="alignAccFollowNode1" presStyleIdx="3" presStyleCnt="18"/>
      <dgm:spPr/>
    </dgm:pt>
    <dgm:pt modelId="{87DC291A-20B0-4622-A5FA-C9983F755027}" type="pres">
      <dgm:prSet presAssocID="{79ECED71-E45F-427F-8330-7C3E17C68DE4}" presName="lineArrowNode" presStyleLbl="alignAccFollowNode1" presStyleIdx="4" presStyleCnt="18"/>
      <dgm:spPr/>
    </dgm:pt>
    <dgm:pt modelId="{64E46D4D-3E50-48B1-BB52-30B1486783B1}" type="pres">
      <dgm:prSet presAssocID="{3C9E0BE7-704F-45EF-8856-FE5E5C0329F2}" presName="sibTransNodeCircle" presStyleLbl="alignNode1" presStyleIdx="1" presStyleCnt="6">
        <dgm:presLayoutVars>
          <dgm:chMax val="0"/>
          <dgm:bulletEnabled/>
        </dgm:presLayoutVars>
      </dgm:prSet>
      <dgm:spPr/>
    </dgm:pt>
    <dgm:pt modelId="{B0CCFF41-DC89-43C4-91A6-338B567C05DA}" type="pres">
      <dgm:prSet presAssocID="{3C9E0BE7-704F-45EF-8856-FE5E5C0329F2}" presName="spacerBetweenCircleAndCallout" presStyleCnt="0">
        <dgm:presLayoutVars/>
      </dgm:prSet>
      <dgm:spPr/>
    </dgm:pt>
    <dgm:pt modelId="{C579E177-0CAA-465B-87AB-8AF43064ED0F}" type="pres">
      <dgm:prSet presAssocID="{79ECED71-E45F-427F-8330-7C3E17C68DE4}" presName="nodeText" presStyleLbl="alignAccFollowNode1" presStyleIdx="5" presStyleCnt="18">
        <dgm:presLayoutVars>
          <dgm:bulletEnabled val="1"/>
        </dgm:presLayoutVars>
      </dgm:prSet>
      <dgm:spPr/>
    </dgm:pt>
    <dgm:pt modelId="{FDD17C0B-1DD7-42C0-B0EF-C94088D5C997}" type="pres">
      <dgm:prSet presAssocID="{3C9E0BE7-704F-45EF-8856-FE5E5C0329F2}" presName="sibTransComposite" presStyleCnt="0"/>
      <dgm:spPr/>
    </dgm:pt>
    <dgm:pt modelId="{71DE46FB-5772-47B0-B21B-E286ECBE466D}" type="pres">
      <dgm:prSet presAssocID="{78C3052D-82D6-47FA-8EF3-1D57B92BA8BF}" presName="compositeNode" presStyleCnt="0"/>
      <dgm:spPr/>
    </dgm:pt>
    <dgm:pt modelId="{825A2672-8016-49BC-8EF4-3BC9CA36D773}" type="pres">
      <dgm:prSet presAssocID="{78C3052D-82D6-47FA-8EF3-1D57B92BA8BF}" presName="parTx" presStyleLbl="node1" presStyleIdx="0" presStyleCnt="0">
        <dgm:presLayoutVars>
          <dgm:chMax val="0"/>
          <dgm:chPref val="0"/>
          <dgm:bulletEnabled val="1"/>
        </dgm:presLayoutVars>
      </dgm:prSet>
      <dgm:spPr/>
    </dgm:pt>
    <dgm:pt modelId="{DDDF2059-3B87-48EA-8E21-C83DB9A6ED45}" type="pres">
      <dgm:prSet presAssocID="{78C3052D-82D6-47FA-8EF3-1D57B92BA8BF}" presName="parSh" presStyleCnt="0"/>
      <dgm:spPr/>
    </dgm:pt>
    <dgm:pt modelId="{3290C530-1861-4281-9646-718A27E44571}" type="pres">
      <dgm:prSet presAssocID="{78C3052D-82D6-47FA-8EF3-1D57B92BA8BF}" presName="lineNode" presStyleLbl="alignAccFollowNode1" presStyleIdx="6" presStyleCnt="18"/>
      <dgm:spPr/>
    </dgm:pt>
    <dgm:pt modelId="{94BC10A8-0479-4E53-8FFB-A2A44B836113}" type="pres">
      <dgm:prSet presAssocID="{78C3052D-82D6-47FA-8EF3-1D57B92BA8BF}" presName="lineArrowNode" presStyleLbl="alignAccFollowNode1" presStyleIdx="7" presStyleCnt="18"/>
      <dgm:spPr/>
    </dgm:pt>
    <dgm:pt modelId="{44530402-17F7-4512-A9E3-703E486905E8}" type="pres">
      <dgm:prSet presAssocID="{84BF9D48-7C9B-46F1-ACAF-133BBE693E6D}" presName="sibTransNodeCircle" presStyleLbl="alignNode1" presStyleIdx="2" presStyleCnt="6">
        <dgm:presLayoutVars>
          <dgm:chMax val="0"/>
          <dgm:bulletEnabled/>
        </dgm:presLayoutVars>
      </dgm:prSet>
      <dgm:spPr/>
    </dgm:pt>
    <dgm:pt modelId="{D14870D8-736B-48B3-B83F-584DA458D30C}" type="pres">
      <dgm:prSet presAssocID="{84BF9D48-7C9B-46F1-ACAF-133BBE693E6D}" presName="spacerBetweenCircleAndCallout" presStyleCnt="0">
        <dgm:presLayoutVars/>
      </dgm:prSet>
      <dgm:spPr/>
    </dgm:pt>
    <dgm:pt modelId="{7B76F54F-3A07-4349-B429-1997B536642D}" type="pres">
      <dgm:prSet presAssocID="{78C3052D-82D6-47FA-8EF3-1D57B92BA8BF}" presName="nodeText" presStyleLbl="alignAccFollowNode1" presStyleIdx="8" presStyleCnt="18">
        <dgm:presLayoutVars>
          <dgm:bulletEnabled val="1"/>
        </dgm:presLayoutVars>
      </dgm:prSet>
      <dgm:spPr/>
    </dgm:pt>
    <dgm:pt modelId="{E9B88282-10EB-492F-B7C3-F4F95E73DA2B}" type="pres">
      <dgm:prSet presAssocID="{84BF9D48-7C9B-46F1-ACAF-133BBE693E6D}" presName="sibTransComposite" presStyleCnt="0"/>
      <dgm:spPr/>
    </dgm:pt>
    <dgm:pt modelId="{1C422875-D4EE-4472-825C-96BC813B9970}" type="pres">
      <dgm:prSet presAssocID="{DD89649D-6DB8-43AE-8331-2DC73FF70EF5}" presName="compositeNode" presStyleCnt="0"/>
      <dgm:spPr/>
    </dgm:pt>
    <dgm:pt modelId="{89FC7A01-D185-4177-BA82-6C9AF6F2FB57}" type="pres">
      <dgm:prSet presAssocID="{DD89649D-6DB8-43AE-8331-2DC73FF70EF5}" presName="parTx" presStyleLbl="node1" presStyleIdx="0" presStyleCnt="0">
        <dgm:presLayoutVars>
          <dgm:chMax val="0"/>
          <dgm:chPref val="0"/>
          <dgm:bulletEnabled val="1"/>
        </dgm:presLayoutVars>
      </dgm:prSet>
      <dgm:spPr/>
    </dgm:pt>
    <dgm:pt modelId="{CE5BE739-43B0-4EDD-B3BF-F2D3D93690A4}" type="pres">
      <dgm:prSet presAssocID="{DD89649D-6DB8-43AE-8331-2DC73FF70EF5}" presName="parSh" presStyleCnt="0"/>
      <dgm:spPr/>
    </dgm:pt>
    <dgm:pt modelId="{0D8527C5-F7C2-4822-A91F-C862717E4361}" type="pres">
      <dgm:prSet presAssocID="{DD89649D-6DB8-43AE-8331-2DC73FF70EF5}" presName="lineNode" presStyleLbl="alignAccFollowNode1" presStyleIdx="9" presStyleCnt="18"/>
      <dgm:spPr/>
    </dgm:pt>
    <dgm:pt modelId="{8D87C8C2-9C4F-407E-8F61-90ED4995B022}" type="pres">
      <dgm:prSet presAssocID="{DD89649D-6DB8-43AE-8331-2DC73FF70EF5}" presName="lineArrowNode" presStyleLbl="alignAccFollowNode1" presStyleIdx="10" presStyleCnt="18"/>
      <dgm:spPr/>
    </dgm:pt>
    <dgm:pt modelId="{6FF0B834-B8A5-403C-9A47-5D6B34896335}" type="pres">
      <dgm:prSet presAssocID="{860351C5-D51A-47FB-BC20-94364B758140}" presName="sibTransNodeCircle" presStyleLbl="alignNode1" presStyleIdx="3" presStyleCnt="6">
        <dgm:presLayoutVars>
          <dgm:chMax val="0"/>
          <dgm:bulletEnabled/>
        </dgm:presLayoutVars>
      </dgm:prSet>
      <dgm:spPr/>
    </dgm:pt>
    <dgm:pt modelId="{6DADD477-5050-49A2-BEC7-C2010B60574A}" type="pres">
      <dgm:prSet presAssocID="{860351C5-D51A-47FB-BC20-94364B758140}" presName="spacerBetweenCircleAndCallout" presStyleCnt="0">
        <dgm:presLayoutVars/>
      </dgm:prSet>
      <dgm:spPr/>
    </dgm:pt>
    <dgm:pt modelId="{71C988D8-2E6C-45DA-A5CF-5742CE4BCE3C}" type="pres">
      <dgm:prSet presAssocID="{DD89649D-6DB8-43AE-8331-2DC73FF70EF5}" presName="nodeText" presStyleLbl="alignAccFollowNode1" presStyleIdx="11" presStyleCnt="18">
        <dgm:presLayoutVars>
          <dgm:bulletEnabled val="1"/>
        </dgm:presLayoutVars>
      </dgm:prSet>
      <dgm:spPr/>
    </dgm:pt>
    <dgm:pt modelId="{90B33411-0A85-4944-B828-5F81D44190A8}" type="pres">
      <dgm:prSet presAssocID="{860351C5-D51A-47FB-BC20-94364B758140}" presName="sibTransComposite" presStyleCnt="0"/>
      <dgm:spPr/>
    </dgm:pt>
    <dgm:pt modelId="{32DB5D88-4F11-42D7-B68A-A60F6BC62282}" type="pres">
      <dgm:prSet presAssocID="{DB98919E-5966-4D01-ABFA-8D1C02675F74}" presName="compositeNode" presStyleCnt="0"/>
      <dgm:spPr/>
    </dgm:pt>
    <dgm:pt modelId="{45866B8C-1257-4420-87AB-DBBA30142D2C}" type="pres">
      <dgm:prSet presAssocID="{DB98919E-5966-4D01-ABFA-8D1C02675F74}" presName="parTx" presStyleLbl="node1" presStyleIdx="0" presStyleCnt="0">
        <dgm:presLayoutVars>
          <dgm:chMax val="0"/>
          <dgm:chPref val="0"/>
          <dgm:bulletEnabled val="1"/>
        </dgm:presLayoutVars>
      </dgm:prSet>
      <dgm:spPr/>
    </dgm:pt>
    <dgm:pt modelId="{77162A42-CB1D-4B7D-86AE-386E0C70EE83}" type="pres">
      <dgm:prSet presAssocID="{DB98919E-5966-4D01-ABFA-8D1C02675F74}" presName="parSh" presStyleCnt="0"/>
      <dgm:spPr/>
    </dgm:pt>
    <dgm:pt modelId="{40A47127-23EB-40ED-923A-50DEDF587C44}" type="pres">
      <dgm:prSet presAssocID="{DB98919E-5966-4D01-ABFA-8D1C02675F74}" presName="lineNode" presStyleLbl="alignAccFollowNode1" presStyleIdx="12" presStyleCnt="18"/>
      <dgm:spPr/>
    </dgm:pt>
    <dgm:pt modelId="{9F49720F-88F7-47AC-A7E2-7224126FDB9E}" type="pres">
      <dgm:prSet presAssocID="{DB98919E-5966-4D01-ABFA-8D1C02675F74}" presName="lineArrowNode" presStyleLbl="alignAccFollowNode1" presStyleIdx="13" presStyleCnt="18"/>
      <dgm:spPr/>
    </dgm:pt>
    <dgm:pt modelId="{8611583C-7AC4-454A-B908-771F5485273D}" type="pres">
      <dgm:prSet presAssocID="{680C8D37-DD72-4FC6-AD3C-EAC17895F351}" presName="sibTransNodeCircle" presStyleLbl="alignNode1" presStyleIdx="4" presStyleCnt="6">
        <dgm:presLayoutVars>
          <dgm:chMax val="0"/>
          <dgm:bulletEnabled/>
        </dgm:presLayoutVars>
      </dgm:prSet>
      <dgm:spPr/>
    </dgm:pt>
    <dgm:pt modelId="{8E2B6020-F2D0-4281-B403-311767CB5783}" type="pres">
      <dgm:prSet presAssocID="{680C8D37-DD72-4FC6-AD3C-EAC17895F351}" presName="spacerBetweenCircleAndCallout" presStyleCnt="0">
        <dgm:presLayoutVars/>
      </dgm:prSet>
      <dgm:spPr/>
    </dgm:pt>
    <dgm:pt modelId="{4CA94F65-539A-4495-B19D-AF9F3BDBB9B1}" type="pres">
      <dgm:prSet presAssocID="{DB98919E-5966-4D01-ABFA-8D1C02675F74}" presName="nodeText" presStyleLbl="alignAccFollowNode1" presStyleIdx="14" presStyleCnt="18">
        <dgm:presLayoutVars>
          <dgm:bulletEnabled val="1"/>
        </dgm:presLayoutVars>
      </dgm:prSet>
      <dgm:spPr/>
    </dgm:pt>
    <dgm:pt modelId="{4BDF51B8-DC1E-4F4A-A0CD-9BA630F0DE6E}" type="pres">
      <dgm:prSet presAssocID="{680C8D37-DD72-4FC6-AD3C-EAC17895F351}" presName="sibTransComposite" presStyleCnt="0"/>
      <dgm:spPr/>
    </dgm:pt>
    <dgm:pt modelId="{8AC04A25-633A-4B1A-B27E-0147147E3DDD}" type="pres">
      <dgm:prSet presAssocID="{A085BCE5-01A9-4FAA-BED6-8C71331E2C86}" presName="compositeNode" presStyleCnt="0"/>
      <dgm:spPr/>
    </dgm:pt>
    <dgm:pt modelId="{5DD0C9D5-CCDC-445F-AD74-EE57C16F7679}" type="pres">
      <dgm:prSet presAssocID="{A085BCE5-01A9-4FAA-BED6-8C71331E2C86}" presName="parTx" presStyleLbl="node1" presStyleIdx="0" presStyleCnt="0">
        <dgm:presLayoutVars>
          <dgm:chMax val="0"/>
          <dgm:chPref val="0"/>
          <dgm:bulletEnabled val="1"/>
        </dgm:presLayoutVars>
      </dgm:prSet>
      <dgm:spPr/>
    </dgm:pt>
    <dgm:pt modelId="{D9AEB7AF-E3AF-43CC-B762-C4E29846B1B0}" type="pres">
      <dgm:prSet presAssocID="{A085BCE5-01A9-4FAA-BED6-8C71331E2C86}" presName="parSh" presStyleCnt="0"/>
      <dgm:spPr/>
    </dgm:pt>
    <dgm:pt modelId="{55182F57-EE1D-4F33-A9A6-DF64BD3DD6D3}" type="pres">
      <dgm:prSet presAssocID="{A085BCE5-01A9-4FAA-BED6-8C71331E2C86}" presName="lineNode" presStyleLbl="alignAccFollowNode1" presStyleIdx="15" presStyleCnt="18"/>
      <dgm:spPr/>
    </dgm:pt>
    <dgm:pt modelId="{6F04D602-B516-4DD7-A188-06C46CC7C8DC}" type="pres">
      <dgm:prSet presAssocID="{A085BCE5-01A9-4FAA-BED6-8C71331E2C86}" presName="lineArrowNode" presStyleLbl="alignAccFollowNode1" presStyleIdx="16" presStyleCnt="18"/>
      <dgm:spPr/>
    </dgm:pt>
    <dgm:pt modelId="{4E05ADCD-0E9A-4CCD-B6CA-E15C738550A0}" type="pres">
      <dgm:prSet presAssocID="{6C00D718-2384-487A-8CA7-E3E02D49B9D4}" presName="sibTransNodeCircle" presStyleLbl="alignNode1" presStyleIdx="5" presStyleCnt="6">
        <dgm:presLayoutVars>
          <dgm:chMax val="0"/>
          <dgm:bulletEnabled/>
        </dgm:presLayoutVars>
      </dgm:prSet>
      <dgm:spPr/>
    </dgm:pt>
    <dgm:pt modelId="{CE118DC2-99D4-4450-8D6A-0DED96EB2081}" type="pres">
      <dgm:prSet presAssocID="{6C00D718-2384-487A-8CA7-E3E02D49B9D4}" presName="spacerBetweenCircleAndCallout" presStyleCnt="0">
        <dgm:presLayoutVars/>
      </dgm:prSet>
      <dgm:spPr/>
    </dgm:pt>
    <dgm:pt modelId="{B773F574-5363-4B85-94B6-5EE01F05111E}" type="pres">
      <dgm:prSet presAssocID="{A085BCE5-01A9-4FAA-BED6-8C71331E2C86}" presName="nodeText" presStyleLbl="alignAccFollowNode1" presStyleIdx="17" presStyleCnt="18">
        <dgm:presLayoutVars>
          <dgm:bulletEnabled val="1"/>
        </dgm:presLayoutVars>
      </dgm:prSet>
      <dgm:spPr/>
    </dgm:pt>
  </dgm:ptLst>
  <dgm:cxnLst>
    <dgm:cxn modelId="{515DE101-3891-4537-97A5-4F45671F8ACC}" type="presOf" srcId="{79ECED71-E45F-427F-8330-7C3E17C68DE4}" destId="{C579E177-0CAA-465B-87AB-8AF43064ED0F}" srcOrd="0" destOrd="0" presId="urn:microsoft.com/office/officeart/2016/7/layout/LinearArrowProcessNumbered"/>
    <dgm:cxn modelId="{5F4DC705-2DE0-4395-AB2E-FEBD881500E2}" type="presOf" srcId="{A085BCE5-01A9-4FAA-BED6-8C71331E2C86}" destId="{B773F574-5363-4B85-94B6-5EE01F05111E}" srcOrd="0" destOrd="0" presId="urn:microsoft.com/office/officeart/2016/7/layout/LinearArrowProcessNumbered"/>
    <dgm:cxn modelId="{FD872024-6501-400C-AA1E-795FE043D44F}" type="presOf" srcId="{4ED045AA-8EF0-4131-9C5F-34F88951846B}" destId="{F220151A-32C7-485A-BCED-AF388AB54B23}" srcOrd="0" destOrd="0" presId="urn:microsoft.com/office/officeart/2016/7/layout/LinearArrowProcessNumbered"/>
    <dgm:cxn modelId="{012C0232-12A9-4D90-890A-43853E6FB5DB}" type="presOf" srcId="{680C8D37-DD72-4FC6-AD3C-EAC17895F351}" destId="{8611583C-7AC4-454A-B908-771F5485273D}" srcOrd="0" destOrd="0" presId="urn:microsoft.com/office/officeart/2016/7/layout/LinearArrowProcessNumbered"/>
    <dgm:cxn modelId="{5F6E4934-78E2-44F6-AFA1-4AE09778FCD8}" type="presOf" srcId="{DD89649D-6DB8-43AE-8331-2DC73FF70EF5}" destId="{71C988D8-2E6C-45DA-A5CF-5742CE4BCE3C}" srcOrd="0" destOrd="0" presId="urn:microsoft.com/office/officeart/2016/7/layout/LinearArrowProcessNumbered"/>
    <dgm:cxn modelId="{5585D75E-EFC1-4042-94C1-BB4C4BC936F7}" srcId="{A026B857-D392-4D54-AA1D-8BECF5FB5DFD}" destId="{78C3052D-82D6-47FA-8EF3-1D57B92BA8BF}" srcOrd="2" destOrd="0" parTransId="{A996A60D-65A3-429F-8F95-33AD4953F245}" sibTransId="{84BF9D48-7C9B-46F1-ACAF-133BBE693E6D}"/>
    <dgm:cxn modelId="{E32F144B-78E3-410E-8DFE-1F20E4CD7683}" srcId="{A026B857-D392-4D54-AA1D-8BECF5FB5DFD}" destId="{A085BCE5-01A9-4FAA-BED6-8C71331E2C86}" srcOrd="5" destOrd="0" parTransId="{3B3003C7-753D-42B2-9032-AFE55E3FE803}" sibTransId="{6C00D718-2384-487A-8CA7-E3E02D49B9D4}"/>
    <dgm:cxn modelId="{C3F31674-9752-40B7-9880-E06C3EDAB57C}" type="presOf" srcId="{3C9E0BE7-704F-45EF-8856-FE5E5C0329F2}" destId="{64E46D4D-3E50-48B1-BB52-30B1486783B1}" srcOrd="0" destOrd="0" presId="urn:microsoft.com/office/officeart/2016/7/layout/LinearArrowProcessNumbered"/>
    <dgm:cxn modelId="{3822D283-8D67-4EE2-BFB6-1C85E091B812}" srcId="{A026B857-D392-4D54-AA1D-8BECF5FB5DFD}" destId="{79ECED71-E45F-427F-8330-7C3E17C68DE4}" srcOrd="1" destOrd="0" parTransId="{070E8367-6520-4D88-85C0-B0ACA21FBDBF}" sibTransId="{3C9E0BE7-704F-45EF-8856-FE5E5C0329F2}"/>
    <dgm:cxn modelId="{81CD51A1-BBFF-4101-B52A-469FDC8C9314}" type="presOf" srcId="{DB98919E-5966-4D01-ABFA-8D1C02675F74}" destId="{4CA94F65-539A-4495-B19D-AF9F3BDBB9B1}" srcOrd="0" destOrd="0" presId="urn:microsoft.com/office/officeart/2016/7/layout/LinearArrowProcessNumbered"/>
    <dgm:cxn modelId="{43929BB0-D2B7-42D8-A33A-C7E7CAC73F76}" type="presOf" srcId="{6C00D718-2384-487A-8CA7-E3E02D49B9D4}" destId="{4E05ADCD-0E9A-4CCD-B6CA-E15C738550A0}" srcOrd="0" destOrd="0" presId="urn:microsoft.com/office/officeart/2016/7/layout/LinearArrowProcessNumbered"/>
    <dgm:cxn modelId="{B1623AC5-C30B-4946-8F74-4FF78A9704D0}" type="presOf" srcId="{6762D359-E05D-4A8D-84B0-2265A37E8C40}" destId="{E358B169-0DFA-4580-9472-4C30EB7AA969}" srcOrd="0" destOrd="0" presId="urn:microsoft.com/office/officeart/2016/7/layout/LinearArrowProcessNumbered"/>
    <dgm:cxn modelId="{092ECCDC-271C-47F4-9D21-281CB467359D}" type="presOf" srcId="{84BF9D48-7C9B-46F1-ACAF-133BBE693E6D}" destId="{44530402-17F7-4512-A9E3-703E486905E8}" srcOrd="0" destOrd="0" presId="urn:microsoft.com/office/officeart/2016/7/layout/LinearArrowProcessNumbered"/>
    <dgm:cxn modelId="{052D57DF-613B-491C-B349-5C9225317BE6}" srcId="{A026B857-D392-4D54-AA1D-8BECF5FB5DFD}" destId="{DD89649D-6DB8-43AE-8331-2DC73FF70EF5}" srcOrd="3" destOrd="0" parTransId="{92611DA9-E8F4-40EE-ABA1-38A0273CEE9E}" sibTransId="{860351C5-D51A-47FB-BC20-94364B758140}"/>
    <dgm:cxn modelId="{29F59CE1-8067-45AB-984D-84473EDDBEEF}" srcId="{A026B857-D392-4D54-AA1D-8BECF5FB5DFD}" destId="{DB98919E-5966-4D01-ABFA-8D1C02675F74}" srcOrd="4" destOrd="0" parTransId="{6848B395-8E62-4887-95DB-DA89043A375B}" sibTransId="{680C8D37-DD72-4FC6-AD3C-EAC17895F351}"/>
    <dgm:cxn modelId="{086D6CE7-7B71-4FCF-BB1A-207A722BE194}" type="presOf" srcId="{A026B857-D392-4D54-AA1D-8BECF5FB5DFD}" destId="{82855D1F-60C6-406A-B60D-AC5E6175B9BC}" srcOrd="0" destOrd="0" presId="urn:microsoft.com/office/officeart/2016/7/layout/LinearArrowProcessNumbered"/>
    <dgm:cxn modelId="{CC7C1BF2-7D14-4486-87D4-1FEC7DEBBBD2}" type="presOf" srcId="{78C3052D-82D6-47FA-8EF3-1D57B92BA8BF}" destId="{7B76F54F-3A07-4349-B429-1997B536642D}" srcOrd="0" destOrd="0" presId="urn:microsoft.com/office/officeart/2016/7/layout/LinearArrowProcessNumbered"/>
    <dgm:cxn modelId="{F7AD2AF6-BBDB-4FBD-879C-A0846D523901}" type="presOf" srcId="{860351C5-D51A-47FB-BC20-94364B758140}" destId="{6FF0B834-B8A5-403C-9A47-5D6B34896335}" srcOrd="0" destOrd="0" presId="urn:microsoft.com/office/officeart/2016/7/layout/LinearArrowProcessNumbered"/>
    <dgm:cxn modelId="{EA5661FC-95EA-421E-9B92-771386B6A728}" srcId="{A026B857-D392-4D54-AA1D-8BECF5FB5DFD}" destId="{4ED045AA-8EF0-4131-9C5F-34F88951846B}" srcOrd="0" destOrd="0" parTransId="{D99EE141-6391-43B6-9A54-718B6BEEACA2}" sibTransId="{6762D359-E05D-4A8D-84B0-2265A37E8C40}"/>
    <dgm:cxn modelId="{277B0DDA-21D9-46F5-A5A9-2EEEC73E099E}" type="presParOf" srcId="{82855D1F-60C6-406A-B60D-AC5E6175B9BC}" destId="{A450E35D-182D-4957-9A23-85540085AE89}" srcOrd="0" destOrd="0" presId="urn:microsoft.com/office/officeart/2016/7/layout/LinearArrowProcessNumbered"/>
    <dgm:cxn modelId="{74B47F64-3563-4C55-9F6D-D55962393505}" type="presParOf" srcId="{A450E35D-182D-4957-9A23-85540085AE89}" destId="{79411CC4-601F-44C7-9D27-317293DDDAED}" srcOrd="0" destOrd="0" presId="urn:microsoft.com/office/officeart/2016/7/layout/LinearArrowProcessNumbered"/>
    <dgm:cxn modelId="{87ACA063-FBCB-4C91-BDC5-B07BA035114E}" type="presParOf" srcId="{A450E35D-182D-4957-9A23-85540085AE89}" destId="{6C3F3582-A683-46E6-8756-D00297D9FCEA}" srcOrd="1" destOrd="0" presId="urn:microsoft.com/office/officeart/2016/7/layout/LinearArrowProcessNumbered"/>
    <dgm:cxn modelId="{FF2632E5-69FA-43DC-BF55-16E15D0E7955}" type="presParOf" srcId="{6C3F3582-A683-46E6-8756-D00297D9FCEA}" destId="{A9243818-E4AD-4798-82F3-C1C33E688125}" srcOrd="0" destOrd="0" presId="urn:microsoft.com/office/officeart/2016/7/layout/LinearArrowProcessNumbered"/>
    <dgm:cxn modelId="{815F228C-4256-448A-B5DD-5D8512E557A0}" type="presParOf" srcId="{6C3F3582-A683-46E6-8756-D00297D9FCEA}" destId="{A50973FD-2BED-4E80-827E-C671FAE7E143}" srcOrd="1" destOrd="0" presId="urn:microsoft.com/office/officeart/2016/7/layout/LinearArrowProcessNumbered"/>
    <dgm:cxn modelId="{45D78F24-0424-4627-B2E9-9C950E5345D9}" type="presParOf" srcId="{6C3F3582-A683-46E6-8756-D00297D9FCEA}" destId="{E358B169-0DFA-4580-9472-4C30EB7AA969}" srcOrd="2" destOrd="0" presId="urn:microsoft.com/office/officeart/2016/7/layout/LinearArrowProcessNumbered"/>
    <dgm:cxn modelId="{E0E91696-DE0C-4E1F-B3E5-DB608FDC3FDC}" type="presParOf" srcId="{6C3F3582-A683-46E6-8756-D00297D9FCEA}" destId="{BA83D6C0-C907-43E9-84D1-09325ED61E3F}" srcOrd="3" destOrd="0" presId="urn:microsoft.com/office/officeart/2016/7/layout/LinearArrowProcessNumbered"/>
    <dgm:cxn modelId="{7904C960-BBC9-46CD-8DD3-69D49895702E}" type="presParOf" srcId="{A450E35D-182D-4957-9A23-85540085AE89}" destId="{F220151A-32C7-485A-BCED-AF388AB54B23}" srcOrd="2" destOrd="0" presId="urn:microsoft.com/office/officeart/2016/7/layout/LinearArrowProcessNumbered"/>
    <dgm:cxn modelId="{C490E88D-D3AB-46A3-B5F9-81FA6998851D}" type="presParOf" srcId="{82855D1F-60C6-406A-B60D-AC5E6175B9BC}" destId="{C66DE025-E132-4A1E-A52C-988D10B234DC}" srcOrd="1" destOrd="0" presId="urn:microsoft.com/office/officeart/2016/7/layout/LinearArrowProcessNumbered"/>
    <dgm:cxn modelId="{6D5BE6C7-0D53-4E4D-A738-65AC5E828AE0}" type="presParOf" srcId="{82855D1F-60C6-406A-B60D-AC5E6175B9BC}" destId="{850D22C9-B89F-4151-BD28-43504D67AB53}" srcOrd="2" destOrd="0" presId="urn:microsoft.com/office/officeart/2016/7/layout/LinearArrowProcessNumbered"/>
    <dgm:cxn modelId="{26B24EEF-6653-4A04-A0D0-B88068A890C4}" type="presParOf" srcId="{850D22C9-B89F-4151-BD28-43504D67AB53}" destId="{FC9EA337-1976-471D-B849-CD5AA96289C0}" srcOrd="0" destOrd="0" presId="urn:microsoft.com/office/officeart/2016/7/layout/LinearArrowProcessNumbered"/>
    <dgm:cxn modelId="{BBC1D539-E2F5-4B6C-A69D-369A6F389F8A}" type="presParOf" srcId="{850D22C9-B89F-4151-BD28-43504D67AB53}" destId="{E7EC0D95-9D6E-471B-9CE2-BB229085FF43}" srcOrd="1" destOrd="0" presId="urn:microsoft.com/office/officeart/2016/7/layout/LinearArrowProcessNumbered"/>
    <dgm:cxn modelId="{03358266-9A4C-4397-91C7-39D551608AF3}" type="presParOf" srcId="{E7EC0D95-9D6E-471B-9CE2-BB229085FF43}" destId="{42E94F0A-4ABA-4123-9862-BEA0AC652F9E}" srcOrd="0" destOrd="0" presId="urn:microsoft.com/office/officeart/2016/7/layout/LinearArrowProcessNumbered"/>
    <dgm:cxn modelId="{6F68A05B-53EE-42C0-BE1D-86609592FF5C}" type="presParOf" srcId="{E7EC0D95-9D6E-471B-9CE2-BB229085FF43}" destId="{87DC291A-20B0-4622-A5FA-C9983F755027}" srcOrd="1" destOrd="0" presId="urn:microsoft.com/office/officeart/2016/7/layout/LinearArrowProcessNumbered"/>
    <dgm:cxn modelId="{68FC9DBE-2A97-4F7A-A004-AE0F6623DDD2}" type="presParOf" srcId="{E7EC0D95-9D6E-471B-9CE2-BB229085FF43}" destId="{64E46D4D-3E50-48B1-BB52-30B1486783B1}" srcOrd="2" destOrd="0" presId="urn:microsoft.com/office/officeart/2016/7/layout/LinearArrowProcessNumbered"/>
    <dgm:cxn modelId="{5BCC9250-B2D7-44ED-8DBB-3D3EB3D3862C}" type="presParOf" srcId="{E7EC0D95-9D6E-471B-9CE2-BB229085FF43}" destId="{B0CCFF41-DC89-43C4-91A6-338B567C05DA}" srcOrd="3" destOrd="0" presId="urn:microsoft.com/office/officeart/2016/7/layout/LinearArrowProcessNumbered"/>
    <dgm:cxn modelId="{F724C7CF-031B-4449-8DB0-7DD5213A6256}" type="presParOf" srcId="{850D22C9-B89F-4151-BD28-43504D67AB53}" destId="{C579E177-0CAA-465B-87AB-8AF43064ED0F}" srcOrd="2" destOrd="0" presId="urn:microsoft.com/office/officeart/2016/7/layout/LinearArrowProcessNumbered"/>
    <dgm:cxn modelId="{DDAD5B97-331D-472C-886C-8EEE59AA7314}" type="presParOf" srcId="{82855D1F-60C6-406A-B60D-AC5E6175B9BC}" destId="{FDD17C0B-1DD7-42C0-B0EF-C94088D5C997}" srcOrd="3" destOrd="0" presId="urn:microsoft.com/office/officeart/2016/7/layout/LinearArrowProcessNumbered"/>
    <dgm:cxn modelId="{D8B176EE-8923-48EA-BBEF-9BAC0219D963}" type="presParOf" srcId="{82855D1F-60C6-406A-B60D-AC5E6175B9BC}" destId="{71DE46FB-5772-47B0-B21B-E286ECBE466D}" srcOrd="4" destOrd="0" presId="urn:microsoft.com/office/officeart/2016/7/layout/LinearArrowProcessNumbered"/>
    <dgm:cxn modelId="{32883704-EE68-4A4C-8FED-BD20AD7C7CA2}" type="presParOf" srcId="{71DE46FB-5772-47B0-B21B-E286ECBE466D}" destId="{825A2672-8016-49BC-8EF4-3BC9CA36D773}" srcOrd="0" destOrd="0" presId="urn:microsoft.com/office/officeart/2016/7/layout/LinearArrowProcessNumbered"/>
    <dgm:cxn modelId="{255FADA3-CFEE-43DE-9DE3-693085138A65}" type="presParOf" srcId="{71DE46FB-5772-47B0-B21B-E286ECBE466D}" destId="{DDDF2059-3B87-48EA-8E21-C83DB9A6ED45}" srcOrd="1" destOrd="0" presId="urn:microsoft.com/office/officeart/2016/7/layout/LinearArrowProcessNumbered"/>
    <dgm:cxn modelId="{6055E4AA-8F66-4596-B566-0C080A972466}" type="presParOf" srcId="{DDDF2059-3B87-48EA-8E21-C83DB9A6ED45}" destId="{3290C530-1861-4281-9646-718A27E44571}" srcOrd="0" destOrd="0" presId="urn:microsoft.com/office/officeart/2016/7/layout/LinearArrowProcessNumbered"/>
    <dgm:cxn modelId="{3A762C8D-815F-43DC-941B-6E6371F6E917}" type="presParOf" srcId="{DDDF2059-3B87-48EA-8E21-C83DB9A6ED45}" destId="{94BC10A8-0479-4E53-8FFB-A2A44B836113}" srcOrd="1" destOrd="0" presId="urn:microsoft.com/office/officeart/2016/7/layout/LinearArrowProcessNumbered"/>
    <dgm:cxn modelId="{CA737863-1249-4CB5-9263-784B0CF45063}" type="presParOf" srcId="{DDDF2059-3B87-48EA-8E21-C83DB9A6ED45}" destId="{44530402-17F7-4512-A9E3-703E486905E8}" srcOrd="2" destOrd="0" presId="urn:microsoft.com/office/officeart/2016/7/layout/LinearArrowProcessNumbered"/>
    <dgm:cxn modelId="{6D88E2A7-C58C-4CAF-8976-892AAFF122B7}" type="presParOf" srcId="{DDDF2059-3B87-48EA-8E21-C83DB9A6ED45}" destId="{D14870D8-736B-48B3-B83F-584DA458D30C}" srcOrd="3" destOrd="0" presId="urn:microsoft.com/office/officeart/2016/7/layout/LinearArrowProcessNumbered"/>
    <dgm:cxn modelId="{27E341F2-F5C7-45B1-BEDF-7532B632AD34}" type="presParOf" srcId="{71DE46FB-5772-47B0-B21B-E286ECBE466D}" destId="{7B76F54F-3A07-4349-B429-1997B536642D}" srcOrd="2" destOrd="0" presId="urn:microsoft.com/office/officeart/2016/7/layout/LinearArrowProcessNumbered"/>
    <dgm:cxn modelId="{DA820F80-6AAA-406F-B090-9A382A6BFB6B}" type="presParOf" srcId="{82855D1F-60C6-406A-B60D-AC5E6175B9BC}" destId="{E9B88282-10EB-492F-B7C3-F4F95E73DA2B}" srcOrd="5" destOrd="0" presId="urn:microsoft.com/office/officeart/2016/7/layout/LinearArrowProcessNumbered"/>
    <dgm:cxn modelId="{05329172-59C5-4372-89A3-CE158A799C89}" type="presParOf" srcId="{82855D1F-60C6-406A-B60D-AC5E6175B9BC}" destId="{1C422875-D4EE-4472-825C-96BC813B9970}" srcOrd="6" destOrd="0" presId="urn:microsoft.com/office/officeart/2016/7/layout/LinearArrowProcessNumbered"/>
    <dgm:cxn modelId="{062CAFBB-5034-404A-B42A-9D3DB4C8599C}" type="presParOf" srcId="{1C422875-D4EE-4472-825C-96BC813B9970}" destId="{89FC7A01-D185-4177-BA82-6C9AF6F2FB57}" srcOrd="0" destOrd="0" presId="urn:microsoft.com/office/officeart/2016/7/layout/LinearArrowProcessNumbered"/>
    <dgm:cxn modelId="{D7CEB50F-4695-4F12-A2A1-08F546AE6E35}" type="presParOf" srcId="{1C422875-D4EE-4472-825C-96BC813B9970}" destId="{CE5BE739-43B0-4EDD-B3BF-F2D3D93690A4}" srcOrd="1" destOrd="0" presId="urn:microsoft.com/office/officeart/2016/7/layout/LinearArrowProcessNumbered"/>
    <dgm:cxn modelId="{8B7A1A7F-C763-473C-A1DC-50AD35FDB188}" type="presParOf" srcId="{CE5BE739-43B0-4EDD-B3BF-F2D3D93690A4}" destId="{0D8527C5-F7C2-4822-A91F-C862717E4361}" srcOrd="0" destOrd="0" presId="urn:microsoft.com/office/officeart/2016/7/layout/LinearArrowProcessNumbered"/>
    <dgm:cxn modelId="{D82AB8D8-7A4E-4649-893B-42EA51F63D70}" type="presParOf" srcId="{CE5BE739-43B0-4EDD-B3BF-F2D3D93690A4}" destId="{8D87C8C2-9C4F-407E-8F61-90ED4995B022}" srcOrd="1" destOrd="0" presId="urn:microsoft.com/office/officeart/2016/7/layout/LinearArrowProcessNumbered"/>
    <dgm:cxn modelId="{5E45D455-E615-44D2-BCD8-5B847326C978}" type="presParOf" srcId="{CE5BE739-43B0-4EDD-B3BF-F2D3D93690A4}" destId="{6FF0B834-B8A5-403C-9A47-5D6B34896335}" srcOrd="2" destOrd="0" presId="urn:microsoft.com/office/officeart/2016/7/layout/LinearArrowProcessNumbered"/>
    <dgm:cxn modelId="{5A83714D-6B45-42FF-BEBA-5C266432144A}" type="presParOf" srcId="{CE5BE739-43B0-4EDD-B3BF-F2D3D93690A4}" destId="{6DADD477-5050-49A2-BEC7-C2010B60574A}" srcOrd="3" destOrd="0" presId="urn:microsoft.com/office/officeart/2016/7/layout/LinearArrowProcessNumbered"/>
    <dgm:cxn modelId="{D90C4314-6086-437D-A232-8C92CC7CB840}" type="presParOf" srcId="{1C422875-D4EE-4472-825C-96BC813B9970}" destId="{71C988D8-2E6C-45DA-A5CF-5742CE4BCE3C}" srcOrd="2" destOrd="0" presId="urn:microsoft.com/office/officeart/2016/7/layout/LinearArrowProcessNumbered"/>
    <dgm:cxn modelId="{C32F519F-1A26-47DE-8D60-4B23FCB41E04}" type="presParOf" srcId="{82855D1F-60C6-406A-B60D-AC5E6175B9BC}" destId="{90B33411-0A85-4944-B828-5F81D44190A8}" srcOrd="7" destOrd="0" presId="urn:microsoft.com/office/officeart/2016/7/layout/LinearArrowProcessNumbered"/>
    <dgm:cxn modelId="{55D76AC4-B239-49A4-823D-23A0A836EA42}" type="presParOf" srcId="{82855D1F-60C6-406A-B60D-AC5E6175B9BC}" destId="{32DB5D88-4F11-42D7-B68A-A60F6BC62282}" srcOrd="8" destOrd="0" presId="urn:microsoft.com/office/officeart/2016/7/layout/LinearArrowProcessNumbered"/>
    <dgm:cxn modelId="{7B01A3F3-FEF1-4105-B728-AC3E1A35C3AB}" type="presParOf" srcId="{32DB5D88-4F11-42D7-B68A-A60F6BC62282}" destId="{45866B8C-1257-4420-87AB-DBBA30142D2C}" srcOrd="0" destOrd="0" presId="urn:microsoft.com/office/officeart/2016/7/layout/LinearArrowProcessNumbered"/>
    <dgm:cxn modelId="{E3084A14-92F4-45E6-A915-1B020444D94F}" type="presParOf" srcId="{32DB5D88-4F11-42D7-B68A-A60F6BC62282}" destId="{77162A42-CB1D-4B7D-86AE-386E0C70EE83}" srcOrd="1" destOrd="0" presId="urn:microsoft.com/office/officeart/2016/7/layout/LinearArrowProcessNumbered"/>
    <dgm:cxn modelId="{64FD4C74-488C-472F-B660-A0010F3AA5F5}" type="presParOf" srcId="{77162A42-CB1D-4B7D-86AE-386E0C70EE83}" destId="{40A47127-23EB-40ED-923A-50DEDF587C44}" srcOrd="0" destOrd="0" presId="urn:microsoft.com/office/officeart/2016/7/layout/LinearArrowProcessNumbered"/>
    <dgm:cxn modelId="{CFF7C0A2-FD5D-4913-854D-788154BC22AC}" type="presParOf" srcId="{77162A42-CB1D-4B7D-86AE-386E0C70EE83}" destId="{9F49720F-88F7-47AC-A7E2-7224126FDB9E}" srcOrd="1" destOrd="0" presId="urn:microsoft.com/office/officeart/2016/7/layout/LinearArrowProcessNumbered"/>
    <dgm:cxn modelId="{35505EDE-A47E-49DB-8313-B26AEBB3843B}" type="presParOf" srcId="{77162A42-CB1D-4B7D-86AE-386E0C70EE83}" destId="{8611583C-7AC4-454A-B908-771F5485273D}" srcOrd="2" destOrd="0" presId="urn:microsoft.com/office/officeart/2016/7/layout/LinearArrowProcessNumbered"/>
    <dgm:cxn modelId="{50CD05AA-CE85-48CA-9996-B1CCBD267F34}" type="presParOf" srcId="{77162A42-CB1D-4B7D-86AE-386E0C70EE83}" destId="{8E2B6020-F2D0-4281-B403-311767CB5783}" srcOrd="3" destOrd="0" presId="urn:microsoft.com/office/officeart/2016/7/layout/LinearArrowProcessNumbered"/>
    <dgm:cxn modelId="{6EAB2B34-D092-4B9C-99DD-558C9F5A8DC1}" type="presParOf" srcId="{32DB5D88-4F11-42D7-B68A-A60F6BC62282}" destId="{4CA94F65-539A-4495-B19D-AF9F3BDBB9B1}" srcOrd="2" destOrd="0" presId="urn:microsoft.com/office/officeart/2016/7/layout/LinearArrowProcessNumbered"/>
    <dgm:cxn modelId="{4D064730-A59C-4A12-8456-CF81F6E5D19A}" type="presParOf" srcId="{82855D1F-60C6-406A-B60D-AC5E6175B9BC}" destId="{4BDF51B8-DC1E-4F4A-A0CD-9BA630F0DE6E}" srcOrd="9" destOrd="0" presId="urn:microsoft.com/office/officeart/2016/7/layout/LinearArrowProcessNumbered"/>
    <dgm:cxn modelId="{A68DE39D-C74E-4D94-BF91-7BEEFD839B3C}" type="presParOf" srcId="{82855D1F-60C6-406A-B60D-AC5E6175B9BC}" destId="{8AC04A25-633A-4B1A-B27E-0147147E3DDD}" srcOrd="10" destOrd="0" presId="urn:microsoft.com/office/officeart/2016/7/layout/LinearArrowProcessNumbered"/>
    <dgm:cxn modelId="{BF481A9D-EE30-4BF8-8674-D3755BED10DD}" type="presParOf" srcId="{8AC04A25-633A-4B1A-B27E-0147147E3DDD}" destId="{5DD0C9D5-CCDC-445F-AD74-EE57C16F7679}" srcOrd="0" destOrd="0" presId="urn:microsoft.com/office/officeart/2016/7/layout/LinearArrowProcessNumbered"/>
    <dgm:cxn modelId="{B106D6F3-D642-4B1C-81F9-EB51D6F9FBBA}" type="presParOf" srcId="{8AC04A25-633A-4B1A-B27E-0147147E3DDD}" destId="{D9AEB7AF-E3AF-43CC-B762-C4E29846B1B0}" srcOrd="1" destOrd="0" presId="urn:microsoft.com/office/officeart/2016/7/layout/LinearArrowProcessNumbered"/>
    <dgm:cxn modelId="{B2B20EF4-7F6C-4AB3-9568-6AAA3F1E4868}" type="presParOf" srcId="{D9AEB7AF-E3AF-43CC-B762-C4E29846B1B0}" destId="{55182F57-EE1D-4F33-A9A6-DF64BD3DD6D3}" srcOrd="0" destOrd="0" presId="urn:microsoft.com/office/officeart/2016/7/layout/LinearArrowProcessNumbered"/>
    <dgm:cxn modelId="{D4347F17-EF51-468F-9242-9975F39BAAD0}" type="presParOf" srcId="{D9AEB7AF-E3AF-43CC-B762-C4E29846B1B0}" destId="{6F04D602-B516-4DD7-A188-06C46CC7C8DC}" srcOrd="1" destOrd="0" presId="urn:microsoft.com/office/officeart/2016/7/layout/LinearArrowProcessNumbered"/>
    <dgm:cxn modelId="{25016845-4220-4D9B-B29D-B5FC4898C511}" type="presParOf" srcId="{D9AEB7AF-E3AF-43CC-B762-C4E29846B1B0}" destId="{4E05ADCD-0E9A-4CCD-B6CA-E15C738550A0}" srcOrd="2" destOrd="0" presId="urn:microsoft.com/office/officeart/2016/7/layout/LinearArrowProcessNumbered"/>
    <dgm:cxn modelId="{5352C02D-792E-47B5-B22F-9C33902277D4}" type="presParOf" srcId="{D9AEB7AF-E3AF-43CC-B762-C4E29846B1B0}" destId="{CE118DC2-99D4-4450-8D6A-0DED96EB2081}" srcOrd="3" destOrd="0" presId="urn:microsoft.com/office/officeart/2016/7/layout/LinearArrowProcessNumbered"/>
    <dgm:cxn modelId="{642FAC16-9F22-41CB-9929-4324F94BF7E6}" type="presParOf" srcId="{8AC04A25-633A-4B1A-B27E-0147147E3DDD}" destId="{B773F574-5363-4B85-94B6-5EE01F05111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F4D04-1796-4170-8E88-11BCF3648EF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6C18B9-5C44-4FE4-A51E-B74A326661EC}">
      <dgm:prSet/>
      <dgm:spPr/>
      <dgm:t>
        <a:bodyPr/>
        <a:lstStyle/>
        <a:p>
          <a:pPr rtl="0"/>
          <a:r>
            <a:rPr lang="en-US">
              <a:latin typeface="Gabriola"/>
            </a:rPr>
            <a:t>1. While giving the connection be careful. </a:t>
          </a:r>
        </a:p>
      </dgm:t>
    </dgm:pt>
    <dgm:pt modelId="{E8C6B893-AD41-4EE5-8F29-614443D81034}" type="parTrans" cxnId="{981FC150-0257-4EFA-83B7-1390492B748D}">
      <dgm:prSet/>
      <dgm:spPr/>
      <dgm:t>
        <a:bodyPr/>
        <a:lstStyle/>
        <a:p>
          <a:endParaRPr lang="en-US"/>
        </a:p>
      </dgm:t>
    </dgm:pt>
    <dgm:pt modelId="{8B6B035F-8DFF-4074-AF3E-970CF6FBDE36}" type="sibTrans" cxnId="{981FC150-0257-4EFA-83B7-1390492B748D}">
      <dgm:prSet/>
      <dgm:spPr/>
      <dgm:t>
        <a:bodyPr/>
        <a:lstStyle/>
        <a:p>
          <a:endParaRPr lang="en-US"/>
        </a:p>
      </dgm:t>
    </dgm:pt>
    <dgm:pt modelId="{C87E4873-ECE6-437E-AFA5-835AF7603348}">
      <dgm:prSet/>
      <dgm:spPr/>
      <dgm:t>
        <a:bodyPr/>
        <a:lstStyle/>
        <a:p>
          <a:pPr rtl="0"/>
          <a:r>
            <a:rPr lang="en-US">
              <a:latin typeface="Gabriola"/>
            </a:rPr>
            <a:t>2. Handle the lamp safely. </a:t>
          </a:r>
        </a:p>
      </dgm:t>
    </dgm:pt>
    <dgm:pt modelId="{27A11ADA-8A58-47D8-B798-4E19DE73C937}" type="parTrans" cxnId="{7A6D10D6-6B30-4F76-ADEC-EFF360E0531D}">
      <dgm:prSet/>
      <dgm:spPr/>
      <dgm:t>
        <a:bodyPr/>
        <a:lstStyle/>
        <a:p>
          <a:endParaRPr lang="en-US"/>
        </a:p>
      </dgm:t>
    </dgm:pt>
    <dgm:pt modelId="{E27A7A6E-6573-4AA7-A0FA-FCE49E720B52}" type="sibTrans" cxnId="{7A6D10D6-6B30-4F76-ADEC-EFF360E0531D}">
      <dgm:prSet/>
      <dgm:spPr/>
      <dgm:t>
        <a:bodyPr/>
        <a:lstStyle/>
        <a:p>
          <a:endParaRPr lang="en-US"/>
        </a:p>
      </dgm:t>
    </dgm:pt>
    <dgm:pt modelId="{574FB6D6-D43B-4E83-A850-773A71A6DB73}">
      <dgm:prSet/>
      <dgm:spPr/>
      <dgm:t>
        <a:bodyPr/>
        <a:lstStyle/>
        <a:p>
          <a:pPr rtl="0"/>
          <a:r>
            <a:rPr lang="en-US">
              <a:latin typeface="Gabriola"/>
            </a:rPr>
            <a:t>3. Be careful while handling the tools. </a:t>
          </a:r>
        </a:p>
      </dgm:t>
    </dgm:pt>
    <dgm:pt modelId="{339FA0B6-B236-4272-82A3-9DEE33BA7942}" type="parTrans" cxnId="{6D255127-3808-4034-AB2C-A54E72DFE0E8}">
      <dgm:prSet/>
      <dgm:spPr/>
      <dgm:t>
        <a:bodyPr/>
        <a:lstStyle/>
        <a:p>
          <a:endParaRPr lang="en-US"/>
        </a:p>
      </dgm:t>
    </dgm:pt>
    <dgm:pt modelId="{5D583FE5-CD38-49FE-B75B-B5E9AD3A1C84}" type="sibTrans" cxnId="{6D255127-3808-4034-AB2C-A54E72DFE0E8}">
      <dgm:prSet/>
      <dgm:spPr/>
      <dgm:t>
        <a:bodyPr/>
        <a:lstStyle/>
        <a:p>
          <a:endParaRPr lang="en-US"/>
        </a:p>
      </dgm:t>
    </dgm:pt>
    <dgm:pt modelId="{622B568A-66A9-4E4C-8C5E-67D21234C22C}">
      <dgm:prSet/>
      <dgm:spPr/>
      <dgm:t>
        <a:bodyPr/>
        <a:lstStyle/>
        <a:p>
          <a:r>
            <a:rPr lang="en-US">
              <a:latin typeface="Gabriola"/>
            </a:rPr>
            <a:t>4. All the connections should be right and tight.</a:t>
          </a:r>
        </a:p>
      </dgm:t>
    </dgm:pt>
    <dgm:pt modelId="{2ABF17B0-318E-468D-9A4A-9D9D22F6C4D1}" type="parTrans" cxnId="{BB3AD9BF-C51F-45AF-ACB5-B16E86AA7B1E}">
      <dgm:prSet/>
      <dgm:spPr/>
      <dgm:t>
        <a:bodyPr/>
        <a:lstStyle/>
        <a:p>
          <a:endParaRPr lang="en-US"/>
        </a:p>
      </dgm:t>
    </dgm:pt>
    <dgm:pt modelId="{A4D5FB90-8580-4919-9954-C31D280C3625}" type="sibTrans" cxnId="{BB3AD9BF-C51F-45AF-ACB5-B16E86AA7B1E}">
      <dgm:prSet/>
      <dgm:spPr/>
      <dgm:t>
        <a:bodyPr/>
        <a:lstStyle/>
        <a:p>
          <a:endParaRPr lang="en-US"/>
        </a:p>
      </dgm:t>
    </dgm:pt>
    <dgm:pt modelId="{45A42BE1-E70E-474E-B63B-CE8F829F15F9}" type="pres">
      <dgm:prSet presAssocID="{ECDF4D04-1796-4170-8E88-11BCF3648EFD}" presName="root" presStyleCnt="0">
        <dgm:presLayoutVars>
          <dgm:dir/>
          <dgm:resizeHandles val="exact"/>
        </dgm:presLayoutVars>
      </dgm:prSet>
      <dgm:spPr/>
    </dgm:pt>
    <dgm:pt modelId="{B299D5C3-16E8-4AD4-AD8A-810271CC39E7}" type="pres">
      <dgm:prSet presAssocID="{ECDF4D04-1796-4170-8E88-11BCF3648EFD}" presName="container" presStyleCnt="0">
        <dgm:presLayoutVars>
          <dgm:dir/>
          <dgm:resizeHandles val="exact"/>
        </dgm:presLayoutVars>
      </dgm:prSet>
      <dgm:spPr/>
    </dgm:pt>
    <dgm:pt modelId="{1335E525-61CE-43FB-BFFD-14F3F53BD1F0}" type="pres">
      <dgm:prSet presAssocID="{D26C18B9-5C44-4FE4-A51E-B74A326661EC}" presName="compNode" presStyleCnt="0"/>
      <dgm:spPr/>
    </dgm:pt>
    <dgm:pt modelId="{88812656-3FC0-42BD-88C3-C2496B0F291E}" type="pres">
      <dgm:prSet presAssocID="{D26C18B9-5C44-4FE4-A51E-B74A326661EC}" presName="iconBgRect" presStyleLbl="bgShp" presStyleIdx="0" presStyleCnt="4"/>
      <dgm:spPr/>
    </dgm:pt>
    <dgm:pt modelId="{8D6CD7DE-601D-4245-81AD-34D648F033AA}" type="pres">
      <dgm:prSet presAssocID="{D26C18B9-5C44-4FE4-A51E-B74A326661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45153E5-09C2-4EDA-BBEF-B4278BD6AA56}" type="pres">
      <dgm:prSet presAssocID="{D26C18B9-5C44-4FE4-A51E-B74A326661EC}" presName="spaceRect" presStyleCnt="0"/>
      <dgm:spPr/>
    </dgm:pt>
    <dgm:pt modelId="{7697E130-AB3F-440B-8EC8-B1E81267D68D}" type="pres">
      <dgm:prSet presAssocID="{D26C18B9-5C44-4FE4-A51E-B74A326661EC}" presName="textRect" presStyleLbl="revTx" presStyleIdx="0" presStyleCnt="4">
        <dgm:presLayoutVars>
          <dgm:chMax val="1"/>
          <dgm:chPref val="1"/>
        </dgm:presLayoutVars>
      </dgm:prSet>
      <dgm:spPr/>
    </dgm:pt>
    <dgm:pt modelId="{E611355A-ACB7-4EE5-8DEB-320A3D8BAD47}" type="pres">
      <dgm:prSet presAssocID="{8B6B035F-8DFF-4074-AF3E-970CF6FBDE36}" presName="sibTrans" presStyleLbl="sibTrans2D1" presStyleIdx="0" presStyleCnt="0"/>
      <dgm:spPr/>
    </dgm:pt>
    <dgm:pt modelId="{720C52D8-67FA-470E-BC65-020FBD0ADC52}" type="pres">
      <dgm:prSet presAssocID="{C87E4873-ECE6-437E-AFA5-835AF7603348}" presName="compNode" presStyleCnt="0"/>
      <dgm:spPr/>
    </dgm:pt>
    <dgm:pt modelId="{01B91439-E9C8-4F30-BF0C-B36580BB8635}" type="pres">
      <dgm:prSet presAssocID="{C87E4873-ECE6-437E-AFA5-835AF7603348}" presName="iconBgRect" presStyleLbl="bgShp" presStyleIdx="1" presStyleCnt="4"/>
      <dgm:spPr/>
    </dgm:pt>
    <dgm:pt modelId="{4707E135-DF28-4214-82B7-29F405CA8CD2}" type="pres">
      <dgm:prSet presAssocID="{C87E4873-ECE6-437E-AFA5-835AF76033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ntern"/>
        </a:ext>
      </dgm:extLst>
    </dgm:pt>
    <dgm:pt modelId="{16AD51B8-3C46-4480-94E7-5C5DF60F65BA}" type="pres">
      <dgm:prSet presAssocID="{C87E4873-ECE6-437E-AFA5-835AF7603348}" presName="spaceRect" presStyleCnt="0"/>
      <dgm:spPr/>
    </dgm:pt>
    <dgm:pt modelId="{221FA6D4-541B-46EE-A03C-5454F949DC33}" type="pres">
      <dgm:prSet presAssocID="{C87E4873-ECE6-437E-AFA5-835AF7603348}" presName="textRect" presStyleLbl="revTx" presStyleIdx="1" presStyleCnt="4">
        <dgm:presLayoutVars>
          <dgm:chMax val="1"/>
          <dgm:chPref val="1"/>
        </dgm:presLayoutVars>
      </dgm:prSet>
      <dgm:spPr/>
    </dgm:pt>
    <dgm:pt modelId="{9FF42CFF-D6E6-4BEA-8113-3F3D97B9F0A8}" type="pres">
      <dgm:prSet presAssocID="{E27A7A6E-6573-4AA7-A0FA-FCE49E720B52}" presName="sibTrans" presStyleLbl="sibTrans2D1" presStyleIdx="0" presStyleCnt="0"/>
      <dgm:spPr/>
    </dgm:pt>
    <dgm:pt modelId="{2B0F5C08-EC2B-49B6-954B-F837914F5F0C}" type="pres">
      <dgm:prSet presAssocID="{574FB6D6-D43B-4E83-A850-773A71A6DB73}" presName="compNode" presStyleCnt="0"/>
      <dgm:spPr/>
    </dgm:pt>
    <dgm:pt modelId="{32B64CE7-4A0C-45BB-932D-34CDEEA1482A}" type="pres">
      <dgm:prSet presAssocID="{574FB6D6-D43B-4E83-A850-773A71A6DB73}" presName="iconBgRect" presStyleLbl="bgShp" presStyleIdx="2" presStyleCnt="4"/>
      <dgm:spPr/>
    </dgm:pt>
    <dgm:pt modelId="{FCA585EC-0451-4785-936B-E0E127B51540}" type="pres">
      <dgm:prSet presAssocID="{574FB6D6-D43B-4E83-A850-773A71A6DB7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D8C1C8B0-C52F-466F-A296-706BC1C48B9D}" type="pres">
      <dgm:prSet presAssocID="{574FB6D6-D43B-4E83-A850-773A71A6DB73}" presName="spaceRect" presStyleCnt="0"/>
      <dgm:spPr/>
    </dgm:pt>
    <dgm:pt modelId="{0BEDE015-E740-4123-A074-7C974E729074}" type="pres">
      <dgm:prSet presAssocID="{574FB6D6-D43B-4E83-A850-773A71A6DB73}" presName="textRect" presStyleLbl="revTx" presStyleIdx="2" presStyleCnt="4">
        <dgm:presLayoutVars>
          <dgm:chMax val="1"/>
          <dgm:chPref val="1"/>
        </dgm:presLayoutVars>
      </dgm:prSet>
      <dgm:spPr/>
    </dgm:pt>
    <dgm:pt modelId="{ACE3D476-620E-4DBD-AD92-EF3A2F13F1D4}" type="pres">
      <dgm:prSet presAssocID="{5D583FE5-CD38-49FE-B75B-B5E9AD3A1C84}" presName="sibTrans" presStyleLbl="sibTrans2D1" presStyleIdx="0" presStyleCnt="0"/>
      <dgm:spPr/>
    </dgm:pt>
    <dgm:pt modelId="{86529020-04CA-48BF-9027-D3B71B860FE1}" type="pres">
      <dgm:prSet presAssocID="{622B568A-66A9-4E4C-8C5E-67D21234C22C}" presName="compNode" presStyleCnt="0"/>
      <dgm:spPr/>
    </dgm:pt>
    <dgm:pt modelId="{4AD3863F-DA84-4D4D-847B-D48F17263EDD}" type="pres">
      <dgm:prSet presAssocID="{622B568A-66A9-4E4C-8C5E-67D21234C22C}" presName="iconBgRect" presStyleLbl="bgShp" presStyleIdx="3" presStyleCnt="4"/>
      <dgm:spPr/>
    </dgm:pt>
    <dgm:pt modelId="{2DD58BAD-AA0E-4E91-9D04-EA9E3B74D79E}" type="pres">
      <dgm:prSet presAssocID="{622B568A-66A9-4E4C-8C5E-67D21234C2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72CA5CA9-A196-4F6B-9CF4-D56804AB4931}" type="pres">
      <dgm:prSet presAssocID="{622B568A-66A9-4E4C-8C5E-67D21234C22C}" presName="spaceRect" presStyleCnt="0"/>
      <dgm:spPr/>
    </dgm:pt>
    <dgm:pt modelId="{3EB47CA4-6260-4FE8-9C94-6F8B952E158F}" type="pres">
      <dgm:prSet presAssocID="{622B568A-66A9-4E4C-8C5E-67D21234C22C}" presName="textRect" presStyleLbl="revTx" presStyleIdx="3" presStyleCnt="4">
        <dgm:presLayoutVars>
          <dgm:chMax val="1"/>
          <dgm:chPref val="1"/>
        </dgm:presLayoutVars>
      </dgm:prSet>
      <dgm:spPr/>
    </dgm:pt>
  </dgm:ptLst>
  <dgm:cxnLst>
    <dgm:cxn modelId="{6D255127-3808-4034-AB2C-A54E72DFE0E8}" srcId="{ECDF4D04-1796-4170-8E88-11BCF3648EFD}" destId="{574FB6D6-D43B-4E83-A850-773A71A6DB73}" srcOrd="2" destOrd="0" parTransId="{339FA0B6-B236-4272-82A3-9DEE33BA7942}" sibTransId="{5D583FE5-CD38-49FE-B75B-B5E9AD3A1C84}"/>
    <dgm:cxn modelId="{1D675842-B7D7-4257-B4D7-142F897A649B}" type="presOf" srcId="{574FB6D6-D43B-4E83-A850-773A71A6DB73}" destId="{0BEDE015-E740-4123-A074-7C974E729074}" srcOrd="0" destOrd="0" presId="urn:microsoft.com/office/officeart/2018/2/layout/IconCircleList"/>
    <dgm:cxn modelId="{28D19442-FDC1-43B8-9F87-3AF7939AC6DA}" type="presOf" srcId="{5D583FE5-CD38-49FE-B75B-B5E9AD3A1C84}" destId="{ACE3D476-620E-4DBD-AD92-EF3A2F13F1D4}" srcOrd="0" destOrd="0" presId="urn:microsoft.com/office/officeart/2018/2/layout/IconCircleList"/>
    <dgm:cxn modelId="{E8BE5C69-FE63-4328-B43A-C2BC4FC1088D}" type="presOf" srcId="{622B568A-66A9-4E4C-8C5E-67D21234C22C}" destId="{3EB47CA4-6260-4FE8-9C94-6F8B952E158F}" srcOrd="0" destOrd="0" presId="urn:microsoft.com/office/officeart/2018/2/layout/IconCircleList"/>
    <dgm:cxn modelId="{981FC150-0257-4EFA-83B7-1390492B748D}" srcId="{ECDF4D04-1796-4170-8E88-11BCF3648EFD}" destId="{D26C18B9-5C44-4FE4-A51E-B74A326661EC}" srcOrd="0" destOrd="0" parTransId="{E8C6B893-AD41-4EE5-8F29-614443D81034}" sibTransId="{8B6B035F-8DFF-4074-AF3E-970CF6FBDE36}"/>
    <dgm:cxn modelId="{8577C779-0727-4C98-B2A3-4939E0B0F6EF}" type="presOf" srcId="{D26C18B9-5C44-4FE4-A51E-B74A326661EC}" destId="{7697E130-AB3F-440B-8EC8-B1E81267D68D}" srcOrd="0" destOrd="0" presId="urn:microsoft.com/office/officeart/2018/2/layout/IconCircleList"/>
    <dgm:cxn modelId="{A2D36D93-CDF0-47CB-A820-D8FACB45C659}" type="presOf" srcId="{8B6B035F-8DFF-4074-AF3E-970CF6FBDE36}" destId="{E611355A-ACB7-4EE5-8DEB-320A3D8BAD47}" srcOrd="0" destOrd="0" presId="urn:microsoft.com/office/officeart/2018/2/layout/IconCircleList"/>
    <dgm:cxn modelId="{BB3AD9BF-C51F-45AF-ACB5-B16E86AA7B1E}" srcId="{ECDF4D04-1796-4170-8E88-11BCF3648EFD}" destId="{622B568A-66A9-4E4C-8C5E-67D21234C22C}" srcOrd="3" destOrd="0" parTransId="{2ABF17B0-318E-468D-9A4A-9D9D22F6C4D1}" sibTransId="{A4D5FB90-8580-4919-9954-C31D280C3625}"/>
    <dgm:cxn modelId="{5B4D65C4-2C9B-47E0-93C2-37A01253F4D6}" type="presOf" srcId="{ECDF4D04-1796-4170-8E88-11BCF3648EFD}" destId="{45A42BE1-E70E-474E-B63B-CE8F829F15F9}" srcOrd="0" destOrd="0" presId="urn:microsoft.com/office/officeart/2018/2/layout/IconCircleList"/>
    <dgm:cxn modelId="{7FE510D5-87F3-4A50-8F6F-D0627F0EDF81}" type="presOf" srcId="{E27A7A6E-6573-4AA7-A0FA-FCE49E720B52}" destId="{9FF42CFF-D6E6-4BEA-8113-3F3D97B9F0A8}" srcOrd="0" destOrd="0" presId="urn:microsoft.com/office/officeart/2018/2/layout/IconCircleList"/>
    <dgm:cxn modelId="{7A6D10D6-6B30-4F76-ADEC-EFF360E0531D}" srcId="{ECDF4D04-1796-4170-8E88-11BCF3648EFD}" destId="{C87E4873-ECE6-437E-AFA5-835AF7603348}" srcOrd="1" destOrd="0" parTransId="{27A11ADA-8A58-47D8-B798-4E19DE73C937}" sibTransId="{E27A7A6E-6573-4AA7-A0FA-FCE49E720B52}"/>
    <dgm:cxn modelId="{AD0636E1-B9D3-426E-8712-240390A88766}" type="presOf" srcId="{C87E4873-ECE6-437E-AFA5-835AF7603348}" destId="{221FA6D4-541B-46EE-A03C-5454F949DC33}" srcOrd="0" destOrd="0" presId="urn:microsoft.com/office/officeart/2018/2/layout/IconCircleList"/>
    <dgm:cxn modelId="{C9012A07-A331-4370-92CB-40681C9D0DEA}" type="presParOf" srcId="{45A42BE1-E70E-474E-B63B-CE8F829F15F9}" destId="{B299D5C3-16E8-4AD4-AD8A-810271CC39E7}" srcOrd="0" destOrd="0" presId="urn:microsoft.com/office/officeart/2018/2/layout/IconCircleList"/>
    <dgm:cxn modelId="{A5CEAE02-5ACD-4A54-B5FA-37F45A128FD9}" type="presParOf" srcId="{B299D5C3-16E8-4AD4-AD8A-810271CC39E7}" destId="{1335E525-61CE-43FB-BFFD-14F3F53BD1F0}" srcOrd="0" destOrd="0" presId="urn:microsoft.com/office/officeart/2018/2/layout/IconCircleList"/>
    <dgm:cxn modelId="{371488B1-05DE-4EE1-B134-7BA146163530}" type="presParOf" srcId="{1335E525-61CE-43FB-BFFD-14F3F53BD1F0}" destId="{88812656-3FC0-42BD-88C3-C2496B0F291E}" srcOrd="0" destOrd="0" presId="urn:microsoft.com/office/officeart/2018/2/layout/IconCircleList"/>
    <dgm:cxn modelId="{87E35589-0152-4B89-B67A-CBB2E1C3114C}" type="presParOf" srcId="{1335E525-61CE-43FB-BFFD-14F3F53BD1F0}" destId="{8D6CD7DE-601D-4245-81AD-34D648F033AA}" srcOrd="1" destOrd="0" presId="urn:microsoft.com/office/officeart/2018/2/layout/IconCircleList"/>
    <dgm:cxn modelId="{FBC5F38C-1EBA-4D23-9681-737FF2E2224B}" type="presParOf" srcId="{1335E525-61CE-43FB-BFFD-14F3F53BD1F0}" destId="{345153E5-09C2-4EDA-BBEF-B4278BD6AA56}" srcOrd="2" destOrd="0" presId="urn:microsoft.com/office/officeart/2018/2/layout/IconCircleList"/>
    <dgm:cxn modelId="{48EA9BC8-3A30-40BF-B2A3-19FAE7C6F735}" type="presParOf" srcId="{1335E525-61CE-43FB-BFFD-14F3F53BD1F0}" destId="{7697E130-AB3F-440B-8EC8-B1E81267D68D}" srcOrd="3" destOrd="0" presId="urn:microsoft.com/office/officeart/2018/2/layout/IconCircleList"/>
    <dgm:cxn modelId="{65A503CB-2B48-43B9-94FE-B90202B3977F}" type="presParOf" srcId="{B299D5C3-16E8-4AD4-AD8A-810271CC39E7}" destId="{E611355A-ACB7-4EE5-8DEB-320A3D8BAD47}" srcOrd="1" destOrd="0" presId="urn:microsoft.com/office/officeart/2018/2/layout/IconCircleList"/>
    <dgm:cxn modelId="{8D387876-7BE3-4A7A-954E-D21CCD964986}" type="presParOf" srcId="{B299D5C3-16E8-4AD4-AD8A-810271CC39E7}" destId="{720C52D8-67FA-470E-BC65-020FBD0ADC52}" srcOrd="2" destOrd="0" presId="urn:microsoft.com/office/officeart/2018/2/layout/IconCircleList"/>
    <dgm:cxn modelId="{8F92C833-CBF6-4A05-A1B8-C3E2114A742E}" type="presParOf" srcId="{720C52D8-67FA-470E-BC65-020FBD0ADC52}" destId="{01B91439-E9C8-4F30-BF0C-B36580BB8635}" srcOrd="0" destOrd="0" presId="urn:microsoft.com/office/officeart/2018/2/layout/IconCircleList"/>
    <dgm:cxn modelId="{0E2953D1-07C4-4E1B-A993-69E395B6B029}" type="presParOf" srcId="{720C52D8-67FA-470E-BC65-020FBD0ADC52}" destId="{4707E135-DF28-4214-82B7-29F405CA8CD2}" srcOrd="1" destOrd="0" presId="urn:microsoft.com/office/officeart/2018/2/layout/IconCircleList"/>
    <dgm:cxn modelId="{46776EFC-FF50-40CA-A81D-46F300D11DF6}" type="presParOf" srcId="{720C52D8-67FA-470E-BC65-020FBD0ADC52}" destId="{16AD51B8-3C46-4480-94E7-5C5DF60F65BA}" srcOrd="2" destOrd="0" presId="urn:microsoft.com/office/officeart/2018/2/layout/IconCircleList"/>
    <dgm:cxn modelId="{E12EE78B-3DAC-4FED-B7D8-22D238C7B3E8}" type="presParOf" srcId="{720C52D8-67FA-470E-BC65-020FBD0ADC52}" destId="{221FA6D4-541B-46EE-A03C-5454F949DC33}" srcOrd="3" destOrd="0" presId="urn:microsoft.com/office/officeart/2018/2/layout/IconCircleList"/>
    <dgm:cxn modelId="{9BE18E38-C15D-4C5A-B88A-4204E126DD7E}" type="presParOf" srcId="{B299D5C3-16E8-4AD4-AD8A-810271CC39E7}" destId="{9FF42CFF-D6E6-4BEA-8113-3F3D97B9F0A8}" srcOrd="3" destOrd="0" presId="urn:microsoft.com/office/officeart/2018/2/layout/IconCircleList"/>
    <dgm:cxn modelId="{CC9FDE31-2E76-417C-BB6A-D3633A24D215}" type="presParOf" srcId="{B299D5C3-16E8-4AD4-AD8A-810271CC39E7}" destId="{2B0F5C08-EC2B-49B6-954B-F837914F5F0C}" srcOrd="4" destOrd="0" presId="urn:microsoft.com/office/officeart/2018/2/layout/IconCircleList"/>
    <dgm:cxn modelId="{76802FA8-6DA5-4C20-9FEC-C394B011B327}" type="presParOf" srcId="{2B0F5C08-EC2B-49B6-954B-F837914F5F0C}" destId="{32B64CE7-4A0C-45BB-932D-34CDEEA1482A}" srcOrd="0" destOrd="0" presId="urn:microsoft.com/office/officeart/2018/2/layout/IconCircleList"/>
    <dgm:cxn modelId="{B208A7CE-989C-4C0B-940C-AE87A6013D57}" type="presParOf" srcId="{2B0F5C08-EC2B-49B6-954B-F837914F5F0C}" destId="{FCA585EC-0451-4785-936B-E0E127B51540}" srcOrd="1" destOrd="0" presId="urn:microsoft.com/office/officeart/2018/2/layout/IconCircleList"/>
    <dgm:cxn modelId="{EE834C7D-2419-48F9-A61E-6633E3F7469D}" type="presParOf" srcId="{2B0F5C08-EC2B-49B6-954B-F837914F5F0C}" destId="{D8C1C8B0-C52F-466F-A296-706BC1C48B9D}" srcOrd="2" destOrd="0" presId="urn:microsoft.com/office/officeart/2018/2/layout/IconCircleList"/>
    <dgm:cxn modelId="{BC738477-5FAC-44EE-BB2E-B054C3EF59B2}" type="presParOf" srcId="{2B0F5C08-EC2B-49B6-954B-F837914F5F0C}" destId="{0BEDE015-E740-4123-A074-7C974E729074}" srcOrd="3" destOrd="0" presId="urn:microsoft.com/office/officeart/2018/2/layout/IconCircleList"/>
    <dgm:cxn modelId="{D03B4DC8-D43E-44E0-A9BE-AB9988E7E3FF}" type="presParOf" srcId="{B299D5C3-16E8-4AD4-AD8A-810271CC39E7}" destId="{ACE3D476-620E-4DBD-AD92-EF3A2F13F1D4}" srcOrd="5" destOrd="0" presId="urn:microsoft.com/office/officeart/2018/2/layout/IconCircleList"/>
    <dgm:cxn modelId="{E723799A-3401-4A29-BA84-5DD990337DD3}" type="presParOf" srcId="{B299D5C3-16E8-4AD4-AD8A-810271CC39E7}" destId="{86529020-04CA-48BF-9027-D3B71B860FE1}" srcOrd="6" destOrd="0" presId="urn:microsoft.com/office/officeart/2018/2/layout/IconCircleList"/>
    <dgm:cxn modelId="{2E1B8525-9054-4914-8A48-8D61DB288B7B}" type="presParOf" srcId="{86529020-04CA-48BF-9027-D3B71B860FE1}" destId="{4AD3863F-DA84-4D4D-847B-D48F17263EDD}" srcOrd="0" destOrd="0" presId="urn:microsoft.com/office/officeart/2018/2/layout/IconCircleList"/>
    <dgm:cxn modelId="{DB633EDF-8D90-4FC7-9EFB-F77574148FE2}" type="presParOf" srcId="{86529020-04CA-48BF-9027-D3B71B860FE1}" destId="{2DD58BAD-AA0E-4E91-9D04-EA9E3B74D79E}" srcOrd="1" destOrd="0" presId="urn:microsoft.com/office/officeart/2018/2/layout/IconCircleList"/>
    <dgm:cxn modelId="{E7CF6A3A-F85B-470E-9C0D-60F4427883C1}" type="presParOf" srcId="{86529020-04CA-48BF-9027-D3B71B860FE1}" destId="{72CA5CA9-A196-4F6B-9CF4-D56804AB4931}" srcOrd="2" destOrd="0" presId="urn:microsoft.com/office/officeart/2018/2/layout/IconCircleList"/>
    <dgm:cxn modelId="{27EED097-776B-41D3-B9F1-CF70E156C45F}" type="presParOf" srcId="{86529020-04CA-48BF-9027-D3B71B860FE1}" destId="{3EB47CA4-6260-4FE8-9C94-6F8B952E15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84B59-F1BB-42FB-AE84-9D9EAB5C25BF}"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0F2178A9-F01B-4C36-93A2-CF3E3E1AD222}">
      <dgm:prSet/>
      <dgm:spPr/>
      <dgm:t>
        <a:bodyPr/>
        <a:lstStyle/>
        <a:p>
          <a:pPr rtl="0"/>
          <a:r>
            <a:rPr lang="en-US" dirty="0">
              <a:latin typeface="Gabriola"/>
            </a:rPr>
            <a:t>1. First connect bulb in bulb holder of Two-Way Switch wiring section. </a:t>
          </a:r>
        </a:p>
      </dgm:t>
    </dgm:pt>
    <dgm:pt modelId="{75DAA2BD-9FAB-47AF-9F46-856495AD75BE}" type="parTrans" cxnId="{5EA8503E-7C5A-453A-9E53-142D17FFFDE8}">
      <dgm:prSet/>
      <dgm:spPr/>
      <dgm:t>
        <a:bodyPr/>
        <a:lstStyle/>
        <a:p>
          <a:endParaRPr lang="en-US"/>
        </a:p>
      </dgm:t>
    </dgm:pt>
    <dgm:pt modelId="{EDBCE70F-7539-4A5C-B3D1-70999B7A8403}" type="sibTrans" cxnId="{5EA8503E-7C5A-453A-9E53-142D17FFFDE8}">
      <dgm:prSet phldrT="1" phldr="0"/>
      <dgm:spPr/>
      <dgm:t>
        <a:bodyPr/>
        <a:lstStyle/>
        <a:p>
          <a:r>
            <a:rPr lang="en-US"/>
            <a:t>1</a:t>
          </a:r>
        </a:p>
      </dgm:t>
    </dgm:pt>
    <dgm:pt modelId="{A34E7D2A-7F95-4CB6-8424-C3E8B44D9EBF}">
      <dgm:prSet/>
      <dgm:spPr/>
      <dgm:t>
        <a:bodyPr/>
        <a:lstStyle/>
        <a:p>
          <a:pPr rtl="0"/>
          <a:r>
            <a:rPr lang="en-US" dirty="0">
              <a:latin typeface="Gabriola"/>
            </a:rPr>
            <a:t>2. Connect terminals L1, Com and L2 of SW1 to terminals L1, Com and L2of SW2 respectively as shown in figure. </a:t>
          </a:r>
        </a:p>
      </dgm:t>
    </dgm:pt>
    <dgm:pt modelId="{685AB807-C255-429A-ADF0-C964FE6A2F41}" type="parTrans" cxnId="{153BF88C-548A-4234-8811-E55A96055D26}">
      <dgm:prSet/>
      <dgm:spPr/>
      <dgm:t>
        <a:bodyPr/>
        <a:lstStyle/>
        <a:p>
          <a:endParaRPr lang="en-US"/>
        </a:p>
      </dgm:t>
    </dgm:pt>
    <dgm:pt modelId="{F9274141-A855-47F5-8AC7-415BE6167312}" type="sibTrans" cxnId="{153BF88C-548A-4234-8811-E55A96055D26}">
      <dgm:prSet phldrT="2" phldr="0"/>
      <dgm:spPr/>
      <dgm:t>
        <a:bodyPr/>
        <a:lstStyle/>
        <a:p>
          <a:r>
            <a:rPr lang="en-US"/>
            <a:t>2</a:t>
          </a:r>
        </a:p>
      </dgm:t>
    </dgm:pt>
    <dgm:pt modelId="{F794077A-7254-4D36-A446-D55BEF4B92EC}">
      <dgm:prSet/>
      <dgm:spPr/>
      <dgm:t>
        <a:bodyPr/>
        <a:lstStyle/>
        <a:p>
          <a:pPr rtl="0"/>
          <a:r>
            <a:rPr lang="en-US" dirty="0">
              <a:latin typeface="Gabriola"/>
            </a:rPr>
            <a:t>3. Connect terminal L2 of switch 2 to terminal L2 of bulb. </a:t>
          </a:r>
        </a:p>
      </dgm:t>
    </dgm:pt>
    <dgm:pt modelId="{EDED9F0A-2647-4364-BD3F-9E015DB099B9}" type="parTrans" cxnId="{0364A727-E676-44A2-B3A0-A9E3F3DF27B3}">
      <dgm:prSet/>
      <dgm:spPr/>
      <dgm:t>
        <a:bodyPr/>
        <a:lstStyle/>
        <a:p>
          <a:endParaRPr lang="en-US"/>
        </a:p>
      </dgm:t>
    </dgm:pt>
    <dgm:pt modelId="{16528CDD-1221-4325-A71A-377B29F86632}" type="sibTrans" cxnId="{0364A727-E676-44A2-B3A0-A9E3F3DF27B3}">
      <dgm:prSet phldrT="3" phldr="0"/>
      <dgm:spPr/>
      <dgm:t>
        <a:bodyPr/>
        <a:lstStyle/>
        <a:p>
          <a:r>
            <a:rPr lang="en-US"/>
            <a:t>3</a:t>
          </a:r>
        </a:p>
      </dgm:t>
    </dgm:pt>
    <dgm:pt modelId="{419A5AE1-8792-4197-85B9-99FED628C8DF}">
      <dgm:prSet/>
      <dgm:spPr/>
      <dgm:t>
        <a:bodyPr/>
        <a:lstStyle/>
        <a:p>
          <a:pPr rtl="0"/>
          <a:r>
            <a:rPr lang="en-US" dirty="0">
              <a:latin typeface="Gabriola"/>
            </a:rPr>
            <a:t>4. Connect L and N terminals of CU to terminal L1 of switch 1 and terminal N of bulb respectively. </a:t>
          </a:r>
        </a:p>
      </dgm:t>
    </dgm:pt>
    <dgm:pt modelId="{9D9D4782-BD30-44B5-A329-1F5FDFE6FAC0}" type="parTrans" cxnId="{449E0D25-2FB6-485D-BFE1-68C2550FCB18}">
      <dgm:prSet/>
      <dgm:spPr/>
      <dgm:t>
        <a:bodyPr/>
        <a:lstStyle/>
        <a:p>
          <a:endParaRPr lang="en-US"/>
        </a:p>
      </dgm:t>
    </dgm:pt>
    <dgm:pt modelId="{665F14D6-12E7-45A9-B9D3-8E2A80AA9CC8}" type="sibTrans" cxnId="{449E0D25-2FB6-485D-BFE1-68C2550FCB18}">
      <dgm:prSet phldrT="4" phldr="0"/>
      <dgm:spPr/>
      <dgm:t>
        <a:bodyPr/>
        <a:lstStyle/>
        <a:p>
          <a:r>
            <a:rPr lang="en-US"/>
            <a:t>4</a:t>
          </a:r>
        </a:p>
      </dgm:t>
    </dgm:pt>
    <dgm:pt modelId="{5E046841-FDF0-45B7-A0A8-2E9306FA22FE}">
      <dgm:prSet/>
      <dgm:spPr/>
      <dgm:t>
        <a:bodyPr/>
        <a:lstStyle/>
        <a:p>
          <a:pPr rtl="0"/>
          <a:r>
            <a:rPr lang="en-US" dirty="0">
              <a:latin typeface="Gabriola"/>
            </a:rPr>
            <a:t>5. Now switch On the MCB. </a:t>
          </a:r>
        </a:p>
      </dgm:t>
    </dgm:pt>
    <dgm:pt modelId="{17B44F7C-0F6D-45D7-AAB7-BD3F90360069}" type="parTrans" cxnId="{0BF0CE08-4541-4685-A6F9-EBAC7D88E539}">
      <dgm:prSet/>
      <dgm:spPr/>
      <dgm:t>
        <a:bodyPr/>
        <a:lstStyle/>
        <a:p>
          <a:endParaRPr lang="en-US"/>
        </a:p>
      </dgm:t>
    </dgm:pt>
    <dgm:pt modelId="{72D24853-6CBE-418D-909C-77A744285321}" type="sibTrans" cxnId="{0BF0CE08-4541-4685-A6F9-EBAC7D88E539}">
      <dgm:prSet phldrT="5" phldr="0"/>
      <dgm:spPr/>
      <dgm:t>
        <a:bodyPr/>
        <a:lstStyle/>
        <a:p>
          <a:r>
            <a:rPr lang="en-US"/>
            <a:t>5</a:t>
          </a:r>
        </a:p>
      </dgm:t>
    </dgm:pt>
    <dgm:pt modelId="{D0E14DA9-C310-42D2-A32E-A511AE074C30}">
      <dgm:prSet/>
      <dgm:spPr/>
      <dgm:t>
        <a:bodyPr/>
        <a:lstStyle/>
        <a:p>
          <a:r>
            <a:rPr lang="en-US" dirty="0">
              <a:latin typeface="Gabriola"/>
            </a:rPr>
            <a:t>6. With this configuration, the lamp will be turned ON when one switch is at ON position and the other is at OFF position. If both switches are in the same position, the lamp will be OFF.</a:t>
          </a:r>
        </a:p>
      </dgm:t>
    </dgm:pt>
    <dgm:pt modelId="{CE7D916D-E226-4BEE-88AB-F1CB1BEDC1EA}" type="parTrans" cxnId="{1A669366-BB99-49A4-8B89-FC4B9A24C264}">
      <dgm:prSet/>
      <dgm:spPr/>
      <dgm:t>
        <a:bodyPr/>
        <a:lstStyle/>
        <a:p>
          <a:endParaRPr lang="en-US"/>
        </a:p>
      </dgm:t>
    </dgm:pt>
    <dgm:pt modelId="{F687CB66-C263-4899-BB80-DAF65EC7CCE3}" type="sibTrans" cxnId="{1A669366-BB99-49A4-8B89-FC4B9A24C264}">
      <dgm:prSet phldrT="6" phldr="0"/>
      <dgm:spPr/>
      <dgm:t>
        <a:bodyPr/>
        <a:lstStyle/>
        <a:p>
          <a:r>
            <a:rPr lang="en-US"/>
            <a:t>6</a:t>
          </a:r>
        </a:p>
      </dgm:t>
    </dgm:pt>
    <dgm:pt modelId="{7B3C6697-D437-44F0-881B-E98A08AE4814}" type="pres">
      <dgm:prSet presAssocID="{78E84B59-F1BB-42FB-AE84-9D9EAB5C25BF}" presName="Name0" presStyleCnt="0">
        <dgm:presLayoutVars>
          <dgm:animLvl val="lvl"/>
          <dgm:resizeHandles val="exact"/>
        </dgm:presLayoutVars>
      </dgm:prSet>
      <dgm:spPr/>
    </dgm:pt>
    <dgm:pt modelId="{BFC9A1D6-C090-4117-A171-727F438C1CC7}" type="pres">
      <dgm:prSet presAssocID="{0F2178A9-F01B-4C36-93A2-CF3E3E1AD222}" presName="compositeNode" presStyleCnt="0">
        <dgm:presLayoutVars>
          <dgm:bulletEnabled val="1"/>
        </dgm:presLayoutVars>
      </dgm:prSet>
      <dgm:spPr/>
    </dgm:pt>
    <dgm:pt modelId="{A3045412-151F-45BA-8E7A-943AA2E88850}" type="pres">
      <dgm:prSet presAssocID="{0F2178A9-F01B-4C36-93A2-CF3E3E1AD222}" presName="bgRect" presStyleLbl="bgAccFollowNode1" presStyleIdx="0" presStyleCnt="6"/>
      <dgm:spPr/>
    </dgm:pt>
    <dgm:pt modelId="{A71C73AF-D20B-4371-9F3B-B04A8A74355E}" type="pres">
      <dgm:prSet presAssocID="{EDBCE70F-7539-4A5C-B3D1-70999B7A8403}" presName="sibTransNodeCircle" presStyleLbl="alignNode1" presStyleIdx="0" presStyleCnt="12">
        <dgm:presLayoutVars>
          <dgm:chMax val="0"/>
          <dgm:bulletEnabled/>
        </dgm:presLayoutVars>
      </dgm:prSet>
      <dgm:spPr/>
    </dgm:pt>
    <dgm:pt modelId="{94D8198F-206E-4439-8E02-BE051CA204A7}" type="pres">
      <dgm:prSet presAssocID="{0F2178A9-F01B-4C36-93A2-CF3E3E1AD222}" presName="bottomLine" presStyleLbl="alignNode1" presStyleIdx="1" presStyleCnt="12">
        <dgm:presLayoutVars/>
      </dgm:prSet>
      <dgm:spPr/>
    </dgm:pt>
    <dgm:pt modelId="{F907700E-B71D-468A-B780-CCCC9736D748}" type="pres">
      <dgm:prSet presAssocID="{0F2178A9-F01B-4C36-93A2-CF3E3E1AD222}" presName="nodeText" presStyleLbl="bgAccFollowNode1" presStyleIdx="0" presStyleCnt="6">
        <dgm:presLayoutVars>
          <dgm:bulletEnabled val="1"/>
        </dgm:presLayoutVars>
      </dgm:prSet>
      <dgm:spPr/>
    </dgm:pt>
    <dgm:pt modelId="{8A6FF923-307A-4D34-8013-F48C886D1B23}" type="pres">
      <dgm:prSet presAssocID="{EDBCE70F-7539-4A5C-B3D1-70999B7A8403}" presName="sibTrans" presStyleCnt="0"/>
      <dgm:spPr/>
    </dgm:pt>
    <dgm:pt modelId="{8110A3F1-455F-4058-B986-9883954E66F1}" type="pres">
      <dgm:prSet presAssocID="{A34E7D2A-7F95-4CB6-8424-C3E8B44D9EBF}" presName="compositeNode" presStyleCnt="0">
        <dgm:presLayoutVars>
          <dgm:bulletEnabled val="1"/>
        </dgm:presLayoutVars>
      </dgm:prSet>
      <dgm:spPr/>
    </dgm:pt>
    <dgm:pt modelId="{1DCEB27B-7991-4F1F-8457-95DC687C1D28}" type="pres">
      <dgm:prSet presAssocID="{A34E7D2A-7F95-4CB6-8424-C3E8B44D9EBF}" presName="bgRect" presStyleLbl="bgAccFollowNode1" presStyleIdx="1" presStyleCnt="6"/>
      <dgm:spPr/>
    </dgm:pt>
    <dgm:pt modelId="{9401DBA0-FBA7-4478-A9B3-9FB6A2C52607}" type="pres">
      <dgm:prSet presAssocID="{F9274141-A855-47F5-8AC7-415BE6167312}" presName="sibTransNodeCircle" presStyleLbl="alignNode1" presStyleIdx="2" presStyleCnt="12">
        <dgm:presLayoutVars>
          <dgm:chMax val="0"/>
          <dgm:bulletEnabled/>
        </dgm:presLayoutVars>
      </dgm:prSet>
      <dgm:spPr/>
    </dgm:pt>
    <dgm:pt modelId="{C716B9C1-49D3-4018-BB43-51B1D1F576A9}" type="pres">
      <dgm:prSet presAssocID="{A34E7D2A-7F95-4CB6-8424-C3E8B44D9EBF}" presName="bottomLine" presStyleLbl="alignNode1" presStyleIdx="3" presStyleCnt="12">
        <dgm:presLayoutVars/>
      </dgm:prSet>
      <dgm:spPr/>
    </dgm:pt>
    <dgm:pt modelId="{337641EF-918E-472F-9466-6A60A09973E1}" type="pres">
      <dgm:prSet presAssocID="{A34E7D2A-7F95-4CB6-8424-C3E8B44D9EBF}" presName="nodeText" presStyleLbl="bgAccFollowNode1" presStyleIdx="1" presStyleCnt="6">
        <dgm:presLayoutVars>
          <dgm:bulletEnabled val="1"/>
        </dgm:presLayoutVars>
      </dgm:prSet>
      <dgm:spPr/>
    </dgm:pt>
    <dgm:pt modelId="{59C04177-DC72-4A97-805C-57C78846C61A}" type="pres">
      <dgm:prSet presAssocID="{F9274141-A855-47F5-8AC7-415BE6167312}" presName="sibTrans" presStyleCnt="0"/>
      <dgm:spPr/>
    </dgm:pt>
    <dgm:pt modelId="{E37A0927-32B2-4D8E-BA78-98C2DD87C1B2}" type="pres">
      <dgm:prSet presAssocID="{F794077A-7254-4D36-A446-D55BEF4B92EC}" presName="compositeNode" presStyleCnt="0">
        <dgm:presLayoutVars>
          <dgm:bulletEnabled val="1"/>
        </dgm:presLayoutVars>
      </dgm:prSet>
      <dgm:spPr/>
    </dgm:pt>
    <dgm:pt modelId="{232D0B37-E2A3-408D-ADA7-D51934C63CC7}" type="pres">
      <dgm:prSet presAssocID="{F794077A-7254-4D36-A446-D55BEF4B92EC}" presName="bgRect" presStyleLbl="bgAccFollowNode1" presStyleIdx="2" presStyleCnt="6"/>
      <dgm:spPr/>
    </dgm:pt>
    <dgm:pt modelId="{06B4728F-924F-4E49-9B2A-8F3568E03575}" type="pres">
      <dgm:prSet presAssocID="{16528CDD-1221-4325-A71A-377B29F86632}" presName="sibTransNodeCircle" presStyleLbl="alignNode1" presStyleIdx="4" presStyleCnt="12">
        <dgm:presLayoutVars>
          <dgm:chMax val="0"/>
          <dgm:bulletEnabled/>
        </dgm:presLayoutVars>
      </dgm:prSet>
      <dgm:spPr/>
    </dgm:pt>
    <dgm:pt modelId="{E79DF6CF-DB50-4350-A3F4-19891977280B}" type="pres">
      <dgm:prSet presAssocID="{F794077A-7254-4D36-A446-D55BEF4B92EC}" presName="bottomLine" presStyleLbl="alignNode1" presStyleIdx="5" presStyleCnt="12">
        <dgm:presLayoutVars/>
      </dgm:prSet>
      <dgm:spPr/>
    </dgm:pt>
    <dgm:pt modelId="{EB871EDA-9B83-4768-A228-7B225CD61F0E}" type="pres">
      <dgm:prSet presAssocID="{F794077A-7254-4D36-A446-D55BEF4B92EC}" presName="nodeText" presStyleLbl="bgAccFollowNode1" presStyleIdx="2" presStyleCnt="6">
        <dgm:presLayoutVars>
          <dgm:bulletEnabled val="1"/>
        </dgm:presLayoutVars>
      </dgm:prSet>
      <dgm:spPr/>
    </dgm:pt>
    <dgm:pt modelId="{9585A052-D753-4EEC-9596-ECD94FAC4F31}" type="pres">
      <dgm:prSet presAssocID="{16528CDD-1221-4325-A71A-377B29F86632}" presName="sibTrans" presStyleCnt="0"/>
      <dgm:spPr/>
    </dgm:pt>
    <dgm:pt modelId="{9A62AD53-CBC8-46EA-96C1-F63B49AB0C4E}" type="pres">
      <dgm:prSet presAssocID="{419A5AE1-8792-4197-85B9-99FED628C8DF}" presName="compositeNode" presStyleCnt="0">
        <dgm:presLayoutVars>
          <dgm:bulletEnabled val="1"/>
        </dgm:presLayoutVars>
      </dgm:prSet>
      <dgm:spPr/>
    </dgm:pt>
    <dgm:pt modelId="{2A2296EF-DC46-4207-8043-8E5A2585E510}" type="pres">
      <dgm:prSet presAssocID="{419A5AE1-8792-4197-85B9-99FED628C8DF}" presName="bgRect" presStyleLbl="bgAccFollowNode1" presStyleIdx="3" presStyleCnt="6"/>
      <dgm:spPr/>
    </dgm:pt>
    <dgm:pt modelId="{C5919735-226F-44F3-A472-D466B32B6D7C}" type="pres">
      <dgm:prSet presAssocID="{665F14D6-12E7-45A9-B9D3-8E2A80AA9CC8}" presName="sibTransNodeCircle" presStyleLbl="alignNode1" presStyleIdx="6" presStyleCnt="12">
        <dgm:presLayoutVars>
          <dgm:chMax val="0"/>
          <dgm:bulletEnabled/>
        </dgm:presLayoutVars>
      </dgm:prSet>
      <dgm:spPr/>
    </dgm:pt>
    <dgm:pt modelId="{3E980151-D041-4B3D-8DCF-94C7903409D9}" type="pres">
      <dgm:prSet presAssocID="{419A5AE1-8792-4197-85B9-99FED628C8DF}" presName="bottomLine" presStyleLbl="alignNode1" presStyleIdx="7" presStyleCnt="12">
        <dgm:presLayoutVars/>
      </dgm:prSet>
      <dgm:spPr/>
    </dgm:pt>
    <dgm:pt modelId="{FE4C2D67-EC10-4139-942B-A2B00723DAEE}" type="pres">
      <dgm:prSet presAssocID="{419A5AE1-8792-4197-85B9-99FED628C8DF}" presName="nodeText" presStyleLbl="bgAccFollowNode1" presStyleIdx="3" presStyleCnt="6">
        <dgm:presLayoutVars>
          <dgm:bulletEnabled val="1"/>
        </dgm:presLayoutVars>
      </dgm:prSet>
      <dgm:spPr/>
    </dgm:pt>
    <dgm:pt modelId="{AC3F36DE-0839-4B4B-A86C-3D8CD9C8DEF5}" type="pres">
      <dgm:prSet presAssocID="{665F14D6-12E7-45A9-B9D3-8E2A80AA9CC8}" presName="sibTrans" presStyleCnt="0"/>
      <dgm:spPr/>
    </dgm:pt>
    <dgm:pt modelId="{DC6AABF2-5FBA-45ED-A9F8-D56663810C82}" type="pres">
      <dgm:prSet presAssocID="{5E046841-FDF0-45B7-A0A8-2E9306FA22FE}" presName="compositeNode" presStyleCnt="0">
        <dgm:presLayoutVars>
          <dgm:bulletEnabled val="1"/>
        </dgm:presLayoutVars>
      </dgm:prSet>
      <dgm:spPr/>
    </dgm:pt>
    <dgm:pt modelId="{61C700BE-A98B-4893-AAEA-981401CA0945}" type="pres">
      <dgm:prSet presAssocID="{5E046841-FDF0-45B7-A0A8-2E9306FA22FE}" presName="bgRect" presStyleLbl="bgAccFollowNode1" presStyleIdx="4" presStyleCnt="6"/>
      <dgm:spPr/>
    </dgm:pt>
    <dgm:pt modelId="{39C6A5D8-97CD-4AF6-A936-F7ECE3F08CA1}" type="pres">
      <dgm:prSet presAssocID="{72D24853-6CBE-418D-909C-77A744285321}" presName="sibTransNodeCircle" presStyleLbl="alignNode1" presStyleIdx="8" presStyleCnt="12">
        <dgm:presLayoutVars>
          <dgm:chMax val="0"/>
          <dgm:bulletEnabled/>
        </dgm:presLayoutVars>
      </dgm:prSet>
      <dgm:spPr/>
    </dgm:pt>
    <dgm:pt modelId="{D0EFC52B-25D5-4624-9B35-0D68DC1E6158}" type="pres">
      <dgm:prSet presAssocID="{5E046841-FDF0-45B7-A0A8-2E9306FA22FE}" presName="bottomLine" presStyleLbl="alignNode1" presStyleIdx="9" presStyleCnt="12">
        <dgm:presLayoutVars/>
      </dgm:prSet>
      <dgm:spPr/>
    </dgm:pt>
    <dgm:pt modelId="{0D9B63FF-F6D7-4135-8BDB-BEF892699C05}" type="pres">
      <dgm:prSet presAssocID="{5E046841-FDF0-45B7-A0A8-2E9306FA22FE}" presName="nodeText" presStyleLbl="bgAccFollowNode1" presStyleIdx="4" presStyleCnt="6">
        <dgm:presLayoutVars>
          <dgm:bulletEnabled val="1"/>
        </dgm:presLayoutVars>
      </dgm:prSet>
      <dgm:spPr/>
    </dgm:pt>
    <dgm:pt modelId="{D95D464D-3204-47D5-83F9-D91977DAC36A}" type="pres">
      <dgm:prSet presAssocID="{72D24853-6CBE-418D-909C-77A744285321}" presName="sibTrans" presStyleCnt="0"/>
      <dgm:spPr/>
    </dgm:pt>
    <dgm:pt modelId="{D85B44B2-39F2-4D5A-A639-D70373FB0F4E}" type="pres">
      <dgm:prSet presAssocID="{D0E14DA9-C310-42D2-A32E-A511AE074C30}" presName="compositeNode" presStyleCnt="0">
        <dgm:presLayoutVars>
          <dgm:bulletEnabled val="1"/>
        </dgm:presLayoutVars>
      </dgm:prSet>
      <dgm:spPr/>
    </dgm:pt>
    <dgm:pt modelId="{EBEB7299-216E-481F-8C86-E7F67E811C62}" type="pres">
      <dgm:prSet presAssocID="{D0E14DA9-C310-42D2-A32E-A511AE074C30}" presName="bgRect" presStyleLbl="bgAccFollowNode1" presStyleIdx="5" presStyleCnt="6"/>
      <dgm:spPr/>
    </dgm:pt>
    <dgm:pt modelId="{35527B03-FE95-4831-B680-9B3F50E1198E}" type="pres">
      <dgm:prSet presAssocID="{F687CB66-C263-4899-BB80-DAF65EC7CCE3}" presName="sibTransNodeCircle" presStyleLbl="alignNode1" presStyleIdx="10" presStyleCnt="12">
        <dgm:presLayoutVars>
          <dgm:chMax val="0"/>
          <dgm:bulletEnabled/>
        </dgm:presLayoutVars>
      </dgm:prSet>
      <dgm:spPr/>
    </dgm:pt>
    <dgm:pt modelId="{04E2FE4E-94BC-4F9B-B164-C3CB4D1D297B}" type="pres">
      <dgm:prSet presAssocID="{D0E14DA9-C310-42D2-A32E-A511AE074C30}" presName="bottomLine" presStyleLbl="alignNode1" presStyleIdx="11" presStyleCnt="12">
        <dgm:presLayoutVars/>
      </dgm:prSet>
      <dgm:spPr/>
    </dgm:pt>
    <dgm:pt modelId="{33BC6307-8237-4FD6-96C3-3AB85613B99C}" type="pres">
      <dgm:prSet presAssocID="{D0E14DA9-C310-42D2-A32E-A511AE074C30}" presName="nodeText" presStyleLbl="bgAccFollowNode1" presStyleIdx="5" presStyleCnt="6">
        <dgm:presLayoutVars>
          <dgm:bulletEnabled val="1"/>
        </dgm:presLayoutVars>
      </dgm:prSet>
      <dgm:spPr/>
    </dgm:pt>
  </dgm:ptLst>
  <dgm:cxnLst>
    <dgm:cxn modelId="{0BF0CE08-4541-4685-A6F9-EBAC7D88E539}" srcId="{78E84B59-F1BB-42FB-AE84-9D9EAB5C25BF}" destId="{5E046841-FDF0-45B7-A0A8-2E9306FA22FE}" srcOrd="4" destOrd="0" parTransId="{17B44F7C-0F6D-45D7-AAB7-BD3F90360069}" sibTransId="{72D24853-6CBE-418D-909C-77A744285321}"/>
    <dgm:cxn modelId="{85F9A70B-7664-45EE-8BD8-5D6A48825044}" type="presOf" srcId="{A34E7D2A-7F95-4CB6-8424-C3E8B44D9EBF}" destId="{337641EF-918E-472F-9466-6A60A09973E1}" srcOrd="1" destOrd="0" presId="urn:microsoft.com/office/officeart/2016/7/layout/BasicLinearProcessNumbered"/>
    <dgm:cxn modelId="{F0376B14-0EF7-447B-B5B3-023420A313E2}" type="presOf" srcId="{665F14D6-12E7-45A9-B9D3-8E2A80AA9CC8}" destId="{C5919735-226F-44F3-A472-D466B32B6D7C}" srcOrd="0" destOrd="0" presId="urn:microsoft.com/office/officeart/2016/7/layout/BasicLinearProcessNumbered"/>
    <dgm:cxn modelId="{449E0D25-2FB6-485D-BFE1-68C2550FCB18}" srcId="{78E84B59-F1BB-42FB-AE84-9D9EAB5C25BF}" destId="{419A5AE1-8792-4197-85B9-99FED628C8DF}" srcOrd="3" destOrd="0" parTransId="{9D9D4782-BD30-44B5-A329-1F5FDFE6FAC0}" sibTransId="{665F14D6-12E7-45A9-B9D3-8E2A80AA9CC8}"/>
    <dgm:cxn modelId="{0364A727-E676-44A2-B3A0-A9E3F3DF27B3}" srcId="{78E84B59-F1BB-42FB-AE84-9D9EAB5C25BF}" destId="{F794077A-7254-4D36-A446-D55BEF4B92EC}" srcOrd="2" destOrd="0" parTransId="{EDED9F0A-2647-4364-BD3F-9E015DB099B9}" sibTransId="{16528CDD-1221-4325-A71A-377B29F86632}"/>
    <dgm:cxn modelId="{721C3832-556C-4D20-99EB-60391E5D6180}" type="presOf" srcId="{D0E14DA9-C310-42D2-A32E-A511AE074C30}" destId="{33BC6307-8237-4FD6-96C3-3AB85613B99C}" srcOrd="1" destOrd="0" presId="urn:microsoft.com/office/officeart/2016/7/layout/BasicLinearProcessNumbered"/>
    <dgm:cxn modelId="{5EA8503E-7C5A-453A-9E53-142D17FFFDE8}" srcId="{78E84B59-F1BB-42FB-AE84-9D9EAB5C25BF}" destId="{0F2178A9-F01B-4C36-93A2-CF3E3E1AD222}" srcOrd="0" destOrd="0" parTransId="{75DAA2BD-9FAB-47AF-9F46-856495AD75BE}" sibTransId="{EDBCE70F-7539-4A5C-B3D1-70999B7A8403}"/>
    <dgm:cxn modelId="{22C6755D-CCFA-4D9C-AB2B-75DC5F661693}" type="presOf" srcId="{16528CDD-1221-4325-A71A-377B29F86632}" destId="{06B4728F-924F-4E49-9B2A-8F3568E03575}" srcOrd="0" destOrd="0" presId="urn:microsoft.com/office/officeart/2016/7/layout/BasicLinearProcessNumbered"/>
    <dgm:cxn modelId="{9BDC3C5E-3B5B-4E68-8DA0-616C743D2D61}" type="presOf" srcId="{F794077A-7254-4D36-A446-D55BEF4B92EC}" destId="{232D0B37-E2A3-408D-ADA7-D51934C63CC7}" srcOrd="0" destOrd="0" presId="urn:microsoft.com/office/officeart/2016/7/layout/BasicLinearProcessNumbered"/>
    <dgm:cxn modelId="{1A669366-BB99-49A4-8B89-FC4B9A24C264}" srcId="{78E84B59-F1BB-42FB-AE84-9D9EAB5C25BF}" destId="{D0E14DA9-C310-42D2-A32E-A511AE074C30}" srcOrd="5" destOrd="0" parTransId="{CE7D916D-E226-4BEE-88AB-F1CB1BEDC1EA}" sibTransId="{F687CB66-C263-4899-BB80-DAF65EC7CCE3}"/>
    <dgm:cxn modelId="{670C0F69-8EAC-429A-B0AD-5595BACA6184}" type="presOf" srcId="{419A5AE1-8792-4197-85B9-99FED628C8DF}" destId="{2A2296EF-DC46-4207-8043-8E5A2585E510}" srcOrd="0" destOrd="0" presId="urn:microsoft.com/office/officeart/2016/7/layout/BasicLinearProcessNumbered"/>
    <dgm:cxn modelId="{F72E344A-D155-4BD8-A040-054A67462220}" type="presOf" srcId="{0F2178A9-F01B-4C36-93A2-CF3E3E1AD222}" destId="{A3045412-151F-45BA-8E7A-943AA2E88850}" srcOrd="0" destOrd="0" presId="urn:microsoft.com/office/officeart/2016/7/layout/BasicLinearProcessNumbered"/>
    <dgm:cxn modelId="{F807FC81-B184-450D-AAA2-BA89BE065ED3}" type="presOf" srcId="{5E046841-FDF0-45B7-A0A8-2E9306FA22FE}" destId="{0D9B63FF-F6D7-4135-8BDB-BEF892699C05}" srcOrd="1" destOrd="0" presId="urn:microsoft.com/office/officeart/2016/7/layout/BasicLinearProcessNumbered"/>
    <dgm:cxn modelId="{153BF88C-548A-4234-8811-E55A96055D26}" srcId="{78E84B59-F1BB-42FB-AE84-9D9EAB5C25BF}" destId="{A34E7D2A-7F95-4CB6-8424-C3E8B44D9EBF}" srcOrd="1" destOrd="0" parTransId="{685AB807-C255-429A-ADF0-C964FE6A2F41}" sibTransId="{F9274141-A855-47F5-8AC7-415BE6167312}"/>
    <dgm:cxn modelId="{9FB38B8D-D386-4E7C-A4AA-30269E166F46}" type="presOf" srcId="{EDBCE70F-7539-4A5C-B3D1-70999B7A8403}" destId="{A71C73AF-D20B-4371-9F3B-B04A8A74355E}" srcOrd="0" destOrd="0" presId="urn:microsoft.com/office/officeart/2016/7/layout/BasicLinearProcessNumbered"/>
    <dgm:cxn modelId="{1A30D38E-2BD0-428C-AA30-C2119EAF3996}" type="presOf" srcId="{F794077A-7254-4D36-A446-D55BEF4B92EC}" destId="{EB871EDA-9B83-4768-A228-7B225CD61F0E}" srcOrd="1" destOrd="0" presId="urn:microsoft.com/office/officeart/2016/7/layout/BasicLinearProcessNumbered"/>
    <dgm:cxn modelId="{51B9E09F-EC2F-4318-9253-799DACB995CE}" type="presOf" srcId="{A34E7D2A-7F95-4CB6-8424-C3E8B44D9EBF}" destId="{1DCEB27B-7991-4F1F-8457-95DC687C1D28}" srcOrd="0" destOrd="0" presId="urn:microsoft.com/office/officeart/2016/7/layout/BasicLinearProcessNumbered"/>
    <dgm:cxn modelId="{34625BA5-F6A1-4B82-83FA-DCD30EA36294}" type="presOf" srcId="{5E046841-FDF0-45B7-A0A8-2E9306FA22FE}" destId="{61C700BE-A98B-4893-AAEA-981401CA0945}" srcOrd="0" destOrd="0" presId="urn:microsoft.com/office/officeart/2016/7/layout/BasicLinearProcessNumbered"/>
    <dgm:cxn modelId="{7FBD98A5-4A96-4663-A32D-D90AAAB753D6}" type="presOf" srcId="{419A5AE1-8792-4197-85B9-99FED628C8DF}" destId="{FE4C2D67-EC10-4139-942B-A2B00723DAEE}" srcOrd="1" destOrd="0" presId="urn:microsoft.com/office/officeart/2016/7/layout/BasicLinearProcessNumbered"/>
    <dgm:cxn modelId="{CC0EEAB6-30E9-46A5-AAA9-782CAAC83E6B}" type="presOf" srcId="{0F2178A9-F01B-4C36-93A2-CF3E3E1AD222}" destId="{F907700E-B71D-468A-B780-CCCC9736D748}" srcOrd="1" destOrd="0" presId="urn:microsoft.com/office/officeart/2016/7/layout/BasicLinearProcessNumbered"/>
    <dgm:cxn modelId="{5B3BBDB9-B8B1-4639-94B3-A1BD0EA13CAB}" type="presOf" srcId="{72D24853-6CBE-418D-909C-77A744285321}" destId="{39C6A5D8-97CD-4AF6-A936-F7ECE3F08CA1}" srcOrd="0" destOrd="0" presId="urn:microsoft.com/office/officeart/2016/7/layout/BasicLinearProcessNumbered"/>
    <dgm:cxn modelId="{51BE08C1-6964-4491-A6AF-2515992C0711}" type="presOf" srcId="{78E84B59-F1BB-42FB-AE84-9D9EAB5C25BF}" destId="{7B3C6697-D437-44F0-881B-E98A08AE4814}" srcOrd="0" destOrd="0" presId="urn:microsoft.com/office/officeart/2016/7/layout/BasicLinearProcessNumbered"/>
    <dgm:cxn modelId="{49D906C6-30E2-4BE9-B09E-04F5D34FAB69}" type="presOf" srcId="{F9274141-A855-47F5-8AC7-415BE6167312}" destId="{9401DBA0-FBA7-4478-A9B3-9FB6A2C52607}" srcOrd="0" destOrd="0" presId="urn:microsoft.com/office/officeart/2016/7/layout/BasicLinearProcessNumbered"/>
    <dgm:cxn modelId="{B87C45DD-7A70-4A8A-804D-D7C9CF67F6C5}" type="presOf" srcId="{D0E14DA9-C310-42D2-A32E-A511AE074C30}" destId="{EBEB7299-216E-481F-8C86-E7F67E811C62}" srcOrd="0" destOrd="0" presId="urn:microsoft.com/office/officeart/2016/7/layout/BasicLinearProcessNumbered"/>
    <dgm:cxn modelId="{2FC55BF7-E4BE-4D48-8740-CD016D28A7ED}" type="presOf" srcId="{F687CB66-C263-4899-BB80-DAF65EC7CCE3}" destId="{35527B03-FE95-4831-B680-9B3F50E1198E}" srcOrd="0" destOrd="0" presId="urn:microsoft.com/office/officeart/2016/7/layout/BasicLinearProcessNumbered"/>
    <dgm:cxn modelId="{D0111250-626F-421F-AD71-573198DBAC40}" type="presParOf" srcId="{7B3C6697-D437-44F0-881B-E98A08AE4814}" destId="{BFC9A1D6-C090-4117-A171-727F438C1CC7}" srcOrd="0" destOrd="0" presId="urn:microsoft.com/office/officeart/2016/7/layout/BasicLinearProcessNumbered"/>
    <dgm:cxn modelId="{2A929CF1-F7DC-4F12-ADE2-483B74EEC454}" type="presParOf" srcId="{BFC9A1D6-C090-4117-A171-727F438C1CC7}" destId="{A3045412-151F-45BA-8E7A-943AA2E88850}" srcOrd="0" destOrd="0" presId="urn:microsoft.com/office/officeart/2016/7/layout/BasicLinearProcessNumbered"/>
    <dgm:cxn modelId="{F7F20AF3-7F98-4648-881E-86E0918CCB8E}" type="presParOf" srcId="{BFC9A1D6-C090-4117-A171-727F438C1CC7}" destId="{A71C73AF-D20B-4371-9F3B-B04A8A74355E}" srcOrd="1" destOrd="0" presId="urn:microsoft.com/office/officeart/2016/7/layout/BasicLinearProcessNumbered"/>
    <dgm:cxn modelId="{874618E8-7506-4052-B584-5614CFB782A1}" type="presParOf" srcId="{BFC9A1D6-C090-4117-A171-727F438C1CC7}" destId="{94D8198F-206E-4439-8E02-BE051CA204A7}" srcOrd="2" destOrd="0" presId="urn:microsoft.com/office/officeart/2016/7/layout/BasicLinearProcessNumbered"/>
    <dgm:cxn modelId="{6D39D2AE-314B-499E-A667-4E779B697B73}" type="presParOf" srcId="{BFC9A1D6-C090-4117-A171-727F438C1CC7}" destId="{F907700E-B71D-468A-B780-CCCC9736D748}" srcOrd="3" destOrd="0" presId="urn:microsoft.com/office/officeart/2016/7/layout/BasicLinearProcessNumbered"/>
    <dgm:cxn modelId="{E48BBD0A-98E6-4E71-AFEC-562B556DB821}" type="presParOf" srcId="{7B3C6697-D437-44F0-881B-E98A08AE4814}" destId="{8A6FF923-307A-4D34-8013-F48C886D1B23}" srcOrd="1" destOrd="0" presId="urn:microsoft.com/office/officeart/2016/7/layout/BasicLinearProcessNumbered"/>
    <dgm:cxn modelId="{7A01CAD3-A43C-441C-B4C7-FA784A0EABAA}" type="presParOf" srcId="{7B3C6697-D437-44F0-881B-E98A08AE4814}" destId="{8110A3F1-455F-4058-B986-9883954E66F1}" srcOrd="2" destOrd="0" presId="urn:microsoft.com/office/officeart/2016/7/layout/BasicLinearProcessNumbered"/>
    <dgm:cxn modelId="{22C1AFC7-04C3-4424-8980-65740DB23982}" type="presParOf" srcId="{8110A3F1-455F-4058-B986-9883954E66F1}" destId="{1DCEB27B-7991-4F1F-8457-95DC687C1D28}" srcOrd="0" destOrd="0" presId="urn:microsoft.com/office/officeart/2016/7/layout/BasicLinearProcessNumbered"/>
    <dgm:cxn modelId="{CDE31B14-20D8-4843-A099-D5122D79B329}" type="presParOf" srcId="{8110A3F1-455F-4058-B986-9883954E66F1}" destId="{9401DBA0-FBA7-4478-A9B3-9FB6A2C52607}" srcOrd="1" destOrd="0" presId="urn:microsoft.com/office/officeart/2016/7/layout/BasicLinearProcessNumbered"/>
    <dgm:cxn modelId="{0568D855-F1AB-4027-9F31-5631E0C82205}" type="presParOf" srcId="{8110A3F1-455F-4058-B986-9883954E66F1}" destId="{C716B9C1-49D3-4018-BB43-51B1D1F576A9}" srcOrd="2" destOrd="0" presId="urn:microsoft.com/office/officeart/2016/7/layout/BasicLinearProcessNumbered"/>
    <dgm:cxn modelId="{FB60CBDD-0E59-4A4E-8649-AB5569FD55E5}" type="presParOf" srcId="{8110A3F1-455F-4058-B986-9883954E66F1}" destId="{337641EF-918E-472F-9466-6A60A09973E1}" srcOrd="3" destOrd="0" presId="urn:microsoft.com/office/officeart/2016/7/layout/BasicLinearProcessNumbered"/>
    <dgm:cxn modelId="{2F1A1F45-FB58-4B72-B0D6-18248E0C3E61}" type="presParOf" srcId="{7B3C6697-D437-44F0-881B-E98A08AE4814}" destId="{59C04177-DC72-4A97-805C-57C78846C61A}" srcOrd="3" destOrd="0" presId="urn:microsoft.com/office/officeart/2016/7/layout/BasicLinearProcessNumbered"/>
    <dgm:cxn modelId="{B0BF050D-4B9B-40EA-9A4E-EC9CE7763168}" type="presParOf" srcId="{7B3C6697-D437-44F0-881B-E98A08AE4814}" destId="{E37A0927-32B2-4D8E-BA78-98C2DD87C1B2}" srcOrd="4" destOrd="0" presId="urn:microsoft.com/office/officeart/2016/7/layout/BasicLinearProcessNumbered"/>
    <dgm:cxn modelId="{FF9F00D5-1716-48FA-B936-6C2F362BFEEE}" type="presParOf" srcId="{E37A0927-32B2-4D8E-BA78-98C2DD87C1B2}" destId="{232D0B37-E2A3-408D-ADA7-D51934C63CC7}" srcOrd="0" destOrd="0" presId="urn:microsoft.com/office/officeart/2016/7/layout/BasicLinearProcessNumbered"/>
    <dgm:cxn modelId="{281F39A5-A161-4483-A03D-5FFCB0877081}" type="presParOf" srcId="{E37A0927-32B2-4D8E-BA78-98C2DD87C1B2}" destId="{06B4728F-924F-4E49-9B2A-8F3568E03575}" srcOrd="1" destOrd="0" presId="urn:microsoft.com/office/officeart/2016/7/layout/BasicLinearProcessNumbered"/>
    <dgm:cxn modelId="{CEE9AD7E-4F15-43D3-8651-7A5D49475125}" type="presParOf" srcId="{E37A0927-32B2-4D8E-BA78-98C2DD87C1B2}" destId="{E79DF6CF-DB50-4350-A3F4-19891977280B}" srcOrd="2" destOrd="0" presId="urn:microsoft.com/office/officeart/2016/7/layout/BasicLinearProcessNumbered"/>
    <dgm:cxn modelId="{FCC2304B-39E9-4BE3-B8D7-4CCD095ECAA1}" type="presParOf" srcId="{E37A0927-32B2-4D8E-BA78-98C2DD87C1B2}" destId="{EB871EDA-9B83-4768-A228-7B225CD61F0E}" srcOrd="3" destOrd="0" presId="urn:microsoft.com/office/officeart/2016/7/layout/BasicLinearProcessNumbered"/>
    <dgm:cxn modelId="{806A11AC-CC59-481C-BDCE-34AEFCF56207}" type="presParOf" srcId="{7B3C6697-D437-44F0-881B-E98A08AE4814}" destId="{9585A052-D753-4EEC-9596-ECD94FAC4F31}" srcOrd="5" destOrd="0" presId="urn:microsoft.com/office/officeart/2016/7/layout/BasicLinearProcessNumbered"/>
    <dgm:cxn modelId="{1FDA1E8B-90B0-43EF-A2ED-6C16D75FFB1D}" type="presParOf" srcId="{7B3C6697-D437-44F0-881B-E98A08AE4814}" destId="{9A62AD53-CBC8-46EA-96C1-F63B49AB0C4E}" srcOrd="6" destOrd="0" presId="urn:microsoft.com/office/officeart/2016/7/layout/BasicLinearProcessNumbered"/>
    <dgm:cxn modelId="{25AD5148-6C45-4016-9BAC-CB2FBC105D91}" type="presParOf" srcId="{9A62AD53-CBC8-46EA-96C1-F63B49AB0C4E}" destId="{2A2296EF-DC46-4207-8043-8E5A2585E510}" srcOrd="0" destOrd="0" presId="urn:microsoft.com/office/officeart/2016/7/layout/BasicLinearProcessNumbered"/>
    <dgm:cxn modelId="{0B018C77-0033-42A4-951F-CF25117795CA}" type="presParOf" srcId="{9A62AD53-CBC8-46EA-96C1-F63B49AB0C4E}" destId="{C5919735-226F-44F3-A472-D466B32B6D7C}" srcOrd="1" destOrd="0" presId="urn:microsoft.com/office/officeart/2016/7/layout/BasicLinearProcessNumbered"/>
    <dgm:cxn modelId="{9452E26F-820C-4AC8-B66B-CCFCF8BCA93B}" type="presParOf" srcId="{9A62AD53-CBC8-46EA-96C1-F63B49AB0C4E}" destId="{3E980151-D041-4B3D-8DCF-94C7903409D9}" srcOrd="2" destOrd="0" presId="urn:microsoft.com/office/officeart/2016/7/layout/BasicLinearProcessNumbered"/>
    <dgm:cxn modelId="{3B737DF0-3374-466C-84E3-797CC8F9B0F1}" type="presParOf" srcId="{9A62AD53-CBC8-46EA-96C1-F63B49AB0C4E}" destId="{FE4C2D67-EC10-4139-942B-A2B00723DAEE}" srcOrd="3" destOrd="0" presId="urn:microsoft.com/office/officeart/2016/7/layout/BasicLinearProcessNumbered"/>
    <dgm:cxn modelId="{CDD208E5-A7C3-48AF-B724-D0AD460E9DF1}" type="presParOf" srcId="{7B3C6697-D437-44F0-881B-E98A08AE4814}" destId="{AC3F36DE-0839-4B4B-A86C-3D8CD9C8DEF5}" srcOrd="7" destOrd="0" presId="urn:microsoft.com/office/officeart/2016/7/layout/BasicLinearProcessNumbered"/>
    <dgm:cxn modelId="{414060D8-42BF-458A-B0B1-1F885BE9AB32}" type="presParOf" srcId="{7B3C6697-D437-44F0-881B-E98A08AE4814}" destId="{DC6AABF2-5FBA-45ED-A9F8-D56663810C82}" srcOrd="8" destOrd="0" presId="urn:microsoft.com/office/officeart/2016/7/layout/BasicLinearProcessNumbered"/>
    <dgm:cxn modelId="{23543398-0207-432D-839E-9869BB854D31}" type="presParOf" srcId="{DC6AABF2-5FBA-45ED-A9F8-D56663810C82}" destId="{61C700BE-A98B-4893-AAEA-981401CA0945}" srcOrd="0" destOrd="0" presId="urn:microsoft.com/office/officeart/2016/7/layout/BasicLinearProcessNumbered"/>
    <dgm:cxn modelId="{23292EB3-EB69-4584-9D02-63EA242D35A1}" type="presParOf" srcId="{DC6AABF2-5FBA-45ED-A9F8-D56663810C82}" destId="{39C6A5D8-97CD-4AF6-A936-F7ECE3F08CA1}" srcOrd="1" destOrd="0" presId="urn:microsoft.com/office/officeart/2016/7/layout/BasicLinearProcessNumbered"/>
    <dgm:cxn modelId="{EF698CC7-8FF1-4D08-8C5A-C87A8ADEE125}" type="presParOf" srcId="{DC6AABF2-5FBA-45ED-A9F8-D56663810C82}" destId="{D0EFC52B-25D5-4624-9B35-0D68DC1E6158}" srcOrd="2" destOrd="0" presId="urn:microsoft.com/office/officeart/2016/7/layout/BasicLinearProcessNumbered"/>
    <dgm:cxn modelId="{345AB2AC-7BE2-40E5-A5A0-AD0A6B4199E9}" type="presParOf" srcId="{DC6AABF2-5FBA-45ED-A9F8-D56663810C82}" destId="{0D9B63FF-F6D7-4135-8BDB-BEF892699C05}" srcOrd="3" destOrd="0" presId="urn:microsoft.com/office/officeart/2016/7/layout/BasicLinearProcessNumbered"/>
    <dgm:cxn modelId="{AE5C4034-33F7-47AC-8E87-8ED38ECDB7A0}" type="presParOf" srcId="{7B3C6697-D437-44F0-881B-E98A08AE4814}" destId="{D95D464D-3204-47D5-83F9-D91977DAC36A}" srcOrd="9" destOrd="0" presId="urn:microsoft.com/office/officeart/2016/7/layout/BasicLinearProcessNumbered"/>
    <dgm:cxn modelId="{BE69B325-506D-40FF-92B9-9088048CF060}" type="presParOf" srcId="{7B3C6697-D437-44F0-881B-E98A08AE4814}" destId="{D85B44B2-39F2-4D5A-A639-D70373FB0F4E}" srcOrd="10" destOrd="0" presId="urn:microsoft.com/office/officeart/2016/7/layout/BasicLinearProcessNumbered"/>
    <dgm:cxn modelId="{135CA7B4-9599-40DA-BACC-72E666D22A9A}" type="presParOf" srcId="{D85B44B2-39F2-4D5A-A639-D70373FB0F4E}" destId="{EBEB7299-216E-481F-8C86-E7F67E811C62}" srcOrd="0" destOrd="0" presId="urn:microsoft.com/office/officeart/2016/7/layout/BasicLinearProcessNumbered"/>
    <dgm:cxn modelId="{A2E6E9CC-CB2C-4796-BE3A-7A03F0CE89FA}" type="presParOf" srcId="{D85B44B2-39F2-4D5A-A639-D70373FB0F4E}" destId="{35527B03-FE95-4831-B680-9B3F50E1198E}" srcOrd="1" destOrd="0" presId="urn:microsoft.com/office/officeart/2016/7/layout/BasicLinearProcessNumbered"/>
    <dgm:cxn modelId="{B27242A3-8F62-4B41-99BE-E69540441C70}" type="presParOf" srcId="{D85B44B2-39F2-4D5A-A639-D70373FB0F4E}" destId="{04E2FE4E-94BC-4F9B-B164-C3CB4D1D297B}" srcOrd="2" destOrd="0" presId="urn:microsoft.com/office/officeart/2016/7/layout/BasicLinearProcessNumbered"/>
    <dgm:cxn modelId="{3B16DDB5-AF7F-412D-9D5D-2E67B0CDC23C}" type="presParOf" srcId="{D85B44B2-39F2-4D5A-A639-D70373FB0F4E}" destId="{33BC6307-8237-4FD6-96C3-3AB85613B99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06A17-CB17-46B9-BBBF-B025FCCBE575}"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50DAD7B-D417-4E6B-AEB6-9842CD318BB8}">
      <dgm:prSet/>
      <dgm:spPr/>
      <dgm:t>
        <a:bodyPr/>
        <a:lstStyle/>
        <a:p>
          <a:r>
            <a:rPr lang="en-US">
              <a:latin typeface="Gabriola"/>
            </a:rPr>
            <a:t>1. While giving the connection be careful.</a:t>
          </a:r>
        </a:p>
      </dgm:t>
    </dgm:pt>
    <dgm:pt modelId="{D1CDE672-C23A-46C3-BA3E-6C3D27BFC5B1}" type="parTrans" cxnId="{EB2C3F45-B9B0-46C1-9560-8273E5E82D79}">
      <dgm:prSet/>
      <dgm:spPr/>
      <dgm:t>
        <a:bodyPr/>
        <a:lstStyle/>
        <a:p>
          <a:endParaRPr lang="en-US"/>
        </a:p>
      </dgm:t>
    </dgm:pt>
    <dgm:pt modelId="{CBBC82B2-9FC9-4CD7-83B9-6A8C62313D56}" type="sibTrans" cxnId="{EB2C3F45-B9B0-46C1-9560-8273E5E82D79}">
      <dgm:prSet/>
      <dgm:spPr/>
      <dgm:t>
        <a:bodyPr/>
        <a:lstStyle/>
        <a:p>
          <a:endParaRPr lang="en-US"/>
        </a:p>
      </dgm:t>
    </dgm:pt>
    <dgm:pt modelId="{CFDF1167-5DF5-48E7-B5F2-B313816A8F50}">
      <dgm:prSet/>
      <dgm:spPr/>
      <dgm:t>
        <a:bodyPr/>
        <a:lstStyle/>
        <a:p>
          <a:r>
            <a:rPr lang="en-US">
              <a:latin typeface="Gabriola"/>
            </a:rPr>
            <a:t>2. Handle the lamp safely.</a:t>
          </a:r>
        </a:p>
      </dgm:t>
    </dgm:pt>
    <dgm:pt modelId="{8753C398-989F-4894-A972-BDB82B5765A5}" type="parTrans" cxnId="{C9DF7ED1-BDAB-4930-AFF3-D68B05F438E0}">
      <dgm:prSet/>
      <dgm:spPr/>
      <dgm:t>
        <a:bodyPr/>
        <a:lstStyle/>
        <a:p>
          <a:endParaRPr lang="en-US"/>
        </a:p>
      </dgm:t>
    </dgm:pt>
    <dgm:pt modelId="{8EA07C91-062C-4302-8558-BFF5465E53C7}" type="sibTrans" cxnId="{C9DF7ED1-BDAB-4930-AFF3-D68B05F438E0}">
      <dgm:prSet/>
      <dgm:spPr/>
      <dgm:t>
        <a:bodyPr/>
        <a:lstStyle/>
        <a:p>
          <a:endParaRPr lang="en-US"/>
        </a:p>
      </dgm:t>
    </dgm:pt>
    <dgm:pt modelId="{332B7A95-3EC3-4882-9541-292961F9E8DE}">
      <dgm:prSet/>
      <dgm:spPr/>
      <dgm:t>
        <a:bodyPr/>
        <a:lstStyle/>
        <a:p>
          <a:pPr rtl="0"/>
          <a:r>
            <a:rPr lang="en-US">
              <a:latin typeface="Gabriola"/>
            </a:rPr>
            <a:t>3. Be careful while handling the tools. </a:t>
          </a:r>
        </a:p>
      </dgm:t>
    </dgm:pt>
    <dgm:pt modelId="{37052FA2-C71F-4923-AE8A-CAEAF2C4929B}" type="parTrans" cxnId="{6D1FA076-0BAF-4B02-900B-14ED0FEDD444}">
      <dgm:prSet/>
      <dgm:spPr/>
      <dgm:t>
        <a:bodyPr/>
        <a:lstStyle/>
        <a:p>
          <a:endParaRPr lang="en-US"/>
        </a:p>
      </dgm:t>
    </dgm:pt>
    <dgm:pt modelId="{914288A6-BC9A-497F-842D-4FA8B295D973}" type="sibTrans" cxnId="{6D1FA076-0BAF-4B02-900B-14ED0FEDD444}">
      <dgm:prSet/>
      <dgm:spPr/>
      <dgm:t>
        <a:bodyPr/>
        <a:lstStyle/>
        <a:p>
          <a:endParaRPr lang="en-US"/>
        </a:p>
      </dgm:t>
    </dgm:pt>
    <dgm:pt modelId="{2727D3A5-8A96-42E0-A326-76B3F04B222E}">
      <dgm:prSet/>
      <dgm:spPr/>
      <dgm:t>
        <a:bodyPr/>
        <a:lstStyle/>
        <a:p>
          <a:r>
            <a:rPr lang="en-US">
              <a:latin typeface="Gabriola"/>
            </a:rPr>
            <a:t>4. All the connections should be right and tight.</a:t>
          </a:r>
        </a:p>
      </dgm:t>
    </dgm:pt>
    <dgm:pt modelId="{ECC2641E-E23F-4AE3-A2FA-45429B7906A6}" type="parTrans" cxnId="{CDF3C40C-5A35-421C-AA42-9FA2DDBBD1D3}">
      <dgm:prSet/>
      <dgm:spPr/>
      <dgm:t>
        <a:bodyPr/>
        <a:lstStyle/>
        <a:p>
          <a:endParaRPr lang="en-US"/>
        </a:p>
      </dgm:t>
    </dgm:pt>
    <dgm:pt modelId="{6374C3DF-2D41-41F5-A7A5-A41C7605D1DA}" type="sibTrans" cxnId="{CDF3C40C-5A35-421C-AA42-9FA2DDBBD1D3}">
      <dgm:prSet/>
      <dgm:spPr/>
      <dgm:t>
        <a:bodyPr/>
        <a:lstStyle/>
        <a:p>
          <a:endParaRPr lang="en-US"/>
        </a:p>
      </dgm:t>
    </dgm:pt>
    <dgm:pt modelId="{3DCC2730-9A07-4135-8117-08B400548563}" type="pres">
      <dgm:prSet presAssocID="{0B106A17-CB17-46B9-BBBF-B025FCCBE575}" presName="root" presStyleCnt="0">
        <dgm:presLayoutVars>
          <dgm:dir/>
          <dgm:resizeHandles val="exact"/>
        </dgm:presLayoutVars>
      </dgm:prSet>
      <dgm:spPr/>
    </dgm:pt>
    <dgm:pt modelId="{036F7B3B-4D86-4921-B029-3C2C5F33A082}" type="pres">
      <dgm:prSet presAssocID="{0B106A17-CB17-46B9-BBBF-B025FCCBE575}" presName="container" presStyleCnt="0">
        <dgm:presLayoutVars>
          <dgm:dir/>
          <dgm:resizeHandles val="exact"/>
        </dgm:presLayoutVars>
      </dgm:prSet>
      <dgm:spPr/>
    </dgm:pt>
    <dgm:pt modelId="{E6A5ADD4-2A35-4619-8DBB-05E32F106738}" type="pres">
      <dgm:prSet presAssocID="{D50DAD7B-D417-4E6B-AEB6-9842CD318BB8}" presName="compNode" presStyleCnt="0"/>
      <dgm:spPr/>
    </dgm:pt>
    <dgm:pt modelId="{C460F7D5-F5D0-4767-9FE0-D4BD6C149E12}" type="pres">
      <dgm:prSet presAssocID="{D50DAD7B-D417-4E6B-AEB6-9842CD318BB8}" presName="iconBgRect" presStyleLbl="bgShp" presStyleIdx="0" presStyleCnt="4"/>
      <dgm:spPr/>
    </dgm:pt>
    <dgm:pt modelId="{2743A8FB-5A22-4947-887F-F4D7B4A32E01}" type="pres">
      <dgm:prSet presAssocID="{D50DAD7B-D417-4E6B-AEB6-9842CD318B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56E61E8-3996-4A72-8088-A15314697186}" type="pres">
      <dgm:prSet presAssocID="{D50DAD7B-D417-4E6B-AEB6-9842CD318BB8}" presName="spaceRect" presStyleCnt="0"/>
      <dgm:spPr/>
    </dgm:pt>
    <dgm:pt modelId="{F0A73250-56EF-4C58-A320-9F29DDA7D973}" type="pres">
      <dgm:prSet presAssocID="{D50DAD7B-D417-4E6B-AEB6-9842CD318BB8}" presName="textRect" presStyleLbl="revTx" presStyleIdx="0" presStyleCnt="4">
        <dgm:presLayoutVars>
          <dgm:chMax val="1"/>
          <dgm:chPref val="1"/>
        </dgm:presLayoutVars>
      </dgm:prSet>
      <dgm:spPr/>
    </dgm:pt>
    <dgm:pt modelId="{2A714C20-A5CF-4FFD-A051-C7038A3AFD9A}" type="pres">
      <dgm:prSet presAssocID="{CBBC82B2-9FC9-4CD7-83B9-6A8C62313D56}" presName="sibTrans" presStyleLbl="sibTrans2D1" presStyleIdx="0" presStyleCnt="0"/>
      <dgm:spPr/>
    </dgm:pt>
    <dgm:pt modelId="{4F07B50D-A086-4249-82BF-D5184BB0D6D4}" type="pres">
      <dgm:prSet presAssocID="{CFDF1167-5DF5-48E7-B5F2-B313816A8F50}" presName="compNode" presStyleCnt="0"/>
      <dgm:spPr/>
    </dgm:pt>
    <dgm:pt modelId="{745DC207-E2D7-4E2A-968E-B9BFC3A73622}" type="pres">
      <dgm:prSet presAssocID="{CFDF1167-5DF5-48E7-B5F2-B313816A8F50}" presName="iconBgRect" presStyleLbl="bgShp" presStyleIdx="1" presStyleCnt="4"/>
      <dgm:spPr/>
    </dgm:pt>
    <dgm:pt modelId="{2D19C1B2-6C45-460E-BCF4-0A0A555154B8}" type="pres">
      <dgm:prSet presAssocID="{CFDF1167-5DF5-48E7-B5F2-B313816A8F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ntern"/>
        </a:ext>
      </dgm:extLst>
    </dgm:pt>
    <dgm:pt modelId="{C7E4B1D4-2AEF-4B5F-A332-A85DCED89897}" type="pres">
      <dgm:prSet presAssocID="{CFDF1167-5DF5-48E7-B5F2-B313816A8F50}" presName="spaceRect" presStyleCnt="0"/>
      <dgm:spPr/>
    </dgm:pt>
    <dgm:pt modelId="{F436DFD1-87B3-4BF1-BFFC-4FC244E67EE6}" type="pres">
      <dgm:prSet presAssocID="{CFDF1167-5DF5-48E7-B5F2-B313816A8F50}" presName="textRect" presStyleLbl="revTx" presStyleIdx="1" presStyleCnt="4">
        <dgm:presLayoutVars>
          <dgm:chMax val="1"/>
          <dgm:chPref val="1"/>
        </dgm:presLayoutVars>
      </dgm:prSet>
      <dgm:spPr/>
    </dgm:pt>
    <dgm:pt modelId="{0986C685-B137-4C95-8CC0-063A72B4732F}" type="pres">
      <dgm:prSet presAssocID="{8EA07C91-062C-4302-8558-BFF5465E53C7}" presName="sibTrans" presStyleLbl="sibTrans2D1" presStyleIdx="0" presStyleCnt="0"/>
      <dgm:spPr/>
    </dgm:pt>
    <dgm:pt modelId="{6B741F70-E5EF-4147-BDF6-8574C3AD4361}" type="pres">
      <dgm:prSet presAssocID="{332B7A95-3EC3-4882-9541-292961F9E8DE}" presName="compNode" presStyleCnt="0"/>
      <dgm:spPr/>
    </dgm:pt>
    <dgm:pt modelId="{31854F00-8238-4450-89DD-4CB155EE9255}" type="pres">
      <dgm:prSet presAssocID="{332B7A95-3EC3-4882-9541-292961F9E8DE}" presName="iconBgRect" presStyleLbl="bgShp" presStyleIdx="2" presStyleCnt="4"/>
      <dgm:spPr/>
    </dgm:pt>
    <dgm:pt modelId="{E344BEC8-7B8E-4D44-B083-952A4E3FD0AD}" type="pres">
      <dgm:prSet presAssocID="{332B7A95-3EC3-4882-9541-292961F9E8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DEF6E79B-663D-4F2B-9F7A-BF4D27E38E90}" type="pres">
      <dgm:prSet presAssocID="{332B7A95-3EC3-4882-9541-292961F9E8DE}" presName="spaceRect" presStyleCnt="0"/>
      <dgm:spPr/>
    </dgm:pt>
    <dgm:pt modelId="{3A495566-A22D-406B-B3F5-C4F292E2F67E}" type="pres">
      <dgm:prSet presAssocID="{332B7A95-3EC3-4882-9541-292961F9E8DE}" presName="textRect" presStyleLbl="revTx" presStyleIdx="2" presStyleCnt="4">
        <dgm:presLayoutVars>
          <dgm:chMax val="1"/>
          <dgm:chPref val="1"/>
        </dgm:presLayoutVars>
      </dgm:prSet>
      <dgm:spPr/>
    </dgm:pt>
    <dgm:pt modelId="{4FEB9B85-B290-47D3-8926-0EFBE361D8CC}" type="pres">
      <dgm:prSet presAssocID="{914288A6-BC9A-497F-842D-4FA8B295D973}" presName="sibTrans" presStyleLbl="sibTrans2D1" presStyleIdx="0" presStyleCnt="0"/>
      <dgm:spPr/>
    </dgm:pt>
    <dgm:pt modelId="{482F52CE-06A1-4E2D-ADD8-6A47BE4087C1}" type="pres">
      <dgm:prSet presAssocID="{2727D3A5-8A96-42E0-A326-76B3F04B222E}" presName="compNode" presStyleCnt="0"/>
      <dgm:spPr/>
    </dgm:pt>
    <dgm:pt modelId="{C908E756-BE5E-4879-81C5-78AF914FBD85}" type="pres">
      <dgm:prSet presAssocID="{2727D3A5-8A96-42E0-A326-76B3F04B222E}" presName="iconBgRect" presStyleLbl="bgShp" presStyleIdx="3" presStyleCnt="4"/>
      <dgm:spPr/>
    </dgm:pt>
    <dgm:pt modelId="{033AC141-E16F-4F1A-A04A-7C77E9E56A95}" type="pres">
      <dgm:prSet presAssocID="{2727D3A5-8A96-42E0-A326-76B3F04B22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31F7E709-E20C-419B-99BF-E2673AB1C564}" type="pres">
      <dgm:prSet presAssocID="{2727D3A5-8A96-42E0-A326-76B3F04B222E}" presName="spaceRect" presStyleCnt="0"/>
      <dgm:spPr/>
    </dgm:pt>
    <dgm:pt modelId="{8C41462B-B61A-4FA6-A6EC-DCE0FA2F2601}" type="pres">
      <dgm:prSet presAssocID="{2727D3A5-8A96-42E0-A326-76B3F04B222E}" presName="textRect" presStyleLbl="revTx" presStyleIdx="3" presStyleCnt="4">
        <dgm:presLayoutVars>
          <dgm:chMax val="1"/>
          <dgm:chPref val="1"/>
        </dgm:presLayoutVars>
      </dgm:prSet>
      <dgm:spPr/>
    </dgm:pt>
  </dgm:ptLst>
  <dgm:cxnLst>
    <dgm:cxn modelId="{0443CC03-88BC-44A1-AA8A-E7590E9EF18E}" type="presOf" srcId="{2727D3A5-8A96-42E0-A326-76B3F04B222E}" destId="{8C41462B-B61A-4FA6-A6EC-DCE0FA2F2601}" srcOrd="0" destOrd="0" presId="urn:microsoft.com/office/officeart/2018/2/layout/IconCircleList"/>
    <dgm:cxn modelId="{CDF3C40C-5A35-421C-AA42-9FA2DDBBD1D3}" srcId="{0B106A17-CB17-46B9-BBBF-B025FCCBE575}" destId="{2727D3A5-8A96-42E0-A326-76B3F04B222E}" srcOrd="3" destOrd="0" parTransId="{ECC2641E-E23F-4AE3-A2FA-45429B7906A6}" sibTransId="{6374C3DF-2D41-41F5-A7A5-A41C7605D1DA}"/>
    <dgm:cxn modelId="{262B575C-96E0-4B9A-B63C-6C5ABF03CD65}" type="presOf" srcId="{0B106A17-CB17-46B9-BBBF-B025FCCBE575}" destId="{3DCC2730-9A07-4135-8117-08B400548563}" srcOrd="0" destOrd="0" presId="urn:microsoft.com/office/officeart/2018/2/layout/IconCircleList"/>
    <dgm:cxn modelId="{EB2C3F45-B9B0-46C1-9560-8273E5E82D79}" srcId="{0B106A17-CB17-46B9-BBBF-B025FCCBE575}" destId="{D50DAD7B-D417-4E6B-AEB6-9842CD318BB8}" srcOrd="0" destOrd="0" parTransId="{D1CDE672-C23A-46C3-BA3E-6C3D27BFC5B1}" sibTransId="{CBBC82B2-9FC9-4CD7-83B9-6A8C62313D56}"/>
    <dgm:cxn modelId="{A832D866-39B7-4015-8B8B-B9A48630B38D}" type="presOf" srcId="{CFDF1167-5DF5-48E7-B5F2-B313816A8F50}" destId="{F436DFD1-87B3-4BF1-BFFC-4FC244E67EE6}" srcOrd="0" destOrd="0" presId="urn:microsoft.com/office/officeart/2018/2/layout/IconCircleList"/>
    <dgm:cxn modelId="{6D1FA076-0BAF-4B02-900B-14ED0FEDD444}" srcId="{0B106A17-CB17-46B9-BBBF-B025FCCBE575}" destId="{332B7A95-3EC3-4882-9541-292961F9E8DE}" srcOrd="2" destOrd="0" parTransId="{37052FA2-C71F-4923-AE8A-CAEAF2C4929B}" sibTransId="{914288A6-BC9A-497F-842D-4FA8B295D973}"/>
    <dgm:cxn modelId="{74D4B4A8-4B95-4B33-817F-210705A9A630}" type="presOf" srcId="{CBBC82B2-9FC9-4CD7-83B9-6A8C62313D56}" destId="{2A714C20-A5CF-4FFD-A051-C7038A3AFD9A}" srcOrd="0" destOrd="0" presId="urn:microsoft.com/office/officeart/2018/2/layout/IconCircleList"/>
    <dgm:cxn modelId="{0CEDE1AF-5803-4ABB-84D5-CC8736CC3408}" type="presOf" srcId="{332B7A95-3EC3-4882-9541-292961F9E8DE}" destId="{3A495566-A22D-406B-B3F5-C4F292E2F67E}" srcOrd="0" destOrd="0" presId="urn:microsoft.com/office/officeart/2018/2/layout/IconCircleList"/>
    <dgm:cxn modelId="{AC89E3CC-9396-4090-BAE0-E92A27A59F6D}" type="presOf" srcId="{D50DAD7B-D417-4E6B-AEB6-9842CD318BB8}" destId="{F0A73250-56EF-4C58-A320-9F29DDA7D973}" srcOrd="0" destOrd="0" presId="urn:microsoft.com/office/officeart/2018/2/layout/IconCircleList"/>
    <dgm:cxn modelId="{91ED0AD0-1DE7-4D20-88F3-EBBFDCF5E355}" type="presOf" srcId="{914288A6-BC9A-497F-842D-4FA8B295D973}" destId="{4FEB9B85-B290-47D3-8926-0EFBE361D8CC}" srcOrd="0" destOrd="0" presId="urn:microsoft.com/office/officeart/2018/2/layout/IconCircleList"/>
    <dgm:cxn modelId="{C9DF7ED1-BDAB-4930-AFF3-D68B05F438E0}" srcId="{0B106A17-CB17-46B9-BBBF-B025FCCBE575}" destId="{CFDF1167-5DF5-48E7-B5F2-B313816A8F50}" srcOrd="1" destOrd="0" parTransId="{8753C398-989F-4894-A972-BDB82B5765A5}" sibTransId="{8EA07C91-062C-4302-8558-BFF5465E53C7}"/>
    <dgm:cxn modelId="{55ADDFEE-C963-4CA1-B642-E58BBE225109}" type="presOf" srcId="{8EA07C91-062C-4302-8558-BFF5465E53C7}" destId="{0986C685-B137-4C95-8CC0-063A72B4732F}" srcOrd="0" destOrd="0" presId="urn:microsoft.com/office/officeart/2018/2/layout/IconCircleList"/>
    <dgm:cxn modelId="{008F84F8-A03E-4DE6-932D-8952A956B72A}" type="presParOf" srcId="{3DCC2730-9A07-4135-8117-08B400548563}" destId="{036F7B3B-4D86-4921-B029-3C2C5F33A082}" srcOrd="0" destOrd="0" presId="urn:microsoft.com/office/officeart/2018/2/layout/IconCircleList"/>
    <dgm:cxn modelId="{6FBA7453-56AA-414C-868C-9F084BEE8DB2}" type="presParOf" srcId="{036F7B3B-4D86-4921-B029-3C2C5F33A082}" destId="{E6A5ADD4-2A35-4619-8DBB-05E32F106738}" srcOrd="0" destOrd="0" presId="urn:microsoft.com/office/officeart/2018/2/layout/IconCircleList"/>
    <dgm:cxn modelId="{69C28F0C-913E-46AD-86C6-846BD6B3CC52}" type="presParOf" srcId="{E6A5ADD4-2A35-4619-8DBB-05E32F106738}" destId="{C460F7D5-F5D0-4767-9FE0-D4BD6C149E12}" srcOrd="0" destOrd="0" presId="urn:microsoft.com/office/officeart/2018/2/layout/IconCircleList"/>
    <dgm:cxn modelId="{191AC7FC-B459-4E7A-85C1-EA60CEE01F11}" type="presParOf" srcId="{E6A5ADD4-2A35-4619-8DBB-05E32F106738}" destId="{2743A8FB-5A22-4947-887F-F4D7B4A32E01}" srcOrd="1" destOrd="0" presId="urn:microsoft.com/office/officeart/2018/2/layout/IconCircleList"/>
    <dgm:cxn modelId="{82354859-997E-4EE3-BC0B-10E6E2BF6C22}" type="presParOf" srcId="{E6A5ADD4-2A35-4619-8DBB-05E32F106738}" destId="{356E61E8-3996-4A72-8088-A15314697186}" srcOrd="2" destOrd="0" presId="urn:microsoft.com/office/officeart/2018/2/layout/IconCircleList"/>
    <dgm:cxn modelId="{1AE351BF-1F82-4D14-B67E-D367DD2D55BE}" type="presParOf" srcId="{E6A5ADD4-2A35-4619-8DBB-05E32F106738}" destId="{F0A73250-56EF-4C58-A320-9F29DDA7D973}" srcOrd="3" destOrd="0" presId="urn:microsoft.com/office/officeart/2018/2/layout/IconCircleList"/>
    <dgm:cxn modelId="{6F6AD82A-52F9-42D1-9B76-1E10F16E643E}" type="presParOf" srcId="{036F7B3B-4D86-4921-B029-3C2C5F33A082}" destId="{2A714C20-A5CF-4FFD-A051-C7038A3AFD9A}" srcOrd="1" destOrd="0" presId="urn:microsoft.com/office/officeart/2018/2/layout/IconCircleList"/>
    <dgm:cxn modelId="{9A75C654-0863-4056-A22B-AA8E190700EA}" type="presParOf" srcId="{036F7B3B-4D86-4921-B029-3C2C5F33A082}" destId="{4F07B50D-A086-4249-82BF-D5184BB0D6D4}" srcOrd="2" destOrd="0" presId="urn:microsoft.com/office/officeart/2018/2/layout/IconCircleList"/>
    <dgm:cxn modelId="{5F06655B-AAA7-4A69-AC44-B2938EDF9E61}" type="presParOf" srcId="{4F07B50D-A086-4249-82BF-D5184BB0D6D4}" destId="{745DC207-E2D7-4E2A-968E-B9BFC3A73622}" srcOrd="0" destOrd="0" presId="urn:microsoft.com/office/officeart/2018/2/layout/IconCircleList"/>
    <dgm:cxn modelId="{AAAFAB11-6B39-4446-88CA-A52031642DF0}" type="presParOf" srcId="{4F07B50D-A086-4249-82BF-D5184BB0D6D4}" destId="{2D19C1B2-6C45-460E-BCF4-0A0A555154B8}" srcOrd="1" destOrd="0" presId="urn:microsoft.com/office/officeart/2018/2/layout/IconCircleList"/>
    <dgm:cxn modelId="{F52EDA35-5FA3-41FC-BD56-B066313FD615}" type="presParOf" srcId="{4F07B50D-A086-4249-82BF-D5184BB0D6D4}" destId="{C7E4B1D4-2AEF-4B5F-A332-A85DCED89897}" srcOrd="2" destOrd="0" presId="urn:microsoft.com/office/officeart/2018/2/layout/IconCircleList"/>
    <dgm:cxn modelId="{65F8F3B6-E9A6-40DD-A0D9-EC4370F15248}" type="presParOf" srcId="{4F07B50D-A086-4249-82BF-D5184BB0D6D4}" destId="{F436DFD1-87B3-4BF1-BFFC-4FC244E67EE6}" srcOrd="3" destOrd="0" presId="urn:microsoft.com/office/officeart/2018/2/layout/IconCircleList"/>
    <dgm:cxn modelId="{2A5C4D40-BAC7-4161-B869-731D78303A36}" type="presParOf" srcId="{036F7B3B-4D86-4921-B029-3C2C5F33A082}" destId="{0986C685-B137-4C95-8CC0-063A72B4732F}" srcOrd="3" destOrd="0" presId="urn:microsoft.com/office/officeart/2018/2/layout/IconCircleList"/>
    <dgm:cxn modelId="{1D31DA99-9C55-47D9-8A65-4BF4A5BD069C}" type="presParOf" srcId="{036F7B3B-4D86-4921-B029-3C2C5F33A082}" destId="{6B741F70-E5EF-4147-BDF6-8574C3AD4361}" srcOrd="4" destOrd="0" presId="urn:microsoft.com/office/officeart/2018/2/layout/IconCircleList"/>
    <dgm:cxn modelId="{43E60B29-4CFE-4FD3-A719-1439708C8015}" type="presParOf" srcId="{6B741F70-E5EF-4147-BDF6-8574C3AD4361}" destId="{31854F00-8238-4450-89DD-4CB155EE9255}" srcOrd="0" destOrd="0" presId="urn:microsoft.com/office/officeart/2018/2/layout/IconCircleList"/>
    <dgm:cxn modelId="{EF205D3D-6DF0-4CD4-A20A-87A9F284AEFC}" type="presParOf" srcId="{6B741F70-E5EF-4147-BDF6-8574C3AD4361}" destId="{E344BEC8-7B8E-4D44-B083-952A4E3FD0AD}" srcOrd="1" destOrd="0" presId="urn:microsoft.com/office/officeart/2018/2/layout/IconCircleList"/>
    <dgm:cxn modelId="{98CB33F5-300A-405A-913A-7944F2601FE3}" type="presParOf" srcId="{6B741F70-E5EF-4147-BDF6-8574C3AD4361}" destId="{DEF6E79B-663D-4F2B-9F7A-BF4D27E38E90}" srcOrd="2" destOrd="0" presId="urn:microsoft.com/office/officeart/2018/2/layout/IconCircleList"/>
    <dgm:cxn modelId="{1FF25631-42C3-4645-BB53-2F2DDB7D527A}" type="presParOf" srcId="{6B741F70-E5EF-4147-BDF6-8574C3AD4361}" destId="{3A495566-A22D-406B-B3F5-C4F292E2F67E}" srcOrd="3" destOrd="0" presId="urn:microsoft.com/office/officeart/2018/2/layout/IconCircleList"/>
    <dgm:cxn modelId="{0D423E4B-BD4B-4DFF-89DE-CB4A67E81895}" type="presParOf" srcId="{036F7B3B-4D86-4921-B029-3C2C5F33A082}" destId="{4FEB9B85-B290-47D3-8926-0EFBE361D8CC}" srcOrd="5" destOrd="0" presId="urn:microsoft.com/office/officeart/2018/2/layout/IconCircleList"/>
    <dgm:cxn modelId="{8DBA7B43-84B8-4EE7-A48B-0FF4E04E0211}" type="presParOf" srcId="{036F7B3B-4D86-4921-B029-3C2C5F33A082}" destId="{482F52CE-06A1-4E2D-ADD8-6A47BE4087C1}" srcOrd="6" destOrd="0" presId="urn:microsoft.com/office/officeart/2018/2/layout/IconCircleList"/>
    <dgm:cxn modelId="{98A19183-79A1-4BF0-A7A9-D2E8C9816471}" type="presParOf" srcId="{482F52CE-06A1-4E2D-ADD8-6A47BE4087C1}" destId="{C908E756-BE5E-4879-81C5-78AF914FBD85}" srcOrd="0" destOrd="0" presId="urn:microsoft.com/office/officeart/2018/2/layout/IconCircleList"/>
    <dgm:cxn modelId="{8A80155F-88CD-44F3-844E-EAA143894A67}" type="presParOf" srcId="{482F52CE-06A1-4E2D-ADD8-6A47BE4087C1}" destId="{033AC141-E16F-4F1A-A04A-7C77E9E56A95}" srcOrd="1" destOrd="0" presId="urn:microsoft.com/office/officeart/2018/2/layout/IconCircleList"/>
    <dgm:cxn modelId="{A627F378-F5EC-431C-AF48-37F8C11FCAFF}" type="presParOf" srcId="{482F52CE-06A1-4E2D-ADD8-6A47BE4087C1}" destId="{31F7E709-E20C-419B-99BF-E2673AB1C564}" srcOrd="2" destOrd="0" presId="urn:microsoft.com/office/officeart/2018/2/layout/IconCircleList"/>
    <dgm:cxn modelId="{DAAEDF88-EA86-4A59-B6C5-8F56E37498F6}" type="presParOf" srcId="{482F52CE-06A1-4E2D-ADD8-6A47BE4087C1}" destId="{8C41462B-B61A-4FA6-A6EC-DCE0FA2F260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43818-E4AD-4798-82F3-C1C33E688125}">
      <dsp:nvSpPr>
        <dsp:cNvPr id="0" name=""/>
        <dsp:cNvSpPr/>
      </dsp:nvSpPr>
      <dsp:spPr>
        <a:xfrm>
          <a:off x="1029666" y="1702739"/>
          <a:ext cx="818929" cy="7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0973FD-2BED-4E80-827E-C671FAE7E143}">
      <dsp:nvSpPr>
        <dsp:cNvPr id="0" name=""/>
        <dsp:cNvSpPr/>
      </dsp:nvSpPr>
      <dsp:spPr>
        <a:xfrm>
          <a:off x="1897731" y="1633985"/>
          <a:ext cx="94176" cy="176888"/>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58B169-0DFA-4580-9472-4C30EB7AA969}">
      <dsp:nvSpPr>
        <dsp:cNvPr id="0" name=""/>
        <dsp:cNvSpPr/>
      </dsp:nvSpPr>
      <dsp:spPr>
        <a:xfrm>
          <a:off x="518742"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38406" y="1413881"/>
        <a:ext cx="577787" cy="577787"/>
      </dsp:txXfrm>
    </dsp:sp>
    <dsp:sp modelId="{F220151A-32C7-485A-BCED-AF388AB54B23}">
      <dsp:nvSpPr>
        <dsp:cNvPr id="0" name=""/>
        <dsp:cNvSpPr/>
      </dsp:nvSpPr>
      <dsp:spPr>
        <a:xfrm>
          <a:off x="6003"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rtl="0">
            <a:lnSpc>
              <a:spcPct val="90000"/>
            </a:lnSpc>
            <a:spcBef>
              <a:spcPct val="0"/>
            </a:spcBef>
            <a:spcAft>
              <a:spcPct val="35000"/>
            </a:spcAft>
            <a:buNone/>
          </a:pPr>
          <a:r>
            <a:rPr lang="en-US" sz="1100" kern="1200"/>
            <a:t>1.</a:t>
          </a:r>
          <a:r>
            <a:rPr lang="en-US" sz="1100" kern="1200">
              <a:latin typeface="Gabriola"/>
            </a:rPr>
            <a:t> First connect the tube light on tube light connectors and starter in starter holder provided on the panel. </a:t>
          </a:r>
        </a:p>
      </dsp:txBody>
      <dsp:txXfrm>
        <a:off x="6003" y="2645451"/>
        <a:ext cx="1842591" cy="1597082"/>
      </dsp:txXfrm>
    </dsp:sp>
    <dsp:sp modelId="{42E94F0A-4ABA-4123-9862-BEA0AC652F9E}">
      <dsp:nvSpPr>
        <dsp:cNvPr id="0" name=""/>
        <dsp:cNvSpPr/>
      </dsp:nvSpPr>
      <dsp:spPr>
        <a:xfrm>
          <a:off x="2053328" y="1702739"/>
          <a:ext cx="1842591"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DC291A-20B0-4622-A5FA-C9983F755027}">
      <dsp:nvSpPr>
        <dsp:cNvPr id="0" name=""/>
        <dsp:cNvSpPr/>
      </dsp:nvSpPr>
      <dsp:spPr>
        <a:xfrm>
          <a:off x="3945055" y="1633985"/>
          <a:ext cx="94176" cy="176888"/>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4E46D4D-3E50-48B1-BB52-30B1486783B1}">
      <dsp:nvSpPr>
        <dsp:cNvPr id="0" name=""/>
        <dsp:cNvSpPr/>
      </dsp:nvSpPr>
      <dsp:spPr>
        <a:xfrm>
          <a:off x="2566066"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685730" y="1413881"/>
        <a:ext cx="577787" cy="577787"/>
      </dsp:txXfrm>
    </dsp:sp>
    <dsp:sp modelId="{C579E177-0CAA-465B-87AB-8AF43064ED0F}">
      <dsp:nvSpPr>
        <dsp:cNvPr id="0" name=""/>
        <dsp:cNvSpPr/>
      </dsp:nvSpPr>
      <dsp:spPr>
        <a:xfrm>
          <a:off x="2053328"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Gabriola"/>
            </a:rPr>
            <a:t>2. Connect terminal 1 of Ballast to terminal L of Tube Light section and terminal 2 to terminal 3 of Tube Light. </a:t>
          </a:r>
        </a:p>
      </dsp:txBody>
      <dsp:txXfrm>
        <a:off x="2053328" y="2645451"/>
        <a:ext cx="1842591" cy="1597082"/>
      </dsp:txXfrm>
    </dsp:sp>
    <dsp:sp modelId="{3290C530-1861-4281-9646-718A27E44571}">
      <dsp:nvSpPr>
        <dsp:cNvPr id="0" name=""/>
        <dsp:cNvSpPr/>
      </dsp:nvSpPr>
      <dsp:spPr>
        <a:xfrm>
          <a:off x="4100652" y="1702739"/>
          <a:ext cx="1842591"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4BC10A8-0479-4E53-8FFB-A2A44B836113}">
      <dsp:nvSpPr>
        <dsp:cNvPr id="0" name=""/>
        <dsp:cNvSpPr/>
      </dsp:nvSpPr>
      <dsp:spPr>
        <a:xfrm>
          <a:off x="5992380" y="1633985"/>
          <a:ext cx="94176" cy="176888"/>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530402-17F7-4512-A9E3-703E486905E8}">
      <dsp:nvSpPr>
        <dsp:cNvPr id="0" name=""/>
        <dsp:cNvSpPr/>
      </dsp:nvSpPr>
      <dsp:spPr>
        <a:xfrm>
          <a:off x="4613390"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733054" y="1413881"/>
        <a:ext cx="577787" cy="577787"/>
      </dsp:txXfrm>
    </dsp:sp>
    <dsp:sp modelId="{7B76F54F-3A07-4349-B429-1997B536642D}">
      <dsp:nvSpPr>
        <dsp:cNvPr id="0" name=""/>
        <dsp:cNvSpPr/>
      </dsp:nvSpPr>
      <dsp:spPr>
        <a:xfrm>
          <a:off x="4100652"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Gabriola"/>
            </a:rPr>
            <a:t>3. Connect terminal 4 to terminal 5 and terminal 6 to terminal 7. </a:t>
          </a:r>
        </a:p>
      </dsp:txBody>
      <dsp:txXfrm>
        <a:off x="4100652" y="2645451"/>
        <a:ext cx="1842591" cy="1597082"/>
      </dsp:txXfrm>
    </dsp:sp>
    <dsp:sp modelId="{0D8527C5-F7C2-4822-A91F-C862717E4361}">
      <dsp:nvSpPr>
        <dsp:cNvPr id="0" name=""/>
        <dsp:cNvSpPr/>
      </dsp:nvSpPr>
      <dsp:spPr>
        <a:xfrm>
          <a:off x="6147977" y="1702739"/>
          <a:ext cx="1842591"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87C8C2-9C4F-407E-8F61-90ED4995B022}">
      <dsp:nvSpPr>
        <dsp:cNvPr id="0" name=""/>
        <dsp:cNvSpPr/>
      </dsp:nvSpPr>
      <dsp:spPr>
        <a:xfrm>
          <a:off x="8039704" y="1633985"/>
          <a:ext cx="94176" cy="176888"/>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F0B834-B8A5-403C-9A47-5D6B34896335}">
      <dsp:nvSpPr>
        <dsp:cNvPr id="0" name=""/>
        <dsp:cNvSpPr/>
      </dsp:nvSpPr>
      <dsp:spPr>
        <a:xfrm>
          <a:off x="6660715"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780379" y="1413881"/>
        <a:ext cx="577787" cy="577787"/>
      </dsp:txXfrm>
    </dsp:sp>
    <dsp:sp modelId="{71C988D8-2E6C-45DA-A5CF-5742CE4BCE3C}">
      <dsp:nvSpPr>
        <dsp:cNvPr id="0" name=""/>
        <dsp:cNvSpPr/>
      </dsp:nvSpPr>
      <dsp:spPr>
        <a:xfrm>
          <a:off x="6147977"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a:lnSpc>
              <a:spcPct val="90000"/>
            </a:lnSpc>
            <a:spcBef>
              <a:spcPct val="0"/>
            </a:spcBef>
            <a:spcAft>
              <a:spcPct val="35000"/>
            </a:spcAft>
            <a:buNone/>
          </a:pPr>
          <a:r>
            <a:rPr lang="en-US" sz="1100" kern="1200">
              <a:latin typeface="Gabriola"/>
            </a:rPr>
            <a:t>4. Connect terminal 8 to terminal N of Tube Light section.</a:t>
          </a:r>
        </a:p>
      </dsp:txBody>
      <dsp:txXfrm>
        <a:off x="6147977" y="2645451"/>
        <a:ext cx="1842591" cy="1597082"/>
      </dsp:txXfrm>
    </dsp:sp>
    <dsp:sp modelId="{40A47127-23EB-40ED-923A-50DEDF587C44}">
      <dsp:nvSpPr>
        <dsp:cNvPr id="0" name=""/>
        <dsp:cNvSpPr/>
      </dsp:nvSpPr>
      <dsp:spPr>
        <a:xfrm>
          <a:off x="8195301" y="1702739"/>
          <a:ext cx="1842591"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49720F-88F7-47AC-A7E2-7224126FDB9E}">
      <dsp:nvSpPr>
        <dsp:cNvPr id="0" name=""/>
        <dsp:cNvSpPr/>
      </dsp:nvSpPr>
      <dsp:spPr>
        <a:xfrm>
          <a:off x="10087029" y="1633985"/>
          <a:ext cx="94176" cy="176888"/>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611583C-7AC4-454A-B908-771F5485273D}">
      <dsp:nvSpPr>
        <dsp:cNvPr id="0" name=""/>
        <dsp:cNvSpPr/>
      </dsp:nvSpPr>
      <dsp:spPr>
        <a:xfrm>
          <a:off x="8708039"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827703" y="1413881"/>
        <a:ext cx="577787" cy="577787"/>
      </dsp:txXfrm>
    </dsp:sp>
    <dsp:sp modelId="{4CA94F65-539A-4495-B19D-AF9F3BDBB9B1}">
      <dsp:nvSpPr>
        <dsp:cNvPr id="0" name=""/>
        <dsp:cNvSpPr/>
      </dsp:nvSpPr>
      <dsp:spPr>
        <a:xfrm>
          <a:off x="8195301"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rtl="0">
            <a:lnSpc>
              <a:spcPct val="90000"/>
            </a:lnSpc>
            <a:spcBef>
              <a:spcPct val="0"/>
            </a:spcBef>
            <a:spcAft>
              <a:spcPct val="35000"/>
            </a:spcAft>
            <a:buNone/>
          </a:pPr>
          <a:r>
            <a:rPr lang="en-US" sz="1100" kern="1200">
              <a:latin typeface="Gabriola"/>
            </a:rPr>
            <a:t>5. Now connect L and N terminals of Tube Light section to L and N terminals of CU as shown in figure. </a:t>
          </a:r>
        </a:p>
      </dsp:txBody>
      <dsp:txXfrm>
        <a:off x="8195301" y="2645451"/>
        <a:ext cx="1842591" cy="1597082"/>
      </dsp:txXfrm>
    </dsp:sp>
    <dsp:sp modelId="{55182F57-EE1D-4F33-A9A6-DF64BD3DD6D3}">
      <dsp:nvSpPr>
        <dsp:cNvPr id="0" name=""/>
        <dsp:cNvSpPr/>
      </dsp:nvSpPr>
      <dsp:spPr>
        <a:xfrm>
          <a:off x="10242625" y="1702739"/>
          <a:ext cx="92129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E05ADCD-0E9A-4CCD-B6CA-E15C738550A0}">
      <dsp:nvSpPr>
        <dsp:cNvPr id="0" name=""/>
        <dsp:cNvSpPr/>
      </dsp:nvSpPr>
      <dsp:spPr>
        <a:xfrm>
          <a:off x="10755363" y="1294217"/>
          <a:ext cx="817115" cy="81711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1709" tIns="31709" rIns="31709" bIns="31709" numCol="1" spcCol="1270" anchor="ctr" anchorCtr="0">
          <a:noAutofit/>
        </a:bodyPr>
        <a:lstStyle/>
        <a:p>
          <a:pPr marL="0" lvl="0" indent="0" algn="ctr" defTabSz="1689100">
            <a:lnSpc>
              <a:spcPct val="90000"/>
            </a:lnSpc>
            <a:spcBef>
              <a:spcPct val="0"/>
            </a:spcBef>
            <a:spcAft>
              <a:spcPct val="35000"/>
            </a:spcAft>
            <a:buNone/>
          </a:pPr>
          <a:r>
            <a:rPr lang="en-US" sz="3800" kern="1200"/>
            <a:t>6</a:t>
          </a:r>
        </a:p>
      </dsp:txBody>
      <dsp:txXfrm>
        <a:off x="10875027" y="1413881"/>
        <a:ext cx="577787" cy="577787"/>
      </dsp:txXfrm>
    </dsp:sp>
    <dsp:sp modelId="{B773F574-5363-4B85-94B6-5EE01F05111E}">
      <dsp:nvSpPr>
        <dsp:cNvPr id="0" name=""/>
        <dsp:cNvSpPr/>
      </dsp:nvSpPr>
      <dsp:spPr>
        <a:xfrm>
          <a:off x="10242625" y="2276933"/>
          <a:ext cx="184259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346" tIns="165100" rIns="145346" bIns="165100" numCol="1" spcCol="1270" anchor="t" anchorCtr="0">
          <a:noAutofit/>
        </a:bodyPr>
        <a:lstStyle/>
        <a:p>
          <a:pPr marL="0" lvl="0" indent="0" algn="l" defTabSz="488950">
            <a:lnSpc>
              <a:spcPct val="90000"/>
            </a:lnSpc>
            <a:spcBef>
              <a:spcPct val="0"/>
            </a:spcBef>
            <a:spcAft>
              <a:spcPct val="35000"/>
            </a:spcAft>
            <a:buNone/>
          </a:pPr>
          <a:r>
            <a:rPr lang="en-US" sz="1100" kern="1200">
              <a:latin typeface="Gabriola"/>
            </a:rPr>
            <a:t>6. Now switch On the MCB, so tube light will turn on. </a:t>
          </a:r>
        </a:p>
      </dsp:txBody>
      <dsp:txXfrm>
        <a:off x="10242625" y="2645451"/>
        <a:ext cx="1842591" cy="1597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12656-3FC0-42BD-88C3-C2496B0F291E}">
      <dsp:nvSpPr>
        <dsp:cNvPr id="0" name=""/>
        <dsp:cNvSpPr/>
      </dsp:nvSpPr>
      <dsp:spPr>
        <a:xfrm>
          <a:off x="57854" y="123482"/>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CD7DE-601D-4245-81AD-34D648F033AA}">
      <dsp:nvSpPr>
        <dsp:cNvPr id="0" name=""/>
        <dsp:cNvSpPr/>
      </dsp:nvSpPr>
      <dsp:spPr>
        <a:xfrm>
          <a:off x="321652" y="387280"/>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7E130-AB3F-440B-8EC8-B1E81267D68D}">
      <dsp:nvSpPr>
        <dsp:cNvPr id="0" name=""/>
        <dsp:cNvSpPr/>
      </dsp:nvSpPr>
      <dsp:spPr>
        <a:xfrm>
          <a:off x="1583219"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Gabriola"/>
            </a:rPr>
            <a:t>1. While giving the connection be careful. </a:t>
          </a:r>
        </a:p>
      </dsp:txBody>
      <dsp:txXfrm>
        <a:off x="1583219" y="123482"/>
        <a:ext cx="2961002" cy="1256182"/>
      </dsp:txXfrm>
    </dsp:sp>
    <dsp:sp modelId="{01B91439-E9C8-4F30-BF0C-B36580BB8635}">
      <dsp:nvSpPr>
        <dsp:cNvPr id="0" name=""/>
        <dsp:cNvSpPr/>
      </dsp:nvSpPr>
      <dsp:spPr>
        <a:xfrm>
          <a:off x="5060153" y="123482"/>
          <a:ext cx="1256182" cy="12561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7E135-DF28-4214-82B7-29F405CA8CD2}">
      <dsp:nvSpPr>
        <dsp:cNvPr id="0" name=""/>
        <dsp:cNvSpPr/>
      </dsp:nvSpPr>
      <dsp:spPr>
        <a:xfrm>
          <a:off x="5323952" y="387280"/>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1FA6D4-541B-46EE-A03C-5454F949DC33}">
      <dsp:nvSpPr>
        <dsp:cNvPr id="0" name=""/>
        <dsp:cNvSpPr/>
      </dsp:nvSpPr>
      <dsp:spPr>
        <a:xfrm>
          <a:off x="6585518"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Gabriola"/>
            </a:rPr>
            <a:t>2. Handle the lamp safely. </a:t>
          </a:r>
        </a:p>
      </dsp:txBody>
      <dsp:txXfrm>
        <a:off x="6585518" y="123482"/>
        <a:ext cx="2961002" cy="1256182"/>
      </dsp:txXfrm>
    </dsp:sp>
    <dsp:sp modelId="{32B64CE7-4A0C-45BB-932D-34CDEEA1482A}">
      <dsp:nvSpPr>
        <dsp:cNvPr id="0" name=""/>
        <dsp:cNvSpPr/>
      </dsp:nvSpPr>
      <dsp:spPr>
        <a:xfrm>
          <a:off x="57854" y="1944828"/>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585EC-0451-4785-936B-E0E127B51540}">
      <dsp:nvSpPr>
        <dsp:cNvPr id="0" name=""/>
        <dsp:cNvSpPr/>
      </dsp:nvSpPr>
      <dsp:spPr>
        <a:xfrm>
          <a:off x="321652" y="2208627"/>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EDE015-E740-4123-A074-7C974E729074}">
      <dsp:nvSpPr>
        <dsp:cNvPr id="0" name=""/>
        <dsp:cNvSpPr/>
      </dsp:nvSpPr>
      <dsp:spPr>
        <a:xfrm>
          <a:off x="1583219"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Gabriola"/>
            </a:rPr>
            <a:t>3. Be careful while handling the tools. </a:t>
          </a:r>
        </a:p>
      </dsp:txBody>
      <dsp:txXfrm>
        <a:off x="1583219" y="1944828"/>
        <a:ext cx="2961002" cy="1256182"/>
      </dsp:txXfrm>
    </dsp:sp>
    <dsp:sp modelId="{4AD3863F-DA84-4D4D-847B-D48F17263EDD}">
      <dsp:nvSpPr>
        <dsp:cNvPr id="0" name=""/>
        <dsp:cNvSpPr/>
      </dsp:nvSpPr>
      <dsp:spPr>
        <a:xfrm>
          <a:off x="5060153" y="1944828"/>
          <a:ext cx="1256182" cy="12561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58BAD-AA0E-4E91-9D04-EA9E3B74D79E}">
      <dsp:nvSpPr>
        <dsp:cNvPr id="0" name=""/>
        <dsp:cNvSpPr/>
      </dsp:nvSpPr>
      <dsp:spPr>
        <a:xfrm>
          <a:off x="5323952" y="2208627"/>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B47CA4-6260-4FE8-9C94-6F8B952E158F}">
      <dsp:nvSpPr>
        <dsp:cNvPr id="0" name=""/>
        <dsp:cNvSpPr/>
      </dsp:nvSpPr>
      <dsp:spPr>
        <a:xfrm>
          <a:off x="6585518"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latin typeface="Gabriola"/>
            </a:rPr>
            <a:t>4. All the connections should be right and tight.</a:t>
          </a:r>
        </a:p>
      </dsp:txBody>
      <dsp:txXfrm>
        <a:off x="6585518" y="1944828"/>
        <a:ext cx="2961002" cy="1256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45412-151F-45BA-8E7A-943AA2E88850}">
      <dsp:nvSpPr>
        <dsp:cNvPr id="0" name=""/>
        <dsp:cNvSpPr/>
      </dsp:nvSpPr>
      <dsp:spPr>
        <a:xfrm>
          <a:off x="1487" y="1772552"/>
          <a:ext cx="1874210" cy="262389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Gabriola"/>
            </a:rPr>
            <a:t>1. First connect bulb in bulb holder of Two-Way Switch wiring section. </a:t>
          </a:r>
        </a:p>
      </dsp:txBody>
      <dsp:txXfrm>
        <a:off x="1487" y="2769632"/>
        <a:ext cx="1874210" cy="1574336"/>
      </dsp:txXfrm>
    </dsp:sp>
    <dsp:sp modelId="{A71C73AF-D20B-4371-9F3B-B04A8A74355E}">
      <dsp:nvSpPr>
        <dsp:cNvPr id="0" name=""/>
        <dsp:cNvSpPr/>
      </dsp:nvSpPr>
      <dsp:spPr>
        <a:xfrm>
          <a:off x="545008" y="2034942"/>
          <a:ext cx="787168" cy="787168"/>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60286" y="2150220"/>
        <a:ext cx="556612" cy="556612"/>
      </dsp:txXfrm>
    </dsp:sp>
    <dsp:sp modelId="{94D8198F-206E-4439-8E02-BE051CA204A7}">
      <dsp:nvSpPr>
        <dsp:cNvPr id="0" name=""/>
        <dsp:cNvSpPr/>
      </dsp:nvSpPr>
      <dsp:spPr>
        <a:xfrm>
          <a:off x="1487" y="4396375"/>
          <a:ext cx="1874210" cy="7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EB27B-7991-4F1F-8457-95DC687C1D28}">
      <dsp:nvSpPr>
        <dsp:cNvPr id="0" name=""/>
        <dsp:cNvSpPr/>
      </dsp:nvSpPr>
      <dsp:spPr>
        <a:xfrm>
          <a:off x="2063118" y="1772552"/>
          <a:ext cx="1874210" cy="2623894"/>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Gabriola"/>
            </a:rPr>
            <a:t>2. Connect terminals L1, Com and L2 of SW1 to terminals L1, Com and L2of SW2 respectively as shown in figure. </a:t>
          </a:r>
        </a:p>
      </dsp:txBody>
      <dsp:txXfrm>
        <a:off x="2063118" y="2769632"/>
        <a:ext cx="1874210" cy="1574336"/>
      </dsp:txXfrm>
    </dsp:sp>
    <dsp:sp modelId="{9401DBA0-FBA7-4478-A9B3-9FB6A2C52607}">
      <dsp:nvSpPr>
        <dsp:cNvPr id="0" name=""/>
        <dsp:cNvSpPr/>
      </dsp:nvSpPr>
      <dsp:spPr>
        <a:xfrm>
          <a:off x="2606639" y="2034942"/>
          <a:ext cx="787168" cy="787168"/>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721917" y="2150220"/>
        <a:ext cx="556612" cy="556612"/>
      </dsp:txXfrm>
    </dsp:sp>
    <dsp:sp modelId="{C716B9C1-49D3-4018-BB43-51B1D1F576A9}">
      <dsp:nvSpPr>
        <dsp:cNvPr id="0" name=""/>
        <dsp:cNvSpPr/>
      </dsp:nvSpPr>
      <dsp:spPr>
        <a:xfrm>
          <a:off x="2063118" y="4396375"/>
          <a:ext cx="1874210" cy="7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D0B37-E2A3-408D-ADA7-D51934C63CC7}">
      <dsp:nvSpPr>
        <dsp:cNvPr id="0" name=""/>
        <dsp:cNvSpPr/>
      </dsp:nvSpPr>
      <dsp:spPr>
        <a:xfrm>
          <a:off x="4124750" y="1772552"/>
          <a:ext cx="1874210" cy="2623894"/>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Gabriola"/>
            </a:rPr>
            <a:t>3. Connect terminal L2 of switch 2 to terminal L2 of bulb. </a:t>
          </a:r>
        </a:p>
      </dsp:txBody>
      <dsp:txXfrm>
        <a:off x="4124750" y="2769632"/>
        <a:ext cx="1874210" cy="1574336"/>
      </dsp:txXfrm>
    </dsp:sp>
    <dsp:sp modelId="{06B4728F-924F-4E49-9B2A-8F3568E03575}">
      <dsp:nvSpPr>
        <dsp:cNvPr id="0" name=""/>
        <dsp:cNvSpPr/>
      </dsp:nvSpPr>
      <dsp:spPr>
        <a:xfrm>
          <a:off x="4668271" y="2034942"/>
          <a:ext cx="787168" cy="787168"/>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83549" y="2150220"/>
        <a:ext cx="556612" cy="556612"/>
      </dsp:txXfrm>
    </dsp:sp>
    <dsp:sp modelId="{E79DF6CF-DB50-4350-A3F4-19891977280B}">
      <dsp:nvSpPr>
        <dsp:cNvPr id="0" name=""/>
        <dsp:cNvSpPr/>
      </dsp:nvSpPr>
      <dsp:spPr>
        <a:xfrm>
          <a:off x="4124750" y="4396375"/>
          <a:ext cx="1874210" cy="7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296EF-DC46-4207-8043-8E5A2585E510}">
      <dsp:nvSpPr>
        <dsp:cNvPr id="0" name=""/>
        <dsp:cNvSpPr/>
      </dsp:nvSpPr>
      <dsp:spPr>
        <a:xfrm>
          <a:off x="6186381" y="1772552"/>
          <a:ext cx="1874210" cy="262389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Gabriola"/>
            </a:rPr>
            <a:t>4. Connect L and N terminals of CU to terminal L1 of switch 1 and terminal N of bulb respectively. </a:t>
          </a:r>
        </a:p>
      </dsp:txBody>
      <dsp:txXfrm>
        <a:off x="6186381" y="2769632"/>
        <a:ext cx="1874210" cy="1574336"/>
      </dsp:txXfrm>
    </dsp:sp>
    <dsp:sp modelId="{C5919735-226F-44F3-A472-D466B32B6D7C}">
      <dsp:nvSpPr>
        <dsp:cNvPr id="0" name=""/>
        <dsp:cNvSpPr/>
      </dsp:nvSpPr>
      <dsp:spPr>
        <a:xfrm>
          <a:off x="6729902" y="2034942"/>
          <a:ext cx="787168" cy="787168"/>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45180" y="2150220"/>
        <a:ext cx="556612" cy="556612"/>
      </dsp:txXfrm>
    </dsp:sp>
    <dsp:sp modelId="{3E980151-D041-4B3D-8DCF-94C7903409D9}">
      <dsp:nvSpPr>
        <dsp:cNvPr id="0" name=""/>
        <dsp:cNvSpPr/>
      </dsp:nvSpPr>
      <dsp:spPr>
        <a:xfrm>
          <a:off x="6186381" y="4396375"/>
          <a:ext cx="1874210" cy="72"/>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700BE-A98B-4893-AAEA-981401CA0945}">
      <dsp:nvSpPr>
        <dsp:cNvPr id="0" name=""/>
        <dsp:cNvSpPr/>
      </dsp:nvSpPr>
      <dsp:spPr>
        <a:xfrm>
          <a:off x="8248012" y="1772552"/>
          <a:ext cx="1874210" cy="2623894"/>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Gabriola"/>
            </a:rPr>
            <a:t>5. Now switch On the MCB. </a:t>
          </a:r>
        </a:p>
      </dsp:txBody>
      <dsp:txXfrm>
        <a:off x="8248012" y="2769632"/>
        <a:ext cx="1874210" cy="1574336"/>
      </dsp:txXfrm>
    </dsp:sp>
    <dsp:sp modelId="{39C6A5D8-97CD-4AF6-A936-F7ECE3F08CA1}">
      <dsp:nvSpPr>
        <dsp:cNvPr id="0" name=""/>
        <dsp:cNvSpPr/>
      </dsp:nvSpPr>
      <dsp:spPr>
        <a:xfrm>
          <a:off x="8791533" y="2034942"/>
          <a:ext cx="787168" cy="787168"/>
        </a:xfrm>
        <a:prstGeom prst="ellips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906811" y="2150220"/>
        <a:ext cx="556612" cy="556612"/>
      </dsp:txXfrm>
    </dsp:sp>
    <dsp:sp modelId="{D0EFC52B-25D5-4624-9B35-0D68DC1E6158}">
      <dsp:nvSpPr>
        <dsp:cNvPr id="0" name=""/>
        <dsp:cNvSpPr/>
      </dsp:nvSpPr>
      <dsp:spPr>
        <a:xfrm>
          <a:off x="8248012" y="4396375"/>
          <a:ext cx="1874210"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EB7299-216E-481F-8C86-E7F67E811C62}">
      <dsp:nvSpPr>
        <dsp:cNvPr id="0" name=""/>
        <dsp:cNvSpPr/>
      </dsp:nvSpPr>
      <dsp:spPr>
        <a:xfrm>
          <a:off x="10309644" y="1772552"/>
          <a:ext cx="1874210" cy="262389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21" tIns="330200" rIns="146121" bIns="330200" numCol="1" spcCol="1270" anchor="t" anchorCtr="0">
          <a:noAutofit/>
        </a:bodyPr>
        <a:lstStyle/>
        <a:p>
          <a:pPr marL="0" lvl="0" indent="0" algn="l" defTabSz="488950">
            <a:lnSpc>
              <a:spcPct val="90000"/>
            </a:lnSpc>
            <a:spcBef>
              <a:spcPct val="0"/>
            </a:spcBef>
            <a:spcAft>
              <a:spcPct val="35000"/>
            </a:spcAft>
            <a:buNone/>
          </a:pPr>
          <a:r>
            <a:rPr lang="en-US" sz="1100" kern="1200" dirty="0">
              <a:latin typeface="Gabriola"/>
            </a:rPr>
            <a:t>6. With this configuration, the lamp will be turned ON when one switch is at ON position and the other is at OFF position. If both switches are in the same position, the lamp will be OFF.</a:t>
          </a:r>
        </a:p>
      </dsp:txBody>
      <dsp:txXfrm>
        <a:off x="10309644" y="2769632"/>
        <a:ext cx="1874210" cy="1574336"/>
      </dsp:txXfrm>
    </dsp:sp>
    <dsp:sp modelId="{35527B03-FE95-4831-B680-9B3F50E1198E}">
      <dsp:nvSpPr>
        <dsp:cNvPr id="0" name=""/>
        <dsp:cNvSpPr/>
      </dsp:nvSpPr>
      <dsp:spPr>
        <a:xfrm>
          <a:off x="10853165" y="2034942"/>
          <a:ext cx="787168" cy="787168"/>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71" tIns="12700" rIns="61371" bIns="12700" numCol="1" spcCol="1270" anchor="ctr" anchorCtr="0">
          <a:noAutofit/>
        </a:bodyPr>
        <a:lstStyle/>
        <a:p>
          <a:pPr marL="0" lvl="0" indent="0" algn="ctr" defTabSz="1778000">
            <a:lnSpc>
              <a:spcPct val="90000"/>
            </a:lnSpc>
            <a:spcBef>
              <a:spcPct val="0"/>
            </a:spcBef>
            <a:spcAft>
              <a:spcPct val="35000"/>
            </a:spcAft>
            <a:buNone/>
          </a:pPr>
          <a:r>
            <a:rPr lang="en-US" sz="4000" kern="1200"/>
            <a:t>6</a:t>
          </a:r>
        </a:p>
      </dsp:txBody>
      <dsp:txXfrm>
        <a:off x="10968443" y="2150220"/>
        <a:ext cx="556612" cy="556612"/>
      </dsp:txXfrm>
    </dsp:sp>
    <dsp:sp modelId="{04E2FE4E-94BC-4F9B-B164-C3CB4D1D297B}">
      <dsp:nvSpPr>
        <dsp:cNvPr id="0" name=""/>
        <dsp:cNvSpPr/>
      </dsp:nvSpPr>
      <dsp:spPr>
        <a:xfrm>
          <a:off x="10309644" y="4396375"/>
          <a:ext cx="1874210" cy="7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F7D5-F5D0-4767-9FE0-D4BD6C149E12}">
      <dsp:nvSpPr>
        <dsp:cNvPr id="0" name=""/>
        <dsp:cNvSpPr/>
      </dsp:nvSpPr>
      <dsp:spPr>
        <a:xfrm>
          <a:off x="57854" y="123482"/>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3A8FB-5A22-4947-887F-F4D7B4A32E01}">
      <dsp:nvSpPr>
        <dsp:cNvPr id="0" name=""/>
        <dsp:cNvSpPr/>
      </dsp:nvSpPr>
      <dsp:spPr>
        <a:xfrm>
          <a:off x="321652" y="387280"/>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A73250-56EF-4C58-A320-9F29DDA7D973}">
      <dsp:nvSpPr>
        <dsp:cNvPr id="0" name=""/>
        <dsp:cNvSpPr/>
      </dsp:nvSpPr>
      <dsp:spPr>
        <a:xfrm>
          <a:off x="1583219"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latin typeface="Gabriola"/>
            </a:rPr>
            <a:t>1. While giving the connection be careful.</a:t>
          </a:r>
        </a:p>
      </dsp:txBody>
      <dsp:txXfrm>
        <a:off x="1583219" y="123482"/>
        <a:ext cx="2961002" cy="1256182"/>
      </dsp:txXfrm>
    </dsp:sp>
    <dsp:sp modelId="{745DC207-E2D7-4E2A-968E-B9BFC3A73622}">
      <dsp:nvSpPr>
        <dsp:cNvPr id="0" name=""/>
        <dsp:cNvSpPr/>
      </dsp:nvSpPr>
      <dsp:spPr>
        <a:xfrm>
          <a:off x="5060153" y="123482"/>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9C1B2-6C45-460E-BCF4-0A0A555154B8}">
      <dsp:nvSpPr>
        <dsp:cNvPr id="0" name=""/>
        <dsp:cNvSpPr/>
      </dsp:nvSpPr>
      <dsp:spPr>
        <a:xfrm>
          <a:off x="5323952" y="387280"/>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36DFD1-87B3-4BF1-BFFC-4FC244E67EE6}">
      <dsp:nvSpPr>
        <dsp:cNvPr id="0" name=""/>
        <dsp:cNvSpPr/>
      </dsp:nvSpPr>
      <dsp:spPr>
        <a:xfrm>
          <a:off x="6585518"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latin typeface="Gabriola"/>
            </a:rPr>
            <a:t>2. Handle the lamp safely.</a:t>
          </a:r>
        </a:p>
      </dsp:txBody>
      <dsp:txXfrm>
        <a:off x="6585518" y="123482"/>
        <a:ext cx="2961002" cy="1256182"/>
      </dsp:txXfrm>
    </dsp:sp>
    <dsp:sp modelId="{31854F00-8238-4450-89DD-4CB155EE9255}">
      <dsp:nvSpPr>
        <dsp:cNvPr id="0" name=""/>
        <dsp:cNvSpPr/>
      </dsp:nvSpPr>
      <dsp:spPr>
        <a:xfrm>
          <a:off x="57854" y="1944828"/>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4BEC8-7B8E-4D44-B083-952A4E3FD0AD}">
      <dsp:nvSpPr>
        <dsp:cNvPr id="0" name=""/>
        <dsp:cNvSpPr/>
      </dsp:nvSpPr>
      <dsp:spPr>
        <a:xfrm>
          <a:off x="321652" y="2208627"/>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495566-A22D-406B-B3F5-C4F292E2F67E}">
      <dsp:nvSpPr>
        <dsp:cNvPr id="0" name=""/>
        <dsp:cNvSpPr/>
      </dsp:nvSpPr>
      <dsp:spPr>
        <a:xfrm>
          <a:off x="1583219"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Gabriola"/>
            </a:rPr>
            <a:t>3. Be careful while handling the tools. </a:t>
          </a:r>
        </a:p>
      </dsp:txBody>
      <dsp:txXfrm>
        <a:off x="1583219" y="1944828"/>
        <a:ext cx="2961002" cy="1256182"/>
      </dsp:txXfrm>
    </dsp:sp>
    <dsp:sp modelId="{C908E756-BE5E-4879-81C5-78AF914FBD85}">
      <dsp:nvSpPr>
        <dsp:cNvPr id="0" name=""/>
        <dsp:cNvSpPr/>
      </dsp:nvSpPr>
      <dsp:spPr>
        <a:xfrm>
          <a:off x="5060153" y="1944828"/>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3AC141-E16F-4F1A-A04A-7C77E9E56A95}">
      <dsp:nvSpPr>
        <dsp:cNvPr id="0" name=""/>
        <dsp:cNvSpPr/>
      </dsp:nvSpPr>
      <dsp:spPr>
        <a:xfrm>
          <a:off x="5323952" y="2208627"/>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41462B-B61A-4FA6-A6EC-DCE0FA2F2601}">
      <dsp:nvSpPr>
        <dsp:cNvPr id="0" name=""/>
        <dsp:cNvSpPr/>
      </dsp:nvSpPr>
      <dsp:spPr>
        <a:xfrm>
          <a:off x="6585518"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latin typeface="Gabriola"/>
            </a:rPr>
            <a:t>4. All the connections should be right and tight.</a:t>
          </a:r>
        </a:p>
      </dsp:txBody>
      <dsp:txXfrm>
        <a:off x="6585518" y="1944828"/>
        <a:ext cx="2961002" cy="1256182"/>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7/12/2021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U_1rtknPCBg?feature=oembed" TargetMode="External"/><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 name="Rectangle 16">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6873902" y="792232"/>
            <a:ext cx="5880106" cy="1676040"/>
          </a:xfrm>
        </p:spPr>
        <p:txBody>
          <a:bodyPr vert="horz" lIns="91440" tIns="45720" rIns="91440" bIns="45720" rtlCol="0" anchor="t">
            <a:noAutofit/>
          </a:bodyPr>
          <a:lstStyle/>
          <a:p>
            <a:r>
              <a:rPr lang="en-US" sz="3200">
                <a:latin typeface="Algerian"/>
              </a:rPr>
              <a:t>BASIC ELECTRONICS AND ELECTRICAL ENGINEERING</a:t>
            </a:r>
          </a:p>
          <a:p>
            <a:endParaRPr lang="en-US" sz="2200"/>
          </a:p>
        </p:txBody>
      </p:sp>
      <p:sp>
        <p:nvSpPr>
          <p:cNvPr id="21" name="Rectangle 20">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3" name="Group 22">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4" name="Rectangle 23">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Logo&#10;&#10;Description automatically generated">
            <a:extLst>
              <a:ext uri="{FF2B5EF4-FFF2-40B4-BE49-F238E27FC236}">
                <a16:creationId xmlns:a16="http://schemas.microsoft.com/office/drawing/2014/main" id="{11406AAB-D3CE-4667-9B2E-455AB7CFE9B9}"/>
              </a:ext>
            </a:extLst>
          </p:cNvPr>
          <p:cNvPicPr>
            <a:picLocks noChangeAspect="1"/>
          </p:cNvPicPr>
          <p:nvPr/>
        </p:nvPicPr>
        <p:blipFill rotWithShape="1">
          <a:blip r:embed="rId3"/>
          <a:srcRect t="1523" r="-3" b="-3"/>
          <a:stretch/>
        </p:blipFill>
        <p:spPr>
          <a:xfrm>
            <a:off x="1271223" y="1116345"/>
            <a:ext cx="4825148" cy="3866172"/>
          </a:xfrm>
          <a:prstGeom prst="rect">
            <a:avLst/>
          </a:prstGeom>
        </p:spPr>
      </p:pic>
      <p:sp>
        <p:nvSpPr>
          <p:cNvPr id="3" name="Subtitle 2"/>
          <p:cNvSpPr>
            <a:spLocks noGrp="1"/>
          </p:cNvSpPr>
          <p:nvPr>
            <p:ph type="subTitle" idx="1"/>
          </p:nvPr>
        </p:nvSpPr>
        <p:spPr>
          <a:xfrm>
            <a:off x="7218029" y="2015732"/>
            <a:ext cx="4405271" cy="3450613"/>
          </a:xfrm>
        </p:spPr>
        <p:txBody>
          <a:bodyPr vert="horz" lIns="91440" tIns="45720" rIns="91440" bIns="45720" rtlCol="0" anchor="t">
            <a:normAutofit/>
          </a:bodyPr>
          <a:lstStyle/>
          <a:p>
            <a:pPr indent="-228600">
              <a:lnSpc>
                <a:spcPct val="110000"/>
              </a:lnSpc>
              <a:spcBef>
                <a:spcPts val="0"/>
              </a:spcBef>
              <a:spcAft>
                <a:spcPts val="1000"/>
              </a:spcAft>
              <a:buFont typeface="Arial" panose="020B0604020202020204" pitchFamily="34" charset="0"/>
              <a:buChar char="•"/>
            </a:pPr>
            <a:r>
              <a:rPr lang="en-US" sz="2000">
                <a:latin typeface="Gabriola"/>
              </a:rPr>
              <a:t>BY-  CHANDANA MN (CSE-087)    </a:t>
            </a:r>
          </a:p>
          <a:p>
            <a:pPr indent="-228600">
              <a:lnSpc>
                <a:spcPct val="110000"/>
              </a:lnSpc>
              <a:spcBef>
                <a:spcPts val="0"/>
              </a:spcBef>
              <a:spcAft>
                <a:spcPts val="1000"/>
              </a:spcAft>
              <a:buFont typeface="Arial" panose="020B0604020202020204" pitchFamily="34" charset="0"/>
              <a:buChar char="•"/>
            </a:pPr>
            <a:r>
              <a:rPr lang="en-US" sz="2000">
                <a:latin typeface="Gabriola"/>
              </a:rPr>
              <a:t>        HARSHITHA MASUR(AE-016)</a:t>
            </a:r>
          </a:p>
          <a:p>
            <a:pPr indent="-228600">
              <a:lnSpc>
                <a:spcPct val="110000"/>
              </a:lnSpc>
              <a:spcBef>
                <a:spcPts val="0"/>
              </a:spcBef>
              <a:spcAft>
                <a:spcPts val="1000"/>
              </a:spcAft>
              <a:buFont typeface="Arial" panose="020B0604020202020204" pitchFamily="34" charset="0"/>
              <a:buChar char="•"/>
            </a:pPr>
            <a:r>
              <a:rPr lang="en-US" sz="2000">
                <a:latin typeface="Gabriola"/>
              </a:rPr>
              <a:t>       PRIYANKA HANSDA(AE-009)</a:t>
            </a:r>
          </a:p>
          <a:p>
            <a:pPr indent="-228600">
              <a:lnSpc>
                <a:spcPct val="110000"/>
              </a:lnSpc>
              <a:spcBef>
                <a:spcPts val="0"/>
              </a:spcBef>
              <a:spcAft>
                <a:spcPts val="1000"/>
              </a:spcAft>
              <a:buFont typeface="Arial" panose="020B0604020202020204" pitchFamily="34" charset="0"/>
              <a:buChar char="•"/>
            </a:pPr>
            <a:endParaRPr lang="en-US" sz="2000">
              <a:latin typeface="Gabriola"/>
            </a:endParaRPr>
          </a:p>
          <a:p>
            <a:pPr indent="-228600">
              <a:lnSpc>
                <a:spcPct val="110000"/>
              </a:lnSpc>
              <a:spcBef>
                <a:spcPts val="0"/>
              </a:spcBef>
              <a:spcAft>
                <a:spcPts val="1000"/>
              </a:spcAft>
              <a:buFont typeface="Arial" panose="020B0604020202020204" pitchFamily="34" charset="0"/>
              <a:buChar char="•"/>
            </a:pPr>
            <a:endParaRPr lang="en-US" sz="2000">
              <a:latin typeface="Gabriola"/>
            </a:endParaRPr>
          </a:p>
          <a:p>
            <a:pPr indent="-228600">
              <a:lnSpc>
                <a:spcPct val="110000"/>
              </a:lnSpc>
              <a:spcBef>
                <a:spcPts val="0"/>
              </a:spcBef>
              <a:spcAft>
                <a:spcPts val="1000"/>
              </a:spcAft>
              <a:buFont typeface="Arial" panose="020B0604020202020204" pitchFamily="34" charset="0"/>
              <a:buChar char="•"/>
            </a:pPr>
            <a:r>
              <a:rPr lang="en-US" sz="2000">
                <a:latin typeface="Gabriola"/>
              </a:rPr>
              <a:t>ASSIGNED BY- DR.HARINATH AIREDDY</a:t>
            </a:r>
          </a:p>
          <a:p>
            <a:pPr indent="-228600">
              <a:lnSpc>
                <a:spcPct val="110000"/>
              </a:lnSpc>
              <a:buFont typeface="Arial" panose="020B0604020202020204" pitchFamily="34" charset="0"/>
              <a:buChar char="•"/>
            </a:pPr>
            <a:endParaRPr lang="en-US" sz="1500"/>
          </a:p>
          <a:p>
            <a:pPr indent="-228600">
              <a:lnSpc>
                <a:spcPct val="110000"/>
              </a:lnSpc>
              <a:buFont typeface="Arial" panose="020B0604020202020204" pitchFamily="34" charset="0"/>
              <a:buChar char="•"/>
            </a:pPr>
            <a:endParaRPr lang="en-US" sz="1500"/>
          </a:p>
        </p:txBody>
      </p:sp>
      <p:pic>
        <p:nvPicPr>
          <p:cNvPr id="27" name="Picture 26">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536B3-A007-4D39-8DBE-76CF587B0417}"/>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5600">
                <a:solidFill>
                  <a:srgbClr val="454545"/>
                </a:solidFill>
                <a:latin typeface="Algerian"/>
              </a:rPr>
              <a:t>1.FLUORESCENT LAMP WIRING</a:t>
            </a:r>
            <a:br>
              <a:rPr lang="en-US" sz="5600">
                <a:latin typeface="Algerian"/>
              </a:rPr>
            </a:br>
            <a:endParaRPr lang="en-US" sz="5600">
              <a:solidFill>
                <a:srgbClr val="454545"/>
              </a:solidFill>
            </a:endParaRP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6355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EBE54-765C-4A41-B456-B4131D5B453B}"/>
              </a:ext>
            </a:extLst>
          </p:cNvPr>
          <p:cNvSpPr>
            <a:spLocks noGrp="1"/>
          </p:cNvSpPr>
          <p:nvPr>
            <p:ph type="title"/>
          </p:nvPr>
        </p:nvSpPr>
        <p:spPr>
          <a:xfrm>
            <a:off x="1451579" y="1376053"/>
            <a:ext cx="9405891" cy="1002990"/>
          </a:xfrm>
        </p:spPr>
        <p:txBody>
          <a:bodyPr anchor="ctr">
            <a:noAutofit/>
          </a:bodyPr>
          <a:lstStyle/>
          <a:p>
            <a:r>
              <a:rPr lang="en-US" sz="7200">
                <a:latin typeface="Algerian"/>
                <a:ea typeface="+mj-lt"/>
                <a:cs typeface="+mj-lt"/>
              </a:rPr>
              <a:t>Aim:</a:t>
            </a:r>
            <a:endParaRPr lang="en-US" sz="7200">
              <a:latin typeface="Algerian"/>
            </a:endParaRPr>
          </a:p>
        </p:txBody>
      </p:sp>
      <p:sp>
        <p:nvSpPr>
          <p:cNvPr id="3" name="Content Placeholder 2">
            <a:extLst>
              <a:ext uri="{FF2B5EF4-FFF2-40B4-BE49-F238E27FC236}">
                <a16:creationId xmlns:a16="http://schemas.microsoft.com/office/drawing/2014/main" id="{1329CB67-BDA8-461C-AA6D-2223F73ED0F7}"/>
              </a:ext>
            </a:extLst>
          </p:cNvPr>
          <p:cNvSpPr>
            <a:spLocks noGrp="1"/>
          </p:cNvSpPr>
          <p:nvPr>
            <p:ph idx="1"/>
          </p:nvPr>
        </p:nvSpPr>
        <p:spPr>
          <a:xfrm>
            <a:off x="1451579" y="2464991"/>
            <a:ext cx="9405891" cy="2403571"/>
          </a:xfrm>
        </p:spPr>
        <p:txBody>
          <a:bodyPr>
            <a:normAutofit/>
          </a:bodyPr>
          <a:lstStyle/>
          <a:p>
            <a:r>
              <a:rPr lang="en-US" sz="4800">
                <a:latin typeface="Gabriola"/>
                <a:ea typeface="+mn-lt"/>
                <a:cs typeface="+mn-lt"/>
              </a:rPr>
              <a:t>To study &amp; verify the connection procedure for Tube Light wiring section. </a:t>
            </a:r>
          </a:p>
          <a:p>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7475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92AAB0E-C2EB-4421-AAA7-34F3A3BCC0DC}"/>
              </a:ext>
            </a:extLst>
          </p:cNvPr>
          <p:cNvSpPr>
            <a:spLocks noGrp="1"/>
          </p:cNvSpPr>
          <p:nvPr>
            <p:ph type="title"/>
          </p:nvPr>
        </p:nvSpPr>
        <p:spPr>
          <a:xfrm>
            <a:off x="57076" y="1474969"/>
            <a:ext cx="4581434" cy="1954792"/>
          </a:xfrm>
        </p:spPr>
        <p:txBody>
          <a:bodyPr vert="horz" lIns="91440" tIns="45720" rIns="91440" bIns="0" rtlCol="0" anchor="b">
            <a:noAutofit/>
          </a:bodyPr>
          <a:lstStyle/>
          <a:p>
            <a:r>
              <a:rPr lang="en-US" sz="5400">
                <a:latin typeface="Algerian"/>
              </a:rPr>
              <a:t>Materials required:</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CDC6771F-11F6-4D2B-81B7-9B1A2E9B17DC}"/>
              </a:ext>
            </a:extLst>
          </p:cNvPr>
          <p:cNvGraphicFramePr>
            <a:graphicFrameLocks noGrp="1"/>
          </p:cNvGraphicFramePr>
          <p:nvPr>
            <p:ph idx="1"/>
            <p:extLst>
              <p:ext uri="{D42A27DB-BD31-4B8C-83A1-F6EECF244321}">
                <p14:modId xmlns:p14="http://schemas.microsoft.com/office/powerpoint/2010/main" val="1358116233"/>
              </p:ext>
            </p:extLst>
          </p:nvPr>
        </p:nvGraphicFramePr>
        <p:xfrm>
          <a:off x="4485967" y="983225"/>
          <a:ext cx="6608795" cy="4018934"/>
        </p:xfrm>
        <a:graphic>
          <a:graphicData uri="http://schemas.openxmlformats.org/drawingml/2006/table">
            <a:tbl>
              <a:tblPr firstRow="1" bandRow="1">
                <a:tableStyleId>{5C22544A-7EE6-4342-B048-85BDC9FD1C3A}</a:tableStyleId>
              </a:tblPr>
              <a:tblGrid>
                <a:gridCol w="519786">
                  <a:extLst>
                    <a:ext uri="{9D8B030D-6E8A-4147-A177-3AD203B41FA5}">
                      <a16:colId xmlns:a16="http://schemas.microsoft.com/office/drawing/2014/main" val="2860063525"/>
                    </a:ext>
                  </a:extLst>
                </a:gridCol>
                <a:gridCol w="2572741">
                  <a:extLst>
                    <a:ext uri="{9D8B030D-6E8A-4147-A177-3AD203B41FA5}">
                      <a16:colId xmlns:a16="http://schemas.microsoft.com/office/drawing/2014/main" val="2245432155"/>
                    </a:ext>
                  </a:extLst>
                </a:gridCol>
                <a:gridCol w="1421161">
                  <a:extLst>
                    <a:ext uri="{9D8B030D-6E8A-4147-A177-3AD203B41FA5}">
                      <a16:colId xmlns:a16="http://schemas.microsoft.com/office/drawing/2014/main" val="3615232346"/>
                    </a:ext>
                  </a:extLst>
                </a:gridCol>
                <a:gridCol w="2095107">
                  <a:extLst>
                    <a:ext uri="{9D8B030D-6E8A-4147-A177-3AD203B41FA5}">
                      <a16:colId xmlns:a16="http://schemas.microsoft.com/office/drawing/2014/main" val="949758389"/>
                    </a:ext>
                  </a:extLst>
                </a:gridCol>
              </a:tblGrid>
              <a:tr h="954853">
                <a:tc>
                  <a:txBody>
                    <a:bodyPr/>
                    <a:lstStyle/>
                    <a:p>
                      <a:r>
                        <a:rPr lang="en-US" sz="2400" err="1">
                          <a:latin typeface="Gabriola"/>
                        </a:rPr>
                        <a:t>Sl</a:t>
                      </a:r>
                      <a:r>
                        <a:rPr lang="en-US" sz="2400">
                          <a:latin typeface="Gabriola"/>
                        </a:rPr>
                        <a:t> no</a:t>
                      </a:r>
                    </a:p>
                  </a:txBody>
                  <a:tcPr marL="84209" marR="84209" marT="42104" marB="42104"/>
                </a:tc>
                <a:tc>
                  <a:txBody>
                    <a:bodyPr/>
                    <a:lstStyle/>
                    <a:p>
                      <a:pPr lvl="0">
                        <a:buNone/>
                      </a:pPr>
                      <a:r>
                        <a:rPr lang="en-US" sz="2400" b="0" i="0" u="none" strike="noStrike" noProof="0">
                          <a:latin typeface="Gabriola"/>
                        </a:rPr>
                        <a:t>Name of the apparatus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Range/Type </a:t>
                      </a:r>
                      <a:endParaRPr lang="en-US" sz="2400" b="1" i="0" u="none" strike="noStrike" noProof="0">
                        <a:latin typeface="Gabriola"/>
                      </a:endParaRP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Quantity</a:t>
                      </a:r>
                      <a:endParaRPr lang="en-US" sz="2400" b="1" i="0" u="none" strike="noStrike" noProof="0">
                        <a:latin typeface="Gabriola"/>
                      </a:endParaRPr>
                    </a:p>
                    <a:p>
                      <a:pPr lvl="0">
                        <a:buNone/>
                      </a:pPr>
                      <a:endParaRPr lang="en-US" sz="2400">
                        <a:latin typeface="Gabriola"/>
                      </a:endParaRPr>
                    </a:p>
                  </a:txBody>
                  <a:tcPr marL="84209" marR="84209" marT="42104" marB="42104"/>
                </a:tc>
                <a:extLst>
                  <a:ext uri="{0D108BD9-81ED-4DB2-BD59-A6C34878D82A}">
                    <a16:rowId xmlns:a16="http://schemas.microsoft.com/office/drawing/2014/main" val="3767861692"/>
                  </a:ext>
                </a:extLst>
              </a:tr>
              <a:tr h="527307">
                <a:tc>
                  <a:txBody>
                    <a:bodyPr/>
                    <a:lstStyle/>
                    <a:p>
                      <a:r>
                        <a:rPr lang="en-US" sz="2400">
                          <a:latin typeface="Gabriola"/>
                        </a:rPr>
                        <a:t>1</a:t>
                      </a:r>
                    </a:p>
                  </a:txBody>
                  <a:tcPr marL="84209" marR="84209" marT="42104" marB="42104"/>
                </a:tc>
                <a:tc>
                  <a:txBody>
                    <a:bodyPr/>
                    <a:lstStyle/>
                    <a:p>
                      <a:pPr lvl="0">
                        <a:buNone/>
                      </a:pPr>
                      <a:r>
                        <a:rPr lang="en-US" sz="2400" b="0" i="0" u="none" strike="noStrike" noProof="0">
                          <a:latin typeface="Gabriola"/>
                        </a:rPr>
                        <a:t>Fluorescent lamp fixture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2 ft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1 </a:t>
                      </a:r>
                    </a:p>
                  </a:txBody>
                  <a:tcPr marL="84209" marR="84209" marT="42104" marB="42104"/>
                </a:tc>
                <a:extLst>
                  <a:ext uri="{0D108BD9-81ED-4DB2-BD59-A6C34878D82A}">
                    <a16:rowId xmlns:a16="http://schemas.microsoft.com/office/drawing/2014/main" val="2486961852"/>
                  </a:ext>
                </a:extLst>
              </a:tr>
              <a:tr h="527307">
                <a:tc>
                  <a:txBody>
                    <a:bodyPr/>
                    <a:lstStyle/>
                    <a:p>
                      <a:r>
                        <a:rPr lang="en-US" sz="2400">
                          <a:latin typeface="Gabriola"/>
                        </a:rPr>
                        <a:t>2</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Fluorescent lamp</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20W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1 </a:t>
                      </a:r>
                    </a:p>
                  </a:txBody>
                  <a:tcPr marL="84209" marR="84209" marT="42104" marB="42104"/>
                </a:tc>
                <a:extLst>
                  <a:ext uri="{0D108BD9-81ED-4DB2-BD59-A6C34878D82A}">
                    <a16:rowId xmlns:a16="http://schemas.microsoft.com/office/drawing/2014/main" val="2936796698"/>
                  </a:ext>
                </a:extLst>
              </a:tr>
              <a:tr h="527307">
                <a:tc>
                  <a:txBody>
                    <a:bodyPr/>
                    <a:lstStyle/>
                    <a:p>
                      <a:r>
                        <a:rPr lang="en-US" sz="2400">
                          <a:latin typeface="Gabriola"/>
                        </a:rPr>
                        <a:t>3</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Choke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230V, 20W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1 </a:t>
                      </a:r>
                    </a:p>
                  </a:txBody>
                  <a:tcPr marL="84209" marR="84209" marT="42104" marB="42104"/>
                </a:tc>
                <a:extLst>
                  <a:ext uri="{0D108BD9-81ED-4DB2-BD59-A6C34878D82A}">
                    <a16:rowId xmlns:a16="http://schemas.microsoft.com/office/drawing/2014/main" val="2312710729"/>
                  </a:ext>
                </a:extLst>
              </a:tr>
              <a:tr h="527307">
                <a:tc>
                  <a:txBody>
                    <a:bodyPr/>
                    <a:lstStyle/>
                    <a:p>
                      <a:r>
                        <a:rPr lang="en-US" sz="2400">
                          <a:latin typeface="Gabriola"/>
                        </a:rPr>
                        <a:t>4</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Starter</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 - </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1 </a:t>
                      </a:r>
                    </a:p>
                  </a:txBody>
                  <a:tcPr marL="84209" marR="84209" marT="42104" marB="42104"/>
                </a:tc>
                <a:extLst>
                  <a:ext uri="{0D108BD9-81ED-4DB2-BD59-A6C34878D82A}">
                    <a16:rowId xmlns:a16="http://schemas.microsoft.com/office/drawing/2014/main" val="1510433759"/>
                  </a:ext>
                </a:extLst>
              </a:tr>
              <a:tr h="954853">
                <a:tc>
                  <a:txBody>
                    <a:bodyPr/>
                    <a:lstStyle/>
                    <a:p>
                      <a:r>
                        <a:rPr lang="en-US" sz="2400">
                          <a:latin typeface="Gabriola"/>
                        </a:rPr>
                        <a:t>5</a:t>
                      </a: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Patch Cards</a:t>
                      </a:r>
                    </a:p>
                  </a:txBody>
                  <a:tcPr marL="84209" marR="84209" marT="42104" marB="42104"/>
                </a:tc>
                <a:tc>
                  <a:txBody>
                    <a:bodyPr/>
                    <a:lstStyle/>
                    <a:p>
                      <a:pPr lvl="0">
                        <a:buNone/>
                      </a:pPr>
                      <a:r>
                        <a:rPr lang="en-US" sz="2400" b="0" i="0" u="none" strike="noStrike" noProof="0">
                          <a:latin typeface="Gabriola"/>
                        </a:rPr>
                        <a:t> - </a:t>
                      </a:r>
                      <a:endParaRPr lang="en-US" sz="2400">
                        <a:latin typeface="Gabriola"/>
                      </a:endParaRPr>
                    </a:p>
                  </a:txBody>
                  <a:tcPr marL="84209" marR="84209" marT="42104" marB="42104"/>
                </a:tc>
                <a:tc>
                  <a:txBody>
                    <a:bodyPr/>
                    <a:lstStyle/>
                    <a:p>
                      <a:pPr lvl="0" algn="l">
                        <a:lnSpc>
                          <a:spcPct val="100000"/>
                        </a:lnSpc>
                        <a:spcBef>
                          <a:spcPts val="0"/>
                        </a:spcBef>
                        <a:spcAft>
                          <a:spcPts val="0"/>
                        </a:spcAft>
                        <a:buNone/>
                      </a:pPr>
                      <a:r>
                        <a:rPr lang="en-US" sz="2400" b="0" i="0" u="none" strike="noStrike" noProof="0">
                          <a:latin typeface="Gabriola"/>
                        </a:rPr>
                        <a:t>As per requirement</a:t>
                      </a:r>
                    </a:p>
                    <a:p>
                      <a:pPr lvl="0">
                        <a:buNone/>
                      </a:pPr>
                      <a:endParaRPr lang="en-US" sz="2400">
                        <a:latin typeface="Gabriola"/>
                      </a:endParaRPr>
                    </a:p>
                  </a:txBody>
                  <a:tcPr marL="84209" marR="84209" marT="42104" marB="42104"/>
                </a:tc>
                <a:extLst>
                  <a:ext uri="{0D108BD9-81ED-4DB2-BD59-A6C34878D82A}">
                    <a16:rowId xmlns:a16="http://schemas.microsoft.com/office/drawing/2014/main" val="3201558265"/>
                  </a:ext>
                </a:extLst>
              </a:tr>
            </a:tbl>
          </a:graphicData>
        </a:graphic>
      </p:graphicFrame>
    </p:spTree>
    <p:extLst>
      <p:ext uri="{BB962C8B-B14F-4D97-AF65-F5344CB8AC3E}">
        <p14:creationId xmlns:p14="http://schemas.microsoft.com/office/powerpoint/2010/main" val="167407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DD886-F84E-4622-8242-0203809568DD}"/>
              </a:ext>
            </a:extLst>
          </p:cNvPr>
          <p:cNvSpPr>
            <a:spLocks noGrp="1"/>
          </p:cNvSpPr>
          <p:nvPr>
            <p:ph type="title"/>
          </p:nvPr>
        </p:nvSpPr>
        <p:spPr>
          <a:xfrm>
            <a:off x="1230353" y="1007343"/>
            <a:ext cx="9405891" cy="1002990"/>
          </a:xfrm>
        </p:spPr>
        <p:txBody>
          <a:bodyPr anchor="ctr">
            <a:normAutofit/>
          </a:bodyPr>
          <a:lstStyle/>
          <a:p>
            <a:r>
              <a:rPr lang="en-US" sz="5400" u="sng">
                <a:latin typeface="Algerian"/>
                <a:ea typeface="+mj-lt"/>
                <a:cs typeface="+mj-lt"/>
              </a:rPr>
              <a:t>Theory:</a:t>
            </a:r>
            <a:endParaRPr lang="en-US" sz="5400" u="sng">
              <a:latin typeface="Algerian"/>
            </a:endParaRPr>
          </a:p>
        </p:txBody>
      </p:sp>
      <p:sp>
        <p:nvSpPr>
          <p:cNvPr id="3" name="Content Placeholder 2">
            <a:extLst>
              <a:ext uri="{FF2B5EF4-FFF2-40B4-BE49-F238E27FC236}">
                <a16:creationId xmlns:a16="http://schemas.microsoft.com/office/drawing/2014/main" id="{76A34955-168B-4B22-AF7A-4C9E2A238CFD}"/>
              </a:ext>
            </a:extLst>
          </p:cNvPr>
          <p:cNvSpPr>
            <a:spLocks noGrp="1"/>
          </p:cNvSpPr>
          <p:nvPr>
            <p:ph idx="1"/>
          </p:nvPr>
        </p:nvSpPr>
        <p:spPr>
          <a:xfrm>
            <a:off x="1230354" y="2022540"/>
            <a:ext cx="9627116" cy="2846022"/>
          </a:xfrm>
        </p:spPr>
        <p:txBody>
          <a:bodyPr>
            <a:normAutofit fontScale="70000" lnSpcReduction="20000"/>
          </a:bodyPr>
          <a:lstStyle/>
          <a:p>
            <a:r>
              <a:rPr lang="en-US" sz="4000" u="sng">
                <a:latin typeface="Algerian"/>
                <a:ea typeface="+mn-lt"/>
                <a:cs typeface="+mn-lt"/>
              </a:rPr>
              <a:t>Tube Light:</a:t>
            </a:r>
            <a:r>
              <a:rPr lang="en-US">
                <a:latin typeface="Algerian"/>
                <a:ea typeface="+mn-lt"/>
                <a:cs typeface="+mn-lt"/>
              </a:rPr>
              <a:t> </a:t>
            </a:r>
            <a:r>
              <a:rPr lang="en-US" sz="4000">
                <a:latin typeface="Algerian"/>
                <a:ea typeface="+mn-lt"/>
                <a:cs typeface="+mn-lt"/>
              </a:rPr>
              <a:t> </a:t>
            </a:r>
            <a:r>
              <a:rPr lang="en-US" sz="4000">
                <a:latin typeface="Gabriola"/>
                <a:ea typeface="+mn-lt"/>
                <a:cs typeface="+mn-lt"/>
              </a:rPr>
              <a:t>A fluorescent tube is a gas-discharge lamp that uses electricity to excite mercury vapor. The excited mercury atoms produce short-wave ultraviolet light that then causes a phosphor to fluoresce, producing visible light. A fluorescent lamp converts electrical power into useful light more efficiently than an incandescent lamp. The lamp is more costly because it requires a ballast to regulate the flow of current through the lamp. </a:t>
            </a:r>
            <a:endParaRPr lang="en-US" sz="4000">
              <a:latin typeface="Gabriola"/>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47163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EDCE6A-BBA9-433E-B65E-C1BFE6353E94}"/>
              </a:ext>
            </a:extLst>
          </p:cNvPr>
          <p:cNvSpPr>
            <a:spLocks noGrp="1"/>
          </p:cNvSpPr>
          <p:nvPr>
            <p:ph idx="1"/>
          </p:nvPr>
        </p:nvSpPr>
        <p:spPr>
          <a:xfrm>
            <a:off x="1033709" y="1063895"/>
            <a:ext cx="9823761" cy="4025892"/>
          </a:xfrm>
        </p:spPr>
        <p:txBody>
          <a:bodyPr>
            <a:normAutofit lnSpcReduction="10000"/>
          </a:bodyPr>
          <a:lstStyle/>
          <a:p>
            <a:pPr>
              <a:lnSpc>
                <a:spcPct val="110000"/>
              </a:lnSpc>
            </a:pPr>
            <a:r>
              <a:rPr lang="en-US" sz="4000" u="sng" cap="all">
                <a:latin typeface="Algerian"/>
                <a:ea typeface="+mn-lt"/>
                <a:cs typeface="+mn-lt"/>
              </a:rPr>
              <a:t>BALLAST (CHOKE):</a:t>
            </a:r>
            <a:r>
              <a:rPr lang="en-US" sz="2400">
                <a:latin typeface="Gabriola"/>
                <a:ea typeface="+mn-lt"/>
                <a:cs typeface="+mn-lt"/>
              </a:rPr>
              <a:t>Choke is the inductor coil/ballast which is used to induce high voltage across it. Then gas inside the starter gets ionized due to this full voltage and heats the bimetallic strip that is caused to be bent to connect to the fixed contact. This increases the cost of fluorescent light, though often one ballast is shared between two or more lamps. </a:t>
            </a:r>
            <a:endParaRPr lang="en-US" sz="2400">
              <a:latin typeface="Gabriola"/>
            </a:endParaRPr>
          </a:p>
          <a:p>
            <a:pPr>
              <a:lnSpc>
                <a:spcPct val="110000"/>
              </a:lnSpc>
            </a:pPr>
            <a:r>
              <a:rPr lang="en-US" sz="4000" u="sng">
                <a:latin typeface="Algerian"/>
                <a:ea typeface="+mn-lt"/>
                <a:cs typeface="+mn-lt"/>
              </a:rPr>
              <a:t>Starter:</a:t>
            </a:r>
            <a:r>
              <a:rPr lang="en-US" sz="2400">
                <a:latin typeface="Gabriola"/>
                <a:ea typeface="+mn-lt"/>
                <a:cs typeface="+mn-lt"/>
              </a:rPr>
              <a:t> The starter is a circuit which breaks at regular intervals. When you break a circuit and start again, high voltage spark takes place. This voltage is further amplified through the choke which is transformer. Thus, at the beginning the starter gives high voltage sparks. Due to this the current begins to flow through the tube and the tube begins to glow. Once the tube starts, the required voltage to sustain is quite low, which is provided by the choke. </a:t>
            </a:r>
          </a:p>
          <a:p>
            <a:pPr>
              <a:lnSpc>
                <a:spcPct val="110000"/>
              </a:lnSpc>
            </a:pPr>
            <a:endParaRPr lang="en-US" sz="140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7411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FCA224-475C-42E5-9C33-9AF81B18AAD5}"/>
              </a:ext>
            </a:extLst>
          </p:cNvPr>
          <p:cNvSpPr>
            <a:spLocks noGrp="1"/>
          </p:cNvSpPr>
          <p:nvPr>
            <p:ph type="title"/>
          </p:nvPr>
        </p:nvSpPr>
        <p:spPr>
          <a:xfrm>
            <a:off x="659301" y="1474969"/>
            <a:ext cx="3106596" cy="1893340"/>
          </a:xfrm>
        </p:spPr>
        <p:txBody>
          <a:bodyPr vert="horz" lIns="91440" tIns="45720" rIns="91440" bIns="0" rtlCol="0" anchor="b">
            <a:noAutofit/>
          </a:bodyPr>
          <a:lstStyle/>
          <a:p>
            <a:r>
              <a:rPr lang="en-US" sz="4800">
                <a:latin typeface="Algerian"/>
              </a:rPr>
              <a:t>Circuit Diagram:</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F37D6A13-7CA7-4DBA-B60C-1824FF884A29}"/>
              </a:ext>
            </a:extLst>
          </p:cNvPr>
          <p:cNvPicPr>
            <a:picLocks noGrp="1" noChangeAspect="1"/>
          </p:cNvPicPr>
          <p:nvPr>
            <p:ph idx="1"/>
          </p:nvPr>
        </p:nvPicPr>
        <p:blipFill>
          <a:blip r:embed="rId3"/>
          <a:stretch>
            <a:fillRect/>
          </a:stretch>
        </p:blipFill>
        <p:spPr>
          <a:xfrm>
            <a:off x="5629711" y="1116345"/>
            <a:ext cx="4260244"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6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A643-2F6A-4E5D-B8F2-5A3DD0C8ACF6}"/>
              </a:ext>
            </a:extLst>
          </p:cNvPr>
          <p:cNvSpPr>
            <a:spLocks noGrp="1"/>
          </p:cNvSpPr>
          <p:nvPr>
            <p:ph type="title"/>
          </p:nvPr>
        </p:nvSpPr>
        <p:spPr>
          <a:xfrm>
            <a:off x="1193482" y="42519"/>
            <a:ext cx="9603275" cy="1049235"/>
          </a:xfrm>
        </p:spPr>
        <p:txBody>
          <a:bodyPr>
            <a:normAutofit/>
          </a:bodyPr>
          <a:lstStyle/>
          <a:p>
            <a:r>
              <a:rPr lang="en-US" sz="4400">
                <a:latin typeface="Algerian"/>
                <a:ea typeface="+mj-lt"/>
                <a:cs typeface="+mj-lt"/>
              </a:rPr>
              <a:t>Procedure: </a:t>
            </a:r>
            <a:endParaRPr lang="en-US" sz="4400">
              <a:latin typeface="Algerian"/>
            </a:endParaRPr>
          </a:p>
        </p:txBody>
      </p:sp>
      <p:graphicFrame>
        <p:nvGraphicFramePr>
          <p:cNvPr id="5" name="Content Placeholder 2">
            <a:extLst>
              <a:ext uri="{FF2B5EF4-FFF2-40B4-BE49-F238E27FC236}">
                <a16:creationId xmlns:a16="http://schemas.microsoft.com/office/drawing/2014/main" id="{4F026539-83C6-4D55-94AC-DB8777E85418}"/>
              </a:ext>
            </a:extLst>
          </p:cNvPr>
          <p:cNvGraphicFramePr>
            <a:graphicFrameLocks noGrp="1"/>
          </p:cNvGraphicFramePr>
          <p:nvPr>
            <p:ph idx="1"/>
            <p:extLst>
              <p:ext uri="{D42A27DB-BD31-4B8C-83A1-F6EECF244321}">
                <p14:modId xmlns:p14="http://schemas.microsoft.com/office/powerpoint/2010/main" val="2757087682"/>
              </p:ext>
            </p:extLst>
          </p:nvPr>
        </p:nvGraphicFramePr>
        <p:xfrm>
          <a:off x="62169" y="693533"/>
          <a:ext cx="12295954" cy="5536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20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F386-DB92-4A67-8C55-7AECB4D49B4D}"/>
              </a:ext>
            </a:extLst>
          </p:cNvPr>
          <p:cNvSpPr>
            <a:spLocks noGrp="1"/>
          </p:cNvSpPr>
          <p:nvPr>
            <p:ph type="title"/>
          </p:nvPr>
        </p:nvSpPr>
        <p:spPr>
          <a:xfrm>
            <a:off x="1451579" y="804519"/>
            <a:ext cx="9603275" cy="1049235"/>
          </a:xfrm>
        </p:spPr>
        <p:txBody>
          <a:bodyPr>
            <a:normAutofit/>
          </a:bodyPr>
          <a:lstStyle/>
          <a:p>
            <a:r>
              <a:rPr lang="en-US" sz="5400">
                <a:latin typeface="Algerian"/>
                <a:ea typeface="+mj-lt"/>
                <a:cs typeface="+mj-lt"/>
              </a:rPr>
              <a:t>Precautions:</a:t>
            </a:r>
          </a:p>
        </p:txBody>
      </p:sp>
      <p:graphicFrame>
        <p:nvGraphicFramePr>
          <p:cNvPr id="5" name="Content Placeholder 2">
            <a:extLst>
              <a:ext uri="{FF2B5EF4-FFF2-40B4-BE49-F238E27FC236}">
                <a16:creationId xmlns:a16="http://schemas.microsoft.com/office/drawing/2014/main" id="{97DAB667-2AA9-48DA-AFB1-C07449B7FE9D}"/>
              </a:ext>
            </a:extLst>
          </p:cNvPr>
          <p:cNvGraphicFramePr>
            <a:graphicFrameLocks noGrp="1"/>
          </p:cNvGraphicFramePr>
          <p:nvPr>
            <p:ph idx="1"/>
            <p:extLst>
              <p:ext uri="{D42A27DB-BD31-4B8C-83A1-F6EECF244321}">
                <p14:modId xmlns:p14="http://schemas.microsoft.com/office/powerpoint/2010/main" val="223430898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84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D5C03BA-3A6C-4106-B8B8-7A7995E9C85A}"/>
              </a:ext>
            </a:extLst>
          </p:cNvPr>
          <p:cNvSpPr>
            <a:spLocks noGrp="1"/>
          </p:cNvSpPr>
          <p:nvPr>
            <p:ph type="title"/>
          </p:nvPr>
        </p:nvSpPr>
        <p:spPr>
          <a:xfrm>
            <a:off x="155398" y="1020228"/>
            <a:ext cx="3327822" cy="2323501"/>
          </a:xfrm>
        </p:spPr>
        <p:txBody>
          <a:bodyPr vert="horz" lIns="91440" tIns="45720" rIns="91440" bIns="0" rtlCol="0" anchor="b">
            <a:noAutofit/>
          </a:bodyPr>
          <a:lstStyle/>
          <a:p>
            <a:r>
              <a:rPr lang="en-US">
                <a:latin typeface="Algerian"/>
              </a:rPr>
              <a:t>Connection Diagram for Fluorescent lamp wiring </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engineering drawing&#10;&#10;Description automatically generated">
            <a:extLst>
              <a:ext uri="{FF2B5EF4-FFF2-40B4-BE49-F238E27FC236}">
                <a16:creationId xmlns:a16="http://schemas.microsoft.com/office/drawing/2014/main" id="{E5A1E8C0-D120-4EB4-AFCE-9B2C1FCE0BEF}"/>
              </a:ext>
            </a:extLst>
          </p:cNvPr>
          <p:cNvPicPr>
            <a:picLocks noGrp="1" noChangeAspect="1"/>
          </p:cNvPicPr>
          <p:nvPr>
            <p:ph idx="1"/>
          </p:nvPr>
        </p:nvPicPr>
        <p:blipFill>
          <a:blip r:embed="rId3"/>
          <a:stretch>
            <a:fillRect/>
          </a:stretch>
        </p:blipFill>
        <p:spPr>
          <a:xfrm>
            <a:off x="5563145" y="1116345"/>
            <a:ext cx="4393377"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4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DBE48-A22F-4EFA-AEC6-045EF708F4A1}"/>
              </a:ext>
            </a:extLst>
          </p:cNvPr>
          <p:cNvSpPr>
            <a:spLocks noGrp="1"/>
          </p:cNvSpPr>
          <p:nvPr>
            <p:ph type="title"/>
          </p:nvPr>
        </p:nvSpPr>
        <p:spPr>
          <a:xfrm>
            <a:off x="1451579" y="1376053"/>
            <a:ext cx="9405891" cy="1002990"/>
          </a:xfrm>
        </p:spPr>
        <p:txBody>
          <a:bodyPr vert="horz" lIns="91440" tIns="45720" rIns="91440" bIns="0" rtlCol="0" anchor="ctr">
            <a:normAutofit/>
          </a:bodyPr>
          <a:lstStyle/>
          <a:p>
            <a:r>
              <a:rPr lang="en-US" sz="4800">
                <a:latin typeface="Algerian"/>
              </a:rPr>
              <a:t>Result:</a:t>
            </a:r>
          </a:p>
        </p:txBody>
      </p:sp>
      <p:sp>
        <p:nvSpPr>
          <p:cNvPr id="3" name="Content Placeholder 2">
            <a:extLst>
              <a:ext uri="{FF2B5EF4-FFF2-40B4-BE49-F238E27FC236}">
                <a16:creationId xmlns:a16="http://schemas.microsoft.com/office/drawing/2014/main" id="{FFFC2423-A6BA-4513-B19A-94CA105B0A7E}"/>
              </a:ext>
            </a:extLst>
          </p:cNvPr>
          <p:cNvSpPr>
            <a:spLocks noGrp="1"/>
          </p:cNvSpPr>
          <p:nvPr>
            <p:ph idx="1"/>
          </p:nvPr>
        </p:nvSpPr>
        <p:spPr>
          <a:xfrm>
            <a:off x="1340966" y="2477281"/>
            <a:ext cx="9405891" cy="2403571"/>
          </a:xfrm>
        </p:spPr>
        <p:txBody>
          <a:bodyPr vert="horz" lIns="91440" tIns="91440" rIns="91440" bIns="91440" rtlCol="0">
            <a:normAutofit/>
          </a:bodyPr>
          <a:lstStyle/>
          <a:p>
            <a:pPr marL="0" indent="0">
              <a:buNone/>
            </a:pPr>
            <a:r>
              <a:rPr lang="en-US" sz="3200">
                <a:latin typeface="Gabriola"/>
              </a:rPr>
              <a:t>The connection procedure for tube light wiring section is studied and verified.</a:t>
            </a:r>
          </a:p>
        </p:txBody>
      </p:sp>
      <p:pic>
        <p:nvPicPr>
          <p:cNvPr id="43" name="Picture 42">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27140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9" name="Group 1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0" name="Rectangle 1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C00C83F-2F17-428D-96D3-C8C8B8039F70}"/>
              </a:ext>
            </a:extLst>
          </p:cNvPr>
          <p:cNvSpPr>
            <a:spLocks noGrp="1"/>
          </p:cNvSpPr>
          <p:nvPr>
            <p:ph type="title"/>
          </p:nvPr>
        </p:nvSpPr>
        <p:spPr>
          <a:xfrm>
            <a:off x="2391408" y="1480121"/>
            <a:ext cx="7467325" cy="2802691"/>
          </a:xfrm>
          <a:solidFill>
            <a:schemeClr val="bg2"/>
          </a:solidFill>
        </p:spPr>
        <p:txBody>
          <a:bodyPr vert="horz" lIns="91440" tIns="45720" rIns="91440" bIns="0" rtlCol="0" anchor="ctr">
            <a:noAutofit/>
          </a:bodyPr>
          <a:lstStyle/>
          <a:p>
            <a:pPr algn="ctr"/>
            <a:r>
              <a:rPr lang="en-US" sz="6600">
                <a:solidFill>
                  <a:schemeClr val="tx2"/>
                </a:solidFill>
                <a:latin typeface="Algerian"/>
              </a:rPr>
              <a:t>HOME ELECTRICAL TRAINING SYSTEM</a:t>
            </a:r>
            <a:endParaRPr lang="en-US"/>
          </a:p>
          <a:p>
            <a:pPr algn="ctr"/>
            <a:endParaRPr lang="en-US" sz="6000">
              <a:solidFill>
                <a:schemeClr val="tx2"/>
              </a:solidFill>
            </a:endParaRPr>
          </a:p>
        </p:txBody>
      </p:sp>
      <p:cxnSp>
        <p:nvCxnSpPr>
          <p:cNvPr id="23" name="Straight Connector 2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6110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C618E-B80A-4173-A6B3-557B985CD7EA}"/>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latin typeface="Algerian"/>
              </a:rPr>
              <a:t>STAIRCASE WIRING</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8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170B8-7586-4407-ADEE-E8A066F11561}"/>
              </a:ext>
            </a:extLst>
          </p:cNvPr>
          <p:cNvSpPr>
            <a:spLocks noGrp="1"/>
          </p:cNvSpPr>
          <p:nvPr>
            <p:ph type="title"/>
          </p:nvPr>
        </p:nvSpPr>
        <p:spPr>
          <a:xfrm>
            <a:off x="1451579" y="1376053"/>
            <a:ext cx="9405891" cy="1002990"/>
          </a:xfrm>
        </p:spPr>
        <p:txBody>
          <a:bodyPr anchor="ctr">
            <a:normAutofit/>
          </a:bodyPr>
          <a:lstStyle/>
          <a:p>
            <a:r>
              <a:rPr lang="en-US" sz="6000">
                <a:latin typeface="Algerian"/>
                <a:ea typeface="+mj-lt"/>
                <a:cs typeface="+mj-lt"/>
              </a:rPr>
              <a:t>Aim: </a:t>
            </a:r>
          </a:p>
        </p:txBody>
      </p:sp>
      <p:sp>
        <p:nvSpPr>
          <p:cNvPr id="3" name="Content Placeholder 2">
            <a:extLst>
              <a:ext uri="{FF2B5EF4-FFF2-40B4-BE49-F238E27FC236}">
                <a16:creationId xmlns:a16="http://schemas.microsoft.com/office/drawing/2014/main" id="{AC5059A4-2D49-446D-8E18-476575A1F348}"/>
              </a:ext>
            </a:extLst>
          </p:cNvPr>
          <p:cNvSpPr>
            <a:spLocks noGrp="1"/>
          </p:cNvSpPr>
          <p:nvPr>
            <p:ph idx="1"/>
          </p:nvPr>
        </p:nvSpPr>
        <p:spPr>
          <a:xfrm>
            <a:off x="1451579" y="2464991"/>
            <a:ext cx="9405891" cy="2403571"/>
          </a:xfrm>
        </p:spPr>
        <p:txBody>
          <a:bodyPr>
            <a:normAutofit/>
          </a:bodyPr>
          <a:lstStyle/>
          <a:p>
            <a:r>
              <a:rPr lang="en-US" sz="4400">
                <a:latin typeface="Gabriola"/>
                <a:ea typeface="+mn-lt"/>
                <a:cs typeface="+mn-lt"/>
              </a:rPr>
              <a:t>To study &amp; verify the connection procedure for Two-Way Switch wiring section. </a:t>
            </a:r>
          </a:p>
          <a:p>
            <a:endParaRPr lang="en-US">
              <a:latin typeface="Gabriola"/>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12073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4AB4B8-D4B9-44F6-A498-E99FB48B7F7F}"/>
              </a:ext>
            </a:extLst>
          </p:cNvPr>
          <p:cNvSpPr>
            <a:spLocks noGrp="1"/>
          </p:cNvSpPr>
          <p:nvPr>
            <p:ph type="title"/>
          </p:nvPr>
        </p:nvSpPr>
        <p:spPr>
          <a:xfrm>
            <a:off x="290592" y="1474969"/>
            <a:ext cx="3622789" cy="1991662"/>
          </a:xfrm>
        </p:spPr>
        <p:txBody>
          <a:bodyPr vert="horz" lIns="91440" tIns="45720" rIns="91440" bIns="0" rtlCol="0" anchor="b">
            <a:noAutofit/>
          </a:bodyPr>
          <a:lstStyle/>
          <a:p>
            <a:r>
              <a:rPr lang="en-US" sz="4400">
                <a:latin typeface="Algerian"/>
              </a:rPr>
              <a:t>Materials required:</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3AC4F75-BFD7-49C1-A1BC-828D00E6C517}"/>
              </a:ext>
            </a:extLst>
          </p:cNvPr>
          <p:cNvGraphicFramePr>
            <a:graphicFrameLocks noGrp="1"/>
          </p:cNvGraphicFramePr>
          <p:nvPr>
            <p:ph idx="1"/>
            <p:extLst>
              <p:ext uri="{D42A27DB-BD31-4B8C-83A1-F6EECF244321}">
                <p14:modId xmlns:p14="http://schemas.microsoft.com/office/powerpoint/2010/main" val="2485736427"/>
              </p:ext>
            </p:extLst>
          </p:nvPr>
        </p:nvGraphicFramePr>
        <p:xfrm>
          <a:off x="4399935" y="897193"/>
          <a:ext cx="6775965" cy="4250491"/>
        </p:xfrm>
        <a:graphic>
          <a:graphicData uri="http://schemas.openxmlformats.org/drawingml/2006/table">
            <a:tbl>
              <a:tblPr firstRow="1" bandRow="1">
                <a:tableStyleId>{5C22544A-7EE6-4342-B048-85BDC9FD1C3A}</a:tableStyleId>
              </a:tblPr>
              <a:tblGrid>
                <a:gridCol w="834627">
                  <a:extLst>
                    <a:ext uri="{9D8B030D-6E8A-4147-A177-3AD203B41FA5}">
                      <a16:colId xmlns:a16="http://schemas.microsoft.com/office/drawing/2014/main" val="3108855160"/>
                    </a:ext>
                  </a:extLst>
                </a:gridCol>
                <a:gridCol w="2134771">
                  <a:extLst>
                    <a:ext uri="{9D8B030D-6E8A-4147-A177-3AD203B41FA5}">
                      <a16:colId xmlns:a16="http://schemas.microsoft.com/office/drawing/2014/main" val="2512069085"/>
                    </a:ext>
                  </a:extLst>
                </a:gridCol>
                <a:gridCol w="1855838">
                  <a:extLst>
                    <a:ext uri="{9D8B030D-6E8A-4147-A177-3AD203B41FA5}">
                      <a16:colId xmlns:a16="http://schemas.microsoft.com/office/drawing/2014/main" val="2489577390"/>
                    </a:ext>
                  </a:extLst>
                </a:gridCol>
                <a:gridCol w="1950729">
                  <a:extLst>
                    <a:ext uri="{9D8B030D-6E8A-4147-A177-3AD203B41FA5}">
                      <a16:colId xmlns:a16="http://schemas.microsoft.com/office/drawing/2014/main" val="2405422479"/>
                    </a:ext>
                  </a:extLst>
                </a:gridCol>
              </a:tblGrid>
              <a:tr h="924723">
                <a:tc>
                  <a:txBody>
                    <a:bodyPr/>
                    <a:lstStyle/>
                    <a:p>
                      <a:r>
                        <a:rPr lang="en-US" sz="2800">
                          <a:latin typeface="Gabriola"/>
                        </a:rPr>
                        <a:t>Sl.no</a:t>
                      </a:r>
                    </a:p>
                  </a:txBody>
                  <a:tcPr marL="84682" marR="84682" marT="42341" marB="42341"/>
                </a:tc>
                <a:tc>
                  <a:txBody>
                    <a:bodyPr/>
                    <a:lstStyle/>
                    <a:p>
                      <a:pPr lvl="0">
                        <a:buNone/>
                      </a:pPr>
                      <a:r>
                        <a:rPr lang="en-US" sz="2800" b="0" i="0" u="none" strike="noStrike" noProof="0">
                          <a:latin typeface="Gabriola"/>
                        </a:rPr>
                        <a:t>Name of the apparatus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Range/Type </a:t>
                      </a:r>
                      <a:endParaRPr lang="en-US" sz="2800" b="1" i="0" u="none" strike="noStrike" noProof="0">
                        <a:latin typeface="Gabriola"/>
                      </a:endParaRP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Quantity</a:t>
                      </a:r>
                      <a:endParaRPr lang="en-US" sz="2800" b="1" i="0" u="none" strike="noStrike" noProof="0">
                        <a:latin typeface="Gabriola"/>
                      </a:endParaRPr>
                    </a:p>
                    <a:p>
                      <a:pPr lvl="0">
                        <a:buNone/>
                      </a:pPr>
                      <a:endParaRPr lang="en-US" sz="2800">
                        <a:latin typeface="Gabriola"/>
                      </a:endParaRPr>
                    </a:p>
                  </a:txBody>
                  <a:tcPr marL="84682" marR="84682" marT="42341" marB="42341"/>
                </a:tc>
                <a:extLst>
                  <a:ext uri="{0D108BD9-81ED-4DB2-BD59-A6C34878D82A}">
                    <a16:rowId xmlns:a16="http://schemas.microsoft.com/office/drawing/2014/main" val="2696632310"/>
                  </a:ext>
                </a:extLst>
              </a:tr>
              <a:tr h="924723">
                <a:tc>
                  <a:txBody>
                    <a:bodyPr/>
                    <a:lstStyle/>
                    <a:p>
                      <a:r>
                        <a:rPr lang="en-US" sz="2800">
                          <a:latin typeface="Gabriola"/>
                        </a:rPr>
                        <a:t>1</a:t>
                      </a:r>
                    </a:p>
                  </a:txBody>
                  <a:tcPr marL="84682" marR="84682" marT="42341" marB="42341"/>
                </a:tc>
                <a:tc>
                  <a:txBody>
                    <a:bodyPr/>
                    <a:lstStyle/>
                    <a:p>
                      <a:pPr lvl="0">
                        <a:buNone/>
                      </a:pPr>
                      <a:r>
                        <a:rPr lang="en-US" sz="2800" b="0" i="0" u="none" strike="noStrike" noProof="0">
                          <a:latin typeface="Gabriola"/>
                        </a:rPr>
                        <a:t>Incandescent Lamp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100W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1 </a:t>
                      </a:r>
                    </a:p>
                  </a:txBody>
                  <a:tcPr marL="84682" marR="84682" marT="42341" marB="42341"/>
                </a:tc>
                <a:extLst>
                  <a:ext uri="{0D108BD9-81ED-4DB2-BD59-A6C34878D82A}">
                    <a16:rowId xmlns:a16="http://schemas.microsoft.com/office/drawing/2014/main" val="2038341498"/>
                  </a:ext>
                </a:extLst>
              </a:tr>
              <a:tr h="924723">
                <a:tc>
                  <a:txBody>
                    <a:bodyPr/>
                    <a:lstStyle/>
                    <a:p>
                      <a:r>
                        <a:rPr lang="en-US" sz="2800">
                          <a:latin typeface="Gabriola"/>
                        </a:rPr>
                        <a:t>2</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Lamp Holder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Pendent Type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1 </a:t>
                      </a:r>
                    </a:p>
                  </a:txBody>
                  <a:tcPr marL="84682" marR="84682" marT="42341" marB="42341"/>
                </a:tc>
                <a:extLst>
                  <a:ext uri="{0D108BD9-81ED-4DB2-BD59-A6C34878D82A}">
                    <a16:rowId xmlns:a16="http://schemas.microsoft.com/office/drawing/2014/main" val="705304151"/>
                  </a:ext>
                </a:extLst>
              </a:tr>
              <a:tr h="504394">
                <a:tc>
                  <a:txBody>
                    <a:bodyPr/>
                    <a:lstStyle/>
                    <a:p>
                      <a:r>
                        <a:rPr lang="en-US" sz="2800">
                          <a:latin typeface="Gabriola"/>
                        </a:rPr>
                        <a:t>3</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SPDT Switch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230V, 5A </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1 </a:t>
                      </a:r>
                    </a:p>
                  </a:txBody>
                  <a:tcPr marL="84682" marR="84682" marT="42341" marB="42341"/>
                </a:tc>
                <a:extLst>
                  <a:ext uri="{0D108BD9-81ED-4DB2-BD59-A6C34878D82A}">
                    <a16:rowId xmlns:a16="http://schemas.microsoft.com/office/drawing/2014/main" val="1106432072"/>
                  </a:ext>
                </a:extLst>
              </a:tr>
              <a:tr h="924723">
                <a:tc>
                  <a:txBody>
                    <a:bodyPr/>
                    <a:lstStyle/>
                    <a:p>
                      <a:r>
                        <a:rPr lang="en-US" sz="2800">
                          <a:latin typeface="Gabriola"/>
                        </a:rPr>
                        <a:t>4</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Patch Cards </a:t>
                      </a:r>
                      <a:endParaRPr lang="en-US" sz="2800">
                        <a:latin typeface="Gabriola"/>
                      </a:endParaRPr>
                    </a:p>
                  </a:txBody>
                  <a:tcPr marL="84682" marR="84682" marT="42341" marB="42341"/>
                </a:tc>
                <a:tc>
                  <a:txBody>
                    <a:bodyPr/>
                    <a:lstStyle/>
                    <a:p>
                      <a:r>
                        <a:rPr lang="en-US" sz="2800">
                          <a:latin typeface="Gabriola"/>
                        </a:rPr>
                        <a:t>-</a:t>
                      </a:r>
                    </a:p>
                  </a:txBody>
                  <a:tcPr marL="84682" marR="84682" marT="42341" marB="42341"/>
                </a:tc>
                <a:tc>
                  <a:txBody>
                    <a:bodyPr/>
                    <a:lstStyle/>
                    <a:p>
                      <a:pPr lvl="0" algn="l">
                        <a:lnSpc>
                          <a:spcPct val="100000"/>
                        </a:lnSpc>
                        <a:spcBef>
                          <a:spcPts val="0"/>
                        </a:spcBef>
                        <a:spcAft>
                          <a:spcPts val="0"/>
                        </a:spcAft>
                        <a:buNone/>
                      </a:pPr>
                      <a:r>
                        <a:rPr lang="en-US" sz="2800" b="0" i="0" u="none" strike="noStrike" noProof="0">
                          <a:latin typeface="Gabriola"/>
                        </a:rPr>
                        <a:t>As per requirement</a:t>
                      </a:r>
                    </a:p>
                  </a:txBody>
                  <a:tcPr marL="84682" marR="84682" marT="42341" marB="42341"/>
                </a:tc>
                <a:extLst>
                  <a:ext uri="{0D108BD9-81ED-4DB2-BD59-A6C34878D82A}">
                    <a16:rowId xmlns:a16="http://schemas.microsoft.com/office/drawing/2014/main" val="2081195877"/>
                  </a:ext>
                </a:extLst>
              </a:tr>
            </a:tbl>
          </a:graphicData>
        </a:graphic>
      </p:graphicFrame>
    </p:spTree>
    <p:extLst>
      <p:ext uri="{BB962C8B-B14F-4D97-AF65-F5344CB8AC3E}">
        <p14:creationId xmlns:p14="http://schemas.microsoft.com/office/powerpoint/2010/main" val="410662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0ED89-CDC8-42A5-8CCD-282F4D1A6907}"/>
              </a:ext>
            </a:extLst>
          </p:cNvPr>
          <p:cNvSpPr>
            <a:spLocks noGrp="1"/>
          </p:cNvSpPr>
          <p:nvPr>
            <p:ph type="title"/>
          </p:nvPr>
        </p:nvSpPr>
        <p:spPr>
          <a:xfrm>
            <a:off x="1316385" y="970472"/>
            <a:ext cx="9405891" cy="1002990"/>
          </a:xfrm>
        </p:spPr>
        <p:txBody>
          <a:bodyPr anchor="ctr">
            <a:normAutofit/>
          </a:bodyPr>
          <a:lstStyle/>
          <a:p>
            <a:r>
              <a:rPr lang="en-US" sz="4400">
                <a:latin typeface="Algerian"/>
                <a:ea typeface="+mj-lt"/>
                <a:cs typeface="+mj-lt"/>
              </a:rPr>
              <a:t>Theory:</a:t>
            </a:r>
            <a:endParaRPr lang="en-US" sz="4400">
              <a:latin typeface="Algerian"/>
            </a:endParaRPr>
          </a:p>
        </p:txBody>
      </p:sp>
      <p:sp>
        <p:nvSpPr>
          <p:cNvPr id="3" name="Content Placeholder 2">
            <a:extLst>
              <a:ext uri="{FF2B5EF4-FFF2-40B4-BE49-F238E27FC236}">
                <a16:creationId xmlns:a16="http://schemas.microsoft.com/office/drawing/2014/main" id="{B70B05B0-2EF4-405F-8914-069163A2989D}"/>
              </a:ext>
            </a:extLst>
          </p:cNvPr>
          <p:cNvSpPr>
            <a:spLocks noGrp="1"/>
          </p:cNvSpPr>
          <p:nvPr>
            <p:ph idx="1"/>
          </p:nvPr>
        </p:nvSpPr>
        <p:spPr>
          <a:xfrm>
            <a:off x="1070580" y="1666121"/>
            <a:ext cx="10057277" cy="3423666"/>
          </a:xfrm>
        </p:spPr>
        <p:txBody>
          <a:bodyPr vert="horz" lIns="91440" tIns="45720" rIns="91440" bIns="45720" rtlCol="0" anchor="t">
            <a:noAutofit/>
          </a:bodyPr>
          <a:lstStyle/>
          <a:p>
            <a:pPr>
              <a:lnSpc>
                <a:spcPct val="110000"/>
              </a:lnSpc>
            </a:pPr>
            <a:r>
              <a:rPr lang="en-US" sz="1800">
                <a:latin typeface="Gabriola"/>
                <a:ea typeface="+mn-lt"/>
                <a:cs typeface="+mn-lt"/>
              </a:rPr>
              <a:t>Switch is an electrical component that can break an electrical circuit, interrupting the current or diverting it from one conductor to another. The most familiar form of switch is a manually operated electromechanical device with one or more sets of electrical contacts. Each set of contacts can be in one of two states: either 'ON' meaning the contacts are touching and electricity can flow between them, or 'OFF', meaning the contacts are separated and no conducting.</a:t>
            </a:r>
          </a:p>
          <a:p>
            <a:pPr>
              <a:lnSpc>
                <a:spcPct val="110000"/>
              </a:lnSpc>
            </a:pPr>
            <a:r>
              <a:rPr lang="en-US" sz="1800">
                <a:latin typeface="Gabriola"/>
                <a:ea typeface="+mn-lt"/>
                <a:cs typeface="+mn-lt"/>
              </a:rPr>
              <a:t> Two-Way Light Switch a two-way switch refers to a pair of switches that control the same circuit. In a two-way switch, electricity can flow if both switches are turned to the "up" position or both switches are turned to the down position. If one switch is up and the other is down, however, the circuit will not light. This system is very useful in homes, particularly on stairs. You can turn on the light at the bottom to walk-up the stairs in the evening, then turn the light back off again at the top. Two-Way Light Switch Wiring is used to light up the stairs of a building is connected to the two switches that control it from either end. These two-way switches have a single pole double throw (SPDT) configuration. Each has a common terminal (COM) with a pole that can be switched between position L1 or L2.</a:t>
            </a:r>
            <a:endParaRPr lang="en-US" sz="1800">
              <a:latin typeface="Gabriola"/>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0110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0F50ACD-9B24-44BA-97F1-E7D660C51D45}"/>
              </a:ext>
            </a:extLst>
          </p:cNvPr>
          <p:cNvSpPr>
            <a:spLocks noGrp="1"/>
          </p:cNvSpPr>
          <p:nvPr>
            <p:ph type="title"/>
          </p:nvPr>
        </p:nvSpPr>
        <p:spPr>
          <a:xfrm>
            <a:off x="376624" y="2273840"/>
            <a:ext cx="3155757" cy="1868760"/>
          </a:xfrm>
        </p:spPr>
        <p:txBody>
          <a:bodyPr vert="horz" lIns="91440" tIns="45720" rIns="91440" bIns="0" rtlCol="0" anchor="b">
            <a:noAutofit/>
          </a:bodyPr>
          <a:lstStyle/>
          <a:p>
            <a:r>
              <a:rPr lang="en-US" sz="4800">
                <a:latin typeface="Algerian"/>
              </a:rPr>
              <a:t>Circuit Diagram: </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E924B3E-F2A7-4A76-AFDE-D625CB64A31D}"/>
              </a:ext>
            </a:extLst>
          </p:cNvPr>
          <p:cNvPicPr>
            <a:picLocks noGrp="1" noChangeAspect="1"/>
          </p:cNvPicPr>
          <p:nvPr>
            <p:ph idx="1"/>
          </p:nvPr>
        </p:nvPicPr>
        <p:blipFill>
          <a:blip r:embed="rId3"/>
          <a:stretch>
            <a:fillRect/>
          </a:stretch>
        </p:blipFill>
        <p:spPr>
          <a:xfrm>
            <a:off x="4618374" y="1777140"/>
            <a:ext cx="6282919" cy="2544581"/>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59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31A98-4F9C-48CD-8F90-A9FF3EC47A4F}"/>
              </a:ext>
            </a:extLst>
          </p:cNvPr>
          <p:cNvSpPr>
            <a:spLocks noGrp="1"/>
          </p:cNvSpPr>
          <p:nvPr>
            <p:ph type="title"/>
          </p:nvPr>
        </p:nvSpPr>
        <p:spPr>
          <a:xfrm>
            <a:off x="1451579" y="804519"/>
            <a:ext cx="9603275" cy="1049235"/>
          </a:xfrm>
        </p:spPr>
        <p:txBody>
          <a:bodyPr>
            <a:normAutofit/>
          </a:bodyPr>
          <a:lstStyle/>
          <a:p>
            <a:r>
              <a:rPr lang="en-US" sz="5400">
                <a:latin typeface="Algerian"/>
                <a:ea typeface="+mj-lt"/>
                <a:cs typeface="+mj-lt"/>
              </a:rPr>
              <a:t>Procedure:</a:t>
            </a:r>
            <a:endParaRPr lang="en-US" sz="5400">
              <a:latin typeface="Algerian"/>
            </a:endParaRP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F18F6678-1052-4DF9-80AE-CE495B2FDDEE}"/>
              </a:ext>
            </a:extLst>
          </p:cNvPr>
          <p:cNvGraphicFramePr>
            <a:graphicFrameLocks noGrp="1"/>
          </p:cNvGraphicFramePr>
          <p:nvPr>
            <p:ph idx="1"/>
            <p:extLst>
              <p:ext uri="{D42A27DB-BD31-4B8C-83A1-F6EECF244321}">
                <p14:modId xmlns:p14="http://schemas.microsoft.com/office/powerpoint/2010/main" val="1766641536"/>
              </p:ext>
            </p:extLst>
          </p:nvPr>
        </p:nvGraphicFramePr>
        <p:xfrm>
          <a:off x="718" y="930401"/>
          <a:ext cx="12185342" cy="616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37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DD0F808-B6AC-47CB-946F-A7F4B88EA813}"/>
              </a:ext>
            </a:extLst>
          </p:cNvPr>
          <p:cNvSpPr>
            <a:spLocks noGrp="1"/>
          </p:cNvSpPr>
          <p:nvPr>
            <p:ph type="title"/>
          </p:nvPr>
        </p:nvSpPr>
        <p:spPr>
          <a:xfrm>
            <a:off x="659301" y="1474969"/>
            <a:ext cx="3168048" cy="1881050"/>
          </a:xfrm>
        </p:spPr>
        <p:txBody>
          <a:bodyPr vert="horz" lIns="91440" tIns="45720" rIns="91440" bIns="0" rtlCol="0" anchor="b">
            <a:noAutofit/>
          </a:bodyPr>
          <a:lstStyle/>
          <a:p>
            <a:r>
              <a:rPr lang="en-US" sz="5400">
                <a:latin typeface="Algerian"/>
              </a:rPr>
              <a:t>Position Table: </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275445C1-4D6C-4862-895F-13A2E3E23515}"/>
              </a:ext>
            </a:extLst>
          </p:cNvPr>
          <p:cNvGraphicFramePr>
            <a:graphicFrameLocks noGrp="1"/>
          </p:cNvGraphicFramePr>
          <p:nvPr>
            <p:ph idx="1"/>
            <p:extLst>
              <p:ext uri="{D42A27DB-BD31-4B8C-83A1-F6EECF244321}">
                <p14:modId xmlns:p14="http://schemas.microsoft.com/office/powerpoint/2010/main" val="2652082016"/>
              </p:ext>
            </p:extLst>
          </p:nvPr>
        </p:nvGraphicFramePr>
        <p:xfrm>
          <a:off x="4618374" y="1644485"/>
          <a:ext cx="6282920" cy="2809895"/>
        </p:xfrm>
        <a:graphic>
          <a:graphicData uri="http://schemas.openxmlformats.org/drawingml/2006/table">
            <a:tbl>
              <a:tblPr firstRow="1" bandRow="1">
                <a:tableStyleId>{5C22544A-7EE6-4342-B048-85BDC9FD1C3A}</a:tableStyleId>
              </a:tblPr>
              <a:tblGrid>
                <a:gridCol w="828365">
                  <a:extLst>
                    <a:ext uri="{9D8B030D-6E8A-4147-A177-3AD203B41FA5}">
                      <a16:colId xmlns:a16="http://schemas.microsoft.com/office/drawing/2014/main" val="3514012786"/>
                    </a:ext>
                  </a:extLst>
                </a:gridCol>
                <a:gridCol w="902326">
                  <a:extLst>
                    <a:ext uri="{9D8B030D-6E8A-4147-A177-3AD203B41FA5}">
                      <a16:colId xmlns:a16="http://schemas.microsoft.com/office/drawing/2014/main" val="2947074213"/>
                    </a:ext>
                  </a:extLst>
                </a:gridCol>
                <a:gridCol w="902326">
                  <a:extLst>
                    <a:ext uri="{9D8B030D-6E8A-4147-A177-3AD203B41FA5}">
                      <a16:colId xmlns:a16="http://schemas.microsoft.com/office/drawing/2014/main" val="3416856737"/>
                    </a:ext>
                  </a:extLst>
                </a:gridCol>
                <a:gridCol w="3649903">
                  <a:extLst>
                    <a:ext uri="{9D8B030D-6E8A-4147-A177-3AD203B41FA5}">
                      <a16:colId xmlns:a16="http://schemas.microsoft.com/office/drawing/2014/main" val="1321484009"/>
                    </a:ext>
                  </a:extLst>
                </a:gridCol>
              </a:tblGrid>
              <a:tr h="942674">
                <a:tc>
                  <a:txBody>
                    <a:bodyPr/>
                    <a:lstStyle/>
                    <a:p>
                      <a:r>
                        <a:rPr lang="en-US" sz="1800"/>
                        <a:t>Sl.no</a:t>
                      </a:r>
                    </a:p>
                  </a:txBody>
                  <a:tcPr marL="90642" marR="90642" marT="45321" marB="45321"/>
                </a:tc>
                <a:tc>
                  <a:txBody>
                    <a:bodyPr/>
                    <a:lstStyle/>
                    <a:p>
                      <a:pPr lvl="0">
                        <a:buNone/>
                      </a:pPr>
                      <a:r>
                        <a:rPr lang="en-US" sz="1800" b="0" i="0" u="none" strike="noStrike" noProof="0">
                          <a:latin typeface="Gill Sans MT"/>
                        </a:rPr>
                        <a:t>SW-1 </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SW-2 </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RESULT( LAMP STATUS) ON/OFF </a:t>
                      </a:r>
                      <a:endParaRPr lang="en-US" sz="1800" b="1" i="0" u="none" strike="noStrike" noProof="0">
                        <a:latin typeface="Gill Sans MT"/>
                      </a:endParaRPr>
                    </a:p>
                    <a:p>
                      <a:pPr lvl="0">
                        <a:buNone/>
                      </a:pPr>
                      <a:endParaRPr lang="en-US" sz="1800" b="1" i="0" u="none" strike="noStrike" noProof="0">
                        <a:latin typeface="Gill Sans MT"/>
                      </a:endParaRPr>
                    </a:p>
                    <a:p>
                      <a:pPr lvl="0">
                        <a:buNone/>
                      </a:pPr>
                      <a:endParaRPr lang="en-US" sz="1800"/>
                    </a:p>
                  </a:txBody>
                  <a:tcPr marL="90642" marR="90642" marT="45321" marB="45321"/>
                </a:tc>
                <a:extLst>
                  <a:ext uri="{0D108BD9-81ED-4DB2-BD59-A6C34878D82A}">
                    <a16:rowId xmlns:a16="http://schemas.microsoft.com/office/drawing/2014/main" val="3443713124"/>
                  </a:ext>
                </a:extLst>
              </a:tr>
              <a:tr h="398824">
                <a:tc>
                  <a:txBody>
                    <a:bodyPr/>
                    <a:lstStyle/>
                    <a:p>
                      <a:r>
                        <a:rPr lang="en-US" sz="1800"/>
                        <a:t>1</a:t>
                      </a:r>
                    </a:p>
                  </a:txBody>
                  <a:tcPr marL="90642" marR="90642" marT="45321" marB="45321"/>
                </a:tc>
                <a:tc>
                  <a:txBody>
                    <a:bodyPr/>
                    <a:lstStyle/>
                    <a:p>
                      <a:pPr lvl="0">
                        <a:buNone/>
                      </a:pPr>
                      <a:r>
                        <a:rPr lang="en-US" sz="1800" b="0" i="0" u="none" strike="noStrike" noProof="0">
                          <a:latin typeface="Gill Sans MT"/>
                        </a:rPr>
                        <a:t>ON </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OFF </a:t>
                      </a:r>
                    </a:p>
                  </a:txBody>
                  <a:tcPr marL="90642" marR="90642" marT="45321" marB="45321"/>
                </a:tc>
                <a:tc>
                  <a:txBody>
                    <a:bodyPr/>
                    <a:lstStyle/>
                    <a:p>
                      <a:endParaRPr lang="en-US" sz="1800"/>
                    </a:p>
                  </a:txBody>
                  <a:tcPr marL="90642" marR="90642" marT="45321" marB="45321"/>
                </a:tc>
                <a:extLst>
                  <a:ext uri="{0D108BD9-81ED-4DB2-BD59-A6C34878D82A}">
                    <a16:rowId xmlns:a16="http://schemas.microsoft.com/office/drawing/2014/main" val="4205076112"/>
                  </a:ext>
                </a:extLst>
              </a:tr>
              <a:tr h="398824">
                <a:tc>
                  <a:txBody>
                    <a:bodyPr/>
                    <a:lstStyle/>
                    <a:p>
                      <a:r>
                        <a:rPr lang="en-US" sz="1800"/>
                        <a:t>2</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OFF </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ON </a:t>
                      </a:r>
                    </a:p>
                  </a:txBody>
                  <a:tcPr marL="90642" marR="90642" marT="45321" marB="45321"/>
                </a:tc>
                <a:tc>
                  <a:txBody>
                    <a:bodyPr/>
                    <a:lstStyle/>
                    <a:p>
                      <a:endParaRPr lang="en-US" sz="1800"/>
                    </a:p>
                  </a:txBody>
                  <a:tcPr marL="90642" marR="90642" marT="45321" marB="45321"/>
                </a:tc>
                <a:extLst>
                  <a:ext uri="{0D108BD9-81ED-4DB2-BD59-A6C34878D82A}">
                    <a16:rowId xmlns:a16="http://schemas.microsoft.com/office/drawing/2014/main" val="362500298"/>
                  </a:ext>
                </a:extLst>
              </a:tr>
              <a:tr h="398824">
                <a:tc>
                  <a:txBody>
                    <a:bodyPr/>
                    <a:lstStyle/>
                    <a:p>
                      <a:r>
                        <a:rPr lang="en-US" sz="1800"/>
                        <a:t>3</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ON </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ON </a:t>
                      </a:r>
                    </a:p>
                  </a:txBody>
                  <a:tcPr marL="90642" marR="90642" marT="45321" marB="45321"/>
                </a:tc>
                <a:tc>
                  <a:txBody>
                    <a:bodyPr/>
                    <a:lstStyle/>
                    <a:p>
                      <a:endParaRPr lang="en-US" sz="1800"/>
                    </a:p>
                  </a:txBody>
                  <a:tcPr marL="90642" marR="90642" marT="45321" marB="45321"/>
                </a:tc>
                <a:extLst>
                  <a:ext uri="{0D108BD9-81ED-4DB2-BD59-A6C34878D82A}">
                    <a16:rowId xmlns:a16="http://schemas.microsoft.com/office/drawing/2014/main" val="4292311348"/>
                  </a:ext>
                </a:extLst>
              </a:tr>
              <a:tr h="670749">
                <a:tc>
                  <a:txBody>
                    <a:bodyPr/>
                    <a:lstStyle/>
                    <a:p>
                      <a:r>
                        <a:rPr lang="en-US" sz="1800"/>
                        <a:t>4</a:t>
                      </a:r>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OFF </a:t>
                      </a:r>
                      <a:endParaRPr lang="en-US" sz="1800"/>
                    </a:p>
                  </a:txBody>
                  <a:tcPr marL="90642" marR="90642" marT="45321" marB="45321"/>
                </a:tc>
                <a:tc>
                  <a:txBody>
                    <a:bodyPr/>
                    <a:lstStyle/>
                    <a:p>
                      <a:pPr lvl="0" algn="l">
                        <a:lnSpc>
                          <a:spcPct val="100000"/>
                        </a:lnSpc>
                        <a:spcBef>
                          <a:spcPts val="0"/>
                        </a:spcBef>
                        <a:spcAft>
                          <a:spcPts val="0"/>
                        </a:spcAft>
                        <a:buNone/>
                      </a:pPr>
                      <a:r>
                        <a:rPr lang="en-US" sz="1800" b="0" i="0" u="none" strike="noStrike" noProof="0">
                          <a:latin typeface="Gill Sans MT"/>
                        </a:rPr>
                        <a:t>OFF</a:t>
                      </a:r>
                    </a:p>
                    <a:p>
                      <a:pPr lvl="0">
                        <a:buNone/>
                      </a:pPr>
                      <a:endParaRPr lang="en-US" sz="1800"/>
                    </a:p>
                  </a:txBody>
                  <a:tcPr marL="90642" marR="90642" marT="45321" marB="45321"/>
                </a:tc>
                <a:tc>
                  <a:txBody>
                    <a:bodyPr/>
                    <a:lstStyle/>
                    <a:p>
                      <a:endParaRPr lang="en-US" sz="1800"/>
                    </a:p>
                  </a:txBody>
                  <a:tcPr marL="90642" marR="90642" marT="45321" marB="45321"/>
                </a:tc>
                <a:extLst>
                  <a:ext uri="{0D108BD9-81ED-4DB2-BD59-A6C34878D82A}">
                    <a16:rowId xmlns:a16="http://schemas.microsoft.com/office/drawing/2014/main" val="2473416017"/>
                  </a:ext>
                </a:extLst>
              </a:tr>
            </a:tbl>
          </a:graphicData>
        </a:graphic>
      </p:graphicFrame>
    </p:spTree>
    <p:extLst>
      <p:ext uri="{BB962C8B-B14F-4D97-AF65-F5344CB8AC3E}">
        <p14:creationId xmlns:p14="http://schemas.microsoft.com/office/powerpoint/2010/main" val="257612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765-87E2-4C06-81D6-CD8EAD749811}"/>
              </a:ext>
            </a:extLst>
          </p:cNvPr>
          <p:cNvSpPr>
            <a:spLocks noGrp="1"/>
          </p:cNvSpPr>
          <p:nvPr>
            <p:ph type="title"/>
          </p:nvPr>
        </p:nvSpPr>
        <p:spPr>
          <a:xfrm>
            <a:off x="1451579" y="804519"/>
            <a:ext cx="9603275" cy="1049235"/>
          </a:xfrm>
        </p:spPr>
        <p:txBody>
          <a:bodyPr>
            <a:normAutofit/>
          </a:bodyPr>
          <a:lstStyle/>
          <a:p>
            <a:r>
              <a:rPr lang="en-US" sz="6000">
                <a:latin typeface="Algerian"/>
                <a:ea typeface="+mj-lt"/>
                <a:cs typeface="+mj-lt"/>
              </a:rPr>
              <a:t>Precautions:</a:t>
            </a:r>
            <a:endParaRPr lang="en-US" sz="6000">
              <a:latin typeface="Algerian"/>
            </a:endParaRPr>
          </a:p>
        </p:txBody>
      </p:sp>
      <p:graphicFrame>
        <p:nvGraphicFramePr>
          <p:cNvPr id="5" name="Content Placeholder 2">
            <a:extLst>
              <a:ext uri="{FF2B5EF4-FFF2-40B4-BE49-F238E27FC236}">
                <a16:creationId xmlns:a16="http://schemas.microsoft.com/office/drawing/2014/main" id="{6430AB28-B3CF-4F4B-A302-538E58CCCD8F}"/>
              </a:ext>
            </a:extLst>
          </p:cNvPr>
          <p:cNvGraphicFramePr>
            <a:graphicFrameLocks noGrp="1"/>
          </p:cNvGraphicFramePr>
          <p:nvPr>
            <p:ph idx="1"/>
            <p:extLst>
              <p:ext uri="{D42A27DB-BD31-4B8C-83A1-F6EECF244321}">
                <p14:modId xmlns:p14="http://schemas.microsoft.com/office/powerpoint/2010/main" val="369154107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43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9D5D6B-770D-4C2A-BBE0-EB9B5DBF6DE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Connection Diagram for Staircase wiring:</a:t>
            </a:r>
            <a:br>
              <a:rPr lang="en-US" sz="2500"/>
            </a:br>
            <a:endParaRPr lang="en-US" sz="2500"/>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54E3AF4-97ED-4CB9-B971-032217743870}"/>
              </a:ext>
            </a:extLst>
          </p:cNvPr>
          <p:cNvPicPr>
            <a:picLocks noGrp="1" noChangeAspect="1"/>
          </p:cNvPicPr>
          <p:nvPr>
            <p:ph idx="1"/>
          </p:nvPr>
        </p:nvPicPr>
        <p:blipFill>
          <a:blip r:embed="rId3"/>
          <a:stretch>
            <a:fillRect/>
          </a:stretch>
        </p:blipFill>
        <p:spPr>
          <a:xfrm>
            <a:off x="5512935" y="1116345"/>
            <a:ext cx="4493797"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7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2290-8917-4A25-8BD2-402FF35CDDC5}"/>
              </a:ext>
            </a:extLst>
          </p:cNvPr>
          <p:cNvSpPr>
            <a:spLocks noGrp="1"/>
          </p:cNvSpPr>
          <p:nvPr>
            <p:ph type="title"/>
          </p:nvPr>
        </p:nvSpPr>
        <p:spPr/>
        <p:txBody>
          <a:bodyPr>
            <a:normAutofit/>
          </a:bodyPr>
          <a:lstStyle/>
          <a:p>
            <a:r>
              <a:rPr lang="en-US" sz="6600">
                <a:latin typeface="Algerian"/>
                <a:ea typeface="+mj-lt"/>
                <a:cs typeface="+mj-lt"/>
              </a:rPr>
              <a:t>Result:</a:t>
            </a:r>
            <a:endParaRPr lang="en-US" sz="6600">
              <a:latin typeface="Algerian"/>
            </a:endParaRPr>
          </a:p>
        </p:txBody>
      </p:sp>
      <p:sp>
        <p:nvSpPr>
          <p:cNvPr id="3" name="Content Placeholder 2">
            <a:extLst>
              <a:ext uri="{FF2B5EF4-FFF2-40B4-BE49-F238E27FC236}">
                <a16:creationId xmlns:a16="http://schemas.microsoft.com/office/drawing/2014/main" id="{57E33CD2-B6BC-4499-B275-616E330A4FB5}"/>
              </a:ext>
            </a:extLst>
          </p:cNvPr>
          <p:cNvSpPr>
            <a:spLocks noGrp="1"/>
          </p:cNvSpPr>
          <p:nvPr>
            <p:ph idx="1"/>
          </p:nvPr>
        </p:nvSpPr>
        <p:spPr/>
        <p:txBody>
          <a:bodyPr>
            <a:normAutofit/>
          </a:bodyPr>
          <a:lstStyle/>
          <a:p>
            <a:r>
              <a:rPr lang="en-US" sz="4800">
                <a:latin typeface="Gabriola"/>
                <a:ea typeface="+mn-lt"/>
                <a:cs typeface="+mn-lt"/>
              </a:rPr>
              <a:t>The study &amp; verification of Two-Way Switch wiring section is studied.</a:t>
            </a:r>
            <a:endParaRPr lang="en-US" sz="4800">
              <a:latin typeface="Gabriola"/>
            </a:endParaRPr>
          </a:p>
        </p:txBody>
      </p:sp>
    </p:spTree>
    <p:extLst>
      <p:ext uri="{BB962C8B-B14F-4D97-AF65-F5344CB8AC3E}">
        <p14:creationId xmlns:p14="http://schemas.microsoft.com/office/powerpoint/2010/main" val="126642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9FFE1-354F-469C-B01F-9F25DE4CFB02}"/>
              </a:ext>
            </a:extLst>
          </p:cNvPr>
          <p:cNvSpPr>
            <a:spLocks noGrp="1"/>
          </p:cNvSpPr>
          <p:nvPr>
            <p:ph type="title"/>
          </p:nvPr>
        </p:nvSpPr>
        <p:spPr>
          <a:xfrm>
            <a:off x="1451579" y="1376053"/>
            <a:ext cx="9405891" cy="1002990"/>
          </a:xfrm>
        </p:spPr>
        <p:txBody>
          <a:bodyPr anchor="ctr">
            <a:normAutofit/>
          </a:bodyPr>
          <a:lstStyle/>
          <a:p>
            <a:r>
              <a:rPr lang="en-US" sz="4000" u="sng">
                <a:latin typeface="Algerian"/>
                <a:ea typeface="+mj-lt"/>
                <a:cs typeface="+mj-lt"/>
              </a:rPr>
              <a:t>HOME ELECTRICAL TRAINING SYSTEM</a:t>
            </a:r>
            <a:endParaRPr lang="en-US" sz="4000" u="sng">
              <a:latin typeface="Algerian"/>
            </a:endParaRPr>
          </a:p>
        </p:txBody>
      </p:sp>
      <p:sp>
        <p:nvSpPr>
          <p:cNvPr id="3" name="Content Placeholder 2">
            <a:extLst>
              <a:ext uri="{FF2B5EF4-FFF2-40B4-BE49-F238E27FC236}">
                <a16:creationId xmlns:a16="http://schemas.microsoft.com/office/drawing/2014/main" id="{628C29AF-062A-4906-A898-94A62F4B4272}"/>
              </a:ext>
            </a:extLst>
          </p:cNvPr>
          <p:cNvSpPr>
            <a:spLocks noGrp="1"/>
          </p:cNvSpPr>
          <p:nvPr>
            <p:ph idx="1"/>
          </p:nvPr>
        </p:nvSpPr>
        <p:spPr>
          <a:xfrm>
            <a:off x="1451579" y="2464991"/>
            <a:ext cx="9405891" cy="2403571"/>
          </a:xfrm>
        </p:spPr>
        <p:txBody>
          <a:bodyPr>
            <a:normAutofit/>
          </a:bodyPr>
          <a:lstStyle/>
          <a:p>
            <a:pPr marL="457200" indent="-457200">
              <a:buAutoNum type="alphaUcPeriod"/>
            </a:pPr>
            <a:r>
              <a:rPr lang="en-US" sz="3600">
                <a:latin typeface="Gabriola"/>
                <a:ea typeface="+mn-lt"/>
                <a:cs typeface="+mn-lt"/>
              </a:rPr>
              <a:t>FLUORESCENT LAMP WIRING</a:t>
            </a:r>
            <a:endParaRPr lang="en-US" sz="3600">
              <a:latin typeface="Gabriola"/>
            </a:endParaRPr>
          </a:p>
          <a:p>
            <a:pPr marL="457200" indent="-457200">
              <a:buAutoNum type="alphaUcPeriod"/>
            </a:pPr>
            <a:r>
              <a:rPr lang="en-US" sz="3600">
                <a:latin typeface="Gabriola"/>
                <a:ea typeface="+mn-lt"/>
                <a:cs typeface="+mn-lt"/>
              </a:rPr>
              <a:t>STAIRCASE  WIRING</a:t>
            </a:r>
          </a:p>
          <a:p>
            <a:pPr marL="457200" indent="-457200">
              <a:buAutoNum type="alphaUcPeriod"/>
            </a:pPr>
            <a:r>
              <a:rPr lang="en-US" sz="3600">
                <a:latin typeface="Gabriola"/>
                <a:ea typeface="+mn-lt"/>
                <a:cs typeface="+mn-lt"/>
              </a:rPr>
              <a:t>CONNECTION OF FAN WITH REGULATOR</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464875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5EA92-3945-4377-8F78-E9E7031CB48B}"/>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latin typeface="Algerian"/>
              </a:rPr>
              <a:t>CONNECTION OF FAN WITH REGULATOR</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095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BB0E6-F04B-4E09-B906-4A6B0F767F1C}"/>
              </a:ext>
            </a:extLst>
          </p:cNvPr>
          <p:cNvSpPr>
            <a:spLocks noGrp="1"/>
          </p:cNvSpPr>
          <p:nvPr>
            <p:ph type="title"/>
          </p:nvPr>
        </p:nvSpPr>
        <p:spPr>
          <a:xfrm>
            <a:off x="1451579" y="1376053"/>
            <a:ext cx="9405891" cy="1002990"/>
          </a:xfrm>
        </p:spPr>
        <p:txBody>
          <a:bodyPr anchor="ctr">
            <a:normAutofit/>
          </a:bodyPr>
          <a:lstStyle/>
          <a:p>
            <a:r>
              <a:rPr lang="en-US" sz="6600">
                <a:latin typeface="Algerian"/>
                <a:ea typeface="+mj-lt"/>
                <a:cs typeface="+mj-lt"/>
              </a:rPr>
              <a:t>Aim:</a:t>
            </a:r>
            <a:endParaRPr lang="en-US" sz="6600">
              <a:latin typeface="Algerian"/>
            </a:endParaRPr>
          </a:p>
        </p:txBody>
      </p:sp>
      <p:sp>
        <p:nvSpPr>
          <p:cNvPr id="3" name="Content Placeholder 2">
            <a:extLst>
              <a:ext uri="{FF2B5EF4-FFF2-40B4-BE49-F238E27FC236}">
                <a16:creationId xmlns:a16="http://schemas.microsoft.com/office/drawing/2014/main" id="{09EF0A21-CA34-4DF7-83DB-35EC94A10823}"/>
              </a:ext>
            </a:extLst>
          </p:cNvPr>
          <p:cNvSpPr>
            <a:spLocks noGrp="1"/>
          </p:cNvSpPr>
          <p:nvPr>
            <p:ph idx="1"/>
          </p:nvPr>
        </p:nvSpPr>
        <p:spPr>
          <a:xfrm>
            <a:off x="1451579" y="2464991"/>
            <a:ext cx="9405891" cy="2403571"/>
          </a:xfrm>
        </p:spPr>
        <p:txBody>
          <a:bodyPr>
            <a:normAutofit/>
          </a:bodyPr>
          <a:lstStyle/>
          <a:p>
            <a:r>
              <a:rPr lang="en-US" sz="4000">
                <a:latin typeface="Gabriola"/>
                <a:ea typeface="+mn-lt"/>
                <a:cs typeface="+mn-lt"/>
              </a:rPr>
              <a:t>To study the connection of Fan with switch and regulator.</a:t>
            </a:r>
          </a:p>
          <a:p>
            <a:endParaRPr lang="en-US">
              <a:latin typeface="Gabriola"/>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15779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CB29DC4-000F-425B-BBD7-C796C27A29CA}"/>
              </a:ext>
            </a:extLst>
          </p:cNvPr>
          <p:cNvSpPr>
            <a:spLocks noGrp="1"/>
          </p:cNvSpPr>
          <p:nvPr>
            <p:ph type="title"/>
          </p:nvPr>
        </p:nvSpPr>
        <p:spPr>
          <a:xfrm>
            <a:off x="315172" y="1474969"/>
            <a:ext cx="3573628" cy="1905630"/>
          </a:xfrm>
        </p:spPr>
        <p:txBody>
          <a:bodyPr vert="horz" lIns="91440" tIns="45720" rIns="91440" bIns="0" rtlCol="0" anchor="b">
            <a:noAutofit/>
          </a:bodyPr>
          <a:lstStyle/>
          <a:p>
            <a:r>
              <a:rPr lang="en-US" sz="4800">
                <a:latin typeface="Algerian"/>
              </a:rPr>
              <a:t>Materials required:</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FE56CFE3-2871-4B69-BFF3-987DF1CEB26F}"/>
              </a:ext>
            </a:extLst>
          </p:cNvPr>
          <p:cNvGraphicFramePr>
            <a:graphicFrameLocks noGrp="1"/>
          </p:cNvGraphicFramePr>
          <p:nvPr>
            <p:ph idx="1"/>
            <p:extLst>
              <p:ext uri="{D42A27DB-BD31-4B8C-83A1-F6EECF244321}">
                <p14:modId xmlns:p14="http://schemas.microsoft.com/office/powerpoint/2010/main" val="2397308292"/>
              </p:ext>
            </p:extLst>
          </p:nvPr>
        </p:nvGraphicFramePr>
        <p:xfrm>
          <a:off x="4277032" y="835741"/>
          <a:ext cx="6936111" cy="4461383"/>
        </p:xfrm>
        <a:graphic>
          <a:graphicData uri="http://schemas.openxmlformats.org/drawingml/2006/table">
            <a:tbl>
              <a:tblPr firstRow="1" bandRow="1">
                <a:tableStyleId>{5C22544A-7EE6-4342-B048-85BDC9FD1C3A}</a:tableStyleId>
              </a:tblPr>
              <a:tblGrid>
                <a:gridCol w="869615">
                  <a:extLst>
                    <a:ext uri="{9D8B030D-6E8A-4147-A177-3AD203B41FA5}">
                      <a16:colId xmlns:a16="http://schemas.microsoft.com/office/drawing/2014/main" val="2328663215"/>
                    </a:ext>
                  </a:extLst>
                </a:gridCol>
                <a:gridCol w="1675795">
                  <a:extLst>
                    <a:ext uri="{9D8B030D-6E8A-4147-A177-3AD203B41FA5}">
                      <a16:colId xmlns:a16="http://schemas.microsoft.com/office/drawing/2014/main" val="1153684297"/>
                    </a:ext>
                  </a:extLst>
                </a:gridCol>
                <a:gridCol w="1723703">
                  <a:extLst>
                    <a:ext uri="{9D8B030D-6E8A-4147-A177-3AD203B41FA5}">
                      <a16:colId xmlns:a16="http://schemas.microsoft.com/office/drawing/2014/main" val="2597695010"/>
                    </a:ext>
                  </a:extLst>
                </a:gridCol>
                <a:gridCol w="2666998">
                  <a:extLst>
                    <a:ext uri="{9D8B030D-6E8A-4147-A177-3AD203B41FA5}">
                      <a16:colId xmlns:a16="http://schemas.microsoft.com/office/drawing/2014/main" val="308542158"/>
                    </a:ext>
                  </a:extLst>
                </a:gridCol>
              </a:tblGrid>
              <a:tr h="818939">
                <a:tc>
                  <a:txBody>
                    <a:bodyPr/>
                    <a:lstStyle/>
                    <a:p>
                      <a:r>
                        <a:rPr lang="en-US" sz="2400">
                          <a:latin typeface="Gabriola"/>
                        </a:rPr>
                        <a:t>Sl.no</a:t>
                      </a:r>
                    </a:p>
                  </a:txBody>
                  <a:tcPr marL="86194" marR="86194" marT="43097" marB="43097"/>
                </a:tc>
                <a:tc>
                  <a:txBody>
                    <a:bodyPr/>
                    <a:lstStyle/>
                    <a:p>
                      <a:pPr lvl="0">
                        <a:buNone/>
                      </a:pPr>
                      <a:r>
                        <a:rPr lang="en-US" sz="2400" b="0" i="0" u="none" strike="noStrike" noProof="0">
                          <a:latin typeface="Gabriola"/>
                        </a:rPr>
                        <a:t>Name Of The Apparatus </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Range/Type </a:t>
                      </a:r>
                      <a:endParaRPr lang="en-US" sz="2400" b="1" i="0" u="none" strike="noStrike" noProof="0">
                        <a:latin typeface="Gabriola"/>
                      </a:endParaRP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Quantity </a:t>
                      </a:r>
                      <a:endParaRPr lang="en-US" sz="2400" b="1" i="0" u="none" strike="noStrike" noProof="0">
                        <a:latin typeface="Gabriola"/>
                      </a:endParaRPr>
                    </a:p>
                  </a:txBody>
                  <a:tcPr marL="86194" marR="86194" marT="43097" marB="43097"/>
                </a:tc>
                <a:extLst>
                  <a:ext uri="{0D108BD9-81ED-4DB2-BD59-A6C34878D82A}">
                    <a16:rowId xmlns:a16="http://schemas.microsoft.com/office/drawing/2014/main" val="3337894691"/>
                  </a:ext>
                </a:extLst>
              </a:tr>
              <a:tr h="1552316">
                <a:tc>
                  <a:txBody>
                    <a:bodyPr/>
                    <a:lstStyle/>
                    <a:p>
                      <a:r>
                        <a:rPr lang="en-US" sz="2400">
                          <a:latin typeface="Gabriola"/>
                        </a:rPr>
                        <a:t>1</a:t>
                      </a:r>
                    </a:p>
                  </a:txBody>
                  <a:tcPr marL="86194" marR="86194" marT="43097" marB="43097"/>
                </a:tc>
                <a:tc>
                  <a:txBody>
                    <a:bodyPr/>
                    <a:lstStyle/>
                    <a:p>
                      <a:pPr lvl="0">
                        <a:buNone/>
                      </a:pPr>
                      <a:r>
                        <a:rPr lang="en-US" sz="2400" b="0" i="0" u="none" strike="noStrike" noProof="0">
                          <a:latin typeface="Gabriola"/>
                        </a:rPr>
                        <a:t>Ceiling Fan</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 single phase capacitor start type induction motor </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1 </a:t>
                      </a:r>
                    </a:p>
                  </a:txBody>
                  <a:tcPr marL="86194" marR="86194" marT="43097" marB="43097"/>
                </a:tc>
                <a:extLst>
                  <a:ext uri="{0D108BD9-81ED-4DB2-BD59-A6C34878D82A}">
                    <a16:rowId xmlns:a16="http://schemas.microsoft.com/office/drawing/2014/main" val="3276734602"/>
                  </a:ext>
                </a:extLst>
              </a:tr>
              <a:tr h="818939">
                <a:tc>
                  <a:txBody>
                    <a:bodyPr/>
                    <a:lstStyle/>
                    <a:p>
                      <a:r>
                        <a:rPr lang="en-US" sz="2400">
                          <a:latin typeface="Gabriola"/>
                        </a:rPr>
                        <a:t>2</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Regulator </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1</a:t>
                      </a:r>
                    </a:p>
                    <a:p>
                      <a:pPr lvl="0">
                        <a:buNone/>
                      </a:pPr>
                      <a:endParaRPr lang="en-US" sz="2400">
                        <a:latin typeface="Gabriola"/>
                      </a:endParaRPr>
                    </a:p>
                  </a:txBody>
                  <a:tcPr marL="86194" marR="86194" marT="43097" marB="43097"/>
                </a:tc>
                <a:extLst>
                  <a:ext uri="{0D108BD9-81ED-4DB2-BD59-A6C34878D82A}">
                    <a16:rowId xmlns:a16="http://schemas.microsoft.com/office/drawing/2014/main" val="1691064694"/>
                  </a:ext>
                </a:extLst>
              </a:tr>
              <a:tr h="818939">
                <a:tc>
                  <a:txBody>
                    <a:bodyPr/>
                    <a:lstStyle/>
                    <a:p>
                      <a:r>
                        <a:rPr lang="en-US" sz="2400">
                          <a:latin typeface="Gabriola"/>
                        </a:rPr>
                        <a:t>3</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 Switch </a:t>
                      </a:r>
                    </a:p>
                    <a:p>
                      <a:pPr lvl="0">
                        <a:buNone/>
                      </a:pPr>
                      <a:endParaRPr lang="en-US" sz="2400">
                        <a:latin typeface="Gabriola"/>
                      </a:endParaRPr>
                    </a:p>
                  </a:txBody>
                  <a:tcPr marL="86194" marR="86194" marT="43097" marB="43097"/>
                </a:tc>
                <a:tc>
                  <a:txBody>
                    <a:bodyPr/>
                    <a:lstStyle/>
                    <a:p>
                      <a:pPr lvl="0">
                        <a:buNone/>
                      </a:pPr>
                      <a:r>
                        <a:rPr lang="en-US" sz="2400" b="0" i="0" u="none" strike="noStrike" noProof="0">
                          <a:latin typeface="Gabriola"/>
                        </a:rPr>
                        <a:t>230V,5A </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1</a:t>
                      </a:r>
                    </a:p>
                  </a:txBody>
                  <a:tcPr marL="86194" marR="86194" marT="43097" marB="43097"/>
                </a:tc>
                <a:extLst>
                  <a:ext uri="{0D108BD9-81ED-4DB2-BD59-A6C34878D82A}">
                    <a16:rowId xmlns:a16="http://schemas.microsoft.com/office/drawing/2014/main" val="1483050297"/>
                  </a:ext>
                </a:extLst>
              </a:tr>
              <a:tr h="452250">
                <a:tc>
                  <a:txBody>
                    <a:bodyPr/>
                    <a:lstStyle/>
                    <a:p>
                      <a:r>
                        <a:rPr lang="en-US" sz="2400">
                          <a:latin typeface="Gabriola"/>
                        </a:rPr>
                        <a:t>4</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 Patch Cards </a:t>
                      </a:r>
                    </a:p>
                  </a:txBody>
                  <a:tcPr marL="86194" marR="86194" marT="43097" marB="43097"/>
                </a:tc>
                <a:tc>
                  <a:txBody>
                    <a:bodyPr/>
                    <a:lstStyle/>
                    <a:p>
                      <a:r>
                        <a:rPr lang="en-US" sz="2400">
                          <a:latin typeface="Gabriola"/>
                        </a:rPr>
                        <a:t>-</a:t>
                      </a:r>
                    </a:p>
                  </a:txBody>
                  <a:tcPr marL="86194" marR="86194" marT="43097" marB="43097"/>
                </a:tc>
                <a:tc>
                  <a:txBody>
                    <a:bodyPr/>
                    <a:lstStyle/>
                    <a:p>
                      <a:pPr lvl="0" algn="l">
                        <a:lnSpc>
                          <a:spcPct val="100000"/>
                        </a:lnSpc>
                        <a:spcBef>
                          <a:spcPts val="0"/>
                        </a:spcBef>
                        <a:spcAft>
                          <a:spcPts val="0"/>
                        </a:spcAft>
                        <a:buNone/>
                      </a:pPr>
                      <a:r>
                        <a:rPr lang="en-US" sz="2400" b="0" i="0" u="none" strike="noStrike" noProof="0">
                          <a:latin typeface="Gabriola"/>
                        </a:rPr>
                        <a:t>As per the Requirement</a:t>
                      </a:r>
                    </a:p>
                  </a:txBody>
                  <a:tcPr marL="86194" marR="86194" marT="43097" marB="43097"/>
                </a:tc>
                <a:extLst>
                  <a:ext uri="{0D108BD9-81ED-4DB2-BD59-A6C34878D82A}">
                    <a16:rowId xmlns:a16="http://schemas.microsoft.com/office/drawing/2014/main" val="2864116924"/>
                  </a:ext>
                </a:extLst>
              </a:tr>
            </a:tbl>
          </a:graphicData>
        </a:graphic>
      </p:graphicFrame>
    </p:spTree>
    <p:extLst>
      <p:ext uri="{BB962C8B-B14F-4D97-AF65-F5344CB8AC3E}">
        <p14:creationId xmlns:p14="http://schemas.microsoft.com/office/powerpoint/2010/main" val="697581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F4EC0-FC65-4558-88E6-82D6F66FEB56}"/>
              </a:ext>
            </a:extLst>
          </p:cNvPr>
          <p:cNvSpPr>
            <a:spLocks noGrp="1"/>
          </p:cNvSpPr>
          <p:nvPr>
            <p:ph type="title"/>
          </p:nvPr>
        </p:nvSpPr>
        <p:spPr>
          <a:xfrm>
            <a:off x="1033708" y="859859"/>
            <a:ext cx="9405891" cy="1002990"/>
          </a:xfrm>
        </p:spPr>
        <p:txBody>
          <a:bodyPr anchor="ctr">
            <a:normAutofit/>
          </a:bodyPr>
          <a:lstStyle/>
          <a:p>
            <a:r>
              <a:rPr lang="en-US">
                <a:latin typeface="Algerian"/>
                <a:ea typeface="+mj-lt"/>
                <a:cs typeface="+mj-lt"/>
              </a:rPr>
              <a:t>Theory:</a:t>
            </a:r>
            <a:endParaRPr lang="en-US">
              <a:latin typeface="Algerian"/>
            </a:endParaRPr>
          </a:p>
        </p:txBody>
      </p:sp>
      <p:sp>
        <p:nvSpPr>
          <p:cNvPr id="3" name="Content Placeholder 2">
            <a:extLst>
              <a:ext uri="{FF2B5EF4-FFF2-40B4-BE49-F238E27FC236}">
                <a16:creationId xmlns:a16="http://schemas.microsoft.com/office/drawing/2014/main" id="{79182F67-3358-4572-B00D-49DE28480890}"/>
              </a:ext>
            </a:extLst>
          </p:cNvPr>
          <p:cNvSpPr>
            <a:spLocks noGrp="1"/>
          </p:cNvSpPr>
          <p:nvPr>
            <p:ph idx="1"/>
          </p:nvPr>
        </p:nvSpPr>
        <p:spPr>
          <a:xfrm>
            <a:off x="1033709" y="1555508"/>
            <a:ext cx="10131019" cy="3534279"/>
          </a:xfrm>
        </p:spPr>
        <p:txBody>
          <a:bodyPr>
            <a:normAutofit fontScale="85000" lnSpcReduction="10000"/>
          </a:bodyPr>
          <a:lstStyle/>
          <a:p>
            <a:pPr>
              <a:lnSpc>
                <a:spcPct val="110000"/>
              </a:lnSpc>
            </a:pPr>
            <a:r>
              <a:rPr lang="en-US" sz="3200" u="sng">
                <a:latin typeface="Algerian"/>
                <a:ea typeface="+mn-lt"/>
                <a:cs typeface="+mn-lt"/>
              </a:rPr>
              <a:t>Ceiling Fan:</a:t>
            </a:r>
            <a:r>
              <a:rPr lang="en-US" sz="3200">
                <a:latin typeface="Algerian"/>
                <a:ea typeface="+mn-lt"/>
                <a:cs typeface="+mn-lt"/>
              </a:rPr>
              <a:t> </a:t>
            </a:r>
            <a:r>
              <a:rPr lang="en-US" sz="2400">
                <a:latin typeface="Gabriola"/>
                <a:ea typeface="+mn-lt"/>
                <a:cs typeface="+mn-lt"/>
              </a:rPr>
              <a:t>A ceiling fan is a device suspended from the ceiling of a room, which employs hub mounted rotating paddles to circulate air. Unlike air conditioners, fans only move air they do not directly change its temperature. Therefore, ceiling fans that have a mechanism for reversing the direction in which the blades rotate and can help in both heating and cooling. A ceiling fan, with its direction of rotation set so that air is drawn upward, pulls up the colder air below, forcing the warmer air nearer the ceiling to move down to take its place, without blowing stream of air directly at the occupants of the room. This action works to even out the temperature in the room, making it cooler nearer the ceiling, but warmer nearer the floor. Thus, the thermostat in the area can be set a few degrees lower to save energy, while maintaining the same level of comfort. </a:t>
            </a:r>
            <a:endParaRPr lang="en-US" sz="2400" u="sng">
              <a:latin typeface="Gabriola"/>
              <a:ea typeface="+mn-lt"/>
              <a:cs typeface="+mn-lt"/>
            </a:endParaRPr>
          </a:p>
          <a:p>
            <a:pPr>
              <a:lnSpc>
                <a:spcPct val="110000"/>
              </a:lnSpc>
            </a:pPr>
            <a:r>
              <a:rPr lang="en-US" sz="2400">
                <a:latin typeface="Gabriola"/>
                <a:ea typeface="+mn-lt"/>
                <a:cs typeface="+mn-lt"/>
              </a:rPr>
              <a:t>The ceiling fan has single phase capacitor start type induction motor. Single phase induction motor need starting torque, for that purpose capacitor is used to make phase shift b/w running and starting winding and to provide high starting torque.</a:t>
            </a:r>
          </a:p>
          <a:p>
            <a:pPr>
              <a:lnSpc>
                <a:spcPct val="110000"/>
              </a:lnSpc>
            </a:pPr>
            <a:endParaRPr lang="en-US" sz="2400">
              <a:latin typeface="Gill Sans MT"/>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676205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9190BE-CD1F-47DF-81E3-89F5AB528481}"/>
              </a:ext>
            </a:extLst>
          </p:cNvPr>
          <p:cNvSpPr>
            <a:spLocks noGrp="1"/>
          </p:cNvSpPr>
          <p:nvPr>
            <p:ph type="title"/>
          </p:nvPr>
        </p:nvSpPr>
        <p:spPr>
          <a:xfrm>
            <a:off x="241431" y="1474969"/>
            <a:ext cx="3671950" cy="1831890"/>
          </a:xfrm>
        </p:spPr>
        <p:txBody>
          <a:bodyPr vert="horz" lIns="91440" tIns="45720" rIns="91440" bIns="0" rtlCol="0" anchor="b">
            <a:noAutofit/>
          </a:bodyPr>
          <a:lstStyle/>
          <a:p>
            <a:r>
              <a:rPr lang="en-US" sz="5400">
                <a:latin typeface="Algerian"/>
              </a:rPr>
              <a:t>Circuit Diagram:</a:t>
            </a:r>
          </a:p>
        </p:txBody>
      </p:sp>
      <p:cxnSp>
        <p:nvCxnSpPr>
          <p:cNvPr id="16"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8"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4BC99A7C-9CF9-4877-AF67-8D5C8B55EBD8}"/>
              </a:ext>
            </a:extLst>
          </p:cNvPr>
          <p:cNvPicPr>
            <a:picLocks noGrp="1" noChangeAspect="1"/>
          </p:cNvPicPr>
          <p:nvPr>
            <p:ph idx="1"/>
          </p:nvPr>
        </p:nvPicPr>
        <p:blipFill>
          <a:blip r:embed="rId3"/>
          <a:stretch>
            <a:fillRect/>
          </a:stretch>
        </p:blipFill>
        <p:spPr>
          <a:xfrm>
            <a:off x="4874630" y="1116345"/>
            <a:ext cx="5770406" cy="3866172"/>
          </a:xfrm>
          <a:prstGeom prst="rect">
            <a:avLst/>
          </a:prstGeom>
        </p:spPr>
      </p:pic>
      <p:pic>
        <p:nvPicPr>
          <p:cNvPr id="22"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106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85447-78F0-43B4-A986-E944A1D21B1F}"/>
              </a:ext>
            </a:extLst>
          </p:cNvPr>
          <p:cNvSpPr>
            <a:spLocks noGrp="1"/>
          </p:cNvSpPr>
          <p:nvPr>
            <p:ph type="title"/>
          </p:nvPr>
        </p:nvSpPr>
        <p:spPr>
          <a:xfrm>
            <a:off x="1070579" y="-184818"/>
            <a:ext cx="9405891" cy="1002990"/>
          </a:xfrm>
        </p:spPr>
        <p:txBody>
          <a:bodyPr anchor="ctr">
            <a:normAutofit/>
          </a:bodyPr>
          <a:lstStyle/>
          <a:p>
            <a:r>
              <a:rPr lang="en-US">
                <a:latin typeface="Algerian"/>
                <a:ea typeface="+mj-lt"/>
                <a:cs typeface="+mj-lt"/>
              </a:rPr>
              <a:t>Procedure:</a:t>
            </a:r>
            <a:endParaRPr lang="en-US">
              <a:latin typeface="Algerian"/>
            </a:endParaRPr>
          </a:p>
        </p:txBody>
      </p:sp>
      <p:sp>
        <p:nvSpPr>
          <p:cNvPr id="3" name="Content Placeholder 2">
            <a:extLst>
              <a:ext uri="{FF2B5EF4-FFF2-40B4-BE49-F238E27FC236}">
                <a16:creationId xmlns:a16="http://schemas.microsoft.com/office/drawing/2014/main" id="{E5B405DF-0232-4F84-8974-99D265D03D7D}"/>
              </a:ext>
            </a:extLst>
          </p:cNvPr>
          <p:cNvSpPr>
            <a:spLocks noGrp="1"/>
          </p:cNvSpPr>
          <p:nvPr>
            <p:ph idx="1"/>
          </p:nvPr>
        </p:nvSpPr>
        <p:spPr>
          <a:xfrm>
            <a:off x="1033708" y="1100765"/>
            <a:ext cx="10057278" cy="4062763"/>
          </a:xfrm>
        </p:spPr>
        <p:txBody>
          <a:bodyPr vert="horz" lIns="91440" tIns="45720" rIns="91440" bIns="45720" rtlCol="0" anchor="t">
            <a:noAutofit/>
          </a:bodyPr>
          <a:lstStyle/>
          <a:p>
            <a:pPr>
              <a:lnSpc>
                <a:spcPct val="110000"/>
              </a:lnSpc>
            </a:pPr>
            <a:r>
              <a:rPr lang="en-US" sz="1500">
                <a:latin typeface="Gabriola"/>
                <a:ea typeface="+mn-lt"/>
                <a:cs typeface="+mn-lt"/>
              </a:rPr>
              <a:t>1. Make sure that switch and regulator of Fan section and main MCB is at Off position. </a:t>
            </a:r>
          </a:p>
          <a:p>
            <a:pPr>
              <a:lnSpc>
                <a:spcPct val="110000"/>
              </a:lnSpc>
            </a:pPr>
            <a:r>
              <a:rPr lang="en-US" sz="1500">
                <a:latin typeface="Gabriola"/>
                <a:ea typeface="+mn-lt"/>
                <a:cs typeface="+mn-lt"/>
              </a:rPr>
              <a:t>2. Connect Running Winding terminals of fan to terminals R1 and R2 of Fan Section provided on panel. </a:t>
            </a:r>
          </a:p>
          <a:p>
            <a:pPr>
              <a:lnSpc>
                <a:spcPct val="110000"/>
              </a:lnSpc>
            </a:pPr>
            <a:r>
              <a:rPr lang="en-US" sz="1500">
                <a:latin typeface="Gabriola"/>
                <a:ea typeface="+mn-lt"/>
                <a:cs typeface="+mn-lt"/>
              </a:rPr>
              <a:t>3. Connect Starting Winding terminals of fan to terminals S1 and S2 provided on panel. </a:t>
            </a:r>
          </a:p>
          <a:p>
            <a:pPr>
              <a:lnSpc>
                <a:spcPct val="110000"/>
              </a:lnSpc>
            </a:pPr>
            <a:r>
              <a:rPr lang="en-US" sz="1500">
                <a:latin typeface="Gabriola"/>
                <a:ea typeface="+mn-lt"/>
                <a:cs typeface="+mn-lt"/>
              </a:rPr>
              <a:t>4. Connect Capacitor terminals of fan to terminals C1 and C2 provided on panel. </a:t>
            </a:r>
          </a:p>
          <a:p>
            <a:pPr>
              <a:lnSpc>
                <a:spcPct val="110000"/>
              </a:lnSpc>
            </a:pPr>
            <a:r>
              <a:rPr lang="en-US" sz="1500">
                <a:latin typeface="Gabriola"/>
                <a:ea typeface="+mn-lt"/>
                <a:cs typeface="+mn-lt"/>
              </a:rPr>
              <a:t>5. Connect terminal SW6 to terminal RG1 of regulator &amp; terminal RG2 to terminal R1 of Running Winding. </a:t>
            </a:r>
          </a:p>
          <a:p>
            <a:pPr>
              <a:lnSpc>
                <a:spcPct val="110000"/>
              </a:lnSpc>
            </a:pPr>
            <a:r>
              <a:rPr lang="en-US" sz="1500">
                <a:latin typeface="Gabriola"/>
                <a:ea typeface="+mn-lt"/>
                <a:cs typeface="+mn-lt"/>
              </a:rPr>
              <a:t>6. Connect terminal R1 to terminal C1 and terminal C2 to terminal S1. </a:t>
            </a:r>
          </a:p>
          <a:p>
            <a:pPr>
              <a:lnSpc>
                <a:spcPct val="110000"/>
              </a:lnSpc>
            </a:pPr>
            <a:r>
              <a:rPr lang="en-US" sz="1500">
                <a:latin typeface="Gabriola"/>
                <a:ea typeface="+mn-lt"/>
                <a:cs typeface="+mn-lt"/>
              </a:rPr>
              <a:t>7. Connect terminal S2 to terminal R2 of Running Winding. </a:t>
            </a:r>
          </a:p>
          <a:p>
            <a:pPr>
              <a:lnSpc>
                <a:spcPct val="110000"/>
              </a:lnSpc>
            </a:pPr>
            <a:r>
              <a:rPr lang="en-US" sz="1500">
                <a:latin typeface="Gabriola"/>
                <a:ea typeface="+mn-lt"/>
                <a:cs typeface="+mn-lt"/>
              </a:rPr>
              <a:t>8. Connect L and N terminals of CU to terminals SW5 and R2 Running Winding respectively as shown in figure 15. </a:t>
            </a:r>
          </a:p>
          <a:p>
            <a:pPr>
              <a:lnSpc>
                <a:spcPct val="110000"/>
              </a:lnSpc>
            </a:pPr>
            <a:r>
              <a:rPr lang="en-US" sz="1500">
                <a:latin typeface="Gabriola"/>
                <a:ea typeface="+mn-lt"/>
                <a:cs typeface="+mn-lt"/>
              </a:rPr>
              <a:t>9. Now switch On the MCB. </a:t>
            </a:r>
          </a:p>
          <a:p>
            <a:pPr>
              <a:lnSpc>
                <a:spcPct val="110000"/>
              </a:lnSpc>
            </a:pPr>
            <a:r>
              <a:rPr lang="en-US" sz="1500">
                <a:latin typeface="Gabriola"/>
                <a:ea typeface="+mn-lt"/>
                <a:cs typeface="+mn-lt"/>
              </a:rPr>
              <a:t>10. Now switch On the switch of fan section and slowly increase regulator to increase speed of fan, when regulator is at its maximum position fan moves at its higher speed. So we can control the speed of fan through regulator.</a:t>
            </a:r>
            <a:endParaRPr lang="en-US" sz="1500">
              <a:latin typeface="Gabriola"/>
            </a:endParaRPr>
          </a:p>
          <a:p>
            <a:endParaRPr lang="en-US" sz="1500">
              <a:latin typeface="Gabriola"/>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349487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C1F61-F949-4871-A8E9-507583C0DC8C}"/>
              </a:ext>
            </a:extLst>
          </p:cNvPr>
          <p:cNvSpPr>
            <a:spLocks noGrp="1"/>
          </p:cNvSpPr>
          <p:nvPr>
            <p:ph type="title"/>
          </p:nvPr>
        </p:nvSpPr>
        <p:spPr>
          <a:xfrm>
            <a:off x="1451579" y="1376053"/>
            <a:ext cx="9405891" cy="1002990"/>
          </a:xfrm>
        </p:spPr>
        <p:txBody>
          <a:bodyPr anchor="ctr">
            <a:normAutofit/>
          </a:bodyPr>
          <a:lstStyle/>
          <a:p>
            <a:r>
              <a:rPr lang="en-US" sz="4800">
                <a:latin typeface="Algerian"/>
                <a:ea typeface="+mj-lt"/>
                <a:cs typeface="+mj-lt"/>
              </a:rPr>
              <a:t>Precautions:</a:t>
            </a:r>
            <a:endParaRPr lang="en-US" sz="4800">
              <a:latin typeface="Algerian"/>
            </a:endParaRPr>
          </a:p>
        </p:txBody>
      </p:sp>
      <p:sp>
        <p:nvSpPr>
          <p:cNvPr id="3" name="Content Placeholder 2">
            <a:extLst>
              <a:ext uri="{FF2B5EF4-FFF2-40B4-BE49-F238E27FC236}">
                <a16:creationId xmlns:a16="http://schemas.microsoft.com/office/drawing/2014/main" id="{8A6C7213-510E-4912-86C6-6F38EA675DDA}"/>
              </a:ext>
            </a:extLst>
          </p:cNvPr>
          <p:cNvSpPr>
            <a:spLocks noGrp="1"/>
          </p:cNvSpPr>
          <p:nvPr>
            <p:ph idx="1"/>
          </p:nvPr>
        </p:nvSpPr>
        <p:spPr>
          <a:xfrm>
            <a:off x="1451579" y="2464991"/>
            <a:ext cx="9405891" cy="2403571"/>
          </a:xfrm>
        </p:spPr>
        <p:txBody>
          <a:bodyPr vert="horz" lIns="91440" tIns="45720" rIns="91440" bIns="45720" rtlCol="0" anchor="t">
            <a:noAutofit/>
          </a:bodyPr>
          <a:lstStyle/>
          <a:p>
            <a:r>
              <a:rPr lang="en-US" sz="2800">
                <a:latin typeface="Gabriola"/>
                <a:ea typeface="+mn-lt"/>
                <a:cs typeface="+mn-lt"/>
              </a:rPr>
              <a:t>1. While giving the connection be careful. </a:t>
            </a:r>
          </a:p>
          <a:p>
            <a:r>
              <a:rPr lang="en-US" sz="2800">
                <a:latin typeface="Gabriola"/>
                <a:ea typeface="+mn-lt"/>
                <a:cs typeface="+mn-lt"/>
              </a:rPr>
              <a:t>2. Handle the Fan safely. </a:t>
            </a:r>
          </a:p>
          <a:p>
            <a:r>
              <a:rPr lang="en-US" sz="2800">
                <a:latin typeface="Gabriola"/>
                <a:ea typeface="+mn-lt"/>
                <a:cs typeface="+mn-lt"/>
              </a:rPr>
              <a:t>3. Be careful while handling the tools. </a:t>
            </a:r>
          </a:p>
          <a:p>
            <a:r>
              <a:rPr lang="en-US" sz="2800">
                <a:latin typeface="Gabriola"/>
                <a:ea typeface="+mn-lt"/>
                <a:cs typeface="+mn-lt"/>
              </a:rPr>
              <a:t>4. All the connections should be right and tight.</a:t>
            </a:r>
          </a:p>
          <a:p>
            <a:endParaRPr lang="en-US"/>
          </a:p>
        </p:txBody>
      </p:sp>
      <p:pic>
        <p:nvPicPr>
          <p:cNvPr id="33" name="Picture 32">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180912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958C9A-2065-4DB2-BAC2-01AB3E83239E}"/>
              </a:ext>
            </a:extLst>
          </p:cNvPr>
          <p:cNvSpPr>
            <a:spLocks noGrp="1"/>
          </p:cNvSpPr>
          <p:nvPr>
            <p:ph type="title"/>
          </p:nvPr>
        </p:nvSpPr>
        <p:spPr>
          <a:xfrm>
            <a:off x="659301" y="1474969"/>
            <a:ext cx="3180338" cy="1868760"/>
          </a:xfrm>
        </p:spPr>
        <p:txBody>
          <a:bodyPr vert="horz" lIns="91440" tIns="45720" rIns="91440" bIns="0" rtlCol="0" anchor="b">
            <a:normAutofit/>
          </a:bodyPr>
          <a:lstStyle/>
          <a:p>
            <a:r>
              <a:rPr lang="en-US">
                <a:latin typeface="Algerian"/>
              </a:rPr>
              <a:t>Connection Diagram for Ceiling fan</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engineering drawing&#10;&#10;Description automatically generated">
            <a:extLst>
              <a:ext uri="{FF2B5EF4-FFF2-40B4-BE49-F238E27FC236}">
                <a16:creationId xmlns:a16="http://schemas.microsoft.com/office/drawing/2014/main" id="{F17781BA-5F85-48C5-94B6-5F357DCE59DF}"/>
              </a:ext>
            </a:extLst>
          </p:cNvPr>
          <p:cNvPicPr>
            <a:picLocks noGrp="1" noChangeAspect="1"/>
          </p:cNvPicPr>
          <p:nvPr>
            <p:ph idx="1"/>
          </p:nvPr>
        </p:nvPicPr>
        <p:blipFill>
          <a:blip r:embed="rId3"/>
          <a:stretch>
            <a:fillRect/>
          </a:stretch>
        </p:blipFill>
        <p:spPr>
          <a:xfrm>
            <a:off x="5380651" y="1116345"/>
            <a:ext cx="4758365"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874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34097-705C-4B22-8CC4-EBA7F9FD61CB}"/>
              </a:ext>
            </a:extLst>
          </p:cNvPr>
          <p:cNvSpPr>
            <a:spLocks noGrp="1"/>
          </p:cNvSpPr>
          <p:nvPr>
            <p:ph type="title"/>
          </p:nvPr>
        </p:nvSpPr>
        <p:spPr>
          <a:xfrm>
            <a:off x="1451579" y="1376053"/>
            <a:ext cx="9405891" cy="1002990"/>
          </a:xfrm>
        </p:spPr>
        <p:txBody>
          <a:bodyPr vert="horz" lIns="91440" tIns="45720" rIns="91440" bIns="0" rtlCol="0" anchor="ctr">
            <a:noAutofit/>
          </a:bodyPr>
          <a:lstStyle/>
          <a:p>
            <a:r>
              <a:rPr lang="en-US" sz="7200">
                <a:latin typeface="Algerian"/>
              </a:rPr>
              <a:t>Result:</a:t>
            </a:r>
          </a:p>
        </p:txBody>
      </p:sp>
      <p:sp>
        <p:nvSpPr>
          <p:cNvPr id="3" name="Content Placeholder 2">
            <a:extLst>
              <a:ext uri="{FF2B5EF4-FFF2-40B4-BE49-F238E27FC236}">
                <a16:creationId xmlns:a16="http://schemas.microsoft.com/office/drawing/2014/main" id="{10B5C672-2EC5-41A6-8F99-E95C961A79CB}"/>
              </a:ext>
            </a:extLst>
          </p:cNvPr>
          <p:cNvSpPr>
            <a:spLocks noGrp="1"/>
          </p:cNvSpPr>
          <p:nvPr>
            <p:ph idx="1"/>
          </p:nvPr>
        </p:nvSpPr>
        <p:spPr>
          <a:xfrm>
            <a:off x="1451579" y="2464991"/>
            <a:ext cx="9405891" cy="2403571"/>
          </a:xfrm>
        </p:spPr>
        <p:txBody>
          <a:bodyPr vert="horz" lIns="91440" tIns="91440" rIns="91440" bIns="91440" rtlCol="0">
            <a:normAutofit/>
          </a:bodyPr>
          <a:lstStyle/>
          <a:p>
            <a:pPr marL="0" indent="0">
              <a:buNone/>
            </a:pPr>
            <a:r>
              <a:rPr lang="en-US" sz="3600" cap="all">
                <a:latin typeface="Gabriola"/>
              </a:rPr>
              <a:t>The connection of Fan with switch and regulator is studied and verified.</a:t>
            </a:r>
            <a:endParaRPr lang="en-US" sz="3600">
              <a:latin typeface="Gabriola"/>
            </a:endParaRPr>
          </a:p>
        </p:txBody>
      </p:sp>
      <p:pic>
        <p:nvPicPr>
          <p:cNvPr id="43" name="Picture 42">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683074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hlinkClick r:id="" action="ppaction://media"/>
            <a:extLst>
              <a:ext uri="{FF2B5EF4-FFF2-40B4-BE49-F238E27FC236}">
                <a16:creationId xmlns:a16="http://schemas.microsoft.com/office/drawing/2014/main" id="{C56AC963-FA90-4E5D-833C-198348EC2627}"/>
              </a:ext>
            </a:extLst>
          </p:cNvPr>
          <p:cNvPicPr>
            <a:picLocks noGrp="1" noRot="1" noChangeAspect="1"/>
          </p:cNvPicPr>
          <p:nvPr>
            <p:ph idx="1"/>
            <a:videoFile r:link="rId1"/>
          </p:nvPr>
        </p:nvPicPr>
        <p:blipFill>
          <a:blip r:embed="rId4"/>
          <a:stretch>
            <a:fillRect/>
          </a:stretch>
        </p:blipFill>
        <p:spPr>
          <a:xfrm>
            <a:off x="2847177" y="643467"/>
            <a:ext cx="6497645" cy="4873234"/>
          </a:xfrm>
          <a:prstGeom prst="rect">
            <a:avLst/>
          </a:prstGeom>
        </p:spPr>
      </p:pic>
    </p:spTree>
    <p:extLst>
      <p:ext uri="{BB962C8B-B14F-4D97-AF65-F5344CB8AC3E}">
        <p14:creationId xmlns:p14="http://schemas.microsoft.com/office/powerpoint/2010/main" val="6325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D2427-BBF5-4403-9D6A-EA5055ED3119}"/>
              </a:ext>
            </a:extLst>
          </p:cNvPr>
          <p:cNvSpPr>
            <a:spLocks noGrp="1"/>
          </p:cNvSpPr>
          <p:nvPr>
            <p:ph type="title"/>
          </p:nvPr>
        </p:nvSpPr>
        <p:spPr>
          <a:xfrm>
            <a:off x="1033708" y="761537"/>
            <a:ext cx="9405891" cy="1002990"/>
          </a:xfrm>
        </p:spPr>
        <p:txBody>
          <a:bodyPr anchor="ctr">
            <a:normAutofit/>
          </a:bodyPr>
          <a:lstStyle/>
          <a:p>
            <a:r>
              <a:rPr lang="en-US" u="sng">
                <a:latin typeface="Algerian"/>
                <a:ea typeface="+mj-lt"/>
                <a:cs typeface="+mj-lt"/>
              </a:rPr>
              <a:t>Introduction:</a:t>
            </a:r>
            <a:endParaRPr lang="en-US" u="sng">
              <a:latin typeface="Algerian"/>
            </a:endParaRPr>
          </a:p>
        </p:txBody>
      </p:sp>
      <p:sp>
        <p:nvSpPr>
          <p:cNvPr id="3" name="Content Placeholder 2">
            <a:extLst>
              <a:ext uri="{FF2B5EF4-FFF2-40B4-BE49-F238E27FC236}">
                <a16:creationId xmlns:a16="http://schemas.microsoft.com/office/drawing/2014/main" id="{614F51B7-8368-45F7-B62F-34878FE217DC}"/>
              </a:ext>
            </a:extLst>
          </p:cNvPr>
          <p:cNvSpPr>
            <a:spLocks noGrp="1"/>
          </p:cNvSpPr>
          <p:nvPr>
            <p:ph idx="1"/>
          </p:nvPr>
        </p:nvSpPr>
        <p:spPr>
          <a:xfrm>
            <a:off x="1070581" y="1481766"/>
            <a:ext cx="10204759" cy="3571150"/>
          </a:xfrm>
        </p:spPr>
        <p:txBody>
          <a:bodyPr vert="horz" lIns="91440" tIns="45720" rIns="91440" bIns="45720" rtlCol="0" anchor="t">
            <a:noAutofit/>
          </a:bodyPr>
          <a:lstStyle/>
          <a:p>
            <a:pPr>
              <a:lnSpc>
                <a:spcPct val="110000"/>
              </a:lnSpc>
            </a:pPr>
            <a:r>
              <a:rPr lang="en-US" sz="2100">
                <a:latin typeface="Gabriola"/>
              </a:rPr>
              <a:t>A House Electrical Wiring Training System is one of the versatile electrical product provides complete  fundamental details of components used in house wiring. </a:t>
            </a:r>
            <a:endParaRPr lang="en-US" sz="2100"/>
          </a:p>
          <a:p>
            <a:pPr>
              <a:lnSpc>
                <a:spcPct val="110000"/>
              </a:lnSpc>
            </a:pPr>
            <a:r>
              <a:rPr lang="en-US" sz="2100">
                <a:latin typeface="Gabriola"/>
              </a:rPr>
              <a:t>It gives us a complete description and demonstration of wiring basic electrical components, protective devices and house appliance. </a:t>
            </a:r>
            <a:endParaRPr lang="en-US" sz="2100"/>
          </a:p>
          <a:p>
            <a:pPr>
              <a:lnSpc>
                <a:spcPct val="110000"/>
              </a:lnSpc>
            </a:pPr>
            <a:r>
              <a:rPr lang="en-US" sz="2100">
                <a:latin typeface="Gabriola"/>
              </a:rPr>
              <a:t>We get an opportunity to enhance our electrical skills in an easy manner.</a:t>
            </a:r>
            <a:endParaRPr lang="en-US" sz="2100"/>
          </a:p>
          <a:p>
            <a:pPr>
              <a:lnSpc>
                <a:spcPct val="110000"/>
              </a:lnSpc>
            </a:pPr>
            <a:r>
              <a:rPr lang="en-US" sz="2100">
                <a:latin typeface="Gabriola"/>
              </a:rPr>
              <a:t> The electricaltraining system consist of Single-Phase Energy Meter, MCB, controlling switches, tube light with choke, two-way switch, ceiling fan connecting terminals with regulator, fault protection section, load points, ground points. Good quality, reliable sockets are provided at appropriate places on board for electric board supply and load connections.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256802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6608771C-717E-4FBF-8B6F-15088742F8A4}"/>
              </a:ext>
            </a:extLst>
          </p:cNvPr>
          <p:cNvPicPr>
            <a:picLocks noGrp="1" noChangeAspect="1"/>
          </p:cNvPicPr>
          <p:nvPr>
            <p:ph idx="1"/>
          </p:nvPr>
        </p:nvPicPr>
        <p:blipFill>
          <a:blip r:embed="rId3"/>
          <a:stretch>
            <a:fillRect/>
          </a:stretch>
        </p:blipFill>
        <p:spPr>
          <a:xfrm>
            <a:off x="4618374" y="1282360"/>
            <a:ext cx="6282919" cy="3534141"/>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33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indoor&#10;&#10;Description automatically generated">
            <a:extLst>
              <a:ext uri="{FF2B5EF4-FFF2-40B4-BE49-F238E27FC236}">
                <a16:creationId xmlns:a16="http://schemas.microsoft.com/office/drawing/2014/main" id="{84E3CFEE-BDE0-4448-9C6F-86584F1D503D}"/>
              </a:ext>
            </a:extLst>
          </p:cNvPr>
          <p:cNvPicPr>
            <a:picLocks noChangeAspect="1"/>
          </p:cNvPicPr>
          <p:nvPr/>
        </p:nvPicPr>
        <p:blipFill rotWithShape="1">
          <a:blip r:embed="rId3"/>
          <a:srcRect l="6748" t="11837" r="7566" b="12245"/>
          <a:stretch/>
        </p:blipFill>
        <p:spPr>
          <a:xfrm>
            <a:off x="2553255" y="41242"/>
            <a:ext cx="6779103" cy="6014733"/>
          </a:xfrm>
          <a:prstGeom prst="rect">
            <a:avLst/>
          </a:prstGeom>
        </p:spPr>
      </p:pic>
    </p:spTree>
    <p:extLst>
      <p:ext uri="{BB962C8B-B14F-4D97-AF65-F5344CB8AC3E}">
        <p14:creationId xmlns:p14="http://schemas.microsoft.com/office/powerpoint/2010/main" val="336806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Title 27">
            <a:extLst>
              <a:ext uri="{FF2B5EF4-FFF2-40B4-BE49-F238E27FC236}">
                <a16:creationId xmlns:a16="http://schemas.microsoft.com/office/drawing/2014/main" id="{116A6EC9-925D-4A0B-8C34-91839376D34C}"/>
              </a:ext>
            </a:extLst>
          </p:cNvPr>
          <p:cNvSpPr>
            <a:spLocks noGrp="1"/>
          </p:cNvSpPr>
          <p:nvPr>
            <p:ph type="title"/>
          </p:nvPr>
        </p:nvSpPr>
        <p:spPr>
          <a:xfrm>
            <a:off x="708463" y="921905"/>
            <a:ext cx="3905466" cy="2507856"/>
          </a:xfrm>
        </p:spPr>
        <p:txBody>
          <a:bodyPr vert="horz" lIns="91440" tIns="45720" rIns="91440" bIns="0" rtlCol="0" anchor="b">
            <a:normAutofit/>
          </a:bodyPr>
          <a:lstStyle/>
          <a:p>
            <a:r>
              <a:rPr lang="en-US" sz="4400">
                <a:latin typeface="Algerian"/>
              </a:rPr>
              <a:t>Elements and their circuit symbols</a:t>
            </a:r>
          </a:p>
        </p:txBody>
      </p:sp>
      <p:cxnSp>
        <p:nvCxnSpPr>
          <p:cNvPr id="45" name="Straight Connector 4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7" name="Group 4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 name="Rectangle 4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3D9BBCE-79BE-4C4E-ADBC-992B69ADE3A3}"/>
              </a:ext>
            </a:extLst>
          </p:cNvPr>
          <p:cNvPicPr>
            <a:picLocks noGrp="1" noChangeAspect="1"/>
          </p:cNvPicPr>
          <p:nvPr>
            <p:ph idx="4294967295"/>
          </p:nvPr>
        </p:nvPicPr>
        <p:blipFill rotWithShape="1">
          <a:blip r:embed="rId3"/>
          <a:srcRect l="4296" t="10794" r="1909" b="10794"/>
          <a:stretch/>
        </p:blipFill>
        <p:spPr>
          <a:xfrm>
            <a:off x="4676737" y="1116345"/>
            <a:ext cx="6166192" cy="3866172"/>
          </a:xfrm>
          <a:prstGeom prst="rect">
            <a:avLst/>
          </a:prstGeom>
        </p:spPr>
      </p:pic>
      <p:pic>
        <p:nvPicPr>
          <p:cNvPr id="53" name="Picture 5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13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31036FF-99B1-4449-90EA-8D3C56E3AC7C}"/>
              </a:ext>
            </a:extLst>
          </p:cNvPr>
          <p:cNvSpPr>
            <a:spLocks noGrp="1"/>
          </p:cNvSpPr>
          <p:nvPr>
            <p:ph type="title"/>
          </p:nvPr>
        </p:nvSpPr>
        <p:spPr>
          <a:xfrm>
            <a:off x="8206444" y="337755"/>
            <a:ext cx="4075576" cy="2979348"/>
          </a:xfrm>
        </p:spPr>
        <p:txBody>
          <a:bodyPr vert="horz" lIns="91440" tIns="45720" rIns="91440" bIns="0" rtlCol="0" anchor="b">
            <a:noAutofit/>
          </a:bodyPr>
          <a:lstStyle/>
          <a:p>
            <a:r>
              <a:rPr lang="en-US" sz="4800">
                <a:latin typeface="Algerian"/>
              </a:rPr>
              <a:t>Basic circuit connections</a:t>
            </a:r>
          </a:p>
        </p:txBody>
      </p:sp>
      <p:grpSp>
        <p:nvGrpSpPr>
          <p:cNvPr id="21" name="Group 20">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2" name="Rectangle 21">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863E7BA-2056-4480-AA8B-939E76087DE9}"/>
              </a:ext>
            </a:extLst>
          </p:cNvPr>
          <p:cNvPicPr>
            <a:picLocks noGrp="1" noChangeAspect="1"/>
          </p:cNvPicPr>
          <p:nvPr>
            <p:ph idx="1"/>
          </p:nvPr>
        </p:nvPicPr>
        <p:blipFill>
          <a:blip r:embed="rId3"/>
          <a:stretch>
            <a:fillRect/>
          </a:stretch>
        </p:blipFill>
        <p:spPr>
          <a:xfrm>
            <a:off x="3190005" y="1116345"/>
            <a:ext cx="2445353" cy="3866172"/>
          </a:xfrm>
          <a:prstGeom prst="rect">
            <a:avLst/>
          </a:prstGeom>
        </p:spPr>
      </p:pic>
      <p:cxnSp>
        <p:nvCxnSpPr>
          <p:cNvPr id="27" name="Straight Connector 26">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7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5" name="Group 1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6" name="Rectangle 1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687B09-592E-43D0-AEBB-0327AE73CF1A}"/>
              </a:ext>
            </a:extLst>
          </p:cNvPr>
          <p:cNvSpPr>
            <a:spLocks noGrp="1"/>
          </p:cNvSpPr>
          <p:nvPr>
            <p:ph type="title"/>
          </p:nvPr>
        </p:nvSpPr>
        <p:spPr>
          <a:xfrm>
            <a:off x="6738707" y="1038036"/>
            <a:ext cx="4933752" cy="975493"/>
          </a:xfrm>
        </p:spPr>
        <p:txBody>
          <a:bodyPr>
            <a:noAutofit/>
          </a:bodyPr>
          <a:lstStyle/>
          <a:p>
            <a:r>
              <a:rPr lang="en-US" sz="4800">
                <a:latin typeface="Algerian"/>
              </a:rPr>
              <a:t>Types of wires</a:t>
            </a:r>
          </a:p>
        </p:txBody>
      </p:sp>
      <p:pic>
        <p:nvPicPr>
          <p:cNvPr id="4" name="Picture 4" descr="Diagram&#10;&#10;Description automatically generated">
            <a:extLst>
              <a:ext uri="{FF2B5EF4-FFF2-40B4-BE49-F238E27FC236}">
                <a16:creationId xmlns:a16="http://schemas.microsoft.com/office/drawing/2014/main" id="{D581FA60-1D7A-48D8-BB34-647C6A14A3C9}"/>
              </a:ext>
            </a:extLst>
          </p:cNvPr>
          <p:cNvPicPr>
            <a:picLocks noChangeAspect="1"/>
          </p:cNvPicPr>
          <p:nvPr/>
        </p:nvPicPr>
        <p:blipFill>
          <a:blip r:embed="rId2"/>
          <a:stretch>
            <a:fillRect/>
          </a:stretch>
        </p:blipFill>
        <p:spPr>
          <a:xfrm>
            <a:off x="1750711" y="1116345"/>
            <a:ext cx="3866172" cy="3866172"/>
          </a:xfrm>
          <a:prstGeom prst="rect">
            <a:avLst/>
          </a:prstGeom>
        </p:spPr>
      </p:pic>
      <p:sp>
        <p:nvSpPr>
          <p:cNvPr id="8" name="Content Placeholder 7">
            <a:extLst>
              <a:ext uri="{FF2B5EF4-FFF2-40B4-BE49-F238E27FC236}">
                <a16:creationId xmlns:a16="http://schemas.microsoft.com/office/drawing/2014/main" id="{EE63AD47-712B-4040-B8E2-5383E94AB879}"/>
              </a:ext>
            </a:extLst>
          </p:cNvPr>
          <p:cNvSpPr>
            <a:spLocks noGrp="1"/>
          </p:cNvSpPr>
          <p:nvPr>
            <p:ph idx="1"/>
          </p:nvPr>
        </p:nvSpPr>
        <p:spPr>
          <a:xfrm>
            <a:off x="7218029" y="2015732"/>
            <a:ext cx="3520368" cy="3450613"/>
          </a:xfrm>
        </p:spPr>
        <p:txBody>
          <a:bodyPr>
            <a:normAutofit/>
          </a:bodyPr>
          <a:lstStyle/>
          <a:p>
            <a:r>
              <a:rPr lang="en-US" sz="3600">
                <a:latin typeface="Gabriola"/>
              </a:rPr>
              <a:t>Phase wire</a:t>
            </a:r>
          </a:p>
          <a:p>
            <a:r>
              <a:rPr lang="en-US" sz="3600">
                <a:latin typeface="Gabriola"/>
              </a:rPr>
              <a:t>Neutral wire</a:t>
            </a:r>
          </a:p>
          <a:p>
            <a:r>
              <a:rPr lang="en-US" sz="3600">
                <a:latin typeface="Gabriola"/>
              </a:rPr>
              <a:t>Ground wire</a:t>
            </a:r>
          </a:p>
        </p:txBody>
      </p:sp>
      <p:pic>
        <p:nvPicPr>
          <p:cNvPr id="23" name="Picture 2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2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B7A67-147E-4515-862E-9452257FD09C}"/>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latin typeface="Algerian"/>
              </a:rPr>
              <a:t>Now let us go to the experiment </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3052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40</Slides>
  <Notes>0</Notes>
  <HiddenSlides>1</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Gallery</vt:lpstr>
      <vt:lpstr>BASIC ELECTRONICS AND ELECTRICAL ENGINEERING </vt:lpstr>
      <vt:lpstr>HOME ELECTRICAL TRAINING SYSTEM </vt:lpstr>
      <vt:lpstr>HOME ELECTRICAL TRAINING SYSTEM</vt:lpstr>
      <vt:lpstr>Introduction:</vt:lpstr>
      <vt:lpstr>PowerPoint Presentation</vt:lpstr>
      <vt:lpstr>Elements and their circuit symbols</vt:lpstr>
      <vt:lpstr>Basic circuit connections</vt:lpstr>
      <vt:lpstr>Types of wires</vt:lpstr>
      <vt:lpstr>Now let us go to the experiment </vt:lpstr>
      <vt:lpstr>1.FLUORESCENT LAMP WIRING </vt:lpstr>
      <vt:lpstr>Aim:</vt:lpstr>
      <vt:lpstr>Materials required:</vt:lpstr>
      <vt:lpstr>Theory:</vt:lpstr>
      <vt:lpstr>PowerPoint Presentation</vt:lpstr>
      <vt:lpstr>Circuit Diagram:</vt:lpstr>
      <vt:lpstr>Procedure: </vt:lpstr>
      <vt:lpstr>Precautions:</vt:lpstr>
      <vt:lpstr>Connection Diagram for Fluorescent lamp wiring </vt:lpstr>
      <vt:lpstr>Result:</vt:lpstr>
      <vt:lpstr>STAIRCASE WIRING</vt:lpstr>
      <vt:lpstr>Aim: </vt:lpstr>
      <vt:lpstr>Materials required:</vt:lpstr>
      <vt:lpstr>Theory:</vt:lpstr>
      <vt:lpstr>Circuit Diagram: </vt:lpstr>
      <vt:lpstr>Procedure:</vt:lpstr>
      <vt:lpstr>Position Table: </vt:lpstr>
      <vt:lpstr>Precautions:</vt:lpstr>
      <vt:lpstr>Connection Diagram for Staircase wiring: </vt:lpstr>
      <vt:lpstr>Result:</vt:lpstr>
      <vt:lpstr>CONNECTION OF FAN WITH REGULATOR</vt:lpstr>
      <vt:lpstr>Aim:</vt:lpstr>
      <vt:lpstr>Materials required:</vt:lpstr>
      <vt:lpstr>Theory:</vt:lpstr>
      <vt:lpstr>Circuit Diagram:</vt:lpstr>
      <vt:lpstr>Procedure:</vt:lpstr>
      <vt:lpstr>Precautions:</vt:lpstr>
      <vt:lpstr>Connection Diagram for Ceiling fan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cp:revision>
  <dcterms:created xsi:type="dcterms:W3CDTF">2021-07-10T04:54:01Z</dcterms:created>
  <dcterms:modified xsi:type="dcterms:W3CDTF">2021-07-12T09:03:01Z</dcterms:modified>
</cp:coreProperties>
</file>