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0CDA5-FC2E-A798-A9DC-6AEDAADC633A}" v="261" dt="2021-04-24T14:31:37.631"/>
    <p1510:client id="{6D6BC19F-E049-0000-862C-90617633BB61}" v="15" dt="2021-04-24T15:43:34.529"/>
    <p1510:client id="{7260C19F-B0D8-0000-862C-940C6AEF1FFC}" v="154" dt="2021-04-24T13:03:25.286"/>
    <p1510:client id="{8E522E2E-957F-AC9A-F6B9-2822BD3B7647}" v="16" dt="2021-07-05T13:19:40.567"/>
    <p1510:client id="{FEF5225F-288D-4486-90CE-8AA92654B9CD}" v="497" dt="2021-04-24T12:27:20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1DE0CDA5-FC2E-A798-A9DC-6AEDAADC633A}"/>
    <pc:docChg chg="addSld modSld">
      <pc:chgData name="CHANDANA MN" userId="S::mchandanabtech20@ced.alliance.edu.in::d70552fc-75e6-44d9-a196-8a309e47e583" providerId="AD" clId="Web-{1DE0CDA5-FC2E-A798-A9DC-6AEDAADC633A}" dt="2021-04-24T14:31:32.662" v="141" actId="20577"/>
      <pc:docMkLst>
        <pc:docMk/>
      </pc:docMkLst>
      <pc:sldChg chg="modSp">
        <pc:chgData name="CHANDANA MN" userId="S::mchandanabtech20@ced.alliance.edu.in::d70552fc-75e6-44d9-a196-8a309e47e583" providerId="AD" clId="Web-{1DE0CDA5-FC2E-A798-A9DC-6AEDAADC633A}" dt="2021-04-24T14:19:01.863" v="102" actId="20577"/>
        <pc:sldMkLst>
          <pc:docMk/>
          <pc:sldMk cId="2526593619" sldId="256"/>
        </pc:sldMkLst>
        <pc:spChg chg="mod">
          <ac:chgData name="CHANDANA MN" userId="S::mchandanabtech20@ced.alliance.edu.in::d70552fc-75e6-44d9-a196-8a309e47e583" providerId="AD" clId="Web-{1DE0CDA5-FC2E-A798-A9DC-6AEDAADC633A}" dt="2021-04-24T14:19:01.863" v="102" actId="20577"/>
          <ac:spMkLst>
            <pc:docMk/>
            <pc:sldMk cId="2526593619" sldId="256"/>
            <ac:spMk id="3" creationId="{00000000-0000-0000-0000-000000000000}"/>
          </ac:spMkLst>
        </pc:spChg>
      </pc:sldChg>
      <pc:sldChg chg="modSp">
        <pc:chgData name="CHANDANA MN" userId="S::mchandanabtech20@ced.alliance.edu.in::d70552fc-75e6-44d9-a196-8a309e47e583" providerId="AD" clId="Web-{1DE0CDA5-FC2E-A798-A9DC-6AEDAADC633A}" dt="2021-04-24T14:29:26.408" v="127" actId="20577"/>
        <pc:sldMkLst>
          <pc:docMk/>
          <pc:sldMk cId="2963204595" sldId="257"/>
        </pc:sldMkLst>
        <pc:spChg chg="mod">
          <ac:chgData name="CHANDANA MN" userId="S::mchandanabtech20@ced.alliance.edu.in::d70552fc-75e6-44d9-a196-8a309e47e583" providerId="AD" clId="Web-{1DE0CDA5-FC2E-A798-A9DC-6AEDAADC633A}" dt="2021-04-24T14:29:26.408" v="127" actId="20577"/>
          <ac:spMkLst>
            <pc:docMk/>
            <pc:sldMk cId="2963204595" sldId="257"/>
            <ac:spMk id="2" creationId="{7C9B0010-14B7-4EC0-A419-B04843B725B1}"/>
          </ac:spMkLst>
        </pc:spChg>
      </pc:sldChg>
      <pc:sldChg chg="modSp">
        <pc:chgData name="CHANDANA MN" userId="S::mchandanabtech20@ced.alliance.edu.in::d70552fc-75e6-44d9-a196-8a309e47e583" providerId="AD" clId="Web-{1DE0CDA5-FC2E-A798-A9DC-6AEDAADC633A}" dt="2021-04-24T14:29:47.065" v="129" actId="20577"/>
        <pc:sldMkLst>
          <pc:docMk/>
          <pc:sldMk cId="907685648" sldId="258"/>
        </pc:sldMkLst>
        <pc:spChg chg="mod">
          <ac:chgData name="CHANDANA MN" userId="S::mchandanabtech20@ced.alliance.edu.in::d70552fc-75e6-44d9-a196-8a309e47e583" providerId="AD" clId="Web-{1DE0CDA5-FC2E-A798-A9DC-6AEDAADC633A}" dt="2021-04-24T14:29:47.065" v="129" actId="20577"/>
          <ac:spMkLst>
            <pc:docMk/>
            <pc:sldMk cId="907685648" sldId="258"/>
            <ac:spMk id="2" creationId="{739B3045-4412-4123-8CFE-21ED78E7D2E7}"/>
          </ac:spMkLst>
        </pc:spChg>
        <pc:spChg chg="mod">
          <ac:chgData name="CHANDANA MN" userId="S::mchandanabtech20@ced.alliance.edu.in::d70552fc-75e6-44d9-a196-8a309e47e583" providerId="AD" clId="Web-{1DE0CDA5-FC2E-A798-A9DC-6AEDAADC633A}" dt="2021-04-24T14:26:21.713" v="111" actId="20577"/>
          <ac:spMkLst>
            <pc:docMk/>
            <pc:sldMk cId="907685648" sldId="258"/>
            <ac:spMk id="3" creationId="{D0F64FA1-D4FC-4085-BCC2-1D4E1D9718CD}"/>
          </ac:spMkLst>
        </pc:spChg>
      </pc:sldChg>
      <pc:sldChg chg="modSp">
        <pc:chgData name="CHANDANA MN" userId="S::mchandanabtech20@ced.alliance.edu.in::d70552fc-75e6-44d9-a196-8a309e47e583" providerId="AD" clId="Web-{1DE0CDA5-FC2E-A798-A9DC-6AEDAADC633A}" dt="2021-04-24T14:30:12.800" v="131" actId="20577"/>
        <pc:sldMkLst>
          <pc:docMk/>
          <pc:sldMk cId="3663350010" sldId="260"/>
        </pc:sldMkLst>
        <pc:spChg chg="mod">
          <ac:chgData name="CHANDANA MN" userId="S::mchandanabtech20@ced.alliance.edu.in::d70552fc-75e6-44d9-a196-8a309e47e583" providerId="AD" clId="Web-{1DE0CDA5-FC2E-A798-A9DC-6AEDAADC633A}" dt="2021-04-24T14:30:12.800" v="131" actId="20577"/>
          <ac:spMkLst>
            <pc:docMk/>
            <pc:sldMk cId="3663350010" sldId="260"/>
            <ac:spMk id="2" creationId="{AB43459B-16EC-4C8E-B132-1EE7BF11326D}"/>
          </ac:spMkLst>
        </pc:spChg>
      </pc:sldChg>
      <pc:sldChg chg="modSp">
        <pc:chgData name="CHANDANA MN" userId="S::mchandanabtech20@ced.alliance.edu.in::d70552fc-75e6-44d9-a196-8a309e47e583" providerId="AD" clId="Web-{1DE0CDA5-FC2E-A798-A9DC-6AEDAADC633A}" dt="2021-04-24T14:30:20.488" v="132" actId="20577"/>
        <pc:sldMkLst>
          <pc:docMk/>
          <pc:sldMk cId="4246444066" sldId="261"/>
        </pc:sldMkLst>
        <pc:spChg chg="mod">
          <ac:chgData name="CHANDANA MN" userId="S::mchandanabtech20@ced.alliance.edu.in::d70552fc-75e6-44d9-a196-8a309e47e583" providerId="AD" clId="Web-{1DE0CDA5-FC2E-A798-A9DC-6AEDAADC633A}" dt="2021-04-24T14:30:20.488" v="132" actId="20577"/>
          <ac:spMkLst>
            <pc:docMk/>
            <pc:sldMk cId="4246444066" sldId="261"/>
            <ac:spMk id="2" creationId="{B44D8F06-FDB1-4426-9A89-7CE13316AA19}"/>
          </ac:spMkLst>
        </pc:spChg>
      </pc:sldChg>
      <pc:sldChg chg="modSp">
        <pc:chgData name="CHANDANA MN" userId="S::mchandanabtech20@ced.alliance.edu.in::d70552fc-75e6-44d9-a196-8a309e47e583" providerId="AD" clId="Web-{1DE0CDA5-FC2E-A798-A9DC-6AEDAADC633A}" dt="2021-04-24T14:29:55.268" v="130" actId="20577"/>
        <pc:sldMkLst>
          <pc:docMk/>
          <pc:sldMk cId="2618904779" sldId="262"/>
        </pc:sldMkLst>
        <pc:spChg chg="mod">
          <ac:chgData name="CHANDANA MN" userId="S::mchandanabtech20@ced.alliance.edu.in::d70552fc-75e6-44d9-a196-8a309e47e583" providerId="AD" clId="Web-{1DE0CDA5-FC2E-A798-A9DC-6AEDAADC633A}" dt="2021-04-24T14:29:55.268" v="130" actId="20577"/>
          <ac:spMkLst>
            <pc:docMk/>
            <pc:sldMk cId="2618904779" sldId="262"/>
            <ac:spMk id="2" creationId="{26331E5D-418A-448A-ABE5-3229030D6221}"/>
          </ac:spMkLst>
        </pc:spChg>
        <pc:spChg chg="mod">
          <ac:chgData name="CHANDANA MN" userId="S::mchandanabtech20@ced.alliance.edu.in::d70552fc-75e6-44d9-a196-8a309e47e583" providerId="AD" clId="Web-{1DE0CDA5-FC2E-A798-A9DC-6AEDAADC633A}" dt="2021-04-24T14:29:09.469" v="126" actId="20577"/>
          <ac:spMkLst>
            <pc:docMk/>
            <pc:sldMk cId="2618904779" sldId="262"/>
            <ac:spMk id="3" creationId="{B2CCED56-70C1-4E5E-AB71-294555B578B7}"/>
          </ac:spMkLst>
        </pc:spChg>
      </pc:sldChg>
      <pc:sldChg chg="modSp">
        <pc:chgData name="CHANDANA MN" userId="S::mchandanabtech20@ced.alliance.edu.in::d70552fc-75e6-44d9-a196-8a309e47e583" providerId="AD" clId="Web-{1DE0CDA5-FC2E-A798-A9DC-6AEDAADC633A}" dt="2021-04-24T14:30:28.832" v="133" actId="20577"/>
        <pc:sldMkLst>
          <pc:docMk/>
          <pc:sldMk cId="1146758851" sldId="264"/>
        </pc:sldMkLst>
        <pc:spChg chg="mod">
          <ac:chgData name="CHANDANA MN" userId="S::mchandanabtech20@ced.alliance.edu.in::d70552fc-75e6-44d9-a196-8a309e47e583" providerId="AD" clId="Web-{1DE0CDA5-FC2E-A798-A9DC-6AEDAADC633A}" dt="2021-04-24T14:30:28.832" v="133" actId="20577"/>
          <ac:spMkLst>
            <pc:docMk/>
            <pc:sldMk cId="1146758851" sldId="264"/>
            <ac:spMk id="2" creationId="{F133675C-4B16-4226-A669-D60571A452A9}"/>
          </ac:spMkLst>
        </pc:spChg>
        <pc:graphicFrameChg chg="mod modGraphic">
          <ac:chgData name="CHANDANA MN" userId="S::mchandanabtech20@ced.alliance.edu.in::d70552fc-75e6-44d9-a196-8a309e47e583" providerId="AD" clId="Web-{1DE0CDA5-FC2E-A798-A9DC-6AEDAADC633A}" dt="2021-04-24T13:43:29.859" v="9"/>
          <ac:graphicFrameMkLst>
            <pc:docMk/>
            <pc:sldMk cId="1146758851" sldId="264"/>
            <ac:graphicFrameMk id="4" creationId="{479D17BA-7EC3-4981-8EB9-57F5BEC26357}"/>
          </ac:graphicFrameMkLst>
        </pc:graphicFrameChg>
      </pc:sldChg>
      <pc:sldChg chg="addSp delSp modSp new mod setBg setClrOvrMap">
        <pc:chgData name="CHANDANA MN" userId="S::mchandanabtech20@ced.alliance.edu.in::d70552fc-75e6-44d9-a196-8a309e47e583" providerId="AD" clId="Web-{1DE0CDA5-FC2E-A798-A9DC-6AEDAADC633A}" dt="2021-04-24T14:30:36.316" v="134" actId="20577"/>
        <pc:sldMkLst>
          <pc:docMk/>
          <pc:sldMk cId="4175821028" sldId="265"/>
        </pc:sldMkLst>
        <pc:spChg chg="mod">
          <ac:chgData name="CHANDANA MN" userId="S::mchandanabtech20@ced.alliance.edu.in::d70552fc-75e6-44d9-a196-8a309e47e583" providerId="AD" clId="Web-{1DE0CDA5-FC2E-A798-A9DC-6AEDAADC633A}" dt="2021-04-24T14:30:36.316" v="134" actId="20577"/>
          <ac:spMkLst>
            <pc:docMk/>
            <pc:sldMk cId="4175821028" sldId="265"/>
            <ac:spMk id="2" creationId="{24C5ED2B-AE8E-4D59-A30D-C88D2F32F06E}"/>
          </ac:spMkLst>
        </pc:spChg>
        <pc:spChg chg="add del">
          <ac:chgData name="CHANDANA MN" userId="S::mchandanabtech20@ced.alliance.edu.in::d70552fc-75e6-44d9-a196-8a309e47e583" providerId="AD" clId="Web-{1DE0CDA5-FC2E-A798-A9DC-6AEDAADC633A}" dt="2021-04-24T13:46:33.137" v="24"/>
          <ac:spMkLst>
            <pc:docMk/>
            <pc:sldMk cId="4175821028" sldId="265"/>
            <ac:spMk id="9" creationId="{1F94DC1C-47D1-41D7-8B1B-9A036D614027}"/>
          </ac:spMkLst>
        </pc:spChg>
        <pc:spChg chg="add del">
          <ac:chgData name="CHANDANA MN" userId="S::mchandanabtech20@ced.alliance.edu.in::d70552fc-75e6-44d9-a196-8a309e47e583" providerId="AD" clId="Web-{1DE0CDA5-FC2E-A798-A9DC-6AEDAADC633A}" dt="2021-04-24T13:46:11.510" v="20"/>
          <ac:spMkLst>
            <pc:docMk/>
            <pc:sldMk cId="4175821028" sldId="265"/>
            <ac:spMk id="10" creationId="{1F94DC1C-47D1-41D7-8B1B-9A036D614027}"/>
          </ac:spMkLst>
        </pc:spChg>
        <pc:spChg chg="add del">
          <ac:chgData name="CHANDANA MN" userId="S::mchandanabtech20@ced.alliance.edu.in::d70552fc-75e6-44d9-a196-8a309e47e583" providerId="AD" clId="Web-{1DE0CDA5-FC2E-A798-A9DC-6AEDAADC633A}" dt="2021-04-24T13:46:33.137" v="24"/>
          <ac:spMkLst>
            <pc:docMk/>
            <pc:sldMk cId="4175821028" sldId="265"/>
            <ac:spMk id="13" creationId="{AC12A592-C02D-46EF-8E1F-9335DB8D71DF}"/>
          </ac:spMkLst>
        </pc:spChg>
        <pc:spChg chg="add del">
          <ac:chgData name="CHANDANA MN" userId="S::mchandanabtech20@ced.alliance.edu.in::d70552fc-75e6-44d9-a196-8a309e47e583" providerId="AD" clId="Web-{1DE0CDA5-FC2E-A798-A9DC-6AEDAADC633A}" dt="2021-04-24T13:46:11.510" v="20"/>
          <ac:spMkLst>
            <pc:docMk/>
            <pc:sldMk cId="4175821028" sldId="265"/>
            <ac:spMk id="14" creationId="{AC12A592-C02D-46EF-8E1F-9335DB8D71DF}"/>
          </ac:spMkLst>
        </pc:spChg>
        <pc:spChg chg="add del">
          <ac:chgData name="CHANDANA MN" userId="S::mchandanabtech20@ced.alliance.edu.in::d70552fc-75e6-44d9-a196-8a309e47e583" providerId="AD" clId="Web-{1DE0CDA5-FC2E-A798-A9DC-6AEDAADC633A}" dt="2021-04-24T13:46:33.137" v="24"/>
          <ac:spMkLst>
            <pc:docMk/>
            <pc:sldMk cId="4175821028" sldId="265"/>
            <ac:spMk id="15" creationId="{24005816-5BCA-4665-8A58-5580F8E9C84A}"/>
          </ac:spMkLst>
        </pc:spChg>
        <pc:spChg chg="add del">
          <ac:chgData name="CHANDANA MN" userId="S::mchandanabtech20@ced.alliance.edu.in::d70552fc-75e6-44d9-a196-8a309e47e583" providerId="AD" clId="Web-{1DE0CDA5-FC2E-A798-A9DC-6AEDAADC633A}" dt="2021-04-24T13:46:11.510" v="20"/>
          <ac:spMkLst>
            <pc:docMk/>
            <pc:sldMk cId="4175821028" sldId="265"/>
            <ac:spMk id="16" creationId="{24005816-5BCA-4665-8A58-5580F8E9C84A}"/>
          </ac:spMkLst>
        </pc:spChg>
        <pc:spChg chg="add">
          <ac:chgData name="CHANDANA MN" userId="S::mchandanabtech20@ced.alliance.edu.in::d70552fc-75e6-44d9-a196-8a309e47e583" providerId="AD" clId="Web-{1DE0CDA5-FC2E-A798-A9DC-6AEDAADC633A}" dt="2021-04-24T13:46:40.966" v="27"/>
          <ac:spMkLst>
            <pc:docMk/>
            <pc:sldMk cId="4175821028" sldId="265"/>
            <ac:spMk id="98" creationId="{1F94DC1C-47D1-41D7-8B1B-9A036D614027}"/>
          </ac:spMkLst>
        </pc:spChg>
        <pc:spChg chg="add">
          <ac:chgData name="CHANDANA MN" userId="S::mchandanabtech20@ced.alliance.edu.in::d70552fc-75e6-44d9-a196-8a309e47e583" providerId="AD" clId="Web-{1DE0CDA5-FC2E-A798-A9DC-6AEDAADC633A}" dt="2021-04-24T13:46:40.966" v="27"/>
          <ac:spMkLst>
            <pc:docMk/>
            <pc:sldMk cId="4175821028" sldId="265"/>
            <ac:spMk id="100" creationId="{AC12A592-C02D-46EF-8E1F-9335DB8D71DF}"/>
          </ac:spMkLst>
        </pc:spChg>
        <pc:spChg chg="add">
          <ac:chgData name="CHANDANA MN" userId="S::mchandanabtech20@ced.alliance.edu.in::d70552fc-75e6-44d9-a196-8a309e47e583" providerId="AD" clId="Web-{1DE0CDA5-FC2E-A798-A9DC-6AEDAADC633A}" dt="2021-04-24T13:46:40.966" v="27"/>
          <ac:spMkLst>
            <pc:docMk/>
            <pc:sldMk cId="4175821028" sldId="265"/>
            <ac:spMk id="101" creationId="{24005816-5BCA-4665-8A58-5580F8E9C84A}"/>
          </ac:spMkLst>
        </pc:spChg>
        <pc:grpChg chg="add del">
          <ac:chgData name="CHANDANA MN" userId="S::mchandanabtech20@ced.alliance.edu.in::d70552fc-75e6-44d9-a196-8a309e47e583" providerId="AD" clId="Web-{1DE0CDA5-FC2E-A798-A9DC-6AEDAADC633A}" dt="2021-04-24T13:46:33.137" v="24"/>
          <ac:grpSpMkLst>
            <pc:docMk/>
            <pc:sldMk cId="4175821028" sldId="265"/>
            <ac:grpSpMk id="17" creationId="{BF07F359-8CA3-4854-91E7-EE6004020511}"/>
          </ac:grpSpMkLst>
        </pc:grpChg>
        <pc:grpChg chg="add del">
          <ac:chgData name="CHANDANA MN" userId="S::mchandanabtech20@ced.alliance.edu.in::d70552fc-75e6-44d9-a196-8a309e47e583" providerId="AD" clId="Web-{1DE0CDA5-FC2E-A798-A9DC-6AEDAADC633A}" dt="2021-04-24T13:46:11.510" v="20"/>
          <ac:grpSpMkLst>
            <pc:docMk/>
            <pc:sldMk cId="4175821028" sldId="265"/>
            <ac:grpSpMk id="18" creationId="{BF07F359-8CA3-4854-91E7-EE6004020511}"/>
          </ac:grpSpMkLst>
        </pc:grpChg>
        <pc:grpChg chg="add">
          <ac:chgData name="CHANDANA MN" userId="S::mchandanabtech20@ced.alliance.edu.in::d70552fc-75e6-44d9-a196-8a309e47e583" providerId="AD" clId="Web-{1DE0CDA5-FC2E-A798-A9DC-6AEDAADC633A}" dt="2021-04-24T13:46:40.966" v="27"/>
          <ac:grpSpMkLst>
            <pc:docMk/>
            <pc:sldMk cId="4175821028" sldId="265"/>
            <ac:grpSpMk id="102" creationId="{BF07F359-8CA3-4854-91E7-EE6004020511}"/>
          </ac:grpSpMkLst>
        </pc:grpChg>
        <pc:picChg chg="add mod">
          <ac:chgData name="CHANDANA MN" userId="S::mchandanabtech20@ced.alliance.edu.in::d70552fc-75e6-44d9-a196-8a309e47e583" providerId="AD" clId="Web-{1DE0CDA5-FC2E-A798-A9DC-6AEDAADC633A}" dt="2021-04-24T13:46:40.966" v="27"/>
          <ac:picMkLst>
            <pc:docMk/>
            <pc:sldMk cId="4175821028" sldId="265"/>
            <ac:picMk id="3" creationId="{FB4D29E7-5BAC-4F2A-9D4F-8E27F561DF12}"/>
          </ac:picMkLst>
        </pc:picChg>
        <pc:picChg chg="add del">
          <ac:chgData name="CHANDANA MN" userId="S::mchandanabtech20@ced.alliance.edu.in::d70552fc-75e6-44d9-a196-8a309e47e583" providerId="AD" clId="Web-{1DE0CDA5-FC2E-A798-A9DC-6AEDAADC633A}" dt="2021-04-24T13:46:11.510" v="20"/>
          <ac:picMkLst>
            <pc:docMk/>
            <pc:sldMk cId="4175821028" sldId="265"/>
            <ac:picMk id="5" creationId="{6AF6706C-CF07-43A1-BCC4-CBA5D33820DA}"/>
          </ac:picMkLst>
        </pc:picChg>
        <pc:picChg chg="add del">
          <ac:chgData name="CHANDANA MN" userId="S::mchandanabtech20@ced.alliance.edu.in::d70552fc-75e6-44d9-a196-8a309e47e583" providerId="AD" clId="Web-{1DE0CDA5-FC2E-A798-A9DC-6AEDAADC633A}" dt="2021-04-24T13:46:21.730" v="22"/>
          <ac:picMkLst>
            <pc:docMk/>
            <pc:sldMk cId="4175821028" sldId="265"/>
            <ac:picMk id="6" creationId="{6AF6706C-CF07-43A1-BCC4-CBA5D33820DA}"/>
          </ac:picMkLst>
        </pc:picChg>
        <pc:picChg chg="add del">
          <ac:chgData name="CHANDANA MN" userId="S::mchandanabtech20@ced.alliance.edu.in::d70552fc-75e6-44d9-a196-8a309e47e583" providerId="AD" clId="Web-{1DE0CDA5-FC2E-A798-A9DC-6AEDAADC633A}" dt="2021-04-24T13:46:33.137" v="24"/>
          <ac:picMkLst>
            <pc:docMk/>
            <pc:sldMk cId="4175821028" sldId="265"/>
            <ac:picMk id="7" creationId="{6AF6706C-CF07-43A1-BCC4-CBA5D33820DA}"/>
          </ac:picMkLst>
        </pc:picChg>
        <pc:picChg chg="add del">
          <ac:chgData name="CHANDANA MN" userId="S::mchandanabtech20@ced.alliance.edu.in::d70552fc-75e6-44d9-a196-8a309e47e583" providerId="AD" clId="Web-{1DE0CDA5-FC2E-A798-A9DC-6AEDAADC633A}" dt="2021-04-24T13:45:53.384" v="18"/>
          <ac:picMkLst>
            <pc:docMk/>
            <pc:sldMk cId="4175821028" sldId="265"/>
            <ac:picMk id="8" creationId="{6AF6706C-CF07-43A1-BCC4-CBA5D33820DA}"/>
          </ac:picMkLst>
        </pc:picChg>
        <pc:picChg chg="add del">
          <ac:chgData name="CHANDANA MN" userId="S::mchandanabtech20@ced.alliance.edu.in::d70552fc-75e6-44d9-a196-8a309e47e583" providerId="AD" clId="Web-{1DE0CDA5-FC2E-A798-A9DC-6AEDAADC633A}" dt="2021-04-24T13:46:33.137" v="24"/>
          <ac:picMkLst>
            <pc:docMk/>
            <pc:sldMk cId="4175821028" sldId="265"/>
            <ac:picMk id="11" creationId="{811383CE-CE86-4E1C-B289-798EB9E6E0E5}"/>
          </ac:picMkLst>
        </pc:picChg>
        <pc:picChg chg="add del">
          <ac:chgData name="CHANDANA MN" userId="S::mchandanabtech20@ced.alliance.edu.in::d70552fc-75e6-44d9-a196-8a309e47e583" providerId="AD" clId="Web-{1DE0CDA5-FC2E-A798-A9DC-6AEDAADC633A}" dt="2021-04-24T13:46:11.510" v="20"/>
          <ac:picMkLst>
            <pc:docMk/>
            <pc:sldMk cId="4175821028" sldId="265"/>
            <ac:picMk id="12" creationId="{811383CE-CE86-4E1C-B289-798EB9E6E0E5}"/>
          </ac:picMkLst>
        </pc:picChg>
        <pc:picChg chg="add del">
          <ac:chgData name="CHANDANA MN" userId="S::mchandanabtech20@ced.alliance.edu.in::d70552fc-75e6-44d9-a196-8a309e47e583" providerId="AD" clId="Web-{1DE0CDA5-FC2E-A798-A9DC-6AEDAADC633A}" dt="2021-04-24T13:46:40.903" v="26"/>
          <ac:picMkLst>
            <pc:docMk/>
            <pc:sldMk cId="4175821028" sldId="265"/>
            <ac:picMk id="19" creationId="{6AF6706C-CF07-43A1-BCC4-CBA5D33820DA}"/>
          </ac:picMkLst>
        </pc:picChg>
        <pc:picChg chg="add">
          <ac:chgData name="CHANDANA MN" userId="S::mchandanabtech20@ced.alliance.edu.in::d70552fc-75e6-44d9-a196-8a309e47e583" providerId="AD" clId="Web-{1DE0CDA5-FC2E-A798-A9DC-6AEDAADC633A}" dt="2021-04-24T13:46:40.966" v="27"/>
          <ac:picMkLst>
            <pc:docMk/>
            <pc:sldMk cId="4175821028" sldId="265"/>
            <ac:picMk id="97" creationId="{6AF6706C-CF07-43A1-BCC4-CBA5D33820DA}"/>
          </ac:picMkLst>
        </pc:picChg>
        <pc:picChg chg="add">
          <ac:chgData name="CHANDANA MN" userId="S::mchandanabtech20@ced.alliance.edu.in::d70552fc-75e6-44d9-a196-8a309e47e583" providerId="AD" clId="Web-{1DE0CDA5-FC2E-A798-A9DC-6AEDAADC633A}" dt="2021-04-24T13:46:40.966" v="27"/>
          <ac:picMkLst>
            <pc:docMk/>
            <pc:sldMk cId="4175821028" sldId="265"/>
            <ac:picMk id="99" creationId="{811383CE-CE86-4E1C-B289-798EB9E6E0E5}"/>
          </ac:picMkLst>
        </pc:picChg>
      </pc:sldChg>
      <pc:sldChg chg="addSp delSp modSp new mod setBg setClrOvrMap">
        <pc:chgData name="CHANDANA MN" userId="S::mchandanabtech20@ced.alliance.edu.in::d70552fc-75e6-44d9-a196-8a309e47e583" providerId="AD" clId="Web-{1DE0CDA5-FC2E-A798-A9DC-6AEDAADC633A}" dt="2021-04-24T14:31:14.865" v="138" actId="20577"/>
        <pc:sldMkLst>
          <pc:docMk/>
          <pc:sldMk cId="1103743049" sldId="266"/>
        </pc:sldMkLst>
        <pc:spChg chg="mod">
          <ac:chgData name="CHANDANA MN" userId="S::mchandanabtech20@ced.alliance.edu.in::d70552fc-75e6-44d9-a196-8a309e47e583" providerId="AD" clId="Web-{1DE0CDA5-FC2E-A798-A9DC-6AEDAADC633A}" dt="2021-04-24T14:31:14.865" v="138" actId="20577"/>
          <ac:spMkLst>
            <pc:docMk/>
            <pc:sldMk cId="1103743049" sldId="266"/>
            <ac:spMk id="2" creationId="{79268C8F-CB5F-4956-B87C-351414642A93}"/>
          </ac:spMkLst>
        </pc:spChg>
        <pc:spChg chg="add del mod">
          <ac:chgData name="CHANDANA MN" userId="S::mchandanabtech20@ced.alliance.edu.in::d70552fc-75e6-44d9-a196-8a309e47e583" providerId="AD" clId="Web-{1DE0CDA5-FC2E-A798-A9DC-6AEDAADC633A}" dt="2021-04-24T13:49:47.150" v="48"/>
          <ac:spMkLst>
            <pc:docMk/>
            <pc:sldMk cId="1103743049" sldId="266"/>
            <ac:spMk id="3" creationId="{CA20DFCA-B720-4003-A691-296FA427CAAA}"/>
          </ac:spMkLst>
        </pc:spChg>
        <pc:spChg chg="add del">
          <ac:chgData name="CHANDANA MN" userId="S::mchandanabtech20@ced.alliance.edu.in::d70552fc-75e6-44d9-a196-8a309e47e583" providerId="AD" clId="Web-{1DE0CDA5-FC2E-A798-A9DC-6AEDAADC633A}" dt="2021-04-24T13:49:47.087" v="47"/>
          <ac:spMkLst>
            <pc:docMk/>
            <pc:sldMk cId="1103743049" sldId="266"/>
            <ac:spMk id="9" creationId="{4117F0C1-BCBB-40C7-99D6-F703E7A4B5F3}"/>
          </ac:spMkLst>
        </pc:spChg>
        <pc:spChg chg="add del">
          <ac:chgData name="CHANDANA MN" userId="S::mchandanabtech20@ced.alliance.edu.in::d70552fc-75e6-44d9-a196-8a309e47e583" providerId="AD" clId="Web-{1DE0CDA5-FC2E-A798-A9DC-6AEDAADC633A}" dt="2021-04-24T13:49:47.087" v="47"/>
          <ac:spMkLst>
            <pc:docMk/>
            <pc:sldMk cId="1103743049" sldId="266"/>
            <ac:spMk id="11" creationId="{D1A5D8BC-B41A-4E96-91C4-D60F5162257E}"/>
          </ac:spMkLst>
        </pc:spChg>
        <pc:spChg chg="add del">
          <ac:chgData name="CHANDANA MN" userId="S::mchandanabtech20@ced.alliance.edu.in::d70552fc-75e6-44d9-a196-8a309e47e583" providerId="AD" clId="Web-{1DE0CDA5-FC2E-A798-A9DC-6AEDAADC633A}" dt="2021-04-24T13:49:47.087" v="47"/>
          <ac:spMkLst>
            <pc:docMk/>
            <pc:sldMk cId="1103743049" sldId="266"/>
            <ac:spMk id="15" creationId="{51287385-D3EA-47A8-A127-6061791ADBB6}"/>
          </ac:spMkLst>
        </pc:spChg>
        <pc:graphicFrameChg chg="add del">
          <ac:chgData name="CHANDANA MN" userId="S::mchandanabtech20@ced.alliance.edu.in::d70552fc-75e6-44d9-a196-8a309e47e583" providerId="AD" clId="Web-{1DE0CDA5-FC2E-A798-A9DC-6AEDAADC633A}" dt="2021-04-24T13:49:47.087" v="47"/>
          <ac:graphicFrameMkLst>
            <pc:docMk/>
            <pc:sldMk cId="1103743049" sldId="266"/>
            <ac:graphicFrameMk id="5" creationId="{27652B26-D01E-43F1-8639-4987B62C45D4}"/>
          </ac:graphicFrameMkLst>
        </pc:graphicFrameChg>
        <pc:graphicFrameChg chg="add">
          <ac:chgData name="CHANDANA MN" userId="S::mchandanabtech20@ced.alliance.edu.in::d70552fc-75e6-44d9-a196-8a309e47e583" providerId="AD" clId="Web-{1DE0CDA5-FC2E-A798-A9DC-6AEDAADC633A}" dt="2021-04-24T13:49:47.150" v="48"/>
          <ac:graphicFrameMkLst>
            <pc:docMk/>
            <pc:sldMk cId="1103743049" sldId="266"/>
            <ac:graphicFrameMk id="6" creationId="{2A1C5662-31DA-4ACA-AA49-328C589532B9}"/>
          </ac:graphicFrameMkLst>
        </pc:graphicFrameChg>
        <pc:picChg chg="add del">
          <ac:chgData name="CHANDANA MN" userId="S::mchandanabtech20@ced.alliance.edu.in::d70552fc-75e6-44d9-a196-8a309e47e583" providerId="AD" clId="Web-{1DE0CDA5-FC2E-A798-A9DC-6AEDAADC633A}" dt="2021-04-24T13:49:47.087" v="47"/>
          <ac:picMkLst>
            <pc:docMk/>
            <pc:sldMk cId="1103743049" sldId="266"/>
            <ac:picMk id="13" creationId="{0D321D5F-FA18-4271-9EAA-0BEA14116BB5}"/>
          </ac:picMkLst>
        </pc:picChg>
      </pc:sldChg>
      <pc:sldChg chg="modSp new">
        <pc:chgData name="CHANDANA MN" userId="S::mchandanabtech20@ced.alliance.edu.in::d70552fc-75e6-44d9-a196-8a309e47e583" providerId="AD" clId="Web-{1DE0CDA5-FC2E-A798-A9DC-6AEDAADC633A}" dt="2021-04-24T14:31:32.662" v="141" actId="20577"/>
        <pc:sldMkLst>
          <pc:docMk/>
          <pc:sldMk cId="4294041538" sldId="267"/>
        </pc:sldMkLst>
        <pc:spChg chg="mod">
          <ac:chgData name="CHANDANA MN" userId="S::mchandanabtech20@ced.alliance.edu.in::d70552fc-75e6-44d9-a196-8a309e47e583" providerId="AD" clId="Web-{1DE0CDA5-FC2E-A798-A9DC-6AEDAADC633A}" dt="2021-04-24T14:31:23.162" v="139" actId="20577"/>
          <ac:spMkLst>
            <pc:docMk/>
            <pc:sldMk cId="4294041538" sldId="267"/>
            <ac:spMk id="2" creationId="{C4D0D629-83ED-489F-868D-9F9A570EC190}"/>
          </ac:spMkLst>
        </pc:spChg>
        <pc:spChg chg="mod">
          <ac:chgData name="CHANDANA MN" userId="S::mchandanabtech20@ced.alliance.edu.in::d70552fc-75e6-44d9-a196-8a309e47e583" providerId="AD" clId="Web-{1DE0CDA5-FC2E-A798-A9DC-6AEDAADC633A}" dt="2021-04-24T14:31:32.662" v="141" actId="20577"/>
          <ac:spMkLst>
            <pc:docMk/>
            <pc:sldMk cId="4294041538" sldId="267"/>
            <ac:spMk id="3" creationId="{2E13165E-3C79-4E7E-848C-EAA7CB508455}"/>
          </ac:spMkLst>
        </pc:spChg>
      </pc:sldChg>
      <pc:sldChg chg="addSp delSp modSp new mod setBg setClrOvrMap">
        <pc:chgData name="CHANDANA MN" userId="S::mchandanabtech20@ced.alliance.edu.in::d70552fc-75e6-44d9-a196-8a309e47e583" providerId="AD" clId="Web-{1DE0CDA5-FC2E-A798-A9DC-6AEDAADC633A}" dt="2021-04-24T14:14:08.505" v="70"/>
        <pc:sldMkLst>
          <pc:docMk/>
          <pc:sldMk cId="2580863670" sldId="268"/>
        </pc:sldMkLst>
        <pc:spChg chg="add mod ord">
          <ac:chgData name="CHANDANA MN" userId="S::mchandanabtech20@ced.alliance.edu.in::d70552fc-75e6-44d9-a196-8a309e47e583" providerId="AD" clId="Web-{1DE0CDA5-FC2E-A798-A9DC-6AEDAADC633A}" dt="2021-04-24T14:14:08.505" v="70"/>
          <ac:spMkLst>
            <pc:docMk/>
            <pc:sldMk cId="2580863670" sldId="268"/>
            <ac:spMk id="2" creationId="{A3AC7C52-F4AD-4396-8A14-00827ADB085C}"/>
          </ac:spMkLst>
        </pc:spChg>
        <pc:spChg chg="add">
          <ac:chgData name="CHANDANA MN" userId="S::mchandanabtech20@ced.alliance.edu.in::d70552fc-75e6-44d9-a196-8a309e47e583" providerId="AD" clId="Web-{1DE0CDA5-FC2E-A798-A9DC-6AEDAADC633A}" dt="2021-04-24T14:14:08.505" v="70"/>
          <ac:spMkLst>
            <pc:docMk/>
            <pc:sldMk cId="2580863670" sldId="268"/>
            <ac:spMk id="10" creationId="{F8C668FA-2417-47B5-B454-2D55FC17FF7A}"/>
          </ac:spMkLst>
        </pc:spChg>
        <pc:spChg chg="add">
          <ac:chgData name="CHANDANA MN" userId="S::mchandanabtech20@ced.alliance.edu.in::d70552fc-75e6-44d9-a196-8a309e47e583" providerId="AD" clId="Web-{1DE0CDA5-FC2E-A798-A9DC-6AEDAADC633A}" dt="2021-04-24T14:14:08.505" v="70"/>
          <ac:spMkLst>
            <pc:docMk/>
            <pc:sldMk cId="2580863670" sldId="268"/>
            <ac:spMk id="14" creationId="{2B4CDDF6-55C3-415A-8D8B-7E03C3D616FC}"/>
          </ac:spMkLst>
        </pc:spChg>
        <pc:picChg chg="add mod">
          <ac:chgData name="CHANDANA MN" userId="S::mchandanabtech20@ced.alliance.edu.in::d70552fc-75e6-44d9-a196-8a309e47e583" providerId="AD" clId="Web-{1DE0CDA5-FC2E-A798-A9DC-6AEDAADC633A}" dt="2021-04-24T14:14:08.505" v="70"/>
          <ac:picMkLst>
            <pc:docMk/>
            <pc:sldMk cId="2580863670" sldId="268"/>
            <ac:picMk id="3" creationId="{E8F04794-19FF-4D0F-A895-837ADD03C2BF}"/>
          </ac:picMkLst>
        </pc:picChg>
        <pc:picChg chg="add del">
          <ac:chgData name="CHANDANA MN" userId="S::mchandanabtech20@ced.alliance.edu.in::d70552fc-75e6-44d9-a196-8a309e47e583" providerId="AD" clId="Web-{1DE0CDA5-FC2E-A798-A9DC-6AEDAADC633A}" dt="2021-04-24T14:14:08.505" v="70"/>
          <ac:picMkLst>
            <pc:docMk/>
            <pc:sldMk cId="2580863670" sldId="268"/>
            <ac:picMk id="5" creationId="{A53ED3FC-3BE8-4F1F-BEF1-74B1C721718A}"/>
          </ac:picMkLst>
        </pc:picChg>
        <pc:picChg chg="add del">
          <ac:chgData name="CHANDANA MN" userId="S::mchandanabtech20@ced.alliance.edu.in::d70552fc-75e6-44d9-a196-8a309e47e583" providerId="AD" clId="Web-{1DE0CDA5-FC2E-A798-A9DC-6AEDAADC633A}" dt="2021-04-24T14:13:40.754" v="64"/>
          <ac:picMkLst>
            <pc:docMk/>
            <pc:sldMk cId="2580863670" sldId="268"/>
            <ac:picMk id="8" creationId="{A53ED3FC-3BE8-4F1F-BEF1-74B1C721718A}"/>
          </ac:picMkLst>
        </pc:picChg>
        <pc:picChg chg="add">
          <ac:chgData name="CHANDANA MN" userId="S::mchandanabtech20@ced.alliance.edu.in::d70552fc-75e6-44d9-a196-8a309e47e583" providerId="AD" clId="Web-{1DE0CDA5-FC2E-A798-A9DC-6AEDAADC633A}" dt="2021-04-24T14:14:08.505" v="70"/>
          <ac:picMkLst>
            <pc:docMk/>
            <pc:sldMk cId="2580863670" sldId="268"/>
            <ac:picMk id="12" creationId="{97FEBA57-8992-46BB-BCF0-5A83FE8E01E8}"/>
          </ac:picMkLst>
        </pc:picChg>
      </pc:sldChg>
    </pc:docChg>
  </pc:docChgLst>
  <pc:docChgLst>
    <pc:chgData name="CHANDANA MN" userId="S::mchandanabtech20@ced.alliance.edu.in::d70552fc-75e6-44d9-a196-8a309e47e583" providerId="AD" clId="Web-{FEF5225F-288D-4486-90CE-8AA92654B9CD}"/>
    <pc:docChg chg="addSld modSld">
      <pc:chgData name="CHANDANA MN" userId="S::mchandanabtech20@ced.alliance.edu.in::d70552fc-75e6-44d9-a196-8a309e47e583" providerId="AD" clId="Web-{FEF5225F-288D-4486-90CE-8AA92654B9CD}" dt="2021-04-24T12:27:20.567" v="290" actId="20577"/>
      <pc:docMkLst>
        <pc:docMk/>
      </pc:docMkLst>
      <pc:sldChg chg="addSp delSp modSp mod setBg setClrOvrMap">
        <pc:chgData name="CHANDANA MN" userId="S::mchandanabtech20@ced.alliance.edu.in::d70552fc-75e6-44d9-a196-8a309e47e583" providerId="AD" clId="Web-{FEF5225F-288D-4486-90CE-8AA92654B9CD}" dt="2021-04-24T11:23:03.908" v="91" actId="20577"/>
        <pc:sldMkLst>
          <pc:docMk/>
          <pc:sldMk cId="2526593619" sldId="256"/>
        </pc:sldMkLst>
        <pc:spChg chg="mod">
          <ac:chgData name="CHANDANA MN" userId="S::mchandanabtech20@ced.alliance.edu.in::d70552fc-75e6-44d9-a196-8a309e47e583" providerId="AD" clId="Web-{FEF5225F-288D-4486-90CE-8AA92654B9CD}" dt="2021-04-24T11:21:33.590" v="85" actId="1076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CHANDANA MN" userId="S::mchandanabtech20@ced.alliance.edu.in::d70552fc-75e6-44d9-a196-8a309e47e583" providerId="AD" clId="Web-{FEF5225F-288D-4486-90CE-8AA92654B9CD}" dt="2021-04-24T11:23:03.908" v="91" actId="20577"/>
          <ac:spMkLst>
            <pc:docMk/>
            <pc:sldMk cId="2526593619" sldId="256"/>
            <ac:spMk id="3" creationId="{00000000-0000-0000-0000-000000000000}"/>
          </ac:spMkLst>
        </pc:spChg>
        <pc:spChg chg="add del">
          <ac:chgData name="CHANDANA MN" userId="S::mchandanabtech20@ced.alliance.edu.in::d70552fc-75e6-44d9-a196-8a309e47e583" providerId="AD" clId="Web-{FEF5225F-288D-4486-90CE-8AA92654B9CD}" dt="2021-04-24T11:10:43.368" v="54"/>
          <ac:spMkLst>
            <pc:docMk/>
            <pc:sldMk cId="2526593619" sldId="256"/>
            <ac:spMk id="9" creationId="{1F94DC1C-47D1-41D7-8B1B-9A036D614027}"/>
          </ac:spMkLst>
        </pc:spChg>
        <pc:spChg chg="add del">
          <ac:chgData name="CHANDANA MN" userId="S::mchandanabtech20@ced.alliance.edu.in::d70552fc-75e6-44d9-a196-8a309e47e583" providerId="AD" clId="Web-{FEF5225F-288D-4486-90CE-8AA92654B9CD}" dt="2021-04-24T11:10:43.368" v="54"/>
          <ac:spMkLst>
            <pc:docMk/>
            <pc:sldMk cId="2526593619" sldId="256"/>
            <ac:spMk id="13" creationId="{AC12A592-C02D-46EF-8E1F-9335DB8D71DF}"/>
          </ac:spMkLst>
        </pc:spChg>
        <pc:spChg chg="add del">
          <ac:chgData name="CHANDANA MN" userId="S::mchandanabtech20@ced.alliance.edu.in::d70552fc-75e6-44d9-a196-8a309e47e583" providerId="AD" clId="Web-{FEF5225F-288D-4486-90CE-8AA92654B9CD}" dt="2021-04-24T11:10:43.368" v="54"/>
          <ac:spMkLst>
            <pc:docMk/>
            <pc:sldMk cId="2526593619" sldId="256"/>
            <ac:spMk id="15" creationId="{24005816-5BCA-4665-8A58-5580F8E9C84A}"/>
          </ac:spMkLst>
        </pc:spChg>
        <pc:spChg chg="add">
          <ac:chgData name="CHANDANA MN" userId="S::mchandanabtech20@ced.alliance.edu.in::d70552fc-75e6-44d9-a196-8a309e47e583" providerId="AD" clId="Web-{FEF5225F-288D-4486-90CE-8AA92654B9CD}" dt="2021-04-24T11:10:43.368" v="54"/>
          <ac:spMkLst>
            <pc:docMk/>
            <pc:sldMk cId="2526593619" sldId="256"/>
            <ac:spMk id="100" creationId="{1F94DC1C-47D1-41D7-8B1B-9A036D614027}"/>
          </ac:spMkLst>
        </pc:spChg>
        <pc:spChg chg="add">
          <ac:chgData name="CHANDANA MN" userId="S::mchandanabtech20@ced.alliance.edu.in::d70552fc-75e6-44d9-a196-8a309e47e583" providerId="AD" clId="Web-{FEF5225F-288D-4486-90CE-8AA92654B9CD}" dt="2021-04-24T11:10:43.368" v="54"/>
          <ac:spMkLst>
            <pc:docMk/>
            <pc:sldMk cId="2526593619" sldId="256"/>
            <ac:spMk id="104" creationId="{AC12A592-C02D-46EF-8E1F-9335DB8D71DF}"/>
          </ac:spMkLst>
        </pc:spChg>
        <pc:spChg chg="add">
          <ac:chgData name="CHANDANA MN" userId="S::mchandanabtech20@ced.alliance.edu.in::d70552fc-75e6-44d9-a196-8a309e47e583" providerId="AD" clId="Web-{FEF5225F-288D-4486-90CE-8AA92654B9CD}" dt="2021-04-24T11:10:43.368" v="54"/>
          <ac:spMkLst>
            <pc:docMk/>
            <pc:sldMk cId="2526593619" sldId="256"/>
            <ac:spMk id="106" creationId="{24005816-5BCA-4665-8A58-5580F8E9C84A}"/>
          </ac:spMkLst>
        </pc:spChg>
        <pc:grpChg chg="add del">
          <ac:chgData name="CHANDANA MN" userId="S::mchandanabtech20@ced.alliance.edu.in::d70552fc-75e6-44d9-a196-8a309e47e583" providerId="AD" clId="Web-{FEF5225F-288D-4486-90CE-8AA92654B9CD}" dt="2021-04-24T11:10:43.368" v="54"/>
          <ac:grpSpMkLst>
            <pc:docMk/>
            <pc:sldMk cId="2526593619" sldId="256"/>
            <ac:grpSpMk id="17" creationId="{BF07F359-8CA3-4854-91E7-EE6004020511}"/>
          </ac:grpSpMkLst>
        </pc:grpChg>
        <pc:grpChg chg="add">
          <ac:chgData name="CHANDANA MN" userId="S::mchandanabtech20@ced.alliance.edu.in::d70552fc-75e6-44d9-a196-8a309e47e583" providerId="AD" clId="Web-{FEF5225F-288D-4486-90CE-8AA92654B9CD}" dt="2021-04-24T11:10:43.368" v="54"/>
          <ac:grpSpMkLst>
            <pc:docMk/>
            <pc:sldMk cId="2526593619" sldId="256"/>
            <ac:grpSpMk id="108" creationId="{BF07F359-8CA3-4854-91E7-EE6004020511}"/>
          </ac:grpSpMkLst>
        </pc:grpChg>
        <pc:picChg chg="add mod">
          <ac:chgData name="CHANDANA MN" userId="S::mchandanabtech20@ced.alliance.edu.in::d70552fc-75e6-44d9-a196-8a309e47e583" providerId="AD" clId="Web-{FEF5225F-288D-4486-90CE-8AA92654B9CD}" dt="2021-04-24T10:58:13.292" v="1"/>
          <ac:picMkLst>
            <pc:docMk/>
            <pc:sldMk cId="2526593619" sldId="256"/>
            <ac:picMk id="4" creationId="{DE22C4F4-8AB9-4546-91B2-E5CA6D42C5F0}"/>
          </ac:picMkLst>
        </pc:picChg>
        <pc:picChg chg="add del">
          <ac:chgData name="CHANDANA MN" userId="S::mchandanabtech20@ced.alliance.edu.in::d70552fc-75e6-44d9-a196-8a309e47e583" providerId="AD" clId="Web-{FEF5225F-288D-4486-90CE-8AA92654B9CD}" dt="2021-04-24T11:10:43.368" v="54"/>
          <ac:picMkLst>
            <pc:docMk/>
            <pc:sldMk cId="2526593619" sldId="256"/>
            <ac:picMk id="11" creationId="{811383CE-CE86-4E1C-B289-798EB9E6E0E5}"/>
          </ac:picMkLst>
        </pc:picChg>
        <pc:picChg chg="add">
          <ac:chgData name="CHANDANA MN" userId="S::mchandanabtech20@ced.alliance.edu.in::d70552fc-75e6-44d9-a196-8a309e47e583" providerId="AD" clId="Web-{FEF5225F-288D-4486-90CE-8AA92654B9CD}" dt="2021-04-24T11:10:43.368" v="54"/>
          <ac:picMkLst>
            <pc:docMk/>
            <pc:sldMk cId="2526593619" sldId="256"/>
            <ac:picMk id="102" creationId="{811383CE-CE86-4E1C-B289-798EB9E6E0E5}"/>
          </ac:picMkLst>
        </pc:picChg>
      </pc:sldChg>
      <pc:sldChg chg="addSp delSp modSp new">
        <pc:chgData name="CHANDANA MN" userId="S::mchandanabtech20@ced.alliance.edu.in::d70552fc-75e6-44d9-a196-8a309e47e583" providerId="AD" clId="Web-{FEF5225F-288D-4486-90CE-8AA92654B9CD}" dt="2021-04-24T11:48:08.885" v="101" actId="14100"/>
        <pc:sldMkLst>
          <pc:docMk/>
          <pc:sldMk cId="2963204595" sldId="257"/>
        </pc:sldMkLst>
        <pc:spChg chg="mod">
          <ac:chgData name="CHANDANA MN" userId="S::mchandanabtech20@ced.alliance.edu.in::d70552fc-75e6-44d9-a196-8a309e47e583" providerId="AD" clId="Web-{FEF5225F-288D-4486-90CE-8AA92654B9CD}" dt="2021-04-24T11:46:31.801" v="98" actId="20577"/>
          <ac:spMkLst>
            <pc:docMk/>
            <pc:sldMk cId="2963204595" sldId="257"/>
            <ac:spMk id="2" creationId="{7C9B0010-14B7-4EC0-A419-B04843B725B1}"/>
          </ac:spMkLst>
        </pc:spChg>
        <pc:spChg chg="del">
          <ac:chgData name="CHANDANA MN" userId="S::mchandanabtech20@ced.alliance.edu.in::d70552fc-75e6-44d9-a196-8a309e47e583" providerId="AD" clId="Web-{FEF5225F-288D-4486-90CE-8AA92654B9CD}" dt="2021-04-24T11:31:14.083" v="95"/>
          <ac:spMkLst>
            <pc:docMk/>
            <pc:sldMk cId="2963204595" sldId="257"/>
            <ac:spMk id="3" creationId="{490E9FB6-6461-4FF8-9B89-9D82CB2C4729}"/>
          </ac:spMkLst>
        </pc:spChg>
        <pc:picChg chg="add mod ord">
          <ac:chgData name="CHANDANA MN" userId="S::mchandanabtech20@ced.alliance.edu.in::d70552fc-75e6-44d9-a196-8a309e47e583" providerId="AD" clId="Web-{FEF5225F-288D-4486-90CE-8AA92654B9CD}" dt="2021-04-24T11:48:08.885" v="101" actId="14100"/>
          <ac:picMkLst>
            <pc:docMk/>
            <pc:sldMk cId="2963204595" sldId="257"/>
            <ac:picMk id="4" creationId="{F251BD36-1364-4980-B62A-C95B956FD6D0}"/>
          </ac:picMkLst>
        </pc:picChg>
      </pc:sldChg>
      <pc:sldChg chg="modSp new">
        <pc:chgData name="CHANDANA MN" userId="S::mchandanabtech20@ced.alliance.edu.in::d70552fc-75e6-44d9-a196-8a309e47e583" providerId="AD" clId="Web-{FEF5225F-288D-4486-90CE-8AA92654B9CD}" dt="2021-04-24T11:52:46.341" v="143" actId="20577"/>
        <pc:sldMkLst>
          <pc:docMk/>
          <pc:sldMk cId="907685648" sldId="258"/>
        </pc:sldMkLst>
        <pc:spChg chg="mod">
          <ac:chgData name="CHANDANA MN" userId="S::mchandanabtech20@ced.alliance.edu.in::d70552fc-75e6-44d9-a196-8a309e47e583" providerId="AD" clId="Web-{FEF5225F-288D-4486-90CE-8AA92654B9CD}" dt="2021-04-24T11:49:12.905" v="106" actId="20577"/>
          <ac:spMkLst>
            <pc:docMk/>
            <pc:sldMk cId="907685648" sldId="258"/>
            <ac:spMk id="2" creationId="{739B3045-4412-4123-8CFE-21ED78E7D2E7}"/>
          </ac:spMkLst>
        </pc:spChg>
        <pc:spChg chg="mod">
          <ac:chgData name="CHANDANA MN" userId="S::mchandanabtech20@ced.alliance.edu.in::d70552fc-75e6-44d9-a196-8a309e47e583" providerId="AD" clId="Web-{FEF5225F-288D-4486-90CE-8AA92654B9CD}" dt="2021-04-24T11:52:46.341" v="143" actId="20577"/>
          <ac:spMkLst>
            <pc:docMk/>
            <pc:sldMk cId="907685648" sldId="258"/>
            <ac:spMk id="3" creationId="{D0F64FA1-D4FC-4085-BCC2-1D4E1D9718CD}"/>
          </ac:spMkLst>
        </pc:spChg>
      </pc:sldChg>
      <pc:sldChg chg="addSp delSp modSp new">
        <pc:chgData name="CHANDANA MN" userId="S::mchandanabtech20@ced.alliance.edu.in::d70552fc-75e6-44d9-a196-8a309e47e583" providerId="AD" clId="Web-{FEF5225F-288D-4486-90CE-8AA92654B9CD}" dt="2021-04-24T11:55:36.056" v="149" actId="14100"/>
        <pc:sldMkLst>
          <pc:docMk/>
          <pc:sldMk cId="4076139325" sldId="259"/>
        </pc:sldMkLst>
        <pc:spChg chg="del">
          <ac:chgData name="CHANDANA MN" userId="S::mchandanabtech20@ced.alliance.edu.in::d70552fc-75e6-44d9-a196-8a309e47e583" providerId="AD" clId="Web-{FEF5225F-288D-4486-90CE-8AA92654B9CD}" dt="2021-04-24T11:55:13.570" v="145"/>
          <ac:spMkLst>
            <pc:docMk/>
            <pc:sldMk cId="4076139325" sldId="259"/>
            <ac:spMk id="3" creationId="{3FC8A1B2-9331-4265-AE59-C1BA8552C289}"/>
          </ac:spMkLst>
        </pc:spChg>
        <pc:picChg chg="add mod ord">
          <ac:chgData name="CHANDANA MN" userId="S::mchandanabtech20@ced.alliance.edu.in::d70552fc-75e6-44d9-a196-8a309e47e583" providerId="AD" clId="Web-{FEF5225F-288D-4486-90CE-8AA92654B9CD}" dt="2021-04-24T11:55:36.056" v="149" actId="14100"/>
          <ac:picMkLst>
            <pc:docMk/>
            <pc:sldMk cId="4076139325" sldId="259"/>
            <ac:picMk id="4" creationId="{CA49E4B1-E19C-44B3-B513-77C6C43BD04F}"/>
          </ac:picMkLst>
        </pc:picChg>
      </pc:sldChg>
      <pc:sldChg chg="addSp delSp modSp new mod setBg setClrOvrMap">
        <pc:chgData name="CHANDANA MN" userId="S::mchandanabtech20@ced.alliance.edu.in::d70552fc-75e6-44d9-a196-8a309e47e583" providerId="AD" clId="Web-{FEF5225F-288D-4486-90CE-8AA92654B9CD}" dt="2021-04-24T12:09:23.018" v="248"/>
        <pc:sldMkLst>
          <pc:docMk/>
          <pc:sldMk cId="3663350010" sldId="260"/>
        </pc:sldMkLst>
        <pc:spChg chg="mod">
          <ac:chgData name="CHANDANA MN" userId="S::mchandanabtech20@ced.alliance.edu.in::d70552fc-75e6-44d9-a196-8a309e47e583" providerId="AD" clId="Web-{FEF5225F-288D-4486-90CE-8AA92654B9CD}" dt="2021-04-24T12:09:23.018" v="248"/>
          <ac:spMkLst>
            <pc:docMk/>
            <pc:sldMk cId="3663350010" sldId="260"/>
            <ac:spMk id="2" creationId="{AB43459B-16EC-4C8E-B132-1EE7BF11326D}"/>
          </ac:spMkLst>
        </pc:spChg>
        <pc:spChg chg="del mod">
          <ac:chgData name="CHANDANA MN" userId="S::mchandanabtech20@ced.alliance.edu.in::d70552fc-75e6-44d9-a196-8a309e47e583" providerId="AD" clId="Web-{FEF5225F-288D-4486-90CE-8AA92654B9CD}" dt="2021-04-24T12:01:12.516" v="160"/>
          <ac:spMkLst>
            <pc:docMk/>
            <pc:sldMk cId="3663350010" sldId="260"/>
            <ac:spMk id="3" creationId="{FD262576-AD41-483C-9467-373C6B93F067}"/>
          </ac:spMkLst>
        </pc:spChg>
        <pc:spChg chg="add">
          <ac:chgData name="CHANDANA MN" userId="S::mchandanabtech20@ced.alliance.edu.in::d70552fc-75e6-44d9-a196-8a309e47e583" providerId="AD" clId="Web-{FEF5225F-288D-4486-90CE-8AA92654B9CD}" dt="2021-04-24T12:09:23.018" v="248"/>
          <ac:spMkLst>
            <pc:docMk/>
            <pc:sldMk cId="3663350010" sldId="260"/>
            <ac:spMk id="6" creationId="{4117F0C1-BCBB-40C7-99D6-F703E7A4B5F3}"/>
          </ac:spMkLst>
        </pc:spChg>
        <pc:spChg chg="add">
          <ac:chgData name="CHANDANA MN" userId="S::mchandanabtech20@ced.alliance.edu.in::d70552fc-75e6-44d9-a196-8a309e47e583" providerId="AD" clId="Web-{FEF5225F-288D-4486-90CE-8AA92654B9CD}" dt="2021-04-24T12:09:23.018" v="248"/>
          <ac:spMkLst>
            <pc:docMk/>
            <pc:sldMk cId="3663350010" sldId="260"/>
            <ac:spMk id="7" creationId="{D1A5D8BC-B41A-4E96-91C4-D60F5162257E}"/>
          </ac:spMkLst>
        </pc:spChg>
        <pc:spChg chg="add del">
          <ac:chgData name="CHANDANA MN" userId="S::mchandanabtech20@ced.alliance.edu.in::d70552fc-75e6-44d9-a196-8a309e47e583" providerId="AD" clId="Web-{FEF5225F-288D-4486-90CE-8AA92654B9CD}" dt="2021-04-24T12:09:22.955" v="247"/>
          <ac:spMkLst>
            <pc:docMk/>
            <pc:sldMk cId="3663350010" sldId="260"/>
            <ac:spMk id="9" creationId="{4117F0C1-BCBB-40C7-99D6-F703E7A4B5F3}"/>
          </ac:spMkLst>
        </pc:spChg>
        <pc:spChg chg="add">
          <ac:chgData name="CHANDANA MN" userId="S::mchandanabtech20@ced.alliance.edu.in::d70552fc-75e6-44d9-a196-8a309e47e583" providerId="AD" clId="Web-{FEF5225F-288D-4486-90CE-8AA92654B9CD}" dt="2021-04-24T12:09:23.018" v="248"/>
          <ac:spMkLst>
            <pc:docMk/>
            <pc:sldMk cId="3663350010" sldId="260"/>
            <ac:spMk id="10" creationId="{51287385-D3EA-47A8-A127-6061791ADBB6}"/>
          </ac:spMkLst>
        </pc:spChg>
        <pc:spChg chg="add del">
          <ac:chgData name="CHANDANA MN" userId="S::mchandanabtech20@ced.alliance.edu.in::d70552fc-75e6-44d9-a196-8a309e47e583" providerId="AD" clId="Web-{FEF5225F-288D-4486-90CE-8AA92654B9CD}" dt="2021-04-24T12:09:22.955" v="247"/>
          <ac:spMkLst>
            <pc:docMk/>
            <pc:sldMk cId="3663350010" sldId="260"/>
            <ac:spMk id="11" creationId="{D1A5D8BC-B41A-4E96-91C4-D60F5162257E}"/>
          </ac:spMkLst>
        </pc:spChg>
        <pc:spChg chg="add del">
          <ac:chgData name="CHANDANA MN" userId="S::mchandanabtech20@ced.alliance.edu.in::d70552fc-75e6-44d9-a196-8a309e47e583" providerId="AD" clId="Web-{FEF5225F-288D-4486-90CE-8AA92654B9CD}" dt="2021-04-24T12:09:22.955" v="247"/>
          <ac:spMkLst>
            <pc:docMk/>
            <pc:sldMk cId="3663350010" sldId="260"/>
            <ac:spMk id="15" creationId="{51287385-D3EA-47A8-A127-6061791ADBB6}"/>
          </ac:spMkLst>
        </pc:spChg>
        <pc:graphicFrameChg chg="add mod ord modGraphic">
          <ac:chgData name="CHANDANA MN" userId="S::mchandanabtech20@ced.alliance.edu.in::d70552fc-75e6-44d9-a196-8a309e47e583" providerId="AD" clId="Web-{FEF5225F-288D-4486-90CE-8AA92654B9CD}" dt="2021-04-24T12:09:23.018" v="248"/>
          <ac:graphicFrameMkLst>
            <pc:docMk/>
            <pc:sldMk cId="3663350010" sldId="260"/>
            <ac:graphicFrameMk id="4" creationId="{F031DC39-FC9B-4B47-8305-0CD9CE2188B2}"/>
          </ac:graphicFrameMkLst>
        </pc:graphicFrameChg>
        <pc:picChg chg="add">
          <ac:chgData name="CHANDANA MN" userId="S::mchandanabtech20@ced.alliance.edu.in::d70552fc-75e6-44d9-a196-8a309e47e583" providerId="AD" clId="Web-{FEF5225F-288D-4486-90CE-8AA92654B9CD}" dt="2021-04-24T12:09:23.018" v="248"/>
          <ac:picMkLst>
            <pc:docMk/>
            <pc:sldMk cId="3663350010" sldId="260"/>
            <ac:picMk id="8" creationId="{0D321D5F-FA18-4271-9EAA-0BEA14116BB5}"/>
          </ac:picMkLst>
        </pc:picChg>
        <pc:picChg chg="add del">
          <ac:chgData name="CHANDANA MN" userId="S::mchandanabtech20@ced.alliance.edu.in::d70552fc-75e6-44d9-a196-8a309e47e583" providerId="AD" clId="Web-{FEF5225F-288D-4486-90CE-8AA92654B9CD}" dt="2021-04-24T12:09:22.955" v="247"/>
          <ac:picMkLst>
            <pc:docMk/>
            <pc:sldMk cId="3663350010" sldId="260"/>
            <ac:picMk id="13" creationId="{0D321D5F-FA18-4271-9EAA-0BEA14116BB5}"/>
          </ac:picMkLst>
        </pc:picChg>
      </pc:sldChg>
      <pc:sldChg chg="new">
        <pc:chgData name="CHANDANA MN" userId="S::mchandanabtech20@ced.alliance.edu.in::d70552fc-75e6-44d9-a196-8a309e47e583" providerId="AD" clId="Web-{FEF5225F-288D-4486-90CE-8AA92654B9CD}" dt="2021-04-24T12:20:31.680" v="249"/>
        <pc:sldMkLst>
          <pc:docMk/>
          <pc:sldMk cId="4246444066" sldId="261"/>
        </pc:sldMkLst>
      </pc:sldChg>
      <pc:sldChg chg="modSp new">
        <pc:chgData name="CHANDANA MN" userId="S::mchandanabtech20@ced.alliance.edu.in::d70552fc-75e6-44d9-a196-8a309e47e583" providerId="AD" clId="Web-{FEF5225F-288D-4486-90CE-8AA92654B9CD}" dt="2021-04-24T12:27:20.567" v="290" actId="20577"/>
        <pc:sldMkLst>
          <pc:docMk/>
          <pc:sldMk cId="2618904779" sldId="262"/>
        </pc:sldMkLst>
        <pc:spChg chg="mod">
          <ac:chgData name="CHANDANA MN" userId="S::mchandanabtech20@ced.alliance.edu.in::d70552fc-75e6-44d9-a196-8a309e47e583" providerId="AD" clId="Web-{FEF5225F-288D-4486-90CE-8AA92654B9CD}" dt="2021-04-24T12:22:03.186" v="261" actId="20577"/>
          <ac:spMkLst>
            <pc:docMk/>
            <pc:sldMk cId="2618904779" sldId="262"/>
            <ac:spMk id="2" creationId="{26331E5D-418A-448A-ABE5-3229030D6221}"/>
          </ac:spMkLst>
        </pc:spChg>
        <pc:spChg chg="mod">
          <ac:chgData name="CHANDANA MN" userId="S::mchandanabtech20@ced.alliance.edu.in::d70552fc-75e6-44d9-a196-8a309e47e583" providerId="AD" clId="Web-{FEF5225F-288D-4486-90CE-8AA92654B9CD}" dt="2021-04-24T12:27:20.567" v="290" actId="20577"/>
          <ac:spMkLst>
            <pc:docMk/>
            <pc:sldMk cId="2618904779" sldId="262"/>
            <ac:spMk id="3" creationId="{B2CCED56-70C1-4E5E-AB71-294555B578B7}"/>
          </ac:spMkLst>
        </pc:spChg>
      </pc:sldChg>
    </pc:docChg>
  </pc:docChgLst>
  <pc:docChgLst>
    <pc:chgData clId="Web-{8E522E2E-957F-AC9A-F6B9-2822BD3B7647}"/>
    <pc:docChg chg="modSld">
      <pc:chgData name="" userId="" providerId="" clId="Web-{8E522E2E-957F-AC9A-F6B9-2822BD3B7647}" dt="2021-07-05T13:16:00.018" v="0"/>
      <pc:docMkLst>
        <pc:docMk/>
      </pc:docMkLst>
      <pc:sldChg chg="addSp delSp modSp">
        <pc:chgData name="" userId="" providerId="" clId="Web-{8E522E2E-957F-AC9A-F6B9-2822BD3B7647}" dt="2021-07-05T13:16:00.018" v="0"/>
        <pc:sldMkLst>
          <pc:docMk/>
          <pc:sldMk cId="2963204595" sldId="257"/>
        </pc:sldMkLst>
        <pc:spChg chg="add mod">
          <ac:chgData name="" userId="" providerId="" clId="Web-{8E522E2E-957F-AC9A-F6B9-2822BD3B7647}" dt="2021-07-05T13:16:00.018" v="0"/>
          <ac:spMkLst>
            <pc:docMk/>
            <pc:sldMk cId="2963204595" sldId="257"/>
            <ac:spMk id="5" creationId="{4E584BD7-ECBC-4A2A-8FC0-6CDB85662523}"/>
          </ac:spMkLst>
        </pc:spChg>
        <pc:picChg chg="del">
          <ac:chgData name="" userId="" providerId="" clId="Web-{8E522E2E-957F-AC9A-F6B9-2822BD3B7647}" dt="2021-07-05T13:16:00.018" v="0"/>
          <ac:picMkLst>
            <pc:docMk/>
            <pc:sldMk cId="2963204595" sldId="257"/>
            <ac:picMk id="4" creationId="{F251BD36-1364-4980-B62A-C95B956FD6D0}"/>
          </ac:picMkLst>
        </pc:picChg>
      </pc:sldChg>
    </pc:docChg>
  </pc:docChgLst>
  <pc:docChgLst>
    <pc:chgData name="CHANDANA MN" userId="S::mchandanabtech20@ced.alliance.edu.in::d70552fc-75e6-44d9-a196-8a309e47e583" providerId="AD" clId="Web-{7260C19F-B0D8-0000-862C-940C6AEF1FFC}"/>
    <pc:docChg chg="addSld modSld">
      <pc:chgData name="CHANDANA MN" userId="S::mchandanabtech20@ced.alliance.edu.in::d70552fc-75e6-44d9-a196-8a309e47e583" providerId="AD" clId="Web-{7260C19F-B0D8-0000-862C-940C6AEF1FFC}" dt="2021-04-24T13:03:25.286" v="109"/>
      <pc:docMkLst>
        <pc:docMk/>
      </pc:docMkLst>
      <pc:sldChg chg="addSp delSp modSp mod setBg">
        <pc:chgData name="CHANDANA MN" userId="S::mchandanabtech20@ced.alliance.edu.in::d70552fc-75e6-44d9-a196-8a309e47e583" providerId="AD" clId="Web-{7260C19F-B0D8-0000-862C-940C6AEF1FFC}" dt="2021-04-24T12:56:10.958" v="53"/>
        <pc:sldMkLst>
          <pc:docMk/>
          <pc:sldMk cId="4246444066" sldId="261"/>
        </pc:sldMkLst>
        <pc:spChg chg="mod">
          <ac:chgData name="CHANDANA MN" userId="S::mchandanabtech20@ced.alliance.edu.in::d70552fc-75e6-44d9-a196-8a309e47e583" providerId="AD" clId="Web-{7260C19F-B0D8-0000-862C-940C6AEF1FFC}" dt="2021-04-24T12:54:28.685" v="52"/>
          <ac:spMkLst>
            <pc:docMk/>
            <pc:sldMk cId="4246444066" sldId="261"/>
            <ac:spMk id="2" creationId="{B44D8F06-FDB1-4426-9A89-7CE13316AA19}"/>
          </ac:spMkLst>
        </pc:spChg>
        <pc:spChg chg="del">
          <ac:chgData name="CHANDANA MN" userId="S::mchandanabtech20@ced.alliance.edu.in::d70552fc-75e6-44d9-a196-8a309e47e583" providerId="AD" clId="Web-{7260C19F-B0D8-0000-862C-940C6AEF1FFC}" dt="2021-04-24T12:53:53.355" v="47"/>
          <ac:spMkLst>
            <pc:docMk/>
            <pc:sldMk cId="4246444066" sldId="261"/>
            <ac:spMk id="3" creationId="{97EA61DB-AB17-4C5D-88C6-DB444CD9F961}"/>
          </ac:spMkLst>
        </pc:spChg>
        <pc:spChg chg="add del">
          <ac:chgData name="CHANDANA MN" userId="S::mchandanabtech20@ced.alliance.edu.in::d70552fc-75e6-44d9-a196-8a309e47e583" providerId="AD" clId="Web-{7260C19F-B0D8-0000-862C-940C6AEF1FFC}" dt="2021-04-24T12:54:28.685" v="52"/>
          <ac:spMkLst>
            <pc:docMk/>
            <pc:sldMk cId="4246444066" sldId="261"/>
            <ac:spMk id="8" creationId="{034AA117-A4FC-43E6-9C32-6596DDA19A43}"/>
          </ac:spMkLst>
        </pc:spChg>
        <pc:picChg chg="add mod ord">
          <ac:chgData name="CHANDANA MN" userId="S::mchandanabtech20@ced.alliance.edu.in::d70552fc-75e6-44d9-a196-8a309e47e583" providerId="AD" clId="Web-{7260C19F-B0D8-0000-862C-940C6AEF1FFC}" dt="2021-04-24T12:56:10.958" v="53"/>
          <ac:picMkLst>
            <pc:docMk/>
            <pc:sldMk cId="4246444066" sldId="261"/>
            <ac:picMk id="4" creationId="{60CDDBF2-4AF8-4B77-9E9A-C810C499A931}"/>
          </ac:picMkLst>
        </pc:picChg>
      </pc:sldChg>
      <pc:sldChg chg="modSp">
        <pc:chgData name="CHANDANA MN" userId="S::mchandanabtech20@ced.alliance.edu.in::d70552fc-75e6-44d9-a196-8a309e47e583" providerId="AD" clId="Web-{7260C19F-B0D8-0000-862C-940C6AEF1FFC}" dt="2021-04-24T12:38:49.087" v="34" actId="20577"/>
        <pc:sldMkLst>
          <pc:docMk/>
          <pc:sldMk cId="2618904779" sldId="262"/>
        </pc:sldMkLst>
        <pc:spChg chg="mod">
          <ac:chgData name="CHANDANA MN" userId="S::mchandanabtech20@ced.alliance.edu.in::d70552fc-75e6-44d9-a196-8a309e47e583" providerId="AD" clId="Web-{7260C19F-B0D8-0000-862C-940C6AEF1FFC}" dt="2021-04-24T12:38:49.087" v="34" actId="20577"/>
          <ac:spMkLst>
            <pc:docMk/>
            <pc:sldMk cId="2618904779" sldId="262"/>
            <ac:spMk id="3" creationId="{B2CCED56-70C1-4E5E-AB71-294555B578B7}"/>
          </ac:spMkLst>
        </pc:spChg>
      </pc:sldChg>
      <pc:sldChg chg="addSp delSp modSp new mod setBg">
        <pc:chgData name="CHANDANA MN" userId="S::mchandanabtech20@ced.alliance.edu.in::d70552fc-75e6-44d9-a196-8a309e47e583" providerId="AD" clId="Web-{7260C19F-B0D8-0000-862C-940C6AEF1FFC}" dt="2021-04-24T12:48:55.958" v="43" actId="14100"/>
        <pc:sldMkLst>
          <pc:docMk/>
          <pc:sldMk cId="2418792231" sldId="263"/>
        </pc:sldMkLst>
        <pc:spChg chg="add mod">
          <ac:chgData name="CHANDANA MN" userId="S::mchandanabtech20@ced.alliance.edu.in::d70552fc-75e6-44d9-a196-8a309e47e583" providerId="AD" clId="Web-{7260C19F-B0D8-0000-862C-940C6AEF1FFC}" dt="2021-04-24T12:48:41.926" v="39"/>
          <ac:spMkLst>
            <pc:docMk/>
            <pc:sldMk cId="2418792231" sldId="263"/>
            <ac:spMk id="2" creationId="{6694CE53-05B1-4505-BD51-A21913C417A5}"/>
          </ac:spMkLst>
        </pc:spChg>
        <pc:picChg chg="add mod">
          <ac:chgData name="CHANDANA MN" userId="S::mchandanabtech20@ced.alliance.edu.in::d70552fc-75e6-44d9-a196-8a309e47e583" providerId="AD" clId="Web-{7260C19F-B0D8-0000-862C-940C6AEF1FFC}" dt="2021-04-24T12:48:55.958" v="43" actId="14100"/>
          <ac:picMkLst>
            <pc:docMk/>
            <pc:sldMk cId="2418792231" sldId="263"/>
            <ac:picMk id="3" creationId="{7D178A12-DA9C-4C55-82B3-190566E757CC}"/>
          </ac:picMkLst>
        </pc:picChg>
        <pc:picChg chg="add del">
          <ac:chgData name="CHANDANA MN" userId="S::mchandanabtech20@ced.alliance.edu.in::d70552fc-75e6-44d9-a196-8a309e47e583" providerId="AD" clId="Web-{7260C19F-B0D8-0000-862C-940C6AEF1FFC}" dt="2021-04-24T12:48:41.926" v="39"/>
          <ac:picMkLst>
            <pc:docMk/>
            <pc:sldMk cId="2418792231" sldId="263"/>
            <ac:picMk id="8" creationId="{A53ED3FC-3BE8-4F1F-BEF1-74B1C721718A}"/>
          </ac:picMkLst>
        </pc:picChg>
      </pc:sldChg>
      <pc:sldChg chg="addSp delSp modSp new">
        <pc:chgData name="CHANDANA MN" userId="S::mchandanabtech20@ced.alliance.edu.in::d70552fc-75e6-44d9-a196-8a309e47e583" providerId="AD" clId="Web-{7260C19F-B0D8-0000-862C-940C6AEF1FFC}" dt="2021-04-24T13:03:25.286" v="109"/>
        <pc:sldMkLst>
          <pc:docMk/>
          <pc:sldMk cId="1146758851" sldId="264"/>
        </pc:sldMkLst>
        <pc:spChg chg="mod">
          <ac:chgData name="CHANDANA MN" userId="S::mchandanabtech20@ced.alliance.edu.in::d70552fc-75e6-44d9-a196-8a309e47e583" providerId="AD" clId="Web-{7260C19F-B0D8-0000-862C-940C6AEF1FFC}" dt="2021-04-24T12:58:51.813" v="57" actId="20577"/>
          <ac:spMkLst>
            <pc:docMk/>
            <pc:sldMk cId="1146758851" sldId="264"/>
            <ac:spMk id="2" creationId="{F133675C-4B16-4226-A669-D60571A452A9}"/>
          </ac:spMkLst>
        </pc:spChg>
        <pc:spChg chg="del">
          <ac:chgData name="CHANDANA MN" userId="S::mchandanabtech20@ced.alliance.edu.in::d70552fc-75e6-44d9-a196-8a309e47e583" providerId="AD" clId="Web-{7260C19F-B0D8-0000-862C-940C6AEF1FFC}" dt="2021-04-24T12:59:39.364" v="58"/>
          <ac:spMkLst>
            <pc:docMk/>
            <pc:sldMk cId="1146758851" sldId="264"/>
            <ac:spMk id="3" creationId="{8BFDDDA3-A4C9-4972-A0E1-445564B5142E}"/>
          </ac:spMkLst>
        </pc:spChg>
        <pc:graphicFrameChg chg="add mod ord modGraphic">
          <ac:chgData name="CHANDANA MN" userId="S::mchandanabtech20@ced.alliance.edu.in::d70552fc-75e6-44d9-a196-8a309e47e583" providerId="AD" clId="Web-{7260C19F-B0D8-0000-862C-940C6AEF1FFC}" dt="2021-04-24T13:03:25.286" v="109"/>
          <ac:graphicFrameMkLst>
            <pc:docMk/>
            <pc:sldMk cId="1146758851" sldId="264"/>
            <ac:graphicFrameMk id="4" creationId="{479D17BA-7EC3-4981-8EB9-57F5BEC26357}"/>
          </ac:graphicFrameMkLst>
        </pc:graphicFrameChg>
      </pc:sldChg>
    </pc:docChg>
  </pc:docChgLst>
  <pc:docChgLst>
    <pc:chgData name="CHANDANA MN" userId="S::mchandanabtech20@ced.alliance.edu.in::d70552fc-75e6-44d9-a196-8a309e47e583" providerId="AD" clId="Web-{6D6BC19F-E049-0000-862C-90617633BB61}"/>
    <pc:docChg chg="addSld modSld">
      <pc:chgData name="CHANDANA MN" userId="S::mchandanabtech20@ced.alliance.edu.in::d70552fc-75e6-44d9-a196-8a309e47e583" providerId="AD" clId="Web-{6D6BC19F-E049-0000-862C-90617633BB61}" dt="2021-04-24T15:43:34.529" v="14" actId="1076"/>
      <pc:docMkLst>
        <pc:docMk/>
      </pc:docMkLst>
      <pc:sldChg chg="addSp delSp modSp new">
        <pc:chgData name="CHANDANA MN" userId="S::mchandanabtech20@ced.alliance.edu.in::d70552fc-75e6-44d9-a196-8a309e47e583" providerId="AD" clId="Web-{6D6BC19F-E049-0000-862C-90617633BB61}" dt="2021-04-24T15:43:34.529" v="14" actId="1076"/>
        <pc:sldMkLst>
          <pc:docMk/>
          <pc:sldMk cId="1164188395" sldId="269"/>
        </pc:sldMkLst>
        <pc:spChg chg="add del mod">
          <ac:chgData name="CHANDANA MN" userId="S::mchandanabtech20@ced.alliance.edu.in::d70552fc-75e6-44d9-a196-8a309e47e583" providerId="AD" clId="Web-{6D6BC19F-E049-0000-862C-90617633BB61}" dt="2021-04-24T15:42:36.449" v="13"/>
          <ac:spMkLst>
            <pc:docMk/>
            <pc:sldMk cId="1164188395" sldId="269"/>
            <ac:spMk id="4" creationId="{49B93F70-FBFB-46E9-AE2E-ABBA0A348473}"/>
          </ac:spMkLst>
        </pc:spChg>
        <pc:picChg chg="add mod">
          <ac:chgData name="CHANDANA MN" userId="S::mchandanabtech20@ced.alliance.edu.in::d70552fc-75e6-44d9-a196-8a309e47e583" providerId="AD" clId="Web-{6D6BC19F-E049-0000-862C-90617633BB61}" dt="2021-04-24T15:43:34.529" v="14" actId="1076"/>
          <ac:picMkLst>
            <pc:docMk/>
            <pc:sldMk cId="1164188395" sldId="269"/>
            <ac:picMk id="3" creationId="{14C02BE3-A4B7-45EA-9653-6282EB47D3E7}"/>
          </ac:picMkLst>
        </pc:picChg>
      </pc:sldChg>
    </pc:docChg>
  </pc:docChgLst>
  <pc:docChgLst>
    <pc:chgData name="CHANDANA MN" userId="S::mchandanabtech20@ced.alliance.edu.in::d70552fc-75e6-44d9-a196-8a309e47e583" providerId="AD" clId="Web-{8E522E2E-957F-AC9A-F6B9-2822BD3B7647}"/>
    <pc:docChg chg="modSld">
      <pc:chgData name="CHANDANA MN" userId="S::mchandanabtech20@ced.alliance.edu.in::d70552fc-75e6-44d9-a196-8a309e47e583" providerId="AD" clId="Web-{8E522E2E-957F-AC9A-F6B9-2822BD3B7647}" dt="2021-07-05T13:19:40.567" v="20" actId="20577"/>
      <pc:docMkLst>
        <pc:docMk/>
      </pc:docMkLst>
      <pc:sldChg chg="modSp">
        <pc:chgData name="CHANDANA MN" userId="S::mchandanabtech20@ced.alliance.edu.in::d70552fc-75e6-44d9-a196-8a309e47e583" providerId="AD" clId="Web-{8E522E2E-957F-AC9A-F6B9-2822BD3B7647}" dt="2021-07-05T13:19:40.567" v="20" actId="20577"/>
        <pc:sldMkLst>
          <pc:docMk/>
          <pc:sldMk cId="2526593619" sldId="256"/>
        </pc:sldMkLst>
        <pc:spChg chg="mod">
          <ac:chgData name="CHANDANA MN" userId="S::mchandanabtech20@ced.alliance.edu.in::d70552fc-75e6-44d9-a196-8a309e47e583" providerId="AD" clId="Web-{8E522E2E-957F-AC9A-F6B9-2822BD3B7647}" dt="2021-07-05T13:19:40.567" v="20" actId="20577"/>
          <ac:spMkLst>
            <pc:docMk/>
            <pc:sldMk cId="2526593619" sldId="256"/>
            <ac:spMk id="3" creationId="{00000000-0000-0000-0000-000000000000}"/>
          </ac:spMkLst>
        </pc:spChg>
      </pc:sldChg>
      <pc:sldChg chg="addSp delSp modSp mod setBg addAnim delAnim">
        <pc:chgData name="CHANDANA MN" userId="S::mchandanabtech20@ced.alliance.edu.in::d70552fc-75e6-44d9-a196-8a309e47e583" providerId="AD" clId="Web-{8E522E2E-957F-AC9A-F6B9-2822BD3B7647}" dt="2021-07-05T13:18:55.754" v="17"/>
        <pc:sldMkLst>
          <pc:docMk/>
          <pc:sldMk cId="2963204595" sldId="257"/>
        </pc:sldMkLst>
        <pc:spChg chg="mod">
          <ac:chgData name="CHANDANA MN" userId="S::mchandanabtech20@ced.alliance.edu.in::d70552fc-75e6-44d9-a196-8a309e47e583" providerId="AD" clId="Web-{8E522E2E-957F-AC9A-F6B9-2822BD3B7647}" dt="2021-07-05T13:18:55.754" v="17"/>
          <ac:spMkLst>
            <pc:docMk/>
            <pc:sldMk cId="2963204595" sldId="257"/>
            <ac:spMk id="2" creationId="{7C9B0010-14B7-4EC0-A419-B04843B725B1}"/>
          </ac:spMkLst>
        </pc:spChg>
        <pc:spChg chg="del">
          <ac:chgData name="CHANDANA MN" userId="S::mchandanabtech20@ced.alliance.edu.in::d70552fc-75e6-44d9-a196-8a309e47e583" providerId="AD" clId="Web-{8E522E2E-957F-AC9A-F6B9-2822BD3B7647}" dt="2021-07-05T13:16:04.987" v="0"/>
          <ac:spMkLst>
            <pc:docMk/>
            <pc:sldMk cId="2963204595" sldId="257"/>
            <ac:spMk id="5" creationId="{4E584BD7-ECBC-4A2A-8FC0-6CDB85662523}"/>
          </ac:spMkLst>
        </pc:spChg>
        <pc:spChg chg="add del">
          <ac:chgData name="CHANDANA MN" userId="S::mchandanabtech20@ced.alliance.edu.in::d70552fc-75e6-44d9-a196-8a309e47e583" providerId="AD" clId="Web-{8E522E2E-957F-AC9A-F6B9-2822BD3B7647}" dt="2021-07-05T13:18:55.738" v="16"/>
          <ac:spMkLst>
            <pc:docMk/>
            <pc:sldMk cId="2963204595" sldId="257"/>
            <ac:spMk id="16" creationId="{3D1E5586-8BB5-40F6-96C3-2E87DD7CE5CD}"/>
          </ac:spMkLst>
        </pc:spChg>
        <pc:picChg chg="add del">
          <ac:chgData name="CHANDANA MN" userId="S::mchandanabtech20@ced.alliance.edu.in::d70552fc-75e6-44d9-a196-8a309e47e583" providerId="AD" clId="Web-{8E522E2E-957F-AC9A-F6B9-2822BD3B7647}" dt="2021-07-05T13:18:46.551" v="12"/>
          <ac:picMkLst>
            <pc:docMk/>
            <pc:sldMk cId="2963204595" sldId="257"/>
            <ac:picMk id="6" creationId="{91B4FDA8-D33C-4DB5-A3C7-855E0F4DD6E2}"/>
          </ac:picMkLst>
        </pc:picChg>
        <pc:picChg chg="add del">
          <ac:chgData name="CHANDANA MN" userId="S::mchandanabtech20@ced.alliance.edu.in::d70552fc-75e6-44d9-a196-8a309e47e583" providerId="AD" clId="Web-{8E522E2E-957F-AC9A-F6B9-2822BD3B7647}" dt="2021-07-05T13:18:55.754" v="17"/>
          <ac:picMkLst>
            <pc:docMk/>
            <pc:sldMk cId="2963204595" sldId="257"/>
            <ac:picMk id="9" creationId="{6AF6706C-CF07-43A1-BCC4-CBA5D33820DA}"/>
          </ac:picMkLst>
        </pc:picChg>
        <pc:picChg chg="add">
          <ac:chgData name="CHANDANA MN" userId="S::mchandanabtech20@ced.alliance.edu.in::d70552fc-75e6-44d9-a196-8a309e47e583" providerId="AD" clId="Web-{8E522E2E-957F-AC9A-F6B9-2822BD3B7647}" dt="2021-07-05T13:18:55.754" v="17"/>
          <ac:picMkLst>
            <pc:docMk/>
            <pc:sldMk cId="2963204595" sldId="257"/>
            <ac:picMk id="11" creationId="{18BD78ED-75E1-4879-B369-BC61F7C45E22}"/>
          </ac:picMkLst>
        </pc:picChg>
        <pc:picChg chg="add del">
          <ac:chgData name="CHANDANA MN" userId="S::mchandanabtech20@ced.alliance.edu.in::d70552fc-75e6-44d9-a196-8a309e47e583" providerId="AD" clId="Web-{8E522E2E-957F-AC9A-F6B9-2822BD3B7647}" dt="2021-07-05T13:18:55.738" v="16"/>
          <ac:picMkLst>
            <pc:docMk/>
            <pc:sldMk cId="2963204595" sldId="257"/>
            <ac:picMk id="14" creationId="{18BD78ED-75E1-4879-B369-BC61F7C45E22}"/>
          </ac:picMkLst>
        </pc:picChg>
        <pc:cxnChg chg="add del">
          <ac:chgData name="CHANDANA MN" userId="S::mchandanabtech20@ced.alliance.edu.in::d70552fc-75e6-44d9-a196-8a309e47e583" providerId="AD" clId="Web-{8E522E2E-957F-AC9A-F6B9-2822BD3B7647}" dt="2021-07-05T13:18:55.738" v="16"/>
          <ac:cxnSpMkLst>
            <pc:docMk/>
            <pc:sldMk cId="2963204595" sldId="257"/>
            <ac:cxnSpMk id="18" creationId="{8A832D40-B9E2-4CE7-9E0A-B35591EA2035}"/>
          </ac:cxnSpMkLst>
        </pc:cxnChg>
      </pc:sldChg>
      <pc:sldChg chg="addSp delSp modSp mod setBg setClrOvrMap">
        <pc:chgData name="CHANDANA MN" userId="S::mchandanabtech20@ced.alliance.edu.in::d70552fc-75e6-44d9-a196-8a309e47e583" providerId="AD" clId="Web-{8E522E2E-957F-AC9A-F6B9-2822BD3B7647}" dt="2021-07-05T13:17:08.081" v="11"/>
        <pc:sldMkLst>
          <pc:docMk/>
          <pc:sldMk cId="4076139325" sldId="259"/>
        </pc:sldMkLst>
        <pc:spChg chg="del">
          <ac:chgData name="CHANDANA MN" userId="S::mchandanabtech20@ced.alliance.edu.in::d70552fc-75e6-44d9-a196-8a309e47e583" providerId="AD" clId="Web-{8E522E2E-957F-AC9A-F6B9-2822BD3B7647}" dt="2021-07-05T13:16:47.190" v="4"/>
          <ac:spMkLst>
            <pc:docMk/>
            <pc:sldMk cId="4076139325" sldId="259"/>
            <ac:spMk id="2" creationId="{FBE50347-B924-4586-9D25-3EACC0B0BAA0}"/>
          </ac:spMkLst>
        </pc:spChg>
        <pc:spChg chg="add del mod">
          <ac:chgData name="CHANDANA MN" userId="S::mchandanabtech20@ced.alliance.edu.in::d70552fc-75e6-44d9-a196-8a309e47e583" providerId="AD" clId="Web-{8E522E2E-957F-AC9A-F6B9-2822BD3B7647}" dt="2021-07-05T13:16:44.315" v="3"/>
          <ac:spMkLst>
            <pc:docMk/>
            <pc:sldMk cId="4076139325" sldId="259"/>
            <ac:spMk id="5" creationId="{AFC01401-6598-4FAF-AEE9-B585944013ED}"/>
          </ac:spMkLst>
        </pc:spChg>
        <pc:spChg chg="add del">
          <ac:chgData name="CHANDANA MN" userId="S::mchandanabtech20@ced.alliance.edu.in::d70552fc-75e6-44d9-a196-8a309e47e583" providerId="AD" clId="Web-{8E522E2E-957F-AC9A-F6B9-2822BD3B7647}" dt="2021-07-05T13:16:54.425" v="6"/>
          <ac:spMkLst>
            <pc:docMk/>
            <pc:sldMk cId="4076139325" sldId="259"/>
            <ac:spMk id="10" creationId="{1489C3CB-78BB-4338-B3B5-F80EC8B21ACD}"/>
          </ac:spMkLst>
        </pc:spChg>
        <pc:spChg chg="add del">
          <ac:chgData name="CHANDANA MN" userId="S::mchandanabtech20@ced.alliance.edu.in::d70552fc-75e6-44d9-a196-8a309e47e583" providerId="AD" clId="Web-{8E522E2E-957F-AC9A-F6B9-2822BD3B7647}" dt="2021-07-05T13:17:01.300" v="8"/>
          <ac:spMkLst>
            <pc:docMk/>
            <pc:sldMk cId="4076139325" sldId="259"/>
            <ac:spMk id="13" creationId="{F8C668FA-2417-47B5-B454-2D55FC17FF7A}"/>
          </ac:spMkLst>
        </pc:spChg>
        <pc:spChg chg="add">
          <ac:chgData name="CHANDANA MN" userId="S::mchandanabtech20@ced.alliance.edu.in::d70552fc-75e6-44d9-a196-8a309e47e583" providerId="AD" clId="Web-{8E522E2E-957F-AC9A-F6B9-2822BD3B7647}" dt="2021-07-05T13:17:08.081" v="11"/>
          <ac:spMkLst>
            <pc:docMk/>
            <pc:sldMk cId="4076139325" sldId="259"/>
            <ac:spMk id="14" creationId="{F8C668FA-2417-47B5-B454-2D55FC17FF7A}"/>
          </ac:spMkLst>
        </pc:spChg>
        <pc:spChg chg="add del">
          <ac:chgData name="CHANDANA MN" userId="S::mchandanabtech20@ced.alliance.edu.in::d70552fc-75e6-44d9-a196-8a309e47e583" providerId="AD" clId="Web-{8E522E2E-957F-AC9A-F6B9-2822BD3B7647}" dt="2021-07-05T13:17:01.300" v="8"/>
          <ac:spMkLst>
            <pc:docMk/>
            <pc:sldMk cId="4076139325" sldId="259"/>
            <ac:spMk id="17" creationId="{2B4CDDF6-55C3-415A-8D8B-7E03C3D616FC}"/>
          </ac:spMkLst>
        </pc:spChg>
        <pc:spChg chg="add">
          <ac:chgData name="CHANDANA MN" userId="S::mchandanabtech20@ced.alliance.edu.in::d70552fc-75e6-44d9-a196-8a309e47e583" providerId="AD" clId="Web-{8E522E2E-957F-AC9A-F6B9-2822BD3B7647}" dt="2021-07-05T13:17:08.081" v="11"/>
          <ac:spMkLst>
            <pc:docMk/>
            <pc:sldMk cId="4076139325" sldId="259"/>
            <ac:spMk id="19" creationId="{2B4CDDF6-55C3-415A-8D8B-7E03C3D616FC}"/>
          </ac:spMkLst>
        </pc:spChg>
        <pc:picChg chg="del">
          <ac:chgData name="CHANDANA MN" userId="S::mchandanabtech20@ced.alliance.edu.in::d70552fc-75e6-44d9-a196-8a309e47e583" providerId="AD" clId="Web-{8E522E2E-957F-AC9A-F6B9-2822BD3B7647}" dt="2021-07-05T13:16:40.831" v="2"/>
          <ac:picMkLst>
            <pc:docMk/>
            <pc:sldMk cId="4076139325" sldId="259"/>
            <ac:picMk id="4" creationId="{CA49E4B1-E19C-44B3-B513-77C6C43BD04F}"/>
          </ac:picMkLst>
        </pc:picChg>
        <pc:picChg chg="add mod ord">
          <ac:chgData name="CHANDANA MN" userId="S::mchandanabtech20@ced.alliance.edu.in::d70552fc-75e6-44d9-a196-8a309e47e583" providerId="AD" clId="Web-{8E522E2E-957F-AC9A-F6B9-2822BD3B7647}" dt="2021-07-05T13:17:08.081" v="11"/>
          <ac:picMkLst>
            <pc:docMk/>
            <pc:sldMk cId="4076139325" sldId="259"/>
            <ac:picMk id="6" creationId="{21DB9615-1E7F-4E32-B4D7-8044CF28B27F}"/>
          </ac:picMkLst>
        </pc:picChg>
        <pc:picChg chg="add del">
          <ac:chgData name="CHANDANA MN" userId="S::mchandanabtech20@ced.alliance.edu.in::d70552fc-75e6-44d9-a196-8a309e47e583" providerId="AD" clId="Web-{8E522E2E-957F-AC9A-F6B9-2822BD3B7647}" dt="2021-07-05T13:17:08.081" v="11"/>
          <ac:picMkLst>
            <pc:docMk/>
            <pc:sldMk cId="4076139325" sldId="259"/>
            <ac:picMk id="8" creationId="{8BEA9AF1-EF35-4EC4-862B-93C14919B564}"/>
          </ac:picMkLst>
        </pc:picChg>
        <pc:picChg chg="add del">
          <ac:chgData name="CHANDANA MN" userId="S::mchandanabtech20@ced.alliance.edu.in::d70552fc-75e6-44d9-a196-8a309e47e583" providerId="AD" clId="Web-{8E522E2E-957F-AC9A-F6B9-2822BD3B7647}" dt="2021-07-05T13:17:01.300" v="8"/>
          <ac:picMkLst>
            <pc:docMk/>
            <pc:sldMk cId="4076139325" sldId="259"/>
            <ac:picMk id="11" creationId="{5C819037-A607-4A7B-ADF1-B04516199C89}"/>
          </ac:picMkLst>
        </pc:picChg>
        <pc:picChg chg="add">
          <ac:chgData name="CHANDANA MN" userId="S::mchandanabtech20@ced.alliance.edu.in::d70552fc-75e6-44d9-a196-8a309e47e583" providerId="AD" clId="Web-{8E522E2E-957F-AC9A-F6B9-2822BD3B7647}" dt="2021-07-05T13:17:08.081" v="11"/>
          <ac:picMkLst>
            <pc:docMk/>
            <pc:sldMk cId="4076139325" sldId="259"/>
            <ac:picMk id="12" creationId="{5C819037-A607-4A7B-ADF1-B04516199C89}"/>
          </ac:picMkLst>
        </pc:picChg>
        <pc:picChg chg="add del">
          <ac:chgData name="CHANDANA MN" userId="S::mchandanabtech20@ced.alliance.edu.in::d70552fc-75e6-44d9-a196-8a309e47e583" providerId="AD" clId="Web-{8E522E2E-957F-AC9A-F6B9-2822BD3B7647}" dt="2021-07-05T13:17:01.300" v="8"/>
          <ac:picMkLst>
            <pc:docMk/>
            <pc:sldMk cId="4076139325" sldId="259"/>
            <ac:picMk id="15" creationId="{97FEBA57-8992-46BB-BCF0-5A83FE8E01E8}"/>
          </ac:picMkLst>
        </pc:picChg>
        <pc:picChg chg="add">
          <ac:chgData name="CHANDANA MN" userId="S::mchandanabtech20@ced.alliance.edu.in::d70552fc-75e6-44d9-a196-8a309e47e583" providerId="AD" clId="Web-{8E522E2E-957F-AC9A-F6B9-2822BD3B7647}" dt="2021-07-05T13:17:08.081" v="11"/>
          <ac:picMkLst>
            <pc:docMk/>
            <pc:sldMk cId="4076139325" sldId="259"/>
            <ac:picMk id="16" creationId="{97FEBA57-8992-46BB-BCF0-5A83FE8E01E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96D2C-CFFB-4248-9A14-99C49C278BD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837258-C974-4ADD-A374-6798499B88FA}">
      <dgm:prSet/>
      <dgm:spPr/>
      <dgm:t>
        <a:bodyPr/>
        <a:lstStyle/>
        <a:p>
          <a:r>
            <a:rPr lang="en-US"/>
            <a:t>1. Connect the circuit shown in diagram.</a:t>
          </a:r>
        </a:p>
      </dgm:t>
    </dgm:pt>
    <dgm:pt modelId="{94DFE88A-7B4F-46D7-B7D2-04F8ACAC08A4}" type="parTrans" cxnId="{7A3A1281-1A16-404F-BC81-79B3D95B62EA}">
      <dgm:prSet/>
      <dgm:spPr/>
      <dgm:t>
        <a:bodyPr/>
        <a:lstStyle/>
        <a:p>
          <a:endParaRPr lang="en-US"/>
        </a:p>
      </dgm:t>
    </dgm:pt>
    <dgm:pt modelId="{82F7F368-440E-497F-B385-78B09531C44C}" type="sibTrans" cxnId="{7A3A1281-1A16-404F-BC81-79B3D95B62EA}">
      <dgm:prSet/>
      <dgm:spPr/>
      <dgm:t>
        <a:bodyPr/>
        <a:lstStyle/>
        <a:p>
          <a:endParaRPr lang="en-US"/>
        </a:p>
      </dgm:t>
    </dgm:pt>
    <dgm:pt modelId="{180AEA06-571E-4E9A-B12B-9321AE6D7B7B}">
      <dgm:prSet/>
      <dgm:spPr/>
      <dgm:t>
        <a:bodyPr/>
        <a:lstStyle/>
        <a:p>
          <a:r>
            <a:rPr lang="en-US"/>
            <a:t>2. Switch ON the DC power supply. </a:t>
          </a:r>
        </a:p>
      </dgm:t>
    </dgm:pt>
    <dgm:pt modelId="{814001E3-A0FB-4ECE-9036-4D5DAF29DAD2}" type="parTrans" cxnId="{740D69A0-B5CE-4001-90D5-B655E24AB0F3}">
      <dgm:prSet/>
      <dgm:spPr/>
      <dgm:t>
        <a:bodyPr/>
        <a:lstStyle/>
        <a:p>
          <a:endParaRPr lang="en-US"/>
        </a:p>
      </dgm:t>
    </dgm:pt>
    <dgm:pt modelId="{8747466D-C868-4E44-A43D-0E31C14A0B37}" type="sibTrans" cxnId="{740D69A0-B5CE-4001-90D5-B655E24AB0F3}">
      <dgm:prSet/>
      <dgm:spPr/>
      <dgm:t>
        <a:bodyPr/>
        <a:lstStyle/>
        <a:p>
          <a:endParaRPr lang="en-US"/>
        </a:p>
      </dgm:t>
    </dgm:pt>
    <dgm:pt modelId="{40A6B058-258B-484D-86FC-4872FC0BB3A9}">
      <dgm:prSet/>
      <dgm:spPr/>
      <dgm:t>
        <a:bodyPr/>
        <a:lstStyle/>
        <a:p>
          <a:r>
            <a:rPr lang="en-US"/>
            <a:t>3. Set the input DC voltage to the constant value i.e. either 5V or 10V.</a:t>
          </a:r>
        </a:p>
      </dgm:t>
    </dgm:pt>
    <dgm:pt modelId="{BB256C9F-0130-4B1A-949D-DAF1AADCC8ED}" type="parTrans" cxnId="{09C53CF5-5452-4027-A97A-109586107D2C}">
      <dgm:prSet/>
      <dgm:spPr/>
      <dgm:t>
        <a:bodyPr/>
        <a:lstStyle/>
        <a:p>
          <a:endParaRPr lang="en-US"/>
        </a:p>
      </dgm:t>
    </dgm:pt>
    <dgm:pt modelId="{B021967E-2325-4D69-9E90-72F1D937B897}" type="sibTrans" cxnId="{09C53CF5-5452-4027-A97A-109586107D2C}">
      <dgm:prSet/>
      <dgm:spPr/>
      <dgm:t>
        <a:bodyPr/>
        <a:lstStyle/>
        <a:p>
          <a:endParaRPr lang="en-US"/>
        </a:p>
      </dgm:t>
    </dgm:pt>
    <dgm:pt modelId="{E5A5A279-B8BE-4CBB-8BC3-0BA08F50F6EA}">
      <dgm:prSet/>
      <dgm:spPr/>
      <dgm:t>
        <a:bodyPr/>
        <a:lstStyle/>
        <a:p>
          <a:r>
            <a:rPr lang="en-US"/>
            <a:t>4. Set the DRB or load resistance RL value in steps of 100Ω or 200Ω depend upon the Rth value. </a:t>
          </a:r>
        </a:p>
      </dgm:t>
    </dgm:pt>
    <dgm:pt modelId="{17FA68DB-770C-4940-BE91-6F05C95B08A9}" type="parTrans" cxnId="{B6BBFB22-055F-4AC9-B65E-C9B551521006}">
      <dgm:prSet/>
      <dgm:spPr/>
      <dgm:t>
        <a:bodyPr/>
        <a:lstStyle/>
        <a:p>
          <a:endParaRPr lang="en-US"/>
        </a:p>
      </dgm:t>
    </dgm:pt>
    <dgm:pt modelId="{A3C07DD0-01F6-43A9-B021-9EC71DEB2E77}" type="sibTrans" cxnId="{B6BBFB22-055F-4AC9-B65E-C9B551521006}">
      <dgm:prSet/>
      <dgm:spPr/>
      <dgm:t>
        <a:bodyPr/>
        <a:lstStyle/>
        <a:p>
          <a:endParaRPr lang="en-US"/>
        </a:p>
      </dgm:t>
    </dgm:pt>
    <dgm:pt modelId="{13E0EB13-6D5A-460A-A062-A15DD96AB047}">
      <dgm:prSet/>
      <dgm:spPr/>
      <dgm:t>
        <a:bodyPr/>
        <a:lstStyle/>
        <a:p>
          <a:r>
            <a:rPr lang="en-US"/>
            <a:t>Note down the current in ammeter.</a:t>
          </a:r>
        </a:p>
      </dgm:t>
    </dgm:pt>
    <dgm:pt modelId="{2512A494-552D-455C-AFBF-58286C4A9825}" type="parTrans" cxnId="{6A78EEA0-8C32-49BF-9737-67F5500AB6ED}">
      <dgm:prSet/>
      <dgm:spPr/>
      <dgm:t>
        <a:bodyPr/>
        <a:lstStyle/>
        <a:p>
          <a:endParaRPr lang="en-US"/>
        </a:p>
      </dgm:t>
    </dgm:pt>
    <dgm:pt modelId="{1E0E4509-5B68-4FB2-87CD-196D0B9D87B0}" type="sibTrans" cxnId="{6A78EEA0-8C32-49BF-9737-67F5500AB6ED}">
      <dgm:prSet/>
      <dgm:spPr/>
      <dgm:t>
        <a:bodyPr/>
        <a:lstStyle/>
        <a:p>
          <a:endParaRPr lang="en-US"/>
        </a:p>
      </dgm:t>
    </dgm:pt>
    <dgm:pt modelId="{CA68A06C-B7E8-405C-8F25-F85D47712658}">
      <dgm:prSet/>
      <dgm:spPr/>
      <dgm:t>
        <a:bodyPr/>
        <a:lstStyle/>
        <a:p>
          <a:r>
            <a:rPr lang="en-US"/>
            <a:t>5. Repeat the same for 8 to 9 steps.</a:t>
          </a:r>
        </a:p>
      </dgm:t>
    </dgm:pt>
    <dgm:pt modelId="{7C503108-DAB7-430A-B2E5-3EF99C071A46}" type="parTrans" cxnId="{E08BC27C-4CB2-4500-B968-DE33F5A7D4FB}">
      <dgm:prSet/>
      <dgm:spPr/>
      <dgm:t>
        <a:bodyPr/>
        <a:lstStyle/>
        <a:p>
          <a:endParaRPr lang="en-US"/>
        </a:p>
      </dgm:t>
    </dgm:pt>
    <dgm:pt modelId="{0B361738-436C-4644-9CEF-D8727B725725}" type="sibTrans" cxnId="{E08BC27C-4CB2-4500-B968-DE33F5A7D4FB}">
      <dgm:prSet/>
      <dgm:spPr/>
      <dgm:t>
        <a:bodyPr/>
        <a:lstStyle/>
        <a:p>
          <a:endParaRPr lang="en-US"/>
        </a:p>
      </dgm:t>
    </dgm:pt>
    <dgm:pt modelId="{471CEBD2-4663-4D94-8174-5CEB5B07B341}">
      <dgm:prSet/>
      <dgm:spPr/>
      <dgm:t>
        <a:bodyPr/>
        <a:lstStyle/>
        <a:p>
          <a:r>
            <a:rPr lang="en-US"/>
            <a:t>6. Calculate the value of Power. </a:t>
          </a:r>
        </a:p>
      </dgm:t>
    </dgm:pt>
    <dgm:pt modelId="{CE1458DA-7738-4117-B683-221F0106937F}" type="parTrans" cxnId="{4DACE77A-6B11-472F-A094-94505B449CD8}">
      <dgm:prSet/>
      <dgm:spPr/>
      <dgm:t>
        <a:bodyPr/>
        <a:lstStyle/>
        <a:p>
          <a:endParaRPr lang="en-US"/>
        </a:p>
      </dgm:t>
    </dgm:pt>
    <dgm:pt modelId="{C62DEC31-77CD-4516-BD07-46921316F2A9}" type="sibTrans" cxnId="{4DACE77A-6B11-472F-A094-94505B449CD8}">
      <dgm:prSet/>
      <dgm:spPr/>
      <dgm:t>
        <a:bodyPr/>
        <a:lstStyle/>
        <a:p>
          <a:endParaRPr lang="en-US"/>
        </a:p>
      </dgm:t>
    </dgm:pt>
    <dgm:pt modelId="{A324878B-F711-4FE1-A7F4-31D638877B02}">
      <dgm:prSet/>
      <dgm:spPr/>
      <dgm:t>
        <a:bodyPr/>
        <a:lstStyle/>
        <a:p>
          <a:r>
            <a:rPr lang="en-US"/>
            <a:t>7. Plot the power v/s load resistance graph.</a:t>
          </a:r>
        </a:p>
      </dgm:t>
    </dgm:pt>
    <dgm:pt modelId="{87A275CD-0136-417E-B74F-1CD2B5572C1B}" type="parTrans" cxnId="{EA49BFD7-4BA9-46BE-BD3C-DC67077332CA}">
      <dgm:prSet/>
      <dgm:spPr/>
      <dgm:t>
        <a:bodyPr/>
        <a:lstStyle/>
        <a:p>
          <a:endParaRPr lang="en-US"/>
        </a:p>
      </dgm:t>
    </dgm:pt>
    <dgm:pt modelId="{B50F8974-6112-456C-A659-2A4426196BDA}" type="sibTrans" cxnId="{EA49BFD7-4BA9-46BE-BD3C-DC67077332CA}">
      <dgm:prSet/>
      <dgm:spPr/>
      <dgm:t>
        <a:bodyPr/>
        <a:lstStyle/>
        <a:p>
          <a:endParaRPr lang="en-US"/>
        </a:p>
      </dgm:t>
    </dgm:pt>
    <dgm:pt modelId="{3CF57C7F-7D20-4C4D-8556-9449B97B0F70}" type="pres">
      <dgm:prSet presAssocID="{12696D2C-CFFB-4248-9A14-99C49C278BD1}" presName="Name0" presStyleCnt="0">
        <dgm:presLayoutVars>
          <dgm:dir/>
          <dgm:resizeHandles val="exact"/>
        </dgm:presLayoutVars>
      </dgm:prSet>
      <dgm:spPr/>
    </dgm:pt>
    <dgm:pt modelId="{1273ECBC-D5CC-4DB1-9687-0A9F71AB31FC}" type="pres">
      <dgm:prSet presAssocID="{0C837258-C974-4ADD-A374-6798499B88FA}" presName="node" presStyleLbl="node1" presStyleIdx="0" presStyleCnt="8">
        <dgm:presLayoutVars>
          <dgm:bulletEnabled val="1"/>
        </dgm:presLayoutVars>
      </dgm:prSet>
      <dgm:spPr/>
    </dgm:pt>
    <dgm:pt modelId="{282973FC-27A4-4FD6-8476-09183DA13CCE}" type="pres">
      <dgm:prSet presAssocID="{82F7F368-440E-497F-B385-78B09531C44C}" presName="sibTrans" presStyleLbl="sibTrans1D1" presStyleIdx="0" presStyleCnt="7"/>
      <dgm:spPr/>
    </dgm:pt>
    <dgm:pt modelId="{C5B16F67-AADB-44B4-A9B6-0D777759CF97}" type="pres">
      <dgm:prSet presAssocID="{82F7F368-440E-497F-B385-78B09531C44C}" presName="connectorText" presStyleLbl="sibTrans1D1" presStyleIdx="0" presStyleCnt="7"/>
      <dgm:spPr/>
    </dgm:pt>
    <dgm:pt modelId="{315C1C5D-C95A-48C4-A47E-66041F575D01}" type="pres">
      <dgm:prSet presAssocID="{180AEA06-571E-4E9A-B12B-9321AE6D7B7B}" presName="node" presStyleLbl="node1" presStyleIdx="1" presStyleCnt="8">
        <dgm:presLayoutVars>
          <dgm:bulletEnabled val="1"/>
        </dgm:presLayoutVars>
      </dgm:prSet>
      <dgm:spPr/>
    </dgm:pt>
    <dgm:pt modelId="{0A41127F-90A8-4C4C-B227-D85C9E308307}" type="pres">
      <dgm:prSet presAssocID="{8747466D-C868-4E44-A43D-0E31C14A0B37}" presName="sibTrans" presStyleLbl="sibTrans1D1" presStyleIdx="1" presStyleCnt="7"/>
      <dgm:spPr/>
    </dgm:pt>
    <dgm:pt modelId="{B32B54A5-750F-46E6-953E-AF06B0BE5ED8}" type="pres">
      <dgm:prSet presAssocID="{8747466D-C868-4E44-A43D-0E31C14A0B37}" presName="connectorText" presStyleLbl="sibTrans1D1" presStyleIdx="1" presStyleCnt="7"/>
      <dgm:spPr/>
    </dgm:pt>
    <dgm:pt modelId="{E419A497-129D-43AC-82AC-847084C0FE43}" type="pres">
      <dgm:prSet presAssocID="{40A6B058-258B-484D-86FC-4872FC0BB3A9}" presName="node" presStyleLbl="node1" presStyleIdx="2" presStyleCnt="8">
        <dgm:presLayoutVars>
          <dgm:bulletEnabled val="1"/>
        </dgm:presLayoutVars>
      </dgm:prSet>
      <dgm:spPr/>
    </dgm:pt>
    <dgm:pt modelId="{ECCDE95C-6B20-44B0-B54D-8A3315F67662}" type="pres">
      <dgm:prSet presAssocID="{B021967E-2325-4D69-9E90-72F1D937B897}" presName="sibTrans" presStyleLbl="sibTrans1D1" presStyleIdx="2" presStyleCnt="7"/>
      <dgm:spPr/>
    </dgm:pt>
    <dgm:pt modelId="{6A89297E-B58B-49D8-8EFE-EA6247C43BAD}" type="pres">
      <dgm:prSet presAssocID="{B021967E-2325-4D69-9E90-72F1D937B897}" presName="connectorText" presStyleLbl="sibTrans1D1" presStyleIdx="2" presStyleCnt="7"/>
      <dgm:spPr/>
    </dgm:pt>
    <dgm:pt modelId="{89B8E16E-756B-4BA8-808C-EBEF1C48B9B7}" type="pres">
      <dgm:prSet presAssocID="{E5A5A279-B8BE-4CBB-8BC3-0BA08F50F6EA}" presName="node" presStyleLbl="node1" presStyleIdx="3" presStyleCnt="8">
        <dgm:presLayoutVars>
          <dgm:bulletEnabled val="1"/>
        </dgm:presLayoutVars>
      </dgm:prSet>
      <dgm:spPr/>
    </dgm:pt>
    <dgm:pt modelId="{4BBE7105-4FE9-4A6B-9E75-2D1DBE99ADFD}" type="pres">
      <dgm:prSet presAssocID="{A3C07DD0-01F6-43A9-B021-9EC71DEB2E77}" presName="sibTrans" presStyleLbl="sibTrans1D1" presStyleIdx="3" presStyleCnt="7"/>
      <dgm:spPr/>
    </dgm:pt>
    <dgm:pt modelId="{665186E6-63A0-4EEB-9322-09B22040CC11}" type="pres">
      <dgm:prSet presAssocID="{A3C07DD0-01F6-43A9-B021-9EC71DEB2E77}" presName="connectorText" presStyleLbl="sibTrans1D1" presStyleIdx="3" presStyleCnt="7"/>
      <dgm:spPr/>
    </dgm:pt>
    <dgm:pt modelId="{E77486E2-2582-495F-9911-CAD38A1576B2}" type="pres">
      <dgm:prSet presAssocID="{13E0EB13-6D5A-460A-A062-A15DD96AB047}" presName="node" presStyleLbl="node1" presStyleIdx="4" presStyleCnt="8">
        <dgm:presLayoutVars>
          <dgm:bulletEnabled val="1"/>
        </dgm:presLayoutVars>
      </dgm:prSet>
      <dgm:spPr/>
    </dgm:pt>
    <dgm:pt modelId="{1A75751E-3E29-4C96-A6AD-343FD5DC00E3}" type="pres">
      <dgm:prSet presAssocID="{1E0E4509-5B68-4FB2-87CD-196D0B9D87B0}" presName="sibTrans" presStyleLbl="sibTrans1D1" presStyleIdx="4" presStyleCnt="7"/>
      <dgm:spPr/>
    </dgm:pt>
    <dgm:pt modelId="{C724D65F-7999-4FA5-80F8-6223158BBA99}" type="pres">
      <dgm:prSet presAssocID="{1E0E4509-5B68-4FB2-87CD-196D0B9D87B0}" presName="connectorText" presStyleLbl="sibTrans1D1" presStyleIdx="4" presStyleCnt="7"/>
      <dgm:spPr/>
    </dgm:pt>
    <dgm:pt modelId="{C3CA648C-448E-4388-B976-0470B038DE86}" type="pres">
      <dgm:prSet presAssocID="{CA68A06C-B7E8-405C-8F25-F85D47712658}" presName="node" presStyleLbl="node1" presStyleIdx="5" presStyleCnt="8">
        <dgm:presLayoutVars>
          <dgm:bulletEnabled val="1"/>
        </dgm:presLayoutVars>
      </dgm:prSet>
      <dgm:spPr/>
    </dgm:pt>
    <dgm:pt modelId="{8E767A53-BF46-4A70-A99F-C8D12D0E64F5}" type="pres">
      <dgm:prSet presAssocID="{0B361738-436C-4644-9CEF-D8727B725725}" presName="sibTrans" presStyleLbl="sibTrans1D1" presStyleIdx="5" presStyleCnt="7"/>
      <dgm:spPr/>
    </dgm:pt>
    <dgm:pt modelId="{3E254367-5729-45A6-A9F0-08555232FD27}" type="pres">
      <dgm:prSet presAssocID="{0B361738-436C-4644-9CEF-D8727B725725}" presName="connectorText" presStyleLbl="sibTrans1D1" presStyleIdx="5" presStyleCnt="7"/>
      <dgm:spPr/>
    </dgm:pt>
    <dgm:pt modelId="{52243295-3617-4CCA-8DD9-D8485DE9F71B}" type="pres">
      <dgm:prSet presAssocID="{471CEBD2-4663-4D94-8174-5CEB5B07B341}" presName="node" presStyleLbl="node1" presStyleIdx="6" presStyleCnt="8">
        <dgm:presLayoutVars>
          <dgm:bulletEnabled val="1"/>
        </dgm:presLayoutVars>
      </dgm:prSet>
      <dgm:spPr/>
    </dgm:pt>
    <dgm:pt modelId="{AAB0D03A-D37B-44E9-BE98-700114B1D634}" type="pres">
      <dgm:prSet presAssocID="{C62DEC31-77CD-4516-BD07-46921316F2A9}" presName="sibTrans" presStyleLbl="sibTrans1D1" presStyleIdx="6" presStyleCnt="7"/>
      <dgm:spPr/>
    </dgm:pt>
    <dgm:pt modelId="{09646497-D94A-4616-ACBD-72AB547E1E0B}" type="pres">
      <dgm:prSet presAssocID="{C62DEC31-77CD-4516-BD07-46921316F2A9}" presName="connectorText" presStyleLbl="sibTrans1D1" presStyleIdx="6" presStyleCnt="7"/>
      <dgm:spPr/>
    </dgm:pt>
    <dgm:pt modelId="{2C3D2A2B-EE77-4061-8D39-EA67E1DDC41A}" type="pres">
      <dgm:prSet presAssocID="{A324878B-F711-4FE1-A7F4-31D638877B02}" presName="node" presStyleLbl="node1" presStyleIdx="7" presStyleCnt="8">
        <dgm:presLayoutVars>
          <dgm:bulletEnabled val="1"/>
        </dgm:presLayoutVars>
      </dgm:prSet>
      <dgm:spPr/>
    </dgm:pt>
  </dgm:ptLst>
  <dgm:cxnLst>
    <dgm:cxn modelId="{F88BBD12-E79B-446A-9BDB-4DD8A4034ED0}" type="presOf" srcId="{B021967E-2325-4D69-9E90-72F1D937B897}" destId="{6A89297E-B58B-49D8-8EFE-EA6247C43BAD}" srcOrd="1" destOrd="0" presId="urn:microsoft.com/office/officeart/2016/7/layout/RepeatingBendingProcessNew"/>
    <dgm:cxn modelId="{A4C4671E-B417-4C8D-9AB3-5238C8F3E4E2}" type="presOf" srcId="{A3C07DD0-01F6-43A9-B021-9EC71DEB2E77}" destId="{665186E6-63A0-4EEB-9322-09B22040CC11}" srcOrd="1" destOrd="0" presId="urn:microsoft.com/office/officeart/2016/7/layout/RepeatingBendingProcessNew"/>
    <dgm:cxn modelId="{B6BBFB22-055F-4AC9-B65E-C9B551521006}" srcId="{12696D2C-CFFB-4248-9A14-99C49C278BD1}" destId="{E5A5A279-B8BE-4CBB-8BC3-0BA08F50F6EA}" srcOrd="3" destOrd="0" parTransId="{17FA68DB-770C-4940-BE91-6F05C95B08A9}" sibTransId="{A3C07DD0-01F6-43A9-B021-9EC71DEB2E77}"/>
    <dgm:cxn modelId="{690A3240-BF98-4DD4-90E9-8C8C0956E981}" type="presOf" srcId="{12696D2C-CFFB-4248-9A14-99C49C278BD1}" destId="{3CF57C7F-7D20-4C4D-8556-9449B97B0F70}" srcOrd="0" destOrd="0" presId="urn:microsoft.com/office/officeart/2016/7/layout/RepeatingBendingProcessNew"/>
    <dgm:cxn modelId="{94AE535B-EE3E-4BDB-B4AE-85014C5D972B}" type="presOf" srcId="{0B361738-436C-4644-9CEF-D8727B725725}" destId="{8E767A53-BF46-4A70-A99F-C8D12D0E64F5}" srcOrd="0" destOrd="0" presId="urn:microsoft.com/office/officeart/2016/7/layout/RepeatingBendingProcessNew"/>
    <dgm:cxn modelId="{380D0A5C-61BC-4BE9-8FDB-26A54A5E182A}" type="presOf" srcId="{A324878B-F711-4FE1-A7F4-31D638877B02}" destId="{2C3D2A2B-EE77-4061-8D39-EA67E1DDC41A}" srcOrd="0" destOrd="0" presId="urn:microsoft.com/office/officeart/2016/7/layout/RepeatingBendingProcessNew"/>
    <dgm:cxn modelId="{9E2DA465-2D50-42B9-B91A-284AA5CDB5D9}" type="presOf" srcId="{82F7F368-440E-497F-B385-78B09531C44C}" destId="{282973FC-27A4-4FD6-8476-09183DA13CCE}" srcOrd="0" destOrd="0" presId="urn:microsoft.com/office/officeart/2016/7/layout/RepeatingBendingProcessNew"/>
    <dgm:cxn modelId="{AE2E2948-9544-458E-8502-2A40E2E5EAE8}" type="presOf" srcId="{B021967E-2325-4D69-9E90-72F1D937B897}" destId="{ECCDE95C-6B20-44B0-B54D-8A3315F67662}" srcOrd="0" destOrd="0" presId="urn:microsoft.com/office/officeart/2016/7/layout/RepeatingBendingProcessNew"/>
    <dgm:cxn modelId="{F6A1AD4F-C79A-41C1-8E8B-4D9CCC3E5202}" type="presOf" srcId="{13E0EB13-6D5A-460A-A062-A15DD96AB047}" destId="{E77486E2-2582-495F-9911-CAD38A1576B2}" srcOrd="0" destOrd="0" presId="urn:microsoft.com/office/officeart/2016/7/layout/RepeatingBendingProcessNew"/>
    <dgm:cxn modelId="{055D7D73-C0CB-4EFB-B835-CD1054CF76D7}" type="presOf" srcId="{180AEA06-571E-4E9A-B12B-9321AE6D7B7B}" destId="{315C1C5D-C95A-48C4-A47E-66041F575D01}" srcOrd="0" destOrd="0" presId="urn:microsoft.com/office/officeart/2016/7/layout/RepeatingBendingProcessNew"/>
    <dgm:cxn modelId="{4DACE77A-6B11-472F-A094-94505B449CD8}" srcId="{12696D2C-CFFB-4248-9A14-99C49C278BD1}" destId="{471CEBD2-4663-4D94-8174-5CEB5B07B341}" srcOrd="6" destOrd="0" parTransId="{CE1458DA-7738-4117-B683-221F0106937F}" sibTransId="{C62DEC31-77CD-4516-BD07-46921316F2A9}"/>
    <dgm:cxn modelId="{E08BC27C-4CB2-4500-B968-DE33F5A7D4FB}" srcId="{12696D2C-CFFB-4248-9A14-99C49C278BD1}" destId="{CA68A06C-B7E8-405C-8F25-F85D47712658}" srcOrd="5" destOrd="0" parTransId="{7C503108-DAB7-430A-B2E5-3EF99C071A46}" sibTransId="{0B361738-436C-4644-9CEF-D8727B725725}"/>
    <dgm:cxn modelId="{A05AAD80-8477-4B81-AB16-B0C747CD2226}" type="presOf" srcId="{471CEBD2-4663-4D94-8174-5CEB5B07B341}" destId="{52243295-3617-4CCA-8DD9-D8485DE9F71B}" srcOrd="0" destOrd="0" presId="urn:microsoft.com/office/officeart/2016/7/layout/RepeatingBendingProcessNew"/>
    <dgm:cxn modelId="{7A3A1281-1A16-404F-BC81-79B3D95B62EA}" srcId="{12696D2C-CFFB-4248-9A14-99C49C278BD1}" destId="{0C837258-C974-4ADD-A374-6798499B88FA}" srcOrd="0" destOrd="0" parTransId="{94DFE88A-7B4F-46D7-B7D2-04F8ACAC08A4}" sibTransId="{82F7F368-440E-497F-B385-78B09531C44C}"/>
    <dgm:cxn modelId="{9B0B9B88-2BB3-4C39-8FE4-CF8ADB563E33}" type="presOf" srcId="{1E0E4509-5B68-4FB2-87CD-196D0B9D87B0}" destId="{C724D65F-7999-4FA5-80F8-6223158BBA99}" srcOrd="1" destOrd="0" presId="urn:microsoft.com/office/officeart/2016/7/layout/RepeatingBendingProcessNew"/>
    <dgm:cxn modelId="{EE2A9089-3B6F-431F-BB5C-7C8C56E5BBED}" type="presOf" srcId="{C62DEC31-77CD-4516-BD07-46921316F2A9}" destId="{AAB0D03A-D37B-44E9-BE98-700114B1D634}" srcOrd="0" destOrd="0" presId="urn:microsoft.com/office/officeart/2016/7/layout/RepeatingBendingProcessNew"/>
    <dgm:cxn modelId="{B233968D-9A9B-4D87-A334-E60B96F04982}" type="presOf" srcId="{40A6B058-258B-484D-86FC-4872FC0BB3A9}" destId="{E419A497-129D-43AC-82AC-847084C0FE43}" srcOrd="0" destOrd="0" presId="urn:microsoft.com/office/officeart/2016/7/layout/RepeatingBendingProcessNew"/>
    <dgm:cxn modelId="{FD5D6D9C-D51A-4E2B-BC44-16CEBAA87D89}" type="presOf" srcId="{CA68A06C-B7E8-405C-8F25-F85D47712658}" destId="{C3CA648C-448E-4388-B976-0470B038DE86}" srcOrd="0" destOrd="0" presId="urn:microsoft.com/office/officeart/2016/7/layout/RepeatingBendingProcessNew"/>
    <dgm:cxn modelId="{740D69A0-B5CE-4001-90D5-B655E24AB0F3}" srcId="{12696D2C-CFFB-4248-9A14-99C49C278BD1}" destId="{180AEA06-571E-4E9A-B12B-9321AE6D7B7B}" srcOrd="1" destOrd="0" parTransId="{814001E3-A0FB-4ECE-9036-4D5DAF29DAD2}" sibTransId="{8747466D-C868-4E44-A43D-0E31C14A0B37}"/>
    <dgm:cxn modelId="{6A78EEA0-8C32-49BF-9737-67F5500AB6ED}" srcId="{12696D2C-CFFB-4248-9A14-99C49C278BD1}" destId="{13E0EB13-6D5A-460A-A062-A15DD96AB047}" srcOrd="4" destOrd="0" parTransId="{2512A494-552D-455C-AFBF-58286C4A9825}" sibTransId="{1E0E4509-5B68-4FB2-87CD-196D0B9D87B0}"/>
    <dgm:cxn modelId="{A72290AE-8FA8-47B1-B81F-962E3845CEA9}" type="presOf" srcId="{0B361738-436C-4644-9CEF-D8727B725725}" destId="{3E254367-5729-45A6-A9F0-08555232FD27}" srcOrd="1" destOrd="0" presId="urn:microsoft.com/office/officeart/2016/7/layout/RepeatingBendingProcessNew"/>
    <dgm:cxn modelId="{12970FBB-6B3E-4851-8DE9-017D87C9B665}" type="presOf" srcId="{82F7F368-440E-497F-B385-78B09531C44C}" destId="{C5B16F67-AADB-44B4-A9B6-0D777759CF97}" srcOrd="1" destOrd="0" presId="urn:microsoft.com/office/officeart/2016/7/layout/RepeatingBendingProcessNew"/>
    <dgm:cxn modelId="{7B62D9D0-8D59-4566-A61F-F8E546B878D4}" type="presOf" srcId="{A3C07DD0-01F6-43A9-B021-9EC71DEB2E77}" destId="{4BBE7105-4FE9-4A6B-9E75-2D1DBE99ADFD}" srcOrd="0" destOrd="0" presId="urn:microsoft.com/office/officeart/2016/7/layout/RepeatingBendingProcessNew"/>
    <dgm:cxn modelId="{B3BEE2D2-9E37-4EA3-B126-E40F7C2A983D}" type="presOf" srcId="{E5A5A279-B8BE-4CBB-8BC3-0BA08F50F6EA}" destId="{89B8E16E-756B-4BA8-808C-EBEF1C48B9B7}" srcOrd="0" destOrd="0" presId="urn:microsoft.com/office/officeart/2016/7/layout/RepeatingBendingProcessNew"/>
    <dgm:cxn modelId="{EA49BFD7-4BA9-46BE-BD3C-DC67077332CA}" srcId="{12696D2C-CFFB-4248-9A14-99C49C278BD1}" destId="{A324878B-F711-4FE1-A7F4-31D638877B02}" srcOrd="7" destOrd="0" parTransId="{87A275CD-0136-417E-B74F-1CD2B5572C1B}" sibTransId="{B50F8974-6112-456C-A659-2A4426196BDA}"/>
    <dgm:cxn modelId="{ABA2CFDE-2C97-4691-87D7-FBFE9E610BEC}" type="presOf" srcId="{1E0E4509-5B68-4FB2-87CD-196D0B9D87B0}" destId="{1A75751E-3E29-4C96-A6AD-343FD5DC00E3}" srcOrd="0" destOrd="0" presId="urn:microsoft.com/office/officeart/2016/7/layout/RepeatingBendingProcessNew"/>
    <dgm:cxn modelId="{61270CE5-863D-49CD-A6B7-42979709DA4E}" type="presOf" srcId="{C62DEC31-77CD-4516-BD07-46921316F2A9}" destId="{09646497-D94A-4616-ACBD-72AB547E1E0B}" srcOrd="1" destOrd="0" presId="urn:microsoft.com/office/officeart/2016/7/layout/RepeatingBendingProcessNew"/>
    <dgm:cxn modelId="{F66819E6-4ABA-4767-9CBB-E76E37594D76}" type="presOf" srcId="{8747466D-C868-4E44-A43D-0E31C14A0B37}" destId="{0A41127F-90A8-4C4C-B227-D85C9E308307}" srcOrd="0" destOrd="0" presId="urn:microsoft.com/office/officeart/2016/7/layout/RepeatingBendingProcessNew"/>
    <dgm:cxn modelId="{7582A6EA-724C-40FA-A5CD-90E244A4E7F0}" type="presOf" srcId="{0C837258-C974-4ADD-A374-6798499B88FA}" destId="{1273ECBC-D5CC-4DB1-9687-0A9F71AB31FC}" srcOrd="0" destOrd="0" presId="urn:microsoft.com/office/officeart/2016/7/layout/RepeatingBendingProcessNew"/>
    <dgm:cxn modelId="{272808ED-EF77-428F-93D4-65C3927A3701}" type="presOf" srcId="{8747466D-C868-4E44-A43D-0E31C14A0B37}" destId="{B32B54A5-750F-46E6-953E-AF06B0BE5ED8}" srcOrd="1" destOrd="0" presId="urn:microsoft.com/office/officeart/2016/7/layout/RepeatingBendingProcessNew"/>
    <dgm:cxn modelId="{09C53CF5-5452-4027-A97A-109586107D2C}" srcId="{12696D2C-CFFB-4248-9A14-99C49C278BD1}" destId="{40A6B058-258B-484D-86FC-4872FC0BB3A9}" srcOrd="2" destOrd="0" parTransId="{BB256C9F-0130-4B1A-949D-DAF1AADCC8ED}" sibTransId="{B021967E-2325-4D69-9E90-72F1D937B897}"/>
    <dgm:cxn modelId="{D8832CB9-8462-465A-93F4-FB9BFCE63A21}" type="presParOf" srcId="{3CF57C7F-7D20-4C4D-8556-9449B97B0F70}" destId="{1273ECBC-D5CC-4DB1-9687-0A9F71AB31FC}" srcOrd="0" destOrd="0" presId="urn:microsoft.com/office/officeart/2016/7/layout/RepeatingBendingProcessNew"/>
    <dgm:cxn modelId="{53D1B8E7-E210-40CF-B126-21E38E96ABE8}" type="presParOf" srcId="{3CF57C7F-7D20-4C4D-8556-9449B97B0F70}" destId="{282973FC-27A4-4FD6-8476-09183DA13CCE}" srcOrd="1" destOrd="0" presId="urn:microsoft.com/office/officeart/2016/7/layout/RepeatingBendingProcessNew"/>
    <dgm:cxn modelId="{9BF0EE94-2CB5-4D8C-9FE7-A0207E074229}" type="presParOf" srcId="{282973FC-27A4-4FD6-8476-09183DA13CCE}" destId="{C5B16F67-AADB-44B4-A9B6-0D777759CF97}" srcOrd="0" destOrd="0" presId="urn:microsoft.com/office/officeart/2016/7/layout/RepeatingBendingProcessNew"/>
    <dgm:cxn modelId="{5BCEFB4B-6905-4D1F-8D41-DB1B2C1EA7D2}" type="presParOf" srcId="{3CF57C7F-7D20-4C4D-8556-9449B97B0F70}" destId="{315C1C5D-C95A-48C4-A47E-66041F575D01}" srcOrd="2" destOrd="0" presId="urn:microsoft.com/office/officeart/2016/7/layout/RepeatingBendingProcessNew"/>
    <dgm:cxn modelId="{941D4139-5003-4F42-B260-AAA1C3B5612C}" type="presParOf" srcId="{3CF57C7F-7D20-4C4D-8556-9449B97B0F70}" destId="{0A41127F-90A8-4C4C-B227-D85C9E308307}" srcOrd="3" destOrd="0" presId="urn:microsoft.com/office/officeart/2016/7/layout/RepeatingBendingProcessNew"/>
    <dgm:cxn modelId="{9EDBA06F-664D-4E67-857D-156628189369}" type="presParOf" srcId="{0A41127F-90A8-4C4C-B227-D85C9E308307}" destId="{B32B54A5-750F-46E6-953E-AF06B0BE5ED8}" srcOrd="0" destOrd="0" presId="urn:microsoft.com/office/officeart/2016/7/layout/RepeatingBendingProcessNew"/>
    <dgm:cxn modelId="{794B6C77-77EA-4685-8DD8-77248D10B5CD}" type="presParOf" srcId="{3CF57C7F-7D20-4C4D-8556-9449B97B0F70}" destId="{E419A497-129D-43AC-82AC-847084C0FE43}" srcOrd="4" destOrd="0" presId="urn:microsoft.com/office/officeart/2016/7/layout/RepeatingBendingProcessNew"/>
    <dgm:cxn modelId="{BDC98DE0-09B7-4AD9-AEBC-E05CF8C24105}" type="presParOf" srcId="{3CF57C7F-7D20-4C4D-8556-9449B97B0F70}" destId="{ECCDE95C-6B20-44B0-B54D-8A3315F67662}" srcOrd="5" destOrd="0" presId="urn:microsoft.com/office/officeart/2016/7/layout/RepeatingBendingProcessNew"/>
    <dgm:cxn modelId="{1928234F-3B35-4F23-A365-BBB1366ADC64}" type="presParOf" srcId="{ECCDE95C-6B20-44B0-B54D-8A3315F67662}" destId="{6A89297E-B58B-49D8-8EFE-EA6247C43BAD}" srcOrd="0" destOrd="0" presId="urn:microsoft.com/office/officeart/2016/7/layout/RepeatingBendingProcessNew"/>
    <dgm:cxn modelId="{F0578942-7E72-4AB4-B4E0-E2EFA71D7185}" type="presParOf" srcId="{3CF57C7F-7D20-4C4D-8556-9449B97B0F70}" destId="{89B8E16E-756B-4BA8-808C-EBEF1C48B9B7}" srcOrd="6" destOrd="0" presId="urn:microsoft.com/office/officeart/2016/7/layout/RepeatingBendingProcessNew"/>
    <dgm:cxn modelId="{5459D3A8-EE28-4CD2-B44C-21971BFA707A}" type="presParOf" srcId="{3CF57C7F-7D20-4C4D-8556-9449B97B0F70}" destId="{4BBE7105-4FE9-4A6B-9E75-2D1DBE99ADFD}" srcOrd="7" destOrd="0" presId="urn:microsoft.com/office/officeart/2016/7/layout/RepeatingBendingProcessNew"/>
    <dgm:cxn modelId="{571EFE14-4220-42B9-8456-0301A4C1AB2B}" type="presParOf" srcId="{4BBE7105-4FE9-4A6B-9E75-2D1DBE99ADFD}" destId="{665186E6-63A0-4EEB-9322-09B22040CC11}" srcOrd="0" destOrd="0" presId="urn:microsoft.com/office/officeart/2016/7/layout/RepeatingBendingProcessNew"/>
    <dgm:cxn modelId="{7C904CB1-CD39-44B4-B0C2-A35D4E47F5D4}" type="presParOf" srcId="{3CF57C7F-7D20-4C4D-8556-9449B97B0F70}" destId="{E77486E2-2582-495F-9911-CAD38A1576B2}" srcOrd="8" destOrd="0" presId="urn:microsoft.com/office/officeart/2016/7/layout/RepeatingBendingProcessNew"/>
    <dgm:cxn modelId="{0B2E866E-A364-4102-9091-86FA481B8438}" type="presParOf" srcId="{3CF57C7F-7D20-4C4D-8556-9449B97B0F70}" destId="{1A75751E-3E29-4C96-A6AD-343FD5DC00E3}" srcOrd="9" destOrd="0" presId="urn:microsoft.com/office/officeart/2016/7/layout/RepeatingBendingProcessNew"/>
    <dgm:cxn modelId="{E3BDE015-DB8E-4234-BEA4-F5AE50EB2708}" type="presParOf" srcId="{1A75751E-3E29-4C96-A6AD-343FD5DC00E3}" destId="{C724D65F-7999-4FA5-80F8-6223158BBA99}" srcOrd="0" destOrd="0" presId="urn:microsoft.com/office/officeart/2016/7/layout/RepeatingBendingProcessNew"/>
    <dgm:cxn modelId="{1ECDB855-157C-47EF-91AF-0B22A1AE97B0}" type="presParOf" srcId="{3CF57C7F-7D20-4C4D-8556-9449B97B0F70}" destId="{C3CA648C-448E-4388-B976-0470B038DE86}" srcOrd="10" destOrd="0" presId="urn:microsoft.com/office/officeart/2016/7/layout/RepeatingBendingProcessNew"/>
    <dgm:cxn modelId="{FEA064DC-1A60-404B-BA58-0AF98D8A9B34}" type="presParOf" srcId="{3CF57C7F-7D20-4C4D-8556-9449B97B0F70}" destId="{8E767A53-BF46-4A70-A99F-C8D12D0E64F5}" srcOrd="11" destOrd="0" presId="urn:microsoft.com/office/officeart/2016/7/layout/RepeatingBendingProcessNew"/>
    <dgm:cxn modelId="{E3570832-3484-47A1-BB15-80608F0C6885}" type="presParOf" srcId="{8E767A53-BF46-4A70-A99F-C8D12D0E64F5}" destId="{3E254367-5729-45A6-A9F0-08555232FD27}" srcOrd="0" destOrd="0" presId="urn:microsoft.com/office/officeart/2016/7/layout/RepeatingBendingProcessNew"/>
    <dgm:cxn modelId="{B1DF0142-7922-4694-8382-3A4DB02E95E5}" type="presParOf" srcId="{3CF57C7F-7D20-4C4D-8556-9449B97B0F70}" destId="{52243295-3617-4CCA-8DD9-D8485DE9F71B}" srcOrd="12" destOrd="0" presId="urn:microsoft.com/office/officeart/2016/7/layout/RepeatingBendingProcessNew"/>
    <dgm:cxn modelId="{CA73532B-62B6-45F4-8022-46518A0301F5}" type="presParOf" srcId="{3CF57C7F-7D20-4C4D-8556-9449B97B0F70}" destId="{AAB0D03A-D37B-44E9-BE98-700114B1D634}" srcOrd="13" destOrd="0" presId="urn:microsoft.com/office/officeart/2016/7/layout/RepeatingBendingProcessNew"/>
    <dgm:cxn modelId="{8ED72F4A-3E60-4E5B-9C36-27DE5ADAF275}" type="presParOf" srcId="{AAB0D03A-D37B-44E9-BE98-700114B1D634}" destId="{09646497-D94A-4616-ACBD-72AB547E1E0B}" srcOrd="0" destOrd="0" presId="urn:microsoft.com/office/officeart/2016/7/layout/RepeatingBendingProcessNew"/>
    <dgm:cxn modelId="{05479CD7-91DC-470D-B41A-E6238323D74C}" type="presParOf" srcId="{3CF57C7F-7D20-4C4D-8556-9449B97B0F70}" destId="{2C3D2A2B-EE77-4061-8D39-EA67E1DDC41A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973FC-27A4-4FD6-8476-09183DA13CCE}">
      <dsp:nvSpPr>
        <dsp:cNvPr id="0" name=""/>
        <dsp:cNvSpPr/>
      </dsp:nvSpPr>
      <dsp:spPr>
        <a:xfrm>
          <a:off x="2159574" y="750545"/>
          <a:ext cx="466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05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0184" y="793782"/>
        <a:ext cx="24832" cy="4966"/>
      </dsp:txXfrm>
    </dsp:sp>
    <dsp:sp modelId="{1273ECBC-D5CC-4DB1-9687-0A9F71AB31FC}">
      <dsp:nvSpPr>
        <dsp:cNvPr id="0" name=""/>
        <dsp:cNvSpPr/>
      </dsp:nvSpPr>
      <dsp:spPr>
        <a:xfrm>
          <a:off x="2015" y="148457"/>
          <a:ext cx="2159358" cy="12956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Connect the circuit shown in diagram.</a:t>
          </a:r>
        </a:p>
      </dsp:txBody>
      <dsp:txXfrm>
        <a:off x="2015" y="148457"/>
        <a:ext cx="2159358" cy="1295615"/>
      </dsp:txXfrm>
    </dsp:sp>
    <dsp:sp modelId="{0A41127F-90A8-4C4C-B227-D85C9E308307}">
      <dsp:nvSpPr>
        <dsp:cNvPr id="0" name=""/>
        <dsp:cNvSpPr/>
      </dsp:nvSpPr>
      <dsp:spPr>
        <a:xfrm>
          <a:off x="4815586" y="750545"/>
          <a:ext cx="466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052" y="45720"/>
              </a:lnTo>
            </a:path>
          </a:pathLst>
        </a:custGeom>
        <a:noFill/>
        <a:ln w="9525" cap="rnd" cmpd="sng" algn="ctr">
          <a:solidFill>
            <a:schemeClr val="accent2">
              <a:hueOff val="-518358"/>
              <a:satOff val="-2742"/>
              <a:lumOff val="-10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6196" y="793782"/>
        <a:ext cx="24832" cy="4966"/>
      </dsp:txXfrm>
    </dsp:sp>
    <dsp:sp modelId="{315C1C5D-C95A-48C4-A47E-66041F575D01}">
      <dsp:nvSpPr>
        <dsp:cNvPr id="0" name=""/>
        <dsp:cNvSpPr/>
      </dsp:nvSpPr>
      <dsp:spPr>
        <a:xfrm>
          <a:off x="2658027" y="148457"/>
          <a:ext cx="2159358" cy="1295615"/>
        </a:xfrm>
        <a:prstGeom prst="rect">
          <a:avLst/>
        </a:prstGeom>
        <a:solidFill>
          <a:schemeClr val="accent2">
            <a:hueOff val="-444307"/>
            <a:satOff val="-2350"/>
            <a:lumOff val="-89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Switch ON the DC power supply. </a:t>
          </a:r>
        </a:p>
      </dsp:txBody>
      <dsp:txXfrm>
        <a:off x="2658027" y="148457"/>
        <a:ext cx="2159358" cy="1295615"/>
      </dsp:txXfrm>
    </dsp:sp>
    <dsp:sp modelId="{ECCDE95C-6B20-44B0-B54D-8A3315F67662}">
      <dsp:nvSpPr>
        <dsp:cNvPr id="0" name=""/>
        <dsp:cNvSpPr/>
      </dsp:nvSpPr>
      <dsp:spPr>
        <a:xfrm>
          <a:off x="7471597" y="750545"/>
          <a:ext cx="466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052" y="45720"/>
              </a:lnTo>
            </a:path>
          </a:pathLst>
        </a:custGeom>
        <a:noFill/>
        <a:ln w="9525" cap="rnd" cmpd="sng" algn="ctr">
          <a:solidFill>
            <a:schemeClr val="accent2">
              <a:hueOff val="-1036716"/>
              <a:satOff val="-5484"/>
              <a:lumOff val="-209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92207" y="793782"/>
        <a:ext cx="24832" cy="4966"/>
      </dsp:txXfrm>
    </dsp:sp>
    <dsp:sp modelId="{E419A497-129D-43AC-82AC-847084C0FE43}">
      <dsp:nvSpPr>
        <dsp:cNvPr id="0" name=""/>
        <dsp:cNvSpPr/>
      </dsp:nvSpPr>
      <dsp:spPr>
        <a:xfrm>
          <a:off x="5314038" y="148457"/>
          <a:ext cx="2159358" cy="1295615"/>
        </a:xfrm>
        <a:prstGeom prst="rect">
          <a:avLst/>
        </a:prstGeom>
        <a:solidFill>
          <a:schemeClr val="accent2">
            <a:hueOff val="-888614"/>
            <a:satOff val="-4701"/>
            <a:lumOff val="-17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Set the input DC voltage to the constant value i.e. either 5V or 10V.</a:t>
          </a:r>
        </a:p>
      </dsp:txBody>
      <dsp:txXfrm>
        <a:off x="5314038" y="148457"/>
        <a:ext cx="2159358" cy="1295615"/>
      </dsp:txXfrm>
    </dsp:sp>
    <dsp:sp modelId="{4BBE7105-4FE9-4A6B-9E75-2D1DBE99ADFD}">
      <dsp:nvSpPr>
        <dsp:cNvPr id="0" name=""/>
        <dsp:cNvSpPr/>
      </dsp:nvSpPr>
      <dsp:spPr>
        <a:xfrm>
          <a:off x="1081695" y="1442273"/>
          <a:ext cx="7968034" cy="466052"/>
        </a:xfrm>
        <a:custGeom>
          <a:avLst/>
          <a:gdLst/>
          <a:ahLst/>
          <a:cxnLst/>
          <a:rect l="0" t="0" r="0" b="0"/>
          <a:pathLst>
            <a:path>
              <a:moveTo>
                <a:pt x="7968034" y="0"/>
              </a:moveTo>
              <a:lnTo>
                <a:pt x="7968034" y="250126"/>
              </a:lnTo>
              <a:lnTo>
                <a:pt x="0" y="250126"/>
              </a:lnTo>
              <a:lnTo>
                <a:pt x="0" y="466052"/>
              </a:lnTo>
            </a:path>
          </a:pathLst>
        </a:custGeom>
        <a:noFill/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6125" y="1672816"/>
        <a:ext cx="399174" cy="4966"/>
      </dsp:txXfrm>
    </dsp:sp>
    <dsp:sp modelId="{89B8E16E-756B-4BA8-808C-EBEF1C48B9B7}">
      <dsp:nvSpPr>
        <dsp:cNvPr id="0" name=""/>
        <dsp:cNvSpPr/>
      </dsp:nvSpPr>
      <dsp:spPr>
        <a:xfrm>
          <a:off x="7970050" y="148457"/>
          <a:ext cx="2159358" cy="1295615"/>
        </a:xfrm>
        <a:prstGeom prst="rect">
          <a:avLst/>
        </a:prstGeom>
        <a:solidFill>
          <a:schemeClr val="accent2">
            <a:hueOff val="-1332921"/>
            <a:satOff val="-7051"/>
            <a:lumOff val="-268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Set the DRB or load resistance RL value in steps of 100Ω or 200Ω depend upon the Rth value. </a:t>
          </a:r>
        </a:p>
      </dsp:txBody>
      <dsp:txXfrm>
        <a:off x="7970050" y="148457"/>
        <a:ext cx="2159358" cy="1295615"/>
      </dsp:txXfrm>
    </dsp:sp>
    <dsp:sp modelId="{1A75751E-3E29-4C96-A6AD-343FD5DC00E3}">
      <dsp:nvSpPr>
        <dsp:cNvPr id="0" name=""/>
        <dsp:cNvSpPr/>
      </dsp:nvSpPr>
      <dsp:spPr>
        <a:xfrm>
          <a:off x="2159574" y="2542813"/>
          <a:ext cx="466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052" y="45720"/>
              </a:lnTo>
            </a:path>
          </a:pathLst>
        </a:custGeom>
        <a:noFill/>
        <a:ln w="9525" cap="rnd" cmpd="sng" algn="ctr">
          <a:solidFill>
            <a:schemeClr val="accent2">
              <a:hueOff val="-2073432"/>
              <a:satOff val="-10969"/>
              <a:lumOff val="-418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0184" y="2586050"/>
        <a:ext cx="24832" cy="4966"/>
      </dsp:txXfrm>
    </dsp:sp>
    <dsp:sp modelId="{E77486E2-2582-495F-9911-CAD38A1576B2}">
      <dsp:nvSpPr>
        <dsp:cNvPr id="0" name=""/>
        <dsp:cNvSpPr/>
      </dsp:nvSpPr>
      <dsp:spPr>
        <a:xfrm>
          <a:off x="2015" y="1940725"/>
          <a:ext cx="2159358" cy="1295615"/>
        </a:xfrm>
        <a:prstGeom prst="rect">
          <a:avLst/>
        </a:prstGeom>
        <a:solidFill>
          <a:schemeClr val="accent2">
            <a:hueOff val="-1777228"/>
            <a:satOff val="-9402"/>
            <a:lumOff val="-35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Note down the current in ammeter.</a:t>
          </a:r>
        </a:p>
      </dsp:txBody>
      <dsp:txXfrm>
        <a:off x="2015" y="1940725"/>
        <a:ext cx="2159358" cy="1295615"/>
      </dsp:txXfrm>
    </dsp:sp>
    <dsp:sp modelId="{8E767A53-BF46-4A70-A99F-C8D12D0E64F5}">
      <dsp:nvSpPr>
        <dsp:cNvPr id="0" name=""/>
        <dsp:cNvSpPr/>
      </dsp:nvSpPr>
      <dsp:spPr>
        <a:xfrm>
          <a:off x="4815586" y="2542813"/>
          <a:ext cx="466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052" y="45720"/>
              </a:lnTo>
            </a:path>
          </a:pathLst>
        </a:custGeom>
        <a:noFill/>
        <a:ln w="9525" cap="rnd" cmpd="sng" algn="ctr">
          <a:solidFill>
            <a:schemeClr val="accent2">
              <a:hueOff val="-2591790"/>
              <a:satOff val="-13711"/>
              <a:lumOff val="-52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6196" y="2586050"/>
        <a:ext cx="24832" cy="4966"/>
      </dsp:txXfrm>
    </dsp:sp>
    <dsp:sp modelId="{C3CA648C-448E-4388-B976-0470B038DE86}">
      <dsp:nvSpPr>
        <dsp:cNvPr id="0" name=""/>
        <dsp:cNvSpPr/>
      </dsp:nvSpPr>
      <dsp:spPr>
        <a:xfrm>
          <a:off x="2658027" y="1940725"/>
          <a:ext cx="2159358" cy="1295615"/>
        </a:xfrm>
        <a:prstGeom prst="rect">
          <a:avLst/>
        </a:prstGeom>
        <a:solidFill>
          <a:schemeClr val="accent2">
            <a:hueOff val="-2221534"/>
            <a:satOff val="-11752"/>
            <a:lumOff val="-44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Repeat the same for 8 to 9 steps.</a:t>
          </a:r>
        </a:p>
      </dsp:txBody>
      <dsp:txXfrm>
        <a:off x="2658027" y="1940725"/>
        <a:ext cx="2159358" cy="1295615"/>
      </dsp:txXfrm>
    </dsp:sp>
    <dsp:sp modelId="{AAB0D03A-D37B-44E9-BE98-700114B1D634}">
      <dsp:nvSpPr>
        <dsp:cNvPr id="0" name=""/>
        <dsp:cNvSpPr/>
      </dsp:nvSpPr>
      <dsp:spPr>
        <a:xfrm>
          <a:off x="7471597" y="2542813"/>
          <a:ext cx="466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052" y="45720"/>
              </a:lnTo>
            </a:path>
          </a:pathLst>
        </a:custGeom>
        <a:noFill/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92207" y="2586050"/>
        <a:ext cx="24832" cy="4966"/>
      </dsp:txXfrm>
    </dsp:sp>
    <dsp:sp modelId="{52243295-3617-4CCA-8DD9-D8485DE9F71B}">
      <dsp:nvSpPr>
        <dsp:cNvPr id="0" name=""/>
        <dsp:cNvSpPr/>
      </dsp:nvSpPr>
      <dsp:spPr>
        <a:xfrm>
          <a:off x="5314038" y="1940725"/>
          <a:ext cx="2159358" cy="1295615"/>
        </a:xfrm>
        <a:prstGeom prst="rect">
          <a:avLst/>
        </a:prstGeom>
        <a:solidFill>
          <a:schemeClr val="accent2">
            <a:hueOff val="-2665841"/>
            <a:satOff val="-14103"/>
            <a:lumOff val="-537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6. Calculate the value of Power. </a:t>
          </a:r>
        </a:p>
      </dsp:txBody>
      <dsp:txXfrm>
        <a:off x="5314038" y="1940725"/>
        <a:ext cx="2159358" cy="1295615"/>
      </dsp:txXfrm>
    </dsp:sp>
    <dsp:sp modelId="{2C3D2A2B-EE77-4061-8D39-EA67E1DDC41A}">
      <dsp:nvSpPr>
        <dsp:cNvPr id="0" name=""/>
        <dsp:cNvSpPr/>
      </dsp:nvSpPr>
      <dsp:spPr>
        <a:xfrm>
          <a:off x="7970050" y="1940725"/>
          <a:ext cx="2159358" cy="1295615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10" tIns="111067" rIns="105810" bIns="1110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7. Plot the power v/s load resistance graph.</a:t>
          </a:r>
        </a:p>
      </dsp:txBody>
      <dsp:txXfrm>
        <a:off x="7970050" y="1940725"/>
        <a:ext cx="2159358" cy="1295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oqzLP2iovks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586" y="446548"/>
            <a:ext cx="4513792" cy="28193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Basic Electronics and Electrical Engineering</a:t>
            </a:r>
            <a:endParaRPr lang="en-US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876" y="3622367"/>
            <a:ext cx="4513792" cy="28931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By-  chandana </a:t>
            </a:r>
            <a:r>
              <a:rPr lang="en-US" sz="2000" err="1">
                <a:solidFill>
                  <a:srgbClr val="FFFFFF"/>
                </a:solidFill>
                <a:cs typeface="Calibri" panose="020F0502020204030204"/>
              </a:rPr>
              <a:t>mn</a:t>
            </a: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 (cse-087)    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        Harshitha masur(AE-016)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       Priyanka 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hansda(AE-009)</a:t>
            </a:r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Assigned by- DR.harinath aireddy</a:t>
            </a:r>
          </a:p>
        </p:txBody>
      </p:sp>
      <p:sp useBgFill="1">
        <p:nvSpPr>
          <p:cNvPr id="104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6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E22C4F4-8AB9-4546-91B2-E5CA6D42C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744" y="2433919"/>
            <a:ext cx="3952197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8" name="Rectangle 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1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5ED2B-AE8E-4D59-A30D-C88D2F32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u="sng">
                <a:solidFill>
                  <a:srgbClr val="FFFFFF"/>
                </a:solidFill>
              </a:rPr>
              <a:t>Model graph</a:t>
            </a:r>
            <a:endParaRPr lang="en-US" sz="4800" u="sng">
              <a:solidFill>
                <a:srgbClr val="FFFFFF"/>
              </a:solidFill>
              <a:cs typeface="Calibri Light"/>
            </a:endParaRPr>
          </a:p>
        </p:txBody>
      </p:sp>
      <p:sp useBgFill="1">
        <p:nvSpPr>
          <p:cNvPr id="100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1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3" name="Straight Connector 1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FB4D29E7-5BAC-4F2A-9D4F-8E27F561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86" y="2433919"/>
            <a:ext cx="4997914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21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8C8F-CB5F-4956-B87C-35141464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000" u="sng">
                <a:ea typeface="+mj-lt"/>
                <a:cs typeface="+mj-lt"/>
              </a:rPr>
              <a:t>Procedure</a:t>
            </a:r>
            <a:endParaRPr lang="en-US" sz="6000" u="sng">
              <a:cs typeface="Calibri Light" panose="020F03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A1C5662-31DA-4ACA-AA49-328C58953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592331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374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D629-83ED-489F-868D-9F9A570E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u="sng">
                <a:ea typeface="+mj-lt"/>
                <a:cs typeface="+mj-lt"/>
              </a:rPr>
              <a:t>Result</a:t>
            </a:r>
            <a:endParaRPr lang="en-US" sz="6600" u="sng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165E-3C79-4E7E-848C-EAA7CB50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>
                <a:ea typeface="+mn-lt"/>
                <a:cs typeface="+mn-lt"/>
              </a:rPr>
              <a:t>Thus maximum power theorem was verified when R</a:t>
            </a:r>
            <a:r>
              <a:rPr lang="en-US" sz="4400" baseline="-25000">
                <a:ea typeface="+mn-lt"/>
                <a:cs typeface="+mn-lt"/>
              </a:rPr>
              <a:t>th</a:t>
            </a:r>
            <a:r>
              <a:rPr lang="en-US" sz="4400">
                <a:ea typeface="+mn-lt"/>
                <a:cs typeface="+mn-lt"/>
              </a:rPr>
              <a:t>= R</a:t>
            </a:r>
            <a:r>
              <a:rPr lang="en-US" sz="4400" baseline="-25000">
                <a:ea typeface="+mn-lt"/>
                <a:cs typeface="+mn-lt"/>
              </a:rPr>
              <a:t>L</a:t>
            </a:r>
            <a:r>
              <a:rPr lang="en-US" sz="4400">
                <a:ea typeface="+mn-lt"/>
                <a:cs typeface="+mn-lt"/>
              </a:rPr>
              <a:t> both practically and theoretically.</a:t>
            </a:r>
            <a:endParaRPr lang="en-US" sz="4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9404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63AC-97C2-448C-A6EA-A69387CB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hlinkClick r:id="" action="ppaction://media"/>
            <a:extLst>
              <a:ext uri="{FF2B5EF4-FFF2-40B4-BE49-F238E27FC236}">
                <a16:creationId xmlns:a16="http://schemas.microsoft.com/office/drawing/2014/main" id="{14C02BE3-A4B7-45EA-9653-6282EB47D3E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55059" y="630331"/>
            <a:ext cx="8975911" cy="5597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6418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8F04794-19FF-4D0F-A895-837ADD03C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07" y="800007"/>
            <a:ext cx="6978230" cy="5251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AC7C52-F4AD-4396-8A14-00827ADB085C}"/>
              </a:ext>
            </a:extLst>
          </p:cNvPr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0863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3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9B0010-14B7-4EC0-A419-B04843B7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2013856"/>
            <a:ext cx="7197726" cy="3668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400" u="sng"/>
              <a:t>MAXIMUM POWER TRANSFER THEOREM</a:t>
            </a:r>
          </a:p>
        </p:txBody>
      </p:sp>
    </p:spTree>
    <p:extLst>
      <p:ext uri="{BB962C8B-B14F-4D97-AF65-F5344CB8AC3E}">
        <p14:creationId xmlns:p14="http://schemas.microsoft.com/office/powerpoint/2010/main" val="296320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3045-4412-4123-8CFE-21ED78E7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Bodoni MT"/>
                <a:ea typeface="+mj-lt"/>
                <a:cs typeface="+mj-lt"/>
              </a:rPr>
              <a:t>Aim</a:t>
            </a:r>
            <a:endParaRPr lang="en-US" sz="6000" u="sng">
              <a:latin typeface="Bodoni MT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4FA1-D4FC-4085-BCC2-1D4E1D97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195983" cy="36491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   To verify maximum power transfer theorem for the </a:t>
            </a:r>
            <a:r>
              <a:rPr lang="en-US" sz="3200">
                <a:ea typeface="+mn-lt"/>
                <a:cs typeface="+mn-lt"/>
              </a:rPr>
              <a:t>given circuit.</a:t>
            </a:r>
            <a:endParaRPr lang="en-US"/>
          </a:p>
          <a:p>
            <a:pPr marL="0" indent="0">
              <a:buClr>
                <a:srgbClr val="FFFFFF"/>
              </a:buClr>
              <a:buNone/>
            </a:pPr>
            <a:r>
              <a:rPr lang="en-US" sz="2800" dirty="0">
                <a:cs typeface="Calibri"/>
              </a:rPr>
              <a:t>OR 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  To prove Maximum Power Transfer theorem practically.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68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4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21DB9615-1E7F-4E32-B4D7-8044CF28B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062"/>
          <a:stretch/>
        </p:blipFill>
        <p:spPr>
          <a:xfrm>
            <a:off x="1816614" y="800007"/>
            <a:ext cx="8544416" cy="52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39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1E5D-418A-448A-ABE5-3229030D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cs typeface="Calibri Light"/>
              </a:rPr>
              <a:t>According to the theorem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ED56-70C1-4E5E-AB71-294555B5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R</a:t>
            </a:r>
            <a:r>
              <a:rPr lang="en-US" sz="2400" baseline="-25000" dirty="0">
                <a:ea typeface="+mn-lt"/>
                <a:cs typeface="+mn-lt"/>
              </a:rPr>
              <a:t>L </a:t>
            </a:r>
            <a:r>
              <a:rPr lang="en-US" sz="2400" dirty="0">
                <a:ea typeface="+mn-lt"/>
                <a:cs typeface="+mn-lt"/>
              </a:rPr>
              <a:t>= </a:t>
            </a:r>
            <a:r>
              <a:rPr lang="en-US" sz="2400">
                <a:ea typeface="+mn-lt"/>
                <a:cs typeface="+mn-lt"/>
              </a:rPr>
              <a:t>R </a:t>
            </a:r>
            <a:r>
              <a:rPr lang="en-US" sz="2400" baseline="-25000">
                <a:ea typeface="+mn-lt"/>
                <a:cs typeface="+mn-lt"/>
              </a:rPr>
              <a:t>th</a:t>
            </a:r>
            <a:r>
              <a:rPr lang="en-US" sz="2400" dirty="0">
                <a:ea typeface="+mn-lt"/>
                <a:cs typeface="+mn-lt"/>
              </a:rPr>
              <a:t> ……. For maximum power transfer.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 I</a:t>
            </a:r>
            <a:r>
              <a:rPr lang="en-US" sz="2400" baseline="-25000" dirty="0">
                <a:ea typeface="+mn-lt"/>
                <a:cs typeface="+mn-lt"/>
              </a:rPr>
              <a:t>L</a:t>
            </a:r>
            <a:r>
              <a:rPr lang="en-US" sz="2400" dirty="0">
                <a:ea typeface="+mn-lt"/>
                <a:cs typeface="+mn-lt"/>
              </a:rPr>
              <a:t> = V</a:t>
            </a:r>
            <a:r>
              <a:rPr lang="en-US" sz="2400" baseline="-25000" dirty="0">
                <a:ea typeface="+mn-lt"/>
                <a:cs typeface="+mn-lt"/>
              </a:rPr>
              <a:t>th</a:t>
            </a:r>
            <a:r>
              <a:rPr lang="en-US" sz="2400" dirty="0">
                <a:ea typeface="+mn-lt"/>
                <a:cs typeface="+mn-lt"/>
              </a:rPr>
              <a:t> / (</a:t>
            </a:r>
            <a:r>
              <a:rPr lang="en-US" sz="2400">
                <a:ea typeface="+mn-lt"/>
                <a:cs typeface="+mn-lt"/>
              </a:rPr>
              <a:t>R </a:t>
            </a:r>
            <a:r>
              <a:rPr lang="en-US" sz="2400" baseline="-25000">
                <a:ea typeface="+mn-lt"/>
                <a:cs typeface="+mn-lt"/>
              </a:rPr>
              <a:t>th</a:t>
            </a:r>
            <a:r>
              <a:rPr lang="en-US" sz="2400" dirty="0">
                <a:ea typeface="+mn-lt"/>
                <a:cs typeface="+mn-lt"/>
              </a:rPr>
              <a:t> + R</a:t>
            </a:r>
            <a:r>
              <a:rPr lang="en-US" sz="2400" baseline="-25000" dirty="0">
                <a:ea typeface="+mn-lt"/>
                <a:cs typeface="+mn-lt"/>
              </a:rPr>
              <a:t>L</a:t>
            </a:r>
            <a:r>
              <a:rPr lang="en-US" sz="2400" dirty="0">
                <a:ea typeface="+mn-lt"/>
                <a:cs typeface="+mn-lt"/>
              </a:rPr>
              <a:t>) 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    = V</a:t>
            </a:r>
            <a:r>
              <a:rPr lang="en-US" sz="2400" baseline="-25000" dirty="0">
                <a:ea typeface="+mn-lt"/>
                <a:cs typeface="+mn-lt"/>
              </a:rPr>
              <a:t>th </a:t>
            </a:r>
            <a:r>
              <a:rPr lang="en-US" sz="2400" dirty="0">
                <a:ea typeface="+mn-lt"/>
                <a:cs typeface="+mn-lt"/>
              </a:rPr>
              <a:t>/ (</a:t>
            </a:r>
            <a:r>
              <a:rPr lang="en-US" sz="2400">
                <a:ea typeface="+mn-lt"/>
                <a:cs typeface="+mn-lt"/>
              </a:rPr>
              <a:t>R </a:t>
            </a:r>
            <a:r>
              <a:rPr lang="en-US" sz="2400" baseline="-25000">
                <a:ea typeface="+mn-lt"/>
                <a:cs typeface="+mn-lt"/>
              </a:rPr>
              <a:t>th</a:t>
            </a:r>
            <a:r>
              <a:rPr lang="en-US" sz="2400">
                <a:ea typeface="+mn-lt"/>
                <a:cs typeface="+mn-lt"/>
              </a:rPr>
              <a:t> + R </a:t>
            </a:r>
            <a:r>
              <a:rPr lang="en-US" sz="2400" baseline="-25000">
                <a:ea typeface="+mn-lt"/>
                <a:cs typeface="+mn-lt"/>
              </a:rPr>
              <a:t>th</a:t>
            </a:r>
            <a:r>
              <a:rPr lang="en-US" sz="2400" dirty="0">
                <a:ea typeface="+mn-lt"/>
                <a:cs typeface="+mn-lt"/>
              </a:rPr>
              <a:t>) 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   = V</a:t>
            </a:r>
            <a:r>
              <a:rPr lang="en-US" sz="2400" baseline="-25000" dirty="0">
                <a:ea typeface="+mn-lt"/>
                <a:cs typeface="+mn-lt"/>
              </a:rPr>
              <a:t>th </a:t>
            </a:r>
            <a:r>
              <a:rPr lang="en-US" sz="2400" dirty="0">
                <a:ea typeface="+mn-lt"/>
                <a:cs typeface="+mn-lt"/>
              </a:rPr>
              <a:t>/ 2 </a:t>
            </a:r>
            <a:r>
              <a:rPr lang="en-US" sz="2400">
                <a:ea typeface="+mn-lt"/>
                <a:cs typeface="+mn-lt"/>
              </a:rPr>
              <a:t>R </a:t>
            </a:r>
            <a:r>
              <a:rPr lang="en-US" sz="2400" baseline="-25000">
                <a:ea typeface="+mn-lt"/>
                <a:cs typeface="+mn-lt"/>
              </a:rPr>
              <a:t>th</a:t>
            </a:r>
            <a:r>
              <a:rPr lang="en-US" sz="2400" baseline="-25000" dirty="0">
                <a:ea typeface="+mn-lt"/>
                <a:cs typeface="+mn-lt"/>
              </a:rPr>
              <a:t> 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where, Pmax =I</a:t>
            </a:r>
            <a:r>
              <a:rPr lang="en-US" sz="2400" baseline="-25000" dirty="0">
                <a:ea typeface="+mn-lt"/>
                <a:cs typeface="+mn-lt"/>
              </a:rPr>
              <a:t>L</a:t>
            </a:r>
            <a:r>
              <a:rPr lang="en-US" sz="2400" baseline="30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 R</a:t>
            </a:r>
            <a:r>
              <a:rPr lang="en-US" sz="2400" baseline="-25000" dirty="0">
                <a:ea typeface="+mn-lt"/>
                <a:cs typeface="+mn-lt"/>
              </a:rPr>
              <a:t>L</a:t>
            </a:r>
            <a:r>
              <a:rPr lang="en-US" sz="2400" dirty="0">
                <a:ea typeface="+mn-lt"/>
                <a:cs typeface="+mn-lt"/>
              </a:rPr>
              <a:t>= Vth</a:t>
            </a:r>
            <a:r>
              <a:rPr lang="en-US" sz="2400" baseline="30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 / 4Rth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  A graph of RL against P is shown in Fig.(1), the maximum value of power which occurs when R</a:t>
            </a:r>
            <a:r>
              <a:rPr lang="en-US" sz="2400" baseline="-25000" dirty="0">
                <a:ea typeface="+mn-lt"/>
                <a:cs typeface="+mn-lt"/>
              </a:rPr>
              <a:t>L</a:t>
            </a:r>
            <a:r>
              <a:rPr lang="en-US" sz="2400" dirty="0">
                <a:ea typeface="+mn-lt"/>
                <a:cs typeface="+mn-lt"/>
              </a:rPr>
              <a:t> = </a:t>
            </a:r>
            <a:r>
              <a:rPr lang="en-US" sz="2400">
                <a:ea typeface="+mn-lt"/>
                <a:cs typeface="+mn-lt"/>
              </a:rPr>
              <a:t>R th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90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4CE53-05B1-4505-BD51-A21913C417A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Click to add text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D178A12-DA9C-4C55-82B3-190566E7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26" y="733271"/>
            <a:ext cx="9082548" cy="546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9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3459B-16EC-4C8E-B132-1EE7BF11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  <a:ea typeface="+mj-lt"/>
                <a:cs typeface="+mj-lt"/>
              </a:rPr>
              <a:t>Apparatus required</a:t>
            </a:r>
            <a:endParaRPr lang="en-US" u="sng" dirty="0">
              <a:solidFill>
                <a:srgbClr val="FFFFFF"/>
              </a:solidFill>
              <a:cs typeface="Calibri Light" panose="020F0302020204030204"/>
            </a:endParaRPr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31DC39-FC9B-4B47-8305-0CD9CE218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116220"/>
              </p:ext>
            </p:extLst>
          </p:nvPr>
        </p:nvGraphicFramePr>
        <p:xfrm>
          <a:off x="5617029" y="1724524"/>
          <a:ext cx="5741536" cy="3309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53">
                  <a:extLst>
                    <a:ext uri="{9D8B030D-6E8A-4147-A177-3AD203B41FA5}">
                      <a16:colId xmlns:a16="http://schemas.microsoft.com/office/drawing/2014/main" val="1278389281"/>
                    </a:ext>
                  </a:extLst>
                </a:gridCol>
                <a:gridCol w="1919520">
                  <a:extLst>
                    <a:ext uri="{9D8B030D-6E8A-4147-A177-3AD203B41FA5}">
                      <a16:colId xmlns:a16="http://schemas.microsoft.com/office/drawing/2014/main" val="2944228085"/>
                    </a:ext>
                  </a:extLst>
                </a:gridCol>
                <a:gridCol w="1671245">
                  <a:extLst>
                    <a:ext uri="{9D8B030D-6E8A-4147-A177-3AD203B41FA5}">
                      <a16:colId xmlns:a16="http://schemas.microsoft.com/office/drawing/2014/main" val="480183842"/>
                    </a:ext>
                  </a:extLst>
                </a:gridCol>
                <a:gridCol w="1259818">
                  <a:extLst>
                    <a:ext uri="{9D8B030D-6E8A-4147-A177-3AD203B41FA5}">
                      <a16:colId xmlns:a16="http://schemas.microsoft.com/office/drawing/2014/main" val="2462702604"/>
                    </a:ext>
                  </a:extLst>
                </a:gridCol>
              </a:tblGrid>
              <a:tr h="4494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Sl.No</a:t>
                      </a:r>
                      <a:endParaRPr lang="en-US" sz="2000"/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Apparatus</a:t>
                      </a:r>
                      <a:endParaRPr lang="en-US" sz="2000"/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Range</a:t>
                      </a:r>
                      <a:endParaRPr lang="en-US" sz="2000"/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Quantity</a:t>
                      </a:r>
                      <a:endParaRPr lang="en-US" sz="2000"/>
                    </a:p>
                  </a:txBody>
                  <a:tcPr marL="102147" marR="102147" marT="51074" marB="51074"/>
                </a:tc>
                <a:extLst>
                  <a:ext uri="{0D108BD9-81ED-4DB2-BD59-A6C34878D82A}">
                    <a16:rowId xmlns:a16="http://schemas.microsoft.com/office/drawing/2014/main" val="3673038511"/>
                  </a:ext>
                </a:extLst>
              </a:tr>
              <a:tr h="449449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RPS</a:t>
                      </a:r>
                      <a:endParaRPr lang="en-US" sz="2000"/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(0-30V)</a:t>
                      </a:r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02147" marR="102147" marT="51074" marB="51074"/>
                </a:tc>
                <a:extLst>
                  <a:ext uri="{0D108BD9-81ED-4DB2-BD59-A6C34878D82A}">
                    <a16:rowId xmlns:a16="http://schemas.microsoft.com/office/drawing/2014/main" val="3597359675"/>
                  </a:ext>
                </a:extLst>
              </a:tr>
              <a:tr h="755891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Resistor</a:t>
                      </a:r>
                      <a:endParaRPr lang="en-US" sz="2000"/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1KΩ or 470Ω or 1.5KΩ</a:t>
                      </a:r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02147" marR="102147" marT="51074" marB="51074"/>
                </a:tc>
                <a:extLst>
                  <a:ext uri="{0D108BD9-81ED-4DB2-BD59-A6C34878D82A}">
                    <a16:rowId xmlns:a16="http://schemas.microsoft.com/office/drawing/2014/main" val="3811348805"/>
                  </a:ext>
                </a:extLst>
              </a:tr>
              <a:tr h="449449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DRB</a:t>
                      </a:r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</a:t>
                      </a:r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02147" marR="102147" marT="51074" marB="51074"/>
                </a:tc>
                <a:extLst>
                  <a:ext uri="{0D108BD9-81ED-4DB2-BD59-A6C34878D82A}">
                    <a16:rowId xmlns:a16="http://schemas.microsoft.com/office/drawing/2014/main" val="3038756375"/>
                  </a:ext>
                </a:extLst>
              </a:tr>
              <a:tr h="755891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 Bread Board &amp; wires </a:t>
                      </a:r>
                      <a:endParaRPr lang="en-US" sz="2000"/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</a:t>
                      </a:r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</a:t>
                      </a:r>
                    </a:p>
                  </a:txBody>
                  <a:tcPr marL="102147" marR="102147" marT="51074" marB="51074"/>
                </a:tc>
                <a:extLst>
                  <a:ext uri="{0D108BD9-81ED-4DB2-BD59-A6C34878D82A}">
                    <a16:rowId xmlns:a16="http://schemas.microsoft.com/office/drawing/2014/main" val="3036185454"/>
                  </a:ext>
                </a:extLst>
              </a:tr>
              <a:tr h="4494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5</a:t>
                      </a:r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/>
                        <a:t>Ammeter</a:t>
                      </a:r>
                      <a:endParaRPr lang="en-US" sz="2000"/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(0-20mA) </a:t>
                      </a:r>
                      <a:endParaRPr lang="en-US" sz="2000"/>
                    </a:p>
                  </a:txBody>
                  <a:tcPr marL="102147" marR="102147" marT="51074" marB="51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1</a:t>
                      </a:r>
                    </a:p>
                  </a:txBody>
                  <a:tcPr marL="102147" marR="102147" marT="51074" marB="51074"/>
                </a:tc>
                <a:extLst>
                  <a:ext uri="{0D108BD9-81ED-4DB2-BD59-A6C34878D82A}">
                    <a16:rowId xmlns:a16="http://schemas.microsoft.com/office/drawing/2014/main" val="3961501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350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8F06-FDB1-4426-9A89-7CE13316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>
                <a:ea typeface="+mj-lt"/>
                <a:cs typeface="+mj-lt"/>
              </a:rPr>
              <a:t>Circuit diagram</a:t>
            </a:r>
            <a:endParaRPr lang="en-US" sz="5400" u="sng">
              <a:cs typeface="Calibri Light" panose="020F03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0CDDBF2-4AF8-4B77-9E9A-C810C499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663" y="2185458"/>
            <a:ext cx="9078861" cy="437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4644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675C-4B16-4226-A669-D60571A4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ea typeface="+mj-lt"/>
                <a:cs typeface="+mj-lt"/>
              </a:rPr>
              <a:t>Observation table</a:t>
            </a:r>
            <a:endParaRPr lang="en-US" sz="6000" u="sng">
              <a:cs typeface="Calibri Light" panose="020F03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9D17BA-7EC3-4981-8EB9-57F5BEC26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603951"/>
              </p:ext>
            </p:extLst>
          </p:nvPr>
        </p:nvGraphicFramePr>
        <p:xfrm>
          <a:off x="685800" y="2141538"/>
          <a:ext cx="10131421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45">
                  <a:extLst>
                    <a:ext uri="{9D8B030D-6E8A-4147-A177-3AD203B41FA5}">
                      <a16:colId xmlns:a16="http://schemas.microsoft.com/office/drawing/2014/main" val="2458476866"/>
                    </a:ext>
                  </a:extLst>
                </a:gridCol>
                <a:gridCol w="3345066">
                  <a:extLst>
                    <a:ext uri="{9D8B030D-6E8A-4147-A177-3AD203B41FA5}">
                      <a16:colId xmlns:a16="http://schemas.microsoft.com/office/drawing/2014/main" val="2498347704"/>
                    </a:ext>
                  </a:extLst>
                </a:gridCol>
                <a:gridCol w="2532855">
                  <a:extLst>
                    <a:ext uri="{9D8B030D-6E8A-4147-A177-3AD203B41FA5}">
                      <a16:colId xmlns:a16="http://schemas.microsoft.com/office/drawing/2014/main" val="3322821276"/>
                    </a:ext>
                  </a:extLst>
                </a:gridCol>
                <a:gridCol w="2532855">
                  <a:extLst>
                    <a:ext uri="{9D8B030D-6E8A-4147-A177-3AD203B41FA5}">
                      <a16:colId xmlns:a16="http://schemas.microsoft.com/office/drawing/2014/main" val="215396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 err="1">
                          <a:latin typeface="Calibri"/>
                        </a:rPr>
                        <a:t>Sl.No</a:t>
                      </a:r>
                      <a:endParaRPr lang="en-US" sz="24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R</a:t>
                      </a:r>
                      <a:r>
                        <a:rPr lang="en-US" sz="2400" b="0" i="0" u="none" strike="noStrike" baseline="-25000" noProof="0" dirty="0">
                          <a:latin typeface="Calibri"/>
                        </a:rPr>
                        <a:t>L</a:t>
                      </a:r>
                      <a:r>
                        <a:rPr lang="en-US" sz="2400" b="0" i="0" u="none" strike="noStrike" noProof="0" dirty="0">
                          <a:latin typeface="Calibri"/>
                        </a:rPr>
                        <a:t> in Ω 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 I</a:t>
                      </a:r>
                      <a:r>
                        <a:rPr lang="en-US" sz="2400" b="0" i="0" u="none" strike="noStrike" baseline="-25000" noProof="0" dirty="0">
                          <a:latin typeface="Calibri"/>
                        </a:rPr>
                        <a:t>L </a:t>
                      </a:r>
                      <a:r>
                        <a:rPr lang="en-US" sz="2400" b="0" i="0" u="none" strike="noStrike" noProof="0" dirty="0">
                          <a:latin typeface="Calibri"/>
                        </a:rPr>
                        <a:t>in 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 Power</a:t>
                      </a:r>
                      <a:endParaRPr lang="en-US" sz="2400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US" sz="2000" b="0" i="0" u="none" strike="noStrike" noProof="0" dirty="0">
                          <a:latin typeface="Calibri"/>
                        </a:rPr>
                        <a:t>P</a:t>
                      </a:r>
                      <a:r>
                        <a:rPr lang="en-US" sz="1800" b="0" i="0" u="none" strike="noStrike" baseline="-25000" noProof="0" dirty="0">
                          <a:latin typeface="Calibri"/>
                        </a:rPr>
                        <a:t>max 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= I</a:t>
                      </a:r>
                      <a:r>
                        <a:rPr lang="en-US" sz="1800" b="0" i="0" u="none" strike="noStrike" baseline="-25000" noProof="0" dirty="0">
                          <a:latin typeface="Calibri"/>
                        </a:rPr>
                        <a:t>L </a:t>
                      </a:r>
                      <a:r>
                        <a:rPr lang="en-US" sz="1800" b="0" i="0" u="none" strike="noStrike" baseline="30000" noProof="0" dirty="0">
                          <a:latin typeface="Calibri"/>
                        </a:rPr>
                        <a:t>2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.R</a:t>
                      </a:r>
                      <a:r>
                        <a:rPr lang="en-US" sz="1800" b="0" i="0" u="none" strike="noStrike" baseline="-25000" noProof="0" dirty="0">
                          <a:latin typeface="Calibri"/>
                        </a:rPr>
                        <a:t>L 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in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mW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8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2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0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0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6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4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36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758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Celestial</vt:lpstr>
      <vt:lpstr>Basic Electronics and Electrical Engineering</vt:lpstr>
      <vt:lpstr>MAXIMUM POWER TRANSFER THEOREM</vt:lpstr>
      <vt:lpstr>Aim</vt:lpstr>
      <vt:lpstr>PowerPoint Presentation</vt:lpstr>
      <vt:lpstr>According to the theorem</vt:lpstr>
      <vt:lpstr>PowerPoint Presentation</vt:lpstr>
      <vt:lpstr>Apparatus required</vt:lpstr>
      <vt:lpstr>Circuit diagram</vt:lpstr>
      <vt:lpstr>Observation table</vt:lpstr>
      <vt:lpstr>Model graph</vt:lpstr>
      <vt:lpstr>Procedure</vt:lpstr>
      <vt:lpstr>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337</cp:revision>
  <dcterms:created xsi:type="dcterms:W3CDTF">2021-04-24T10:54:53Z</dcterms:created>
  <dcterms:modified xsi:type="dcterms:W3CDTF">2021-07-05T13:19:46Z</dcterms:modified>
</cp:coreProperties>
</file>