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1A6413-168A-43D3-9DD6-304216E30518}" v="350" dt="2021-07-20T08:05:56.894"/>
    <p1510:client id="{CAC99478-7DAE-6BCA-B246-8272730D3DF3}" v="1111" dt="2021-07-20T09:55:00.3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DANA MN" userId="S::mchandanabtech20@ced.alliance.edu.in::d70552fc-75e6-44d9-a196-8a309e47e583" providerId="AD" clId="Web-{771A6413-168A-43D3-9DD6-304216E30518}"/>
    <pc:docChg chg="addSld modSld addMainMaster delMainMaster">
      <pc:chgData name="CHANDANA MN" userId="S::mchandanabtech20@ced.alliance.edu.in::d70552fc-75e6-44d9-a196-8a309e47e583" providerId="AD" clId="Web-{771A6413-168A-43D3-9DD6-304216E30518}" dt="2021-07-20T08:05:51.957" v="202"/>
      <pc:docMkLst>
        <pc:docMk/>
      </pc:docMkLst>
      <pc:sldChg chg="addSp delSp modSp mod setBg modClrScheme chgLayout">
        <pc:chgData name="CHANDANA MN" userId="S::mchandanabtech20@ced.alliance.edu.in::d70552fc-75e6-44d9-a196-8a309e47e583" providerId="AD" clId="Web-{771A6413-168A-43D3-9DD6-304216E30518}" dt="2021-07-20T07:29:49.926" v="37" actId="20577"/>
        <pc:sldMkLst>
          <pc:docMk/>
          <pc:sldMk cId="2622186954" sldId="256"/>
        </pc:sldMkLst>
        <pc:spChg chg="mod">
          <ac:chgData name="CHANDANA MN" userId="S::mchandanabtech20@ced.alliance.edu.in::d70552fc-75e6-44d9-a196-8a309e47e583" providerId="AD" clId="Web-{771A6413-168A-43D3-9DD6-304216E30518}" dt="2021-07-20T07:29:49.926" v="37" actId="20577"/>
          <ac:spMkLst>
            <pc:docMk/>
            <pc:sldMk cId="2622186954" sldId="256"/>
            <ac:spMk id="2" creationId="{00000000-0000-0000-0000-000000000000}"/>
          </ac:spMkLst>
        </pc:spChg>
        <pc:spChg chg="mod ord">
          <ac:chgData name="CHANDANA MN" userId="S::mchandanabtech20@ced.alliance.edu.in::d70552fc-75e6-44d9-a196-8a309e47e583" providerId="AD" clId="Web-{771A6413-168A-43D3-9DD6-304216E30518}" dt="2021-07-20T07:28:37.598" v="27" actId="1076"/>
          <ac:spMkLst>
            <pc:docMk/>
            <pc:sldMk cId="2622186954" sldId="256"/>
            <ac:spMk id="3" creationId="{00000000-0000-0000-0000-000000000000}"/>
          </ac:spMkLst>
        </pc:spChg>
        <pc:spChg chg="add del">
          <ac:chgData name="CHANDANA MN" userId="S::mchandanabtech20@ced.alliance.edu.in::d70552fc-75e6-44d9-a196-8a309e47e583" providerId="AD" clId="Web-{771A6413-168A-43D3-9DD6-304216E30518}" dt="2021-07-20T07:25:28.269" v="12"/>
          <ac:spMkLst>
            <pc:docMk/>
            <pc:sldMk cId="2622186954" sldId="256"/>
            <ac:spMk id="6" creationId="{247A131F-D5DE-41A5-B4CF-4F345319B40B}"/>
          </ac:spMkLst>
        </pc:spChg>
        <pc:spChg chg="add del">
          <ac:chgData name="CHANDANA MN" userId="S::mchandanabtech20@ced.alliance.edu.in::d70552fc-75e6-44d9-a196-8a309e47e583" providerId="AD" clId="Web-{771A6413-168A-43D3-9DD6-304216E30518}" dt="2021-07-20T07:25:28.269" v="12"/>
          <ac:spMkLst>
            <pc:docMk/>
            <pc:sldMk cId="2622186954" sldId="256"/>
            <ac:spMk id="7" creationId="{3AF4666D-BD98-40A5-A75F-478B982010B2}"/>
          </ac:spMkLst>
        </pc:spChg>
        <pc:spChg chg="add del">
          <ac:chgData name="CHANDANA MN" userId="S::mchandanabtech20@ced.alliance.edu.in::d70552fc-75e6-44d9-a196-8a309e47e583" providerId="AD" clId="Web-{771A6413-168A-43D3-9DD6-304216E30518}" dt="2021-07-20T07:25:28.269" v="12"/>
          <ac:spMkLst>
            <pc:docMk/>
            <pc:sldMk cId="2622186954" sldId="256"/>
            <ac:spMk id="8" creationId="{68680585-71F9-4721-A998-4974171D2EB4}"/>
          </ac:spMkLst>
        </pc:spChg>
        <pc:spChg chg="add del">
          <ac:chgData name="CHANDANA MN" userId="S::mchandanabtech20@ced.alliance.edu.in::d70552fc-75e6-44d9-a196-8a309e47e583" providerId="AD" clId="Web-{771A6413-168A-43D3-9DD6-304216E30518}" dt="2021-07-20T07:24:45.066" v="10"/>
          <ac:spMkLst>
            <pc:docMk/>
            <pc:sldMk cId="2622186954" sldId="256"/>
            <ac:spMk id="9" creationId="{0786F82F-1B47-46ED-8EAE-53EF71E59E9A}"/>
          </ac:spMkLst>
        </pc:spChg>
        <pc:spChg chg="add del">
          <ac:chgData name="CHANDANA MN" userId="S::mchandanabtech20@ced.alliance.edu.in::d70552fc-75e6-44d9-a196-8a309e47e583" providerId="AD" clId="Web-{771A6413-168A-43D3-9DD6-304216E30518}" dt="2021-07-20T07:25:28.269" v="12"/>
          <ac:spMkLst>
            <pc:docMk/>
            <pc:sldMk cId="2622186954" sldId="256"/>
            <ac:spMk id="10" creationId="{12BC95C2-2EEC-4F59-ABA8-660B0D059CCF}"/>
          </ac:spMkLst>
        </pc:spChg>
        <pc:spChg chg="add del">
          <ac:chgData name="CHANDANA MN" userId="S::mchandanabtech20@ced.alliance.edu.in::d70552fc-75e6-44d9-a196-8a309e47e583" providerId="AD" clId="Web-{771A6413-168A-43D3-9DD6-304216E30518}" dt="2021-07-20T07:24:45.066" v="10"/>
          <ac:spMkLst>
            <pc:docMk/>
            <pc:sldMk cId="2622186954" sldId="256"/>
            <ac:spMk id="11" creationId="{EF1BAF6F-6275-4646-9C59-331B29B9550F}"/>
          </ac:spMkLst>
        </pc:spChg>
        <pc:spChg chg="add del">
          <ac:chgData name="CHANDANA MN" userId="S::mchandanabtech20@ced.alliance.edu.in::d70552fc-75e6-44d9-a196-8a309e47e583" providerId="AD" clId="Web-{771A6413-168A-43D3-9DD6-304216E30518}" dt="2021-07-20T07:24:45.066" v="10"/>
          <ac:spMkLst>
            <pc:docMk/>
            <pc:sldMk cId="2622186954" sldId="256"/>
            <ac:spMk id="13" creationId="{099405E2-1A96-4DBA-A9DC-4C2A1B421CA9}"/>
          </ac:spMkLst>
        </pc:spChg>
        <pc:spChg chg="add del">
          <ac:chgData name="CHANDANA MN" userId="S::mchandanabtech20@ced.alliance.edu.in::d70552fc-75e6-44d9-a196-8a309e47e583" providerId="AD" clId="Web-{771A6413-168A-43D3-9DD6-304216E30518}" dt="2021-07-20T07:24:45.066" v="10"/>
          <ac:spMkLst>
            <pc:docMk/>
            <pc:sldMk cId="2622186954" sldId="256"/>
            <ac:spMk id="15" creationId="{DEB1CCE3-FB1D-471C-9AFE-D20E81E64AC0}"/>
          </ac:spMkLst>
        </pc:spChg>
        <pc:spChg chg="add del">
          <ac:chgData name="CHANDANA MN" userId="S::mchandanabtech20@ced.alliance.edu.in::d70552fc-75e6-44d9-a196-8a309e47e583" providerId="AD" clId="Web-{771A6413-168A-43D3-9DD6-304216E30518}" dt="2021-07-20T07:24:45.066" v="10"/>
          <ac:spMkLst>
            <pc:docMk/>
            <pc:sldMk cId="2622186954" sldId="256"/>
            <ac:spMk id="17" creationId="{60F38E87-6AF8-4488-B608-9FA2F57B40B7}"/>
          </ac:spMkLst>
        </pc:spChg>
        <pc:spChg chg="add del">
          <ac:chgData name="CHANDANA MN" userId="S::mchandanabtech20@ced.alliance.edu.in::d70552fc-75e6-44d9-a196-8a309e47e583" providerId="AD" clId="Web-{771A6413-168A-43D3-9DD6-304216E30518}" dt="2021-07-20T07:24:45.066" v="10"/>
          <ac:spMkLst>
            <pc:docMk/>
            <pc:sldMk cId="2622186954" sldId="256"/>
            <ac:spMk id="19" creationId="{ECC3B76D-CC6E-42D0-8666-2A2164AB5AF4}"/>
          </ac:spMkLst>
        </pc:spChg>
        <pc:spChg chg="add del">
          <ac:chgData name="CHANDANA MN" userId="S::mchandanabtech20@ced.alliance.edu.in::d70552fc-75e6-44d9-a196-8a309e47e583" providerId="AD" clId="Web-{771A6413-168A-43D3-9DD6-304216E30518}" dt="2021-07-20T07:24:45.066" v="10"/>
          <ac:spMkLst>
            <pc:docMk/>
            <pc:sldMk cId="2622186954" sldId="256"/>
            <ac:spMk id="21" creationId="{32BA9D6C-8214-4E25-AF8B-48762AD8D530}"/>
          </ac:spMkLst>
        </pc:spChg>
        <pc:spChg chg="add del">
          <ac:chgData name="CHANDANA MN" userId="S::mchandanabtech20@ced.alliance.edu.in::d70552fc-75e6-44d9-a196-8a309e47e583" providerId="AD" clId="Web-{771A6413-168A-43D3-9DD6-304216E30518}" dt="2021-07-20T07:24:45.066" v="10"/>
          <ac:spMkLst>
            <pc:docMk/>
            <pc:sldMk cId="2622186954" sldId="256"/>
            <ac:spMk id="23" creationId="{DBE9B8BD-472F-4F54-AC9D-101EE3496992}"/>
          </ac:spMkLst>
        </pc:spChg>
        <pc:spChg chg="add del">
          <ac:chgData name="CHANDANA MN" userId="S::mchandanabtech20@ced.alliance.edu.in::d70552fc-75e6-44d9-a196-8a309e47e583" providerId="AD" clId="Web-{771A6413-168A-43D3-9DD6-304216E30518}" dt="2021-07-20T07:24:45.066" v="10"/>
          <ac:spMkLst>
            <pc:docMk/>
            <pc:sldMk cId="2622186954" sldId="256"/>
            <ac:spMk id="25" creationId="{0871A14F-64B0-4CCE-900E-695C55EFF375}"/>
          </ac:spMkLst>
        </pc:spChg>
        <pc:spChg chg="add del">
          <ac:chgData name="CHANDANA MN" userId="S::mchandanabtech20@ced.alliance.edu.in::d70552fc-75e6-44d9-a196-8a309e47e583" providerId="AD" clId="Web-{771A6413-168A-43D3-9DD6-304216E30518}" dt="2021-07-20T07:24:45.066" v="10"/>
          <ac:spMkLst>
            <pc:docMk/>
            <pc:sldMk cId="2622186954" sldId="256"/>
            <ac:spMk id="27" creationId="{0FDBC76A-295F-4635-A28D-ADA24F383ABC}"/>
          </ac:spMkLst>
        </pc:spChg>
        <pc:spChg chg="add del">
          <ac:chgData name="CHANDANA MN" userId="S::mchandanabtech20@ced.alliance.edu.in::d70552fc-75e6-44d9-a196-8a309e47e583" providerId="AD" clId="Web-{771A6413-168A-43D3-9DD6-304216E30518}" dt="2021-07-20T07:25:28.269" v="12"/>
          <ac:spMkLst>
            <pc:docMk/>
            <pc:sldMk cId="2622186954" sldId="256"/>
            <ac:spMk id="35" creationId="{8651CFA9-6065-4243-AC48-858E359780B1}"/>
          </ac:spMkLst>
        </pc:spChg>
        <pc:spChg chg="add del">
          <ac:chgData name="CHANDANA MN" userId="S::mchandanabtech20@ced.alliance.edu.in::d70552fc-75e6-44d9-a196-8a309e47e583" providerId="AD" clId="Web-{771A6413-168A-43D3-9DD6-304216E30518}" dt="2021-07-20T07:25:28.269" v="12"/>
          <ac:spMkLst>
            <pc:docMk/>
            <pc:sldMk cId="2622186954" sldId="256"/>
            <ac:spMk id="37" creationId="{37962AE0-6A1C-4B76-9D52-10E5E6D7D3BB}"/>
          </ac:spMkLst>
        </pc:spChg>
        <pc:spChg chg="add del">
          <ac:chgData name="CHANDANA MN" userId="S::mchandanabtech20@ced.alliance.edu.in::d70552fc-75e6-44d9-a196-8a309e47e583" providerId="AD" clId="Web-{771A6413-168A-43D3-9DD6-304216E30518}" dt="2021-07-20T07:26:17.223" v="13"/>
          <ac:spMkLst>
            <pc:docMk/>
            <pc:sldMk cId="2622186954" sldId="256"/>
            <ac:spMk id="64" creationId="{DD7EAFE6-2BB9-41FB-9CF4-588CFC708774}"/>
          </ac:spMkLst>
        </pc:spChg>
        <pc:spChg chg="add del">
          <ac:chgData name="CHANDANA MN" userId="S::mchandanabtech20@ced.alliance.edu.in::d70552fc-75e6-44d9-a196-8a309e47e583" providerId="AD" clId="Web-{771A6413-168A-43D3-9DD6-304216E30518}" dt="2021-07-20T07:26:17.223" v="13"/>
          <ac:spMkLst>
            <pc:docMk/>
            <pc:sldMk cId="2622186954" sldId="256"/>
            <ac:spMk id="66" creationId="{32768DCD-B824-413A-B330-8D57ADB3724C}"/>
          </ac:spMkLst>
        </pc:spChg>
        <pc:spChg chg="add del">
          <ac:chgData name="CHANDANA MN" userId="S::mchandanabtech20@ced.alliance.edu.in::d70552fc-75e6-44d9-a196-8a309e47e583" providerId="AD" clId="Web-{771A6413-168A-43D3-9DD6-304216E30518}" dt="2021-07-20T07:26:17.223" v="13"/>
          <ac:spMkLst>
            <pc:docMk/>
            <pc:sldMk cId="2622186954" sldId="256"/>
            <ac:spMk id="68" creationId="{96E45848-BEDA-4F24-9C4E-DA2120958262}"/>
          </ac:spMkLst>
        </pc:spChg>
        <pc:spChg chg="add del">
          <ac:chgData name="CHANDANA MN" userId="S::mchandanabtech20@ced.alliance.edu.in::d70552fc-75e6-44d9-a196-8a309e47e583" providerId="AD" clId="Web-{771A6413-168A-43D3-9DD6-304216E30518}" dt="2021-07-20T07:26:17.223" v="13"/>
          <ac:spMkLst>
            <pc:docMk/>
            <pc:sldMk cId="2622186954" sldId="256"/>
            <ac:spMk id="70" creationId="{B2BB8117-A903-442C-9223-A4FEB85C3271}"/>
          </ac:spMkLst>
        </pc:spChg>
        <pc:spChg chg="add del">
          <ac:chgData name="CHANDANA MN" userId="S::mchandanabtech20@ced.alliance.edu.in::d70552fc-75e6-44d9-a196-8a309e47e583" providerId="AD" clId="Web-{771A6413-168A-43D3-9DD6-304216E30518}" dt="2021-07-20T07:26:17.223" v="13"/>
          <ac:spMkLst>
            <pc:docMk/>
            <pc:sldMk cId="2622186954" sldId="256"/>
            <ac:spMk id="72" creationId="{C59300B8-3117-43F8-9F8E-68DB9F002F92}"/>
          </ac:spMkLst>
        </pc:spChg>
        <pc:spChg chg="add del">
          <ac:chgData name="CHANDANA MN" userId="S::mchandanabtech20@ced.alliance.edu.in::d70552fc-75e6-44d9-a196-8a309e47e583" providerId="AD" clId="Web-{771A6413-168A-43D3-9DD6-304216E30518}" dt="2021-07-20T07:26:17.223" v="13"/>
          <ac:spMkLst>
            <pc:docMk/>
            <pc:sldMk cId="2622186954" sldId="256"/>
            <ac:spMk id="74" creationId="{1AFAE680-42C1-4104-B74F-B0A8F1FB264A}"/>
          </ac:spMkLst>
        </pc:spChg>
        <pc:spChg chg="add del">
          <ac:chgData name="CHANDANA MN" userId="S::mchandanabtech20@ced.alliance.edu.in::d70552fc-75e6-44d9-a196-8a309e47e583" providerId="AD" clId="Web-{771A6413-168A-43D3-9DD6-304216E30518}" dt="2021-07-20T07:26:17.223" v="13"/>
          <ac:spMkLst>
            <pc:docMk/>
            <pc:sldMk cId="2622186954" sldId="256"/>
            <ac:spMk id="76" creationId="{828A8BA9-B3FE-4C96-A0A1-72A0D2C85578}"/>
          </ac:spMkLst>
        </pc:spChg>
        <pc:spChg chg="add del">
          <ac:chgData name="CHANDANA MN" userId="S::mchandanabtech20@ced.alliance.edu.in::d70552fc-75e6-44d9-a196-8a309e47e583" providerId="AD" clId="Web-{771A6413-168A-43D3-9DD6-304216E30518}" dt="2021-07-20T07:26:17.223" v="13"/>
          <ac:spMkLst>
            <pc:docMk/>
            <pc:sldMk cId="2622186954" sldId="256"/>
            <ac:spMk id="78" creationId="{19F9CD66-32FC-448F-B4C5-67D17508A226}"/>
          </ac:spMkLst>
        </pc:spChg>
        <pc:spChg chg="add">
          <ac:chgData name="CHANDANA MN" userId="S::mchandanabtech20@ced.alliance.edu.in::d70552fc-75e6-44d9-a196-8a309e47e583" providerId="AD" clId="Web-{771A6413-168A-43D3-9DD6-304216E30518}" dt="2021-07-20T07:26:17.223" v="13"/>
          <ac:spMkLst>
            <pc:docMk/>
            <pc:sldMk cId="2622186954" sldId="256"/>
            <ac:spMk id="83" creationId="{435959F4-53DA-47FF-BC24-1E5B75C69876}"/>
          </ac:spMkLst>
        </pc:spChg>
        <pc:spChg chg="add">
          <ac:chgData name="CHANDANA MN" userId="S::mchandanabtech20@ced.alliance.edu.in::d70552fc-75e6-44d9-a196-8a309e47e583" providerId="AD" clId="Web-{771A6413-168A-43D3-9DD6-304216E30518}" dt="2021-07-20T07:26:17.223" v="13"/>
          <ac:spMkLst>
            <pc:docMk/>
            <pc:sldMk cId="2622186954" sldId="256"/>
            <ac:spMk id="94" creationId="{59226104-0061-4319-8237-9C001BF85D49}"/>
          </ac:spMkLst>
        </pc:spChg>
        <pc:spChg chg="add">
          <ac:chgData name="CHANDANA MN" userId="S::mchandanabtech20@ced.alliance.edu.in::d70552fc-75e6-44d9-a196-8a309e47e583" providerId="AD" clId="Web-{771A6413-168A-43D3-9DD6-304216E30518}" dt="2021-07-20T07:26:17.223" v="13"/>
          <ac:spMkLst>
            <pc:docMk/>
            <pc:sldMk cId="2622186954" sldId="256"/>
            <ac:spMk id="104" creationId="{142D98E1-37D2-4470-BF74-845E897954C6}"/>
          </ac:spMkLst>
        </pc:spChg>
        <pc:spChg chg="add">
          <ac:chgData name="CHANDANA MN" userId="S::mchandanabtech20@ced.alliance.edu.in::d70552fc-75e6-44d9-a196-8a309e47e583" providerId="AD" clId="Web-{771A6413-168A-43D3-9DD6-304216E30518}" dt="2021-07-20T07:26:17.223" v="13"/>
          <ac:spMkLst>
            <pc:docMk/>
            <pc:sldMk cId="2622186954" sldId="256"/>
            <ac:spMk id="114" creationId="{E1BEDD21-8CC9-4E04-B8CF-CE59786DFB3A}"/>
          </ac:spMkLst>
        </pc:spChg>
        <pc:grpChg chg="add del">
          <ac:chgData name="CHANDANA MN" userId="S::mchandanabtech20@ced.alliance.edu.in::d70552fc-75e6-44d9-a196-8a309e47e583" providerId="AD" clId="Web-{771A6413-168A-43D3-9DD6-304216E30518}" dt="2021-07-20T07:25:28.269" v="12"/>
          <ac:grpSpMkLst>
            <pc:docMk/>
            <pc:sldMk cId="2622186954" sldId="256"/>
            <ac:grpSpMk id="12" creationId="{03E9870D-4BBA-43AF-8D44-BBADF020CFF6}"/>
          </ac:grpSpMkLst>
        </pc:grpChg>
        <pc:grpChg chg="add del">
          <ac:chgData name="CHANDANA MN" userId="S::mchandanabtech20@ced.alliance.edu.in::d70552fc-75e6-44d9-a196-8a309e47e583" providerId="AD" clId="Web-{771A6413-168A-43D3-9DD6-304216E30518}" dt="2021-07-20T07:25:28.269" v="12"/>
          <ac:grpSpMkLst>
            <pc:docMk/>
            <pc:sldMk cId="2622186954" sldId="256"/>
            <ac:grpSpMk id="26" creationId="{C3279E8D-2BAA-4CB1-834B-09FADD54DE56}"/>
          </ac:grpSpMkLst>
        </pc:grpChg>
        <pc:grpChg chg="add del">
          <ac:chgData name="CHANDANA MN" userId="S::mchandanabtech20@ced.alliance.edu.in::d70552fc-75e6-44d9-a196-8a309e47e583" providerId="AD" clId="Web-{771A6413-168A-43D3-9DD6-304216E30518}" dt="2021-07-20T07:25:28.269" v="12"/>
          <ac:grpSpMkLst>
            <pc:docMk/>
            <pc:sldMk cId="2622186954" sldId="256"/>
            <ac:grpSpMk id="39" creationId="{F91F4035-959D-40EA-9ED3-54D7D9F4FCE9}"/>
          </ac:grpSpMkLst>
        </pc:grpChg>
        <pc:grpChg chg="add del">
          <ac:chgData name="CHANDANA MN" userId="S::mchandanabtech20@ced.alliance.edu.in::d70552fc-75e6-44d9-a196-8a309e47e583" providerId="AD" clId="Web-{771A6413-168A-43D3-9DD6-304216E30518}" dt="2021-07-20T07:25:28.269" v="12"/>
          <ac:grpSpMkLst>
            <pc:docMk/>
            <pc:sldMk cId="2622186954" sldId="256"/>
            <ac:grpSpMk id="49" creationId="{F8C79A14-3318-47D6-94E0-D72F5E6F5C0B}"/>
          </ac:grpSpMkLst>
        </pc:grpChg>
        <pc:grpChg chg="add">
          <ac:chgData name="CHANDANA MN" userId="S::mchandanabtech20@ced.alliance.edu.in::d70552fc-75e6-44d9-a196-8a309e47e583" providerId="AD" clId="Web-{771A6413-168A-43D3-9DD6-304216E30518}" dt="2021-07-20T07:26:17.223" v="13"/>
          <ac:grpSpMkLst>
            <pc:docMk/>
            <pc:sldMk cId="2622186954" sldId="256"/>
            <ac:grpSpMk id="85" creationId="{A7CF83E8-F6F0-41E3-B580-7412A04DDFB5}"/>
          </ac:grpSpMkLst>
        </pc:grpChg>
        <pc:grpChg chg="add">
          <ac:chgData name="CHANDANA MN" userId="S::mchandanabtech20@ced.alliance.edu.in::d70552fc-75e6-44d9-a196-8a309e47e583" providerId="AD" clId="Web-{771A6413-168A-43D3-9DD6-304216E30518}" dt="2021-07-20T07:26:17.223" v="13"/>
          <ac:grpSpMkLst>
            <pc:docMk/>
            <pc:sldMk cId="2622186954" sldId="256"/>
            <ac:grpSpMk id="96" creationId="{AC552FEA-472E-4E74-B31D-531852C1908D}"/>
          </ac:grpSpMkLst>
        </pc:grpChg>
        <pc:grpChg chg="add">
          <ac:chgData name="CHANDANA MN" userId="S::mchandanabtech20@ced.alliance.edu.in::d70552fc-75e6-44d9-a196-8a309e47e583" providerId="AD" clId="Web-{771A6413-168A-43D3-9DD6-304216E30518}" dt="2021-07-20T07:26:17.223" v="13"/>
          <ac:grpSpMkLst>
            <pc:docMk/>
            <pc:sldMk cId="2622186954" sldId="256"/>
            <ac:grpSpMk id="106" creationId="{2EDC2578-BDB0-4118-975D-CFCE02823D48}"/>
          </ac:grpSpMkLst>
        </pc:grpChg>
        <pc:grpChg chg="add">
          <ac:chgData name="CHANDANA MN" userId="S::mchandanabtech20@ced.alliance.edu.in::d70552fc-75e6-44d9-a196-8a309e47e583" providerId="AD" clId="Web-{771A6413-168A-43D3-9DD6-304216E30518}" dt="2021-07-20T07:26:17.223" v="13"/>
          <ac:grpSpMkLst>
            <pc:docMk/>
            <pc:sldMk cId="2622186954" sldId="256"/>
            <ac:grpSpMk id="116" creationId="{A6DA475A-533E-4A16-A83E-0171FFB6D8BA}"/>
          </ac:grpSpMkLst>
        </pc:grpChg>
        <pc:picChg chg="add mod ord">
          <ac:chgData name="CHANDANA MN" userId="S::mchandanabtech20@ced.alliance.edu.in::d70552fc-75e6-44d9-a196-8a309e47e583" providerId="AD" clId="Web-{771A6413-168A-43D3-9DD6-304216E30518}" dt="2021-07-20T07:27:45.691" v="22" actId="1076"/>
          <ac:picMkLst>
            <pc:docMk/>
            <pc:sldMk cId="2622186954" sldId="256"/>
            <ac:picMk id="4" creationId="{EB7ECD13-BF56-4E96-AA90-770C7B83B92B}"/>
          </ac:picMkLst>
        </pc:picChg>
      </pc:sldChg>
      <pc:sldChg chg="addSp delSp modSp new mod setBg modClrScheme chgLayout">
        <pc:chgData name="CHANDANA MN" userId="S::mchandanabtech20@ced.alliance.edu.in::d70552fc-75e6-44d9-a196-8a309e47e583" providerId="AD" clId="Web-{771A6413-168A-43D3-9DD6-304216E30518}" dt="2021-07-20T07:32:54.238" v="59" actId="14100"/>
        <pc:sldMkLst>
          <pc:docMk/>
          <pc:sldMk cId="700179682" sldId="257"/>
        </pc:sldMkLst>
        <pc:spChg chg="mod ord">
          <ac:chgData name="CHANDANA MN" userId="S::mchandanabtech20@ced.alliance.edu.in::d70552fc-75e6-44d9-a196-8a309e47e583" providerId="AD" clId="Web-{771A6413-168A-43D3-9DD6-304216E30518}" dt="2021-07-20T07:32:54.238" v="59" actId="14100"/>
          <ac:spMkLst>
            <pc:docMk/>
            <pc:sldMk cId="700179682" sldId="257"/>
            <ac:spMk id="2" creationId="{151AC161-8173-42EB-B451-94E9B525C0C5}"/>
          </ac:spMkLst>
        </pc:spChg>
        <pc:spChg chg="del">
          <ac:chgData name="CHANDANA MN" userId="S::mchandanabtech20@ced.alliance.edu.in::d70552fc-75e6-44d9-a196-8a309e47e583" providerId="AD" clId="Web-{771A6413-168A-43D3-9DD6-304216E30518}" dt="2021-07-20T07:30:29.707" v="39"/>
          <ac:spMkLst>
            <pc:docMk/>
            <pc:sldMk cId="700179682" sldId="257"/>
            <ac:spMk id="3" creationId="{09147E22-6CF0-43CE-B09F-CC270ACE36BB}"/>
          </ac:spMkLst>
        </pc:spChg>
        <pc:spChg chg="add del">
          <ac:chgData name="CHANDANA MN" userId="S::mchandanabtech20@ced.alliance.edu.in::d70552fc-75e6-44d9-a196-8a309e47e583" providerId="AD" clId="Web-{771A6413-168A-43D3-9DD6-304216E30518}" dt="2021-07-20T07:31:57.582" v="49"/>
          <ac:spMkLst>
            <pc:docMk/>
            <pc:sldMk cId="700179682" sldId="257"/>
            <ac:spMk id="4" creationId="{435959F4-53DA-47FF-BC24-1E5B75C69876}"/>
          </ac:spMkLst>
        </pc:spChg>
        <pc:spChg chg="add del">
          <ac:chgData name="CHANDANA MN" userId="S::mchandanabtech20@ced.alliance.edu.in::d70552fc-75e6-44d9-a196-8a309e47e583" providerId="AD" clId="Web-{771A6413-168A-43D3-9DD6-304216E30518}" dt="2021-07-20T07:31:57.582" v="49"/>
          <ac:spMkLst>
            <pc:docMk/>
            <pc:sldMk cId="700179682" sldId="257"/>
            <ac:spMk id="6" creationId="{59226104-0061-4319-8237-9C001BF85D49}"/>
          </ac:spMkLst>
        </pc:spChg>
        <pc:spChg chg="add del">
          <ac:chgData name="CHANDANA MN" userId="S::mchandanabtech20@ced.alliance.edu.in::d70552fc-75e6-44d9-a196-8a309e47e583" providerId="AD" clId="Web-{771A6413-168A-43D3-9DD6-304216E30518}" dt="2021-07-20T07:31:49.769" v="47"/>
          <ac:spMkLst>
            <pc:docMk/>
            <pc:sldMk cId="700179682" sldId="257"/>
            <ac:spMk id="7" creationId="{435959F4-53DA-47FF-BC24-1E5B75C69876}"/>
          </ac:spMkLst>
        </pc:spChg>
        <pc:spChg chg="add del">
          <ac:chgData name="CHANDANA MN" userId="S::mchandanabtech20@ced.alliance.edu.in::d70552fc-75e6-44d9-a196-8a309e47e583" providerId="AD" clId="Web-{771A6413-168A-43D3-9DD6-304216E30518}" dt="2021-07-20T07:31:57.582" v="49"/>
          <ac:spMkLst>
            <pc:docMk/>
            <pc:sldMk cId="700179682" sldId="257"/>
            <ac:spMk id="17" creationId="{A5D0B0D3-D735-4619-AA45-B57B791E1744}"/>
          </ac:spMkLst>
        </pc:spChg>
        <pc:spChg chg="add del">
          <ac:chgData name="CHANDANA MN" userId="S::mchandanabtech20@ced.alliance.edu.in::d70552fc-75e6-44d9-a196-8a309e47e583" providerId="AD" clId="Web-{771A6413-168A-43D3-9DD6-304216E30518}" dt="2021-07-20T07:31:49.769" v="47"/>
          <ac:spMkLst>
            <pc:docMk/>
            <pc:sldMk cId="700179682" sldId="257"/>
            <ac:spMk id="18" creationId="{59226104-0061-4319-8237-9C001BF85D49}"/>
          </ac:spMkLst>
        </pc:spChg>
        <pc:spChg chg="add del">
          <ac:chgData name="CHANDANA MN" userId="S::mchandanabtech20@ced.alliance.edu.in::d70552fc-75e6-44d9-a196-8a309e47e583" providerId="AD" clId="Web-{771A6413-168A-43D3-9DD6-304216E30518}" dt="2021-07-20T07:31:57.582" v="49"/>
          <ac:spMkLst>
            <pc:docMk/>
            <pc:sldMk cId="700179682" sldId="257"/>
            <ac:spMk id="19" creationId="{CBCE96F0-24EE-4BAB-8C00-893EC1714294}"/>
          </ac:spMkLst>
        </pc:spChg>
        <pc:spChg chg="add del">
          <ac:chgData name="CHANDANA MN" userId="S::mchandanabtech20@ced.alliance.edu.in::d70552fc-75e6-44d9-a196-8a309e47e583" providerId="AD" clId="Web-{771A6413-168A-43D3-9DD6-304216E30518}" dt="2021-07-20T07:31:49.769" v="47"/>
          <ac:spMkLst>
            <pc:docMk/>
            <pc:sldMk cId="700179682" sldId="257"/>
            <ac:spMk id="28" creationId="{A5D0B0D3-D735-4619-AA45-B57B791E1744}"/>
          </ac:spMkLst>
        </pc:spChg>
        <pc:spChg chg="add del">
          <ac:chgData name="CHANDANA MN" userId="S::mchandanabtech20@ced.alliance.edu.in::d70552fc-75e6-44d9-a196-8a309e47e583" providerId="AD" clId="Web-{771A6413-168A-43D3-9DD6-304216E30518}" dt="2021-07-20T07:31:57.582" v="49"/>
          <ac:spMkLst>
            <pc:docMk/>
            <pc:sldMk cId="700179682" sldId="257"/>
            <ac:spMk id="29" creationId="{ED444C4E-6A11-4761-8A29-4B2A05781171}"/>
          </ac:spMkLst>
        </pc:spChg>
        <pc:spChg chg="add del">
          <ac:chgData name="CHANDANA MN" userId="S::mchandanabtech20@ced.alliance.edu.in::d70552fc-75e6-44d9-a196-8a309e47e583" providerId="AD" clId="Web-{771A6413-168A-43D3-9DD6-304216E30518}" dt="2021-07-20T07:31:49.769" v="47"/>
          <ac:spMkLst>
            <pc:docMk/>
            <pc:sldMk cId="700179682" sldId="257"/>
            <ac:spMk id="30" creationId="{8972B65B-8AFA-4B5C-BFC6-E443F37775FF}"/>
          </ac:spMkLst>
        </pc:spChg>
        <pc:spChg chg="add del">
          <ac:chgData name="CHANDANA MN" userId="S::mchandanabtech20@ced.alliance.edu.in::d70552fc-75e6-44d9-a196-8a309e47e583" providerId="AD" clId="Web-{771A6413-168A-43D3-9DD6-304216E30518}" dt="2021-07-20T07:32:01.363" v="51"/>
          <ac:spMkLst>
            <pc:docMk/>
            <pc:sldMk cId="700179682" sldId="257"/>
            <ac:spMk id="39" creationId="{435959F4-53DA-47FF-BC24-1E5B75C69876}"/>
          </ac:spMkLst>
        </pc:spChg>
        <pc:spChg chg="add del">
          <ac:chgData name="CHANDANA MN" userId="S::mchandanabtech20@ced.alliance.edu.in::d70552fc-75e6-44d9-a196-8a309e47e583" providerId="AD" clId="Web-{771A6413-168A-43D3-9DD6-304216E30518}" dt="2021-07-20T07:31:49.769" v="47"/>
          <ac:spMkLst>
            <pc:docMk/>
            <pc:sldMk cId="700179682" sldId="257"/>
            <ac:spMk id="40" creationId="{286E5E1D-FD49-448F-83C8-E06466BE54BB}"/>
          </ac:spMkLst>
        </pc:spChg>
        <pc:spChg chg="add del">
          <ac:chgData name="CHANDANA MN" userId="S::mchandanabtech20@ced.alliance.edu.in::d70552fc-75e6-44d9-a196-8a309e47e583" providerId="AD" clId="Web-{771A6413-168A-43D3-9DD6-304216E30518}" dt="2021-07-20T07:32:06.957" v="53"/>
          <ac:spMkLst>
            <pc:docMk/>
            <pc:sldMk cId="700179682" sldId="257"/>
            <ac:spMk id="48" creationId="{435959F4-53DA-47FF-BC24-1E5B75C69876}"/>
          </ac:spMkLst>
        </pc:spChg>
        <pc:spChg chg="add del">
          <ac:chgData name="CHANDANA MN" userId="S::mchandanabtech20@ced.alliance.edu.in::d70552fc-75e6-44d9-a196-8a309e47e583" providerId="AD" clId="Web-{771A6413-168A-43D3-9DD6-304216E30518}" dt="2021-07-20T07:32:01.363" v="51"/>
          <ac:spMkLst>
            <pc:docMk/>
            <pc:sldMk cId="700179682" sldId="257"/>
            <ac:spMk id="50" creationId="{59226104-0061-4319-8237-9C001BF85D49}"/>
          </ac:spMkLst>
        </pc:spChg>
        <pc:spChg chg="add del">
          <ac:chgData name="CHANDANA MN" userId="S::mchandanabtech20@ced.alliance.edu.in::d70552fc-75e6-44d9-a196-8a309e47e583" providerId="AD" clId="Web-{771A6413-168A-43D3-9DD6-304216E30518}" dt="2021-07-20T07:32:01.363" v="51"/>
          <ac:spMkLst>
            <pc:docMk/>
            <pc:sldMk cId="700179682" sldId="257"/>
            <ac:spMk id="52" creationId="{A5D0B0D3-D735-4619-AA45-B57B791E1744}"/>
          </ac:spMkLst>
        </pc:spChg>
        <pc:spChg chg="add del">
          <ac:chgData name="CHANDANA MN" userId="S::mchandanabtech20@ced.alliance.edu.in::d70552fc-75e6-44d9-a196-8a309e47e583" providerId="AD" clId="Web-{771A6413-168A-43D3-9DD6-304216E30518}" dt="2021-07-20T07:32:01.363" v="51"/>
          <ac:spMkLst>
            <pc:docMk/>
            <pc:sldMk cId="700179682" sldId="257"/>
            <ac:spMk id="53" creationId="{CF7F2079-504C-499A-A644-58F4DDC7643B}"/>
          </ac:spMkLst>
        </pc:spChg>
        <pc:spChg chg="add del">
          <ac:chgData name="CHANDANA MN" userId="S::mchandanabtech20@ced.alliance.edu.in::d70552fc-75e6-44d9-a196-8a309e47e583" providerId="AD" clId="Web-{771A6413-168A-43D3-9DD6-304216E30518}" dt="2021-07-20T07:32:01.363" v="51"/>
          <ac:spMkLst>
            <pc:docMk/>
            <pc:sldMk cId="700179682" sldId="257"/>
            <ac:spMk id="55" creationId="{3D505D40-32E9-4C48-81F8-AD80433BE6B7}"/>
          </ac:spMkLst>
        </pc:spChg>
        <pc:spChg chg="add del">
          <ac:chgData name="CHANDANA MN" userId="S::mchandanabtech20@ced.alliance.edu.in::d70552fc-75e6-44d9-a196-8a309e47e583" providerId="AD" clId="Web-{771A6413-168A-43D3-9DD6-304216E30518}" dt="2021-07-20T07:32:06.957" v="53"/>
          <ac:spMkLst>
            <pc:docMk/>
            <pc:sldMk cId="700179682" sldId="257"/>
            <ac:spMk id="57" creationId="{59226104-0061-4319-8237-9C001BF85D49}"/>
          </ac:spMkLst>
        </pc:spChg>
        <pc:spChg chg="add del">
          <ac:chgData name="CHANDANA MN" userId="S::mchandanabtech20@ced.alliance.edu.in::d70552fc-75e6-44d9-a196-8a309e47e583" providerId="AD" clId="Web-{771A6413-168A-43D3-9DD6-304216E30518}" dt="2021-07-20T07:32:06.957" v="53"/>
          <ac:spMkLst>
            <pc:docMk/>
            <pc:sldMk cId="700179682" sldId="257"/>
            <ac:spMk id="59" creationId="{A5D0B0D3-D735-4619-AA45-B57B791E1744}"/>
          </ac:spMkLst>
        </pc:spChg>
        <pc:spChg chg="add del">
          <ac:chgData name="CHANDANA MN" userId="S::mchandanabtech20@ced.alliance.edu.in::d70552fc-75e6-44d9-a196-8a309e47e583" providerId="AD" clId="Web-{771A6413-168A-43D3-9DD6-304216E30518}" dt="2021-07-20T07:32:06.957" v="53"/>
          <ac:spMkLst>
            <pc:docMk/>
            <pc:sldMk cId="700179682" sldId="257"/>
            <ac:spMk id="60" creationId="{A88EE6DC-B9C9-4217-8261-26F7DF29F42D}"/>
          </ac:spMkLst>
        </pc:spChg>
        <pc:spChg chg="add">
          <ac:chgData name="CHANDANA MN" userId="S::mchandanabtech20@ced.alliance.edu.in::d70552fc-75e6-44d9-a196-8a309e47e583" providerId="AD" clId="Web-{771A6413-168A-43D3-9DD6-304216E30518}" dt="2021-07-20T07:32:07.004" v="54"/>
          <ac:spMkLst>
            <pc:docMk/>
            <pc:sldMk cId="700179682" sldId="257"/>
            <ac:spMk id="62" creationId="{435959F4-53DA-47FF-BC24-1E5B75C69876}"/>
          </ac:spMkLst>
        </pc:spChg>
        <pc:spChg chg="add">
          <ac:chgData name="CHANDANA MN" userId="S::mchandanabtech20@ced.alliance.edu.in::d70552fc-75e6-44d9-a196-8a309e47e583" providerId="AD" clId="Web-{771A6413-168A-43D3-9DD6-304216E30518}" dt="2021-07-20T07:32:07.004" v="54"/>
          <ac:spMkLst>
            <pc:docMk/>
            <pc:sldMk cId="700179682" sldId="257"/>
            <ac:spMk id="65" creationId="{59226104-0061-4319-8237-9C001BF85D49}"/>
          </ac:spMkLst>
        </pc:spChg>
        <pc:spChg chg="add">
          <ac:chgData name="CHANDANA MN" userId="S::mchandanabtech20@ced.alliance.edu.in::d70552fc-75e6-44d9-a196-8a309e47e583" providerId="AD" clId="Web-{771A6413-168A-43D3-9DD6-304216E30518}" dt="2021-07-20T07:32:07.004" v="54"/>
          <ac:spMkLst>
            <pc:docMk/>
            <pc:sldMk cId="700179682" sldId="257"/>
            <ac:spMk id="67" creationId="{A5D0B0D3-D735-4619-AA45-B57B791E1744}"/>
          </ac:spMkLst>
        </pc:spChg>
        <pc:spChg chg="add">
          <ac:chgData name="CHANDANA MN" userId="S::mchandanabtech20@ced.alliance.edu.in::d70552fc-75e6-44d9-a196-8a309e47e583" providerId="AD" clId="Web-{771A6413-168A-43D3-9DD6-304216E30518}" dt="2021-07-20T07:32:07.004" v="54"/>
          <ac:spMkLst>
            <pc:docMk/>
            <pc:sldMk cId="700179682" sldId="257"/>
            <ac:spMk id="68" creationId="{8972B65B-8AFA-4B5C-BFC6-E443F37775FF}"/>
          </ac:spMkLst>
        </pc:spChg>
        <pc:spChg chg="add">
          <ac:chgData name="CHANDANA MN" userId="S::mchandanabtech20@ced.alliance.edu.in::d70552fc-75e6-44d9-a196-8a309e47e583" providerId="AD" clId="Web-{771A6413-168A-43D3-9DD6-304216E30518}" dt="2021-07-20T07:32:07.004" v="54"/>
          <ac:spMkLst>
            <pc:docMk/>
            <pc:sldMk cId="700179682" sldId="257"/>
            <ac:spMk id="70" creationId="{286E5E1D-FD49-448F-83C8-E06466BE54BB}"/>
          </ac:spMkLst>
        </pc:spChg>
        <pc:grpChg chg="add del">
          <ac:chgData name="CHANDANA MN" userId="S::mchandanabtech20@ced.alliance.edu.in::d70552fc-75e6-44d9-a196-8a309e47e583" providerId="AD" clId="Web-{771A6413-168A-43D3-9DD6-304216E30518}" dt="2021-07-20T07:31:57.582" v="49"/>
          <ac:grpSpMkLst>
            <pc:docMk/>
            <pc:sldMk cId="700179682" sldId="257"/>
            <ac:grpSpMk id="5" creationId="{A7CF83E8-F6F0-41E3-B580-7412A04DDFB5}"/>
          </ac:grpSpMkLst>
        </pc:grpChg>
        <pc:grpChg chg="add del">
          <ac:chgData name="CHANDANA MN" userId="S::mchandanabtech20@ced.alliance.edu.in::d70552fc-75e6-44d9-a196-8a309e47e583" providerId="AD" clId="Web-{771A6413-168A-43D3-9DD6-304216E30518}" dt="2021-07-20T07:31:57.582" v="49"/>
          <ac:grpSpMkLst>
            <pc:docMk/>
            <pc:sldMk cId="700179682" sldId="257"/>
            <ac:grpSpMk id="8" creationId="{51B01909-73B8-4486-A749-C643B1D7E361}"/>
          </ac:grpSpMkLst>
        </pc:grpChg>
        <pc:grpChg chg="add del">
          <ac:chgData name="CHANDANA MN" userId="S::mchandanabtech20@ced.alliance.edu.in::d70552fc-75e6-44d9-a196-8a309e47e583" providerId="AD" clId="Web-{771A6413-168A-43D3-9DD6-304216E30518}" dt="2021-07-20T07:31:49.769" v="47"/>
          <ac:grpSpMkLst>
            <pc:docMk/>
            <pc:sldMk cId="700179682" sldId="257"/>
            <ac:grpSpMk id="9" creationId="{A7CF83E8-F6F0-41E3-B580-7412A04DDFB5}"/>
          </ac:grpSpMkLst>
        </pc:grpChg>
        <pc:grpChg chg="add del">
          <ac:chgData name="CHANDANA MN" userId="S::mchandanabtech20@ced.alliance.edu.in::d70552fc-75e6-44d9-a196-8a309e47e583" providerId="AD" clId="Web-{771A6413-168A-43D3-9DD6-304216E30518}" dt="2021-07-20T07:31:49.769" v="47"/>
          <ac:grpSpMkLst>
            <pc:docMk/>
            <pc:sldMk cId="700179682" sldId="257"/>
            <ac:grpSpMk id="20" creationId="{51B01909-73B8-4486-A749-C643B1D7E361}"/>
          </ac:grpSpMkLst>
        </pc:grpChg>
        <pc:grpChg chg="add del">
          <ac:chgData name="CHANDANA MN" userId="S::mchandanabtech20@ced.alliance.edu.in::d70552fc-75e6-44d9-a196-8a309e47e583" providerId="AD" clId="Web-{771A6413-168A-43D3-9DD6-304216E30518}" dt="2021-07-20T07:31:57.582" v="49"/>
          <ac:grpSpMkLst>
            <pc:docMk/>
            <pc:sldMk cId="700179682" sldId="257"/>
            <ac:grpSpMk id="27" creationId="{DBBA0A0D-8F6A-400A-9E49-8C008E2C7DB1}"/>
          </ac:grpSpMkLst>
        </pc:grpChg>
        <pc:grpChg chg="add del">
          <ac:chgData name="CHANDANA MN" userId="S::mchandanabtech20@ced.alliance.edu.in::d70552fc-75e6-44d9-a196-8a309e47e583" providerId="AD" clId="Web-{771A6413-168A-43D3-9DD6-304216E30518}" dt="2021-07-20T07:31:57.582" v="49"/>
          <ac:grpSpMkLst>
            <pc:docMk/>
            <pc:sldMk cId="700179682" sldId="257"/>
            <ac:grpSpMk id="31" creationId="{BF47D306-4FD8-4CAD-82D2-FD4C900AD68D}"/>
          </ac:grpSpMkLst>
        </pc:grpChg>
        <pc:grpChg chg="add del">
          <ac:chgData name="CHANDANA MN" userId="S::mchandanabtech20@ced.alliance.edu.in::d70552fc-75e6-44d9-a196-8a309e47e583" providerId="AD" clId="Web-{771A6413-168A-43D3-9DD6-304216E30518}" dt="2021-07-20T07:31:49.769" v="47"/>
          <ac:grpSpMkLst>
            <pc:docMk/>
            <pc:sldMk cId="700179682" sldId="257"/>
            <ac:grpSpMk id="32" creationId="{8B32F32D-2578-47BA-A8C8-B9CC3F8A0958}"/>
          </ac:grpSpMkLst>
        </pc:grpChg>
        <pc:grpChg chg="add del">
          <ac:chgData name="CHANDANA MN" userId="S::mchandanabtech20@ced.alliance.edu.in::d70552fc-75e6-44d9-a196-8a309e47e583" providerId="AD" clId="Web-{771A6413-168A-43D3-9DD6-304216E30518}" dt="2021-07-20T07:32:01.363" v="51"/>
          <ac:grpSpMkLst>
            <pc:docMk/>
            <pc:sldMk cId="700179682" sldId="257"/>
            <ac:grpSpMk id="41" creationId="{A7CF83E8-F6F0-41E3-B580-7412A04DDFB5}"/>
          </ac:grpSpMkLst>
        </pc:grpChg>
        <pc:grpChg chg="add del">
          <ac:chgData name="CHANDANA MN" userId="S::mchandanabtech20@ced.alliance.edu.in::d70552fc-75e6-44d9-a196-8a309e47e583" providerId="AD" clId="Web-{771A6413-168A-43D3-9DD6-304216E30518}" dt="2021-07-20T07:31:49.769" v="47"/>
          <ac:grpSpMkLst>
            <pc:docMk/>
            <pc:sldMk cId="700179682" sldId="257"/>
            <ac:grpSpMk id="42" creationId="{D82E7BA0-A7BA-4C61-9D6F-5345A540569F}"/>
          </ac:grpSpMkLst>
        </pc:grpChg>
        <pc:grpChg chg="add del">
          <ac:chgData name="CHANDANA MN" userId="S::mchandanabtech20@ced.alliance.edu.in::d70552fc-75e6-44d9-a196-8a309e47e583" providerId="AD" clId="Web-{771A6413-168A-43D3-9DD6-304216E30518}" dt="2021-07-20T07:32:06.957" v="53"/>
          <ac:grpSpMkLst>
            <pc:docMk/>
            <pc:sldMk cId="700179682" sldId="257"/>
            <ac:grpSpMk id="49" creationId="{A7CF83E8-F6F0-41E3-B580-7412A04DDFB5}"/>
          </ac:grpSpMkLst>
        </pc:grpChg>
        <pc:grpChg chg="add del">
          <ac:chgData name="CHANDANA MN" userId="S::mchandanabtech20@ced.alliance.edu.in::d70552fc-75e6-44d9-a196-8a309e47e583" providerId="AD" clId="Web-{771A6413-168A-43D3-9DD6-304216E30518}" dt="2021-07-20T07:32:01.363" v="51"/>
          <ac:grpSpMkLst>
            <pc:docMk/>
            <pc:sldMk cId="700179682" sldId="257"/>
            <ac:grpSpMk id="51" creationId="{51B01909-73B8-4486-A749-C643B1D7E361}"/>
          </ac:grpSpMkLst>
        </pc:grpChg>
        <pc:grpChg chg="add del">
          <ac:chgData name="CHANDANA MN" userId="S::mchandanabtech20@ced.alliance.edu.in::d70552fc-75e6-44d9-a196-8a309e47e583" providerId="AD" clId="Web-{771A6413-168A-43D3-9DD6-304216E30518}" dt="2021-07-20T07:32:01.363" v="51"/>
          <ac:grpSpMkLst>
            <pc:docMk/>
            <pc:sldMk cId="700179682" sldId="257"/>
            <ac:grpSpMk id="54" creationId="{DBBA0A0D-8F6A-400A-9E49-8C008E2C7DB1}"/>
          </ac:grpSpMkLst>
        </pc:grpChg>
        <pc:grpChg chg="add del">
          <ac:chgData name="CHANDANA MN" userId="S::mchandanabtech20@ced.alliance.edu.in::d70552fc-75e6-44d9-a196-8a309e47e583" providerId="AD" clId="Web-{771A6413-168A-43D3-9DD6-304216E30518}" dt="2021-07-20T07:32:01.363" v="51"/>
          <ac:grpSpMkLst>
            <pc:docMk/>
            <pc:sldMk cId="700179682" sldId="257"/>
            <ac:grpSpMk id="56" creationId="{C507BF36-B92B-4CAC-BCA7-8364B51E1F09}"/>
          </ac:grpSpMkLst>
        </pc:grpChg>
        <pc:grpChg chg="add del">
          <ac:chgData name="CHANDANA MN" userId="S::mchandanabtech20@ced.alliance.edu.in::d70552fc-75e6-44d9-a196-8a309e47e583" providerId="AD" clId="Web-{771A6413-168A-43D3-9DD6-304216E30518}" dt="2021-07-20T07:32:06.957" v="53"/>
          <ac:grpSpMkLst>
            <pc:docMk/>
            <pc:sldMk cId="700179682" sldId="257"/>
            <ac:grpSpMk id="58" creationId="{51B01909-73B8-4486-A749-C643B1D7E361}"/>
          </ac:grpSpMkLst>
        </pc:grpChg>
        <pc:grpChg chg="add del">
          <ac:chgData name="CHANDANA MN" userId="S::mchandanabtech20@ced.alliance.edu.in::d70552fc-75e6-44d9-a196-8a309e47e583" providerId="AD" clId="Web-{771A6413-168A-43D3-9DD6-304216E30518}" dt="2021-07-20T07:32:06.957" v="53"/>
          <ac:grpSpMkLst>
            <pc:docMk/>
            <pc:sldMk cId="700179682" sldId="257"/>
            <ac:grpSpMk id="61" creationId="{7F3CC54C-8A5F-42B2-80EF-40005E1BB42E}"/>
          </ac:grpSpMkLst>
        </pc:grpChg>
        <pc:grpChg chg="add del">
          <ac:chgData name="CHANDANA MN" userId="S::mchandanabtech20@ced.alliance.edu.in::d70552fc-75e6-44d9-a196-8a309e47e583" providerId="AD" clId="Web-{771A6413-168A-43D3-9DD6-304216E30518}" dt="2021-07-20T07:32:06.957" v="53"/>
          <ac:grpSpMkLst>
            <pc:docMk/>
            <pc:sldMk cId="700179682" sldId="257"/>
            <ac:grpSpMk id="63" creationId="{06B4C967-D337-479B-87CA-7587B7FCFF5E}"/>
          </ac:grpSpMkLst>
        </pc:grpChg>
        <pc:grpChg chg="add">
          <ac:chgData name="CHANDANA MN" userId="S::mchandanabtech20@ced.alliance.edu.in::d70552fc-75e6-44d9-a196-8a309e47e583" providerId="AD" clId="Web-{771A6413-168A-43D3-9DD6-304216E30518}" dt="2021-07-20T07:32:07.004" v="54"/>
          <ac:grpSpMkLst>
            <pc:docMk/>
            <pc:sldMk cId="700179682" sldId="257"/>
            <ac:grpSpMk id="64" creationId="{A7CF83E8-F6F0-41E3-B580-7412A04DDFB5}"/>
          </ac:grpSpMkLst>
        </pc:grpChg>
        <pc:grpChg chg="add">
          <ac:chgData name="CHANDANA MN" userId="S::mchandanabtech20@ced.alliance.edu.in::d70552fc-75e6-44d9-a196-8a309e47e583" providerId="AD" clId="Web-{771A6413-168A-43D3-9DD6-304216E30518}" dt="2021-07-20T07:32:07.004" v="54"/>
          <ac:grpSpMkLst>
            <pc:docMk/>
            <pc:sldMk cId="700179682" sldId="257"/>
            <ac:grpSpMk id="66" creationId="{51B01909-73B8-4486-A749-C643B1D7E361}"/>
          </ac:grpSpMkLst>
        </pc:grpChg>
        <pc:grpChg chg="add">
          <ac:chgData name="CHANDANA MN" userId="S::mchandanabtech20@ced.alliance.edu.in::d70552fc-75e6-44d9-a196-8a309e47e583" providerId="AD" clId="Web-{771A6413-168A-43D3-9DD6-304216E30518}" dt="2021-07-20T07:32:07.004" v="54"/>
          <ac:grpSpMkLst>
            <pc:docMk/>
            <pc:sldMk cId="700179682" sldId="257"/>
            <ac:grpSpMk id="69" creationId="{8B32F32D-2578-47BA-A8C8-B9CC3F8A0958}"/>
          </ac:grpSpMkLst>
        </pc:grpChg>
        <pc:grpChg chg="add">
          <ac:chgData name="CHANDANA MN" userId="S::mchandanabtech20@ced.alliance.edu.in::d70552fc-75e6-44d9-a196-8a309e47e583" providerId="AD" clId="Web-{771A6413-168A-43D3-9DD6-304216E30518}" dt="2021-07-20T07:32:07.004" v="54"/>
          <ac:grpSpMkLst>
            <pc:docMk/>
            <pc:sldMk cId="700179682" sldId="257"/>
            <ac:grpSpMk id="71" creationId="{D82E7BA0-A7BA-4C61-9D6F-5345A540569F}"/>
          </ac:grpSpMkLst>
        </pc:grpChg>
      </pc:sldChg>
      <pc:sldChg chg="addSp delSp modSp new mod setBg">
        <pc:chgData name="CHANDANA MN" userId="S::mchandanabtech20@ced.alliance.edu.in::d70552fc-75e6-44d9-a196-8a309e47e583" providerId="AD" clId="Web-{771A6413-168A-43D3-9DD6-304216E30518}" dt="2021-07-20T07:50:28.832" v="108" actId="20577"/>
        <pc:sldMkLst>
          <pc:docMk/>
          <pc:sldMk cId="79146834" sldId="258"/>
        </pc:sldMkLst>
        <pc:spChg chg="mod">
          <ac:chgData name="CHANDANA MN" userId="S::mchandanabtech20@ced.alliance.edu.in::d70552fc-75e6-44d9-a196-8a309e47e583" providerId="AD" clId="Web-{771A6413-168A-43D3-9DD6-304216E30518}" dt="2021-07-20T07:50:28.832" v="108" actId="20577"/>
          <ac:spMkLst>
            <pc:docMk/>
            <pc:sldMk cId="79146834" sldId="258"/>
            <ac:spMk id="2" creationId="{0E88BFB9-BFEE-4643-8F45-E184D6A8901D}"/>
          </ac:spMkLst>
        </pc:spChg>
        <pc:spChg chg="mod">
          <ac:chgData name="CHANDANA MN" userId="S::mchandanabtech20@ced.alliance.edu.in::d70552fc-75e6-44d9-a196-8a309e47e583" providerId="AD" clId="Web-{771A6413-168A-43D3-9DD6-304216E30518}" dt="2021-07-20T07:50:20.269" v="106" actId="20577"/>
          <ac:spMkLst>
            <pc:docMk/>
            <pc:sldMk cId="79146834" sldId="258"/>
            <ac:spMk id="3" creationId="{DEA4ED33-4690-4D5A-92F7-6ECA41EA3C78}"/>
          </ac:spMkLst>
        </pc:spChg>
        <pc:spChg chg="add del mod">
          <ac:chgData name="CHANDANA MN" userId="S::mchandanabtech20@ced.alliance.edu.in::d70552fc-75e6-44d9-a196-8a309e47e583" providerId="AD" clId="Web-{771A6413-168A-43D3-9DD6-304216E30518}" dt="2021-07-20T07:47:25.973" v="96"/>
          <ac:spMkLst>
            <pc:docMk/>
            <pc:sldMk cId="79146834" sldId="258"/>
            <ac:spMk id="6" creationId="{6FF320B1-52F2-4E50-AE63-AE7941314214}"/>
          </ac:spMkLst>
        </pc:spChg>
        <pc:spChg chg="add del mod">
          <ac:chgData name="CHANDANA MN" userId="S::mchandanabtech20@ced.alliance.edu.in::d70552fc-75e6-44d9-a196-8a309e47e583" providerId="AD" clId="Web-{771A6413-168A-43D3-9DD6-304216E30518}" dt="2021-07-20T07:47:18.191" v="91"/>
          <ac:spMkLst>
            <pc:docMk/>
            <pc:sldMk cId="79146834" sldId="258"/>
            <ac:spMk id="9" creationId="{CC41CDF2-4BE6-4FDE-91F5-69B1802F259F}"/>
          </ac:spMkLst>
        </pc:spChg>
        <pc:spChg chg="add del">
          <ac:chgData name="CHANDANA MN" userId="S::mchandanabtech20@ced.alliance.edu.in::d70552fc-75e6-44d9-a196-8a309e47e583" providerId="AD" clId="Web-{771A6413-168A-43D3-9DD6-304216E30518}" dt="2021-07-20T07:49:48.019" v="102"/>
          <ac:spMkLst>
            <pc:docMk/>
            <pc:sldMk cId="79146834" sldId="258"/>
            <ac:spMk id="12" creationId="{F420BC5C-C418-4843-B04B-6918968D0982}"/>
          </ac:spMkLst>
        </pc:spChg>
        <pc:spChg chg="add del">
          <ac:chgData name="CHANDANA MN" userId="S::mchandanabtech20@ced.alliance.edu.in::d70552fc-75e6-44d9-a196-8a309e47e583" providerId="AD" clId="Web-{771A6413-168A-43D3-9DD6-304216E30518}" dt="2021-07-20T07:49:48.019" v="102"/>
          <ac:spMkLst>
            <pc:docMk/>
            <pc:sldMk cId="79146834" sldId="258"/>
            <ac:spMk id="13" creationId="{13E5F285-BD95-4989-B20B-77899015947C}"/>
          </ac:spMkLst>
        </pc:spChg>
        <pc:spChg chg="add del">
          <ac:chgData name="CHANDANA MN" userId="S::mchandanabtech20@ced.alliance.edu.in::d70552fc-75e6-44d9-a196-8a309e47e583" providerId="AD" clId="Web-{771A6413-168A-43D3-9DD6-304216E30518}" dt="2021-07-20T07:49:28.441" v="100"/>
          <ac:spMkLst>
            <pc:docMk/>
            <pc:sldMk cId="79146834" sldId="258"/>
            <ac:spMk id="15" creationId="{2F9C493A-9F03-49B4-B3FB-19CE5AC115BE}"/>
          </ac:spMkLst>
        </pc:spChg>
        <pc:spChg chg="add del">
          <ac:chgData name="CHANDANA MN" userId="S::mchandanabtech20@ced.alliance.edu.in::d70552fc-75e6-44d9-a196-8a309e47e583" providerId="AD" clId="Web-{771A6413-168A-43D3-9DD6-304216E30518}" dt="2021-07-20T07:49:48.019" v="102"/>
          <ac:spMkLst>
            <pc:docMk/>
            <pc:sldMk cId="79146834" sldId="258"/>
            <ac:spMk id="16" creationId="{6B6061A8-D267-4967-AF47-C3CC45138582}"/>
          </ac:spMkLst>
        </pc:spChg>
        <pc:spChg chg="add del">
          <ac:chgData name="CHANDANA MN" userId="S::mchandanabtech20@ced.alliance.edu.in::d70552fc-75e6-44d9-a196-8a309e47e583" providerId="AD" clId="Web-{771A6413-168A-43D3-9DD6-304216E30518}" dt="2021-07-20T07:49:28.441" v="100"/>
          <ac:spMkLst>
            <pc:docMk/>
            <pc:sldMk cId="79146834" sldId="258"/>
            <ac:spMk id="17" creationId="{90A46C7D-C1BB-49B8-8D37-39742820E964}"/>
          </ac:spMkLst>
        </pc:spChg>
        <pc:spChg chg="add">
          <ac:chgData name="CHANDANA MN" userId="S::mchandanabtech20@ced.alliance.edu.in::d70552fc-75e6-44d9-a196-8a309e47e583" providerId="AD" clId="Web-{771A6413-168A-43D3-9DD6-304216E30518}" dt="2021-07-20T07:49:48.051" v="103"/>
          <ac:spMkLst>
            <pc:docMk/>
            <pc:sldMk cId="79146834" sldId="258"/>
            <ac:spMk id="26" creationId="{2F9C493A-9F03-49B4-B3FB-19CE5AC115BE}"/>
          </ac:spMkLst>
        </pc:spChg>
        <pc:spChg chg="add del">
          <ac:chgData name="CHANDANA MN" userId="S::mchandanabtech20@ced.alliance.edu.in::d70552fc-75e6-44d9-a196-8a309e47e583" providerId="AD" clId="Web-{771A6413-168A-43D3-9DD6-304216E30518}" dt="2021-07-20T07:49:28.441" v="100"/>
          <ac:spMkLst>
            <pc:docMk/>
            <pc:sldMk cId="79146834" sldId="258"/>
            <ac:spMk id="27" creationId="{55820E42-2F9D-41EF-B67F-522A133B3373}"/>
          </ac:spMkLst>
        </pc:spChg>
        <pc:spChg chg="add">
          <ac:chgData name="CHANDANA MN" userId="S::mchandanabtech20@ced.alliance.edu.in::d70552fc-75e6-44d9-a196-8a309e47e583" providerId="AD" clId="Web-{771A6413-168A-43D3-9DD6-304216E30518}" dt="2021-07-20T07:49:48.051" v="103"/>
          <ac:spMkLst>
            <pc:docMk/>
            <pc:sldMk cId="79146834" sldId="258"/>
            <ac:spMk id="28" creationId="{90A46C7D-C1BB-49B8-8D37-39742820E964}"/>
          </ac:spMkLst>
        </pc:spChg>
        <pc:spChg chg="add">
          <ac:chgData name="CHANDANA MN" userId="S::mchandanabtech20@ced.alliance.edu.in::d70552fc-75e6-44d9-a196-8a309e47e583" providerId="AD" clId="Web-{771A6413-168A-43D3-9DD6-304216E30518}" dt="2021-07-20T07:49:48.051" v="103"/>
          <ac:spMkLst>
            <pc:docMk/>
            <pc:sldMk cId="79146834" sldId="258"/>
            <ac:spMk id="38" creationId="{55820E42-2F9D-41EF-B67F-522A133B3373}"/>
          </ac:spMkLst>
        </pc:spChg>
        <pc:grpChg chg="add del">
          <ac:chgData name="CHANDANA MN" userId="S::mchandanabtech20@ced.alliance.edu.in::d70552fc-75e6-44d9-a196-8a309e47e583" providerId="AD" clId="Web-{771A6413-168A-43D3-9DD6-304216E30518}" dt="2021-07-20T07:49:48.019" v="102"/>
          <ac:grpSpMkLst>
            <pc:docMk/>
            <pc:sldMk cId="79146834" sldId="258"/>
            <ac:grpSpMk id="14" creationId="{6C02F4BE-6538-4CAD-B506-5FEB41D378BC}"/>
          </ac:grpSpMkLst>
        </pc:grpChg>
        <pc:grpChg chg="add del">
          <ac:chgData name="CHANDANA MN" userId="S::mchandanabtech20@ced.alliance.edu.in::d70552fc-75e6-44d9-a196-8a309e47e583" providerId="AD" clId="Web-{771A6413-168A-43D3-9DD6-304216E30518}" dt="2021-07-20T07:49:48.019" v="102"/>
          <ac:grpSpMkLst>
            <pc:docMk/>
            <pc:sldMk cId="79146834" sldId="258"/>
            <ac:grpSpMk id="18" creationId="{12DB770A-658D-4212-9BF2-236070D5D7A4}"/>
          </ac:grpSpMkLst>
        </pc:grpChg>
        <pc:grpChg chg="add del">
          <ac:chgData name="CHANDANA MN" userId="S::mchandanabtech20@ced.alliance.edu.in::d70552fc-75e6-44d9-a196-8a309e47e583" providerId="AD" clId="Web-{771A6413-168A-43D3-9DD6-304216E30518}" dt="2021-07-20T07:49:28.441" v="100"/>
          <ac:grpSpMkLst>
            <pc:docMk/>
            <pc:sldMk cId="79146834" sldId="258"/>
            <ac:grpSpMk id="19" creationId="{61BBAB6F-65E6-4E2B-B363-6AB27C84E0C1}"/>
          </ac:grpSpMkLst>
        </pc:grpChg>
        <pc:grpChg chg="add del">
          <ac:chgData name="CHANDANA MN" userId="S::mchandanabtech20@ced.alliance.edu.in::d70552fc-75e6-44d9-a196-8a309e47e583" providerId="AD" clId="Web-{771A6413-168A-43D3-9DD6-304216E30518}" dt="2021-07-20T07:49:28.441" v="100"/>
          <ac:grpSpMkLst>
            <pc:docMk/>
            <pc:sldMk cId="79146834" sldId="258"/>
            <ac:grpSpMk id="29" creationId="{13D9BC31-B57D-4933-AD83-94F462D4C2F9}"/>
          </ac:grpSpMkLst>
        </pc:grpChg>
        <pc:grpChg chg="add">
          <ac:chgData name="CHANDANA MN" userId="S::mchandanabtech20@ced.alliance.edu.in::d70552fc-75e6-44d9-a196-8a309e47e583" providerId="AD" clId="Web-{771A6413-168A-43D3-9DD6-304216E30518}" dt="2021-07-20T07:49:48.051" v="103"/>
          <ac:grpSpMkLst>
            <pc:docMk/>
            <pc:sldMk cId="79146834" sldId="258"/>
            <ac:grpSpMk id="37" creationId="{61BBAB6F-65E6-4E2B-B363-6AB27C84E0C1}"/>
          </ac:grpSpMkLst>
        </pc:grpChg>
        <pc:grpChg chg="add">
          <ac:chgData name="CHANDANA MN" userId="S::mchandanabtech20@ced.alliance.edu.in::d70552fc-75e6-44d9-a196-8a309e47e583" providerId="AD" clId="Web-{771A6413-168A-43D3-9DD6-304216E30518}" dt="2021-07-20T07:49:48.051" v="103"/>
          <ac:grpSpMkLst>
            <pc:docMk/>
            <pc:sldMk cId="79146834" sldId="258"/>
            <ac:grpSpMk id="39" creationId="{13D9BC31-B57D-4933-AD83-94F462D4C2F9}"/>
          </ac:grpSpMkLst>
        </pc:grpChg>
        <pc:graphicFrameChg chg="add del mod modGraphic">
          <ac:chgData name="CHANDANA MN" userId="S::mchandanabtech20@ced.alliance.edu.in::d70552fc-75e6-44d9-a196-8a309e47e583" providerId="AD" clId="Web-{771A6413-168A-43D3-9DD6-304216E30518}" dt="2021-07-20T07:47:25.973" v="97"/>
          <ac:graphicFrameMkLst>
            <pc:docMk/>
            <pc:sldMk cId="79146834" sldId="258"/>
            <ac:graphicFrameMk id="5" creationId="{041D5CD9-D417-4E1B-882F-826DBE526382}"/>
          </ac:graphicFrameMkLst>
        </pc:graphicFrameChg>
        <pc:graphicFrameChg chg="add del mod">
          <ac:chgData name="CHANDANA MN" userId="S::mchandanabtech20@ced.alliance.edu.in::d70552fc-75e6-44d9-a196-8a309e47e583" providerId="AD" clId="Web-{771A6413-168A-43D3-9DD6-304216E30518}" dt="2021-07-20T07:47:18.191" v="92"/>
          <ac:graphicFrameMkLst>
            <pc:docMk/>
            <pc:sldMk cId="79146834" sldId="258"/>
            <ac:graphicFrameMk id="8" creationId="{2D773785-4CB2-4709-82B3-C7D0AF33545E}"/>
          </ac:graphicFrameMkLst>
        </pc:graphicFrameChg>
        <pc:picChg chg="add mod">
          <ac:chgData name="CHANDANA MN" userId="S::mchandanabtech20@ced.alliance.edu.in::d70552fc-75e6-44d9-a196-8a309e47e583" providerId="AD" clId="Web-{771A6413-168A-43D3-9DD6-304216E30518}" dt="2021-07-20T07:49:48.051" v="103"/>
          <ac:picMkLst>
            <pc:docMk/>
            <pc:sldMk cId="79146834" sldId="258"/>
            <ac:picMk id="10" creationId="{5BCF5E3D-F781-464D-ADCB-67B4A598BAD4}"/>
          </ac:picMkLst>
        </pc:picChg>
      </pc:sldChg>
      <pc:sldChg chg="addSp delSp modSp new mod setBg">
        <pc:chgData name="CHANDANA MN" userId="S::mchandanabtech20@ced.alliance.edu.in::d70552fc-75e6-44d9-a196-8a309e47e583" providerId="AD" clId="Web-{771A6413-168A-43D3-9DD6-304216E30518}" dt="2021-07-20T07:57:11.613" v="145" actId="1076"/>
        <pc:sldMkLst>
          <pc:docMk/>
          <pc:sldMk cId="3886358062" sldId="259"/>
        </pc:sldMkLst>
        <pc:spChg chg="mod">
          <ac:chgData name="CHANDANA MN" userId="S::mchandanabtech20@ced.alliance.edu.in::d70552fc-75e6-44d9-a196-8a309e47e583" providerId="AD" clId="Web-{771A6413-168A-43D3-9DD6-304216E30518}" dt="2021-07-20T07:57:11.613" v="145" actId="1076"/>
          <ac:spMkLst>
            <pc:docMk/>
            <pc:sldMk cId="3886358062" sldId="259"/>
            <ac:spMk id="2" creationId="{D1B84ECA-17AF-4BAD-A2E7-8343335B6CFC}"/>
          </ac:spMkLst>
        </pc:spChg>
        <pc:spChg chg="del">
          <ac:chgData name="CHANDANA MN" userId="S::mchandanabtech20@ced.alliance.edu.in::d70552fc-75e6-44d9-a196-8a309e47e583" providerId="AD" clId="Web-{771A6413-168A-43D3-9DD6-304216E30518}" dt="2021-07-20T07:53:17.222" v="110"/>
          <ac:spMkLst>
            <pc:docMk/>
            <pc:sldMk cId="3886358062" sldId="259"/>
            <ac:spMk id="3" creationId="{F1726532-EF91-4D44-85E3-E57E0C69B6E8}"/>
          </ac:spMkLst>
        </pc:spChg>
        <pc:spChg chg="add">
          <ac:chgData name="CHANDANA MN" userId="S::mchandanabtech20@ced.alliance.edu.in::d70552fc-75e6-44d9-a196-8a309e47e583" providerId="AD" clId="Web-{771A6413-168A-43D3-9DD6-304216E30518}" dt="2021-07-20T07:55:13.394" v="128"/>
          <ac:spMkLst>
            <pc:docMk/>
            <pc:sldMk cId="3886358062" sldId="259"/>
            <ac:spMk id="9" creationId="{435959F4-53DA-47FF-BC24-1E5B75C69876}"/>
          </ac:spMkLst>
        </pc:spChg>
        <pc:spChg chg="add">
          <ac:chgData name="CHANDANA MN" userId="S::mchandanabtech20@ced.alliance.edu.in::d70552fc-75e6-44d9-a196-8a309e47e583" providerId="AD" clId="Web-{771A6413-168A-43D3-9DD6-304216E30518}" dt="2021-07-20T07:55:13.394" v="128"/>
          <ac:spMkLst>
            <pc:docMk/>
            <pc:sldMk cId="3886358062" sldId="259"/>
            <ac:spMk id="20" creationId="{59226104-0061-4319-8237-9C001BF85D49}"/>
          </ac:spMkLst>
        </pc:spChg>
        <pc:spChg chg="add">
          <ac:chgData name="CHANDANA MN" userId="S::mchandanabtech20@ced.alliance.edu.in::d70552fc-75e6-44d9-a196-8a309e47e583" providerId="AD" clId="Web-{771A6413-168A-43D3-9DD6-304216E30518}" dt="2021-07-20T07:55:13.394" v="128"/>
          <ac:spMkLst>
            <pc:docMk/>
            <pc:sldMk cId="3886358062" sldId="259"/>
            <ac:spMk id="30" creationId="{E20BB609-EF92-42DB-836C-0699A590B5CF}"/>
          </ac:spMkLst>
        </pc:spChg>
        <pc:spChg chg="del">
          <ac:chgData name="CHANDANA MN" userId="S::mchandanabtech20@ced.alliance.edu.in::d70552fc-75e6-44d9-a196-8a309e47e583" providerId="AD" clId="Web-{771A6413-168A-43D3-9DD6-304216E30518}" dt="2021-07-20T07:55:32.457" v="129"/>
          <ac:spMkLst>
            <pc:docMk/>
            <pc:sldMk cId="3886358062" sldId="259"/>
            <ac:spMk id="38" creationId="{6F45DEA9-D350-4D7C-B408-D0250EE30CB7}"/>
          </ac:spMkLst>
        </pc:spChg>
        <pc:spChg chg="add">
          <ac:chgData name="CHANDANA MN" userId="S::mchandanabtech20@ced.alliance.edu.in::d70552fc-75e6-44d9-a196-8a309e47e583" providerId="AD" clId="Web-{771A6413-168A-43D3-9DD6-304216E30518}" dt="2021-07-20T07:55:13.394" v="128"/>
          <ac:spMkLst>
            <pc:docMk/>
            <pc:sldMk cId="3886358062" sldId="259"/>
            <ac:spMk id="40" creationId="{11E84B46-9597-410B-A51F-E2E0F2FAFB5B}"/>
          </ac:spMkLst>
        </pc:spChg>
        <pc:grpChg chg="add">
          <ac:chgData name="CHANDANA MN" userId="S::mchandanabtech20@ced.alliance.edu.in::d70552fc-75e6-44d9-a196-8a309e47e583" providerId="AD" clId="Web-{771A6413-168A-43D3-9DD6-304216E30518}" dt="2021-07-20T07:55:13.394" v="128"/>
          <ac:grpSpMkLst>
            <pc:docMk/>
            <pc:sldMk cId="3886358062" sldId="259"/>
            <ac:grpSpMk id="11" creationId="{A7CF83E8-F6F0-41E3-B580-7412A04DDFB5}"/>
          </ac:grpSpMkLst>
        </pc:grpChg>
        <pc:grpChg chg="add">
          <ac:chgData name="CHANDANA MN" userId="S::mchandanabtech20@ced.alliance.edu.in::d70552fc-75e6-44d9-a196-8a309e47e583" providerId="AD" clId="Web-{771A6413-168A-43D3-9DD6-304216E30518}" dt="2021-07-20T07:55:13.394" v="128"/>
          <ac:grpSpMkLst>
            <pc:docMk/>
            <pc:sldMk cId="3886358062" sldId="259"/>
            <ac:grpSpMk id="22" creationId="{51B01909-73B8-4486-A749-C643B1D7E361}"/>
          </ac:grpSpMkLst>
        </pc:grpChg>
        <pc:grpChg chg="add">
          <ac:chgData name="CHANDANA MN" userId="S::mchandanabtech20@ced.alliance.edu.in::d70552fc-75e6-44d9-a196-8a309e47e583" providerId="AD" clId="Web-{771A6413-168A-43D3-9DD6-304216E30518}" dt="2021-07-20T07:55:13.394" v="128"/>
          <ac:grpSpMkLst>
            <pc:docMk/>
            <pc:sldMk cId="3886358062" sldId="259"/>
            <ac:grpSpMk id="32" creationId="{674FBD09-398F-4886-8D52-3CCAB16ED12F}"/>
          </ac:grpSpMkLst>
        </pc:grpChg>
        <pc:grpChg chg="add">
          <ac:chgData name="CHANDANA MN" userId="S::mchandanabtech20@ced.alliance.edu.in::d70552fc-75e6-44d9-a196-8a309e47e583" providerId="AD" clId="Web-{771A6413-168A-43D3-9DD6-304216E30518}" dt="2021-07-20T07:55:13.394" v="128"/>
          <ac:grpSpMkLst>
            <pc:docMk/>
            <pc:sldMk cId="3886358062" sldId="259"/>
            <ac:grpSpMk id="42" creationId="{3D4FD378-E29E-4996-A8B0-11E2368A6E83}"/>
          </ac:grpSpMkLst>
        </pc:grpChg>
        <pc:picChg chg="add mod ord">
          <ac:chgData name="CHANDANA MN" userId="S::mchandanabtech20@ced.alliance.edu.in::d70552fc-75e6-44d9-a196-8a309e47e583" providerId="AD" clId="Web-{771A6413-168A-43D3-9DD6-304216E30518}" dt="2021-07-20T07:56:23.769" v="138" actId="1076"/>
          <ac:picMkLst>
            <pc:docMk/>
            <pc:sldMk cId="3886358062" sldId="259"/>
            <ac:picMk id="4" creationId="{FBE1C21A-F692-4C70-923C-4B874AC5BD9E}"/>
          </ac:picMkLst>
        </pc:picChg>
      </pc:sldChg>
      <pc:sldChg chg="addSp delSp modSp new mod setBg">
        <pc:chgData name="CHANDANA MN" userId="S::mchandanabtech20@ced.alliance.edu.in::d70552fc-75e6-44d9-a196-8a309e47e583" providerId="AD" clId="Web-{771A6413-168A-43D3-9DD6-304216E30518}" dt="2021-07-20T08:02:32.144" v="192" actId="20577"/>
        <pc:sldMkLst>
          <pc:docMk/>
          <pc:sldMk cId="3397716033" sldId="260"/>
        </pc:sldMkLst>
        <pc:spChg chg="mod">
          <ac:chgData name="CHANDANA MN" userId="S::mchandanabtech20@ced.alliance.edu.in::d70552fc-75e6-44d9-a196-8a309e47e583" providerId="AD" clId="Web-{771A6413-168A-43D3-9DD6-304216E30518}" dt="2021-07-20T08:02:17.863" v="190" actId="20577"/>
          <ac:spMkLst>
            <pc:docMk/>
            <pc:sldMk cId="3397716033" sldId="260"/>
            <ac:spMk id="2" creationId="{8F1C055F-98AC-40D9-BC82-32B9E2EB958A}"/>
          </ac:spMkLst>
        </pc:spChg>
        <pc:spChg chg="add del mod">
          <ac:chgData name="CHANDANA MN" userId="S::mchandanabtech20@ced.alliance.edu.in::d70552fc-75e6-44d9-a196-8a309e47e583" providerId="AD" clId="Web-{771A6413-168A-43D3-9DD6-304216E30518}" dt="2021-07-20T08:02:32.144" v="192" actId="20577"/>
          <ac:spMkLst>
            <pc:docMk/>
            <pc:sldMk cId="3397716033" sldId="260"/>
            <ac:spMk id="3" creationId="{BD2DE067-4C06-4F76-A0EA-248CEBAC21B6}"/>
          </ac:spMkLst>
        </pc:spChg>
        <pc:spChg chg="add del">
          <ac:chgData name="CHANDANA MN" userId="S::mchandanabtech20@ced.alliance.edu.in::d70552fc-75e6-44d9-a196-8a309e47e583" providerId="AD" clId="Web-{771A6413-168A-43D3-9DD6-304216E30518}" dt="2021-07-20T08:01:38.988" v="185"/>
          <ac:spMkLst>
            <pc:docMk/>
            <pc:sldMk cId="3397716033" sldId="260"/>
            <ac:spMk id="9" creationId="{2F9C493A-9F03-49B4-B3FB-19CE5AC115BE}"/>
          </ac:spMkLst>
        </pc:spChg>
        <pc:spChg chg="add del">
          <ac:chgData name="CHANDANA MN" userId="S::mchandanabtech20@ced.alliance.edu.in::d70552fc-75e6-44d9-a196-8a309e47e583" providerId="AD" clId="Web-{771A6413-168A-43D3-9DD6-304216E30518}" dt="2021-07-20T08:01:38.988" v="185"/>
          <ac:spMkLst>
            <pc:docMk/>
            <pc:sldMk cId="3397716033" sldId="260"/>
            <ac:spMk id="11" creationId="{90A46C7D-C1BB-49B8-8D37-39742820E964}"/>
          </ac:spMkLst>
        </pc:spChg>
        <pc:spChg chg="add del">
          <ac:chgData name="CHANDANA MN" userId="S::mchandanabtech20@ced.alliance.edu.in::d70552fc-75e6-44d9-a196-8a309e47e583" providerId="AD" clId="Web-{771A6413-168A-43D3-9DD6-304216E30518}" dt="2021-07-20T08:01:38.988" v="185"/>
          <ac:spMkLst>
            <pc:docMk/>
            <pc:sldMk cId="3397716033" sldId="260"/>
            <ac:spMk id="21" creationId="{55820E42-2F9D-41EF-B67F-522A133B3373}"/>
          </ac:spMkLst>
        </pc:spChg>
        <pc:spChg chg="add">
          <ac:chgData name="CHANDANA MN" userId="S::mchandanabtech20@ced.alliance.edu.in::d70552fc-75e6-44d9-a196-8a309e47e583" providerId="AD" clId="Web-{771A6413-168A-43D3-9DD6-304216E30518}" dt="2021-07-20T08:01:38.988" v="185"/>
          <ac:spMkLst>
            <pc:docMk/>
            <pc:sldMk cId="3397716033" sldId="260"/>
            <ac:spMk id="35" creationId="{2F9C493A-9F03-49B4-B3FB-19CE5AC115BE}"/>
          </ac:spMkLst>
        </pc:spChg>
        <pc:spChg chg="add">
          <ac:chgData name="CHANDANA MN" userId="S::mchandanabtech20@ced.alliance.edu.in::d70552fc-75e6-44d9-a196-8a309e47e583" providerId="AD" clId="Web-{771A6413-168A-43D3-9DD6-304216E30518}" dt="2021-07-20T08:01:38.988" v="185"/>
          <ac:spMkLst>
            <pc:docMk/>
            <pc:sldMk cId="3397716033" sldId="260"/>
            <ac:spMk id="37" creationId="{90A46C7D-C1BB-49B8-8D37-39742820E964}"/>
          </ac:spMkLst>
        </pc:spChg>
        <pc:spChg chg="add">
          <ac:chgData name="CHANDANA MN" userId="S::mchandanabtech20@ced.alliance.edu.in::d70552fc-75e6-44d9-a196-8a309e47e583" providerId="AD" clId="Web-{771A6413-168A-43D3-9DD6-304216E30518}" dt="2021-07-20T08:01:38.988" v="185"/>
          <ac:spMkLst>
            <pc:docMk/>
            <pc:sldMk cId="3397716033" sldId="260"/>
            <ac:spMk id="47" creationId="{D5B4F0F5-BE58-4EC0-B650-A71A07437CDD}"/>
          </ac:spMkLst>
        </pc:spChg>
        <pc:grpChg chg="add del">
          <ac:chgData name="CHANDANA MN" userId="S::mchandanabtech20@ced.alliance.edu.in::d70552fc-75e6-44d9-a196-8a309e47e583" providerId="AD" clId="Web-{771A6413-168A-43D3-9DD6-304216E30518}" dt="2021-07-20T08:01:38.988" v="185"/>
          <ac:grpSpMkLst>
            <pc:docMk/>
            <pc:sldMk cId="3397716033" sldId="260"/>
            <ac:grpSpMk id="13" creationId="{61BBAB6F-65E6-4E2B-B363-6AB27C84E0C1}"/>
          </ac:grpSpMkLst>
        </pc:grpChg>
        <pc:grpChg chg="add del">
          <ac:chgData name="CHANDANA MN" userId="S::mchandanabtech20@ced.alliance.edu.in::d70552fc-75e6-44d9-a196-8a309e47e583" providerId="AD" clId="Web-{771A6413-168A-43D3-9DD6-304216E30518}" dt="2021-07-20T08:01:38.988" v="185"/>
          <ac:grpSpMkLst>
            <pc:docMk/>
            <pc:sldMk cId="3397716033" sldId="260"/>
            <ac:grpSpMk id="23" creationId="{13D9BC31-B57D-4933-AD83-94F462D4C2F9}"/>
          </ac:grpSpMkLst>
        </pc:grpChg>
        <pc:grpChg chg="add">
          <ac:chgData name="CHANDANA MN" userId="S::mchandanabtech20@ced.alliance.edu.in::d70552fc-75e6-44d9-a196-8a309e47e583" providerId="AD" clId="Web-{771A6413-168A-43D3-9DD6-304216E30518}" dt="2021-07-20T08:01:38.988" v="185"/>
          <ac:grpSpMkLst>
            <pc:docMk/>
            <pc:sldMk cId="3397716033" sldId="260"/>
            <ac:grpSpMk id="39" creationId="{61BBAB6F-65E6-4E2B-B363-6AB27C84E0C1}"/>
          </ac:grpSpMkLst>
        </pc:grpChg>
        <pc:grpChg chg="add">
          <ac:chgData name="CHANDANA MN" userId="S::mchandanabtech20@ced.alliance.edu.in::d70552fc-75e6-44d9-a196-8a309e47e583" providerId="AD" clId="Web-{771A6413-168A-43D3-9DD6-304216E30518}" dt="2021-07-20T08:01:38.988" v="185"/>
          <ac:grpSpMkLst>
            <pc:docMk/>
            <pc:sldMk cId="3397716033" sldId="260"/>
            <ac:grpSpMk id="49" creationId="{E700C1F5-B637-45FE-96CC-270D263A597B}"/>
          </ac:grpSpMkLst>
        </pc:grpChg>
        <pc:graphicFrameChg chg="add del mod ord modGraphic">
          <ac:chgData name="CHANDANA MN" userId="S::mchandanabtech20@ced.alliance.edu.in::d70552fc-75e6-44d9-a196-8a309e47e583" providerId="AD" clId="Web-{771A6413-168A-43D3-9DD6-304216E30518}" dt="2021-07-20T07:58:23.347" v="156"/>
          <ac:graphicFrameMkLst>
            <pc:docMk/>
            <pc:sldMk cId="3397716033" sldId="260"/>
            <ac:graphicFrameMk id="5" creationId="{5B52C1F5-3DCC-45A3-B241-6710CA035139}"/>
          </ac:graphicFrameMkLst>
        </pc:graphicFrameChg>
        <pc:picChg chg="add mod">
          <ac:chgData name="CHANDANA MN" userId="S::mchandanabtech20@ced.alliance.edu.in::d70552fc-75e6-44d9-a196-8a309e47e583" providerId="AD" clId="Web-{771A6413-168A-43D3-9DD6-304216E30518}" dt="2021-07-20T08:01:38.988" v="185"/>
          <ac:picMkLst>
            <pc:docMk/>
            <pc:sldMk cId="3397716033" sldId="260"/>
            <ac:picMk id="6" creationId="{2F29A992-B28C-486D-B8B6-0F4B5FE0305D}"/>
          </ac:picMkLst>
        </pc:picChg>
      </pc:sldChg>
      <pc:sldChg chg="addSp delSp modSp new mod setBg">
        <pc:chgData name="CHANDANA MN" userId="S::mchandanabtech20@ced.alliance.edu.in::d70552fc-75e6-44d9-a196-8a309e47e583" providerId="AD" clId="Web-{771A6413-168A-43D3-9DD6-304216E30518}" dt="2021-07-20T08:05:51.957" v="202"/>
        <pc:sldMkLst>
          <pc:docMk/>
          <pc:sldMk cId="2534111808" sldId="261"/>
        </pc:sldMkLst>
        <pc:spChg chg="mod">
          <ac:chgData name="CHANDANA MN" userId="S::mchandanabtech20@ced.alliance.edu.in::d70552fc-75e6-44d9-a196-8a309e47e583" providerId="AD" clId="Web-{771A6413-168A-43D3-9DD6-304216E30518}" dt="2021-07-20T08:05:37.488" v="200"/>
          <ac:spMkLst>
            <pc:docMk/>
            <pc:sldMk cId="2534111808" sldId="261"/>
            <ac:spMk id="2" creationId="{05A76CD7-6850-459C-8DC4-EF73E467F075}"/>
          </ac:spMkLst>
        </pc:spChg>
        <pc:spChg chg="del">
          <ac:chgData name="CHANDANA MN" userId="S::mchandanabtech20@ced.alliance.edu.in::d70552fc-75e6-44d9-a196-8a309e47e583" providerId="AD" clId="Web-{771A6413-168A-43D3-9DD6-304216E30518}" dt="2021-07-20T08:04:39.566" v="194"/>
          <ac:spMkLst>
            <pc:docMk/>
            <pc:sldMk cId="2534111808" sldId="261"/>
            <ac:spMk id="3" creationId="{F234951D-F2ED-4771-AAB9-E715489D097E}"/>
          </ac:spMkLst>
        </pc:spChg>
        <pc:spChg chg="add">
          <ac:chgData name="CHANDANA MN" userId="S::mchandanabtech20@ced.alliance.edu.in::d70552fc-75e6-44d9-a196-8a309e47e583" providerId="AD" clId="Web-{771A6413-168A-43D3-9DD6-304216E30518}" dt="2021-07-20T08:05:37.488" v="200"/>
          <ac:spMkLst>
            <pc:docMk/>
            <pc:sldMk cId="2534111808" sldId="261"/>
            <ac:spMk id="10" creationId="{2F9C493A-9F03-49B4-B3FB-19CE5AC115BE}"/>
          </ac:spMkLst>
        </pc:spChg>
        <pc:spChg chg="add">
          <ac:chgData name="CHANDANA MN" userId="S::mchandanabtech20@ced.alliance.edu.in::d70552fc-75e6-44d9-a196-8a309e47e583" providerId="AD" clId="Web-{771A6413-168A-43D3-9DD6-304216E30518}" dt="2021-07-20T08:05:37.488" v="200"/>
          <ac:spMkLst>
            <pc:docMk/>
            <pc:sldMk cId="2534111808" sldId="261"/>
            <ac:spMk id="12" creationId="{90A46C7D-C1BB-49B8-8D37-39742820E964}"/>
          </ac:spMkLst>
        </pc:spChg>
        <pc:spChg chg="add">
          <ac:chgData name="CHANDANA MN" userId="S::mchandanabtech20@ced.alliance.edu.in::d70552fc-75e6-44d9-a196-8a309e47e583" providerId="AD" clId="Web-{771A6413-168A-43D3-9DD6-304216E30518}" dt="2021-07-20T08:05:37.488" v="200"/>
          <ac:spMkLst>
            <pc:docMk/>
            <pc:sldMk cId="2534111808" sldId="261"/>
            <ac:spMk id="22" creationId="{D5B4F0F5-BE58-4EC0-B650-A71A07437CDD}"/>
          </ac:spMkLst>
        </pc:spChg>
        <pc:grpChg chg="add">
          <ac:chgData name="CHANDANA MN" userId="S::mchandanabtech20@ced.alliance.edu.in::d70552fc-75e6-44d9-a196-8a309e47e583" providerId="AD" clId="Web-{771A6413-168A-43D3-9DD6-304216E30518}" dt="2021-07-20T08:05:37.488" v="200"/>
          <ac:grpSpMkLst>
            <pc:docMk/>
            <pc:sldMk cId="2534111808" sldId="261"/>
            <ac:grpSpMk id="14" creationId="{C13D619A-1417-41F6-AB84-3DA81D94BD75}"/>
          </ac:grpSpMkLst>
        </pc:grpChg>
        <pc:grpChg chg="add">
          <ac:chgData name="CHANDANA MN" userId="S::mchandanabtech20@ced.alliance.edu.in::d70552fc-75e6-44d9-a196-8a309e47e583" providerId="AD" clId="Web-{771A6413-168A-43D3-9DD6-304216E30518}" dt="2021-07-20T08:05:37.488" v="200"/>
          <ac:grpSpMkLst>
            <pc:docMk/>
            <pc:sldMk cId="2534111808" sldId="261"/>
            <ac:grpSpMk id="24" creationId="{E700C1F5-B637-45FE-96CC-270D263A597B}"/>
          </ac:grpSpMkLst>
        </pc:grpChg>
        <pc:graphicFrameChg chg="add mod ord modGraphic">
          <ac:chgData name="CHANDANA MN" userId="S::mchandanabtech20@ced.alliance.edu.in::d70552fc-75e6-44d9-a196-8a309e47e583" providerId="AD" clId="Web-{771A6413-168A-43D3-9DD6-304216E30518}" dt="2021-07-20T08:05:51.957" v="202"/>
          <ac:graphicFrameMkLst>
            <pc:docMk/>
            <pc:sldMk cId="2534111808" sldId="261"/>
            <ac:graphicFrameMk id="5" creationId="{72D7462D-42E7-4132-B59B-35E7A3D004B4}"/>
          </ac:graphicFrameMkLst>
        </pc:graphicFrameChg>
      </pc:sldChg>
      <pc:sldMasterChg chg="add del addSldLayout delSldLayout">
        <pc:chgData name="CHANDANA MN" userId="S::mchandanabtech20@ced.alliance.edu.in::d70552fc-75e6-44d9-a196-8a309e47e583" providerId="AD" clId="Web-{771A6413-168A-43D3-9DD6-304216E30518}" dt="2021-07-20T07:24:45.191" v="11"/>
        <pc:sldMasterMkLst>
          <pc:docMk/>
          <pc:sldMasterMk cId="0" sldId="2147483648"/>
        </pc:sldMasterMkLst>
        <pc:sldLayoutChg chg="add del">
          <pc:chgData name="CHANDANA MN" userId="S::mchandanabtech20@ced.alliance.edu.in::d70552fc-75e6-44d9-a196-8a309e47e583" providerId="AD" clId="Web-{771A6413-168A-43D3-9DD6-304216E30518}" dt="2021-07-20T07:24:45.191" v="11"/>
          <pc:sldLayoutMkLst>
            <pc:docMk/>
            <pc:sldMasterMk cId="0" sldId="2147483648"/>
            <pc:sldLayoutMk cId="0" sldId="2147483649"/>
          </pc:sldLayoutMkLst>
        </pc:sldLayoutChg>
        <pc:sldLayoutChg chg="add del">
          <pc:chgData name="CHANDANA MN" userId="S::mchandanabtech20@ced.alliance.edu.in::d70552fc-75e6-44d9-a196-8a309e47e583" providerId="AD" clId="Web-{771A6413-168A-43D3-9DD6-304216E30518}" dt="2021-07-20T07:24:45.191" v="11"/>
          <pc:sldLayoutMkLst>
            <pc:docMk/>
            <pc:sldMasterMk cId="0" sldId="2147483648"/>
            <pc:sldLayoutMk cId="0" sldId="2147483650"/>
          </pc:sldLayoutMkLst>
        </pc:sldLayoutChg>
        <pc:sldLayoutChg chg="add del">
          <pc:chgData name="CHANDANA MN" userId="S::mchandanabtech20@ced.alliance.edu.in::d70552fc-75e6-44d9-a196-8a309e47e583" providerId="AD" clId="Web-{771A6413-168A-43D3-9DD6-304216E30518}" dt="2021-07-20T07:24:45.191" v="11"/>
          <pc:sldLayoutMkLst>
            <pc:docMk/>
            <pc:sldMasterMk cId="0" sldId="2147483648"/>
            <pc:sldLayoutMk cId="0" sldId="2147483651"/>
          </pc:sldLayoutMkLst>
        </pc:sldLayoutChg>
        <pc:sldLayoutChg chg="add del">
          <pc:chgData name="CHANDANA MN" userId="S::mchandanabtech20@ced.alliance.edu.in::d70552fc-75e6-44d9-a196-8a309e47e583" providerId="AD" clId="Web-{771A6413-168A-43D3-9DD6-304216E30518}" dt="2021-07-20T07:24:45.191" v="11"/>
          <pc:sldLayoutMkLst>
            <pc:docMk/>
            <pc:sldMasterMk cId="0" sldId="2147483648"/>
            <pc:sldLayoutMk cId="0" sldId="2147483652"/>
          </pc:sldLayoutMkLst>
        </pc:sldLayoutChg>
        <pc:sldLayoutChg chg="add del">
          <pc:chgData name="CHANDANA MN" userId="S::mchandanabtech20@ced.alliance.edu.in::d70552fc-75e6-44d9-a196-8a309e47e583" providerId="AD" clId="Web-{771A6413-168A-43D3-9DD6-304216E30518}" dt="2021-07-20T07:24:45.191" v="11"/>
          <pc:sldLayoutMkLst>
            <pc:docMk/>
            <pc:sldMasterMk cId="0" sldId="2147483648"/>
            <pc:sldLayoutMk cId="0" sldId="2147483653"/>
          </pc:sldLayoutMkLst>
        </pc:sldLayoutChg>
        <pc:sldLayoutChg chg="add del">
          <pc:chgData name="CHANDANA MN" userId="S::mchandanabtech20@ced.alliance.edu.in::d70552fc-75e6-44d9-a196-8a309e47e583" providerId="AD" clId="Web-{771A6413-168A-43D3-9DD6-304216E30518}" dt="2021-07-20T07:24:45.191" v="11"/>
          <pc:sldLayoutMkLst>
            <pc:docMk/>
            <pc:sldMasterMk cId="0" sldId="2147483648"/>
            <pc:sldLayoutMk cId="0" sldId="2147483654"/>
          </pc:sldLayoutMkLst>
        </pc:sldLayoutChg>
        <pc:sldLayoutChg chg="add del">
          <pc:chgData name="CHANDANA MN" userId="S::mchandanabtech20@ced.alliance.edu.in::d70552fc-75e6-44d9-a196-8a309e47e583" providerId="AD" clId="Web-{771A6413-168A-43D3-9DD6-304216E30518}" dt="2021-07-20T07:24:45.191" v="11"/>
          <pc:sldLayoutMkLst>
            <pc:docMk/>
            <pc:sldMasterMk cId="0" sldId="2147483648"/>
            <pc:sldLayoutMk cId="0" sldId="2147483655"/>
          </pc:sldLayoutMkLst>
        </pc:sldLayoutChg>
        <pc:sldLayoutChg chg="add del">
          <pc:chgData name="CHANDANA MN" userId="S::mchandanabtech20@ced.alliance.edu.in::d70552fc-75e6-44d9-a196-8a309e47e583" providerId="AD" clId="Web-{771A6413-168A-43D3-9DD6-304216E30518}" dt="2021-07-20T07:24:45.191" v="11"/>
          <pc:sldLayoutMkLst>
            <pc:docMk/>
            <pc:sldMasterMk cId="0" sldId="2147483648"/>
            <pc:sldLayoutMk cId="0" sldId="2147483656"/>
          </pc:sldLayoutMkLst>
        </pc:sldLayoutChg>
        <pc:sldLayoutChg chg="add del">
          <pc:chgData name="CHANDANA MN" userId="S::mchandanabtech20@ced.alliance.edu.in::d70552fc-75e6-44d9-a196-8a309e47e583" providerId="AD" clId="Web-{771A6413-168A-43D3-9DD6-304216E30518}" dt="2021-07-20T07:24:45.191" v="11"/>
          <pc:sldLayoutMkLst>
            <pc:docMk/>
            <pc:sldMasterMk cId="0" sldId="2147483648"/>
            <pc:sldLayoutMk cId="0" sldId="2147483657"/>
          </pc:sldLayoutMkLst>
        </pc:sldLayoutChg>
        <pc:sldLayoutChg chg="add del">
          <pc:chgData name="CHANDANA MN" userId="S::mchandanabtech20@ced.alliance.edu.in::d70552fc-75e6-44d9-a196-8a309e47e583" providerId="AD" clId="Web-{771A6413-168A-43D3-9DD6-304216E30518}" dt="2021-07-20T07:24:45.191" v="11"/>
          <pc:sldLayoutMkLst>
            <pc:docMk/>
            <pc:sldMasterMk cId="0" sldId="2147483648"/>
            <pc:sldLayoutMk cId="0" sldId="2147483658"/>
          </pc:sldLayoutMkLst>
        </pc:sldLayoutChg>
        <pc:sldLayoutChg chg="add del">
          <pc:chgData name="CHANDANA MN" userId="S::mchandanabtech20@ced.alliance.edu.in::d70552fc-75e6-44d9-a196-8a309e47e583" providerId="AD" clId="Web-{771A6413-168A-43D3-9DD6-304216E30518}" dt="2021-07-20T07:24:45.191" v="11"/>
          <pc:sldLayoutMkLst>
            <pc:docMk/>
            <pc:sldMasterMk cId="0" sldId="2147483648"/>
            <pc:sldLayoutMk cId="0" sldId="2147483659"/>
          </pc:sldLayoutMkLst>
        </pc:sldLayoutChg>
        <pc:sldLayoutChg chg="add del">
          <pc:chgData name="CHANDANA MN" userId="S::mchandanabtech20@ced.alliance.edu.in::d70552fc-75e6-44d9-a196-8a309e47e583" providerId="AD" clId="Web-{771A6413-168A-43D3-9DD6-304216E30518}" dt="2021-07-20T07:24:45.191" v="11"/>
          <pc:sldLayoutMkLst>
            <pc:docMk/>
            <pc:sldMasterMk cId="0" sldId="2147483648"/>
            <pc:sldLayoutMk cId="0" sldId="2147483660"/>
          </pc:sldLayoutMkLst>
        </pc:sldLayoutChg>
        <pc:sldLayoutChg chg="add del">
          <pc:chgData name="CHANDANA MN" userId="S::mchandanabtech20@ced.alliance.edu.in::d70552fc-75e6-44d9-a196-8a309e47e583" providerId="AD" clId="Web-{771A6413-168A-43D3-9DD6-304216E30518}" dt="2021-07-20T07:24:45.191" v="11"/>
          <pc:sldLayoutMkLst>
            <pc:docMk/>
            <pc:sldMasterMk cId="0" sldId="2147483648"/>
            <pc:sldLayoutMk cId="0" sldId="2147483661"/>
          </pc:sldLayoutMkLst>
        </pc:sldLayoutChg>
        <pc:sldLayoutChg chg="add del">
          <pc:chgData name="CHANDANA MN" userId="S::mchandanabtech20@ced.alliance.edu.in::d70552fc-75e6-44d9-a196-8a309e47e583" providerId="AD" clId="Web-{771A6413-168A-43D3-9DD6-304216E30518}" dt="2021-07-20T07:24:45.191" v="11"/>
          <pc:sldLayoutMkLst>
            <pc:docMk/>
            <pc:sldMasterMk cId="0" sldId="2147483648"/>
            <pc:sldLayoutMk cId="0" sldId="2147483663"/>
          </pc:sldLayoutMkLst>
        </pc:sldLayoutChg>
        <pc:sldLayoutChg chg="add del">
          <pc:chgData name="CHANDANA MN" userId="S::mchandanabtech20@ced.alliance.edu.in::d70552fc-75e6-44d9-a196-8a309e47e583" providerId="AD" clId="Web-{771A6413-168A-43D3-9DD6-304216E30518}" dt="2021-07-20T07:24:45.191" v="11"/>
          <pc:sldLayoutMkLst>
            <pc:docMk/>
            <pc:sldMasterMk cId="0" sldId="2147483648"/>
            <pc:sldLayoutMk cId="0" sldId="2147483666"/>
          </pc:sldLayoutMkLst>
        </pc:sldLayoutChg>
        <pc:sldLayoutChg chg="add del">
          <pc:chgData name="CHANDANA MN" userId="S::mchandanabtech20@ced.alliance.edu.in::d70552fc-75e6-44d9-a196-8a309e47e583" providerId="AD" clId="Web-{771A6413-168A-43D3-9DD6-304216E30518}" dt="2021-07-20T07:24:45.191" v="11"/>
          <pc:sldLayoutMkLst>
            <pc:docMk/>
            <pc:sldMasterMk cId="0" sldId="2147483648"/>
            <pc:sldLayoutMk cId="0" sldId="2147483667"/>
          </pc:sldLayoutMkLst>
        </pc:sldLayoutChg>
        <pc:sldLayoutChg chg="add del">
          <pc:chgData name="CHANDANA MN" userId="S::mchandanabtech20@ced.alliance.edu.in::d70552fc-75e6-44d9-a196-8a309e47e583" providerId="AD" clId="Web-{771A6413-168A-43D3-9DD6-304216E30518}" dt="2021-07-20T07:24:45.191" v="11"/>
          <pc:sldLayoutMkLst>
            <pc:docMk/>
            <pc:sldMasterMk cId="0" sldId="2147483648"/>
            <pc:sldLayoutMk cId="0" sldId="2147483668"/>
          </pc:sldLayoutMkLst>
        </pc:sldLayoutChg>
      </pc:sldMasterChg>
      <pc:sldMasterChg chg="add del addSldLayout delSldLayout">
        <pc:chgData name="CHANDANA MN" userId="S::mchandanabtech20@ced.alliance.edu.in::d70552fc-75e6-44d9-a196-8a309e47e583" providerId="AD" clId="Web-{771A6413-168A-43D3-9DD6-304216E30518}" dt="2021-07-20T07:25:28.269" v="12"/>
        <pc:sldMasterMkLst>
          <pc:docMk/>
          <pc:sldMasterMk cId="2991063796" sldId="2147483699"/>
        </pc:sldMasterMkLst>
        <pc:sldLayoutChg chg="add del">
          <pc:chgData name="CHANDANA MN" userId="S::mchandanabtech20@ced.alliance.edu.in::d70552fc-75e6-44d9-a196-8a309e47e583" providerId="AD" clId="Web-{771A6413-168A-43D3-9DD6-304216E30518}" dt="2021-07-20T07:25:28.269" v="12"/>
          <pc:sldLayoutMkLst>
            <pc:docMk/>
            <pc:sldMasterMk cId="2991063796" sldId="2147483699"/>
            <pc:sldLayoutMk cId="432584825" sldId="2147483688"/>
          </pc:sldLayoutMkLst>
        </pc:sldLayoutChg>
        <pc:sldLayoutChg chg="add del">
          <pc:chgData name="CHANDANA MN" userId="S::mchandanabtech20@ced.alliance.edu.in::d70552fc-75e6-44d9-a196-8a309e47e583" providerId="AD" clId="Web-{771A6413-168A-43D3-9DD6-304216E30518}" dt="2021-07-20T07:25:28.269" v="12"/>
          <pc:sldLayoutMkLst>
            <pc:docMk/>
            <pc:sldMasterMk cId="2991063796" sldId="2147483699"/>
            <pc:sldLayoutMk cId="1111303574" sldId="2147483689"/>
          </pc:sldLayoutMkLst>
        </pc:sldLayoutChg>
        <pc:sldLayoutChg chg="add del">
          <pc:chgData name="CHANDANA MN" userId="S::mchandanabtech20@ced.alliance.edu.in::d70552fc-75e6-44d9-a196-8a309e47e583" providerId="AD" clId="Web-{771A6413-168A-43D3-9DD6-304216E30518}" dt="2021-07-20T07:25:28.269" v="12"/>
          <pc:sldLayoutMkLst>
            <pc:docMk/>
            <pc:sldMasterMk cId="2991063796" sldId="2147483699"/>
            <pc:sldLayoutMk cId="2711135462" sldId="2147483690"/>
          </pc:sldLayoutMkLst>
        </pc:sldLayoutChg>
        <pc:sldLayoutChg chg="add del">
          <pc:chgData name="CHANDANA MN" userId="S::mchandanabtech20@ced.alliance.edu.in::d70552fc-75e6-44d9-a196-8a309e47e583" providerId="AD" clId="Web-{771A6413-168A-43D3-9DD6-304216E30518}" dt="2021-07-20T07:25:28.269" v="12"/>
          <pc:sldLayoutMkLst>
            <pc:docMk/>
            <pc:sldMasterMk cId="2991063796" sldId="2147483699"/>
            <pc:sldLayoutMk cId="3522372984" sldId="2147483691"/>
          </pc:sldLayoutMkLst>
        </pc:sldLayoutChg>
        <pc:sldLayoutChg chg="add del">
          <pc:chgData name="CHANDANA MN" userId="S::mchandanabtech20@ced.alliance.edu.in::d70552fc-75e6-44d9-a196-8a309e47e583" providerId="AD" clId="Web-{771A6413-168A-43D3-9DD6-304216E30518}" dt="2021-07-20T07:25:28.269" v="12"/>
          <pc:sldLayoutMkLst>
            <pc:docMk/>
            <pc:sldMasterMk cId="2991063796" sldId="2147483699"/>
            <pc:sldLayoutMk cId="3165221333" sldId="2147483692"/>
          </pc:sldLayoutMkLst>
        </pc:sldLayoutChg>
        <pc:sldLayoutChg chg="add del">
          <pc:chgData name="CHANDANA MN" userId="S::mchandanabtech20@ced.alliance.edu.in::d70552fc-75e6-44d9-a196-8a309e47e583" providerId="AD" clId="Web-{771A6413-168A-43D3-9DD6-304216E30518}" dt="2021-07-20T07:25:28.269" v="12"/>
          <pc:sldLayoutMkLst>
            <pc:docMk/>
            <pc:sldMasterMk cId="2991063796" sldId="2147483699"/>
            <pc:sldLayoutMk cId="2036479629" sldId="2147483693"/>
          </pc:sldLayoutMkLst>
        </pc:sldLayoutChg>
        <pc:sldLayoutChg chg="add del">
          <pc:chgData name="CHANDANA MN" userId="S::mchandanabtech20@ced.alliance.edu.in::d70552fc-75e6-44d9-a196-8a309e47e583" providerId="AD" clId="Web-{771A6413-168A-43D3-9DD6-304216E30518}" dt="2021-07-20T07:25:28.269" v="12"/>
          <pc:sldLayoutMkLst>
            <pc:docMk/>
            <pc:sldMasterMk cId="2991063796" sldId="2147483699"/>
            <pc:sldLayoutMk cId="2083886083" sldId="2147483694"/>
          </pc:sldLayoutMkLst>
        </pc:sldLayoutChg>
        <pc:sldLayoutChg chg="add del">
          <pc:chgData name="CHANDANA MN" userId="S::mchandanabtech20@ced.alliance.edu.in::d70552fc-75e6-44d9-a196-8a309e47e583" providerId="AD" clId="Web-{771A6413-168A-43D3-9DD6-304216E30518}" dt="2021-07-20T07:25:28.269" v="12"/>
          <pc:sldLayoutMkLst>
            <pc:docMk/>
            <pc:sldMasterMk cId="2991063796" sldId="2147483699"/>
            <pc:sldLayoutMk cId="1674608845" sldId="2147483695"/>
          </pc:sldLayoutMkLst>
        </pc:sldLayoutChg>
        <pc:sldLayoutChg chg="add del">
          <pc:chgData name="CHANDANA MN" userId="S::mchandanabtech20@ced.alliance.edu.in::d70552fc-75e6-44d9-a196-8a309e47e583" providerId="AD" clId="Web-{771A6413-168A-43D3-9DD6-304216E30518}" dt="2021-07-20T07:25:28.269" v="12"/>
          <pc:sldLayoutMkLst>
            <pc:docMk/>
            <pc:sldMasterMk cId="2991063796" sldId="2147483699"/>
            <pc:sldLayoutMk cId="3778056024" sldId="2147483696"/>
          </pc:sldLayoutMkLst>
        </pc:sldLayoutChg>
        <pc:sldLayoutChg chg="add del">
          <pc:chgData name="CHANDANA MN" userId="S::mchandanabtech20@ced.alliance.edu.in::d70552fc-75e6-44d9-a196-8a309e47e583" providerId="AD" clId="Web-{771A6413-168A-43D3-9DD6-304216E30518}" dt="2021-07-20T07:25:28.269" v="12"/>
          <pc:sldLayoutMkLst>
            <pc:docMk/>
            <pc:sldMasterMk cId="2991063796" sldId="2147483699"/>
            <pc:sldLayoutMk cId="1094987927" sldId="2147483697"/>
          </pc:sldLayoutMkLst>
        </pc:sldLayoutChg>
        <pc:sldLayoutChg chg="add del">
          <pc:chgData name="CHANDANA MN" userId="S::mchandanabtech20@ced.alliance.edu.in::d70552fc-75e6-44d9-a196-8a309e47e583" providerId="AD" clId="Web-{771A6413-168A-43D3-9DD6-304216E30518}" dt="2021-07-20T07:25:28.269" v="12"/>
          <pc:sldLayoutMkLst>
            <pc:docMk/>
            <pc:sldMasterMk cId="2991063796" sldId="2147483699"/>
            <pc:sldLayoutMk cId="1089063868" sldId="2147483698"/>
          </pc:sldLayoutMkLst>
        </pc:sldLayoutChg>
      </pc:sldMasterChg>
      <pc:sldMasterChg chg="add del addSldLayout delSldLayout">
        <pc:chgData name="CHANDANA MN" userId="S::mchandanabtech20@ced.alliance.edu.in::d70552fc-75e6-44d9-a196-8a309e47e583" providerId="AD" clId="Web-{771A6413-168A-43D3-9DD6-304216E30518}" dt="2021-07-20T07:24:45.066" v="10"/>
        <pc:sldMasterMkLst>
          <pc:docMk/>
          <pc:sldMasterMk cId="2567409913" sldId="2147483712"/>
        </pc:sldMasterMkLst>
        <pc:sldLayoutChg chg="add del">
          <pc:chgData name="CHANDANA MN" userId="S::mchandanabtech20@ced.alliance.edu.in::d70552fc-75e6-44d9-a196-8a309e47e583" providerId="AD" clId="Web-{771A6413-168A-43D3-9DD6-304216E30518}" dt="2021-07-20T07:24:45.066" v="10"/>
          <pc:sldLayoutMkLst>
            <pc:docMk/>
            <pc:sldMasterMk cId="2567409913" sldId="2147483712"/>
            <pc:sldLayoutMk cId="765226308" sldId="2147483701"/>
          </pc:sldLayoutMkLst>
        </pc:sldLayoutChg>
        <pc:sldLayoutChg chg="add del">
          <pc:chgData name="CHANDANA MN" userId="S::mchandanabtech20@ced.alliance.edu.in::d70552fc-75e6-44d9-a196-8a309e47e583" providerId="AD" clId="Web-{771A6413-168A-43D3-9DD6-304216E30518}" dt="2021-07-20T07:24:45.066" v="10"/>
          <pc:sldLayoutMkLst>
            <pc:docMk/>
            <pc:sldMasterMk cId="2567409913" sldId="2147483712"/>
            <pc:sldLayoutMk cId="2044572323" sldId="2147483702"/>
          </pc:sldLayoutMkLst>
        </pc:sldLayoutChg>
        <pc:sldLayoutChg chg="add del">
          <pc:chgData name="CHANDANA MN" userId="S::mchandanabtech20@ced.alliance.edu.in::d70552fc-75e6-44d9-a196-8a309e47e583" providerId="AD" clId="Web-{771A6413-168A-43D3-9DD6-304216E30518}" dt="2021-07-20T07:24:45.066" v="10"/>
          <pc:sldLayoutMkLst>
            <pc:docMk/>
            <pc:sldMasterMk cId="2567409913" sldId="2147483712"/>
            <pc:sldLayoutMk cId="3125605257" sldId="2147483703"/>
          </pc:sldLayoutMkLst>
        </pc:sldLayoutChg>
        <pc:sldLayoutChg chg="add del">
          <pc:chgData name="CHANDANA MN" userId="S::mchandanabtech20@ced.alliance.edu.in::d70552fc-75e6-44d9-a196-8a309e47e583" providerId="AD" clId="Web-{771A6413-168A-43D3-9DD6-304216E30518}" dt="2021-07-20T07:24:45.066" v="10"/>
          <pc:sldLayoutMkLst>
            <pc:docMk/>
            <pc:sldMasterMk cId="2567409913" sldId="2147483712"/>
            <pc:sldLayoutMk cId="3731875771" sldId="2147483704"/>
          </pc:sldLayoutMkLst>
        </pc:sldLayoutChg>
        <pc:sldLayoutChg chg="add del">
          <pc:chgData name="CHANDANA MN" userId="S::mchandanabtech20@ced.alliance.edu.in::d70552fc-75e6-44d9-a196-8a309e47e583" providerId="AD" clId="Web-{771A6413-168A-43D3-9DD6-304216E30518}" dt="2021-07-20T07:24:45.066" v="10"/>
          <pc:sldLayoutMkLst>
            <pc:docMk/>
            <pc:sldMasterMk cId="2567409913" sldId="2147483712"/>
            <pc:sldLayoutMk cId="2343679620" sldId="2147483705"/>
          </pc:sldLayoutMkLst>
        </pc:sldLayoutChg>
        <pc:sldLayoutChg chg="add del">
          <pc:chgData name="CHANDANA MN" userId="S::mchandanabtech20@ced.alliance.edu.in::d70552fc-75e6-44d9-a196-8a309e47e583" providerId="AD" clId="Web-{771A6413-168A-43D3-9DD6-304216E30518}" dt="2021-07-20T07:24:45.066" v="10"/>
          <pc:sldLayoutMkLst>
            <pc:docMk/>
            <pc:sldMasterMk cId="2567409913" sldId="2147483712"/>
            <pc:sldLayoutMk cId="740121398" sldId="2147483706"/>
          </pc:sldLayoutMkLst>
        </pc:sldLayoutChg>
        <pc:sldLayoutChg chg="add del">
          <pc:chgData name="CHANDANA MN" userId="S::mchandanabtech20@ced.alliance.edu.in::d70552fc-75e6-44d9-a196-8a309e47e583" providerId="AD" clId="Web-{771A6413-168A-43D3-9DD6-304216E30518}" dt="2021-07-20T07:24:45.066" v="10"/>
          <pc:sldLayoutMkLst>
            <pc:docMk/>
            <pc:sldMasterMk cId="2567409913" sldId="2147483712"/>
            <pc:sldLayoutMk cId="2801467795" sldId="2147483707"/>
          </pc:sldLayoutMkLst>
        </pc:sldLayoutChg>
        <pc:sldLayoutChg chg="add del">
          <pc:chgData name="CHANDANA MN" userId="S::mchandanabtech20@ced.alliance.edu.in::d70552fc-75e6-44d9-a196-8a309e47e583" providerId="AD" clId="Web-{771A6413-168A-43D3-9DD6-304216E30518}" dt="2021-07-20T07:24:45.066" v="10"/>
          <pc:sldLayoutMkLst>
            <pc:docMk/>
            <pc:sldMasterMk cId="2567409913" sldId="2147483712"/>
            <pc:sldLayoutMk cId="2106675311" sldId="2147483708"/>
          </pc:sldLayoutMkLst>
        </pc:sldLayoutChg>
        <pc:sldLayoutChg chg="add del">
          <pc:chgData name="CHANDANA MN" userId="S::mchandanabtech20@ced.alliance.edu.in::d70552fc-75e6-44d9-a196-8a309e47e583" providerId="AD" clId="Web-{771A6413-168A-43D3-9DD6-304216E30518}" dt="2021-07-20T07:24:45.066" v="10"/>
          <pc:sldLayoutMkLst>
            <pc:docMk/>
            <pc:sldMasterMk cId="2567409913" sldId="2147483712"/>
            <pc:sldLayoutMk cId="2699251544" sldId="2147483709"/>
          </pc:sldLayoutMkLst>
        </pc:sldLayoutChg>
        <pc:sldLayoutChg chg="add del">
          <pc:chgData name="CHANDANA MN" userId="S::mchandanabtech20@ced.alliance.edu.in::d70552fc-75e6-44d9-a196-8a309e47e583" providerId="AD" clId="Web-{771A6413-168A-43D3-9DD6-304216E30518}" dt="2021-07-20T07:24:45.066" v="10"/>
          <pc:sldLayoutMkLst>
            <pc:docMk/>
            <pc:sldMasterMk cId="2567409913" sldId="2147483712"/>
            <pc:sldLayoutMk cId="1937998374" sldId="2147483710"/>
          </pc:sldLayoutMkLst>
        </pc:sldLayoutChg>
        <pc:sldLayoutChg chg="add del">
          <pc:chgData name="CHANDANA MN" userId="S::mchandanabtech20@ced.alliance.edu.in::d70552fc-75e6-44d9-a196-8a309e47e583" providerId="AD" clId="Web-{771A6413-168A-43D3-9DD6-304216E30518}" dt="2021-07-20T07:24:45.066" v="10"/>
          <pc:sldLayoutMkLst>
            <pc:docMk/>
            <pc:sldMasterMk cId="2567409913" sldId="2147483712"/>
            <pc:sldLayoutMk cId="1058242546" sldId="2147483711"/>
          </pc:sldLayoutMkLst>
        </pc:sldLayoutChg>
      </pc:sldMasterChg>
      <pc:sldMasterChg chg="add del addSldLayout delSldLayout">
        <pc:chgData name="CHANDANA MN" userId="S::mchandanabtech20@ced.alliance.edu.in::d70552fc-75e6-44d9-a196-8a309e47e583" providerId="AD" clId="Web-{771A6413-168A-43D3-9DD6-304216E30518}" dt="2021-07-20T07:26:17.223" v="13"/>
        <pc:sldMasterMkLst>
          <pc:docMk/>
          <pc:sldMasterMk cId="656804012" sldId="2147483749"/>
        </pc:sldMasterMkLst>
        <pc:sldLayoutChg chg="add del">
          <pc:chgData name="CHANDANA MN" userId="S::mchandanabtech20@ced.alliance.edu.in::d70552fc-75e6-44d9-a196-8a309e47e583" providerId="AD" clId="Web-{771A6413-168A-43D3-9DD6-304216E30518}" dt="2021-07-20T07:26:17.223" v="13"/>
          <pc:sldLayoutMkLst>
            <pc:docMk/>
            <pc:sldMasterMk cId="656804012" sldId="2147483749"/>
            <pc:sldLayoutMk cId="2406380544" sldId="2147483738"/>
          </pc:sldLayoutMkLst>
        </pc:sldLayoutChg>
        <pc:sldLayoutChg chg="add del">
          <pc:chgData name="CHANDANA MN" userId="S::mchandanabtech20@ced.alliance.edu.in::d70552fc-75e6-44d9-a196-8a309e47e583" providerId="AD" clId="Web-{771A6413-168A-43D3-9DD6-304216E30518}" dt="2021-07-20T07:26:17.223" v="13"/>
          <pc:sldLayoutMkLst>
            <pc:docMk/>
            <pc:sldMasterMk cId="656804012" sldId="2147483749"/>
            <pc:sldLayoutMk cId="1802064587" sldId="2147483739"/>
          </pc:sldLayoutMkLst>
        </pc:sldLayoutChg>
        <pc:sldLayoutChg chg="add del">
          <pc:chgData name="CHANDANA MN" userId="S::mchandanabtech20@ced.alliance.edu.in::d70552fc-75e6-44d9-a196-8a309e47e583" providerId="AD" clId="Web-{771A6413-168A-43D3-9DD6-304216E30518}" dt="2021-07-20T07:26:17.223" v="13"/>
          <pc:sldLayoutMkLst>
            <pc:docMk/>
            <pc:sldMasterMk cId="656804012" sldId="2147483749"/>
            <pc:sldLayoutMk cId="1410338036" sldId="2147483740"/>
          </pc:sldLayoutMkLst>
        </pc:sldLayoutChg>
        <pc:sldLayoutChg chg="add del">
          <pc:chgData name="CHANDANA MN" userId="S::mchandanabtech20@ced.alliance.edu.in::d70552fc-75e6-44d9-a196-8a309e47e583" providerId="AD" clId="Web-{771A6413-168A-43D3-9DD6-304216E30518}" dt="2021-07-20T07:26:17.223" v="13"/>
          <pc:sldLayoutMkLst>
            <pc:docMk/>
            <pc:sldMasterMk cId="656804012" sldId="2147483749"/>
            <pc:sldLayoutMk cId="3969307473" sldId="2147483741"/>
          </pc:sldLayoutMkLst>
        </pc:sldLayoutChg>
        <pc:sldLayoutChg chg="add del">
          <pc:chgData name="CHANDANA MN" userId="S::mchandanabtech20@ced.alliance.edu.in::d70552fc-75e6-44d9-a196-8a309e47e583" providerId="AD" clId="Web-{771A6413-168A-43D3-9DD6-304216E30518}" dt="2021-07-20T07:26:17.223" v="13"/>
          <pc:sldLayoutMkLst>
            <pc:docMk/>
            <pc:sldMasterMk cId="656804012" sldId="2147483749"/>
            <pc:sldLayoutMk cId="4195353374" sldId="2147483742"/>
          </pc:sldLayoutMkLst>
        </pc:sldLayoutChg>
        <pc:sldLayoutChg chg="add del">
          <pc:chgData name="CHANDANA MN" userId="S::mchandanabtech20@ced.alliance.edu.in::d70552fc-75e6-44d9-a196-8a309e47e583" providerId="AD" clId="Web-{771A6413-168A-43D3-9DD6-304216E30518}" dt="2021-07-20T07:26:17.223" v="13"/>
          <pc:sldLayoutMkLst>
            <pc:docMk/>
            <pc:sldMasterMk cId="656804012" sldId="2147483749"/>
            <pc:sldLayoutMk cId="2815008532" sldId="2147483743"/>
          </pc:sldLayoutMkLst>
        </pc:sldLayoutChg>
        <pc:sldLayoutChg chg="add del">
          <pc:chgData name="CHANDANA MN" userId="S::mchandanabtech20@ced.alliance.edu.in::d70552fc-75e6-44d9-a196-8a309e47e583" providerId="AD" clId="Web-{771A6413-168A-43D3-9DD6-304216E30518}" dt="2021-07-20T07:26:17.223" v="13"/>
          <pc:sldLayoutMkLst>
            <pc:docMk/>
            <pc:sldMasterMk cId="656804012" sldId="2147483749"/>
            <pc:sldLayoutMk cId="2597299775" sldId="2147483744"/>
          </pc:sldLayoutMkLst>
        </pc:sldLayoutChg>
        <pc:sldLayoutChg chg="add del">
          <pc:chgData name="CHANDANA MN" userId="S::mchandanabtech20@ced.alliance.edu.in::d70552fc-75e6-44d9-a196-8a309e47e583" providerId="AD" clId="Web-{771A6413-168A-43D3-9DD6-304216E30518}" dt="2021-07-20T07:26:17.223" v="13"/>
          <pc:sldLayoutMkLst>
            <pc:docMk/>
            <pc:sldMasterMk cId="656804012" sldId="2147483749"/>
            <pc:sldLayoutMk cId="1261155947" sldId="2147483745"/>
          </pc:sldLayoutMkLst>
        </pc:sldLayoutChg>
        <pc:sldLayoutChg chg="add del">
          <pc:chgData name="CHANDANA MN" userId="S::mchandanabtech20@ced.alliance.edu.in::d70552fc-75e6-44d9-a196-8a309e47e583" providerId="AD" clId="Web-{771A6413-168A-43D3-9DD6-304216E30518}" dt="2021-07-20T07:26:17.223" v="13"/>
          <pc:sldLayoutMkLst>
            <pc:docMk/>
            <pc:sldMasterMk cId="656804012" sldId="2147483749"/>
            <pc:sldLayoutMk cId="3699618469" sldId="2147483746"/>
          </pc:sldLayoutMkLst>
        </pc:sldLayoutChg>
        <pc:sldLayoutChg chg="add del">
          <pc:chgData name="CHANDANA MN" userId="S::mchandanabtech20@ced.alliance.edu.in::d70552fc-75e6-44d9-a196-8a309e47e583" providerId="AD" clId="Web-{771A6413-168A-43D3-9DD6-304216E30518}" dt="2021-07-20T07:26:17.223" v="13"/>
          <pc:sldLayoutMkLst>
            <pc:docMk/>
            <pc:sldMasterMk cId="656804012" sldId="2147483749"/>
            <pc:sldLayoutMk cId="2755015629" sldId="2147483747"/>
          </pc:sldLayoutMkLst>
        </pc:sldLayoutChg>
        <pc:sldLayoutChg chg="add del">
          <pc:chgData name="CHANDANA MN" userId="S::mchandanabtech20@ced.alliance.edu.in::d70552fc-75e6-44d9-a196-8a309e47e583" providerId="AD" clId="Web-{771A6413-168A-43D3-9DD6-304216E30518}" dt="2021-07-20T07:26:17.223" v="13"/>
          <pc:sldLayoutMkLst>
            <pc:docMk/>
            <pc:sldMasterMk cId="656804012" sldId="2147483749"/>
            <pc:sldLayoutMk cId="812796232" sldId="2147483748"/>
          </pc:sldLayoutMkLst>
        </pc:sldLayoutChg>
      </pc:sldMasterChg>
      <pc:sldMasterChg chg="add addSldLayout">
        <pc:chgData name="CHANDANA MN" userId="S::mchandanabtech20@ced.alliance.edu.in::d70552fc-75e6-44d9-a196-8a309e47e583" providerId="AD" clId="Web-{771A6413-168A-43D3-9DD6-304216E30518}" dt="2021-07-20T07:26:17.223" v="13"/>
        <pc:sldMasterMkLst>
          <pc:docMk/>
          <pc:sldMasterMk cId="905685424" sldId="2147483773"/>
        </pc:sldMasterMkLst>
        <pc:sldLayoutChg chg="add">
          <pc:chgData name="CHANDANA MN" userId="S::mchandanabtech20@ced.alliance.edu.in::d70552fc-75e6-44d9-a196-8a309e47e583" providerId="AD" clId="Web-{771A6413-168A-43D3-9DD6-304216E30518}" dt="2021-07-20T07:26:17.223" v="13"/>
          <pc:sldLayoutMkLst>
            <pc:docMk/>
            <pc:sldMasterMk cId="905685424" sldId="2147483773"/>
            <pc:sldLayoutMk cId="2473478744" sldId="2147483762"/>
          </pc:sldLayoutMkLst>
        </pc:sldLayoutChg>
        <pc:sldLayoutChg chg="add">
          <pc:chgData name="CHANDANA MN" userId="S::mchandanabtech20@ced.alliance.edu.in::d70552fc-75e6-44d9-a196-8a309e47e583" providerId="AD" clId="Web-{771A6413-168A-43D3-9DD6-304216E30518}" dt="2021-07-20T07:26:17.223" v="13"/>
          <pc:sldLayoutMkLst>
            <pc:docMk/>
            <pc:sldMasterMk cId="905685424" sldId="2147483773"/>
            <pc:sldLayoutMk cId="2900824668" sldId="2147483763"/>
          </pc:sldLayoutMkLst>
        </pc:sldLayoutChg>
        <pc:sldLayoutChg chg="add">
          <pc:chgData name="CHANDANA MN" userId="S::mchandanabtech20@ced.alliance.edu.in::d70552fc-75e6-44d9-a196-8a309e47e583" providerId="AD" clId="Web-{771A6413-168A-43D3-9DD6-304216E30518}" dt="2021-07-20T07:26:17.223" v="13"/>
          <pc:sldLayoutMkLst>
            <pc:docMk/>
            <pc:sldMasterMk cId="905685424" sldId="2147483773"/>
            <pc:sldLayoutMk cId="4132307186" sldId="2147483764"/>
          </pc:sldLayoutMkLst>
        </pc:sldLayoutChg>
        <pc:sldLayoutChg chg="add">
          <pc:chgData name="CHANDANA MN" userId="S::mchandanabtech20@ced.alliance.edu.in::d70552fc-75e6-44d9-a196-8a309e47e583" providerId="AD" clId="Web-{771A6413-168A-43D3-9DD6-304216E30518}" dt="2021-07-20T07:26:17.223" v="13"/>
          <pc:sldLayoutMkLst>
            <pc:docMk/>
            <pc:sldMasterMk cId="905685424" sldId="2147483773"/>
            <pc:sldLayoutMk cId="1029792714" sldId="2147483765"/>
          </pc:sldLayoutMkLst>
        </pc:sldLayoutChg>
        <pc:sldLayoutChg chg="add">
          <pc:chgData name="CHANDANA MN" userId="S::mchandanabtech20@ced.alliance.edu.in::d70552fc-75e6-44d9-a196-8a309e47e583" providerId="AD" clId="Web-{771A6413-168A-43D3-9DD6-304216E30518}" dt="2021-07-20T07:26:17.223" v="13"/>
          <pc:sldLayoutMkLst>
            <pc:docMk/>
            <pc:sldMasterMk cId="905685424" sldId="2147483773"/>
            <pc:sldLayoutMk cId="2706363261" sldId="2147483766"/>
          </pc:sldLayoutMkLst>
        </pc:sldLayoutChg>
        <pc:sldLayoutChg chg="add">
          <pc:chgData name="CHANDANA MN" userId="S::mchandanabtech20@ced.alliance.edu.in::d70552fc-75e6-44d9-a196-8a309e47e583" providerId="AD" clId="Web-{771A6413-168A-43D3-9DD6-304216E30518}" dt="2021-07-20T07:26:17.223" v="13"/>
          <pc:sldLayoutMkLst>
            <pc:docMk/>
            <pc:sldMasterMk cId="905685424" sldId="2147483773"/>
            <pc:sldLayoutMk cId="4289725788" sldId="2147483767"/>
          </pc:sldLayoutMkLst>
        </pc:sldLayoutChg>
        <pc:sldLayoutChg chg="add">
          <pc:chgData name="CHANDANA MN" userId="S::mchandanabtech20@ced.alliance.edu.in::d70552fc-75e6-44d9-a196-8a309e47e583" providerId="AD" clId="Web-{771A6413-168A-43D3-9DD6-304216E30518}" dt="2021-07-20T07:26:17.223" v="13"/>
          <pc:sldLayoutMkLst>
            <pc:docMk/>
            <pc:sldMasterMk cId="905685424" sldId="2147483773"/>
            <pc:sldLayoutMk cId="1622055315" sldId="2147483768"/>
          </pc:sldLayoutMkLst>
        </pc:sldLayoutChg>
        <pc:sldLayoutChg chg="add">
          <pc:chgData name="CHANDANA MN" userId="S::mchandanabtech20@ced.alliance.edu.in::d70552fc-75e6-44d9-a196-8a309e47e583" providerId="AD" clId="Web-{771A6413-168A-43D3-9DD6-304216E30518}" dt="2021-07-20T07:26:17.223" v="13"/>
          <pc:sldLayoutMkLst>
            <pc:docMk/>
            <pc:sldMasterMk cId="905685424" sldId="2147483773"/>
            <pc:sldLayoutMk cId="3472147846" sldId="2147483769"/>
          </pc:sldLayoutMkLst>
        </pc:sldLayoutChg>
        <pc:sldLayoutChg chg="add">
          <pc:chgData name="CHANDANA MN" userId="S::mchandanabtech20@ced.alliance.edu.in::d70552fc-75e6-44d9-a196-8a309e47e583" providerId="AD" clId="Web-{771A6413-168A-43D3-9DD6-304216E30518}" dt="2021-07-20T07:26:17.223" v="13"/>
          <pc:sldLayoutMkLst>
            <pc:docMk/>
            <pc:sldMasterMk cId="905685424" sldId="2147483773"/>
            <pc:sldLayoutMk cId="3290709304" sldId="2147483770"/>
          </pc:sldLayoutMkLst>
        </pc:sldLayoutChg>
        <pc:sldLayoutChg chg="add">
          <pc:chgData name="CHANDANA MN" userId="S::mchandanabtech20@ced.alliance.edu.in::d70552fc-75e6-44d9-a196-8a309e47e583" providerId="AD" clId="Web-{771A6413-168A-43D3-9DD6-304216E30518}" dt="2021-07-20T07:26:17.223" v="13"/>
          <pc:sldLayoutMkLst>
            <pc:docMk/>
            <pc:sldMasterMk cId="905685424" sldId="2147483773"/>
            <pc:sldLayoutMk cId="2105776097" sldId="2147483771"/>
          </pc:sldLayoutMkLst>
        </pc:sldLayoutChg>
        <pc:sldLayoutChg chg="add">
          <pc:chgData name="CHANDANA MN" userId="S::mchandanabtech20@ced.alliance.edu.in::d70552fc-75e6-44d9-a196-8a309e47e583" providerId="AD" clId="Web-{771A6413-168A-43D3-9DD6-304216E30518}" dt="2021-07-20T07:26:17.223" v="13"/>
          <pc:sldLayoutMkLst>
            <pc:docMk/>
            <pc:sldMasterMk cId="905685424" sldId="2147483773"/>
            <pc:sldLayoutMk cId="3364325827" sldId="2147483772"/>
          </pc:sldLayoutMkLst>
        </pc:sldLayoutChg>
      </pc:sldMasterChg>
    </pc:docChg>
  </pc:docChgLst>
  <pc:docChgLst>
    <pc:chgData name="CHANDANA MN" userId="S::mchandanabtech20@ced.alliance.edu.in::d70552fc-75e6-44d9-a196-8a309e47e583" providerId="AD" clId="Web-{CAC99478-7DAE-6BCA-B246-8272730D3DF3}"/>
    <pc:docChg chg="addSld modSld">
      <pc:chgData name="CHANDANA MN" userId="S::mchandanabtech20@ced.alliance.edu.in::d70552fc-75e6-44d9-a196-8a309e47e583" providerId="AD" clId="Web-{CAC99478-7DAE-6BCA-B246-8272730D3DF3}" dt="2021-07-20T09:55:06.434" v="801"/>
      <pc:docMkLst>
        <pc:docMk/>
      </pc:docMkLst>
      <pc:sldChg chg="addSp delSp modSp">
        <pc:chgData name="CHANDANA MN" userId="S::mchandanabtech20@ced.alliance.edu.in::d70552fc-75e6-44d9-a196-8a309e47e583" providerId="AD" clId="Web-{CAC99478-7DAE-6BCA-B246-8272730D3DF3}" dt="2021-07-20T08:21:45.569" v="267" actId="1076"/>
        <pc:sldMkLst>
          <pc:docMk/>
          <pc:sldMk cId="2534111808" sldId="261"/>
        </pc:sldMkLst>
        <pc:spChg chg="mod">
          <ac:chgData name="CHANDANA MN" userId="S::mchandanabtech20@ced.alliance.edu.in::d70552fc-75e6-44d9-a196-8a309e47e583" providerId="AD" clId="Web-{CAC99478-7DAE-6BCA-B246-8272730D3DF3}" dt="2021-07-20T08:19:21.412" v="240" actId="1076"/>
          <ac:spMkLst>
            <pc:docMk/>
            <pc:sldMk cId="2534111808" sldId="261"/>
            <ac:spMk id="2" creationId="{05A76CD7-6850-459C-8DC4-EF73E467F075}"/>
          </ac:spMkLst>
        </pc:spChg>
        <pc:spChg chg="del">
          <ac:chgData name="CHANDANA MN" userId="S::mchandanabtech20@ced.alliance.edu.in::d70552fc-75e6-44d9-a196-8a309e47e583" providerId="AD" clId="Web-{CAC99478-7DAE-6BCA-B246-8272730D3DF3}" dt="2021-07-20T08:16:28.331" v="0"/>
          <ac:spMkLst>
            <pc:docMk/>
            <pc:sldMk cId="2534111808" sldId="261"/>
            <ac:spMk id="10" creationId="{2F9C493A-9F03-49B4-B3FB-19CE5AC115BE}"/>
          </ac:spMkLst>
        </pc:spChg>
        <pc:spChg chg="del">
          <ac:chgData name="CHANDANA MN" userId="S::mchandanabtech20@ced.alliance.edu.in::d70552fc-75e6-44d9-a196-8a309e47e583" providerId="AD" clId="Web-{CAC99478-7DAE-6BCA-B246-8272730D3DF3}" dt="2021-07-20T08:16:28.331" v="0"/>
          <ac:spMkLst>
            <pc:docMk/>
            <pc:sldMk cId="2534111808" sldId="261"/>
            <ac:spMk id="12" creationId="{90A46C7D-C1BB-49B8-8D37-39742820E964}"/>
          </ac:spMkLst>
        </pc:spChg>
        <pc:spChg chg="del">
          <ac:chgData name="CHANDANA MN" userId="S::mchandanabtech20@ced.alliance.edu.in::d70552fc-75e6-44d9-a196-8a309e47e583" providerId="AD" clId="Web-{CAC99478-7DAE-6BCA-B246-8272730D3DF3}" dt="2021-07-20T08:16:28.331" v="0"/>
          <ac:spMkLst>
            <pc:docMk/>
            <pc:sldMk cId="2534111808" sldId="261"/>
            <ac:spMk id="22" creationId="{D5B4F0F5-BE58-4EC0-B650-A71A07437CDD}"/>
          </ac:spMkLst>
        </pc:spChg>
        <pc:spChg chg="add del">
          <ac:chgData name="CHANDANA MN" userId="S::mchandanabtech20@ced.alliance.edu.in::d70552fc-75e6-44d9-a196-8a309e47e583" providerId="AD" clId="Web-{CAC99478-7DAE-6BCA-B246-8272730D3DF3}" dt="2021-07-20T08:17:11.347" v="5"/>
          <ac:spMkLst>
            <pc:docMk/>
            <pc:sldMk cId="2534111808" sldId="261"/>
            <ac:spMk id="36" creationId="{435959F4-53DA-47FF-BC24-1E5B75C69876}"/>
          </ac:spMkLst>
        </pc:spChg>
        <pc:spChg chg="add del">
          <ac:chgData name="CHANDANA MN" userId="S::mchandanabtech20@ced.alliance.edu.in::d70552fc-75e6-44d9-a196-8a309e47e583" providerId="AD" clId="Web-{CAC99478-7DAE-6BCA-B246-8272730D3DF3}" dt="2021-07-20T08:17:11.347" v="5"/>
          <ac:spMkLst>
            <pc:docMk/>
            <pc:sldMk cId="2534111808" sldId="261"/>
            <ac:spMk id="47" creationId="{59226104-0061-4319-8237-9C001BF85D49}"/>
          </ac:spMkLst>
        </pc:spChg>
        <pc:spChg chg="add del">
          <ac:chgData name="CHANDANA MN" userId="S::mchandanabtech20@ced.alliance.edu.in::d70552fc-75e6-44d9-a196-8a309e47e583" providerId="AD" clId="Web-{CAC99478-7DAE-6BCA-B246-8272730D3DF3}" dt="2021-07-20T08:17:11.347" v="5"/>
          <ac:spMkLst>
            <pc:docMk/>
            <pc:sldMk cId="2534111808" sldId="261"/>
            <ac:spMk id="57" creationId="{A5D0B0D3-D735-4619-AA45-B57B791E1744}"/>
          </ac:spMkLst>
        </pc:spChg>
        <pc:spChg chg="add del">
          <ac:chgData name="CHANDANA MN" userId="S::mchandanabtech20@ced.alliance.edu.in::d70552fc-75e6-44d9-a196-8a309e47e583" providerId="AD" clId="Web-{CAC99478-7DAE-6BCA-B246-8272730D3DF3}" dt="2021-07-20T08:17:11.347" v="5"/>
          <ac:spMkLst>
            <pc:docMk/>
            <pc:sldMk cId="2534111808" sldId="261"/>
            <ac:spMk id="59" creationId="{CF7F2079-504C-499A-A644-58F4DDC7643B}"/>
          </ac:spMkLst>
        </pc:spChg>
        <pc:spChg chg="add del">
          <ac:chgData name="CHANDANA MN" userId="S::mchandanabtech20@ced.alliance.edu.in::d70552fc-75e6-44d9-a196-8a309e47e583" providerId="AD" clId="Web-{CAC99478-7DAE-6BCA-B246-8272730D3DF3}" dt="2021-07-20T08:17:11.347" v="5"/>
          <ac:spMkLst>
            <pc:docMk/>
            <pc:sldMk cId="2534111808" sldId="261"/>
            <ac:spMk id="69" creationId="{3D505D40-32E9-4C48-81F8-AD80433BE6B7}"/>
          </ac:spMkLst>
        </pc:spChg>
        <pc:spChg chg="add del">
          <ac:chgData name="CHANDANA MN" userId="S::mchandanabtech20@ced.alliance.edu.in::d70552fc-75e6-44d9-a196-8a309e47e583" providerId="AD" clId="Web-{CAC99478-7DAE-6BCA-B246-8272730D3DF3}" dt="2021-07-20T08:17:11.285" v="4"/>
          <ac:spMkLst>
            <pc:docMk/>
            <pc:sldMk cId="2534111808" sldId="261"/>
            <ac:spMk id="80" creationId="{435959F4-53DA-47FF-BC24-1E5B75C69876}"/>
          </ac:spMkLst>
        </pc:spChg>
        <pc:spChg chg="add del">
          <ac:chgData name="CHANDANA MN" userId="S::mchandanabtech20@ced.alliance.edu.in::d70552fc-75e6-44d9-a196-8a309e47e583" providerId="AD" clId="Web-{CAC99478-7DAE-6BCA-B246-8272730D3DF3}" dt="2021-07-20T08:17:11.285" v="4"/>
          <ac:spMkLst>
            <pc:docMk/>
            <pc:sldMk cId="2534111808" sldId="261"/>
            <ac:spMk id="82" creationId="{59226104-0061-4319-8237-9C001BF85D49}"/>
          </ac:spMkLst>
        </pc:spChg>
        <pc:spChg chg="add del">
          <ac:chgData name="CHANDANA MN" userId="S::mchandanabtech20@ced.alliance.edu.in::d70552fc-75e6-44d9-a196-8a309e47e583" providerId="AD" clId="Web-{CAC99478-7DAE-6BCA-B246-8272730D3DF3}" dt="2021-07-20T08:17:05.832" v="2"/>
          <ac:spMkLst>
            <pc:docMk/>
            <pc:sldMk cId="2534111808" sldId="261"/>
            <ac:spMk id="83" creationId="{435959F4-53DA-47FF-BC24-1E5B75C69876}"/>
          </ac:spMkLst>
        </pc:spChg>
        <pc:spChg chg="add del">
          <ac:chgData name="CHANDANA MN" userId="S::mchandanabtech20@ced.alliance.edu.in::d70552fc-75e6-44d9-a196-8a309e47e583" providerId="AD" clId="Web-{CAC99478-7DAE-6BCA-B246-8272730D3DF3}" dt="2021-07-20T08:17:11.285" v="4"/>
          <ac:spMkLst>
            <pc:docMk/>
            <pc:sldMk cId="2534111808" sldId="261"/>
            <ac:spMk id="93" creationId="{A5D0B0D3-D735-4619-AA45-B57B791E1744}"/>
          </ac:spMkLst>
        </pc:spChg>
        <pc:spChg chg="add del">
          <ac:chgData name="CHANDANA MN" userId="S::mchandanabtech20@ced.alliance.edu.in::d70552fc-75e6-44d9-a196-8a309e47e583" providerId="AD" clId="Web-{CAC99478-7DAE-6BCA-B246-8272730D3DF3}" dt="2021-07-20T08:17:05.832" v="2"/>
          <ac:spMkLst>
            <pc:docMk/>
            <pc:sldMk cId="2534111808" sldId="261"/>
            <ac:spMk id="94" creationId="{59226104-0061-4319-8237-9C001BF85D49}"/>
          </ac:spMkLst>
        </pc:spChg>
        <pc:spChg chg="add del">
          <ac:chgData name="CHANDANA MN" userId="S::mchandanabtech20@ced.alliance.edu.in::d70552fc-75e6-44d9-a196-8a309e47e583" providerId="AD" clId="Web-{CAC99478-7DAE-6BCA-B246-8272730D3DF3}" dt="2021-07-20T08:17:11.285" v="4"/>
          <ac:spMkLst>
            <pc:docMk/>
            <pc:sldMk cId="2534111808" sldId="261"/>
            <ac:spMk id="95" creationId="{CF7F2079-504C-499A-A644-58F4DDC7643B}"/>
          </ac:spMkLst>
        </pc:spChg>
        <pc:spChg chg="add del">
          <ac:chgData name="CHANDANA MN" userId="S::mchandanabtech20@ced.alliance.edu.in::d70552fc-75e6-44d9-a196-8a309e47e583" providerId="AD" clId="Web-{CAC99478-7DAE-6BCA-B246-8272730D3DF3}" dt="2021-07-20T08:17:05.832" v="2"/>
          <ac:spMkLst>
            <pc:docMk/>
            <pc:sldMk cId="2534111808" sldId="261"/>
            <ac:spMk id="104" creationId="{A5D0B0D3-D735-4619-AA45-B57B791E1744}"/>
          </ac:spMkLst>
        </pc:spChg>
        <pc:spChg chg="add">
          <ac:chgData name="CHANDANA MN" userId="S::mchandanabtech20@ced.alliance.edu.in::d70552fc-75e6-44d9-a196-8a309e47e583" providerId="AD" clId="Web-{CAC99478-7DAE-6BCA-B246-8272730D3DF3}" dt="2021-07-20T08:17:11.347" v="5"/>
          <ac:spMkLst>
            <pc:docMk/>
            <pc:sldMk cId="2534111808" sldId="261"/>
            <ac:spMk id="105" creationId="{435959F4-53DA-47FF-BC24-1E5B75C69876}"/>
          </ac:spMkLst>
        </pc:spChg>
        <pc:spChg chg="add del">
          <ac:chgData name="CHANDANA MN" userId="S::mchandanabtech20@ced.alliance.edu.in::d70552fc-75e6-44d9-a196-8a309e47e583" providerId="AD" clId="Web-{CAC99478-7DAE-6BCA-B246-8272730D3DF3}" dt="2021-07-20T08:17:05.832" v="2"/>
          <ac:spMkLst>
            <pc:docMk/>
            <pc:sldMk cId="2534111808" sldId="261"/>
            <ac:spMk id="106" creationId="{3D505D40-32E9-4C48-81F8-AD80433BE6B7}"/>
          </ac:spMkLst>
        </pc:spChg>
        <pc:spChg chg="add del">
          <ac:chgData name="CHANDANA MN" userId="S::mchandanabtech20@ced.alliance.edu.in::d70552fc-75e6-44d9-a196-8a309e47e583" providerId="AD" clId="Web-{CAC99478-7DAE-6BCA-B246-8272730D3DF3}" dt="2021-07-20T08:17:11.285" v="4"/>
          <ac:spMkLst>
            <pc:docMk/>
            <pc:sldMk cId="2534111808" sldId="261"/>
            <ac:spMk id="116" creationId="{3D505D40-32E9-4C48-81F8-AD80433BE6B7}"/>
          </ac:spMkLst>
        </pc:spChg>
        <pc:spChg chg="add">
          <ac:chgData name="CHANDANA MN" userId="S::mchandanabtech20@ced.alliance.edu.in::d70552fc-75e6-44d9-a196-8a309e47e583" providerId="AD" clId="Web-{CAC99478-7DAE-6BCA-B246-8272730D3DF3}" dt="2021-07-20T08:17:11.347" v="5"/>
          <ac:spMkLst>
            <pc:docMk/>
            <pc:sldMk cId="2534111808" sldId="261"/>
            <ac:spMk id="124" creationId="{59226104-0061-4319-8237-9C001BF85D49}"/>
          </ac:spMkLst>
        </pc:spChg>
        <pc:spChg chg="add">
          <ac:chgData name="CHANDANA MN" userId="S::mchandanabtech20@ced.alliance.edu.in::d70552fc-75e6-44d9-a196-8a309e47e583" providerId="AD" clId="Web-{CAC99478-7DAE-6BCA-B246-8272730D3DF3}" dt="2021-07-20T08:17:11.347" v="5"/>
          <ac:spMkLst>
            <pc:docMk/>
            <pc:sldMk cId="2534111808" sldId="261"/>
            <ac:spMk id="126" creationId="{A5D0B0D3-D735-4619-AA45-B57B791E1744}"/>
          </ac:spMkLst>
        </pc:spChg>
        <pc:spChg chg="add">
          <ac:chgData name="CHANDANA MN" userId="S::mchandanabtech20@ced.alliance.edu.in::d70552fc-75e6-44d9-a196-8a309e47e583" providerId="AD" clId="Web-{CAC99478-7DAE-6BCA-B246-8272730D3DF3}" dt="2021-07-20T08:17:11.347" v="5"/>
          <ac:spMkLst>
            <pc:docMk/>
            <pc:sldMk cId="2534111808" sldId="261"/>
            <ac:spMk id="127" creationId="{3D505D40-32E9-4C48-81F8-AD80433BE6B7}"/>
          </ac:spMkLst>
        </pc:spChg>
        <pc:grpChg chg="del">
          <ac:chgData name="CHANDANA MN" userId="S::mchandanabtech20@ced.alliance.edu.in::d70552fc-75e6-44d9-a196-8a309e47e583" providerId="AD" clId="Web-{CAC99478-7DAE-6BCA-B246-8272730D3DF3}" dt="2021-07-20T08:16:28.331" v="0"/>
          <ac:grpSpMkLst>
            <pc:docMk/>
            <pc:sldMk cId="2534111808" sldId="261"/>
            <ac:grpSpMk id="14" creationId="{C13D619A-1417-41F6-AB84-3DA81D94BD75}"/>
          </ac:grpSpMkLst>
        </pc:grpChg>
        <pc:grpChg chg="del">
          <ac:chgData name="CHANDANA MN" userId="S::mchandanabtech20@ced.alliance.edu.in::d70552fc-75e6-44d9-a196-8a309e47e583" providerId="AD" clId="Web-{CAC99478-7DAE-6BCA-B246-8272730D3DF3}" dt="2021-07-20T08:16:28.331" v="0"/>
          <ac:grpSpMkLst>
            <pc:docMk/>
            <pc:sldMk cId="2534111808" sldId="261"/>
            <ac:grpSpMk id="24" creationId="{E700C1F5-B637-45FE-96CC-270D263A597B}"/>
          </ac:grpSpMkLst>
        </pc:grpChg>
        <pc:grpChg chg="add del">
          <ac:chgData name="CHANDANA MN" userId="S::mchandanabtech20@ced.alliance.edu.in::d70552fc-75e6-44d9-a196-8a309e47e583" providerId="AD" clId="Web-{CAC99478-7DAE-6BCA-B246-8272730D3DF3}" dt="2021-07-20T08:17:11.347" v="5"/>
          <ac:grpSpMkLst>
            <pc:docMk/>
            <pc:sldMk cId="2534111808" sldId="261"/>
            <ac:grpSpMk id="38" creationId="{A7CF83E8-F6F0-41E3-B580-7412A04DDFB5}"/>
          </ac:grpSpMkLst>
        </pc:grpChg>
        <pc:grpChg chg="add del">
          <ac:chgData name="CHANDANA MN" userId="S::mchandanabtech20@ced.alliance.edu.in::d70552fc-75e6-44d9-a196-8a309e47e583" providerId="AD" clId="Web-{CAC99478-7DAE-6BCA-B246-8272730D3DF3}" dt="2021-07-20T08:17:11.347" v="5"/>
          <ac:grpSpMkLst>
            <pc:docMk/>
            <pc:sldMk cId="2534111808" sldId="261"/>
            <ac:grpSpMk id="49" creationId="{51B01909-73B8-4486-A749-C643B1D7E361}"/>
          </ac:grpSpMkLst>
        </pc:grpChg>
        <pc:grpChg chg="add del">
          <ac:chgData name="CHANDANA MN" userId="S::mchandanabtech20@ced.alliance.edu.in::d70552fc-75e6-44d9-a196-8a309e47e583" providerId="AD" clId="Web-{CAC99478-7DAE-6BCA-B246-8272730D3DF3}" dt="2021-07-20T08:17:11.347" v="5"/>
          <ac:grpSpMkLst>
            <pc:docMk/>
            <pc:sldMk cId="2534111808" sldId="261"/>
            <ac:grpSpMk id="61" creationId="{DBBA0A0D-8F6A-400A-9E49-8C008E2C7DB1}"/>
          </ac:grpSpMkLst>
        </pc:grpChg>
        <pc:grpChg chg="add del">
          <ac:chgData name="CHANDANA MN" userId="S::mchandanabtech20@ced.alliance.edu.in::d70552fc-75e6-44d9-a196-8a309e47e583" providerId="AD" clId="Web-{CAC99478-7DAE-6BCA-B246-8272730D3DF3}" dt="2021-07-20T08:17:11.347" v="5"/>
          <ac:grpSpMkLst>
            <pc:docMk/>
            <pc:sldMk cId="2534111808" sldId="261"/>
            <ac:grpSpMk id="71" creationId="{C507BF36-B92B-4CAC-BCA7-8364B51E1F09}"/>
          </ac:grpSpMkLst>
        </pc:grpChg>
        <pc:grpChg chg="add del">
          <ac:chgData name="CHANDANA MN" userId="S::mchandanabtech20@ced.alliance.edu.in::d70552fc-75e6-44d9-a196-8a309e47e583" providerId="AD" clId="Web-{CAC99478-7DAE-6BCA-B246-8272730D3DF3}" dt="2021-07-20T08:17:11.285" v="4"/>
          <ac:grpSpMkLst>
            <pc:docMk/>
            <pc:sldMk cId="2534111808" sldId="261"/>
            <ac:grpSpMk id="81" creationId="{A7CF83E8-F6F0-41E3-B580-7412A04DDFB5}"/>
          </ac:grpSpMkLst>
        </pc:grpChg>
        <pc:grpChg chg="add del">
          <ac:chgData name="CHANDANA MN" userId="S::mchandanabtech20@ced.alliance.edu.in::d70552fc-75e6-44d9-a196-8a309e47e583" providerId="AD" clId="Web-{CAC99478-7DAE-6BCA-B246-8272730D3DF3}" dt="2021-07-20T08:17:11.285" v="4"/>
          <ac:grpSpMkLst>
            <pc:docMk/>
            <pc:sldMk cId="2534111808" sldId="261"/>
            <ac:grpSpMk id="84" creationId="{51B01909-73B8-4486-A749-C643B1D7E361}"/>
          </ac:grpSpMkLst>
        </pc:grpChg>
        <pc:grpChg chg="add del">
          <ac:chgData name="CHANDANA MN" userId="S::mchandanabtech20@ced.alliance.edu.in::d70552fc-75e6-44d9-a196-8a309e47e583" providerId="AD" clId="Web-{CAC99478-7DAE-6BCA-B246-8272730D3DF3}" dt="2021-07-20T08:17:05.832" v="2"/>
          <ac:grpSpMkLst>
            <pc:docMk/>
            <pc:sldMk cId="2534111808" sldId="261"/>
            <ac:grpSpMk id="85" creationId="{A7CF83E8-F6F0-41E3-B580-7412A04DDFB5}"/>
          </ac:grpSpMkLst>
        </pc:grpChg>
        <pc:grpChg chg="add del">
          <ac:chgData name="CHANDANA MN" userId="S::mchandanabtech20@ced.alliance.edu.in::d70552fc-75e6-44d9-a196-8a309e47e583" providerId="AD" clId="Web-{CAC99478-7DAE-6BCA-B246-8272730D3DF3}" dt="2021-07-20T08:17:05.832" v="2"/>
          <ac:grpSpMkLst>
            <pc:docMk/>
            <pc:sldMk cId="2534111808" sldId="261"/>
            <ac:grpSpMk id="96" creationId="{51B01909-73B8-4486-A749-C643B1D7E361}"/>
          </ac:grpSpMkLst>
        </pc:grpChg>
        <pc:grpChg chg="add del">
          <ac:chgData name="CHANDANA MN" userId="S::mchandanabtech20@ced.alliance.edu.in::d70552fc-75e6-44d9-a196-8a309e47e583" providerId="AD" clId="Web-{CAC99478-7DAE-6BCA-B246-8272730D3DF3}" dt="2021-07-20T08:17:11.285" v="4"/>
          <ac:grpSpMkLst>
            <pc:docMk/>
            <pc:sldMk cId="2534111808" sldId="261"/>
            <ac:grpSpMk id="103" creationId="{DBBA0A0D-8F6A-400A-9E49-8C008E2C7DB1}"/>
          </ac:grpSpMkLst>
        </pc:grpChg>
        <pc:grpChg chg="add">
          <ac:chgData name="CHANDANA MN" userId="S::mchandanabtech20@ced.alliance.edu.in::d70552fc-75e6-44d9-a196-8a309e47e583" providerId="AD" clId="Web-{CAC99478-7DAE-6BCA-B246-8272730D3DF3}" dt="2021-07-20T08:17:11.347" v="5"/>
          <ac:grpSpMkLst>
            <pc:docMk/>
            <pc:sldMk cId="2534111808" sldId="261"/>
            <ac:grpSpMk id="107" creationId="{A7CF83E8-F6F0-41E3-B580-7412A04DDFB5}"/>
          </ac:grpSpMkLst>
        </pc:grpChg>
        <pc:grpChg chg="add del">
          <ac:chgData name="CHANDANA MN" userId="S::mchandanabtech20@ced.alliance.edu.in::d70552fc-75e6-44d9-a196-8a309e47e583" providerId="AD" clId="Web-{CAC99478-7DAE-6BCA-B246-8272730D3DF3}" dt="2021-07-20T08:17:05.832" v="2"/>
          <ac:grpSpMkLst>
            <pc:docMk/>
            <pc:sldMk cId="2534111808" sldId="261"/>
            <ac:grpSpMk id="108" creationId="{C507BF36-B92B-4CAC-BCA7-8364B51E1F09}"/>
          </ac:grpSpMkLst>
        </pc:grpChg>
        <pc:grpChg chg="add del">
          <ac:chgData name="CHANDANA MN" userId="S::mchandanabtech20@ced.alliance.edu.in::d70552fc-75e6-44d9-a196-8a309e47e583" providerId="AD" clId="Web-{CAC99478-7DAE-6BCA-B246-8272730D3DF3}" dt="2021-07-20T08:17:05.832" v="2"/>
          <ac:grpSpMkLst>
            <pc:docMk/>
            <pc:sldMk cId="2534111808" sldId="261"/>
            <ac:grpSpMk id="117" creationId="{DBBA0A0D-8F6A-400A-9E49-8C008E2C7DB1}"/>
          </ac:grpSpMkLst>
        </pc:grpChg>
        <pc:grpChg chg="add del">
          <ac:chgData name="CHANDANA MN" userId="S::mchandanabtech20@ced.alliance.edu.in::d70552fc-75e6-44d9-a196-8a309e47e583" providerId="AD" clId="Web-{CAC99478-7DAE-6BCA-B246-8272730D3DF3}" dt="2021-07-20T08:17:11.285" v="4"/>
          <ac:grpSpMkLst>
            <pc:docMk/>
            <pc:sldMk cId="2534111808" sldId="261"/>
            <ac:grpSpMk id="118" creationId="{C507BF36-B92B-4CAC-BCA7-8364B51E1F09}"/>
          </ac:grpSpMkLst>
        </pc:grpChg>
        <pc:grpChg chg="add">
          <ac:chgData name="CHANDANA MN" userId="S::mchandanabtech20@ced.alliance.edu.in::d70552fc-75e6-44d9-a196-8a309e47e583" providerId="AD" clId="Web-{CAC99478-7DAE-6BCA-B246-8272730D3DF3}" dt="2021-07-20T08:17:11.347" v="5"/>
          <ac:grpSpMkLst>
            <pc:docMk/>
            <pc:sldMk cId="2534111808" sldId="261"/>
            <ac:grpSpMk id="125" creationId="{51B01909-73B8-4486-A749-C643B1D7E361}"/>
          </ac:grpSpMkLst>
        </pc:grpChg>
        <pc:grpChg chg="add">
          <ac:chgData name="CHANDANA MN" userId="S::mchandanabtech20@ced.alliance.edu.in::d70552fc-75e6-44d9-a196-8a309e47e583" providerId="AD" clId="Web-{CAC99478-7DAE-6BCA-B246-8272730D3DF3}" dt="2021-07-20T08:17:11.347" v="5"/>
          <ac:grpSpMkLst>
            <pc:docMk/>
            <pc:sldMk cId="2534111808" sldId="261"/>
            <ac:grpSpMk id="128" creationId="{C507BF36-B92B-4CAC-BCA7-8364B51E1F09}"/>
          </ac:grpSpMkLst>
        </pc:grpChg>
        <pc:grpChg chg="add">
          <ac:chgData name="CHANDANA MN" userId="S::mchandanabtech20@ced.alliance.edu.in::d70552fc-75e6-44d9-a196-8a309e47e583" providerId="AD" clId="Web-{CAC99478-7DAE-6BCA-B246-8272730D3DF3}" dt="2021-07-20T08:17:11.347" v="5"/>
          <ac:grpSpMkLst>
            <pc:docMk/>
            <pc:sldMk cId="2534111808" sldId="261"/>
            <ac:grpSpMk id="129" creationId="{DBBA0A0D-8F6A-400A-9E49-8C008E2C7DB1}"/>
          </ac:grpSpMkLst>
        </pc:grpChg>
        <pc:graphicFrameChg chg="mod modGraphic">
          <ac:chgData name="CHANDANA MN" userId="S::mchandanabtech20@ced.alliance.edu.in::d70552fc-75e6-44d9-a196-8a309e47e583" providerId="AD" clId="Web-{CAC99478-7DAE-6BCA-B246-8272730D3DF3}" dt="2021-07-20T08:21:45.569" v="267" actId="1076"/>
          <ac:graphicFrameMkLst>
            <pc:docMk/>
            <pc:sldMk cId="2534111808" sldId="261"/>
            <ac:graphicFrameMk id="5" creationId="{72D7462D-42E7-4132-B59B-35E7A3D004B4}"/>
          </ac:graphicFrameMkLst>
        </pc:graphicFrameChg>
      </pc:sldChg>
      <pc:sldChg chg="addSp delSp modSp new mod setBg">
        <pc:chgData name="CHANDANA MN" userId="S::mchandanabtech20@ced.alliance.edu.in::d70552fc-75e6-44d9-a196-8a309e47e583" providerId="AD" clId="Web-{CAC99478-7DAE-6BCA-B246-8272730D3DF3}" dt="2021-07-20T08:44:35.133" v="436"/>
        <pc:sldMkLst>
          <pc:docMk/>
          <pc:sldMk cId="634303508" sldId="262"/>
        </pc:sldMkLst>
        <pc:spChg chg="mod">
          <ac:chgData name="CHANDANA MN" userId="S::mchandanabtech20@ced.alliance.edu.in::d70552fc-75e6-44d9-a196-8a309e47e583" providerId="AD" clId="Web-{CAC99478-7DAE-6BCA-B246-8272730D3DF3}" dt="2021-07-20T08:44:35.133" v="436"/>
          <ac:spMkLst>
            <pc:docMk/>
            <pc:sldMk cId="634303508" sldId="262"/>
            <ac:spMk id="2" creationId="{6C2B5731-0ADD-4ED9-A5D3-D2D28DBB8EFF}"/>
          </ac:spMkLst>
        </pc:spChg>
        <pc:spChg chg="add del mod">
          <ac:chgData name="CHANDANA MN" userId="S::mchandanabtech20@ced.alliance.edu.in::d70552fc-75e6-44d9-a196-8a309e47e583" providerId="AD" clId="Web-{CAC99478-7DAE-6BCA-B246-8272730D3DF3}" dt="2021-07-20T08:44:35.133" v="436"/>
          <ac:spMkLst>
            <pc:docMk/>
            <pc:sldMk cId="634303508" sldId="262"/>
            <ac:spMk id="3" creationId="{BBB2FF8C-EB87-4E86-86F0-CD536EBB350B}"/>
          </ac:spMkLst>
        </pc:spChg>
        <pc:spChg chg="add del">
          <ac:chgData name="CHANDANA MN" userId="S::mchandanabtech20@ced.alliance.edu.in::d70552fc-75e6-44d9-a196-8a309e47e583" providerId="AD" clId="Web-{CAC99478-7DAE-6BCA-B246-8272730D3DF3}" dt="2021-07-20T08:44:35.133" v="436"/>
          <ac:spMkLst>
            <pc:docMk/>
            <pc:sldMk cId="634303508" sldId="262"/>
            <ac:spMk id="9" creationId="{142D98E1-37D2-4470-BF74-845E897954C6}"/>
          </ac:spMkLst>
        </pc:spChg>
        <pc:spChg chg="add del">
          <ac:chgData name="CHANDANA MN" userId="S::mchandanabtech20@ced.alliance.edu.in::d70552fc-75e6-44d9-a196-8a309e47e583" providerId="AD" clId="Web-{CAC99478-7DAE-6BCA-B246-8272730D3DF3}" dt="2021-07-20T08:44:35.133" v="436"/>
          <ac:spMkLst>
            <pc:docMk/>
            <pc:sldMk cId="634303508" sldId="262"/>
            <ac:spMk id="11" creationId="{3ED2C98F-B668-4CD9-862F-6BF4AE5D2743}"/>
          </ac:spMkLst>
        </pc:spChg>
        <pc:graphicFrameChg chg="add del">
          <ac:chgData name="CHANDANA MN" userId="S::mchandanabtech20@ced.alliance.edu.in::d70552fc-75e6-44d9-a196-8a309e47e583" providerId="AD" clId="Web-{CAC99478-7DAE-6BCA-B246-8272730D3DF3}" dt="2021-07-20T08:44:35.133" v="436"/>
          <ac:graphicFrameMkLst>
            <pc:docMk/>
            <pc:sldMk cId="634303508" sldId="262"/>
            <ac:graphicFrameMk id="5" creationId="{C92A0627-9611-48E2-AC7A-EE6094B31E8B}"/>
          </ac:graphicFrameMkLst>
        </pc:graphicFrameChg>
      </pc:sldChg>
      <pc:sldChg chg="addSp delSp modSp new mod setBg modClrScheme addAnim chgLayout">
        <pc:chgData name="CHANDANA MN" userId="S::mchandanabtech20@ced.alliance.edu.in::d70552fc-75e6-44d9-a196-8a309e47e583" providerId="AD" clId="Web-{CAC99478-7DAE-6BCA-B246-8272730D3DF3}" dt="2021-07-20T08:52:10.169" v="470" actId="1076"/>
        <pc:sldMkLst>
          <pc:docMk/>
          <pc:sldMk cId="1597779736" sldId="263"/>
        </pc:sldMkLst>
        <pc:spChg chg="mod ord">
          <ac:chgData name="CHANDANA MN" userId="S::mchandanabtech20@ced.alliance.edu.in::d70552fc-75e6-44d9-a196-8a309e47e583" providerId="AD" clId="Web-{CAC99478-7DAE-6BCA-B246-8272730D3DF3}" dt="2021-07-20T08:49:24.761" v="469" actId="1076"/>
          <ac:spMkLst>
            <pc:docMk/>
            <pc:sldMk cId="1597779736" sldId="263"/>
            <ac:spMk id="2" creationId="{2C84E202-8688-4A24-AE8E-569B434A4E3B}"/>
          </ac:spMkLst>
        </pc:spChg>
        <pc:spChg chg="del">
          <ac:chgData name="CHANDANA MN" userId="S::mchandanabtech20@ced.alliance.edu.in::d70552fc-75e6-44d9-a196-8a309e47e583" providerId="AD" clId="Web-{CAC99478-7DAE-6BCA-B246-8272730D3DF3}" dt="2021-07-20T08:46:17.571" v="438"/>
          <ac:spMkLst>
            <pc:docMk/>
            <pc:sldMk cId="1597779736" sldId="263"/>
            <ac:spMk id="3" creationId="{445569E8-C9EE-49FA-87FB-1FF65A12FC48}"/>
          </ac:spMkLst>
        </pc:spChg>
        <pc:spChg chg="add del">
          <ac:chgData name="CHANDANA MN" userId="S::mchandanabtech20@ced.alliance.edu.in::d70552fc-75e6-44d9-a196-8a309e47e583" providerId="AD" clId="Web-{CAC99478-7DAE-6BCA-B246-8272730D3DF3}" dt="2021-07-20T08:48:05.088" v="451"/>
          <ac:spMkLst>
            <pc:docMk/>
            <pc:sldMk cId="1597779736" sldId="263"/>
            <ac:spMk id="4" creationId="{435959F4-53DA-47FF-BC24-1E5B75C69876}"/>
          </ac:spMkLst>
        </pc:spChg>
        <pc:spChg chg="add del">
          <ac:chgData name="CHANDANA MN" userId="S::mchandanabtech20@ced.alliance.edu.in::d70552fc-75e6-44d9-a196-8a309e47e583" providerId="AD" clId="Web-{CAC99478-7DAE-6BCA-B246-8272730D3DF3}" dt="2021-07-20T08:48:05.088" v="451"/>
          <ac:spMkLst>
            <pc:docMk/>
            <pc:sldMk cId="1597779736" sldId="263"/>
            <ac:spMk id="6" creationId="{59226104-0061-4319-8237-9C001BF85D49}"/>
          </ac:spMkLst>
        </pc:spChg>
        <pc:spChg chg="add del">
          <ac:chgData name="CHANDANA MN" userId="S::mchandanabtech20@ced.alliance.edu.in::d70552fc-75e6-44d9-a196-8a309e47e583" providerId="AD" clId="Web-{CAC99478-7DAE-6BCA-B246-8272730D3DF3}" dt="2021-07-20T08:47:57.104" v="449"/>
          <ac:spMkLst>
            <pc:docMk/>
            <pc:sldMk cId="1597779736" sldId="263"/>
            <ac:spMk id="7" creationId="{435959F4-53DA-47FF-BC24-1E5B75C69876}"/>
          </ac:spMkLst>
        </pc:spChg>
        <pc:spChg chg="add del">
          <ac:chgData name="CHANDANA MN" userId="S::mchandanabtech20@ced.alliance.edu.in::d70552fc-75e6-44d9-a196-8a309e47e583" providerId="AD" clId="Web-{CAC99478-7DAE-6BCA-B246-8272730D3DF3}" dt="2021-07-20T08:48:05.088" v="451"/>
          <ac:spMkLst>
            <pc:docMk/>
            <pc:sldMk cId="1597779736" sldId="263"/>
            <ac:spMk id="17" creationId="{E20BB609-EF92-42DB-836C-0699A590B5CF}"/>
          </ac:spMkLst>
        </pc:spChg>
        <pc:spChg chg="add del">
          <ac:chgData name="CHANDANA MN" userId="S::mchandanabtech20@ced.alliance.edu.in::d70552fc-75e6-44d9-a196-8a309e47e583" providerId="AD" clId="Web-{CAC99478-7DAE-6BCA-B246-8272730D3DF3}" dt="2021-07-20T08:47:57.104" v="449"/>
          <ac:spMkLst>
            <pc:docMk/>
            <pc:sldMk cId="1597779736" sldId="263"/>
            <ac:spMk id="18" creationId="{59226104-0061-4319-8237-9C001BF85D49}"/>
          </ac:spMkLst>
        </pc:spChg>
        <pc:spChg chg="add del">
          <ac:chgData name="CHANDANA MN" userId="S::mchandanabtech20@ced.alliance.edu.in::d70552fc-75e6-44d9-a196-8a309e47e583" providerId="AD" clId="Web-{CAC99478-7DAE-6BCA-B246-8272730D3DF3}" dt="2021-07-20T08:48:05.088" v="451"/>
          <ac:spMkLst>
            <pc:docMk/>
            <pc:sldMk cId="1597779736" sldId="263"/>
            <ac:spMk id="19" creationId="{0C147919-C87A-403A-AC24-CA39D2BCE548}"/>
          </ac:spMkLst>
        </pc:spChg>
        <pc:spChg chg="add del">
          <ac:chgData name="CHANDANA MN" userId="S::mchandanabtech20@ced.alliance.edu.in::d70552fc-75e6-44d9-a196-8a309e47e583" providerId="AD" clId="Web-{CAC99478-7DAE-6BCA-B246-8272730D3DF3}" dt="2021-07-20T08:47:57.104" v="449"/>
          <ac:spMkLst>
            <pc:docMk/>
            <pc:sldMk cId="1597779736" sldId="263"/>
            <ac:spMk id="28" creationId="{A5D0B0D3-D735-4619-AA45-B57B791E1744}"/>
          </ac:spMkLst>
        </pc:spChg>
        <pc:spChg chg="add del">
          <ac:chgData name="CHANDANA MN" userId="S::mchandanabtech20@ced.alliance.edu.in::d70552fc-75e6-44d9-a196-8a309e47e583" providerId="AD" clId="Web-{CAC99478-7DAE-6BCA-B246-8272730D3DF3}" dt="2021-07-20T08:48:05.088" v="451"/>
          <ac:spMkLst>
            <pc:docMk/>
            <pc:sldMk cId="1597779736" sldId="263"/>
            <ac:spMk id="29" creationId="{58246221-44FF-4718-9ACD-D3FC9D5DB797}"/>
          </ac:spMkLst>
        </pc:spChg>
        <pc:spChg chg="add del">
          <ac:chgData name="CHANDANA MN" userId="S::mchandanabtech20@ced.alliance.edu.in::d70552fc-75e6-44d9-a196-8a309e47e583" providerId="AD" clId="Web-{CAC99478-7DAE-6BCA-B246-8272730D3DF3}" dt="2021-07-20T08:47:57.104" v="449"/>
          <ac:spMkLst>
            <pc:docMk/>
            <pc:sldMk cId="1597779736" sldId="263"/>
            <ac:spMk id="30" creationId="{CBCE96F0-24EE-4BAB-8C00-893EC1714294}"/>
          </ac:spMkLst>
        </pc:spChg>
        <pc:spChg chg="add del">
          <ac:chgData name="CHANDANA MN" userId="S::mchandanabtech20@ced.alliance.edu.in::d70552fc-75e6-44d9-a196-8a309e47e583" providerId="AD" clId="Web-{CAC99478-7DAE-6BCA-B246-8272730D3DF3}" dt="2021-07-20T08:48:08.619" v="453"/>
          <ac:spMkLst>
            <pc:docMk/>
            <pc:sldMk cId="1597779736" sldId="263"/>
            <ac:spMk id="39" creationId="{435959F4-53DA-47FF-BC24-1E5B75C69876}"/>
          </ac:spMkLst>
        </pc:spChg>
        <pc:spChg chg="add del">
          <ac:chgData name="CHANDANA MN" userId="S::mchandanabtech20@ced.alliance.edu.in::d70552fc-75e6-44d9-a196-8a309e47e583" providerId="AD" clId="Web-{CAC99478-7DAE-6BCA-B246-8272730D3DF3}" dt="2021-07-20T08:47:57.104" v="449"/>
          <ac:spMkLst>
            <pc:docMk/>
            <pc:sldMk cId="1597779736" sldId="263"/>
            <ac:spMk id="40" creationId="{ED444C4E-6A11-4761-8A29-4B2A05781171}"/>
          </ac:spMkLst>
        </pc:spChg>
        <pc:spChg chg="add del">
          <ac:chgData name="CHANDANA MN" userId="S::mchandanabtech20@ced.alliance.edu.in::d70552fc-75e6-44d9-a196-8a309e47e583" providerId="AD" clId="Web-{CAC99478-7DAE-6BCA-B246-8272730D3DF3}" dt="2021-07-20T08:48:08.619" v="453"/>
          <ac:spMkLst>
            <pc:docMk/>
            <pc:sldMk cId="1597779736" sldId="263"/>
            <ac:spMk id="50" creationId="{59226104-0061-4319-8237-9C001BF85D49}"/>
          </ac:spMkLst>
        </pc:spChg>
        <pc:spChg chg="add del">
          <ac:chgData name="CHANDANA MN" userId="S::mchandanabtech20@ced.alliance.edu.in::d70552fc-75e6-44d9-a196-8a309e47e583" providerId="AD" clId="Web-{CAC99478-7DAE-6BCA-B246-8272730D3DF3}" dt="2021-07-20T08:48:08.619" v="453"/>
          <ac:spMkLst>
            <pc:docMk/>
            <pc:sldMk cId="1597779736" sldId="263"/>
            <ac:spMk id="52" creationId="{A5D0B0D3-D735-4619-AA45-B57B791E1744}"/>
          </ac:spMkLst>
        </pc:spChg>
        <pc:spChg chg="add del">
          <ac:chgData name="CHANDANA MN" userId="S::mchandanabtech20@ced.alliance.edu.in::d70552fc-75e6-44d9-a196-8a309e47e583" providerId="AD" clId="Web-{CAC99478-7DAE-6BCA-B246-8272730D3DF3}" dt="2021-07-20T08:48:08.619" v="453"/>
          <ac:spMkLst>
            <pc:docMk/>
            <pc:sldMk cId="1597779736" sldId="263"/>
            <ac:spMk id="53" creationId="{CBCE96F0-24EE-4BAB-8C00-893EC1714294}"/>
          </ac:spMkLst>
        </pc:spChg>
        <pc:spChg chg="add del">
          <ac:chgData name="CHANDANA MN" userId="S::mchandanabtech20@ced.alliance.edu.in::d70552fc-75e6-44d9-a196-8a309e47e583" providerId="AD" clId="Web-{CAC99478-7DAE-6BCA-B246-8272730D3DF3}" dt="2021-07-20T08:48:08.619" v="453"/>
          <ac:spMkLst>
            <pc:docMk/>
            <pc:sldMk cId="1597779736" sldId="263"/>
            <ac:spMk id="55" creationId="{ED444C4E-6A11-4761-8A29-4B2A05781171}"/>
          </ac:spMkLst>
        </pc:spChg>
        <pc:spChg chg="add del">
          <ac:chgData name="CHANDANA MN" userId="S::mchandanabtech20@ced.alliance.edu.in::d70552fc-75e6-44d9-a196-8a309e47e583" providerId="AD" clId="Web-{CAC99478-7DAE-6BCA-B246-8272730D3DF3}" dt="2021-07-20T08:48:16.760" v="455"/>
          <ac:spMkLst>
            <pc:docMk/>
            <pc:sldMk cId="1597779736" sldId="263"/>
            <ac:spMk id="57" creationId="{435959F4-53DA-47FF-BC24-1E5B75C69876}"/>
          </ac:spMkLst>
        </pc:spChg>
        <pc:spChg chg="add del">
          <ac:chgData name="CHANDANA MN" userId="S::mchandanabtech20@ced.alliance.edu.in::d70552fc-75e6-44d9-a196-8a309e47e583" providerId="AD" clId="Web-{CAC99478-7DAE-6BCA-B246-8272730D3DF3}" dt="2021-07-20T08:48:16.760" v="455"/>
          <ac:spMkLst>
            <pc:docMk/>
            <pc:sldMk cId="1597779736" sldId="263"/>
            <ac:spMk id="59" creationId="{59226104-0061-4319-8237-9C001BF85D49}"/>
          </ac:spMkLst>
        </pc:spChg>
        <pc:spChg chg="add del">
          <ac:chgData name="CHANDANA MN" userId="S::mchandanabtech20@ced.alliance.edu.in::d70552fc-75e6-44d9-a196-8a309e47e583" providerId="AD" clId="Web-{CAC99478-7DAE-6BCA-B246-8272730D3DF3}" dt="2021-07-20T08:48:16.760" v="455"/>
          <ac:spMkLst>
            <pc:docMk/>
            <pc:sldMk cId="1597779736" sldId="263"/>
            <ac:spMk id="61" creationId="{A5D0B0D3-D735-4619-AA45-B57B791E1744}"/>
          </ac:spMkLst>
        </pc:spChg>
        <pc:spChg chg="add del">
          <ac:chgData name="CHANDANA MN" userId="S::mchandanabtech20@ced.alliance.edu.in::d70552fc-75e6-44d9-a196-8a309e47e583" providerId="AD" clId="Web-{CAC99478-7DAE-6BCA-B246-8272730D3DF3}" dt="2021-07-20T08:48:16.760" v="455"/>
          <ac:spMkLst>
            <pc:docMk/>
            <pc:sldMk cId="1597779736" sldId="263"/>
            <ac:spMk id="62" creationId="{8972B65B-8AFA-4B5C-BFC6-E443F37775FF}"/>
          </ac:spMkLst>
        </pc:spChg>
        <pc:spChg chg="add del">
          <ac:chgData name="CHANDANA MN" userId="S::mchandanabtech20@ced.alliance.edu.in::d70552fc-75e6-44d9-a196-8a309e47e583" providerId="AD" clId="Web-{CAC99478-7DAE-6BCA-B246-8272730D3DF3}" dt="2021-07-20T08:48:16.760" v="455"/>
          <ac:spMkLst>
            <pc:docMk/>
            <pc:sldMk cId="1597779736" sldId="263"/>
            <ac:spMk id="64" creationId="{286E5E1D-FD49-448F-83C8-E06466BE54BB}"/>
          </ac:spMkLst>
        </pc:spChg>
        <pc:spChg chg="add del">
          <ac:chgData name="CHANDANA MN" userId="S::mchandanabtech20@ced.alliance.edu.in::d70552fc-75e6-44d9-a196-8a309e47e583" providerId="AD" clId="Web-{CAC99478-7DAE-6BCA-B246-8272730D3DF3}" dt="2021-07-20T08:48:41.229" v="462"/>
          <ac:spMkLst>
            <pc:docMk/>
            <pc:sldMk cId="1597779736" sldId="263"/>
            <ac:spMk id="66" creationId="{435959F4-53DA-47FF-BC24-1E5B75C69876}"/>
          </ac:spMkLst>
        </pc:spChg>
        <pc:spChg chg="add del">
          <ac:chgData name="CHANDANA MN" userId="S::mchandanabtech20@ced.alliance.edu.in::d70552fc-75e6-44d9-a196-8a309e47e583" providerId="AD" clId="Web-{CAC99478-7DAE-6BCA-B246-8272730D3DF3}" dt="2021-07-20T08:48:41.229" v="462"/>
          <ac:spMkLst>
            <pc:docMk/>
            <pc:sldMk cId="1597779736" sldId="263"/>
            <ac:spMk id="68" creationId="{59226104-0061-4319-8237-9C001BF85D49}"/>
          </ac:spMkLst>
        </pc:spChg>
        <pc:spChg chg="add del">
          <ac:chgData name="CHANDANA MN" userId="S::mchandanabtech20@ced.alliance.edu.in::d70552fc-75e6-44d9-a196-8a309e47e583" providerId="AD" clId="Web-{CAC99478-7DAE-6BCA-B246-8272730D3DF3}" dt="2021-07-20T08:48:41.229" v="462"/>
          <ac:spMkLst>
            <pc:docMk/>
            <pc:sldMk cId="1597779736" sldId="263"/>
            <ac:spMk id="70" creationId="{A5D0B0D3-D735-4619-AA45-B57B791E1744}"/>
          </ac:spMkLst>
        </pc:spChg>
        <pc:spChg chg="add del">
          <ac:chgData name="CHANDANA MN" userId="S::mchandanabtech20@ced.alliance.edu.in::d70552fc-75e6-44d9-a196-8a309e47e583" providerId="AD" clId="Web-{CAC99478-7DAE-6BCA-B246-8272730D3DF3}" dt="2021-07-20T08:48:41.229" v="462"/>
          <ac:spMkLst>
            <pc:docMk/>
            <pc:sldMk cId="1597779736" sldId="263"/>
            <ac:spMk id="71" creationId="{CBCE96F0-24EE-4BAB-8C00-893EC1714294}"/>
          </ac:spMkLst>
        </pc:spChg>
        <pc:spChg chg="add del">
          <ac:chgData name="CHANDANA MN" userId="S::mchandanabtech20@ced.alliance.edu.in::d70552fc-75e6-44d9-a196-8a309e47e583" providerId="AD" clId="Web-{CAC99478-7DAE-6BCA-B246-8272730D3DF3}" dt="2021-07-20T08:48:41.229" v="462"/>
          <ac:spMkLst>
            <pc:docMk/>
            <pc:sldMk cId="1597779736" sldId="263"/>
            <ac:spMk id="73" creationId="{ED444C4E-6A11-4761-8A29-4B2A05781171}"/>
          </ac:spMkLst>
        </pc:spChg>
        <pc:spChg chg="add">
          <ac:chgData name="CHANDANA MN" userId="S::mchandanabtech20@ced.alliance.edu.in::d70552fc-75e6-44d9-a196-8a309e47e583" providerId="AD" clId="Web-{CAC99478-7DAE-6BCA-B246-8272730D3DF3}" dt="2021-07-20T08:48:41.229" v="462"/>
          <ac:spMkLst>
            <pc:docMk/>
            <pc:sldMk cId="1597779736" sldId="263"/>
            <ac:spMk id="81" creationId="{435959F4-53DA-47FF-BC24-1E5B75C69876}"/>
          </ac:spMkLst>
        </pc:spChg>
        <pc:spChg chg="add">
          <ac:chgData name="CHANDANA MN" userId="S::mchandanabtech20@ced.alliance.edu.in::d70552fc-75e6-44d9-a196-8a309e47e583" providerId="AD" clId="Web-{CAC99478-7DAE-6BCA-B246-8272730D3DF3}" dt="2021-07-20T08:48:41.229" v="462"/>
          <ac:spMkLst>
            <pc:docMk/>
            <pc:sldMk cId="1597779736" sldId="263"/>
            <ac:spMk id="92" creationId="{59226104-0061-4319-8237-9C001BF85D49}"/>
          </ac:spMkLst>
        </pc:spChg>
        <pc:spChg chg="add">
          <ac:chgData name="CHANDANA MN" userId="S::mchandanabtech20@ced.alliance.edu.in::d70552fc-75e6-44d9-a196-8a309e47e583" providerId="AD" clId="Web-{CAC99478-7DAE-6BCA-B246-8272730D3DF3}" dt="2021-07-20T08:48:41.229" v="462"/>
          <ac:spMkLst>
            <pc:docMk/>
            <pc:sldMk cId="1597779736" sldId="263"/>
            <ac:spMk id="102" creationId="{A5D0B0D3-D735-4619-AA45-B57B791E1744}"/>
          </ac:spMkLst>
        </pc:spChg>
        <pc:spChg chg="add">
          <ac:chgData name="CHANDANA MN" userId="S::mchandanabtech20@ced.alliance.edu.in::d70552fc-75e6-44d9-a196-8a309e47e583" providerId="AD" clId="Web-{CAC99478-7DAE-6BCA-B246-8272730D3DF3}" dt="2021-07-20T08:48:41.229" v="462"/>
          <ac:spMkLst>
            <pc:docMk/>
            <pc:sldMk cId="1597779736" sldId="263"/>
            <ac:spMk id="104" creationId="{CF7F2079-504C-499A-A644-58F4DDC7643B}"/>
          </ac:spMkLst>
        </pc:spChg>
        <pc:spChg chg="add">
          <ac:chgData name="CHANDANA MN" userId="S::mchandanabtech20@ced.alliance.edu.in::d70552fc-75e6-44d9-a196-8a309e47e583" providerId="AD" clId="Web-{CAC99478-7DAE-6BCA-B246-8272730D3DF3}" dt="2021-07-20T08:48:41.229" v="462"/>
          <ac:spMkLst>
            <pc:docMk/>
            <pc:sldMk cId="1597779736" sldId="263"/>
            <ac:spMk id="114" creationId="{3D505D40-32E9-4C48-81F8-AD80433BE6B7}"/>
          </ac:spMkLst>
        </pc:spChg>
        <pc:grpChg chg="add del">
          <ac:chgData name="CHANDANA MN" userId="S::mchandanabtech20@ced.alliance.edu.in::d70552fc-75e6-44d9-a196-8a309e47e583" providerId="AD" clId="Web-{CAC99478-7DAE-6BCA-B246-8272730D3DF3}" dt="2021-07-20T08:48:05.088" v="451"/>
          <ac:grpSpMkLst>
            <pc:docMk/>
            <pc:sldMk cId="1597779736" sldId="263"/>
            <ac:grpSpMk id="5" creationId="{A7CF83E8-F6F0-41E3-B580-7412A04DDFB5}"/>
          </ac:grpSpMkLst>
        </pc:grpChg>
        <pc:grpChg chg="add del">
          <ac:chgData name="CHANDANA MN" userId="S::mchandanabtech20@ced.alliance.edu.in::d70552fc-75e6-44d9-a196-8a309e47e583" providerId="AD" clId="Web-{CAC99478-7DAE-6BCA-B246-8272730D3DF3}" dt="2021-07-20T08:48:05.088" v="451"/>
          <ac:grpSpMkLst>
            <pc:docMk/>
            <pc:sldMk cId="1597779736" sldId="263"/>
            <ac:grpSpMk id="8" creationId="{51B01909-73B8-4486-A749-C643B1D7E361}"/>
          </ac:grpSpMkLst>
        </pc:grpChg>
        <pc:grpChg chg="add del">
          <ac:chgData name="CHANDANA MN" userId="S::mchandanabtech20@ced.alliance.edu.in::d70552fc-75e6-44d9-a196-8a309e47e583" providerId="AD" clId="Web-{CAC99478-7DAE-6BCA-B246-8272730D3DF3}" dt="2021-07-20T08:47:57.104" v="449"/>
          <ac:grpSpMkLst>
            <pc:docMk/>
            <pc:sldMk cId="1597779736" sldId="263"/>
            <ac:grpSpMk id="9" creationId="{A7CF83E8-F6F0-41E3-B580-7412A04DDFB5}"/>
          </ac:grpSpMkLst>
        </pc:grpChg>
        <pc:grpChg chg="add del">
          <ac:chgData name="CHANDANA MN" userId="S::mchandanabtech20@ced.alliance.edu.in::d70552fc-75e6-44d9-a196-8a309e47e583" providerId="AD" clId="Web-{CAC99478-7DAE-6BCA-B246-8272730D3DF3}" dt="2021-07-20T08:47:57.104" v="449"/>
          <ac:grpSpMkLst>
            <pc:docMk/>
            <pc:sldMk cId="1597779736" sldId="263"/>
            <ac:grpSpMk id="20" creationId="{51B01909-73B8-4486-A749-C643B1D7E361}"/>
          </ac:grpSpMkLst>
        </pc:grpChg>
        <pc:grpChg chg="add del">
          <ac:chgData name="CHANDANA MN" userId="S::mchandanabtech20@ced.alliance.edu.in::d70552fc-75e6-44d9-a196-8a309e47e583" providerId="AD" clId="Web-{CAC99478-7DAE-6BCA-B246-8272730D3DF3}" dt="2021-07-20T08:48:05.088" v="451"/>
          <ac:grpSpMkLst>
            <pc:docMk/>
            <pc:sldMk cId="1597779736" sldId="263"/>
            <ac:grpSpMk id="27" creationId="{4B3D6101-D5EE-45DC-8706-F9B108885BC0}"/>
          </ac:grpSpMkLst>
        </pc:grpChg>
        <pc:grpChg chg="add del">
          <ac:chgData name="CHANDANA MN" userId="S::mchandanabtech20@ced.alliance.edu.in::d70552fc-75e6-44d9-a196-8a309e47e583" providerId="AD" clId="Web-{CAC99478-7DAE-6BCA-B246-8272730D3DF3}" dt="2021-07-20T08:48:05.088" v="451"/>
          <ac:grpSpMkLst>
            <pc:docMk/>
            <pc:sldMk cId="1597779736" sldId="263"/>
            <ac:grpSpMk id="31" creationId="{FA557398-F949-4133-8B80-0DEE64C0B130}"/>
          </ac:grpSpMkLst>
        </pc:grpChg>
        <pc:grpChg chg="add del">
          <ac:chgData name="CHANDANA MN" userId="S::mchandanabtech20@ced.alliance.edu.in::d70552fc-75e6-44d9-a196-8a309e47e583" providerId="AD" clId="Web-{CAC99478-7DAE-6BCA-B246-8272730D3DF3}" dt="2021-07-20T08:47:57.104" v="449"/>
          <ac:grpSpMkLst>
            <pc:docMk/>
            <pc:sldMk cId="1597779736" sldId="263"/>
            <ac:grpSpMk id="32" creationId="{DBBA0A0D-8F6A-400A-9E49-8C008E2C7DB1}"/>
          </ac:grpSpMkLst>
        </pc:grpChg>
        <pc:grpChg chg="add del">
          <ac:chgData name="CHANDANA MN" userId="S::mchandanabtech20@ced.alliance.edu.in::d70552fc-75e6-44d9-a196-8a309e47e583" providerId="AD" clId="Web-{CAC99478-7DAE-6BCA-B246-8272730D3DF3}" dt="2021-07-20T08:48:08.619" v="453"/>
          <ac:grpSpMkLst>
            <pc:docMk/>
            <pc:sldMk cId="1597779736" sldId="263"/>
            <ac:grpSpMk id="41" creationId="{A7CF83E8-F6F0-41E3-B580-7412A04DDFB5}"/>
          </ac:grpSpMkLst>
        </pc:grpChg>
        <pc:grpChg chg="add del">
          <ac:chgData name="CHANDANA MN" userId="S::mchandanabtech20@ced.alliance.edu.in::d70552fc-75e6-44d9-a196-8a309e47e583" providerId="AD" clId="Web-{CAC99478-7DAE-6BCA-B246-8272730D3DF3}" dt="2021-07-20T08:47:57.104" v="449"/>
          <ac:grpSpMkLst>
            <pc:docMk/>
            <pc:sldMk cId="1597779736" sldId="263"/>
            <ac:grpSpMk id="42" creationId="{BF47D306-4FD8-4CAD-82D2-FD4C900AD68D}"/>
          </ac:grpSpMkLst>
        </pc:grpChg>
        <pc:grpChg chg="add del">
          <ac:chgData name="CHANDANA MN" userId="S::mchandanabtech20@ced.alliance.edu.in::d70552fc-75e6-44d9-a196-8a309e47e583" providerId="AD" clId="Web-{CAC99478-7DAE-6BCA-B246-8272730D3DF3}" dt="2021-07-20T08:48:08.619" v="453"/>
          <ac:grpSpMkLst>
            <pc:docMk/>
            <pc:sldMk cId="1597779736" sldId="263"/>
            <ac:grpSpMk id="51" creationId="{51B01909-73B8-4486-A749-C643B1D7E361}"/>
          </ac:grpSpMkLst>
        </pc:grpChg>
        <pc:grpChg chg="add del">
          <ac:chgData name="CHANDANA MN" userId="S::mchandanabtech20@ced.alliance.edu.in::d70552fc-75e6-44d9-a196-8a309e47e583" providerId="AD" clId="Web-{CAC99478-7DAE-6BCA-B246-8272730D3DF3}" dt="2021-07-20T08:48:08.619" v="453"/>
          <ac:grpSpMkLst>
            <pc:docMk/>
            <pc:sldMk cId="1597779736" sldId="263"/>
            <ac:grpSpMk id="54" creationId="{DBBA0A0D-8F6A-400A-9E49-8C008E2C7DB1}"/>
          </ac:grpSpMkLst>
        </pc:grpChg>
        <pc:grpChg chg="add del">
          <ac:chgData name="CHANDANA MN" userId="S::mchandanabtech20@ced.alliance.edu.in::d70552fc-75e6-44d9-a196-8a309e47e583" providerId="AD" clId="Web-{CAC99478-7DAE-6BCA-B246-8272730D3DF3}" dt="2021-07-20T08:48:08.619" v="453"/>
          <ac:grpSpMkLst>
            <pc:docMk/>
            <pc:sldMk cId="1597779736" sldId="263"/>
            <ac:grpSpMk id="56" creationId="{BF47D306-4FD8-4CAD-82D2-FD4C900AD68D}"/>
          </ac:grpSpMkLst>
        </pc:grpChg>
        <pc:grpChg chg="add del">
          <ac:chgData name="CHANDANA MN" userId="S::mchandanabtech20@ced.alliance.edu.in::d70552fc-75e6-44d9-a196-8a309e47e583" providerId="AD" clId="Web-{CAC99478-7DAE-6BCA-B246-8272730D3DF3}" dt="2021-07-20T08:48:16.760" v="455"/>
          <ac:grpSpMkLst>
            <pc:docMk/>
            <pc:sldMk cId="1597779736" sldId="263"/>
            <ac:grpSpMk id="58" creationId="{A7CF83E8-F6F0-41E3-B580-7412A04DDFB5}"/>
          </ac:grpSpMkLst>
        </pc:grpChg>
        <pc:grpChg chg="add del">
          <ac:chgData name="CHANDANA MN" userId="S::mchandanabtech20@ced.alliance.edu.in::d70552fc-75e6-44d9-a196-8a309e47e583" providerId="AD" clId="Web-{CAC99478-7DAE-6BCA-B246-8272730D3DF3}" dt="2021-07-20T08:48:16.760" v="455"/>
          <ac:grpSpMkLst>
            <pc:docMk/>
            <pc:sldMk cId="1597779736" sldId="263"/>
            <ac:grpSpMk id="60" creationId="{51B01909-73B8-4486-A749-C643B1D7E361}"/>
          </ac:grpSpMkLst>
        </pc:grpChg>
        <pc:grpChg chg="add del">
          <ac:chgData name="CHANDANA MN" userId="S::mchandanabtech20@ced.alliance.edu.in::d70552fc-75e6-44d9-a196-8a309e47e583" providerId="AD" clId="Web-{CAC99478-7DAE-6BCA-B246-8272730D3DF3}" dt="2021-07-20T08:48:16.760" v="455"/>
          <ac:grpSpMkLst>
            <pc:docMk/>
            <pc:sldMk cId="1597779736" sldId="263"/>
            <ac:grpSpMk id="63" creationId="{8B32F32D-2578-47BA-A8C8-B9CC3F8A0958}"/>
          </ac:grpSpMkLst>
        </pc:grpChg>
        <pc:grpChg chg="add del">
          <ac:chgData name="CHANDANA MN" userId="S::mchandanabtech20@ced.alliance.edu.in::d70552fc-75e6-44d9-a196-8a309e47e583" providerId="AD" clId="Web-{CAC99478-7DAE-6BCA-B246-8272730D3DF3}" dt="2021-07-20T08:48:16.760" v="455"/>
          <ac:grpSpMkLst>
            <pc:docMk/>
            <pc:sldMk cId="1597779736" sldId="263"/>
            <ac:grpSpMk id="65" creationId="{D82E7BA0-A7BA-4C61-9D6F-5345A540569F}"/>
          </ac:grpSpMkLst>
        </pc:grpChg>
        <pc:grpChg chg="add del">
          <ac:chgData name="CHANDANA MN" userId="S::mchandanabtech20@ced.alliance.edu.in::d70552fc-75e6-44d9-a196-8a309e47e583" providerId="AD" clId="Web-{CAC99478-7DAE-6BCA-B246-8272730D3DF3}" dt="2021-07-20T08:48:41.229" v="462"/>
          <ac:grpSpMkLst>
            <pc:docMk/>
            <pc:sldMk cId="1597779736" sldId="263"/>
            <ac:grpSpMk id="67" creationId="{A7CF83E8-F6F0-41E3-B580-7412A04DDFB5}"/>
          </ac:grpSpMkLst>
        </pc:grpChg>
        <pc:grpChg chg="add del">
          <ac:chgData name="CHANDANA MN" userId="S::mchandanabtech20@ced.alliance.edu.in::d70552fc-75e6-44d9-a196-8a309e47e583" providerId="AD" clId="Web-{CAC99478-7DAE-6BCA-B246-8272730D3DF3}" dt="2021-07-20T08:48:41.229" v="462"/>
          <ac:grpSpMkLst>
            <pc:docMk/>
            <pc:sldMk cId="1597779736" sldId="263"/>
            <ac:grpSpMk id="69" creationId="{51B01909-73B8-4486-A749-C643B1D7E361}"/>
          </ac:grpSpMkLst>
        </pc:grpChg>
        <pc:grpChg chg="add del">
          <ac:chgData name="CHANDANA MN" userId="S::mchandanabtech20@ced.alliance.edu.in::d70552fc-75e6-44d9-a196-8a309e47e583" providerId="AD" clId="Web-{CAC99478-7DAE-6BCA-B246-8272730D3DF3}" dt="2021-07-20T08:48:41.229" v="462"/>
          <ac:grpSpMkLst>
            <pc:docMk/>
            <pc:sldMk cId="1597779736" sldId="263"/>
            <ac:grpSpMk id="72" creationId="{DBBA0A0D-8F6A-400A-9E49-8C008E2C7DB1}"/>
          </ac:grpSpMkLst>
        </pc:grpChg>
        <pc:grpChg chg="add del">
          <ac:chgData name="CHANDANA MN" userId="S::mchandanabtech20@ced.alliance.edu.in::d70552fc-75e6-44d9-a196-8a309e47e583" providerId="AD" clId="Web-{CAC99478-7DAE-6BCA-B246-8272730D3DF3}" dt="2021-07-20T08:48:41.229" v="462"/>
          <ac:grpSpMkLst>
            <pc:docMk/>
            <pc:sldMk cId="1597779736" sldId="263"/>
            <ac:grpSpMk id="74" creationId="{BF47D306-4FD8-4CAD-82D2-FD4C900AD68D}"/>
          </ac:grpSpMkLst>
        </pc:grpChg>
        <pc:grpChg chg="add">
          <ac:chgData name="CHANDANA MN" userId="S::mchandanabtech20@ced.alliance.edu.in::d70552fc-75e6-44d9-a196-8a309e47e583" providerId="AD" clId="Web-{CAC99478-7DAE-6BCA-B246-8272730D3DF3}" dt="2021-07-20T08:48:41.229" v="462"/>
          <ac:grpSpMkLst>
            <pc:docMk/>
            <pc:sldMk cId="1597779736" sldId="263"/>
            <ac:grpSpMk id="83" creationId="{A7CF83E8-F6F0-41E3-B580-7412A04DDFB5}"/>
          </ac:grpSpMkLst>
        </pc:grpChg>
        <pc:grpChg chg="add">
          <ac:chgData name="CHANDANA MN" userId="S::mchandanabtech20@ced.alliance.edu.in::d70552fc-75e6-44d9-a196-8a309e47e583" providerId="AD" clId="Web-{CAC99478-7DAE-6BCA-B246-8272730D3DF3}" dt="2021-07-20T08:48:41.229" v="462"/>
          <ac:grpSpMkLst>
            <pc:docMk/>
            <pc:sldMk cId="1597779736" sldId="263"/>
            <ac:grpSpMk id="94" creationId="{51B01909-73B8-4486-A749-C643B1D7E361}"/>
          </ac:grpSpMkLst>
        </pc:grpChg>
        <pc:grpChg chg="add">
          <ac:chgData name="CHANDANA MN" userId="S::mchandanabtech20@ced.alliance.edu.in::d70552fc-75e6-44d9-a196-8a309e47e583" providerId="AD" clId="Web-{CAC99478-7DAE-6BCA-B246-8272730D3DF3}" dt="2021-07-20T08:48:41.229" v="462"/>
          <ac:grpSpMkLst>
            <pc:docMk/>
            <pc:sldMk cId="1597779736" sldId="263"/>
            <ac:grpSpMk id="106" creationId="{DBBA0A0D-8F6A-400A-9E49-8C008E2C7DB1}"/>
          </ac:grpSpMkLst>
        </pc:grpChg>
        <pc:grpChg chg="add">
          <ac:chgData name="CHANDANA MN" userId="S::mchandanabtech20@ced.alliance.edu.in::d70552fc-75e6-44d9-a196-8a309e47e583" providerId="AD" clId="Web-{CAC99478-7DAE-6BCA-B246-8272730D3DF3}" dt="2021-07-20T08:48:41.229" v="462"/>
          <ac:grpSpMkLst>
            <pc:docMk/>
            <pc:sldMk cId="1597779736" sldId="263"/>
            <ac:grpSpMk id="116" creationId="{C507BF36-B92B-4CAC-BCA7-8364B51E1F09}"/>
          </ac:grpSpMkLst>
        </pc:grpChg>
        <pc:picChg chg="add mod">
          <ac:chgData name="CHANDANA MN" userId="S::mchandanabtech20@ced.alliance.edu.in::d70552fc-75e6-44d9-a196-8a309e47e583" providerId="AD" clId="Web-{CAC99478-7DAE-6BCA-B246-8272730D3DF3}" dt="2021-07-20T08:52:10.169" v="470" actId="1076"/>
          <ac:picMkLst>
            <pc:docMk/>
            <pc:sldMk cId="1597779736" sldId="263"/>
            <ac:picMk id="78" creationId="{1E151577-32C3-4830-921A-4222EFD24C0B}"/>
          </ac:picMkLst>
        </pc:picChg>
      </pc:sldChg>
      <pc:sldChg chg="addSp delSp modSp new mod setBg">
        <pc:chgData name="CHANDANA MN" userId="S::mchandanabtech20@ced.alliance.edu.in::d70552fc-75e6-44d9-a196-8a309e47e583" providerId="AD" clId="Web-{CAC99478-7DAE-6BCA-B246-8272730D3DF3}" dt="2021-07-20T08:56:07.656" v="493" actId="20577"/>
        <pc:sldMkLst>
          <pc:docMk/>
          <pc:sldMk cId="3015581048" sldId="264"/>
        </pc:sldMkLst>
        <pc:spChg chg="mod">
          <ac:chgData name="CHANDANA MN" userId="S::mchandanabtech20@ced.alliance.edu.in::d70552fc-75e6-44d9-a196-8a309e47e583" providerId="AD" clId="Web-{CAC99478-7DAE-6BCA-B246-8272730D3DF3}" dt="2021-07-20T08:55:59.812" v="491" actId="20577"/>
          <ac:spMkLst>
            <pc:docMk/>
            <pc:sldMk cId="3015581048" sldId="264"/>
            <ac:spMk id="2" creationId="{E5A3D8B3-C621-46BB-8F1C-172A4B9FCB69}"/>
          </ac:spMkLst>
        </pc:spChg>
        <pc:spChg chg="mod">
          <ac:chgData name="CHANDANA MN" userId="S::mchandanabtech20@ced.alliance.edu.in::d70552fc-75e6-44d9-a196-8a309e47e583" providerId="AD" clId="Web-{CAC99478-7DAE-6BCA-B246-8272730D3DF3}" dt="2021-07-20T08:56:07.656" v="493" actId="20577"/>
          <ac:spMkLst>
            <pc:docMk/>
            <pc:sldMk cId="3015581048" sldId="264"/>
            <ac:spMk id="3" creationId="{A42C9A17-BD47-4A69-9269-883FAAF7695D}"/>
          </ac:spMkLst>
        </pc:spChg>
        <pc:spChg chg="add del">
          <ac:chgData name="CHANDANA MN" userId="S::mchandanabtech20@ced.alliance.edu.in::d70552fc-75e6-44d9-a196-8a309e47e583" providerId="AD" clId="Web-{CAC99478-7DAE-6BCA-B246-8272730D3DF3}" dt="2021-07-20T08:55:44.140" v="489"/>
          <ac:spMkLst>
            <pc:docMk/>
            <pc:sldMk cId="3015581048" sldId="264"/>
            <ac:spMk id="9" creationId="{435959F4-53DA-47FF-BC24-1E5B75C69876}"/>
          </ac:spMkLst>
        </pc:spChg>
        <pc:spChg chg="add del">
          <ac:chgData name="CHANDANA MN" userId="S::mchandanabtech20@ced.alliance.edu.in::d70552fc-75e6-44d9-a196-8a309e47e583" providerId="AD" clId="Web-{CAC99478-7DAE-6BCA-B246-8272730D3DF3}" dt="2021-07-20T08:55:44.140" v="489"/>
          <ac:spMkLst>
            <pc:docMk/>
            <pc:sldMk cId="3015581048" sldId="264"/>
            <ac:spMk id="20" creationId="{59226104-0061-4319-8237-9C001BF85D49}"/>
          </ac:spMkLst>
        </pc:spChg>
        <pc:spChg chg="add del">
          <ac:chgData name="CHANDANA MN" userId="S::mchandanabtech20@ced.alliance.edu.in::d70552fc-75e6-44d9-a196-8a309e47e583" providerId="AD" clId="Web-{CAC99478-7DAE-6BCA-B246-8272730D3DF3}" dt="2021-07-20T08:55:44.140" v="489"/>
          <ac:spMkLst>
            <pc:docMk/>
            <pc:sldMk cId="3015581048" sldId="264"/>
            <ac:spMk id="30" creationId="{A5D0B0D3-D735-4619-AA45-B57B791E1744}"/>
          </ac:spMkLst>
        </pc:spChg>
        <pc:spChg chg="add del">
          <ac:chgData name="CHANDANA MN" userId="S::mchandanabtech20@ced.alliance.edu.in::d70552fc-75e6-44d9-a196-8a309e47e583" providerId="AD" clId="Web-{CAC99478-7DAE-6BCA-B246-8272730D3DF3}" dt="2021-07-20T08:55:44.140" v="489"/>
          <ac:spMkLst>
            <pc:docMk/>
            <pc:sldMk cId="3015581048" sldId="264"/>
            <ac:spMk id="32" creationId="{CF7F2079-504C-499A-A644-58F4DDC7643B}"/>
          </ac:spMkLst>
        </pc:spChg>
        <pc:spChg chg="add del">
          <ac:chgData name="CHANDANA MN" userId="S::mchandanabtech20@ced.alliance.edu.in::d70552fc-75e6-44d9-a196-8a309e47e583" providerId="AD" clId="Web-{CAC99478-7DAE-6BCA-B246-8272730D3DF3}" dt="2021-07-20T08:55:44.140" v="489"/>
          <ac:spMkLst>
            <pc:docMk/>
            <pc:sldMk cId="3015581048" sldId="264"/>
            <ac:spMk id="42" creationId="{3D505D40-32E9-4C48-81F8-AD80433BE6B7}"/>
          </ac:spMkLst>
        </pc:spChg>
        <pc:spChg chg="add del">
          <ac:chgData name="CHANDANA MN" userId="S::mchandanabtech20@ced.alliance.edu.in::d70552fc-75e6-44d9-a196-8a309e47e583" providerId="AD" clId="Web-{CAC99478-7DAE-6BCA-B246-8272730D3DF3}" dt="2021-07-20T08:55:44.109" v="488"/>
          <ac:spMkLst>
            <pc:docMk/>
            <pc:sldMk cId="3015581048" sldId="264"/>
            <ac:spMk id="53" creationId="{F420BC5C-C418-4843-B04B-6918968D0982}"/>
          </ac:spMkLst>
        </pc:spChg>
        <pc:spChg chg="add del">
          <ac:chgData name="CHANDANA MN" userId="S::mchandanabtech20@ced.alliance.edu.in::d70552fc-75e6-44d9-a196-8a309e47e583" providerId="AD" clId="Web-{CAC99478-7DAE-6BCA-B246-8272730D3DF3}" dt="2021-07-20T08:55:44.109" v="488"/>
          <ac:spMkLst>
            <pc:docMk/>
            <pc:sldMk cId="3015581048" sldId="264"/>
            <ac:spMk id="54" creationId="{13E5F285-BD95-4989-B20B-77899015947C}"/>
          </ac:spMkLst>
        </pc:spChg>
        <pc:spChg chg="add">
          <ac:chgData name="CHANDANA MN" userId="S::mchandanabtech20@ced.alliance.edu.in::d70552fc-75e6-44d9-a196-8a309e47e583" providerId="AD" clId="Web-{CAC99478-7DAE-6BCA-B246-8272730D3DF3}" dt="2021-07-20T08:55:44.140" v="489"/>
          <ac:spMkLst>
            <pc:docMk/>
            <pc:sldMk cId="3015581048" sldId="264"/>
            <ac:spMk id="55" creationId="{435959F4-53DA-47FF-BC24-1E5B75C69876}"/>
          </ac:spMkLst>
        </pc:spChg>
        <pc:spChg chg="add del">
          <ac:chgData name="CHANDANA MN" userId="S::mchandanabtech20@ced.alliance.edu.in::d70552fc-75e6-44d9-a196-8a309e47e583" providerId="AD" clId="Web-{CAC99478-7DAE-6BCA-B246-8272730D3DF3}" dt="2021-07-20T08:55:35.312" v="486"/>
          <ac:spMkLst>
            <pc:docMk/>
            <pc:sldMk cId="3015581048" sldId="264"/>
            <ac:spMk id="56" creationId="{435959F4-53DA-47FF-BC24-1E5B75C69876}"/>
          </ac:spMkLst>
        </pc:spChg>
        <pc:spChg chg="add del">
          <ac:chgData name="CHANDANA MN" userId="S::mchandanabtech20@ced.alliance.edu.in::d70552fc-75e6-44d9-a196-8a309e47e583" providerId="AD" clId="Web-{CAC99478-7DAE-6BCA-B246-8272730D3DF3}" dt="2021-07-20T08:55:35.312" v="486"/>
          <ac:spMkLst>
            <pc:docMk/>
            <pc:sldMk cId="3015581048" sldId="264"/>
            <ac:spMk id="67" creationId="{59226104-0061-4319-8237-9C001BF85D49}"/>
          </ac:spMkLst>
        </pc:spChg>
        <pc:spChg chg="add del">
          <ac:chgData name="CHANDANA MN" userId="S::mchandanabtech20@ced.alliance.edu.in::d70552fc-75e6-44d9-a196-8a309e47e583" providerId="AD" clId="Web-{CAC99478-7DAE-6BCA-B246-8272730D3DF3}" dt="2021-07-20T08:55:44.109" v="488"/>
          <ac:spMkLst>
            <pc:docMk/>
            <pc:sldMk cId="3015581048" sldId="264"/>
            <ac:spMk id="68" creationId="{6B6061A8-D267-4967-AF47-C3CC45138582}"/>
          </ac:spMkLst>
        </pc:spChg>
        <pc:spChg chg="add">
          <ac:chgData name="CHANDANA MN" userId="S::mchandanabtech20@ced.alliance.edu.in::d70552fc-75e6-44d9-a196-8a309e47e583" providerId="AD" clId="Web-{CAC99478-7DAE-6BCA-B246-8272730D3DF3}" dt="2021-07-20T08:55:44.140" v="489"/>
          <ac:spMkLst>
            <pc:docMk/>
            <pc:sldMk cId="3015581048" sldId="264"/>
            <ac:spMk id="76" creationId="{59226104-0061-4319-8237-9C001BF85D49}"/>
          </ac:spMkLst>
        </pc:spChg>
        <pc:spChg chg="add del">
          <ac:chgData name="CHANDANA MN" userId="S::mchandanabtech20@ced.alliance.edu.in::d70552fc-75e6-44d9-a196-8a309e47e583" providerId="AD" clId="Web-{CAC99478-7DAE-6BCA-B246-8272730D3DF3}" dt="2021-07-20T08:55:35.312" v="486"/>
          <ac:spMkLst>
            <pc:docMk/>
            <pc:sldMk cId="3015581048" sldId="264"/>
            <ac:spMk id="77" creationId="{A5D0B0D3-D735-4619-AA45-B57B791E1744}"/>
          </ac:spMkLst>
        </pc:spChg>
        <pc:spChg chg="add del">
          <ac:chgData name="CHANDANA MN" userId="S::mchandanabtech20@ced.alliance.edu.in::d70552fc-75e6-44d9-a196-8a309e47e583" providerId="AD" clId="Web-{CAC99478-7DAE-6BCA-B246-8272730D3DF3}" dt="2021-07-20T08:55:35.312" v="486"/>
          <ac:spMkLst>
            <pc:docMk/>
            <pc:sldMk cId="3015581048" sldId="264"/>
            <ac:spMk id="79" creationId="{CF7F2079-504C-499A-A644-58F4DDC7643B}"/>
          </ac:spMkLst>
        </pc:spChg>
        <pc:spChg chg="add del">
          <ac:chgData name="CHANDANA MN" userId="S::mchandanabtech20@ced.alliance.edu.in::d70552fc-75e6-44d9-a196-8a309e47e583" providerId="AD" clId="Web-{CAC99478-7DAE-6BCA-B246-8272730D3DF3}" dt="2021-07-20T08:55:35.312" v="486"/>
          <ac:spMkLst>
            <pc:docMk/>
            <pc:sldMk cId="3015581048" sldId="264"/>
            <ac:spMk id="89" creationId="{3D505D40-32E9-4C48-81F8-AD80433BE6B7}"/>
          </ac:spMkLst>
        </pc:spChg>
        <pc:spChg chg="add">
          <ac:chgData name="CHANDANA MN" userId="S::mchandanabtech20@ced.alliance.edu.in::d70552fc-75e6-44d9-a196-8a309e47e583" providerId="AD" clId="Web-{CAC99478-7DAE-6BCA-B246-8272730D3DF3}" dt="2021-07-20T08:55:44.140" v="489"/>
          <ac:spMkLst>
            <pc:docMk/>
            <pc:sldMk cId="3015581048" sldId="264"/>
            <ac:spMk id="97" creationId="{A5D0B0D3-D735-4619-AA45-B57B791E1744}"/>
          </ac:spMkLst>
        </pc:spChg>
        <pc:spChg chg="add">
          <ac:chgData name="CHANDANA MN" userId="S::mchandanabtech20@ced.alliance.edu.in::d70552fc-75e6-44d9-a196-8a309e47e583" providerId="AD" clId="Web-{CAC99478-7DAE-6BCA-B246-8272730D3DF3}" dt="2021-07-20T08:55:44.140" v="489"/>
          <ac:spMkLst>
            <pc:docMk/>
            <pc:sldMk cId="3015581048" sldId="264"/>
            <ac:spMk id="98" creationId="{3D505D40-32E9-4C48-81F8-AD80433BE6B7}"/>
          </ac:spMkLst>
        </pc:spChg>
        <pc:grpChg chg="add del">
          <ac:chgData name="CHANDANA MN" userId="S::mchandanabtech20@ced.alliance.edu.in::d70552fc-75e6-44d9-a196-8a309e47e583" providerId="AD" clId="Web-{CAC99478-7DAE-6BCA-B246-8272730D3DF3}" dt="2021-07-20T08:55:44.140" v="489"/>
          <ac:grpSpMkLst>
            <pc:docMk/>
            <pc:sldMk cId="3015581048" sldId="264"/>
            <ac:grpSpMk id="11" creationId="{A7CF83E8-F6F0-41E3-B580-7412A04DDFB5}"/>
          </ac:grpSpMkLst>
        </pc:grpChg>
        <pc:grpChg chg="add del">
          <ac:chgData name="CHANDANA MN" userId="S::mchandanabtech20@ced.alliance.edu.in::d70552fc-75e6-44d9-a196-8a309e47e583" providerId="AD" clId="Web-{CAC99478-7DAE-6BCA-B246-8272730D3DF3}" dt="2021-07-20T08:55:44.140" v="489"/>
          <ac:grpSpMkLst>
            <pc:docMk/>
            <pc:sldMk cId="3015581048" sldId="264"/>
            <ac:grpSpMk id="22" creationId="{51B01909-73B8-4486-A749-C643B1D7E361}"/>
          </ac:grpSpMkLst>
        </pc:grpChg>
        <pc:grpChg chg="add del">
          <ac:chgData name="CHANDANA MN" userId="S::mchandanabtech20@ced.alliance.edu.in::d70552fc-75e6-44d9-a196-8a309e47e583" providerId="AD" clId="Web-{CAC99478-7DAE-6BCA-B246-8272730D3DF3}" dt="2021-07-20T08:55:44.140" v="489"/>
          <ac:grpSpMkLst>
            <pc:docMk/>
            <pc:sldMk cId="3015581048" sldId="264"/>
            <ac:grpSpMk id="34" creationId="{DBBA0A0D-8F6A-400A-9E49-8C008E2C7DB1}"/>
          </ac:grpSpMkLst>
        </pc:grpChg>
        <pc:grpChg chg="add del">
          <ac:chgData name="CHANDANA MN" userId="S::mchandanabtech20@ced.alliance.edu.in::d70552fc-75e6-44d9-a196-8a309e47e583" providerId="AD" clId="Web-{CAC99478-7DAE-6BCA-B246-8272730D3DF3}" dt="2021-07-20T08:55:44.140" v="489"/>
          <ac:grpSpMkLst>
            <pc:docMk/>
            <pc:sldMk cId="3015581048" sldId="264"/>
            <ac:grpSpMk id="44" creationId="{C507BF36-B92B-4CAC-BCA7-8364B51E1F09}"/>
          </ac:grpSpMkLst>
        </pc:grpChg>
        <pc:grpChg chg="add">
          <ac:chgData name="CHANDANA MN" userId="S::mchandanabtech20@ced.alliance.edu.in::d70552fc-75e6-44d9-a196-8a309e47e583" providerId="AD" clId="Web-{CAC99478-7DAE-6BCA-B246-8272730D3DF3}" dt="2021-07-20T08:55:44.140" v="489"/>
          <ac:grpSpMkLst>
            <pc:docMk/>
            <pc:sldMk cId="3015581048" sldId="264"/>
            <ac:grpSpMk id="57" creationId="{A7CF83E8-F6F0-41E3-B580-7412A04DDFB5}"/>
          </ac:grpSpMkLst>
        </pc:grpChg>
        <pc:grpChg chg="add del">
          <ac:chgData name="CHANDANA MN" userId="S::mchandanabtech20@ced.alliance.edu.in::d70552fc-75e6-44d9-a196-8a309e47e583" providerId="AD" clId="Web-{CAC99478-7DAE-6BCA-B246-8272730D3DF3}" dt="2021-07-20T08:55:35.312" v="486"/>
          <ac:grpSpMkLst>
            <pc:docMk/>
            <pc:sldMk cId="3015581048" sldId="264"/>
            <ac:grpSpMk id="58" creationId="{A7CF83E8-F6F0-41E3-B580-7412A04DDFB5}"/>
          </ac:grpSpMkLst>
        </pc:grpChg>
        <pc:grpChg chg="add del">
          <ac:chgData name="CHANDANA MN" userId="S::mchandanabtech20@ced.alliance.edu.in::d70552fc-75e6-44d9-a196-8a309e47e583" providerId="AD" clId="Web-{CAC99478-7DAE-6BCA-B246-8272730D3DF3}" dt="2021-07-20T08:55:44.109" v="488"/>
          <ac:grpSpMkLst>
            <pc:docMk/>
            <pc:sldMk cId="3015581048" sldId="264"/>
            <ac:grpSpMk id="60" creationId="{6C02F4BE-6538-4CAD-B506-5FEB41D378BC}"/>
          </ac:grpSpMkLst>
        </pc:grpChg>
        <pc:grpChg chg="add del">
          <ac:chgData name="CHANDANA MN" userId="S::mchandanabtech20@ced.alliance.edu.in::d70552fc-75e6-44d9-a196-8a309e47e583" providerId="AD" clId="Web-{CAC99478-7DAE-6BCA-B246-8272730D3DF3}" dt="2021-07-20T08:55:35.312" v="486"/>
          <ac:grpSpMkLst>
            <pc:docMk/>
            <pc:sldMk cId="3015581048" sldId="264"/>
            <ac:grpSpMk id="69" creationId="{51B01909-73B8-4486-A749-C643B1D7E361}"/>
          </ac:grpSpMkLst>
        </pc:grpChg>
        <pc:grpChg chg="add del">
          <ac:chgData name="CHANDANA MN" userId="S::mchandanabtech20@ced.alliance.edu.in::d70552fc-75e6-44d9-a196-8a309e47e583" providerId="AD" clId="Web-{CAC99478-7DAE-6BCA-B246-8272730D3DF3}" dt="2021-07-20T08:55:44.109" v="488"/>
          <ac:grpSpMkLst>
            <pc:docMk/>
            <pc:sldMk cId="3015581048" sldId="264"/>
            <ac:grpSpMk id="70" creationId="{12DB770A-658D-4212-9BF2-236070D5D7A4}"/>
          </ac:grpSpMkLst>
        </pc:grpChg>
        <pc:grpChg chg="add">
          <ac:chgData name="CHANDANA MN" userId="S::mchandanabtech20@ced.alliance.edu.in::d70552fc-75e6-44d9-a196-8a309e47e583" providerId="AD" clId="Web-{CAC99478-7DAE-6BCA-B246-8272730D3DF3}" dt="2021-07-20T08:55:44.140" v="489"/>
          <ac:grpSpMkLst>
            <pc:docMk/>
            <pc:sldMk cId="3015581048" sldId="264"/>
            <ac:grpSpMk id="78" creationId="{51B01909-73B8-4486-A749-C643B1D7E361}"/>
          </ac:grpSpMkLst>
        </pc:grpChg>
        <pc:grpChg chg="add del">
          <ac:chgData name="CHANDANA MN" userId="S::mchandanabtech20@ced.alliance.edu.in::d70552fc-75e6-44d9-a196-8a309e47e583" providerId="AD" clId="Web-{CAC99478-7DAE-6BCA-B246-8272730D3DF3}" dt="2021-07-20T08:55:35.312" v="486"/>
          <ac:grpSpMkLst>
            <pc:docMk/>
            <pc:sldMk cId="3015581048" sldId="264"/>
            <ac:grpSpMk id="81" creationId="{DBBA0A0D-8F6A-400A-9E49-8C008E2C7DB1}"/>
          </ac:grpSpMkLst>
        </pc:grpChg>
        <pc:grpChg chg="add">
          <ac:chgData name="CHANDANA MN" userId="S::mchandanabtech20@ced.alliance.edu.in::d70552fc-75e6-44d9-a196-8a309e47e583" providerId="AD" clId="Web-{CAC99478-7DAE-6BCA-B246-8272730D3DF3}" dt="2021-07-20T08:55:44.140" v="489"/>
          <ac:grpSpMkLst>
            <pc:docMk/>
            <pc:sldMk cId="3015581048" sldId="264"/>
            <ac:grpSpMk id="90" creationId="{DBBA0A0D-8F6A-400A-9E49-8C008E2C7DB1}"/>
          </ac:grpSpMkLst>
        </pc:grpChg>
        <pc:grpChg chg="add del">
          <ac:chgData name="CHANDANA MN" userId="S::mchandanabtech20@ced.alliance.edu.in::d70552fc-75e6-44d9-a196-8a309e47e583" providerId="AD" clId="Web-{CAC99478-7DAE-6BCA-B246-8272730D3DF3}" dt="2021-07-20T08:55:35.312" v="486"/>
          <ac:grpSpMkLst>
            <pc:docMk/>
            <pc:sldMk cId="3015581048" sldId="264"/>
            <ac:grpSpMk id="91" creationId="{C507BF36-B92B-4CAC-BCA7-8364B51E1F09}"/>
          </ac:grpSpMkLst>
        </pc:grpChg>
        <pc:grpChg chg="add">
          <ac:chgData name="CHANDANA MN" userId="S::mchandanabtech20@ced.alliance.edu.in::d70552fc-75e6-44d9-a196-8a309e47e583" providerId="AD" clId="Web-{CAC99478-7DAE-6BCA-B246-8272730D3DF3}" dt="2021-07-20T08:55:44.140" v="489"/>
          <ac:grpSpMkLst>
            <pc:docMk/>
            <pc:sldMk cId="3015581048" sldId="264"/>
            <ac:grpSpMk id="99" creationId="{C507BF36-B92B-4CAC-BCA7-8364B51E1F09}"/>
          </ac:grpSpMkLst>
        </pc:grpChg>
        <pc:picChg chg="add mod">
          <ac:chgData name="CHANDANA MN" userId="S::mchandanabtech20@ced.alliance.edu.in::d70552fc-75e6-44d9-a196-8a309e47e583" providerId="AD" clId="Web-{CAC99478-7DAE-6BCA-B246-8272730D3DF3}" dt="2021-07-20T08:55:44.140" v="489"/>
          <ac:picMkLst>
            <pc:docMk/>
            <pc:sldMk cId="3015581048" sldId="264"/>
            <ac:picMk id="4" creationId="{84562FC0-EF6F-4C07-AF4D-6F35DFBE71BB}"/>
          </ac:picMkLst>
        </pc:picChg>
      </pc:sldChg>
      <pc:sldChg chg="addSp delSp modSp new">
        <pc:chgData name="CHANDANA MN" userId="S::mchandanabtech20@ced.alliance.edu.in::d70552fc-75e6-44d9-a196-8a309e47e583" providerId="AD" clId="Web-{CAC99478-7DAE-6BCA-B246-8272730D3DF3}" dt="2021-07-20T09:07:18.602" v="572"/>
        <pc:sldMkLst>
          <pc:docMk/>
          <pc:sldMk cId="3700747531" sldId="265"/>
        </pc:sldMkLst>
        <pc:spChg chg="mod">
          <ac:chgData name="CHANDANA MN" userId="S::mchandanabtech20@ced.alliance.edu.in::d70552fc-75e6-44d9-a196-8a309e47e583" providerId="AD" clId="Web-{CAC99478-7DAE-6BCA-B246-8272730D3DF3}" dt="2021-07-20T09:06:27.179" v="535" actId="20577"/>
          <ac:spMkLst>
            <pc:docMk/>
            <pc:sldMk cId="3700747531" sldId="265"/>
            <ac:spMk id="2" creationId="{1614DF73-4E8C-4022-9861-40D68CB6B029}"/>
          </ac:spMkLst>
        </pc:spChg>
        <pc:spChg chg="del mod">
          <ac:chgData name="CHANDANA MN" userId="S::mchandanabtech20@ced.alliance.edu.in::d70552fc-75e6-44d9-a196-8a309e47e583" providerId="AD" clId="Web-{CAC99478-7DAE-6BCA-B246-8272730D3DF3}" dt="2021-07-20T09:02:28.770" v="499"/>
          <ac:spMkLst>
            <pc:docMk/>
            <pc:sldMk cId="3700747531" sldId="265"/>
            <ac:spMk id="3" creationId="{DA9D3C7C-B58F-4012-B8FA-D1D60BD4DA23}"/>
          </ac:spMkLst>
        </pc:spChg>
        <pc:graphicFrameChg chg="add mod ord modGraphic">
          <ac:chgData name="CHANDANA MN" userId="S::mchandanabtech20@ced.alliance.edu.in::d70552fc-75e6-44d9-a196-8a309e47e583" providerId="AD" clId="Web-{CAC99478-7DAE-6BCA-B246-8272730D3DF3}" dt="2021-07-20T09:07:18.602" v="572"/>
          <ac:graphicFrameMkLst>
            <pc:docMk/>
            <pc:sldMk cId="3700747531" sldId="265"/>
            <ac:graphicFrameMk id="4" creationId="{8FB53B14-ECEF-4D84-9381-D1B4DACDA7C2}"/>
          </ac:graphicFrameMkLst>
        </pc:graphicFrameChg>
      </pc:sldChg>
      <pc:sldChg chg="addSp modSp new">
        <pc:chgData name="CHANDANA MN" userId="S::mchandanabtech20@ced.alliance.edu.in::d70552fc-75e6-44d9-a196-8a309e47e583" providerId="AD" clId="Web-{CAC99478-7DAE-6BCA-B246-8272730D3DF3}" dt="2021-07-20T09:15:21.156" v="605" actId="1076"/>
        <pc:sldMkLst>
          <pc:docMk/>
          <pc:sldMk cId="3822186622" sldId="266"/>
        </pc:sldMkLst>
        <pc:spChg chg="mod">
          <ac:chgData name="CHANDANA MN" userId="S::mchandanabtech20@ced.alliance.edu.in::d70552fc-75e6-44d9-a196-8a309e47e583" providerId="AD" clId="Web-{CAC99478-7DAE-6BCA-B246-8272730D3DF3}" dt="2021-07-20T09:10:25.278" v="583" actId="20577"/>
          <ac:spMkLst>
            <pc:docMk/>
            <pc:sldMk cId="3822186622" sldId="266"/>
            <ac:spMk id="2" creationId="{5E6886AD-9D63-481F-BB9C-1D6CBD81496C}"/>
          </ac:spMkLst>
        </pc:spChg>
        <pc:spChg chg="mod">
          <ac:chgData name="CHANDANA MN" userId="S::mchandanabtech20@ced.alliance.edu.in::d70552fc-75e6-44d9-a196-8a309e47e583" providerId="AD" clId="Web-{CAC99478-7DAE-6BCA-B246-8272730D3DF3}" dt="2021-07-20T09:13:43.202" v="599" actId="20577"/>
          <ac:spMkLst>
            <pc:docMk/>
            <pc:sldMk cId="3822186622" sldId="266"/>
            <ac:spMk id="3" creationId="{521047E9-0FB2-45A5-835B-B52CA905AD68}"/>
          </ac:spMkLst>
        </pc:spChg>
        <pc:spChg chg="add mod">
          <ac:chgData name="CHANDANA MN" userId="S::mchandanabtech20@ced.alliance.edu.in::d70552fc-75e6-44d9-a196-8a309e47e583" providerId="AD" clId="Web-{CAC99478-7DAE-6BCA-B246-8272730D3DF3}" dt="2021-07-20T09:15:21.156" v="605" actId="1076"/>
          <ac:spMkLst>
            <pc:docMk/>
            <pc:sldMk cId="3822186622" sldId="266"/>
            <ac:spMk id="5" creationId="{CD3ACD7E-098F-4DE4-A647-02F8CE290069}"/>
          </ac:spMkLst>
        </pc:spChg>
        <pc:picChg chg="add mod">
          <ac:chgData name="CHANDANA MN" userId="S::mchandanabtech20@ced.alliance.edu.in::d70552fc-75e6-44d9-a196-8a309e47e583" providerId="AD" clId="Web-{CAC99478-7DAE-6BCA-B246-8272730D3DF3}" dt="2021-07-20T09:13:52.905" v="601" actId="14100"/>
          <ac:picMkLst>
            <pc:docMk/>
            <pc:sldMk cId="3822186622" sldId="266"/>
            <ac:picMk id="4" creationId="{F7332017-3B23-410A-85F9-80277BE92725}"/>
          </ac:picMkLst>
        </pc:picChg>
      </pc:sldChg>
      <pc:sldChg chg="addSp delSp modSp new mod setBg">
        <pc:chgData name="CHANDANA MN" userId="S::mchandanabtech20@ced.alliance.edu.in::d70552fc-75e6-44d9-a196-8a309e47e583" providerId="AD" clId="Web-{CAC99478-7DAE-6BCA-B246-8272730D3DF3}" dt="2021-07-20T09:21:41.598" v="643" actId="14100"/>
        <pc:sldMkLst>
          <pc:docMk/>
          <pc:sldMk cId="2451842683" sldId="267"/>
        </pc:sldMkLst>
        <pc:spChg chg="mod">
          <ac:chgData name="CHANDANA MN" userId="S::mchandanabtech20@ced.alliance.edu.in::d70552fc-75e6-44d9-a196-8a309e47e583" providerId="AD" clId="Web-{CAC99478-7DAE-6BCA-B246-8272730D3DF3}" dt="2021-07-20T09:21:26.082" v="642" actId="1076"/>
          <ac:spMkLst>
            <pc:docMk/>
            <pc:sldMk cId="2451842683" sldId="267"/>
            <ac:spMk id="2" creationId="{08AF584E-2454-43B1-ABB9-F4E9B3733A57}"/>
          </ac:spMkLst>
        </pc:spChg>
        <pc:spChg chg="del mod">
          <ac:chgData name="CHANDANA MN" userId="S::mchandanabtech20@ced.alliance.edu.in::d70552fc-75e6-44d9-a196-8a309e47e583" providerId="AD" clId="Web-{CAC99478-7DAE-6BCA-B246-8272730D3DF3}" dt="2021-07-20T09:20:44.019" v="637"/>
          <ac:spMkLst>
            <pc:docMk/>
            <pc:sldMk cId="2451842683" sldId="267"/>
            <ac:spMk id="3" creationId="{5C94B75C-20F8-4DF6-A42C-F67D59FEFF8E}"/>
          </ac:spMkLst>
        </pc:spChg>
        <pc:spChg chg="add">
          <ac:chgData name="CHANDANA MN" userId="S::mchandanabtech20@ced.alliance.edu.in::d70552fc-75e6-44d9-a196-8a309e47e583" providerId="AD" clId="Web-{CAC99478-7DAE-6BCA-B246-8272730D3DF3}" dt="2021-07-20T09:20:44.019" v="637"/>
          <ac:spMkLst>
            <pc:docMk/>
            <pc:sldMk cId="2451842683" sldId="267"/>
            <ac:spMk id="9" creationId="{142D98E1-37D2-4470-BF74-845E897954C6}"/>
          </ac:spMkLst>
        </pc:spChg>
        <pc:grpChg chg="add">
          <ac:chgData name="CHANDANA MN" userId="S::mchandanabtech20@ced.alliance.edu.in::d70552fc-75e6-44d9-a196-8a309e47e583" providerId="AD" clId="Web-{CAC99478-7DAE-6BCA-B246-8272730D3DF3}" dt="2021-07-20T09:20:44.019" v="637"/>
          <ac:grpSpMkLst>
            <pc:docMk/>
            <pc:sldMk cId="2451842683" sldId="267"/>
            <ac:grpSpMk id="11" creationId="{6F3B5563-53C7-4E0A-A4B8-8E56453344EC}"/>
          </ac:grpSpMkLst>
        </pc:grpChg>
        <pc:graphicFrameChg chg="add mod">
          <ac:chgData name="CHANDANA MN" userId="S::mchandanabtech20@ced.alliance.edu.in::d70552fc-75e6-44d9-a196-8a309e47e583" providerId="AD" clId="Web-{CAC99478-7DAE-6BCA-B246-8272730D3DF3}" dt="2021-07-20T09:21:41.598" v="643" actId="14100"/>
          <ac:graphicFrameMkLst>
            <pc:docMk/>
            <pc:sldMk cId="2451842683" sldId="267"/>
            <ac:graphicFrameMk id="5" creationId="{10A17F6A-2E0D-4E75-A207-93E82DDFD5B1}"/>
          </ac:graphicFrameMkLst>
        </pc:graphicFrameChg>
      </pc:sldChg>
      <pc:sldChg chg="addSp delSp modSp new mod modClrScheme chgLayout">
        <pc:chgData name="CHANDANA MN" userId="S::mchandanabtech20@ced.alliance.edu.in::d70552fc-75e6-44d9-a196-8a309e47e583" providerId="AD" clId="Web-{CAC99478-7DAE-6BCA-B246-8272730D3DF3}" dt="2021-07-20T09:27:28.524" v="672" actId="1076"/>
        <pc:sldMkLst>
          <pc:docMk/>
          <pc:sldMk cId="4212885611" sldId="268"/>
        </pc:sldMkLst>
        <pc:spChg chg="del mod ord">
          <ac:chgData name="CHANDANA MN" userId="S::mchandanabtech20@ced.alliance.edu.in::d70552fc-75e6-44d9-a196-8a309e47e583" providerId="AD" clId="Web-{CAC99478-7DAE-6BCA-B246-8272730D3DF3}" dt="2021-07-20T09:18:15.314" v="620"/>
          <ac:spMkLst>
            <pc:docMk/>
            <pc:sldMk cId="4212885611" sldId="268"/>
            <ac:spMk id="2" creationId="{87ED2EC7-93CB-450F-8BC0-16ABD2ECBE6A}"/>
          </ac:spMkLst>
        </pc:spChg>
        <pc:spChg chg="mod ord">
          <ac:chgData name="CHANDANA MN" userId="S::mchandanabtech20@ced.alliance.edu.in::d70552fc-75e6-44d9-a196-8a309e47e583" providerId="AD" clId="Web-{CAC99478-7DAE-6BCA-B246-8272730D3DF3}" dt="2021-07-20T09:22:38.693" v="650" actId="20577"/>
          <ac:spMkLst>
            <pc:docMk/>
            <pc:sldMk cId="4212885611" sldId="268"/>
            <ac:spMk id="3" creationId="{32839F43-C07C-4D62-B9DE-414D00CE3716}"/>
          </ac:spMkLst>
        </pc:spChg>
        <pc:spChg chg="add mod ord">
          <ac:chgData name="CHANDANA MN" userId="S::mchandanabtech20@ced.alliance.edu.in::d70552fc-75e6-44d9-a196-8a309e47e583" providerId="AD" clId="Web-{CAC99478-7DAE-6BCA-B246-8272730D3DF3}" dt="2021-07-20T09:22:26.927" v="648" actId="20577"/>
          <ac:spMkLst>
            <pc:docMk/>
            <pc:sldMk cId="4212885611" sldId="268"/>
            <ac:spMk id="4" creationId="{8EB88BBC-5CB0-4FDB-9BFB-2151DA694918}"/>
          </ac:spMkLst>
        </pc:spChg>
        <pc:spChg chg="add mod ord">
          <ac:chgData name="CHANDANA MN" userId="S::mchandanabtech20@ced.alliance.edu.in::d70552fc-75e6-44d9-a196-8a309e47e583" providerId="AD" clId="Web-{CAC99478-7DAE-6BCA-B246-8272730D3DF3}" dt="2021-07-20T09:22:31.661" v="649" actId="20577"/>
          <ac:spMkLst>
            <pc:docMk/>
            <pc:sldMk cId="4212885611" sldId="268"/>
            <ac:spMk id="5" creationId="{D5572C4E-6943-46A9-8D32-95B99FDF3358}"/>
          </ac:spMkLst>
        </pc:spChg>
        <pc:spChg chg="add mod ord">
          <ac:chgData name="CHANDANA MN" userId="S::mchandanabtech20@ced.alliance.edu.in::d70552fc-75e6-44d9-a196-8a309e47e583" providerId="AD" clId="Web-{CAC99478-7DAE-6BCA-B246-8272730D3DF3}" dt="2021-07-20T09:22:17.786" v="647" actId="1076"/>
          <ac:spMkLst>
            <pc:docMk/>
            <pc:sldMk cId="4212885611" sldId="268"/>
            <ac:spMk id="6" creationId="{4016C9E4-E908-4B6D-A1D2-485B1FBEEC4C}"/>
          </ac:spMkLst>
        </pc:spChg>
        <pc:spChg chg="add mod">
          <ac:chgData name="CHANDANA MN" userId="S::mchandanabtech20@ced.alliance.edu.in::d70552fc-75e6-44d9-a196-8a309e47e583" providerId="AD" clId="Web-{CAC99478-7DAE-6BCA-B246-8272730D3DF3}" dt="2021-07-20T09:27:11.774" v="668" actId="1076"/>
          <ac:spMkLst>
            <pc:docMk/>
            <pc:sldMk cId="4212885611" sldId="268"/>
            <ac:spMk id="9" creationId="{B5AAA6FD-DF34-4DF3-A871-8C2084017AB4}"/>
          </ac:spMkLst>
        </pc:spChg>
        <pc:spChg chg="add mod">
          <ac:chgData name="CHANDANA MN" userId="S::mchandanabtech20@ced.alliance.edu.in::d70552fc-75e6-44d9-a196-8a309e47e583" providerId="AD" clId="Web-{CAC99478-7DAE-6BCA-B246-8272730D3DF3}" dt="2021-07-20T09:27:28.524" v="672" actId="1076"/>
          <ac:spMkLst>
            <pc:docMk/>
            <pc:sldMk cId="4212885611" sldId="268"/>
            <ac:spMk id="10" creationId="{B72A6976-60B8-48E5-B375-4769C558E174}"/>
          </ac:spMkLst>
        </pc:spChg>
        <pc:picChg chg="add mod modCrop">
          <ac:chgData name="CHANDANA MN" userId="S::mchandanabtech20@ced.alliance.edu.in::d70552fc-75e6-44d9-a196-8a309e47e583" providerId="AD" clId="Web-{CAC99478-7DAE-6BCA-B246-8272730D3DF3}" dt="2021-07-20T09:24:56.741" v="654"/>
          <ac:picMkLst>
            <pc:docMk/>
            <pc:sldMk cId="4212885611" sldId="268"/>
            <ac:picMk id="7" creationId="{C99250D5-13D8-4D66-977D-F891EFE9DBBF}"/>
          </ac:picMkLst>
        </pc:picChg>
        <pc:picChg chg="add mod modCrop">
          <ac:chgData name="CHANDANA MN" userId="S::mchandanabtech20@ced.alliance.edu.in::d70552fc-75e6-44d9-a196-8a309e47e583" providerId="AD" clId="Web-{CAC99478-7DAE-6BCA-B246-8272730D3DF3}" dt="2021-07-20T09:26:49.571" v="664" actId="1076"/>
          <ac:picMkLst>
            <pc:docMk/>
            <pc:sldMk cId="4212885611" sldId="268"/>
            <ac:picMk id="8" creationId="{AE90C74C-D14F-40D6-9845-E703B151F1E9}"/>
          </ac:picMkLst>
        </pc:picChg>
      </pc:sldChg>
      <pc:sldChg chg="addSp delSp modSp new mod setBg">
        <pc:chgData name="CHANDANA MN" userId="S::mchandanabtech20@ced.alliance.edu.in::d70552fc-75e6-44d9-a196-8a309e47e583" providerId="AD" clId="Web-{CAC99478-7DAE-6BCA-B246-8272730D3DF3}" dt="2021-07-20T09:33:35.325" v="692" actId="14100"/>
        <pc:sldMkLst>
          <pc:docMk/>
          <pc:sldMk cId="903390678" sldId="269"/>
        </pc:sldMkLst>
        <pc:spChg chg="mod">
          <ac:chgData name="CHANDANA MN" userId="S::mchandanabtech20@ced.alliance.edu.in::d70552fc-75e6-44d9-a196-8a309e47e583" providerId="AD" clId="Web-{CAC99478-7DAE-6BCA-B246-8272730D3DF3}" dt="2021-07-20T09:33:35.325" v="692" actId="14100"/>
          <ac:spMkLst>
            <pc:docMk/>
            <pc:sldMk cId="903390678" sldId="269"/>
            <ac:spMk id="2" creationId="{FA4F6B97-F185-42A6-B58D-4EFA13361014}"/>
          </ac:spMkLst>
        </pc:spChg>
        <pc:spChg chg="del">
          <ac:chgData name="CHANDANA MN" userId="S::mchandanabtech20@ced.alliance.edu.in::d70552fc-75e6-44d9-a196-8a309e47e583" providerId="AD" clId="Web-{CAC99478-7DAE-6BCA-B246-8272730D3DF3}" dt="2021-07-20T09:31:51.808" v="677"/>
          <ac:spMkLst>
            <pc:docMk/>
            <pc:sldMk cId="903390678" sldId="269"/>
            <ac:spMk id="3" creationId="{24698514-8BB8-49C4-9793-45380187C361}"/>
          </ac:spMkLst>
        </pc:spChg>
        <pc:spChg chg="add del">
          <ac:chgData name="CHANDANA MN" userId="S::mchandanabtech20@ced.alliance.edu.in::d70552fc-75e6-44d9-a196-8a309e47e583" providerId="AD" clId="Web-{CAC99478-7DAE-6BCA-B246-8272730D3DF3}" dt="2021-07-20T09:32:19.199" v="681"/>
          <ac:spMkLst>
            <pc:docMk/>
            <pc:sldMk cId="903390678" sldId="269"/>
            <ac:spMk id="9" creationId="{435959F4-53DA-47FF-BC24-1E5B75C69876}"/>
          </ac:spMkLst>
        </pc:spChg>
        <pc:spChg chg="add del">
          <ac:chgData name="CHANDANA MN" userId="S::mchandanabtech20@ced.alliance.edu.in::d70552fc-75e6-44d9-a196-8a309e47e583" providerId="AD" clId="Web-{CAC99478-7DAE-6BCA-B246-8272730D3DF3}" dt="2021-07-20T09:32:19.199" v="681"/>
          <ac:spMkLst>
            <pc:docMk/>
            <pc:sldMk cId="903390678" sldId="269"/>
            <ac:spMk id="20" creationId="{59226104-0061-4319-8237-9C001BF85D49}"/>
          </ac:spMkLst>
        </pc:spChg>
        <pc:spChg chg="add del">
          <ac:chgData name="CHANDANA MN" userId="S::mchandanabtech20@ced.alliance.edu.in::d70552fc-75e6-44d9-a196-8a309e47e583" providerId="AD" clId="Web-{CAC99478-7DAE-6BCA-B246-8272730D3DF3}" dt="2021-07-20T09:32:19.199" v="681"/>
          <ac:spMkLst>
            <pc:docMk/>
            <pc:sldMk cId="903390678" sldId="269"/>
            <ac:spMk id="30" creationId="{A5D0B0D3-D735-4619-AA45-B57B791E1744}"/>
          </ac:spMkLst>
        </pc:spChg>
        <pc:spChg chg="add del">
          <ac:chgData name="CHANDANA MN" userId="S::mchandanabtech20@ced.alliance.edu.in::d70552fc-75e6-44d9-a196-8a309e47e583" providerId="AD" clId="Web-{CAC99478-7DAE-6BCA-B246-8272730D3DF3}" dt="2021-07-20T09:32:19.199" v="681"/>
          <ac:spMkLst>
            <pc:docMk/>
            <pc:sldMk cId="903390678" sldId="269"/>
            <ac:spMk id="32" creationId="{CF7F2079-504C-499A-A644-58F4DDC7643B}"/>
          </ac:spMkLst>
        </pc:spChg>
        <pc:spChg chg="add del">
          <ac:chgData name="CHANDANA MN" userId="S::mchandanabtech20@ced.alliance.edu.in::d70552fc-75e6-44d9-a196-8a309e47e583" providerId="AD" clId="Web-{CAC99478-7DAE-6BCA-B246-8272730D3DF3}" dt="2021-07-20T09:32:19.199" v="681"/>
          <ac:spMkLst>
            <pc:docMk/>
            <pc:sldMk cId="903390678" sldId="269"/>
            <ac:spMk id="42" creationId="{3D505D40-32E9-4C48-81F8-AD80433BE6B7}"/>
          </ac:spMkLst>
        </pc:spChg>
        <pc:spChg chg="add del">
          <ac:chgData name="CHANDANA MN" userId="S::mchandanabtech20@ced.alliance.edu.in::d70552fc-75e6-44d9-a196-8a309e47e583" providerId="AD" clId="Web-{CAC99478-7DAE-6BCA-B246-8272730D3DF3}" dt="2021-07-20T09:32:36.903" v="684"/>
          <ac:spMkLst>
            <pc:docMk/>
            <pc:sldMk cId="903390678" sldId="269"/>
            <ac:spMk id="56" creationId="{435959F4-53DA-47FF-BC24-1E5B75C69876}"/>
          </ac:spMkLst>
        </pc:spChg>
        <pc:spChg chg="add del">
          <ac:chgData name="CHANDANA MN" userId="S::mchandanabtech20@ced.alliance.edu.in::d70552fc-75e6-44d9-a196-8a309e47e583" providerId="AD" clId="Web-{CAC99478-7DAE-6BCA-B246-8272730D3DF3}" dt="2021-07-20T09:32:36.903" v="684"/>
          <ac:spMkLst>
            <pc:docMk/>
            <pc:sldMk cId="903390678" sldId="269"/>
            <ac:spMk id="67" creationId="{59226104-0061-4319-8237-9C001BF85D49}"/>
          </ac:spMkLst>
        </pc:spChg>
        <pc:spChg chg="add del">
          <ac:chgData name="CHANDANA MN" userId="S::mchandanabtech20@ced.alliance.edu.in::d70552fc-75e6-44d9-a196-8a309e47e583" providerId="AD" clId="Web-{CAC99478-7DAE-6BCA-B246-8272730D3DF3}" dt="2021-07-20T09:32:36.903" v="684"/>
          <ac:spMkLst>
            <pc:docMk/>
            <pc:sldMk cId="903390678" sldId="269"/>
            <ac:spMk id="77" creationId="{A5D0B0D3-D735-4619-AA45-B57B791E1744}"/>
          </ac:spMkLst>
        </pc:spChg>
        <pc:spChg chg="add del">
          <ac:chgData name="CHANDANA MN" userId="S::mchandanabtech20@ced.alliance.edu.in::d70552fc-75e6-44d9-a196-8a309e47e583" providerId="AD" clId="Web-{CAC99478-7DAE-6BCA-B246-8272730D3DF3}" dt="2021-07-20T09:32:36.903" v="684"/>
          <ac:spMkLst>
            <pc:docMk/>
            <pc:sldMk cId="903390678" sldId="269"/>
            <ac:spMk id="87" creationId="{752C2BA4-3BBE-4D22-A0D9-8D2A7B8F1C71}"/>
          </ac:spMkLst>
        </pc:spChg>
        <pc:spChg chg="add del">
          <ac:chgData name="CHANDANA MN" userId="S::mchandanabtech20@ced.alliance.edu.in::d70552fc-75e6-44d9-a196-8a309e47e583" providerId="AD" clId="Web-{CAC99478-7DAE-6BCA-B246-8272730D3DF3}" dt="2021-07-20T09:32:36.903" v="684"/>
          <ac:spMkLst>
            <pc:docMk/>
            <pc:sldMk cId="903390678" sldId="269"/>
            <ac:spMk id="89" creationId="{82AA7049-B18D-49D6-AD7D-DBB9E19FBB78}"/>
          </ac:spMkLst>
        </pc:spChg>
        <pc:spChg chg="add">
          <ac:chgData name="CHANDANA MN" userId="S::mchandanabtech20@ced.alliance.edu.in::d70552fc-75e6-44d9-a196-8a309e47e583" providerId="AD" clId="Web-{CAC99478-7DAE-6BCA-B246-8272730D3DF3}" dt="2021-07-20T09:32:36.903" v="684"/>
          <ac:spMkLst>
            <pc:docMk/>
            <pc:sldMk cId="903390678" sldId="269"/>
            <ac:spMk id="101" creationId="{435959F4-53DA-47FF-BC24-1E5B75C69876}"/>
          </ac:spMkLst>
        </pc:spChg>
        <pc:spChg chg="add">
          <ac:chgData name="CHANDANA MN" userId="S::mchandanabtech20@ced.alliance.edu.in::d70552fc-75e6-44d9-a196-8a309e47e583" providerId="AD" clId="Web-{CAC99478-7DAE-6BCA-B246-8272730D3DF3}" dt="2021-07-20T09:32:36.903" v="684"/>
          <ac:spMkLst>
            <pc:docMk/>
            <pc:sldMk cId="903390678" sldId="269"/>
            <ac:spMk id="112" creationId="{59226104-0061-4319-8237-9C001BF85D49}"/>
          </ac:spMkLst>
        </pc:spChg>
        <pc:spChg chg="add">
          <ac:chgData name="CHANDANA MN" userId="S::mchandanabtech20@ced.alliance.edu.in::d70552fc-75e6-44d9-a196-8a309e47e583" providerId="AD" clId="Web-{CAC99478-7DAE-6BCA-B246-8272730D3DF3}" dt="2021-07-20T09:32:36.903" v="684"/>
          <ac:spMkLst>
            <pc:docMk/>
            <pc:sldMk cId="903390678" sldId="269"/>
            <ac:spMk id="122" creationId="{A5D0B0D3-D735-4619-AA45-B57B791E1744}"/>
          </ac:spMkLst>
        </pc:spChg>
        <pc:spChg chg="add">
          <ac:chgData name="CHANDANA MN" userId="S::mchandanabtech20@ced.alliance.edu.in::d70552fc-75e6-44d9-a196-8a309e47e583" providerId="AD" clId="Web-{CAC99478-7DAE-6BCA-B246-8272730D3DF3}" dt="2021-07-20T09:32:36.903" v="684"/>
          <ac:spMkLst>
            <pc:docMk/>
            <pc:sldMk cId="903390678" sldId="269"/>
            <ac:spMk id="124" creationId="{CF7F2079-504C-499A-A644-58F4DDC7643B}"/>
          </ac:spMkLst>
        </pc:spChg>
        <pc:spChg chg="add">
          <ac:chgData name="CHANDANA MN" userId="S::mchandanabtech20@ced.alliance.edu.in::d70552fc-75e6-44d9-a196-8a309e47e583" providerId="AD" clId="Web-{CAC99478-7DAE-6BCA-B246-8272730D3DF3}" dt="2021-07-20T09:32:36.903" v="684"/>
          <ac:spMkLst>
            <pc:docMk/>
            <pc:sldMk cId="903390678" sldId="269"/>
            <ac:spMk id="134" creationId="{3D505D40-32E9-4C48-81F8-AD80433BE6B7}"/>
          </ac:spMkLst>
        </pc:spChg>
        <pc:grpChg chg="add del">
          <ac:chgData name="CHANDANA MN" userId="S::mchandanabtech20@ced.alliance.edu.in::d70552fc-75e6-44d9-a196-8a309e47e583" providerId="AD" clId="Web-{CAC99478-7DAE-6BCA-B246-8272730D3DF3}" dt="2021-07-20T09:32:19.199" v="681"/>
          <ac:grpSpMkLst>
            <pc:docMk/>
            <pc:sldMk cId="903390678" sldId="269"/>
            <ac:grpSpMk id="11" creationId="{A7CF83E8-F6F0-41E3-B580-7412A04DDFB5}"/>
          </ac:grpSpMkLst>
        </pc:grpChg>
        <pc:grpChg chg="add del">
          <ac:chgData name="CHANDANA MN" userId="S::mchandanabtech20@ced.alliance.edu.in::d70552fc-75e6-44d9-a196-8a309e47e583" providerId="AD" clId="Web-{CAC99478-7DAE-6BCA-B246-8272730D3DF3}" dt="2021-07-20T09:32:19.199" v="681"/>
          <ac:grpSpMkLst>
            <pc:docMk/>
            <pc:sldMk cId="903390678" sldId="269"/>
            <ac:grpSpMk id="22" creationId="{51B01909-73B8-4486-A749-C643B1D7E361}"/>
          </ac:grpSpMkLst>
        </pc:grpChg>
        <pc:grpChg chg="add del">
          <ac:chgData name="CHANDANA MN" userId="S::mchandanabtech20@ced.alliance.edu.in::d70552fc-75e6-44d9-a196-8a309e47e583" providerId="AD" clId="Web-{CAC99478-7DAE-6BCA-B246-8272730D3DF3}" dt="2021-07-20T09:32:19.199" v="681"/>
          <ac:grpSpMkLst>
            <pc:docMk/>
            <pc:sldMk cId="903390678" sldId="269"/>
            <ac:grpSpMk id="34" creationId="{DBBA0A0D-8F6A-400A-9E49-8C008E2C7DB1}"/>
          </ac:grpSpMkLst>
        </pc:grpChg>
        <pc:grpChg chg="add del">
          <ac:chgData name="CHANDANA MN" userId="S::mchandanabtech20@ced.alliance.edu.in::d70552fc-75e6-44d9-a196-8a309e47e583" providerId="AD" clId="Web-{CAC99478-7DAE-6BCA-B246-8272730D3DF3}" dt="2021-07-20T09:32:19.199" v="681"/>
          <ac:grpSpMkLst>
            <pc:docMk/>
            <pc:sldMk cId="903390678" sldId="269"/>
            <ac:grpSpMk id="44" creationId="{C507BF36-B92B-4CAC-BCA7-8364B51E1F09}"/>
          </ac:grpSpMkLst>
        </pc:grpChg>
        <pc:grpChg chg="add del">
          <ac:chgData name="CHANDANA MN" userId="S::mchandanabtech20@ced.alliance.edu.in::d70552fc-75e6-44d9-a196-8a309e47e583" providerId="AD" clId="Web-{CAC99478-7DAE-6BCA-B246-8272730D3DF3}" dt="2021-07-20T09:32:36.903" v="684"/>
          <ac:grpSpMkLst>
            <pc:docMk/>
            <pc:sldMk cId="903390678" sldId="269"/>
            <ac:grpSpMk id="58" creationId="{A7CF83E8-F6F0-41E3-B580-7412A04DDFB5}"/>
          </ac:grpSpMkLst>
        </pc:grpChg>
        <pc:grpChg chg="add del">
          <ac:chgData name="CHANDANA MN" userId="S::mchandanabtech20@ced.alliance.edu.in::d70552fc-75e6-44d9-a196-8a309e47e583" providerId="AD" clId="Web-{CAC99478-7DAE-6BCA-B246-8272730D3DF3}" dt="2021-07-20T09:32:36.903" v="684"/>
          <ac:grpSpMkLst>
            <pc:docMk/>
            <pc:sldMk cId="903390678" sldId="269"/>
            <ac:grpSpMk id="69" creationId="{51B01909-73B8-4486-A749-C643B1D7E361}"/>
          </ac:grpSpMkLst>
        </pc:grpChg>
        <pc:grpChg chg="add del">
          <ac:chgData name="CHANDANA MN" userId="S::mchandanabtech20@ced.alliance.edu.in::d70552fc-75e6-44d9-a196-8a309e47e583" providerId="AD" clId="Web-{CAC99478-7DAE-6BCA-B246-8272730D3DF3}" dt="2021-07-20T09:32:36.903" v="684"/>
          <ac:grpSpMkLst>
            <pc:docMk/>
            <pc:sldMk cId="903390678" sldId="269"/>
            <ac:grpSpMk id="79" creationId="{06B4C967-D337-479B-87CA-7587B7FCFF5E}"/>
          </ac:grpSpMkLst>
        </pc:grpChg>
        <pc:grpChg chg="add del">
          <ac:chgData name="CHANDANA MN" userId="S::mchandanabtech20@ced.alliance.edu.in::d70552fc-75e6-44d9-a196-8a309e47e583" providerId="AD" clId="Web-{CAC99478-7DAE-6BCA-B246-8272730D3DF3}" dt="2021-07-20T09:32:36.903" v="684"/>
          <ac:grpSpMkLst>
            <pc:docMk/>
            <pc:sldMk cId="903390678" sldId="269"/>
            <ac:grpSpMk id="91" creationId="{3850DB66-16D1-4953-A6E3-FCA3DC5F276F}"/>
          </ac:grpSpMkLst>
        </pc:grpChg>
        <pc:grpChg chg="add">
          <ac:chgData name="CHANDANA MN" userId="S::mchandanabtech20@ced.alliance.edu.in::d70552fc-75e6-44d9-a196-8a309e47e583" providerId="AD" clId="Web-{CAC99478-7DAE-6BCA-B246-8272730D3DF3}" dt="2021-07-20T09:32:36.903" v="684"/>
          <ac:grpSpMkLst>
            <pc:docMk/>
            <pc:sldMk cId="903390678" sldId="269"/>
            <ac:grpSpMk id="103" creationId="{A7CF83E8-F6F0-41E3-B580-7412A04DDFB5}"/>
          </ac:grpSpMkLst>
        </pc:grpChg>
        <pc:grpChg chg="add">
          <ac:chgData name="CHANDANA MN" userId="S::mchandanabtech20@ced.alliance.edu.in::d70552fc-75e6-44d9-a196-8a309e47e583" providerId="AD" clId="Web-{CAC99478-7DAE-6BCA-B246-8272730D3DF3}" dt="2021-07-20T09:32:36.903" v="684"/>
          <ac:grpSpMkLst>
            <pc:docMk/>
            <pc:sldMk cId="903390678" sldId="269"/>
            <ac:grpSpMk id="114" creationId="{51B01909-73B8-4486-A749-C643B1D7E361}"/>
          </ac:grpSpMkLst>
        </pc:grpChg>
        <pc:grpChg chg="add">
          <ac:chgData name="CHANDANA MN" userId="S::mchandanabtech20@ced.alliance.edu.in::d70552fc-75e6-44d9-a196-8a309e47e583" providerId="AD" clId="Web-{CAC99478-7DAE-6BCA-B246-8272730D3DF3}" dt="2021-07-20T09:32:36.903" v="684"/>
          <ac:grpSpMkLst>
            <pc:docMk/>
            <pc:sldMk cId="903390678" sldId="269"/>
            <ac:grpSpMk id="126" creationId="{DBBA0A0D-8F6A-400A-9E49-8C008E2C7DB1}"/>
          </ac:grpSpMkLst>
        </pc:grpChg>
        <pc:grpChg chg="add">
          <ac:chgData name="CHANDANA MN" userId="S::mchandanabtech20@ced.alliance.edu.in::d70552fc-75e6-44d9-a196-8a309e47e583" providerId="AD" clId="Web-{CAC99478-7DAE-6BCA-B246-8272730D3DF3}" dt="2021-07-20T09:32:36.903" v="684"/>
          <ac:grpSpMkLst>
            <pc:docMk/>
            <pc:sldMk cId="903390678" sldId="269"/>
            <ac:grpSpMk id="136" creationId="{C507BF36-B92B-4CAC-BCA7-8364B51E1F09}"/>
          </ac:grpSpMkLst>
        </pc:grpChg>
        <pc:picChg chg="add mod ord">
          <ac:chgData name="CHANDANA MN" userId="S::mchandanabtech20@ced.alliance.edu.in::d70552fc-75e6-44d9-a196-8a309e47e583" providerId="AD" clId="Web-{CAC99478-7DAE-6BCA-B246-8272730D3DF3}" dt="2021-07-20T09:33:02.622" v="688" actId="14100"/>
          <ac:picMkLst>
            <pc:docMk/>
            <pc:sldMk cId="903390678" sldId="269"/>
            <ac:picMk id="4" creationId="{B72B35D0-979F-4D58-B579-DCCC7BDDCCA0}"/>
          </ac:picMkLst>
        </pc:picChg>
      </pc:sldChg>
      <pc:sldChg chg="addSp delSp modSp new">
        <pc:chgData name="CHANDANA MN" userId="S::mchandanabtech20@ced.alliance.edu.in::d70552fc-75e6-44d9-a196-8a309e47e583" providerId="AD" clId="Web-{CAC99478-7DAE-6BCA-B246-8272730D3DF3}" dt="2021-07-20T09:42:20.160" v="760"/>
        <pc:sldMkLst>
          <pc:docMk/>
          <pc:sldMk cId="1095953797" sldId="270"/>
        </pc:sldMkLst>
        <pc:spChg chg="mod">
          <ac:chgData name="CHANDANA MN" userId="S::mchandanabtech20@ced.alliance.edu.in::d70552fc-75e6-44d9-a196-8a309e47e583" providerId="AD" clId="Web-{CAC99478-7DAE-6BCA-B246-8272730D3DF3}" dt="2021-07-20T09:36:38.640" v="695" actId="20577"/>
          <ac:spMkLst>
            <pc:docMk/>
            <pc:sldMk cId="1095953797" sldId="270"/>
            <ac:spMk id="2" creationId="{8E3B1B13-ECEB-4628-81B4-6446546D816B}"/>
          </ac:spMkLst>
        </pc:spChg>
        <pc:spChg chg="del">
          <ac:chgData name="CHANDANA MN" userId="S::mchandanabtech20@ced.alliance.edu.in::d70552fc-75e6-44d9-a196-8a309e47e583" providerId="AD" clId="Web-{CAC99478-7DAE-6BCA-B246-8272730D3DF3}" dt="2021-07-20T09:37:19.797" v="696"/>
          <ac:spMkLst>
            <pc:docMk/>
            <pc:sldMk cId="1095953797" sldId="270"/>
            <ac:spMk id="3" creationId="{1E146131-5E9B-462C-BE9E-24DD6A4E67FB}"/>
          </ac:spMkLst>
        </pc:spChg>
        <pc:graphicFrameChg chg="add mod ord modGraphic">
          <ac:chgData name="CHANDANA MN" userId="S::mchandanabtech20@ced.alliance.edu.in::d70552fc-75e6-44d9-a196-8a309e47e583" providerId="AD" clId="Web-{CAC99478-7DAE-6BCA-B246-8272730D3DF3}" dt="2021-07-20T09:42:20.160" v="760"/>
          <ac:graphicFrameMkLst>
            <pc:docMk/>
            <pc:sldMk cId="1095953797" sldId="270"/>
            <ac:graphicFrameMk id="4" creationId="{944B4EB2-BD99-4545-B208-1ABC225A102F}"/>
          </ac:graphicFrameMkLst>
        </pc:graphicFrameChg>
      </pc:sldChg>
      <pc:sldChg chg="addSp modSp new mod setBg">
        <pc:chgData name="CHANDANA MN" userId="S::mchandanabtech20@ced.alliance.edu.in::d70552fc-75e6-44d9-a196-8a309e47e583" providerId="AD" clId="Web-{CAC99478-7DAE-6BCA-B246-8272730D3DF3}" dt="2021-07-20T09:51:18.275" v="788" actId="1076"/>
        <pc:sldMkLst>
          <pc:docMk/>
          <pc:sldMk cId="3457672743" sldId="271"/>
        </pc:sldMkLst>
        <pc:spChg chg="mod">
          <ac:chgData name="CHANDANA MN" userId="S::mchandanabtech20@ced.alliance.edu.in::d70552fc-75e6-44d9-a196-8a309e47e583" providerId="AD" clId="Web-{CAC99478-7DAE-6BCA-B246-8272730D3DF3}" dt="2021-07-20T09:51:18.275" v="788" actId="1076"/>
          <ac:spMkLst>
            <pc:docMk/>
            <pc:sldMk cId="3457672743" sldId="271"/>
            <ac:spMk id="2" creationId="{65BBD25C-049E-4D0F-B89D-1B6B762AE051}"/>
          </ac:spMkLst>
        </pc:spChg>
        <pc:spChg chg="mod">
          <ac:chgData name="CHANDANA MN" userId="S::mchandanabtech20@ced.alliance.edu.in::d70552fc-75e6-44d9-a196-8a309e47e583" providerId="AD" clId="Web-{CAC99478-7DAE-6BCA-B246-8272730D3DF3}" dt="2021-07-20T09:50:54.588" v="787" actId="14100"/>
          <ac:spMkLst>
            <pc:docMk/>
            <pc:sldMk cId="3457672743" sldId="271"/>
            <ac:spMk id="3" creationId="{52F081B1-5945-4D11-BD77-3EB88FCD9186}"/>
          </ac:spMkLst>
        </pc:spChg>
        <pc:spChg chg="add">
          <ac:chgData name="CHANDANA MN" userId="S::mchandanabtech20@ced.alliance.edu.in::d70552fc-75e6-44d9-a196-8a309e47e583" providerId="AD" clId="Web-{CAC99478-7DAE-6BCA-B246-8272730D3DF3}" dt="2021-07-20T09:49:39.274" v="773"/>
          <ac:spMkLst>
            <pc:docMk/>
            <pc:sldMk cId="3457672743" sldId="271"/>
            <ac:spMk id="8" creationId="{F420BC5C-C418-4843-B04B-6918968D0982}"/>
          </ac:spMkLst>
        </pc:spChg>
        <pc:spChg chg="add">
          <ac:chgData name="CHANDANA MN" userId="S::mchandanabtech20@ced.alliance.edu.in::d70552fc-75e6-44d9-a196-8a309e47e583" providerId="AD" clId="Web-{CAC99478-7DAE-6BCA-B246-8272730D3DF3}" dt="2021-07-20T09:49:39.274" v="773"/>
          <ac:spMkLst>
            <pc:docMk/>
            <pc:sldMk cId="3457672743" sldId="271"/>
            <ac:spMk id="10" creationId="{13E5F285-BD95-4989-B20B-77899015947C}"/>
          </ac:spMkLst>
        </pc:spChg>
        <pc:spChg chg="mod">
          <ac:chgData name="CHANDANA MN" userId="S::mchandanabtech20@ced.alliance.edu.in::d70552fc-75e6-44d9-a196-8a309e47e583" providerId="AD" clId="Web-{CAC99478-7DAE-6BCA-B246-8272730D3DF3}" dt="2021-07-20T09:50:41.041" v="784" actId="1076"/>
          <ac:spMkLst>
            <pc:docMk/>
            <pc:sldMk cId="3457672743" sldId="271"/>
            <ac:spMk id="18" creationId="{1EC741B7-EEE8-43D3-9F8E-C2B4DD1965B2}"/>
          </ac:spMkLst>
        </pc:spChg>
        <pc:spChg chg="add">
          <ac:chgData name="CHANDANA MN" userId="S::mchandanabtech20@ced.alliance.edu.in::d70552fc-75e6-44d9-a196-8a309e47e583" providerId="AD" clId="Web-{CAC99478-7DAE-6BCA-B246-8272730D3DF3}" dt="2021-07-20T09:49:39.274" v="773"/>
          <ac:spMkLst>
            <pc:docMk/>
            <pc:sldMk cId="3457672743" sldId="271"/>
            <ac:spMk id="20" creationId="{A2597A8B-414A-4F6D-9710-2F1BE256E74B}"/>
          </ac:spMkLst>
        </pc:spChg>
        <pc:grpChg chg="add">
          <ac:chgData name="CHANDANA MN" userId="S::mchandanabtech20@ced.alliance.edu.in::d70552fc-75e6-44d9-a196-8a309e47e583" providerId="AD" clId="Web-{CAC99478-7DAE-6BCA-B246-8272730D3DF3}" dt="2021-07-20T09:49:39.274" v="773"/>
          <ac:grpSpMkLst>
            <pc:docMk/>
            <pc:sldMk cId="3457672743" sldId="271"/>
            <ac:grpSpMk id="12" creationId="{6C02F4BE-6538-4CAD-B506-5FEB41D378BC}"/>
          </ac:grpSpMkLst>
        </pc:grpChg>
        <pc:grpChg chg="add">
          <ac:chgData name="CHANDANA MN" userId="S::mchandanabtech20@ced.alliance.edu.in::d70552fc-75e6-44d9-a196-8a309e47e583" providerId="AD" clId="Web-{CAC99478-7DAE-6BCA-B246-8272730D3DF3}" dt="2021-07-20T09:49:39.274" v="773"/>
          <ac:grpSpMkLst>
            <pc:docMk/>
            <pc:sldMk cId="3457672743" sldId="271"/>
            <ac:grpSpMk id="22" creationId="{09BA142B-E03A-4CCD-8C46-8BDDD96AB334}"/>
          </ac:grpSpMkLst>
        </pc:grpChg>
      </pc:sldChg>
      <pc:sldChg chg="modSp new">
        <pc:chgData name="CHANDANA MN" userId="S::mchandanabtech20@ced.alliance.edu.in::d70552fc-75e6-44d9-a196-8a309e47e583" providerId="AD" clId="Web-{CAC99478-7DAE-6BCA-B246-8272730D3DF3}" dt="2021-07-20T09:54:20.887" v="798" actId="20577"/>
        <pc:sldMkLst>
          <pc:docMk/>
          <pc:sldMk cId="956079699" sldId="272"/>
        </pc:sldMkLst>
        <pc:spChg chg="mod">
          <ac:chgData name="CHANDANA MN" userId="S::mchandanabtech20@ced.alliance.edu.in::d70552fc-75e6-44d9-a196-8a309e47e583" providerId="AD" clId="Web-{CAC99478-7DAE-6BCA-B246-8272730D3DF3}" dt="2021-07-20T09:52:30.854" v="796" actId="20577"/>
          <ac:spMkLst>
            <pc:docMk/>
            <pc:sldMk cId="956079699" sldId="272"/>
            <ac:spMk id="2" creationId="{EEB296E3-E1D1-4885-85A5-A6C6025FE700}"/>
          </ac:spMkLst>
        </pc:spChg>
        <pc:spChg chg="mod">
          <ac:chgData name="CHANDANA MN" userId="S::mchandanabtech20@ced.alliance.edu.in::d70552fc-75e6-44d9-a196-8a309e47e583" providerId="AD" clId="Web-{CAC99478-7DAE-6BCA-B246-8272730D3DF3}" dt="2021-07-20T09:54:20.887" v="798" actId="20577"/>
          <ac:spMkLst>
            <pc:docMk/>
            <pc:sldMk cId="956079699" sldId="272"/>
            <ac:spMk id="3" creationId="{9A70A90F-FA2E-49D6-9AC7-67E06CDCFA63}"/>
          </ac:spMkLst>
        </pc:spChg>
      </pc:sldChg>
      <pc:sldChg chg="addSp delSp modSp new mod setBg">
        <pc:chgData name="CHANDANA MN" userId="S::mchandanabtech20@ced.alliance.edu.in::d70552fc-75e6-44d9-a196-8a309e47e583" providerId="AD" clId="Web-{CAC99478-7DAE-6BCA-B246-8272730D3DF3}" dt="2021-07-20T09:55:06.434" v="801"/>
        <pc:sldMkLst>
          <pc:docMk/>
          <pc:sldMk cId="3770338528" sldId="273"/>
        </pc:sldMkLst>
        <pc:spChg chg="del">
          <ac:chgData name="CHANDANA MN" userId="S::mchandanabtech20@ced.alliance.edu.in::d70552fc-75e6-44d9-a196-8a309e47e583" providerId="AD" clId="Web-{CAC99478-7DAE-6BCA-B246-8272730D3DF3}" dt="2021-07-20T09:55:06.434" v="801"/>
          <ac:spMkLst>
            <pc:docMk/>
            <pc:sldMk cId="3770338528" sldId="273"/>
            <ac:spMk id="2" creationId="{257F678C-C253-491F-88E9-BD02DAAC27C7}"/>
          </ac:spMkLst>
        </pc:spChg>
        <pc:spChg chg="del">
          <ac:chgData name="CHANDANA MN" userId="S::mchandanabtech20@ced.alliance.edu.in::d70552fc-75e6-44d9-a196-8a309e47e583" providerId="AD" clId="Web-{CAC99478-7DAE-6BCA-B246-8272730D3DF3}" dt="2021-07-20T09:55:00.309" v="800"/>
          <ac:spMkLst>
            <pc:docMk/>
            <pc:sldMk cId="3770338528" sldId="273"/>
            <ac:spMk id="3" creationId="{AA63CD4B-35CB-4D1C-8A64-A09BCD186271}"/>
          </ac:spMkLst>
        </pc:spChg>
        <pc:spChg chg="add">
          <ac:chgData name="CHANDANA MN" userId="S::mchandanabtech20@ced.alliance.edu.in::d70552fc-75e6-44d9-a196-8a309e47e583" providerId="AD" clId="Web-{CAC99478-7DAE-6BCA-B246-8272730D3DF3}" dt="2021-07-20T09:55:06.434" v="801"/>
          <ac:spMkLst>
            <pc:docMk/>
            <pc:sldMk cId="3770338528" sldId="273"/>
            <ac:spMk id="9" creationId="{435959F4-53DA-47FF-BC24-1E5B75C69876}"/>
          </ac:spMkLst>
        </pc:spChg>
        <pc:spChg chg="add">
          <ac:chgData name="CHANDANA MN" userId="S::mchandanabtech20@ced.alliance.edu.in::d70552fc-75e6-44d9-a196-8a309e47e583" providerId="AD" clId="Web-{CAC99478-7DAE-6BCA-B246-8272730D3DF3}" dt="2021-07-20T09:55:06.434" v="801"/>
          <ac:spMkLst>
            <pc:docMk/>
            <pc:sldMk cId="3770338528" sldId="273"/>
            <ac:spMk id="20" creationId="{59226104-0061-4319-8237-9C001BF85D49}"/>
          </ac:spMkLst>
        </pc:spChg>
        <pc:spChg chg="add">
          <ac:chgData name="CHANDANA MN" userId="S::mchandanabtech20@ced.alliance.edu.in::d70552fc-75e6-44d9-a196-8a309e47e583" providerId="AD" clId="Web-{CAC99478-7DAE-6BCA-B246-8272730D3DF3}" dt="2021-07-20T09:55:06.434" v="801"/>
          <ac:spMkLst>
            <pc:docMk/>
            <pc:sldMk cId="3770338528" sldId="273"/>
            <ac:spMk id="22" creationId="{A5D0B0D3-D735-4619-AA45-B57B791E1744}"/>
          </ac:spMkLst>
        </pc:spChg>
        <pc:spChg chg="add">
          <ac:chgData name="CHANDANA MN" userId="S::mchandanabtech20@ced.alliance.edu.in::d70552fc-75e6-44d9-a196-8a309e47e583" providerId="AD" clId="Web-{CAC99478-7DAE-6BCA-B246-8272730D3DF3}" dt="2021-07-20T09:55:06.434" v="801"/>
          <ac:spMkLst>
            <pc:docMk/>
            <pc:sldMk cId="3770338528" sldId="273"/>
            <ac:spMk id="24" creationId="{CF7F2079-504C-499A-A644-58F4DDC7643B}"/>
          </ac:spMkLst>
        </pc:spChg>
        <pc:spChg chg="add">
          <ac:chgData name="CHANDANA MN" userId="S::mchandanabtech20@ced.alliance.edu.in::d70552fc-75e6-44d9-a196-8a309e47e583" providerId="AD" clId="Web-{CAC99478-7DAE-6BCA-B246-8272730D3DF3}" dt="2021-07-20T09:55:06.434" v="801"/>
          <ac:spMkLst>
            <pc:docMk/>
            <pc:sldMk cId="3770338528" sldId="273"/>
            <ac:spMk id="26" creationId="{3D505D40-32E9-4C48-81F8-AD80433BE6B7}"/>
          </ac:spMkLst>
        </pc:spChg>
        <pc:grpChg chg="add">
          <ac:chgData name="CHANDANA MN" userId="S::mchandanabtech20@ced.alliance.edu.in::d70552fc-75e6-44d9-a196-8a309e47e583" providerId="AD" clId="Web-{CAC99478-7DAE-6BCA-B246-8272730D3DF3}" dt="2021-07-20T09:55:06.434" v="801"/>
          <ac:grpSpMkLst>
            <pc:docMk/>
            <pc:sldMk cId="3770338528" sldId="273"/>
            <ac:grpSpMk id="11" creationId="{A7CF83E8-F6F0-41E3-B580-7412A04DDFB5}"/>
          </ac:grpSpMkLst>
        </pc:grpChg>
        <pc:grpChg chg="add">
          <ac:chgData name="CHANDANA MN" userId="S::mchandanabtech20@ced.alliance.edu.in::d70552fc-75e6-44d9-a196-8a309e47e583" providerId="AD" clId="Web-{CAC99478-7DAE-6BCA-B246-8272730D3DF3}" dt="2021-07-20T09:55:06.434" v="801"/>
          <ac:grpSpMkLst>
            <pc:docMk/>
            <pc:sldMk cId="3770338528" sldId="273"/>
            <ac:grpSpMk id="28" creationId="{C507BF36-B92B-4CAC-BCA7-8364B51E1F09}"/>
          </ac:grpSpMkLst>
        </pc:grpChg>
        <pc:picChg chg="add mod ord">
          <ac:chgData name="CHANDANA MN" userId="S::mchandanabtech20@ced.alliance.edu.in::d70552fc-75e6-44d9-a196-8a309e47e583" providerId="AD" clId="Web-{CAC99478-7DAE-6BCA-B246-8272730D3DF3}" dt="2021-07-20T09:55:06.434" v="801"/>
          <ac:picMkLst>
            <pc:docMk/>
            <pc:sldMk cId="3770338528" sldId="273"/>
            <ac:picMk id="4" creationId="{F8472524-FDEA-46B2-8947-82BD633D75AA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EF71E6-60EC-4132-927D-89AEC05267E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0CA1940-A2EE-4E1E-8422-9E8AB313D91E}">
      <dgm:prSet/>
      <dgm:spPr/>
      <dgm:t>
        <a:bodyPr/>
        <a:lstStyle/>
        <a:p>
          <a:r>
            <a:rPr lang="en-US"/>
            <a:t>1) Fixed Resistors </a:t>
          </a:r>
        </a:p>
      </dgm:t>
    </dgm:pt>
    <dgm:pt modelId="{1413EA24-34E1-4256-9752-EA9E01386ACD}" type="parTrans" cxnId="{66666E42-1D88-4411-8771-22FE2496F2C7}">
      <dgm:prSet/>
      <dgm:spPr/>
      <dgm:t>
        <a:bodyPr/>
        <a:lstStyle/>
        <a:p>
          <a:endParaRPr lang="en-US"/>
        </a:p>
      </dgm:t>
    </dgm:pt>
    <dgm:pt modelId="{636399BC-8273-402F-AC06-E081C4149FFD}" type="sibTrans" cxnId="{66666E42-1D88-4411-8771-22FE2496F2C7}">
      <dgm:prSet/>
      <dgm:spPr/>
      <dgm:t>
        <a:bodyPr/>
        <a:lstStyle/>
        <a:p>
          <a:endParaRPr lang="en-US"/>
        </a:p>
      </dgm:t>
    </dgm:pt>
    <dgm:pt modelId="{2017D079-37CC-4D88-AF71-622275524E64}">
      <dgm:prSet/>
      <dgm:spPr/>
      <dgm:t>
        <a:bodyPr/>
        <a:lstStyle/>
        <a:p>
          <a:r>
            <a:rPr lang="en-US"/>
            <a:t>2) Variable Resistors </a:t>
          </a:r>
        </a:p>
      </dgm:t>
    </dgm:pt>
    <dgm:pt modelId="{D68A4589-EB70-4B3F-A460-689F988098EB}" type="parTrans" cxnId="{5F419DFE-EA6E-498B-96DB-48B1CDA08903}">
      <dgm:prSet/>
      <dgm:spPr/>
      <dgm:t>
        <a:bodyPr/>
        <a:lstStyle/>
        <a:p>
          <a:endParaRPr lang="en-US"/>
        </a:p>
      </dgm:t>
    </dgm:pt>
    <dgm:pt modelId="{7D0E43EE-46AE-422D-8AD1-6B60E530B4E0}" type="sibTrans" cxnId="{5F419DFE-EA6E-498B-96DB-48B1CDA08903}">
      <dgm:prSet/>
      <dgm:spPr/>
      <dgm:t>
        <a:bodyPr/>
        <a:lstStyle/>
        <a:p>
          <a:endParaRPr lang="en-US"/>
        </a:p>
      </dgm:t>
    </dgm:pt>
    <dgm:pt modelId="{05C7CF7E-7913-47AB-90FE-9FF9B09ED355}" type="pres">
      <dgm:prSet presAssocID="{CDEF71E6-60EC-4132-927D-89AEC05267E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D437CF2-3A92-49EB-9DBA-62CDA7203845}" type="pres">
      <dgm:prSet presAssocID="{70CA1940-A2EE-4E1E-8422-9E8AB313D91E}" presName="hierRoot1" presStyleCnt="0"/>
      <dgm:spPr/>
    </dgm:pt>
    <dgm:pt modelId="{18876454-AC26-4B7A-BF42-8EAC3013EE01}" type="pres">
      <dgm:prSet presAssocID="{70CA1940-A2EE-4E1E-8422-9E8AB313D91E}" presName="composite" presStyleCnt="0"/>
      <dgm:spPr/>
    </dgm:pt>
    <dgm:pt modelId="{35883E87-83E4-4E2B-9B13-73BF81CD1623}" type="pres">
      <dgm:prSet presAssocID="{70CA1940-A2EE-4E1E-8422-9E8AB313D91E}" presName="background" presStyleLbl="node0" presStyleIdx="0" presStyleCnt="2"/>
      <dgm:spPr/>
    </dgm:pt>
    <dgm:pt modelId="{E6F1BE10-615F-4672-A4EF-0FD0C73EAC62}" type="pres">
      <dgm:prSet presAssocID="{70CA1940-A2EE-4E1E-8422-9E8AB313D91E}" presName="text" presStyleLbl="fgAcc0" presStyleIdx="0" presStyleCnt="2">
        <dgm:presLayoutVars>
          <dgm:chPref val="3"/>
        </dgm:presLayoutVars>
      </dgm:prSet>
      <dgm:spPr/>
    </dgm:pt>
    <dgm:pt modelId="{B7158978-AA47-47F8-B80B-02DED06F792A}" type="pres">
      <dgm:prSet presAssocID="{70CA1940-A2EE-4E1E-8422-9E8AB313D91E}" presName="hierChild2" presStyleCnt="0"/>
      <dgm:spPr/>
    </dgm:pt>
    <dgm:pt modelId="{73C2B67D-8B89-4F1B-B533-9B346DB71548}" type="pres">
      <dgm:prSet presAssocID="{2017D079-37CC-4D88-AF71-622275524E64}" presName="hierRoot1" presStyleCnt="0"/>
      <dgm:spPr/>
    </dgm:pt>
    <dgm:pt modelId="{7713884B-26D3-4793-9561-8499DA43C9A4}" type="pres">
      <dgm:prSet presAssocID="{2017D079-37CC-4D88-AF71-622275524E64}" presName="composite" presStyleCnt="0"/>
      <dgm:spPr/>
    </dgm:pt>
    <dgm:pt modelId="{17648047-F098-43D9-AD06-D32FCE3FC142}" type="pres">
      <dgm:prSet presAssocID="{2017D079-37CC-4D88-AF71-622275524E64}" presName="background" presStyleLbl="node0" presStyleIdx="1" presStyleCnt="2"/>
      <dgm:spPr/>
    </dgm:pt>
    <dgm:pt modelId="{6EC0A4E3-37D0-4A91-8C54-39708344C9D5}" type="pres">
      <dgm:prSet presAssocID="{2017D079-37CC-4D88-AF71-622275524E64}" presName="text" presStyleLbl="fgAcc0" presStyleIdx="1" presStyleCnt="2">
        <dgm:presLayoutVars>
          <dgm:chPref val="3"/>
        </dgm:presLayoutVars>
      </dgm:prSet>
      <dgm:spPr/>
    </dgm:pt>
    <dgm:pt modelId="{A46FE579-0CFD-46AC-A983-7976B0937F2E}" type="pres">
      <dgm:prSet presAssocID="{2017D079-37CC-4D88-AF71-622275524E64}" presName="hierChild2" presStyleCnt="0"/>
      <dgm:spPr/>
    </dgm:pt>
  </dgm:ptLst>
  <dgm:cxnLst>
    <dgm:cxn modelId="{66666E42-1D88-4411-8771-22FE2496F2C7}" srcId="{CDEF71E6-60EC-4132-927D-89AEC05267E7}" destId="{70CA1940-A2EE-4E1E-8422-9E8AB313D91E}" srcOrd="0" destOrd="0" parTransId="{1413EA24-34E1-4256-9752-EA9E01386ACD}" sibTransId="{636399BC-8273-402F-AC06-E081C4149FFD}"/>
    <dgm:cxn modelId="{60F3EF7D-F576-45BA-A974-AB2F384A5A7F}" type="presOf" srcId="{2017D079-37CC-4D88-AF71-622275524E64}" destId="{6EC0A4E3-37D0-4A91-8C54-39708344C9D5}" srcOrd="0" destOrd="0" presId="urn:microsoft.com/office/officeart/2005/8/layout/hierarchy1"/>
    <dgm:cxn modelId="{CF929087-C3AF-40DD-9ECF-2B6F5DA2974E}" type="presOf" srcId="{70CA1940-A2EE-4E1E-8422-9E8AB313D91E}" destId="{E6F1BE10-615F-4672-A4EF-0FD0C73EAC62}" srcOrd="0" destOrd="0" presId="urn:microsoft.com/office/officeart/2005/8/layout/hierarchy1"/>
    <dgm:cxn modelId="{3B2253F1-1688-4D98-95A6-766371A7C564}" type="presOf" srcId="{CDEF71E6-60EC-4132-927D-89AEC05267E7}" destId="{05C7CF7E-7913-47AB-90FE-9FF9B09ED355}" srcOrd="0" destOrd="0" presId="urn:microsoft.com/office/officeart/2005/8/layout/hierarchy1"/>
    <dgm:cxn modelId="{5F419DFE-EA6E-498B-96DB-48B1CDA08903}" srcId="{CDEF71E6-60EC-4132-927D-89AEC05267E7}" destId="{2017D079-37CC-4D88-AF71-622275524E64}" srcOrd="1" destOrd="0" parTransId="{D68A4589-EB70-4B3F-A460-689F988098EB}" sibTransId="{7D0E43EE-46AE-422D-8AD1-6B60E530B4E0}"/>
    <dgm:cxn modelId="{DCAA76ED-48C9-4629-802C-22C52EE4EA1A}" type="presParOf" srcId="{05C7CF7E-7913-47AB-90FE-9FF9B09ED355}" destId="{ED437CF2-3A92-49EB-9DBA-62CDA7203845}" srcOrd="0" destOrd="0" presId="urn:microsoft.com/office/officeart/2005/8/layout/hierarchy1"/>
    <dgm:cxn modelId="{C6A5BF17-DCAE-470C-81BA-CAB58585CAF4}" type="presParOf" srcId="{ED437CF2-3A92-49EB-9DBA-62CDA7203845}" destId="{18876454-AC26-4B7A-BF42-8EAC3013EE01}" srcOrd="0" destOrd="0" presId="urn:microsoft.com/office/officeart/2005/8/layout/hierarchy1"/>
    <dgm:cxn modelId="{62A17BAA-EB5A-4697-AEAD-87FBEFBD783A}" type="presParOf" srcId="{18876454-AC26-4B7A-BF42-8EAC3013EE01}" destId="{35883E87-83E4-4E2B-9B13-73BF81CD1623}" srcOrd="0" destOrd="0" presId="urn:microsoft.com/office/officeart/2005/8/layout/hierarchy1"/>
    <dgm:cxn modelId="{E8357B50-C609-4EDD-8827-92350C0B52B9}" type="presParOf" srcId="{18876454-AC26-4B7A-BF42-8EAC3013EE01}" destId="{E6F1BE10-615F-4672-A4EF-0FD0C73EAC62}" srcOrd="1" destOrd="0" presId="urn:microsoft.com/office/officeart/2005/8/layout/hierarchy1"/>
    <dgm:cxn modelId="{3DC53C07-5F31-44E8-9FE0-2985DB690D8E}" type="presParOf" srcId="{ED437CF2-3A92-49EB-9DBA-62CDA7203845}" destId="{B7158978-AA47-47F8-B80B-02DED06F792A}" srcOrd="1" destOrd="0" presId="urn:microsoft.com/office/officeart/2005/8/layout/hierarchy1"/>
    <dgm:cxn modelId="{3481F497-B6AF-44AC-9FF4-3E56B2028867}" type="presParOf" srcId="{05C7CF7E-7913-47AB-90FE-9FF9B09ED355}" destId="{73C2B67D-8B89-4F1B-B533-9B346DB71548}" srcOrd="1" destOrd="0" presId="urn:microsoft.com/office/officeart/2005/8/layout/hierarchy1"/>
    <dgm:cxn modelId="{BC2DFDF1-10E7-4D9A-B8F8-5C1D2A988D4B}" type="presParOf" srcId="{73C2B67D-8B89-4F1B-B533-9B346DB71548}" destId="{7713884B-26D3-4793-9561-8499DA43C9A4}" srcOrd="0" destOrd="0" presId="urn:microsoft.com/office/officeart/2005/8/layout/hierarchy1"/>
    <dgm:cxn modelId="{9375F71D-9A95-44BF-B6FD-C5EEAC3940B8}" type="presParOf" srcId="{7713884B-26D3-4793-9561-8499DA43C9A4}" destId="{17648047-F098-43D9-AD06-D32FCE3FC142}" srcOrd="0" destOrd="0" presId="urn:microsoft.com/office/officeart/2005/8/layout/hierarchy1"/>
    <dgm:cxn modelId="{36A5503D-08CA-45AD-AA18-022B7A096EA2}" type="presParOf" srcId="{7713884B-26D3-4793-9561-8499DA43C9A4}" destId="{6EC0A4E3-37D0-4A91-8C54-39708344C9D5}" srcOrd="1" destOrd="0" presId="urn:microsoft.com/office/officeart/2005/8/layout/hierarchy1"/>
    <dgm:cxn modelId="{6DA6B738-B1D0-471E-93BF-039DB99A6D41}" type="presParOf" srcId="{73C2B67D-8B89-4F1B-B533-9B346DB71548}" destId="{A46FE579-0CFD-46AC-A983-7976B0937F2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883E87-83E4-4E2B-9B13-73BF81CD1623}">
      <dsp:nvSpPr>
        <dsp:cNvPr id="0" name=""/>
        <dsp:cNvSpPr/>
      </dsp:nvSpPr>
      <dsp:spPr>
        <a:xfrm>
          <a:off x="1119" y="49130"/>
          <a:ext cx="3928169" cy="24943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F1BE10-615F-4672-A4EF-0FD0C73EAC62}">
      <dsp:nvSpPr>
        <dsp:cNvPr id="0" name=""/>
        <dsp:cNvSpPr/>
      </dsp:nvSpPr>
      <dsp:spPr>
        <a:xfrm>
          <a:off x="437582" y="463770"/>
          <a:ext cx="3928169" cy="24943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1) Fixed Resistors </a:t>
          </a:r>
        </a:p>
      </dsp:txBody>
      <dsp:txXfrm>
        <a:off x="510640" y="536828"/>
        <a:ext cx="3782053" cy="2348271"/>
      </dsp:txXfrm>
    </dsp:sp>
    <dsp:sp modelId="{17648047-F098-43D9-AD06-D32FCE3FC142}">
      <dsp:nvSpPr>
        <dsp:cNvPr id="0" name=""/>
        <dsp:cNvSpPr/>
      </dsp:nvSpPr>
      <dsp:spPr>
        <a:xfrm>
          <a:off x="4802215" y="49130"/>
          <a:ext cx="3928169" cy="24943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C0A4E3-37D0-4A91-8C54-39708344C9D5}">
      <dsp:nvSpPr>
        <dsp:cNvPr id="0" name=""/>
        <dsp:cNvSpPr/>
      </dsp:nvSpPr>
      <dsp:spPr>
        <a:xfrm>
          <a:off x="5238678" y="463770"/>
          <a:ext cx="3928169" cy="24943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2) Variable Resistors </a:t>
          </a:r>
        </a:p>
      </dsp:txBody>
      <dsp:txXfrm>
        <a:off x="5311736" y="536828"/>
        <a:ext cx="3782053" cy="23482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7/20/2021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22055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29792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972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7/20/2021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2147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0709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5776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7/20/2021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25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7/20/2021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06363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7/20/2021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78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0082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2307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7/20/2021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85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66" r:id="rId6"/>
    <p:sldLayoutId id="2147483762" r:id="rId7"/>
    <p:sldLayoutId id="2147483763" r:id="rId8"/>
    <p:sldLayoutId id="2147483764" r:id="rId9"/>
    <p:sldLayoutId id="2147483765" r:id="rId10"/>
    <p:sldLayoutId id="21474837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google.com/url?sa=i&amp;url=https%3A%2F%2Fnoreena82.blogspot.com%2F2018%2F02%2Fresistor-symbol-in-powerpoint.html&amp;psig=AOvVaw2L6IwDcjx23c-S5VMsVEn2&amp;ust=1626853686635000&amp;source=images&amp;cd=vfe&amp;ved=0CAwQjhxqFwoTCNj9-LCV8fECFQAAAAAdAAAAABA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9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6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1056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7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8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9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5300" y="726242"/>
            <a:ext cx="5868706" cy="17987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latin typeface="Algerian"/>
              </a:rPr>
              <a:t>BASIC ELECTRONICS AND ELECTRICAL ENGINEERING</a:t>
            </a:r>
          </a:p>
          <a:p>
            <a:endParaRPr lang="en-US" sz="3100"/>
          </a:p>
        </p:txBody>
      </p:sp>
      <p:grpSp>
        <p:nvGrpSpPr>
          <p:cNvPr id="106" name="Graphic 78">
            <a:extLst>
              <a:ext uri="{FF2B5EF4-FFF2-40B4-BE49-F238E27FC236}">
                <a16:creationId xmlns:a16="http://schemas.microsoft.com/office/drawing/2014/main" id="{2EDC2578-BDB0-4118-975D-CFCE02823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63724" y="77610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07" name="Graphic 78">
              <a:extLst>
                <a:ext uri="{FF2B5EF4-FFF2-40B4-BE49-F238E27FC236}">
                  <a16:creationId xmlns:a16="http://schemas.microsoft.com/office/drawing/2014/main" id="{FB6536F0-4A9C-46C9-96E9-22CBB33E6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8" name="Graphic 78">
              <a:extLst>
                <a:ext uri="{FF2B5EF4-FFF2-40B4-BE49-F238E27FC236}">
                  <a16:creationId xmlns:a16="http://schemas.microsoft.com/office/drawing/2014/main" id="{DFD6A33A-F889-42D7-ADC2-DD9B88DF0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9" name="Graphic 78">
                <a:extLst>
                  <a:ext uri="{FF2B5EF4-FFF2-40B4-BE49-F238E27FC236}">
                    <a16:creationId xmlns:a16="http://schemas.microsoft.com/office/drawing/2014/main" id="{C375AFD7-9E86-4D19-B86E-C936D33B0D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Graphic 78">
                <a:extLst>
                  <a:ext uri="{FF2B5EF4-FFF2-40B4-BE49-F238E27FC236}">
                    <a16:creationId xmlns:a16="http://schemas.microsoft.com/office/drawing/2014/main" id="{4102C78E-31A2-4DB3-8790-415EB0B48A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Graphic 78">
                <a:extLst>
                  <a:ext uri="{FF2B5EF4-FFF2-40B4-BE49-F238E27FC236}">
                    <a16:creationId xmlns:a16="http://schemas.microsoft.com/office/drawing/2014/main" id="{4F3E144D-8167-438A-B67F-50F5D9C0C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Graphic 78">
                <a:extLst>
                  <a:ext uri="{FF2B5EF4-FFF2-40B4-BE49-F238E27FC236}">
                    <a16:creationId xmlns:a16="http://schemas.microsoft.com/office/drawing/2014/main" id="{4BE2135F-02C1-449F-B195-232E9AFDD6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EB7ECD13-BF56-4E96-AA90-770C7B83B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21" y="823208"/>
            <a:ext cx="5834499" cy="472692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03266" y="2970530"/>
            <a:ext cx="5621781" cy="276013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14300" indent="-34290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Gabriola"/>
              </a:rPr>
              <a:t>BY-  CHANDANA MN (CSE-087)    </a:t>
            </a:r>
            <a:endParaRPr lang="en-US" sz="2400" dirty="0">
              <a:latin typeface="Gabriola"/>
            </a:endParaRPr>
          </a:p>
          <a:p>
            <a:pPr marL="114300" indent="-34290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Gabriola"/>
              </a:rPr>
              <a:t>        HARSHITHA MASUR(AE-016)</a:t>
            </a:r>
            <a:endParaRPr lang="en-US" sz="2400" dirty="0">
              <a:latin typeface="Gabriola"/>
            </a:endParaRPr>
          </a:p>
          <a:p>
            <a:pPr marL="114300" indent="-34290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Gabriola"/>
              </a:rPr>
              <a:t>       PRIYANKA HANSDA(AE-009)</a:t>
            </a:r>
            <a:endParaRPr lang="en-US" sz="2400" dirty="0">
              <a:latin typeface="Gabriola"/>
            </a:endParaRPr>
          </a:p>
          <a:p>
            <a:pPr marL="114300" indent="-34290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Gabriola"/>
            </a:endParaRPr>
          </a:p>
          <a:p>
            <a:pPr marL="114300" indent="-34290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Gabriola"/>
            </a:endParaRPr>
          </a:p>
          <a:p>
            <a:pPr marL="114300" indent="-34290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Gabriola"/>
              </a:rPr>
              <a:t>ASSIGNED BY- DR.HARINATH AIREDDY</a:t>
            </a:r>
            <a:endParaRPr lang="en-US" sz="2400" dirty="0">
              <a:latin typeface="Gabriola"/>
            </a:endParaRPr>
          </a:p>
          <a:p>
            <a:pPr indent="-22860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§"/>
            </a:pPr>
            <a:endParaRPr lang="en-US" sz="2400" b="1" dirty="0">
              <a:latin typeface="Gabriola"/>
            </a:endParaRPr>
          </a:p>
          <a:p>
            <a:pPr indent="-228600">
              <a:buFont typeface="Arial" panose="020B0604020202020204" pitchFamily="34" charset="0"/>
              <a:buChar char="§"/>
            </a:pPr>
            <a:endParaRPr lang="en-US"/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E1BEDD21-8CC9-4E04-B8CF-CE59786DF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6DA475A-533E-4A16-A83E-0171FFB6D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10732601" y="535113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9EB076CD-5E1A-4B4E-8434-EB36C96CD9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6EB8026-10C9-4869-9F11-AD4C064F9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C49D45E4-020D-4F13-BA0F-A5307EA2A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20" name="Graphic 12">
              <a:extLst>
                <a:ext uri="{FF2B5EF4-FFF2-40B4-BE49-F238E27FC236}">
                  <a16:creationId xmlns:a16="http://schemas.microsoft.com/office/drawing/2014/main" id="{9C88C3FA-F709-4D00-9E6D-882DB1E28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Graphic 15">
              <a:extLst>
                <a:ext uri="{FF2B5EF4-FFF2-40B4-BE49-F238E27FC236}">
                  <a16:creationId xmlns:a16="http://schemas.microsoft.com/office/drawing/2014/main" id="{7EDA809C-8B77-4778-9050-82BA49976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Graphic 15">
              <a:extLst>
                <a:ext uri="{FF2B5EF4-FFF2-40B4-BE49-F238E27FC236}">
                  <a16:creationId xmlns:a16="http://schemas.microsoft.com/office/drawing/2014/main" id="{592CBFFA-9E14-4482-8D59-A989BAD45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D801BD80-BE9E-4AFB-BEF4-435B40BD2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22186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4DF73-4E8C-4022-9861-40D68CB6B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i="0" dirty="0">
                <a:latin typeface="Algerian"/>
                <a:ea typeface="+mj-lt"/>
                <a:cs typeface="+mj-lt"/>
              </a:rPr>
              <a:t>Apparatus Required:</a:t>
            </a:r>
            <a:r>
              <a:rPr lang="en-US" i="0" dirty="0">
                <a:ea typeface="+mj-lt"/>
                <a:cs typeface="+mj-lt"/>
              </a:rPr>
              <a:t> 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B53B14-ECEF-4D84-9381-D1B4DACDA7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5213243"/>
              </p:ext>
            </p:extLst>
          </p:nvPr>
        </p:nvGraphicFramePr>
        <p:xfrm>
          <a:off x="525463" y="2522538"/>
          <a:ext cx="100774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225">
                  <a:extLst>
                    <a:ext uri="{9D8B030D-6E8A-4147-A177-3AD203B41FA5}">
                      <a16:colId xmlns:a16="http://schemas.microsoft.com/office/drawing/2014/main" val="1910883266"/>
                    </a:ext>
                  </a:extLst>
                </a:gridCol>
                <a:gridCol w="4055495">
                  <a:extLst>
                    <a:ext uri="{9D8B030D-6E8A-4147-A177-3AD203B41FA5}">
                      <a16:colId xmlns:a16="http://schemas.microsoft.com/office/drawing/2014/main" val="1315696315"/>
                    </a:ext>
                  </a:extLst>
                </a:gridCol>
                <a:gridCol w="2519360">
                  <a:extLst>
                    <a:ext uri="{9D8B030D-6E8A-4147-A177-3AD203B41FA5}">
                      <a16:colId xmlns:a16="http://schemas.microsoft.com/office/drawing/2014/main" val="3968236210"/>
                    </a:ext>
                  </a:extLst>
                </a:gridCol>
                <a:gridCol w="2519360">
                  <a:extLst>
                    <a:ext uri="{9D8B030D-6E8A-4147-A177-3AD203B41FA5}">
                      <a16:colId xmlns:a16="http://schemas.microsoft.com/office/drawing/2014/main" val="3974025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b="0" i="0" u="none" strike="noStrike" noProof="0" dirty="0" err="1">
                          <a:latin typeface="Algerian"/>
                        </a:rPr>
                        <a:t>Sl.No</a:t>
                      </a:r>
                      <a:endParaRPr lang="en-US" sz="2400">
                        <a:latin typeface="Algeri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b="0" i="0" u="none" strike="noStrike" noProof="0" dirty="0">
                          <a:latin typeface="Algerian"/>
                        </a:rPr>
                        <a:t>Equipment</a:t>
                      </a:r>
                      <a:endParaRPr lang="en-US" sz="2400">
                        <a:latin typeface="Algeri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b="0" i="0" u="none" strike="noStrike" noProof="0" dirty="0">
                          <a:latin typeface="Algerian"/>
                        </a:rPr>
                        <a:t>Range</a:t>
                      </a:r>
                      <a:endParaRPr lang="en-US" sz="2400">
                        <a:latin typeface="Algeri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b="0" i="0" u="none" strike="noStrike" noProof="0" dirty="0">
                          <a:latin typeface="Algerian"/>
                        </a:rPr>
                        <a:t>Quantity</a:t>
                      </a:r>
                      <a:endParaRPr lang="en-US" sz="2400">
                        <a:latin typeface="Algeri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40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abriola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b="0" i="0" u="none" strike="noStrike" noProof="0" dirty="0">
                          <a:latin typeface="Gabriola"/>
                        </a:rPr>
                        <a:t>Color-coding chat</a:t>
                      </a:r>
                      <a:endParaRPr lang="en-US" sz="2400" dirty="0">
                        <a:latin typeface="Gabriol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abriola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abriola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77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abriola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b="0" i="0" u="none" strike="noStrike" noProof="0" dirty="0">
                          <a:latin typeface="Gabriola"/>
                        </a:rPr>
                        <a:t>Resistors</a:t>
                      </a:r>
                      <a:endParaRPr lang="en-US" sz="2400" dirty="0">
                        <a:latin typeface="Gabriol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abriola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b="0" i="0" u="none" strike="noStrike" noProof="0" dirty="0">
                          <a:latin typeface="Gabriola"/>
                        </a:rPr>
                        <a:t>5 to 6</a:t>
                      </a:r>
                      <a:endParaRPr lang="en-US" sz="2400" dirty="0">
                        <a:latin typeface="Gabriol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990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abriola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b="0" i="0" u="none" strike="noStrike" noProof="0" dirty="0">
                          <a:latin typeface="Gabriola"/>
                        </a:rPr>
                        <a:t>Multimeter</a:t>
                      </a:r>
                      <a:endParaRPr lang="en-US" sz="2400" dirty="0">
                        <a:latin typeface="Gabriol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abriola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abriola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081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0747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886AD-9D63-481F-BB9C-1D6CBD814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i="0" dirty="0">
                <a:latin typeface="Algerian"/>
                <a:ea typeface="+mj-lt"/>
                <a:cs typeface="+mj-lt"/>
              </a:rPr>
              <a:t>Theory:</a:t>
            </a:r>
            <a:endParaRPr lang="en-US" sz="7200" dirty="0">
              <a:latin typeface="Algeri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047E9-0FB2-45A5-835B-B52CA905A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Char char="•"/>
            </a:pPr>
            <a:r>
              <a:rPr lang="en-US" sz="2800" dirty="0">
                <a:latin typeface="Gabriola"/>
                <a:ea typeface="+mn-lt"/>
                <a:cs typeface="+mn-lt"/>
              </a:rPr>
              <a:t>Resistor is a passive electronic component, which exhibits the property of the ‘Resistance’. </a:t>
            </a:r>
          </a:p>
          <a:p>
            <a:pPr marL="342900" indent="-342900">
              <a:buChar char="•"/>
            </a:pPr>
            <a:r>
              <a:rPr lang="en-US" sz="2800" dirty="0">
                <a:latin typeface="Gabriola"/>
                <a:ea typeface="+mn-lt"/>
                <a:cs typeface="+mn-lt"/>
              </a:rPr>
              <a:t>Resistance is a physical property of the material, which opposes the flow of current. </a:t>
            </a:r>
          </a:p>
          <a:p>
            <a:pPr marL="342900" indent="-342900">
              <a:buChar char="•"/>
            </a:pPr>
            <a:r>
              <a:rPr lang="en-US" sz="2800" dirty="0">
                <a:latin typeface="Gabriola"/>
                <a:ea typeface="+mn-lt"/>
                <a:cs typeface="+mn-lt"/>
              </a:rPr>
              <a:t>Resistors are used in circuits to limit the flow of current or to provide a voltage drop. </a:t>
            </a:r>
          </a:p>
          <a:p>
            <a:pPr marL="342900" indent="-342900">
              <a:buChar char="•"/>
            </a:pPr>
            <a:r>
              <a:rPr lang="en-US" sz="2800" dirty="0">
                <a:latin typeface="Gabriola"/>
                <a:ea typeface="+mn-lt"/>
                <a:cs typeface="+mn-lt"/>
              </a:rPr>
              <a:t>Unit: Ohms (Ω) Symbol:</a:t>
            </a:r>
            <a:endParaRPr lang="en-US" sz="2800">
              <a:latin typeface="Gabriola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F7332017-3B23-410A-85F9-80277BE92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562" y="4721240"/>
            <a:ext cx="3062746" cy="15081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3ACD7E-098F-4DE4-A647-02F8CE290069}"/>
              </a:ext>
            </a:extLst>
          </p:cNvPr>
          <p:cNvSpPr txBox="1"/>
          <p:nvPr/>
        </p:nvSpPr>
        <p:spPr>
          <a:xfrm>
            <a:off x="5683045" y="510539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822186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AF584E-2454-43B1-ABB9-F4E9B3733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76" y="504391"/>
            <a:ext cx="12154620" cy="2013820"/>
          </a:xfrm>
        </p:spPr>
        <p:txBody>
          <a:bodyPr>
            <a:noAutofit/>
          </a:bodyPr>
          <a:lstStyle/>
          <a:p>
            <a:r>
              <a:rPr lang="en-US" sz="5400" i="0" dirty="0">
                <a:latin typeface="Algerian"/>
                <a:ea typeface="+mj-lt"/>
                <a:cs typeface="+mj-lt"/>
              </a:rPr>
              <a:t>Resistors are broadly classified in to two categories as</a:t>
            </a:r>
            <a:endParaRPr lang="en-US" sz="5400">
              <a:latin typeface="Algerian"/>
            </a:endParaRPr>
          </a:p>
        </p:txBody>
      </p:sp>
      <p:grpSp>
        <p:nvGrpSpPr>
          <p:cNvPr id="11" name="Graphic 78">
            <a:extLst>
              <a:ext uri="{FF2B5EF4-FFF2-40B4-BE49-F238E27FC236}">
                <a16:creationId xmlns:a16="http://schemas.microsoft.com/office/drawing/2014/main" id="{6F3B5563-53C7-4E0A-A4B8-8E5645334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45718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5AEE0831-46B4-4175-A401-3A45C1021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50567FC2-2663-468F-9E89-F892CE10AB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A883C52D-FF48-4648-A100-1071F9D2A9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2108A8EE-E2B6-43BD-9450-5B9BA40D36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53E919D7-A706-457C-9587-462A51DBC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6EF58933-D82C-4F29-8757-AD3DD1AB9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A17F6A-2E0D-4E75-A207-93E82DDFD5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6315141"/>
              </p:ext>
            </p:extLst>
          </p:nvPr>
        </p:nvGraphicFramePr>
        <p:xfrm>
          <a:off x="1434946" y="3063312"/>
          <a:ext cx="9167967" cy="3007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1842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B88BBC-5CB0-4FDB-9BFB-2151DA694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555432"/>
            <a:ext cx="4845387" cy="780439"/>
          </a:xfrm>
        </p:spPr>
        <p:txBody>
          <a:bodyPr>
            <a:normAutofit/>
          </a:bodyPr>
          <a:lstStyle/>
          <a:p>
            <a:r>
              <a:rPr lang="en-US" sz="4000" i="0" u="sng" dirty="0">
                <a:latin typeface="Algerian"/>
                <a:ea typeface="+mn-lt"/>
                <a:cs typeface="+mn-lt"/>
              </a:rPr>
              <a:t>Fixed Resistors:</a:t>
            </a:r>
            <a:endParaRPr lang="en-US" sz="4000" u="sng">
              <a:latin typeface="Algeri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39F43-C07C-4D62-B9DE-414D00CE3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1449100"/>
            <a:ext cx="4845387" cy="26447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latin typeface="Gabriola"/>
                <a:ea typeface="+mn-lt"/>
                <a:cs typeface="+mn-lt"/>
              </a:rPr>
              <a:t>Fixed resistors are those whose values cannot be changed after manufacturing.</a:t>
            </a:r>
          </a:p>
          <a:p>
            <a:endParaRPr lang="en-US" sz="3600" dirty="0">
              <a:latin typeface="Gabriola"/>
              <a:ea typeface="+mn-lt"/>
              <a:cs typeface="+mn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572C4E-6943-46A9-8D32-95B99FDF33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666045"/>
            <a:ext cx="5606668" cy="780439"/>
          </a:xfrm>
        </p:spPr>
        <p:txBody>
          <a:bodyPr>
            <a:noAutofit/>
          </a:bodyPr>
          <a:lstStyle/>
          <a:p>
            <a:r>
              <a:rPr lang="en-US" sz="4000" i="0" u="sng" dirty="0">
                <a:latin typeface="Algerian"/>
                <a:ea typeface="+mn-lt"/>
                <a:cs typeface="+mn-lt"/>
              </a:rPr>
              <a:t>Variable Resistors:</a:t>
            </a:r>
            <a:endParaRPr lang="en-US" sz="4000" u="sng">
              <a:latin typeface="Algerian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C9E4-E908-4B6D-A1D2-485B1FBEE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56928" y="1449100"/>
            <a:ext cx="4869249" cy="26447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latin typeface="Gabriola"/>
                <a:ea typeface="+mn-lt"/>
                <a:cs typeface="+mn-lt"/>
              </a:rPr>
              <a:t>Variable resistors are those whose values can be changed after manufacturing.</a:t>
            </a:r>
            <a:endParaRPr lang="en-US" sz="3600">
              <a:latin typeface="Gabriola"/>
            </a:endParaRPr>
          </a:p>
        </p:txBody>
      </p:sp>
      <p:pic>
        <p:nvPicPr>
          <p:cNvPr id="7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C99250D5-13D8-4D66-977D-F891EFE9DB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051" r="-449" b="19355"/>
          <a:stretch/>
        </p:blipFill>
        <p:spPr>
          <a:xfrm>
            <a:off x="471948" y="3882211"/>
            <a:ext cx="2755502" cy="1690199"/>
          </a:xfrm>
          <a:prstGeom prst="rect">
            <a:avLst/>
          </a:prstGeom>
        </p:spPr>
      </p:pic>
      <p:pic>
        <p:nvPicPr>
          <p:cNvPr id="8" name="Picture 8" descr="A picture containing text, antenna, clock&#10;&#10;Description automatically generated">
            <a:extLst>
              <a:ext uri="{FF2B5EF4-FFF2-40B4-BE49-F238E27FC236}">
                <a16:creationId xmlns:a16="http://schemas.microsoft.com/office/drawing/2014/main" id="{AE90C74C-D14F-40D6-9845-E703B151F1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727" t="7469" r="-897" b="15353"/>
          <a:stretch/>
        </p:blipFill>
        <p:spPr>
          <a:xfrm>
            <a:off x="5856928" y="3852672"/>
            <a:ext cx="3048705" cy="17211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AAA6FD-DF34-4DF3-A871-8C2084017AB4}"/>
              </a:ext>
            </a:extLst>
          </p:cNvPr>
          <p:cNvSpPr txBox="1"/>
          <p:nvPr/>
        </p:nvSpPr>
        <p:spPr>
          <a:xfrm>
            <a:off x="7465142" y="413446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2A6976-60B8-48E5-B375-4769C558E174}"/>
              </a:ext>
            </a:extLst>
          </p:cNvPr>
          <p:cNvSpPr txBox="1"/>
          <p:nvPr/>
        </p:nvSpPr>
        <p:spPr>
          <a:xfrm>
            <a:off x="7202436" y="458459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4212885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07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4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15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6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7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F6B97-F185-42A6-B58D-4EFA13361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20" y="593880"/>
            <a:ext cx="4853959" cy="25682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latin typeface="Algerian"/>
              </a:rPr>
              <a:t>Color Coding Chat:</a:t>
            </a: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6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7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8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29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B72B35D0-979F-4D58-B579-DCCC7BDDC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9872" y="1830"/>
            <a:ext cx="7840281" cy="6809333"/>
          </a:xfrm>
          <a:prstGeom prst="rect">
            <a:avLst/>
          </a:prstGeom>
        </p:spPr>
      </p:pic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0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03390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B1B13-ECEB-4628-81B4-6446546D8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ea typeface="+mj-lt"/>
                <a:cs typeface="+mj-lt"/>
              </a:rPr>
              <a:t>Observation Table: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44B4EB2-BD99-4545-B208-1ABC225A10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8351462"/>
              </p:ext>
            </p:extLst>
          </p:nvPr>
        </p:nvGraphicFramePr>
        <p:xfrm>
          <a:off x="525463" y="2522538"/>
          <a:ext cx="10741568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612">
                  <a:extLst>
                    <a:ext uri="{9D8B030D-6E8A-4147-A177-3AD203B41FA5}">
                      <a16:colId xmlns:a16="http://schemas.microsoft.com/office/drawing/2014/main" val="3441401792"/>
                    </a:ext>
                  </a:extLst>
                </a:gridCol>
                <a:gridCol w="1241322">
                  <a:extLst>
                    <a:ext uri="{9D8B030D-6E8A-4147-A177-3AD203B41FA5}">
                      <a16:colId xmlns:a16="http://schemas.microsoft.com/office/drawing/2014/main" val="3842637333"/>
                    </a:ext>
                  </a:extLst>
                </a:gridCol>
                <a:gridCol w="1339643">
                  <a:extLst>
                    <a:ext uri="{9D8B030D-6E8A-4147-A177-3AD203B41FA5}">
                      <a16:colId xmlns:a16="http://schemas.microsoft.com/office/drawing/2014/main" val="1939606630"/>
                    </a:ext>
                  </a:extLst>
                </a:gridCol>
                <a:gridCol w="1278192">
                  <a:extLst>
                    <a:ext uri="{9D8B030D-6E8A-4147-A177-3AD203B41FA5}">
                      <a16:colId xmlns:a16="http://schemas.microsoft.com/office/drawing/2014/main" val="79912191"/>
                    </a:ext>
                  </a:extLst>
                </a:gridCol>
                <a:gridCol w="1265902">
                  <a:extLst>
                    <a:ext uri="{9D8B030D-6E8A-4147-A177-3AD203B41FA5}">
                      <a16:colId xmlns:a16="http://schemas.microsoft.com/office/drawing/2014/main" val="2367194311"/>
                    </a:ext>
                  </a:extLst>
                </a:gridCol>
                <a:gridCol w="1671483">
                  <a:extLst>
                    <a:ext uri="{9D8B030D-6E8A-4147-A177-3AD203B41FA5}">
                      <a16:colId xmlns:a16="http://schemas.microsoft.com/office/drawing/2014/main" val="1111302764"/>
                    </a:ext>
                  </a:extLst>
                </a:gridCol>
                <a:gridCol w="1622322">
                  <a:extLst>
                    <a:ext uri="{9D8B030D-6E8A-4147-A177-3AD203B41FA5}">
                      <a16:colId xmlns:a16="http://schemas.microsoft.com/office/drawing/2014/main" val="1678052946"/>
                    </a:ext>
                  </a:extLst>
                </a:gridCol>
                <a:gridCol w="1450092">
                  <a:extLst>
                    <a:ext uri="{9D8B030D-6E8A-4147-A177-3AD203B41FA5}">
                      <a16:colId xmlns:a16="http://schemas.microsoft.com/office/drawing/2014/main" val="2192358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lgerian"/>
                        </a:rPr>
                        <a:t>Sl. No</a:t>
                      </a:r>
                      <a:endParaRPr lang="en-US">
                        <a:latin typeface="Algeri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lgerian"/>
                        </a:rPr>
                        <a:t>1 </a:t>
                      </a:r>
                      <a:r>
                        <a:rPr lang="en-US" sz="1800" b="0" i="0" u="none" strike="noStrike" baseline="30000" noProof="0" dirty="0" err="1">
                          <a:latin typeface="Algerian"/>
                        </a:rPr>
                        <a:t>st</a:t>
                      </a:r>
                      <a:r>
                        <a:rPr lang="en-US" sz="1800" b="0" i="0" u="none" strike="noStrike" noProof="0" dirty="0">
                          <a:latin typeface="Algerian"/>
                        </a:rPr>
                        <a:t> band</a:t>
                      </a:r>
                      <a:endParaRPr lang="en-US">
                        <a:latin typeface="Algeri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lgerian"/>
                        </a:rPr>
                        <a:t>2 </a:t>
                      </a:r>
                      <a:r>
                        <a:rPr lang="en-US" sz="1800" b="0" i="0" u="none" strike="noStrike" baseline="30000" noProof="0" dirty="0">
                          <a:latin typeface="Algerian"/>
                        </a:rPr>
                        <a:t>ND</a:t>
                      </a:r>
                      <a:r>
                        <a:rPr lang="en-US" sz="1800" b="0" i="0" u="none" strike="noStrike" noProof="0" dirty="0">
                          <a:latin typeface="Algerian"/>
                        </a:rPr>
                        <a:t> band</a:t>
                      </a:r>
                      <a:endParaRPr lang="en-US">
                        <a:latin typeface="Algeri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lgerian"/>
                        </a:rPr>
                        <a:t>3 </a:t>
                      </a:r>
                      <a:r>
                        <a:rPr lang="en-US" sz="1800" b="0" i="0" u="none" strike="noStrike" baseline="30000" noProof="0" dirty="0" err="1">
                          <a:latin typeface="Algerian"/>
                        </a:rPr>
                        <a:t>rd</a:t>
                      </a:r>
                      <a:r>
                        <a:rPr lang="en-US" sz="1800" b="0" i="0" u="none" strike="noStrike" noProof="0" dirty="0">
                          <a:latin typeface="Algerian"/>
                        </a:rPr>
                        <a:t> band</a:t>
                      </a:r>
                      <a:endParaRPr lang="en-US">
                        <a:latin typeface="Algeri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lgerian"/>
                        </a:rPr>
                        <a:t>4 </a:t>
                      </a:r>
                      <a:r>
                        <a:rPr lang="en-US" sz="1800" b="0" i="0" u="none" strike="noStrike" baseline="30000" noProof="0" dirty="0" err="1">
                          <a:latin typeface="Algerian"/>
                        </a:rPr>
                        <a:t>th</a:t>
                      </a:r>
                      <a:r>
                        <a:rPr lang="en-US" sz="1800" b="0" i="0" u="none" strike="noStrike" noProof="0" dirty="0">
                          <a:latin typeface="Algerian"/>
                        </a:rPr>
                        <a:t> band</a:t>
                      </a:r>
                      <a:endParaRPr lang="en-US">
                        <a:latin typeface="Algeri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lgerian"/>
                        </a:rPr>
                        <a:t>Using color coding chart</a:t>
                      </a:r>
                      <a:endParaRPr lang="en-US">
                        <a:latin typeface="Algeri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lgerian"/>
                        </a:rPr>
                        <a:t>Using Multimeter</a:t>
                      </a:r>
                      <a:endParaRPr lang="en-US">
                        <a:latin typeface="Algeri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lgerian"/>
                        </a:rPr>
                        <a:t>Remarks </a:t>
                      </a:r>
                      <a:endParaRPr lang="en-US">
                        <a:latin typeface="Algeri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6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94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85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892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463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243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860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953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E5F285-BD95-4989-B20B-778990159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1839951" cy="1423657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BBD25C-049E-4D0F-B89D-1B6B762AE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999" y="-105388"/>
            <a:ext cx="8192177" cy="1848734"/>
          </a:xfrm>
        </p:spPr>
        <p:txBody>
          <a:bodyPr>
            <a:normAutofit/>
          </a:bodyPr>
          <a:lstStyle/>
          <a:p>
            <a:r>
              <a:rPr lang="en-US" sz="7200" i="0" dirty="0">
                <a:latin typeface="Algerian"/>
                <a:ea typeface="+mj-lt"/>
                <a:cs typeface="+mj-lt"/>
              </a:rPr>
              <a:t>Procedure:</a:t>
            </a:r>
            <a:endParaRPr lang="en-US" sz="7200" dirty="0">
              <a:latin typeface="Algerian"/>
            </a:endParaRPr>
          </a:p>
        </p:txBody>
      </p:sp>
      <p:grpSp>
        <p:nvGrpSpPr>
          <p:cNvPr id="12" name="Graphic 78">
            <a:extLst>
              <a:ext uri="{FF2B5EF4-FFF2-40B4-BE49-F238E27FC236}">
                <a16:creationId xmlns:a16="http://schemas.microsoft.com/office/drawing/2014/main" id="{6C02F4BE-6538-4CAD-B506-5FEB41D3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4415" y="1539842"/>
            <a:ext cx="1020166" cy="1541883"/>
            <a:chOff x="4886325" y="-358198"/>
            <a:chExt cx="2418492" cy="3835584"/>
          </a:xfrm>
          <a:solidFill>
            <a:schemeClr val="accent1"/>
          </a:solidFill>
        </p:grpSpPr>
        <p:sp>
          <p:nvSpPr>
            <p:cNvPr id="13" name="Graphic 78">
              <a:extLst>
                <a:ext uri="{FF2B5EF4-FFF2-40B4-BE49-F238E27FC236}">
                  <a16:creationId xmlns:a16="http://schemas.microsoft.com/office/drawing/2014/main" id="{3937246C-D7B5-4CC9-B979-0999DFD5B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aphic 78">
              <a:extLst>
                <a:ext uri="{FF2B5EF4-FFF2-40B4-BE49-F238E27FC236}">
                  <a16:creationId xmlns:a16="http://schemas.microsoft.com/office/drawing/2014/main" id="{559392DF-C926-44F7-920D-C232D60C0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-358198"/>
              <a:ext cx="2418108" cy="3835584"/>
              <a:chOff x="4886709" y="-358198"/>
              <a:chExt cx="2418108" cy="3835584"/>
            </a:xfrm>
            <a:grpFill/>
          </p:grpSpPr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437FE2E3-579D-4AA7-8775-C78D1D5631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A6A05323-CAFA-4D34-83D6-3B23B02085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D49C45E0-CA07-4FD4-9097-BF313F498A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1EC741B7-EEE8-43D3-9F8E-C2B4DD1965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-358198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2597A8B-414A-4F6D-9710-2F1BE256E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94598" y="4164981"/>
            <a:ext cx="5997401" cy="2693020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tx2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081B1-5945-4D11-BD77-3EB88FCD9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064" y="1935178"/>
            <a:ext cx="8084083" cy="435578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lnSpc>
                <a:spcPct val="100000"/>
              </a:lnSpc>
              <a:buChar char="•"/>
            </a:pPr>
            <a:r>
              <a:rPr lang="en-US" sz="2800" dirty="0">
                <a:latin typeface="Gabriola"/>
                <a:ea typeface="+mn-lt"/>
                <a:cs typeface="+mn-lt"/>
              </a:rPr>
              <a:t>1. Consider a given resistor for color coding.</a:t>
            </a:r>
            <a:endParaRPr lang="en-US" sz="2800">
              <a:latin typeface="Gabriola"/>
            </a:endParaRP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sz="2800" dirty="0">
                <a:latin typeface="Gabriola"/>
                <a:ea typeface="+mn-lt"/>
                <a:cs typeface="+mn-lt"/>
              </a:rPr>
              <a:t> 2. Direction of color band of resistor from left to right and tolerance band always at right side. 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sz="2800" dirty="0">
                <a:latin typeface="Gabriola"/>
                <a:ea typeface="+mn-lt"/>
                <a:cs typeface="+mn-lt"/>
              </a:rPr>
              <a:t>3. With the help of resistor color coding chart/table. Assign the value for the suitable color. 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sz="2800" dirty="0">
                <a:latin typeface="Gabriola"/>
                <a:ea typeface="+mn-lt"/>
                <a:cs typeface="+mn-lt"/>
              </a:rPr>
              <a:t>4. Calculate the value of given resistor. And also verify the value of resistor using multimeter. 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sz="2800" dirty="0">
                <a:latin typeface="Gabriola"/>
                <a:ea typeface="+mn-lt"/>
                <a:cs typeface="+mn-lt"/>
              </a:rPr>
              <a:t>5. Repeat the same for 5 to 6 resistors. </a:t>
            </a:r>
          </a:p>
          <a:p>
            <a:pPr marL="342900" indent="-342900">
              <a:lnSpc>
                <a:spcPct val="100000"/>
              </a:lnSpc>
              <a:buChar char="•"/>
            </a:pPr>
            <a:endParaRPr lang="en-US" sz="170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9BA142B-E03A-4CCD-8C46-8BDDD96AB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495435" y="4632160"/>
            <a:ext cx="886141" cy="802496"/>
            <a:chOff x="10948005" y="3272152"/>
            <a:chExt cx="868640" cy="786648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D6B7380-D890-4F06-9C8B-9810CF45B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9071096-5B07-42AC-9C76-6B3D847D0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86A8581-41D2-4ED9-94DE-6EE3A38B2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Graphic 12">
              <a:extLst>
                <a:ext uri="{FF2B5EF4-FFF2-40B4-BE49-F238E27FC236}">
                  <a16:creationId xmlns:a16="http://schemas.microsoft.com/office/drawing/2014/main" id="{CA390FC2-3FC4-4A52-A729-F9F03EE12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15">
              <a:extLst>
                <a:ext uri="{FF2B5EF4-FFF2-40B4-BE49-F238E27FC236}">
                  <a16:creationId xmlns:a16="http://schemas.microsoft.com/office/drawing/2014/main" id="{DA930EF0-907F-46F9-B728-0C189FCB4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F8E83A83-33D7-4E07-98AC-CA07C0F1E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DA03248-3CE4-4D20-8293-BFDF226CDB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57672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296E3-E1D1-4885-85A5-A6C6025FE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i="0" dirty="0">
                <a:latin typeface="Algerian"/>
                <a:ea typeface="+mj-lt"/>
                <a:cs typeface="+mj-lt"/>
              </a:rPr>
              <a:t>Result:</a:t>
            </a:r>
            <a:endParaRPr lang="en-US" sz="7200">
              <a:latin typeface="Algeri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0A90F-FA2E-49D6-9AC7-67E06CDCF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latin typeface="Gabriola"/>
                <a:ea typeface="+mn-lt"/>
                <a:cs typeface="+mn-lt"/>
              </a:rPr>
              <a:t>Calculated the value of resistor using color coding chart and verified the same with multimeter. </a:t>
            </a:r>
            <a:endParaRPr lang="en-US" sz="4000" dirty="0">
              <a:latin typeface="Gabriola"/>
            </a:endParaRPr>
          </a:p>
        </p:txBody>
      </p:sp>
    </p:spTree>
    <p:extLst>
      <p:ext uri="{BB962C8B-B14F-4D97-AF65-F5344CB8AC3E}">
        <p14:creationId xmlns:p14="http://schemas.microsoft.com/office/powerpoint/2010/main" val="956079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8472524-FDEA-46B2-8947-82BD633D7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66" r="1112" b="1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491506" y="-615180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516668"/>
            <a:ext cx="4187283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969850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2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70338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eeform: Shape 6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4" name="Group 8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3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Freeform: Shape 17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6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1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3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67" name="Rectangle 27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8" name="Freeform: Shape 29">
            <a:extLst>
              <a:ext uri="{FF2B5EF4-FFF2-40B4-BE49-F238E27FC236}">
                <a16:creationId xmlns:a16="http://schemas.microsoft.com/office/drawing/2014/main" id="{8972B65B-8AFA-4B5C-BFC6-E443F3777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21648"/>
            <a:ext cx="1839951" cy="1423657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AC161-8173-42EB-B451-94E9B525C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1122363"/>
            <a:ext cx="11596921" cy="290012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6000" dirty="0">
                <a:latin typeface="Algerian"/>
              </a:rPr>
              <a:t>MEASUREMENT OF RESISTANCE USING COLOR CODING AND MULTIMETER</a:t>
            </a:r>
            <a:br>
              <a:rPr lang="en-US" sz="6000" dirty="0">
                <a:latin typeface="Algerian"/>
              </a:rPr>
            </a:br>
            <a:endParaRPr lang="en-US" sz="3700"/>
          </a:p>
        </p:txBody>
      </p:sp>
      <p:grpSp>
        <p:nvGrpSpPr>
          <p:cNvPr id="69" name="Graphic 78">
            <a:extLst>
              <a:ext uri="{FF2B5EF4-FFF2-40B4-BE49-F238E27FC236}">
                <a16:creationId xmlns:a16="http://schemas.microsoft.com/office/drawing/2014/main" id="{8B32F32D-2578-47BA-A8C8-B9CC3F8A0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3" name="Graphic 78">
              <a:extLst>
                <a:ext uri="{FF2B5EF4-FFF2-40B4-BE49-F238E27FC236}">
                  <a16:creationId xmlns:a16="http://schemas.microsoft.com/office/drawing/2014/main" id="{FE39C5A6-D000-4F68-8942-DD0D6D6F83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aphic 78">
              <a:extLst>
                <a:ext uri="{FF2B5EF4-FFF2-40B4-BE49-F238E27FC236}">
                  <a16:creationId xmlns:a16="http://schemas.microsoft.com/office/drawing/2014/main" id="{E89890B6-1232-480B-A1E4-4EE4897F6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5" name="Graphic 78">
                <a:extLst>
                  <a:ext uri="{FF2B5EF4-FFF2-40B4-BE49-F238E27FC236}">
                    <a16:creationId xmlns:a16="http://schemas.microsoft.com/office/drawing/2014/main" id="{AA2A92B4-DD5E-4659-876C-CEF27D8A33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Graphic 78">
                <a:extLst>
                  <a:ext uri="{FF2B5EF4-FFF2-40B4-BE49-F238E27FC236}">
                    <a16:creationId xmlns:a16="http://schemas.microsoft.com/office/drawing/2014/main" id="{CB3716F9-57FA-4E55-B926-D141DFDE7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6E65CA48-F624-4AAA-B08C-4D030E798B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5AB96607-3A57-4F71-87E5-C0D546FEBF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0" name="Freeform: Shape 39">
            <a:extLst>
              <a:ext uri="{FF2B5EF4-FFF2-40B4-BE49-F238E27FC236}">
                <a16:creationId xmlns:a16="http://schemas.microsoft.com/office/drawing/2014/main" id="{286E5E1D-FD49-448F-83C8-E06466BE5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94598" y="4164981"/>
            <a:ext cx="5997401" cy="2693020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tx2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1" name="Group 41">
            <a:extLst>
              <a:ext uri="{FF2B5EF4-FFF2-40B4-BE49-F238E27FC236}">
                <a16:creationId xmlns:a16="http://schemas.microsoft.com/office/drawing/2014/main" id="{D82E7BA0-A7BA-4C61-9D6F-5345A5405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489755" y="4632160"/>
            <a:ext cx="886141" cy="802496"/>
            <a:chOff x="10948005" y="3272152"/>
            <a:chExt cx="868640" cy="786648"/>
          </a:xfrm>
          <a:solidFill>
            <a:schemeClr val="accent6"/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5369E81-3115-4284-995E-F753EB421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4729589-1C6A-4995-83DB-3C8AC2B8D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A966D0D-0B99-4534-8150-ECA25F804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6" name="Graphic 12">
              <a:extLst>
                <a:ext uri="{FF2B5EF4-FFF2-40B4-BE49-F238E27FC236}">
                  <a16:creationId xmlns:a16="http://schemas.microsoft.com/office/drawing/2014/main" id="{7DC8EDF8-9492-4A6B-8050-A6B44F11B5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Graphic 15">
              <a:extLst>
                <a:ext uri="{FF2B5EF4-FFF2-40B4-BE49-F238E27FC236}">
                  <a16:creationId xmlns:a16="http://schemas.microsoft.com/office/drawing/2014/main" id="{13B4EDF3-5414-4F6E-8824-4FDC7BFD5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Graphic 15">
              <a:extLst>
                <a:ext uri="{FF2B5EF4-FFF2-40B4-BE49-F238E27FC236}">
                  <a16:creationId xmlns:a16="http://schemas.microsoft.com/office/drawing/2014/main" id="{6CE204CE-5738-4712-8E02-CF746C010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48">
              <a:extLst>
                <a:ext uri="{FF2B5EF4-FFF2-40B4-BE49-F238E27FC236}">
                  <a16:creationId xmlns:a16="http://schemas.microsoft.com/office/drawing/2014/main" id="{D2369023-4235-4E1E-A424-EA0EA83DE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00179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4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88BFB9-BFEE-4643-8F45-E184D6A89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4663649" cy="1455091"/>
          </a:xfrm>
        </p:spPr>
        <p:txBody>
          <a:bodyPr>
            <a:normAutofit/>
          </a:bodyPr>
          <a:lstStyle/>
          <a:p>
            <a:r>
              <a:rPr lang="en-US" sz="6600" i="0" dirty="0">
                <a:latin typeface="Algerian"/>
                <a:ea typeface="+mj-lt"/>
                <a:cs typeface="+mj-lt"/>
              </a:rPr>
              <a:t>Resistor</a:t>
            </a:r>
            <a:endParaRPr lang="en-US" sz="6600">
              <a:latin typeface="Algerian"/>
            </a:endParaRPr>
          </a:p>
        </p:txBody>
      </p:sp>
      <p:sp>
        <p:nvSpPr>
          <p:cNvPr id="28" name="Freeform: Shape 16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7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0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2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4ED33-4690-4D5A-92F7-6ECA41EA3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7"/>
            <a:ext cx="4663649" cy="32745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latin typeface="Gabriola"/>
                <a:ea typeface="+mn-lt"/>
                <a:cs typeface="+mn-lt"/>
              </a:rPr>
              <a:t>A resistor is a passive two-terminal electrical component that implements electrical resistance as a circuit element.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5BCF5E3D-F781-464D-ADCB-67B4A598B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780" y="553415"/>
            <a:ext cx="5660211" cy="5660211"/>
          </a:xfrm>
          <a:prstGeom prst="rect">
            <a:avLst/>
          </a:prstGeom>
        </p:spPr>
      </p:pic>
      <p:sp>
        <p:nvSpPr>
          <p:cNvPr id="38" name="Freeform: Shape 26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9" name="Group 28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3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9146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B84ECA-17AF-4BAD-A2E7-8343335B6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741" y="356882"/>
            <a:ext cx="8809902" cy="15597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sz="7200" dirty="0">
                <a:latin typeface="Algeri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Resistor Symbol</a:t>
            </a:r>
            <a:endParaRPr lang="en-US" sz="7200">
              <a:latin typeface="Algerian"/>
            </a:endParaRPr>
          </a:p>
        </p:txBody>
      </p:sp>
      <p:grpSp>
        <p:nvGrpSpPr>
          <p:cNvPr id="32" name="Graphic 78">
            <a:extLst>
              <a:ext uri="{FF2B5EF4-FFF2-40B4-BE49-F238E27FC236}">
                <a16:creationId xmlns:a16="http://schemas.microsoft.com/office/drawing/2014/main" id="{674FBD09-398F-4886-8D52-3CCAB16ED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57952" y="972489"/>
            <a:ext cx="972165" cy="41353"/>
            <a:chOff x="4886325" y="3374517"/>
            <a:chExt cx="2418302" cy="102869"/>
          </a:xfrm>
          <a:solidFill>
            <a:schemeClr val="accent1"/>
          </a:solidFill>
        </p:grpSpPr>
        <p:sp>
          <p:nvSpPr>
            <p:cNvPr id="33" name="Graphic 78">
              <a:extLst>
                <a:ext uri="{FF2B5EF4-FFF2-40B4-BE49-F238E27FC236}">
                  <a16:creationId xmlns:a16="http://schemas.microsoft.com/office/drawing/2014/main" id="{794E9BAB-B9ED-4E72-B558-1E4B87537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aphic 78">
              <a:extLst>
                <a:ext uri="{FF2B5EF4-FFF2-40B4-BE49-F238E27FC236}">
                  <a16:creationId xmlns:a16="http://schemas.microsoft.com/office/drawing/2014/main" id="{809A1029-A1BA-4EF8-959B-2AF852A34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95088" y="3374517"/>
              <a:ext cx="2400490" cy="102869"/>
              <a:chOff x="4895088" y="3374517"/>
              <a:chExt cx="2400490" cy="102869"/>
            </a:xfrm>
            <a:grpFill/>
          </p:grpSpPr>
          <p:sp>
            <p:nvSpPr>
              <p:cNvPr id="35" name="Graphic 78">
                <a:extLst>
                  <a:ext uri="{FF2B5EF4-FFF2-40B4-BE49-F238E27FC236}">
                    <a16:creationId xmlns:a16="http://schemas.microsoft.com/office/drawing/2014/main" id="{1618CAAA-B087-4302-8144-EFDD1D9FD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Graphic 78">
                <a:extLst>
                  <a:ext uri="{FF2B5EF4-FFF2-40B4-BE49-F238E27FC236}">
                    <a16:creationId xmlns:a16="http://schemas.microsoft.com/office/drawing/2014/main" id="{D71D93E1-AEA4-4F92-BA99-24786C8A1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CE7112A6-6EAE-4620-B089-30D687AA0A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FBE1C21A-F692-4C70-923C-4B874AC5B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1303" y="1953918"/>
            <a:ext cx="9710265" cy="4224088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11E84B46-9597-410B-A51F-E2E0F2FAF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D4FD378-E29E-4996-A8B0-11E2368A6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10732601" y="535113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BA59DF4-225D-4521-9655-5F0DF52E4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5295146-5EA5-417D-AAEE-F59000BC6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768FE2E-63BB-4E2F-8744-A188E6C6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6" name="Graphic 12">
              <a:extLst>
                <a:ext uri="{FF2B5EF4-FFF2-40B4-BE49-F238E27FC236}">
                  <a16:creationId xmlns:a16="http://schemas.microsoft.com/office/drawing/2014/main" id="{4641D6CE-B3E9-440C-BAAE-6F6968AAA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Graphic 15">
              <a:extLst>
                <a:ext uri="{FF2B5EF4-FFF2-40B4-BE49-F238E27FC236}">
                  <a16:creationId xmlns:a16="http://schemas.microsoft.com/office/drawing/2014/main" id="{8D02F1DC-8FDC-4424-8750-42EE6CB9F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Graphic 15">
              <a:extLst>
                <a:ext uri="{FF2B5EF4-FFF2-40B4-BE49-F238E27FC236}">
                  <a16:creationId xmlns:a16="http://schemas.microsoft.com/office/drawing/2014/main" id="{2BB6A551-D864-43F8-B270-809C68AE3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57277C8-A482-4AA3-AFA6-7F211CE35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86358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1C055F-98AC-40D9-BC82-32B9E2EB9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66" y="111101"/>
            <a:ext cx="6044010" cy="2413735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5400" i="0" dirty="0">
                <a:latin typeface="Algerian"/>
                <a:ea typeface="+mj-lt"/>
                <a:cs typeface="+mj-lt"/>
              </a:rPr>
              <a:t>Unit of Electrical </a:t>
            </a:r>
            <a:br>
              <a:rPr lang="en-US" sz="5400" i="0" dirty="0">
                <a:latin typeface="Algerian"/>
                <a:ea typeface="+mj-lt"/>
                <a:cs typeface="+mj-lt"/>
              </a:rPr>
            </a:br>
            <a:r>
              <a:rPr lang="en-US" sz="5400" i="0" dirty="0">
                <a:latin typeface="Algerian"/>
                <a:ea typeface="+mj-lt"/>
                <a:cs typeface="+mj-lt"/>
              </a:rPr>
              <a:t>resistance</a:t>
            </a:r>
            <a:endParaRPr lang="en-US" sz="5400" dirty="0">
              <a:latin typeface="Algerian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9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40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2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DE067-4C06-4F76-A0EA-248CEBAC2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7"/>
            <a:ext cx="4950173" cy="32745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>
                <a:latin typeface="Gabriola"/>
              </a:rPr>
              <a:t>Unit=Ohm</a:t>
            </a:r>
          </a:p>
          <a:p>
            <a:r>
              <a:rPr lang="en-US" sz="4800" dirty="0">
                <a:latin typeface="Gabriola"/>
              </a:rPr>
              <a:t>Symbol=Ω</a:t>
            </a:r>
          </a:p>
        </p:txBody>
      </p:sp>
      <p:pic>
        <p:nvPicPr>
          <p:cNvPr id="6" name="Picture 4" descr="Electronics protoboard">
            <a:extLst>
              <a:ext uri="{FF2B5EF4-FFF2-40B4-BE49-F238E27FC236}">
                <a16:creationId xmlns:a16="http://schemas.microsoft.com/office/drawing/2014/main" id="{2F29A992-B28C-486D-B8B6-0F4B5FE030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077" b="1"/>
          <a:stretch/>
        </p:blipFill>
        <p:spPr>
          <a:xfrm>
            <a:off x="6002404" y="564012"/>
            <a:ext cx="5606888" cy="5677185"/>
          </a:xfrm>
          <a:prstGeom prst="rect">
            <a:avLst/>
          </a:prstGeom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5B4F0F5-BE58-4EC0-B650-A71A0743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700C1F5-B637-45FE-96CC-270D263A5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3DA22C9-3830-4323-9087-6D7C1E6AA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5AC4DA9-FD16-4055-8D2D-95D615C03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BA7D58E-9AB5-4B54-A635-2E86BEC7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3" name="Graphic 12">
              <a:extLst>
                <a:ext uri="{FF2B5EF4-FFF2-40B4-BE49-F238E27FC236}">
                  <a16:creationId xmlns:a16="http://schemas.microsoft.com/office/drawing/2014/main" id="{B7D72779-BBD2-4D64-B6B1-E052E227E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Graphic 15">
              <a:extLst>
                <a:ext uri="{FF2B5EF4-FFF2-40B4-BE49-F238E27FC236}">
                  <a16:creationId xmlns:a16="http://schemas.microsoft.com/office/drawing/2014/main" id="{569BD34C-BFEF-4FB1-A094-2D9E687CD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Graphic 15">
              <a:extLst>
                <a:ext uri="{FF2B5EF4-FFF2-40B4-BE49-F238E27FC236}">
                  <a16:creationId xmlns:a16="http://schemas.microsoft.com/office/drawing/2014/main" id="{DC258A66-ED52-4FA3-96CE-7932E91F5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EC6A48C-21EF-4485-9836-044550003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9771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: Shape 82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7" name="Group 84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9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4" name="Freeform: Shape 93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5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7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8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9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126" name="Rectangle 103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A76CD7-6850-459C-8DC4-EF73E467F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5616" y="1036331"/>
            <a:ext cx="5775733" cy="206437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6600" dirty="0">
                <a:latin typeface="Algerian"/>
              </a:rPr>
              <a:t>Color Codes </a:t>
            </a:r>
          </a:p>
          <a:p>
            <a:endParaRPr lang="en-US" sz="4000"/>
          </a:p>
        </p:txBody>
      </p:sp>
      <p:sp>
        <p:nvSpPr>
          <p:cNvPr id="127" name="Freeform: Shape 105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-7670"/>
            <a:ext cx="3129498" cy="888208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8" name="Group 107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1701611" y="285553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12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9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30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9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20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2D7462D-42E7-4132-B59B-35E7A3D004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3800468"/>
              </p:ext>
            </p:extLst>
          </p:nvPr>
        </p:nvGraphicFramePr>
        <p:xfrm>
          <a:off x="5592096" y="-12291"/>
          <a:ext cx="6171852" cy="6747384"/>
        </p:xfrm>
        <a:graphic>
          <a:graphicData uri="http://schemas.openxmlformats.org/drawingml/2006/table">
            <a:tbl>
              <a:tblPr firstRow="1" bandRow="1">
                <a:noFill/>
                <a:tableStyleId>{9D7B26C5-4107-4FEC-AEDC-1716B250A1EF}</a:tableStyleId>
              </a:tblPr>
              <a:tblGrid>
                <a:gridCol w="1433027">
                  <a:extLst>
                    <a:ext uri="{9D8B030D-6E8A-4147-A177-3AD203B41FA5}">
                      <a16:colId xmlns:a16="http://schemas.microsoft.com/office/drawing/2014/main" val="3816734631"/>
                    </a:ext>
                  </a:extLst>
                </a:gridCol>
                <a:gridCol w="881711">
                  <a:extLst>
                    <a:ext uri="{9D8B030D-6E8A-4147-A177-3AD203B41FA5}">
                      <a16:colId xmlns:a16="http://schemas.microsoft.com/office/drawing/2014/main" val="4147634776"/>
                    </a:ext>
                  </a:extLst>
                </a:gridCol>
                <a:gridCol w="1710248">
                  <a:extLst>
                    <a:ext uri="{9D8B030D-6E8A-4147-A177-3AD203B41FA5}">
                      <a16:colId xmlns:a16="http://schemas.microsoft.com/office/drawing/2014/main" val="2316036784"/>
                    </a:ext>
                  </a:extLst>
                </a:gridCol>
                <a:gridCol w="2146866">
                  <a:extLst>
                    <a:ext uri="{9D8B030D-6E8A-4147-A177-3AD203B41FA5}">
                      <a16:colId xmlns:a16="http://schemas.microsoft.com/office/drawing/2014/main" val="4090042286"/>
                    </a:ext>
                  </a:extLst>
                </a:gridCol>
              </a:tblGrid>
              <a:tr h="481956">
                <a:tc>
                  <a:txBody>
                    <a:bodyPr/>
                    <a:lstStyle/>
                    <a:p>
                      <a:r>
                        <a:rPr lang="en-US" sz="1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lgerian"/>
                        </a:rPr>
                        <a:t>Color</a:t>
                      </a:r>
                    </a:p>
                  </a:txBody>
                  <a:tcPr marL="175350" marR="131513" marT="87675" marB="876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lgerian"/>
                        </a:rPr>
                        <a:t>Digit</a:t>
                      </a:r>
                    </a:p>
                  </a:txBody>
                  <a:tcPr marL="175350" marR="131513" marT="87675" marB="876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lgerian"/>
                        </a:rPr>
                        <a:t>Multiplier</a:t>
                      </a:r>
                    </a:p>
                  </a:txBody>
                  <a:tcPr marL="175350" marR="131513" marT="87675" marB="876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lgerian"/>
                        </a:rPr>
                        <a:t>Tolerance (%)</a:t>
                      </a:r>
                    </a:p>
                  </a:txBody>
                  <a:tcPr marL="175350" marR="131513" marT="87675" marB="876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4347338"/>
                  </a:ext>
                </a:extLst>
              </a:tr>
              <a:tr h="4819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Gabriola"/>
                        </a:rPr>
                        <a:t>Black</a:t>
                      </a:r>
                    </a:p>
                  </a:txBody>
                  <a:tcPr marL="175350" marR="131513" marT="87675" marB="876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Gabriola"/>
                        </a:rPr>
                        <a:t>0</a:t>
                      </a:r>
                    </a:p>
                  </a:txBody>
                  <a:tcPr marL="175350" marR="131513" marT="87675" marB="876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Gabriola"/>
                        </a:rPr>
                        <a:t>10</a:t>
                      </a:r>
                      <a:r>
                        <a:rPr lang="en-US" sz="2000" baseline="30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Gabriola"/>
                        </a:rPr>
                        <a:t>0</a:t>
                      </a:r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Gabriola"/>
                        </a:rPr>
                        <a:t>(1)</a:t>
                      </a:r>
                    </a:p>
                  </a:txBody>
                  <a:tcPr marL="175350" marR="131513" marT="87675" marB="876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Gabriola"/>
                      </a:endParaRPr>
                    </a:p>
                  </a:txBody>
                  <a:tcPr marL="175350" marR="131513" marT="87675" marB="876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0248729"/>
                  </a:ext>
                </a:extLst>
              </a:tr>
              <a:tr h="4819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Gabriola"/>
                        </a:rPr>
                        <a:t>Brown</a:t>
                      </a:r>
                    </a:p>
                  </a:txBody>
                  <a:tcPr marL="175350" marR="131513" marT="87675" marB="876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Gabriola"/>
                        </a:rPr>
                        <a:t>1</a:t>
                      </a:r>
                    </a:p>
                  </a:txBody>
                  <a:tcPr marL="175350" marR="131513" marT="87675" marB="876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Gabriola"/>
                        </a:rPr>
                        <a:t>10</a:t>
                      </a:r>
                      <a:r>
                        <a:rPr lang="en-US" sz="2000" baseline="30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Gabriola"/>
                        </a:rPr>
                        <a:t>1</a:t>
                      </a:r>
                    </a:p>
                  </a:txBody>
                  <a:tcPr marL="175350" marR="131513" marT="87675" marB="876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Gabriola"/>
                        </a:rPr>
                        <a:t>1</a:t>
                      </a:r>
                    </a:p>
                  </a:txBody>
                  <a:tcPr marL="175350" marR="131513" marT="87675" marB="876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665228"/>
                  </a:ext>
                </a:extLst>
              </a:tr>
              <a:tr h="4819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Gabriola"/>
                        </a:rPr>
                        <a:t>Red</a:t>
                      </a:r>
                    </a:p>
                  </a:txBody>
                  <a:tcPr marL="175350" marR="131513" marT="87675" marB="876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Gabriola"/>
                        </a:rPr>
                        <a:t>2</a:t>
                      </a:r>
                    </a:p>
                  </a:txBody>
                  <a:tcPr marL="175350" marR="131513" marT="87675" marB="876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Gabriola"/>
                        </a:rPr>
                        <a:t>10</a:t>
                      </a:r>
                      <a:r>
                        <a:rPr lang="en-US" sz="2000" baseline="30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Gabriola"/>
                        </a:rPr>
                        <a:t>2</a:t>
                      </a:r>
                    </a:p>
                  </a:txBody>
                  <a:tcPr marL="175350" marR="131513" marT="87675" marB="876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Gabriola"/>
                        </a:rPr>
                        <a:t>2</a:t>
                      </a:r>
                    </a:p>
                  </a:txBody>
                  <a:tcPr marL="175350" marR="131513" marT="87675" marB="876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2323956"/>
                  </a:ext>
                </a:extLst>
              </a:tr>
              <a:tr h="4819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Gabriola"/>
                        </a:rPr>
                        <a:t>Orange</a:t>
                      </a:r>
                    </a:p>
                  </a:txBody>
                  <a:tcPr marL="175350" marR="131513" marT="87675" marB="876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Gabriola"/>
                        </a:rPr>
                        <a:t>3</a:t>
                      </a:r>
                    </a:p>
                  </a:txBody>
                  <a:tcPr marL="175350" marR="131513" marT="87675" marB="876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Gabriola"/>
                        </a:rPr>
                        <a:t>10</a:t>
                      </a:r>
                      <a:r>
                        <a:rPr lang="en-US" sz="2000" baseline="30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Gabriola"/>
                        </a:rPr>
                        <a:t>3</a:t>
                      </a:r>
                    </a:p>
                  </a:txBody>
                  <a:tcPr marL="175350" marR="131513" marT="87675" marB="876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Gabriola"/>
                      </a:endParaRPr>
                    </a:p>
                  </a:txBody>
                  <a:tcPr marL="175350" marR="131513" marT="87675" marB="876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4923630"/>
                  </a:ext>
                </a:extLst>
              </a:tr>
              <a:tr h="4819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Gabriola"/>
                        </a:rPr>
                        <a:t>Yellow</a:t>
                      </a:r>
                    </a:p>
                  </a:txBody>
                  <a:tcPr marL="175350" marR="131513" marT="87675" marB="876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Gabriola"/>
                        </a:rPr>
                        <a:t>4</a:t>
                      </a:r>
                    </a:p>
                  </a:txBody>
                  <a:tcPr marL="175350" marR="131513" marT="87675" marB="876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Gabriola"/>
                        </a:rPr>
                        <a:t>10</a:t>
                      </a:r>
                      <a:r>
                        <a:rPr lang="en-US" sz="2000" baseline="30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Gabriola"/>
                        </a:rPr>
                        <a:t>4</a:t>
                      </a:r>
                    </a:p>
                  </a:txBody>
                  <a:tcPr marL="175350" marR="131513" marT="87675" marB="876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Gabriola"/>
                      </a:endParaRPr>
                    </a:p>
                  </a:txBody>
                  <a:tcPr marL="175350" marR="131513" marT="87675" marB="876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8992787"/>
                  </a:ext>
                </a:extLst>
              </a:tr>
              <a:tr h="4819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Gabriola"/>
                        </a:rPr>
                        <a:t>Green</a:t>
                      </a:r>
                    </a:p>
                  </a:txBody>
                  <a:tcPr marL="175350" marR="131513" marT="87675" marB="876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Gabriola"/>
                        </a:rPr>
                        <a:t>5</a:t>
                      </a:r>
                    </a:p>
                  </a:txBody>
                  <a:tcPr marL="175350" marR="131513" marT="87675" marB="876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Gabriola"/>
                        </a:rPr>
                        <a:t>10</a:t>
                      </a:r>
                      <a:r>
                        <a:rPr lang="en-US" sz="2000" baseline="30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Gabriola"/>
                        </a:rPr>
                        <a:t>5</a:t>
                      </a:r>
                    </a:p>
                  </a:txBody>
                  <a:tcPr marL="175350" marR="131513" marT="87675" marB="876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Gabriola"/>
                        </a:rPr>
                        <a:t>0.5</a:t>
                      </a:r>
                    </a:p>
                  </a:txBody>
                  <a:tcPr marL="175350" marR="131513" marT="87675" marB="876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03210"/>
                  </a:ext>
                </a:extLst>
              </a:tr>
              <a:tr h="4819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Gabriola"/>
                        </a:rPr>
                        <a:t>Blue</a:t>
                      </a:r>
                    </a:p>
                  </a:txBody>
                  <a:tcPr marL="175350" marR="131513" marT="87675" marB="876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Gabriola"/>
                        </a:rPr>
                        <a:t>6</a:t>
                      </a:r>
                    </a:p>
                  </a:txBody>
                  <a:tcPr marL="175350" marR="131513" marT="87675" marB="876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Gabriola"/>
                        </a:rPr>
                        <a:t>10</a:t>
                      </a:r>
                      <a:r>
                        <a:rPr lang="en-US" sz="2000" baseline="30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Gabriola"/>
                        </a:rPr>
                        <a:t>6</a:t>
                      </a:r>
                    </a:p>
                  </a:txBody>
                  <a:tcPr marL="175350" marR="131513" marT="87675" marB="876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Gabriola"/>
                        </a:rPr>
                        <a:t>0.25</a:t>
                      </a:r>
                    </a:p>
                  </a:txBody>
                  <a:tcPr marL="175350" marR="131513" marT="87675" marB="876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8993468"/>
                  </a:ext>
                </a:extLst>
              </a:tr>
              <a:tr h="4819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Gabriola"/>
                        </a:rPr>
                        <a:t>Violet</a:t>
                      </a:r>
                    </a:p>
                  </a:txBody>
                  <a:tcPr marL="175350" marR="131513" marT="87675" marB="876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Gabriola"/>
                        </a:rPr>
                        <a:t>7</a:t>
                      </a:r>
                    </a:p>
                  </a:txBody>
                  <a:tcPr marL="175350" marR="131513" marT="87675" marB="876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Gabriola"/>
                        </a:rPr>
                        <a:t>10</a:t>
                      </a:r>
                      <a:r>
                        <a:rPr lang="en-US" sz="2000" baseline="30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Gabriola"/>
                        </a:rPr>
                        <a:t>7</a:t>
                      </a:r>
                    </a:p>
                  </a:txBody>
                  <a:tcPr marL="175350" marR="131513" marT="87675" marB="876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Gabriola"/>
                        </a:rPr>
                        <a:t>0.1</a:t>
                      </a:r>
                    </a:p>
                  </a:txBody>
                  <a:tcPr marL="175350" marR="131513" marT="87675" marB="876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0317258"/>
                  </a:ext>
                </a:extLst>
              </a:tr>
              <a:tr h="4819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Gabriola"/>
                        </a:rPr>
                        <a:t>Grey</a:t>
                      </a:r>
                    </a:p>
                  </a:txBody>
                  <a:tcPr marL="175350" marR="131513" marT="87675" marB="876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Gabriola"/>
                        </a:rPr>
                        <a:t>8</a:t>
                      </a:r>
                    </a:p>
                  </a:txBody>
                  <a:tcPr marL="175350" marR="131513" marT="87675" marB="876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Gabriola"/>
                        </a:rPr>
                        <a:t>10</a:t>
                      </a:r>
                      <a:r>
                        <a:rPr lang="en-US" sz="2000" baseline="30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Gabriola"/>
                        </a:rPr>
                        <a:t>8</a:t>
                      </a:r>
                    </a:p>
                  </a:txBody>
                  <a:tcPr marL="175350" marR="131513" marT="87675" marB="876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Gabriola"/>
                      </a:endParaRPr>
                    </a:p>
                  </a:txBody>
                  <a:tcPr marL="175350" marR="131513" marT="87675" marB="876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066737"/>
                  </a:ext>
                </a:extLst>
              </a:tr>
              <a:tr h="4819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Gabriola"/>
                        </a:rPr>
                        <a:t>White</a:t>
                      </a:r>
                    </a:p>
                  </a:txBody>
                  <a:tcPr marL="175350" marR="131513" marT="87675" marB="876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Gabriola"/>
                        </a:rPr>
                        <a:t>9</a:t>
                      </a:r>
                    </a:p>
                  </a:txBody>
                  <a:tcPr marL="175350" marR="131513" marT="87675" marB="876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Gabriola"/>
                        </a:rPr>
                        <a:t>10</a:t>
                      </a:r>
                      <a:r>
                        <a:rPr lang="en-US" sz="2000" baseline="30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Gabriola"/>
                        </a:rPr>
                        <a:t>9</a:t>
                      </a:r>
                    </a:p>
                  </a:txBody>
                  <a:tcPr marL="175350" marR="131513" marT="87675" marB="876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Gabriola"/>
                      </a:endParaRPr>
                    </a:p>
                  </a:txBody>
                  <a:tcPr marL="175350" marR="131513" marT="87675" marB="876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811500"/>
                  </a:ext>
                </a:extLst>
              </a:tr>
              <a:tr h="4819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Gabriola"/>
                        </a:rPr>
                        <a:t>Gold</a:t>
                      </a:r>
                    </a:p>
                  </a:txBody>
                  <a:tcPr marL="175350" marR="131513" marT="87675" marB="876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Gabriola"/>
                      </a:endParaRPr>
                    </a:p>
                  </a:txBody>
                  <a:tcPr marL="175350" marR="131513" marT="87675" marB="876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Gabriola"/>
                        </a:rPr>
                        <a:t>10</a:t>
                      </a:r>
                      <a:r>
                        <a:rPr lang="en-US" sz="2000" baseline="30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Gabriola"/>
                        </a:rPr>
                        <a:t>-1</a:t>
                      </a:r>
                    </a:p>
                  </a:txBody>
                  <a:tcPr marL="175350" marR="131513" marT="87675" marB="876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Gabriola"/>
                        </a:rPr>
                        <a:t>5</a:t>
                      </a:r>
                    </a:p>
                  </a:txBody>
                  <a:tcPr marL="175350" marR="131513" marT="87675" marB="876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7100003"/>
                  </a:ext>
                </a:extLst>
              </a:tr>
              <a:tr h="4819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Gabriola"/>
                        </a:rPr>
                        <a:t>Silver</a:t>
                      </a:r>
                    </a:p>
                  </a:txBody>
                  <a:tcPr marL="175350" marR="131513" marT="87675" marB="876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Gabriola"/>
                      </a:endParaRPr>
                    </a:p>
                  </a:txBody>
                  <a:tcPr marL="175350" marR="131513" marT="87675" marB="876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Gabriola"/>
                        </a:rPr>
                        <a:t>10</a:t>
                      </a:r>
                      <a:r>
                        <a:rPr lang="en-US" sz="2000" baseline="30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Gabriola"/>
                        </a:rPr>
                        <a:t>-2</a:t>
                      </a:r>
                    </a:p>
                  </a:txBody>
                  <a:tcPr marL="175350" marR="131513" marT="87675" marB="876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Gabriola"/>
                        </a:rPr>
                        <a:t>10</a:t>
                      </a:r>
                    </a:p>
                  </a:txBody>
                  <a:tcPr marL="175350" marR="131513" marT="87675" marB="876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681680"/>
                  </a:ext>
                </a:extLst>
              </a:tr>
              <a:tr h="4819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Gabriola"/>
                        </a:rPr>
                        <a:t>(none)</a:t>
                      </a:r>
                    </a:p>
                  </a:txBody>
                  <a:tcPr marL="175350" marR="131513" marT="87675" marB="876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Gabriola"/>
                      </a:endParaRPr>
                    </a:p>
                  </a:txBody>
                  <a:tcPr marL="175350" marR="131513" marT="87675" marB="876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Gabriola"/>
                      </a:endParaRPr>
                    </a:p>
                  </a:txBody>
                  <a:tcPr marL="175350" marR="131513" marT="87675" marB="876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Gabriola"/>
                        </a:rPr>
                        <a:t>20</a:t>
                      </a:r>
                    </a:p>
                  </a:txBody>
                  <a:tcPr marL="175350" marR="131513" marT="87675" marB="876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353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4111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5731-0ADD-4ED9-A5D3-D2D28DBB8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CUT TO REMEMBER THE COLOUR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2FF8C-EB87-4E86-86F0-CD536EBB3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742950" indent="-742950">
              <a:buAutoNum type="arabicPeriod"/>
            </a:pPr>
            <a:r>
              <a:rPr lang="en-US" sz="3600" b="1" u="sng" dirty="0">
                <a:latin typeface="Gabriola"/>
              </a:rPr>
              <a:t>B</a:t>
            </a:r>
            <a:r>
              <a:rPr lang="en-US" sz="3600" dirty="0">
                <a:latin typeface="Gabriola"/>
              </a:rPr>
              <a:t>.</a:t>
            </a:r>
            <a:r>
              <a:rPr lang="en-US" sz="3600" b="1" u="sng" dirty="0">
                <a:latin typeface="Gabriola"/>
              </a:rPr>
              <a:t>B</a:t>
            </a:r>
            <a:r>
              <a:rPr lang="en-US" sz="3600" dirty="0">
                <a:latin typeface="Gabriola"/>
              </a:rPr>
              <a:t>.</a:t>
            </a:r>
            <a:r>
              <a:rPr lang="en-US" sz="3600" b="1" u="sng" dirty="0">
                <a:latin typeface="Gabriola"/>
              </a:rPr>
              <a:t>ROY</a:t>
            </a:r>
            <a:r>
              <a:rPr lang="en-US" sz="3600" dirty="0">
                <a:latin typeface="Gabriola"/>
              </a:rPr>
              <a:t> </a:t>
            </a:r>
            <a:r>
              <a:rPr lang="en-US" sz="3600" b="1" u="sng" dirty="0">
                <a:latin typeface="Gabriola"/>
              </a:rPr>
              <a:t>G</a:t>
            </a:r>
            <a:r>
              <a:rPr lang="en-US" sz="3600" dirty="0">
                <a:latin typeface="Gabriola"/>
              </a:rPr>
              <a:t>one to </a:t>
            </a:r>
            <a:r>
              <a:rPr lang="en-US" sz="3600" b="1" u="sng" dirty="0">
                <a:latin typeface="Gabriola"/>
              </a:rPr>
              <a:t>B</a:t>
            </a:r>
            <a:r>
              <a:rPr lang="en-US" sz="3600" dirty="0">
                <a:latin typeface="Gabriola"/>
              </a:rPr>
              <a:t>angalore </a:t>
            </a:r>
            <a:r>
              <a:rPr lang="en-US" sz="3600" b="1" u="sng" dirty="0" err="1">
                <a:latin typeface="Gabriola"/>
              </a:rPr>
              <a:t>WI</a:t>
            </a:r>
            <a:r>
              <a:rPr lang="en-US" sz="3600" dirty="0" err="1">
                <a:latin typeface="Gabriola"/>
              </a:rPr>
              <a:t>th</a:t>
            </a:r>
            <a:r>
              <a:rPr lang="en-US" sz="3600" dirty="0">
                <a:latin typeface="Gabriola"/>
              </a:rPr>
              <a:t> </a:t>
            </a:r>
            <a:r>
              <a:rPr lang="en-US" sz="3600" b="1" u="sng" dirty="0">
                <a:latin typeface="Gabriola"/>
              </a:rPr>
              <a:t>G</a:t>
            </a:r>
            <a:r>
              <a:rPr lang="en-US" sz="3600" dirty="0">
                <a:latin typeface="Gabriola"/>
              </a:rPr>
              <a:t>orgeous </a:t>
            </a:r>
            <a:r>
              <a:rPr lang="en-US" sz="3600" b="1" u="sng" dirty="0">
                <a:latin typeface="Gabriola"/>
              </a:rPr>
              <a:t>W</a:t>
            </a:r>
            <a:r>
              <a:rPr lang="en-US" sz="3600" dirty="0">
                <a:latin typeface="Gabriola"/>
              </a:rPr>
              <a:t>ife to buy </a:t>
            </a:r>
            <a:r>
              <a:rPr lang="en-US" sz="3600" b="1" u="sng" dirty="0">
                <a:latin typeface="Gabriola"/>
              </a:rPr>
              <a:t>G</a:t>
            </a:r>
            <a:r>
              <a:rPr lang="en-US" sz="3600" dirty="0">
                <a:latin typeface="Gabriola"/>
              </a:rPr>
              <a:t>old and</a:t>
            </a:r>
            <a:r>
              <a:rPr lang="en-US" sz="3600" b="1" u="sng" dirty="0">
                <a:latin typeface="Gabriola"/>
              </a:rPr>
              <a:t> S</a:t>
            </a:r>
            <a:r>
              <a:rPr lang="en-US" sz="3600" dirty="0">
                <a:latin typeface="Gabriola"/>
              </a:rPr>
              <a:t>ilver and returned with </a:t>
            </a:r>
            <a:r>
              <a:rPr lang="en-US" sz="3600" b="1" u="sng" dirty="0">
                <a:latin typeface="Gabriola"/>
              </a:rPr>
              <a:t>No</a:t>
            </a:r>
            <a:r>
              <a:rPr lang="en-US" sz="3600" dirty="0">
                <a:latin typeface="Gabriola"/>
              </a:rPr>
              <a:t> money.</a:t>
            </a:r>
            <a:endParaRPr lang="en-US"/>
          </a:p>
          <a:p>
            <a:pPr marL="742950" indent="-742950">
              <a:buAutoNum type="arabicPeriod"/>
            </a:pPr>
            <a:r>
              <a:rPr lang="en-US" sz="3600" b="1" u="sng" dirty="0">
                <a:latin typeface="Gabriola"/>
              </a:rPr>
              <a:t>B</a:t>
            </a:r>
            <a:r>
              <a:rPr lang="en-US" sz="3600" dirty="0">
                <a:latin typeface="Gabriola"/>
              </a:rPr>
              <a:t>.</a:t>
            </a:r>
            <a:r>
              <a:rPr lang="en-US" sz="3600" b="1" u="sng" dirty="0">
                <a:latin typeface="Gabriola"/>
              </a:rPr>
              <a:t>B</a:t>
            </a:r>
            <a:r>
              <a:rPr lang="en-US" sz="3600" dirty="0">
                <a:latin typeface="Gabriola"/>
              </a:rPr>
              <a:t>.</a:t>
            </a:r>
            <a:r>
              <a:rPr lang="en-US" sz="3600" dirty="0">
                <a:latin typeface="Gabriola"/>
                <a:ea typeface="+mn-lt"/>
                <a:cs typeface="+mn-lt"/>
              </a:rPr>
              <a:t> </a:t>
            </a:r>
            <a:r>
              <a:rPr lang="en-US" sz="3600" b="1" u="sng" dirty="0">
                <a:latin typeface="Gabriola"/>
                <a:ea typeface="+mn-lt"/>
                <a:cs typeface="+mn-lt"/>
              </a:rPr>
              <a:t>Roy</a:t>
            </a:r>
            <a:r>
              <a:rPr lang="en-US" sz="3600" dirty="0">
                <a:latin typeface="Gabriola"/>
                <a:ea typeface="+mn-lt"/>
                <a:cs typeface="+mn-lt"/>
              </a:rPr>
              <a:t> of </a:t>
            </a:r>
            <a:r>
              <a:rPr lang="en-US" sz="3600" b="1" u="sng" dirty="0">
                <a:latin typeface="Gabriola"/>
                <a:ea typeface="+mn-lt"/>
                <a:cs typeface="+mn-lt"/>
              </a:rPr>
              <a:t>G</a:t>
            </a:r>
            <a:r>
              <a:rPr lang="en-US" sz="3600" dirty="0">
                <a:latin typeface="Gabriola"/>
                <a:ea typeface="+mn-lt"/>
                <a:cs typeface="+mn-lt"/>
              </a:rPr>
              <a:t>reat </a:t>
            </a:r>
            <a:r>
              <a:rPr lang="en-US" sz="3600" b="1" u="sng" dirty="0">
                <a:latin typeface="Gabriola"/>
                <a:ea typeface="+mn-lt"/>
                <a:cs typeface="+mn-lt"/>
              </a:rPr>
              <a:t>B</a:t>
            </a:r>
            <a:r>
              <a:rPr lang="en-US" sz="3600" dirty="0">
                <a:latin typeface="Gabriola"/>
                <a:ea typeface="+mn-lt"/>
                <a:cs typeface="+mn-lt"/>
              </a:rPr>
              <a:t>ritain </a:t>
            </a:r>
            <a:r>
              <a:rPr lang="en-US" sz="3600" b="1" u="sng" dirty="0">
                <a:latin typeface="Gabriola"/>
                <a:ea typeface="+mn-lt"/>
                <a:cs typeface="+mn-lt"/>
              </a:rPr>
              <a:t>V</a:t>
            </a:r>
            <a:r>
              <a:rPr lang="en-US" sz="3600" dirty="0">
                <a:latin typeface="Gabriola"/>
                <a:ea typeface="+mn-lt"/>
                <a:cs typeface="+mn-lt"/>
              </a:rPr>
              <a:t>eto </a:t>
            </a:r>
            <a:r>
              <a:rPr lang="en-US" sz="3600" b="1" u="sng" dirty="0">
                <a:latin typeface="Gabriola"/>
                <a:ea typeface="+mn-lt"/>
                <a:cs typeface="+mn-lt"/>
              </a:rPr>
              <a:t>G</a:t>
            </a:r>
            <a:r>
              <a:rPr lang="en-US" sz="3600" dirty="0">
                <a:latin typeface="Gabriola"/>
                <a:ea typeface="+mn-lt"/>
                <a:cs typeface="+mn-lt"/>
              </a:rPr>
              <a:t>etting </a:t>
            </a:r>
            <a:r>
              <a:rPr lang="en-US" sz="3600" b="1" u="sng" dirty="0">
                <a:latin typeface="Gabriola"/>
                <a:ea typeface="+mn-lt"/>
                <a:cs typeface="+mn-lt"/>
              </a:rPr>
              <a:t>W</a:t>
            </a:r>
            <a:r>
              <a:rPr lang="en-US" sz="3600" dirty="0">
                <a:latin typeface="Gabriola"/>
                <a:ea typeface="+mn-lt"/>
                <a:cs typeface="+mn-lt"/>
              </a:rPr>
              <a:t>ed.</a:t>
            </a:r>
            <a:endParaRPr lang="en-US" sz="3600" dirty="0">
              <a:latin typeface="Gabriola"/>
            </a:endParaRPr>
          </a:p>
        </p:txBody>
      </p:sp>
    </p:spTree>
    <p:extLst>
      <p:ext uri="{BB962C8B-B14F-4D97-AF65-F5344CB8AC3E}">
        <p14:creationId xmlns:p14="http://schemas.microsoft.com/office/powerpoint/2010/main" val="634303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7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4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5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7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84E202-8688-4A24-AE8E-569B434A4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876556"/>
            <a:ext cx="5566798" cy="283866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6000" dirty="0">
                <a:latin typeface="Algerian"/>
              </a:rPr>
              <a:t>NOW LET US GO TO THE EXPERIMENT </a:t>
            </a:r>
          </a:p>
          <a:p>
            <a:endParaRPr lang="en-US" sz="2200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06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07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8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9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78" name="Graphic 77" descr="Test tubes">
            <a:extLst>
              <a:ext uri="{FF2B5EF4-FFF2-40B4-BE49-F238E27FC236}">
                <a16:creationId xmlns:a16="http://schemas.microsoft.com/office/drawing/2014/main" id="{1E151577-32C3-4830-921A-4222EFD24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48614" y="2550"/>
            <a:ext cx="5677184" cy="5677184"/>
          </a:xfrm>
          <a:prstGeom prst="rect">
            <a:avLst/>
          </a:prstGeom>
        </p:spPr>
      </p:pic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20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777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: Shape 55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7" name="Group 57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6" name="Freeform: Shape 59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2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6" name="Freeform: Shape 66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8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0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1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72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97" name="Rectangle 76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A3D8B3-C621-46BB-8F1C-172A4B9FC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9740" y="583710"/>
            <a:ext cx="5202944" cy="25169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>
                <a:latin typeface="Algerian"/>
              </a:rPr>
              <a:t>Aim: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C9A17-BD47-4A69-9269-883FAAF76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9740" y="3509963"/>
            <a:ext cx="5202944" cy="27414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latin typeface="Gabriola"/>
              </a:rPr>
              <a:t>To calculate the value of Resistor using color coding and Multimeter</a:t>
            </a:r>
          </a:p>
        </p:txBody>
      </p:sp>
      <p:pic>
        <p:nvPicPr>
          <p:cNvPr id="4" name="Graphic 4" descr="Clipboard with solid fill">
            <a:extLst>
              <a:ext uri="{FF2B5EF4-FFF2-40B4-BE49-F238E27FC236}">
                <a16:creationId xmlns:a16="http://schemas.microsoft.com/office/drawing/2014/main" id="{84562FC0-EF6F-4C07-AF4D-6F35DFBE7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6496" y="874675"/>
            <a:ext cx="5089607" cy="5089607"/>
          </a:xfrm>
          <a:prstGeom prst="rect">
            <a:avLst/>
          </a:prstGeom>
        </p:spPr>
      </p:pic>
      <p:sp>
        <p:nvSpPr>
          <p:cNvPr id="98" name="Freeform: Shape 78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-7671"/>
            <a:ext cx="3426372" cy="1018905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9" name="Group 80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1942487" y="401784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5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0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9740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00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2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3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5581048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Custom 101">
      <a:dk1>
        <a:sysClr val="windowText" lastClr="000000"/>
      </a:dk1>
      <a:lt1>
        <a:sysClr val="window" lastClr="FFFFFF"/>
      </a:lt1>
      <a:dk2>
        <a:srgbClr val="463443"/>
      </a:dk2>
      <a:lt2>
        <a:srgbClr val="F3F0E9"/>
      </a:lt2>
      <a:accent1>
        <a:srgbClr val="D45E5E"/>
      </a:accent1>
      <a:accent2>
        <a:srgbClr val="D49D8C"/>
      </a:accent2>
      <a:accent3>
        <a:srgbClr val="BF873A"/>
      </a:accent3>
      <a:accent4>
        <a:srgbClr val="C05050"/>
      </a:accent4>
      <a:accent5>
        <a:srgbClr val="A89F68"/>
      </a:accent5>
      <a:accent6>
        <a:srgbClr val="8F6B8A"/>
      </a:accent6>
      <a:hlink>
        <a:srgbClr val="D75681"/>
      </a:hlink>
      <a:folHlink>
        <a:srgbClr val="6C9D92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RocaVTI</vt:lpstr>
      <vt:lpstr>BASIC ELECTRONICS AND ELECTRICAL ENGINEERING </vt:lpstr>
      <vt:lpstr>MEASUREMENT OF RESISTANCE USING COLOR CODING AND MULTIMETER </vt:lpstr>
      <vt:lpstr>Resistor</vt:lpstr>
      <vt:lpstr> Resistor Symbol</vt:lpstr>
      <vt:lpstr>Unit of Electrical  resistance</vt:lpstr>
      <vt:lpstr>Color Codes  </vt:lpstr>
      <vt:lpstr>SHORT CUT TO REMEMBER THE COLOUR CODE</vt:lpstr>
      <vt:lpstr>NOW LET US GO TO THE EXPERIMENT  </vt:lpstr>
      <vt:lpstr>Aim: </vt:lpstr>
      <vt:lpstr>Apparatus Required: </vt:lpstr>
      <vt:lpstr>Theory:</vt:lpstr>
      <vt:lpstr>Resistors are broadly classified in to two categories as</vt:lpstr>
      <vt:lpstr>PowerPoint Presentation</vt:lpstr>
      <vt:lpstr>Color Coding Chat:</vt:lpstr>
      <vt:lpstr>Observation Table:</vt:lpstr>
      <vt:lpstr>Procedure:</vt:lpstr>
      <vt:lpstr>Result: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436</cp:revision>
  <dcterms:created xsi:type="dcterms:W3CDTF">2021-07-20T07:22:13Z</dcterms:created>
  <dcterms:modified xsi:type="dcterms:W3CDTF">2021-07-20T09:55:11Z</dcterms:modified>
</cp:coreProperties>
</file>