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69" r:id="rId17"/>
    <p:sldId id="270"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7D274-5A9A-D546-43E9-A5E00E2FBF7A}" v="4" dt="2021-07-05T10:34:09.227"/>
    <p1510:client id="{4CB42569-8AD3-45FB-F3EC-5A03AF01419E}" v="34" dt="2021-06-08T05:10:47.857"/>
    <p1510:client id="{8AA9531B-7FA8-F112-1D43-F0316182616D}" v="249" dt="2021-06-07T10:22:25.159"/>
    <p1510:client id="{B90072A0-C57F-0833-1040-6B0964E81139}" v="14" dt="2021-06-10T08:45:47.571"/>
    <p1510:client id="{C9BDC121-E10B-0C92-DCD8-0FAF8663541D}" v="1154" dt="2021-06-06T12:34:33.815"/>
    <p1510:client id="{FF022552-45BB-4160-B2A5-39B5789079F0}" v="30" dt="2021-05-24T08:37:23.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4CB42569-8AD3-45FB-F3EC-5A03AF01419E}"/>
    <pc:docChg chg="modSld">
      <pc:chgData name="CHANDANA MN" userId="S::mchandanabtech20@ced.alliance.edu.in::d70552fc-75e6-44d9-a196-8a309e47e583" providerId="AD" clId="Web-{4CB42569-8AD3-45FB-F3EC-5A03AF01419E}" dt="2021-06-08T05:10:47.857" v="33" actId="20577"/>
      <pc:docMkLst>
        <pc:docMk/>
      </pc:docMkLst>
      <pc:sldChg chg="modSp">
        <pc:chgData name="CHANDANA MN" userId="S::mchandanabtech20@ced.alliance.edu.in::d70552fc-75e6-44d9-a196-8a309e47e583" providerId="AD" clId="Web-{4CB42569-8AD3-45FB-F3EC-5A03AF01419E}" dt="2021-06-08T03:16:07.638" v="13" actId="20577"/>
        <pc:sldMkLst>
          <pc:docMk/>
          <pc:sldMk cId="617057830" sldId="266"/>
        </pc:sldMkLst>
        <pc:spChg chg="mod">
          <ac:chgData name="CHANDANA MN" userId="S::mchandanabtech20@ced.alliance.edu.in::d70552fc-75e6-44d9-a196-8a309e47e583" providerId="AD" clId="Web-{4CB42569-8AD3-45FB-F3EC-5A03AF01419E}" dt="2021-06-08T03:15:02.916" v="1" actId="20577"/>
          <ac:spMkLst>
            <pc:docMk/>
            <pc:sldMk cId="617057830" sldId="266"/>
            <ac:spMk id="3" creationId="{E95D1423-478D-4186-B9C4-A32FFB6017CE}"/>
          </ac:spMkLst>
        </pc:spChg>
        <pc:spChg chg="mod">
          <ac:chgData name="CHANDANA MN" userId="S::mchandanabtech20@ced.alliance.edu.in::d70552fc-75e6-44d9-a196-8a309e47e583" providerId="AD" clId="Web-{4CB42569-8AD3-45FB-F3EC-5A03AF01419E}" dt="2021-06-08T03:16:07.638" v="13" actId="20577"/>
          <ac:spMkLst>
            <pc:docMk/>
            <pc:sldMk cId="617057830" sldId="266"/>
            <ac:spMk id="10" creationId="{53AABA31-B5B4-48EB-8913-21160143EBB8}"/>
          </ac:spMkLst>
        </pc:spChg>
      </pc:sldChg>
      <pc:sldChg chg="modSp">
        <pc:chgData name="CHANDANA MN" userId="S::mchandanabtech20@ced.alliance.edu.in::d70552fc-75e6-44d9-a196-8a309e47e583" providerId="AD" clId="Web-{4CB42569-8AD3-45FB-F3EC-5A03AF01419E}" dt="2021-06-08T05:10:47.857" v="33" actId="20577"/>
        <pc:sldMkLst>
          <pc:docMk/>
          <pc:sldMk cId="1505620872" sldId="272"/>
        </pc:sldMkLst>
        <pc:graphicFrameChg chg="modGraphic">
          <ac:chgData name="CHANDANA MN" userId="S::mchandanabtech20@ced.alliance.edu.in::d70552fc-75e6-44d9-a196-8a309e47e583" providerId="AD" clId="Web-{4CB42569-8AD3-45FB-F3EC-5A03AF01419E}" dt="2021-06-08T05:10:47.857" v="33" actId="20577"/>
          <ac:graphicFrameMkLst>
            <pc:docMk/>
            <pc:sldMk cId="1505620872" sldId="272"/>
            <ac:graphicFrameMk id="5" creationId="{DCBCD326-12FB-482D-A4CF-5674A57D8AE3}"/>
          </ac:graphicFrameMkLst>
        </pc:graphicFrameChg>
      </pc:sldChg>
    </pc:docChg>
  </pc:docChgLst>
  <pc:docChgLst>
    <pc:chgData name="CHANDANA MN" userId="S::mchandanabtech20@ced.alliance.edu.in::d70552fc-75e6-44d9-a196-8a309e47e583" providerId="AD" clId="Web-{1CC7D274-5A9A-D546-43E9-A5E00E2FBF7A}"/>
    <pc:docChg chg="modSld">
      <pc:chgData name="CHANDANA MN" userId="S::mchandanabtech20@ced.alliance.edu.in::d70552fc-75e6-44d9-a196-8a309e47e583" providerId="AD" clId="Web-{1CC7D274-5A9A-D546-43E9-A5E00E2FBF7A}" dt="2021-07-05T10:34:09.227" v="3" actId="20577"/>
      <pc:docMkLst>
        <pc:docMk/>
      </pc:docMkLst>
      <pc:sldChg chg="addSp delSp modSp">
        <pc:chgData name="CHANDANA MN" userId="S::mchandanabtech20@ced.alliance.edu.in::d70552fc-75e6-44d9-a196-8a309e47e583" providerId="AD" clId="Web-{1CC7D274-5A9A-D546-43E9-A5E00E2FBF7A}" dt="2021-07-05T10:34:09.227" v="3" actId="20577"/>
        <pc:sldMkLst>
          <pc:docMk/>
          <pc:sldMk cId="4262868419" sldId="256"/>
        </pc:sldMkLst>
        <pc:spChg chg="mod">
          <ac:chgData name="CHANDANA MN" userId="S::mchandanabtech20@ced.alliance.edu.in::d70552fc-75e6-44d9-a196-8a309e47e583" providerId="AD" clId="Web-{1CC7D274-5A9A-D546-43E9-A5E00E2FBF7A}" dt="2021-07-05T10:34:09.227" v="3" actId="20577"/>
          <ac:spMkLst>
            <pc:docMk/>
            <pc:sldMk cId="4262868419" sldId="256"/>
            <ac:spMk id="3" creationId="{F4C8D8C1-1062-49B2-BB56-D9F8E5DA6EB6}"/>
          </ac:spMkLst>
        </pc:spChg>
        <pc:spChg chg="add del">
          <ac:chgData name="CHANDANA MN" userId="S::mchandanabtech20@ced.alliance.edu.in::d70552fc-75e6-44d9-a196-8a309e47e583" providerId="AD" clId="Web-{1CC7D274-5A9A-D546-43E9-A5E00E2FBF7A}" dt="2021-07-05T09:50:13.562" v="1"/>
          <ac:spMkLst>
            <pc:docMk/>
            <pc:sldMk cId="4262868419" sldId="256"/>
            <ac:spMk id="5" creationId="{FF6200DA-C68D-4956-9369-AECA75D25BC0}"/>
          </ac:spMkLst>
        </pc:spChg>
      </pc:sldChg>
    </pc:docChg>
  </pc:docChgLst>
  <pc:docChgLst>
    <pc:chgData name="CHANDANA MN" userId="S::mchandanabtech20@ced.alliance.edu.in::d70552fc-75e6-44d9-a196-8a309e47e583" providerId="AD" clId="Web-{8AA9531B-7FA8-F112-1D43-F0316182616D}"/>
    <pc:docChg chg="addSld modSld">
      <pc:chgData name="CHANDANA MN" userId="S::mchandanabtech20@ced.alliance.edu.in::d70552fc-75e6-44d9-a196-8a309e47e583" providerId="AD" clId="Web-{8AA9531B-7FA8-F112-1D43-F0316182616D}" dt="2021-06-07T10:22:37.018" v="231"/>
      <pc:docMkLst>
        <pc:docMk/>
      </pc:docMkLst>
      <pc:sldChg chg="modSp">
        <pc:chgData name="CHANDANA MN" userId="S::mchandanabtech20@ced.alliance.edu.in::d70552fc-75e6-44d9-a196-8a309e47e583" providerId="AD" clId="Web-{8AA9531B-7FA8-F112-1D43-F0316182616D}" dt="2021-06-07T07:16:54.192" v="7" actId="1076"/>
        <pc:sldMkLst>
          <pc:docMk/>
          <pc:sldMk cId="230842823" sldId="265"/>
        </pc:sldMkLst>
        <pc:spChg chg="mod">
          <ac:chgData name="CHANDANA MN" userId="S::mchandanabtech20@ced.alliance.edu.in::d70552fc-75e6-44d9-a196-8a309e47e583" providerId="AD" clId="Web-{8AA9531B-7FA8-F112-1D43-F0316182616D}" dt="2021-06-07T07:16:54.192" v="7" actId="1076"/>
          <ac:spMkLst>
            <pc:docMk/>
            <pc:sldMk cId="230842823" sldId="265"/>
            <ac:spMk id="2" creationId="{D02A9802-DAD4-458F-9E3C-E99557AB992F}"/>
          </ac:spMkLst>
        </pc:spChg>
        <pc:spChg chg="mod">
          <ac:chgData name="CHANDANA MN" userId="S::mchandanabtech20@ced.alliance.edu.in::d70552fc-75e6-44d9-a196-8a309e47e583" providerId="AD" clId="Web-{8AA9531B-7FA8-F112-1D43-F0316182616D}" dt="2021-06-07T07:16:44.269" v="6" actId="1076"/>
          <ac:spMkLst>
            <pc:docMk/>
            <pc:sldMk cId="230842823" sldId="265"/>
            <ac:spMk id="3" creationId="{10409EA7-3CE6-4E0D-A8F1-D994298CF4E9}"/>
          </ac:spMkLst>
        </pc:spChg>
      </pc:sldChg>
      <pc:sldChg chg="modSp">
        <pc:chgData name="CHANDANA MN" userId="S::mchandanabtech20@ced.alliance.edu.in::d70552fc-75e6-44d9-a196-8a309e47e583" providerId="AD" clId="Web-{8AA9531B-7FA8-F112-1D43-F0316182616D}" dt="2021-06-07T07:18:18.682" v="8" actId="20577"/>
        <pc:sldMkLst>
          <pc:docMk/>
          <pc:sldMk cId="2290581636" sldId="269"/>
        </pc:sldMkLst>
        <pc:spChg chg="mod">
          <ac:chgData name="CHANDANA MN" userId="S::mchandanabtech20@ced.alliance.edu.in::d70552fc-75e6-44d9-a196-8a309e47e583" providerId="AD" clId="Web-{8AA9531B-7FA8-F112-1D43-F0316182616D}" dt="2021-06-07T07:18:18.682" v="8" actId="20577"/>
          <ac:spMkLst>
            <pc:docMk/>
            <pc:sldMk cId="2290581636" sldId="269"/>
            <ac:spMk id="2" creationId="{68E4B80A-5D19-4227-8F56-33415B5B691A}"/>
          </ac:spMkLst>
        </pc:spChg>
      </pc:sldChg>
      <pc:sldChg chg="addSp delSp modSp new mod modClrScheme chgLayout">
        <pc:chgData name="CHANDANA MN" userId="S::mchandanabtech20@ced.alliance.edu.in::d70552fc-75e6-44d9-a196-8a309e47e583" providerId="AD" clId="Web-{8AA9531B-7FA8-F112-1D43-F0316182616D}" dt="2021-06-07T07:26:42.280" v="68" actId="1076"/>
        <pc:sldMkLst>
          <pc:docMk/>
          <pc:sldMk cId="3558528070" sldId="270"/>
        </pc:sldMkLst>
        <pc:spChg chg="mod ord">
          <ac:chgData name="CHANDANA MN" userId="S::mchandanabtech20@ced.alliance.edu.in::d70552fc-75e6-44d9-a196-8a309e47e583" providerId="AD" clId="Web-{8AA9531B-7FA8-F112-1D43-F0316182616D}" dt="2021-06-07T07:23:27.969" v="24" actId="20577"/>
          <ac:spMkLst>
            <pc:docMk/>
            <pc:sldMk cId="3558528070" sldId="270"/>
            <ac:spMk id="2" creationId="{7FAC247F-6AC3-4480-ADBA-4ECAC7468445}"/>
          </ac:spMkLst>
        </pc:spChg>
        <pc:spChg chg="del mod ord">
          <ac:chgData name="CHANDANA MN" userId="S::mchandanabtech20@ced.alliance.edu.in::d70552fc-75e6-44d9-a196-8a309e47e583" providerId="AD" clId="Web-{8AA9531B-7FA8-F112-1D43-F0316182616D}" dt="2021-06-07T07:22:59.108" v="18"/>
          <ac:spMkLst>
            <pc:docMk/>
            <pc:sldMk cId="3558528070" sldId="270"/>
            <ac:spMk id="3" creationId="{5D6CC453-8254-4036-BD72-31D6479BA3C4}"/>
          </ac:spMkLst>
        </pc:spChg>
        <pc:spChg chg="add mod ord">
          <ac:chgData name="CHANDANA MN" userId="S::mchandanabtech20@ced.alliance.edu.in::d70552fc-75e6-44d9-a196-8a309e47e583" providerId="AD" clId="Web-{8AA9531B-7FA8-F112-1D43-F0316182616D}" dt="2021-06-07T07:26:33.279" v="67" actId="1076"/>
          <ac:spMkLst>
            <pc:docMk/>
            <pc:sldMk cId="3558528070" sldId="270"/>
            <ac:spMk id="4" creationId="{1F05FB6C-016D-4578-B654-35BAF39A4016}"/>
          </ac:spMkLst>
        </pc:spChg>
        <pc:spChg chg="add mod ord">
          <ac:chgData name="CHANDANA MN" userId="S::mchandanabtech20@ced.alliance.edu.in::d70552fc-75e6-44d9-a196-8a309e47e583" providerId="AD" clId="Web-{8AA9531B-7FA8-F112-1D43-F0316182616D}" dt="2021-06-07T07:26:42.280" v="68" actId="1076"/>
          <ac:spMkLst>
            <pc:docMk/>
            <pc:sldMk cId="3558528070" sldId="270"/>
            <ac:spMk id="5" creationId="{CAA4948F-D0DF-4DD1-9C68-2C5016A62D7D}"/>
          </ac:spMkLst>
        </pc:spChg>
        <pc:spChg chg="add del mod ord">
          <ac:chgData name="CHANDANA MN" userId="S::mchandanabtech20@ced.alliance.edu.in::d70552fc-75e6-44d9-a196-8a309e47e583" providerId="AD" clId="Web-{8AA9531B-7FA8-F112-1D43-F0316182616D}" dt="2021-06-07T07:22:42.779" v="17"/>
          <ac:spMkLst>
            <pc:docMk/>
            <pc:sldMk cId="3558528070" sldId="270"/>
            <ac:spMk id="6" creationId="{99579648-7EBE-4F6B-8F55-81FDD0D95BBF}"/>
          </ac:spMkLst>
        </pc:spChg>
        <pc:spChg chg="add del mod">
          <ac:chgData name="CHANDANA MN" userId="S::mchandanabtech20@ced.alliance.edu.in::d70552fc-75e6-44d9-a196-8a309e47e583" providerId="AD" clId="Web-{8AA9531B-7FA8-F112-1D43-F0316182616D}" dt="2021-06-07T07:23:45.658" v="30"/>
          <ac:spMkLst>
            <pc:docMk/>
            <pc:sldMk cId="3558528070" sldId="270"/>
            <ac:spMk id="9" creationId="{73C55322-3AB5-436C-BFB9-0E6BDD1A429F}"/>
          </ac:spMkLst>
        </pc:spChg>
        <pc:spChg chg="add del mod">
          <ac:chgData name="CHANDANA MN" userId="S::mchandanabtech20@ced.alliance.edu.in::d70552fc-75e6-44d9-a196-8a309e47e583" providerId="AD" clId="Web-{8AA9531B-7FA8-F112-1D43-F0316182616D}" dt="2021-06-07T07:24:45.725" v="51"/>
          <ac:spMkLst>
            <pc:docMk/>
            <pc:sldMk cId="3558528070" sldId="270"/>
            <ac:spMk id="11" creationId="{B0AB76D3-55A2-4764-8CB7-6F1E535FF778}"/>
          </ac:spMkLst>
        </pc:spChg>
        <pc:picChg chg="add mod ord">
          <ac:chgData name="CHANDANA MN" userId="S::mchandanabtech20@ced.alliance.edu.in::d70552fc-75e6-44d9-a196-8a309e47e583" providerId="AD" clId="Web-{8AA9531B-7FA8-F112-1D43-F0316182616D}" dt="2021-06-07T07:24:24.567" v="45" actId="1076"/>
          <ac:picMkLst>
            <pc:docMk/>
            <pc:sldMk cId="3558528070" sldId="270"/>
            <ac:picMk id="7" creationId="{216100A3-62E4-43CA-A28D-1D87447C748D}"/>
          </ac:picMkLst>
        </pc:picChg>
        <pc:picChg chg="add del mod ord">
          <ac:chgData name="CHANDANA MN" userId="S::mchandanabtech20@ced.alliance.edu.in::d70552fc-75e6-44d9-a196-8a309e47e583" providerId="AD" clId="Web-{8AA9531B-7FA8-F112-1D43-F0316182616D}" dt="2021-06-07T07:24:34.474" v="50"/>
          <ac:picMkLst>
            <pc:docMk/>
            <pc:sldMk cId="3558528070" sldId="270"/>
            <ac:picMk id="8" creationId="{A16837B4-8236-41B4-85C4-DD99B533C0E1}"/>
          </ac:picMkLst>
        </pc:picChg>
        <pc:picChg chg="add mod ord">
          <ac:chgData name="CHANDANA MN" userId="S::mchandanabtech20@ced.alliance.edu.in::d70552fc-75e6-44d9-a196-8a309e47e583" providerId="AD" clId="Web-{8AA9531B-7FA8-F112-1D43-F0316182616D}" dt="2021-06-07T07:25:24.571" v="61" actId="14100"/>
          <ac:picMkLst>
            <pc:docMk/>
            <pc:sldMk cId="3558528070" sldId="270"/>
            <ac:picMk id="12" creationId="{A6373A18-66E2-4EEC-81FA-ED39F2FFEB14}"/>
          </ac:picMkLst>
        </pc:picChg>
      </pc:sldChg>
      <pc:sldChg chg="addSp delSp modSp new mod modClrScheme chgLayout">
        <pc:chgData name="CHANDANA MN" userId="S::mchandanabtech20@ced.alliance.edu.in::d70552fc-75e6-44d9-a196-8a309e47e583" providerId="AD" clId="Web-{8AA9531B-7FA8-F112-1D43-F0316182616D}" dt="2021-06-07T07:34:02.498" v="110" actId="20577"/>
        <pc:sldMkLst>
          <pc:docMk/>
          <pc:sldMk cId="4025737102" sldId="271"/>
        </pc:sldMkLst>
        <pc:spChg chg="mod ord">
          <ac:chgData name="CHANDANA MN" userId="S::mchandanabtech20@ced.alliance.edu.in::d70552fc-75e6-44d9-a196-8a309e47e583" providerId="AD" clId="Web-{8AA9531B-7FA8-F112-1D43-F0316182616D}" dt="2021-06-07T07:30:49.156" v="91" actId="1076"/>
          <ac:spMkLst>
            <pc:docMk/>
            <pc:sldMk cId="4025737102" sldId="271"/>
            <ac:spMk id="2" creationId="{F14B9534-CA51-46D4-9D56-660E8D52ADA4}"/>
          </ac:spMkLst>
        </pc:spChg>
        <pc:spChg chg="del mod ord">
          <ac:chgData name="CHANDANA MN" userId="S::mchandanabtech20@ced.alliance.edu.in::d70552fc-75e6-44d9-a196-8a309e47e583" providerId="AD" clId="Web-{8AA9531B-7FA8-F112-1D43-F0316182616D}" dt="2021-06-07T07:29:59.121" v="85"/>
          <ac:spMkLst>
            <pc:docMk/>
            <pc:sldMk cId="4025737102" sldId="271"/>
            <ac:spMk id="3" creationId="{44B08E8A-E964-48F4-B369-C9B10E1A4C50}"/>
          </ac:spMkLst>
        </pc:spChg>
        <pc:spChg chg="add mod ord">
          <ac:chgData name="CHANDANA MN" userId="S::mchandanabtech20@ced.alliance.edu.in::d70552fc-75e6-44d9-a196-8a309e47e583" providerId="AD" clId="Web-{8AA9531B-7FA8-F112-1D43-F0316182616D}" dt="2021-06-07T07:32:03.161" v="103" actId="20577"/>
          <ac:spMkLst>
            <pc:docMk/>
            <pc:sldMk cId="4025737102" sldId="271"/>
            <ac:spMk id="4" creationId="{0E421B89-A64A-4E5B-8954-28CC58095799}"/>
          </ac:spMkLst>
        </pc:spChg>
        <pc:graphicFrameChg chg="add mod modGraphic">
          <ac:chgData name="CHANDANA MN" userId="S::mchandanabtech20@ced.alliance.edu.in::d70552fc-75e6-44d9-a196-8a309e47e583" providerId="AD" clId="Web-{8AA9531B-7FA8-F112-1D43-F0316182616D}" dt="2021-06-07T07:34:02.498" v="110" actId="20577"/>
          <ac:graphicFrameMkLst>
            <pc:docMk/>
            <pc:sldMk cId="4025737102" sldId="271"/>
            <ac:graphicFrameMk id="6" creationId="{C281E115-8BF5-45AF-9AAF-BCC033EC7E4A}"/>
          </ac:graphicFrameMkLst>
        </pc:graphicFrameChg>
      </pc:sldChg>
      <pc:sldChg chg="addSp delSp modSp new mod setBg">
        <pc:chgData name="CHANDANA MN" userId="S::mchandanabtech20@ced.alliance.edu.in::d70552fc-75e6-44d9-a196-8a309e47e583" providerId="AD" clId="Web-{8AA9531B-7FA8-F112-1D43-F0316182616D}" dt="2021-06-07T08:41:42.403" v="186" actId="1076"/>
        <pc:sldMkLst>
          <pc:docMk/>
          <pc:sldMk cId="1505620872" sldId="272"/>
        </pc:sldMkLst>
        <pc:spChg chg="mod">
          <ac:chgData name="CHANDANA MN" userId="S::mchandanabtech20@ced.alliance.edu.in::d70552fc-75e6-44d9-a196-8a309e47e583" providerId="AD" clId="Web-{8AA9531B-7FA8-F112-1D43-F0316182616D}" dt="2021-06-07T08:41:11.603" v="181" actId="1076"/>
          <ac:spMkLst>
            <pc:docMk/>
            <pc:sldMk cId="1505620872" sldId="272"/>
            <ac:spMk id="2" creationId="{AB19F077-DF96-4700-9D54-E9AB981A357D}"/>
          </ac:spMkLst>
        </pc:spChg>
        <pc:spChg chg="del mod">
          <ac:chgData name="CHANDANA MN" userId="S::mchandanabtech20@ced.alliance.edu.in::d70552fc-75e6-44d9-a196-8a309e47e583" providerId="AD" clId="Web-{8AA9531B-7FA8-F112-1D43-F0316182616D}" dt="2021-06-07T08:38:24.495" v="124"/>
          <ac:spMkLst>
            <pc:docMk/>
            <pc:sldMk cId="1505620872" sldId="272"/>
            <ac:spMk id="3" creationId="{7E05F49D-29A4-4F42-A0C7-E52547DC1812}"/>
          </ac:spMkLst>
        </pc:spChg>
        <pc:spChg chg="add del">
          <ac:chgData name="CHANDANA MN" userId="S::mchandanabtech20@ced.alliance.edu.in::d70552fc-75e6-44d9-a196-8a309e47e583" providerId="AD" clId="Web-{8AA9531B-7FA8-F112-1D43-F0316182616D}" dt="2021-06-07T08:38:54.436" v="131"/>
          <ac:spMkLst>
            <pc:docMk/>
            <pc:sldMk cId="1505620872" sldId="272"/>
            <ac:spMk id="9" creationId="{973CFC7D-374D-4D67-8994-8DA9D4E23B62}"/>
          </ac:spMkLst>
        </pc:spChg>
        <pc:spChg chg="add del">
          <ac:chgData name="CHANDANA MN" userId="S::mchandanabtech20@ced.alliance.edu.in::d70552fc-75e6-44d9-a196-8a309e47e583" providerId="AD" clId="Web-{8AA9531B-7FA8-F112-1D43-F0316182616D}" dt="2021-06-07T08:38:54.436" v="131"/>
          <ac:spMkLst>
            <pc:docMk/>
            <pc:sldMk cId="1505620872" sldId="272"/>
            <ac:spMk id="11" creationId="{8F7FA731-5B6E-499C-926D-C2D2D4946616}"/>
          </ac:spMkLst>
        </pc:spChg>
        <pc:spChg chg="add del">
          <ac:chgData name="CHANDANA MN" userId="S::mchandanabtech20@ced.alliance.edu.in::d70552fc-75e6-44d9-a196-8a309e47e583" providerId="AD" clId="Web-{8AA9531B-7FA8-F112-1D43-F0316182616D}" dt="2021-06-07T08:38:54.436" v="131"/>
          <ac:spMkLst>
            <pc:docMk/>
            <pc:sldMk cId="1505620872" sldId="272"/>
            <ac:spMk id="13" creationId="{8592B821-10D5-48C0-8022-A904844B7FF4}"/>
          </ac:spMkLst>
        </pc:spChg>
        <pc:spChg chg="add del">
          <ac:chgData name="CHANDANA MN" userId="S::mchandanabtech20@ced.alliance.edu.in::d70552fc-75e6-44d9-a196-8a309e47e583" providerId="AD" clId="Web-{8AA9531B-7FA8-F112-1D43-F0316182616D}" dt="2021-06-07T08:38:54.310" v="130"/>
          <ac:spMkLst>
            <pc:docMk/>
            <pc:sldMk cId="1505620872" sldId="272"/>
            <ac:spMk id="15" creationId="{973CFC7D-374D-4D67-8994-8DA9D4E23B62}"/>
          </ac:spMkLst>
        </pc:spChg>
        <pc:spChg chg="add del">
          <ac:chgData name="CHANDANA MN" userId="S::mchandanabtech20@ced.alliance.edu.in::d70552fc-75e6-44d9-a196-8a309e47e583" providerId="AD" clId="Web-{8AA9531B-7FA8-F112-1D43-F0316182616D}" dt="2021-06-07T08:38:54.310" v="130"/>
          <ac:spMkLst>
            <pc:docMk/>
            <pc:sldMk cId="1505620872" sldId="272"/>
            <ac:spMk id="16" creationId="{8F7FA731-5B6E-499C-926D-C2D2D4946616}"/>
          </ac:spMkLst>
        </pc:spChg>
        <pc:spChg chg="add del">
          <ac:chgData name="CHANDANA MN" userId="S::mchandanabtech20@ced.alliance.edu.in::d70552fc-75e6-44d9-a196-8a309e47e583" providerId="AD" clId="Web-{8AA9531B-7FA8-F112-1D43-F0316182616D}" dt="2021-06-07T08:38:54.310" v="130"/>
          <ac:spMkLst>
            <pc:docMk/>
            <pc:sldMk cId="1505620872" sldId="272"/>
            <ac:spMk id="17" creationId="{8592B821-10D5-48C0-8022-A904844B7FF4}"/>
          </ac:spMkLst>
        </pc:spChg>
        <pc:spChg chg="add del">
          <ac:chgData name="CHANDANA MN" userId="S::mchandanabtech20@ced.alliance.edu.in::d70552fc-75e6-44d9-a196-8a309e47e583" providerId="AD" clId="Web-{8AA9531B-7FA8-F112-1D43-F0316182616D}" dt="2021-06-07T08:38:49.138" v="128"/>
          <ac:spMkLst>
            <pc:docMk/>
            <pc:sldMk cId="1505620872" sldId="272"/>
            <ac:spMk id="18" creationId="{973CFC7D-374D-4D67-8994-8DA9D4E23B62}"/>
          </ac:spMkLst>
        </pc:spChg>
        <pc:spChg chg="add del">
          <ac:chgData name="CHANDANA MN" userId="S::mchandanabtech20@ced.alliance.edu.in::d70552fc-75e6-44d9-a196-8a309e47e583" providerId="AD" clId="Web-{8AA9531B-7FA8-F112-1D43-F0316182616D}" dt="2021-06-07T08:41:04.993" v="180"/>
          <ac:spMkLst>
            <pc:docMk/>
            <pc:sldMk cId="1505620872" sldId="272"/>
            <ac:spMk id="19" creationId="{973CFC7D-374D-4D67-8994-8DA9D4E23B62}"/>
          </ac:spMkLst>
        </pc:spChg>
        <pc:spChg chg="add del">
          <ac:chgData name="CHANDANA MN" userId="S::mchandanabtech20@ced.alliance.edu.in::d70552fc-75e6-44d9-a196-8a309e47e583" providerId="AD" clId="Web-{8AA9531B-7FA8-F112-1D43-F0316182616D}" dt="2021-06-07T08:38:49.138" v="128"/>
          <ac:spMkLst>
            <pc:docMk/>
            <pc:sldMk cId="1505620872" sldId="272"/>
            <ac:spMk id="20" creationId="{8F7FA731-5B6E-499C-926D-C2D2D4946616}"/>
          </ac:spMkLst>
        </pc:spChg>
        <pc:spChg chg="add del">
          <ac:chgData name="CHANDANA MN" userId="S::mchandanabtech20@ced.alliance.edu.in::d70552fc-75e6-44d9-a196-8a309e47e583" providerId="AD" clId="Web-{8AA9531B-7FA8-F112-1D43-F0316182616D}" dt="2021-06-07T08:41:04.993" v="180"/>
          <ac:spMkLst>
            <pc:docMk/>
            <pc:sldMk cId="1505620872" sldId="272"/>
            <ac:spMk id="21" creationId="{8F7FA731-5B6E-499C-926D-C2D2D4946616}"/>
          </ac:spMkLst>
        </pc:spChg>
        <pc:spChg chg="add del">
          <ac:chgData name="CHANDANA MN" userId="S::mchandanabtech20@ced.alliance.edu.in::d70552fc-75e6-44d9-a196-8a309e47e583" providerId="AD" clId="Web-{8AA9531B-7FA8-F112-1D43-F0316182616D}" dt="2021-06-07T08:38:49.138" v="128"/>
          <ac:spMkLst>
            <pc:docMk/>
            <pc:sldMk cId="1505620872" sldId="272"/>
            <ac:spMk id="30" creationId="{8592B821-10D5-48C0-8022-A904844B7FF4}"/>
          </ac:spMkLst>
        </pc:spChg>
        <pc:spChg chg="add del">
          <ac:chgData name="CHANDANA MN" userId="S::mchandanabtech20@ced.alliance.edu.in::d70552fc-75e6-44d9-a196-8a309e47e583" providerId="AD" clId="Web-{8AA9531B-7FA8-F112-1D43-F0316182616D}" dt="2021-06-07T08:41:04.993" v="180"/>
          <ac:spMkLst>
            <pc:docMk/>
            <pc:sldMk cId="1505620872" sldId="272"/>
            <ac:spMk id="31" creationId="{8592B821-10D5-48C0-8022-A904844B7FF4}"/>
          </ac:spMkLst>
        </pc:spChg>
        <pc:spChg chg="add">
          <ac:chgData name="CHANDANA MN" userId="S::mchandanabtech20@ced.alliance.edu.in::d70552fc-75e6-44d9-a196-8a309e47e583" providerId="AD" clId="Web-{8AA9531B-7FA8-F112-1D43-F0316182616D}" dt="2021-06-07T08:41:04.993" v="180"/>
          <ac:spMkLst>
            <pc:docMk/>
            <pc:sldMk cId="1505620872" sldId="272"/>
            <ac:spMk id="36" creationId="{973CFC7D-374D-4D67-8994-8DA9D4E23B62}"/>
          </ac:spMkLst>
        </pc:spChg>
        <pc:spChg chg="add">
          <ac:chgData name="CHANDANA MN" userId="S::mchandanabtech20@ced.alliance.edu.in::d70552fc-75e6-44d9-a196-8a309e47e583" providerId="AD" clId="Web-{8AA9531B-7FA8-F112-1D43-F0316182616D}" dt="2021-06-07T08:41:04.993" v="180"/>
          <ac:spMkLst>
            <pc:docMk/>
            <pc:sldMk cId="1505620872" sldId="272"/>
            <ac:spMk id="38" creationId="{8F7FA731-5B6E-499C-926D-C2D2D4946616}"/>
          </ac:spMkLst>
        </pc:spChg>
        <pc:spChg chg="add">
          <ac:chgData name="CHANDANA MN" userId="S::mchandanabtech20@ced.alliance.edu.in::d70552fc-75e6-44d9-a196-8a309e47e583" providerId="AD" clId="Web-{8AA9531B-7FA8-F112-1D43-F0316182616D}" dt="2021-06-07T08:41:04.993" v="180"/>
          <ac:spMkLst>
            <pc:docMk/>
            <pc:sldMk cId="1505620872" sldId="272"/>
            <ac:spMk id="48" creationId="{8592B821-10D5-48C0-8022-A904844B7FF4}"/>
          </ac:spMkLst>
        </pc:spChg>
        <pc:grpChg chg="add del">
          <ac:chgData name="CHANDANA MN" userId="S::mchandanabtech20@ced.alliance.edu.in::d70552fc-75e6-44d9-a196-8a309e47e583" providerId="AD" clId="Web-{8AA9531B-7FA8-F112-1D43-F0316182616D}" dt="2021-06-07T08:38:49.138" v="128"/>
          <ac:grpSpMkLst>
            <pc:docMk/>
            <pc:sldMk cId="1505620872" sldId="272"/>
            <ac:grpSpMk id="22" creationId="{B86AF8CF-633E-412E-96E3-67B7B963249A}"/>
          </ac:grpSpMkLst>
        </pc:grpChg>
        <pc:grpChg chg="add del">
          <ac:chgData name="CHANDANA MN" userId="S::mchandanabtech20@ced.alliance.edu.in::d70552fc-75e6-44d9-a196-8a309e47e583" providerId="AD" clId="Web-{8AA9531B-7FA8-F112-1D43-F0316182616D}" dt="2021-06-07T08:41:04.993" v="180"/>
          <ac:grpSpMkLst>
            <pc:docMk/>
            <pc:sldMk cId="1505620872" sldId="272"/>
            <ac:grpSpMk id="29" creationId="{B86AF8CF-633E-412E-96E3-67B7B963249A}"/>
          </ac:grpSpMkLst>
        </pc:grpChg>
        <pc:grpChg chg="add">
          <ac:chgData name="CHANDANA MN" userId="S::mchandanabtech20@ced.alliance.edu.in::d70552fc-75e6-44d9-a196-8a309e47e583" providerId="AD" clId="Web-{8AA9531B-7FA8-F112-1D43-F0316182616D}" dt="2021-06-07T08:41:04.993" v="180"/>
          <ac:grpSpMkLst>
            <pc:docMk/>
            <pc:sldMk cId="1505620872" sldId="272"/>
            <ac:grpSpMk id="40" creationId="{B86AF8CF-633E-412E-96E3-67B7B963249A}"/>
          </ac:grpSpMkLst>
        </pc:grpChg>
        <pc:graphicFrameChg chg="add mod modGraphic">
          <ac:chgData name="CHANDANA MN" userId="S::mchandanabtech20@ced.alliance.edu.in::d70552fc-75e6-44d9-a196-8a309e47e583" providerId="AD" clId="Web-{8AA9531B-7FA8-F112-1D43-F0316182616D}" dt="2021-06-07T08:41:42.403" v="186" actId="1076"/>
          <ac:graphicFrameMkLst>
            <pc:docMk/>
            <pc:sldMk cId="1505620872" sldId="272"/>
            <ac:graphicFrameMk id="5" creationId="{DCBCD326-12FB-482D-A4CF-5674A57D8AE3}"/>
          </ac:graphicFrameMkLst>
        </pc:graphicFrameChg>
      </pc:sldChg>
      <pc:sldChg chg="addSp delSp modSp new mod setBg setClrOvrMap">
        <pc:chgData name="CHANDANA MN" userId="S::mchandanabtech20@ced.alliance.edu.in::d70552fc-75e6-44d9-a196-8a309e47e583" providerId="AD" clId="Web-{8AA9531B-7FA8-F112-1D43-F0316182616D}" dt="2021-06-07T08:47:40.840" v="209" actId="20577"/>
        <pc:sldMkLst>
          <pc:docMk/>
          <pc:sldMk cId="2580375172" sldId="273"/>
        </pc:sldMkLst>
        <pc:spChg chg="mod">
          <ac:chgData name="CHANDANA MN" userId="S::mchandanabtech20@ced.alliance.edu.in::d70552fc-75e6-44d9-a196-8a309e47e583" providerId="AD" clId="Web-{8AA9531B-7FA8-F112-1D43-F0316182616D}" dt="2021-06-07T08:47:18.510" v="208"/>
          <ac:spMkLst>
            <pc:docMk/>
            <pc:sldMk cId="2580375172" sldId="273"/>
            <ac:spMk id="2" creationId="{AC813C73-29B9-4DF9-A6A3-946A7788F73C}"/>
          </ac:spMkLst>
        </pc:spChg>
        <pc:spChg chg="add del mod">
          <ac:chgData name="CHANDANA MN" userId="S::mchandanabtech20@ced.alliance.edu.in::d70552fc-75e6-44d9-a196-8a309e47e583" providerId="AD" clId="Web-{8AA9531B-7FA8-F112-1D43-F0316182616D}" dt="2021-06-07T08:47:18.510" v="208"/>
          <ac:spMkLst>
            <pc:docMk/>
            <pc:sldMk cId="2580375172" sldId="273"/>
            <ac:spMk id="3" creationId="{373663AD-E967-49C2-B9C4-B7C3FCEFCAC8}"/>
          </ac:spMkLst>
        </pc:spChg>
        <pc:spChg chg="add del">
          <ac:chgData name="CHANDANA MN" userId="S::mchandanabtech20@ced.alliance.edu.in::d70552fc-75e6-44d9-a196-8a309e47e583" providerId="AD" clId="Web-{8AA9531B-7FA8-F112-1D43-F0316182616D}" dt="2021-06-07T08:47:18.510" v="208"/>
          <ac:spMkLst>
            <pc:docMk/>
            <pc:sldMk cId="2580375172" sldId="273"/>
            <ac:spMk id="8" creationId="{63E5BFF9-8D75-4F8D-AA2E-E9AF4156BF0C}"/>
          </ac:spMkLst>
        </pc:spChg>
        <pc:spChg chg="add del">
          <ac:chgData name="CHANDANA MN" userId="S::mchandanabtech20@ced.alliance.edu.in::d70552fc-75e6-44d9-a196-8a309e47e583" providerId="AD" clId="Web-{8AA9531B-7FA8-F112-1D43-F0316182616D}" dt="2021-06-07T08:46:09.769" v="196"/>
          <ac:spMkLst>
            <pc:docMk/>
            <pc:sldMk cId="2580375172" sldId="273"/>
            <ac:spMk id="9" creationId="{BA533261-94EC-4494-86AB-1382C733332C}"/>
          </ac:spMkLst>
        </pc:spChg>
        <pc:spChg chg="add del">
          <ac:chgData name="CHANDANA MN" userId="S::mchandanabtech20@ced.alliance.edu.in::d70552fc-75e6-44d9-a196-8a309e47e583" providerId="AD" clId="Web-{8AA9531B-7FA8-F112-1D43-F0316182616D}" dt="2021-06-07T08:47:18.510" v="208"/>
          <ac:spMkLst>
            <pc:docMk/>
            <pc:sldMk cId="2580375172" sldId="273"/>
            <ac:spMk id="10" creationId="{5074A657-B6F7-47AE-B719-D3590207EAA5}"/>
          </ac:spMkLst>
        </pc:spChg>
        <pc:spChg chg="add del">
          <ac:chgData name="CHANDANA MN" userId="S::mchandanabtech20@ced.alliance.edu.in::d70552fc-75e6-44d9-a196-8a309e47e583" providerId="AD" clId="Web-{8AA9531B-7FA8-F112-1D43-F0316182616D}" dt="2021-06-07T08:46:09.769" v="196"/>
          <ac:spMkLst>
            <pc:docMk/>
            <pc:sldMk cId="2580375172" sldId="273"/>
            <ac:spMk id="11" creationId="{B06ABDF2-57ED-4DC5-BB96-62CEE5DBDB5D}"/>
          </ac:spMkLst>
        </pc:spChg>
        <pc:spChg chg="add del">
          <ac:chgData name="CHANDANA MN" userId="S::mchandanabtech20@ced.alliance.edu.in::d70552fc-75e6-44d9-a196-8a309e47e583" providerId="AD" clId="Web-{8AA9531B-7FA8-F112-1D43-F0316182616D}" dt="2021-06-07T08:46:09.769" v="196"/>
          <ac:spMkLst>
            <pc:docMk/>
            <pc:sldMk cId="2580375172" sldId="273"/>
            <ac:spMk id="13" creationId="{06D5EDC2-3737-4DED-AB3C-B42358F81548}"/>
          </ac:spMkLst>
        </pc:spChg>
        <pc:spChg chg="add del">
          <ac:chgData name="CHANDANA MN" userId="S::mchandanabtech20@ced.alliance.edu.in::d70552fc-75e6-44d9-a196-8a309e47e583" providerId="AD" clId="Web-{8AA9531B-7FA8-F112-1D43-F0316182616D}" dt="2021-06-07T08:46:09.769" v="196"/>
          <ac:spMkLst>
            <pc:docMk/>
            <pc:sldMk cId="2580375172" sldId="273"/>
            <ac:spMk id="15" creationId="{089C1A08-A75B-45D5-8A9D-680682C13DA1}"/>
          </ac:spMkLst>
        </pc:spChg>
        <pc:spChg chg="add del">
          <ac:chgData name="CHANDANA MN" userId="S::mchandanabtech20@ced.alliance.edu.in::d70552fc-75e6-44d9-a196-8a309e47e583" providerId="AD" clId="Web-{8AA9531B-7FA8-F112-1D43-F0316182616D}" dt="2021-06-07T08:46:09.769" v="196"/>
          <ac:spMkLst>
            <pc:docMk/>
            <pc:sldMk cId="2580375172" sldId="273"/>
            <ac:spMk id="17" creationId="{51B4E1F8-DA38-44DA-8B73-7EC281F24066}"/>
          </ac:spMkLst>
        </pc:spChg>
        <pc:spChg chg="add del">
          <ac:chgData name="CHANDANA MN" userId="S::mchandanabtech20@ced.alliance.edu.in::d70552fc-75e6-44d9-a196-8a309e47e583" providerId="AD" clId="Web-{8AA9531B-7FA8-F112-1D43-F0316182616D}" dt="2021-06-07T08:47:18.510" v="208"/>
          <ac:spMkLst>
            <pc:docMk/>
            <pc:sldMk cId="2580375172" sldId="273"/>
            <ac:spMk id="23" creationId="{8DB0478B-1B97-4BFD-90B4-35597D8217CF}"/>
          </ac:spMkLst>
        </pc:spChg>
        <pc:spChg chg="add del">
          <ac:chgData name="CHANDANA MN" userId="S::mchandanabtech20@ced.alliance.edu.in::d70552fc-75e6-44d9-a196-8a309e47e583" providerId="AD" clId="Web-{8AA9531B-7FA8-F112-1D43-F0316182616D}" dt="2021-06-07T08:47:18.416" v="207"/>
          <ac:spMkLst>
            <pc:docMk/>
            <pc:sldMk cId="2580375172" sldId="273"/>
            <ac:spMk id="26" creationId="{973CFC7D-374D-4D67-8994-8DA9D4E23B62}"/>
          </ac:spMkLst>
        </pc:spChg>
        <pc:spChg chg="add del">
          <ac:chgData name="CHANDANA MN" userId="S::mchandanabtech20@ced.alliance.edu.in::d70552fc-75e6-44d9-a196-8a309e47e583" providerId="AD" clId="Web-{8AA9531B-7FA8-F112-1D43-F0316182616D}" dt="2021-06-07T08:47:18.416" v="207"/>
          <ac:spMkLst>
            <pc:docMk/>
            <pc:sldMk cId="2580375172" sldId="273"/>
            <ac:spMk id="27" creationId="{8F7FA731-5B6E-499C-926D-C2D2D4946616}"/>
          </ac:spMkLst>
        </pc:spChg>
        <pc:spChg chg="add del">
          <ac:chgData name="CHANDANA MN" userId="S::mchandanabtech20@ced.alliance.edu.in::d70552fc-75e6-44d9-a196-8a309e47e583" providerId="AD" clId="Web-{8AA9531B-7FA8-F112-1D43-F0316182616D}" dt="2021-06-07T08:47:13.040" v="205"/>
          <ac:spMkLst>
            <pc:docMk/>
            <pc:sldMk cId="2580375172" sldId="273"/>
            <ac:spMk id="29" creationId="{471A3572-4543-4883-A749-0458CD8700C2}"/>
          </ac:spMkLst>
        </pc:spChg>
        <pc:spChg chg="add">
          <ac:chgData name="CHANDANA MN" userId="S::mchandanabtech20@ced.alliance.edu.in::d70552fc-75e6-44d9-a196-8a309e47e583" providerId="AD" clId="Web-{8AA9531B-7FA8-F112-1D43-F0316182616D}" dt="2021-06-07T08:47:18.510" v="208"/>
          <ac:spMkLst>
            <pc:docMk/>
            <pc:sldMk cId="2580375172" sldId="273"/>
            <ac:spMk id="30" creationId="{973CFC7D-374D-4D67-8994-8DA9D4E23B62}"/>
          </ac:spMkLst>
        </pc:spChg>
        <pc:spChg chg="add del">
          <ac:chgData name="CHANDANA MN" userId="S::mchandanabtech20@ced.alliance.edu.in::d70552fc-75e6-44d9-a196-8a309e47e583" providerId="AD" clId="Web-{8AA9531B-7FA8-F112-1D43-F0316182616D}" dt="2021-06-07T08:47:13.040" v="205"/>
          <ac:spMkLst>
            <pc:docMk/>
            <pc:sldMk cId="2580375172" sldId="273"/>
            <ac:spMk id="31" creationId="{4036AB30-180B-4ED5-A38B-175705419281}"/>
          </ac:spMkLst>
        </pc:spChg>
        <pc:spChg chg="add del">
          <ac:chgData name="CHANDANA MN" userId="S::mchandanabtech20@ced.alliance.edu.in::d70552fc-75e6-44d9-a196-8a309e47e583" providerId="AD" clId="Web-{8AA9531B-7FA8-F112-1D43-F0316182616D}" dt="2021-06-07T08:47:13.040" v="205"/>
          <ac:spMkLst>
            <pc:docMk/>
            <pc:sldMk cId="2580375172" sldId="273"/>
            <ac:spMk id="33" creationId="{E00BDB36-26F9-4870-887D-DBEBE42ADE54}"/>
          </ac:spMkLst>
        </pc:spChg>
        <pc:spChg chg="add del">
          <ac:chgData name="CHANDANA MN" userId="S::mchandanabtech20@ced.alliance.edu.in::d70552fc-75e6-44d9-a196-8a309e47e583" providerId="AD" clId="Web-{8AA9531B-7FA8-F112-1D43-F0316182616D}" dt="2021-06-07T08:47:13.040" v="205"/>
          <ac:spMkLst>
            <pc:docMk/>
            <pc:sldMk cId="2580375172" sldId="273"/>
            <ac:spMk id="35" creationId="{DC83D935-436B-4F4D-A47B-4FD95E2C1D80}"/>
          </ac:spMkLst>
        </pc:spChg>
        <pc:spChg chg="add">
          <ac:chgData name="CHANDANA MN" userId="S::mchandanabtech20@ced.alliance.edu.in::d70552fc-75e6-44d9-a196-8a309e47e583" providerId="AD" clId="Web-{8AA9531B-7FA8-F112-1D43-F0316182616D}" dt="2021-06-07T08:47:18.510" v="208"/>
          <ac:spMkLst>
            <pc:docMk/>
            <pc:sldMk cId="2580375172" sldId="273"/>
            <ac:spMk id="40" creationId="{8F7FA731-5B6E-499C-926D-C2D2D4946616}"/>
          </ac:spMkLst>
        </pc:spChg>
        <pc:spChg chg="add del">
          <ac:chgData name="CHANDANA MN" userId="S::mchandanabtech20@ced.alliance.edu.in::d70552fc-75e6-44d9-a196-8a309e47e583" providerId="AD" clId="Web-{8AA9531B-7FA8-F112-1D43-F0316182616D}" dt="2021-06-07T08:47:18.416" v="207"/>
          <ac:spMkLst>
            <pc:docMk/>
            <pc:sldMk cId="2580375172" sldId="273"/>
            <ac:spMk id="41" creationId="{8592B821-10D5-48C0-8022-A904844B7FF4}"/>
          </ac:spMkLst>
        </pc:spChg>
        <pc:spChg chg="add">
          <ac:chgData name="CHANDANA MN" userId="S::mchandanabtech20@ced.alliance.edu.in::d70552fc-75e6-44d9-a196-8a309e47e583" providerId="AD" clId="Web-{8AA9531B-7FA8-F112-1D43-F0316182616D}" dt="2021-06-07T08:47:18.510" v="208"/>
          <ac:spMkLst>
            <pc:docMk/>
            <pc:sldMk cId="2580375172" sldId="273"/>
            <ac:spMk id="44" creationId="{8592B821-10D5-48C0-8022-A904844B7FF4}"/>
          </ac:spMkLst>
        </pc:spChg>
        <pc:grpChg chg="add del">
          <ac:chgData name="CHANDANA MN" userId="S::mchandanabtech20@ced.alliance.edu.in::d70552fc-75e6-44d9-a196-8a309e47e583" providerId="AD" clId="Web-{8AA9531B-7FA8-F112-1D43-F0316182616D}" dt="2021-06-07T08:47:18.510" v="208"/>
          <ac:grpSpMkLst>
            <pc:docMk/>
            <pc:sldMk cId="2580375172" sldId="273"/>
            <ac:grpSpMk id="12" creationId="{5F495AF5-CD36-4EE9-95DB-86D2A3931028}"/>
          </ac:grpSpMkLst>
        </pc:grpChg>
        <pc:grpChg chg="add del">
          <ac:chgData name="CHANDANA MN" userId="S::mchandanabtech20@ced.alliance.edu.in::d70552fc-75e6-44d9-a196-8a309e47e583" providerId="AD" clId="Web-{8AA9531B-7FA8-F112-1D43-F0316182616D}" dt="2021-06-07T08:47:18.416" v="207"/>
          <ac:grpSpMkLst>
            <pc:docMk/>
            <pc:sldMk cId="2580375172" sldId="273"/>
            <ac:grpSpMk id="28" creationId="{B86AF8CF-633E-412E-96E3-67B7B963249A}"/>
          </ac:grpSpMkLst>
        </pc:grpChg>
        <pc:grpChg chg="add">
          <ac:chgData name="CHANDANA MN" userId="S::mchandanabtech20@ced.alliance.edu.in::d70552fc-75e6-44d9-a196-8a309e47e583" providerId="AD" clId="Web-{8AA9531B-7FA8-F112-1D43-F0316182616D}" dt="2021-06-07T08:47:18.510" v="208"/>
          <ac:grpSpMkLst>
            <pc:docMk/>
            <pc:sldMk cId="2580375172" sldId="273"/>
            <ac:grpSpMk id="42" creationId="{B86AF8CF-633E-412E-96E3-67B7B963249A}"/>
          </ac:grpSpMkLst>
        </pc:grpChg>
        <pc:graphicFrameChg chg="add del">
          <ac:chgData name="CHANDANA MN" userId="S::mchandanabtech20@ced.alliance.edu.in::d70552fc-75e6-44d9-a196-8a309e47e583" providerId="AD" clId="Web-{8AA9531B-7FA8-F112-1D43-F0316182616D}" dt="2021-06-07T08:46:09.769" v="196"/>
          <ac:graphicFrameMkLst>
            <pc:docMk/>
            <pc:sldMk cId="2580375172" sldId="273"/>
            <ac:graphicFrameMk id="5" creationId="{7E9B3323-DDE3-49D6-9DA2-9FB3BCD13082}"/>
          </ac:graphicFrameMkLst>
        </pc:graphicFrameChg>
        <pc:graphicFrameChg chg="add del">
          <ac:chgData name="CHANDANA MN" userId="S::mchandanabtech20@ced.alliance.edu.in::d70552fc-75e6-44d9-a196-8a309e47e583" providerId="AD" clId="Web-{8AA9531B-7FA8-F112-1D43-F0316182616D}" dt="2021-06-07T08:47:13.040" v="205"/>
          <ac:graphicFrameMkLst>
            <pc:docMk/>
            <pc:sldMk cId="2580375172" sldId="273"/>
            <ac:graphicFrameMk id="25" creationId="{2B74DF6A-0439-4FAD-A66C-D3379D09567D}"/>
          </ac:graphicFrameMkLst>
        </pc:graphicFrameChg>
        <pc:graphicFrameChg chg="add del">
          <ac:chgData name="CHANDANA MN" userId="S::mchandanabtech20@ced.alliance.edu.in::d70552fc-75e6-44d9-a196-8a309e47e583" providerId="AD" clId="Web-{8AA9531B-7FA8-F112-1D43-F0316182616D}" dt="2021-06-07T08:47:18.416" v="207"/>
          <ac:graphicFrameMkLst>
            <pc:docMk/>
            <pc:sldMk cId="2580375172" sldId="273"/>
            <ac:graphicFrameMk id="32" creationId="{979A2549-6FD0-4C92-A585-C03189366D01}"/>
          </ac:graphicFrameMkLst>
        </pc:graphicFrameChg>
        <pc:graphicFrameChg chg="add modGraphic">
          <ac:chgData name="CHANDANA MN" userId="S::mchandanabtech20@ced.alliance.edu.in::d70552fc-75e6-44d9-a196-8a309e47e583" providerId="AD" clId="Web-{8AA9531B-7FA8-F112-1D43-F0316182616D}" dt="2021-06-07T08:47:40.840" v="209" actId="20577"/>
          <ac:graphicFrameMkLst>
            <pc:docMk/>
            <pc:sldMk cId="2580375172" sldId="273"/>
            <ac:graphicFrameMk id="45" creationId="{C7FC5176-F99C-4845-9E8B-A4B2801E9B90}"/>
          </ac:graphicFrameMkLst>
        </pc:graphicFrameChg>
      </pc:sldChg>
      <pc:sldChg chg="modSp new">
        <pc:chgData name="CHANDANA MN" userId="S::mchandanabtech20@ced.alliance.edu.in::d70552fc-75e6-44d9-a196-8a309e47e583" providerId="AD" clId="Web-{8AA9531B-7FA8-F112-1D43-F0316182616D}" dt="2021-06-07T10:20:38.830" v="226" actId="1076"/>
        <pc:sldMkLst>
          <pc:docMk/>
          <pc:sldMk cId="3387582001" sldId="274"/>
        </pc:sldMkLst>
        <pc:spChg chg="mod">
          <ac:chgData name="CHANDANA MN" userId="S::mchandanabtech20@ced.alliance.edu.in::d70552fc-75e6-44d9-a196-8a309e47e583" providerId="AD" clId="Web-{8AA9531B-7FA8-F112-1D43-F0316182616D}" dt="2021-06-07T10:20:35.283" v="225" actId="1076"/>
          <ac:spMkLst>
            <pc:docMk/>
            <pc:sldMk cId="3387582001" sldId="274"/>
            <ac:spMk id="2" creationId="{A034E5E5-2CB8-4739-8A29-2B774A69660B}"/>
          </ac:spMkLst>
        </pc:spChg>
        <pc:spChg chg="mod">
          <ac:chgData name="CHANDANA MN" userId="S::mchandanabtech20@ced.alliance.edu.in::d70552fc-75e6-44d9-a196-8a309e47e583" providerId="AD" clId="Web-{8AA9531B-7FA8-F112-1D43-F0316182616D}" dt="2021-06-07T10:20:38.830" v="226" actId="1076"/>
          <ac:spMkLst>
            <pc:docMk/>
            <pc:sldMk cId="3387582001" sldId="274"/>
            <ac:spMk id="3" creationId="{925F8E91-519C-44C3-806B-5D1283CF23B7}"/>
          </ac:spMkLst>
        </pc:spChg>
      </pc:sldChg>
      <pc:sldChg chg="addSp delSp modSp new mod setBg setClrOvrMap">
        <pc:chgData name="CHANDANA MN" userId="S::mchandanabtech20@ced.alliance.edu.in::d70552fc-75e6-44d9-a196-8a309e47e583" providerId="AD" clId="Web-{8AA9531B-7FA8-F112-1D43-F0316182616D}" dt="2021-06-07T10:22:37.018" v="231"/>
        <pc:sldMkLst>
          <pc:docMk/>
          <pc:sldMk cId="2973903646" sldId="275"/>
        </pc:sldMkLst>
        <pc:spChg chg="add">
          <ac:chgData name="CHANDANA MN" userId="S::mchandanabtech20@ced.alliance.edu.in::d70552fc-75e6-44d9-a196-8a309e47e583" providerId="AD" clId="Web-{8AA9531B-7FA8-F112-1D43-F0316182616D}" dt="2021-06-07T10:22:37.018" v="231"/>
          <ac:spMkLst>
            <pc:docMk/>
            <pc:sldMk cId="2973903646" sldId="275"/>
            <ac:spMk id="4" creationId="{B6D694DB-A3FC-4F14-A225-17BEBA4416DA}"/>
          </ac:spMkLst>
        </pc:spChg>
        <pc:spChg chg="add del">
          <ac:chgData name="CHANDANA MN" userId="S::mchandanabtech20@ced.alliance.edu.in::d70552fc-75e6-44d9-a196-8a309e47e583" providerId="AD" clId="Web-{8AA9531B-7FA8-F112-1D43-F0316182616D}" dt="2021-06-07T10:22:37.003" v="230"/>
          <ac:spMkLst>
            <pc:docMk/>
            <pc:sldMk cId="2973903646" sldId="275"/>
            <ac:spMk id="7" creationId="{681F9FCB-1E38-43E9-8567-6292F4842051}"/>
          </ac:spMkLst>
        </pc:spChg>
        <pc:spChg chg="add del">
          <ac:chgData name="CHANDANA MN" userId="S::mchandanabtech20@ced.alliance.edu.in::d70552fc-75e6-44d9-a196-8a309e47e583" providerId="AD" clId="Web-{8AA9531B-7FA8-F112-1D43-F0316182616D}" dt="2021-06-07T10:22:37.003" v="230"/>
          <ac:spMkLst>
            <pc:docMk/>
            <pc:sldMk cId="2973903646" sldId="275"/>
            <ac:spMk id="9" creationId="{774C59F6-927E-4017-B42A-7B08AAE14C46}"/>
          </ac:spMkLst>
        </pc:spChg>
        <pc:spChg chg="add del">
          <ac:chgData name="CHANDANA MN" userId="S::mchandanabtech20@ced.alliance.edu.in::d70552fc-75e6-44d9-a196-8a309e47e583" providerId="AD" clId="Web-{8AA9531B-7FA8-F112-1D43-F0316182616D}" dt="2021-06-07T10:22:37.003" v="230"/>
          <ac:spMkLst>
            <pc:docMk/>
            <pc:sldMk cId="2973903646" sldId="275"/>
            <ac:spMk id="11" creationId="{7E3C842E-4105-4D87-8535-4EE443361ABF}"/>
          </ac:spMkLst>
        </pc:spChg>
        <pc:grpChg chg="add">
          <ac:chgData name="CHANDANA MN" userId="S::mchandanabtech20@ced.alliance.edu.in::d70552fc-75e6-44d9-a196-8a309e47e583" providerId="AD" clId="Web-{8AA9531B-7FA8-F112-1D43-F0316182616D}" dt="2021-06-07T10:22:37.018" v="231"/>
          <ac:grpSpMkLst>
            <pc:docMk/>
            <pc:sldMk cId="2973903646" sldId="275"/>
            <ac:grpSpMk id="5" creationId="{34A8B138-C4C4-4AB8-8589-BEB7F76274B9}"/>
          </ac:grpSpMkLst>
        </pc:grpChg>
        <pc:grpChg chg="add del">
          <ac:chgData name="CHANDANA MN" userId="S::mchandanabtech20@ced.alliance.edu.in::d70552fc-75e6-44d9-a196-8a309e47e583" providerId="AD" clId="Web-{8AA9531B-7FA8-F112-1D43-F0316182616D}" dt="2021-06-07T10:22:37.003" v="230"/>
          <ac:grpSpMkLst>
            <pc:docMk/>
            <pc:sldMk cId="2973903646" sldId="275"/>
            <ac:grpSpMk id="13" creationId="{2D80F3FE-7452-41C4-92BE-A16969A27EAB}"/>
          </ac:grpSpMkLst>
        </pc:grpChg>
        <pc:picChg chg="add mod">
          <ac:chgData name="CHANDANA MN" userId="S::mchandanabtech20@ced.alliance.edu.in::d70552fc-75e6-44d9-a196-8a309e47e583" providerId="AD" clId="Web-{8AA9531B-7FA8-F112-1D43-F0316182616D}" dt="2021-06-07T10:22:37.018" v="231"/>
          <ac:picMkLst>
            <pc:docMk/>
            <pc:sldMk cId="2973903646" sldId="275"/>
            <ac:picMk id="2" creationId="{CA8C9744-EF93-47AE-9D62-BF7F29A10CA3}"/>
          </ac:picMkLst>
        </pc:picChg>
      </pc:sldChg>
    </pc:docChg>
  </pc:docChgLst>
  <pc:docChgLst>
    <pc:chgData name="CHANDANA MN" userId="S::mchandanabtech20@ced.alliance.edu.in::d70552fc-75e6-44d9-a196-8a309e47e583" providerId="AD" clId="Web-{FF022552-45BB-4160-B2A5-39B5789079F0}"/>
    <pc:docChg chg="addSld modSld addMainMaster delMainMaster">
      <pc:chgData name="CHANDANA MN" userId="S::mchandanabtech20@ced.alliance.edu.in::d70552fc-75e6-44d9-a196-8a309e47e583" providerId="AD" clId="Web-{FF022552-45BB-4160-B2A5-39B5789079F0}" dt="2021-05-24T08:37:23.742" v="36"/>
      <pc:docMkLst>
        <pc:docMk/>
      </pc:docMkLst>
      <pc:sldChg chg="addSp delSp modSp mod setBg modClrScheme chgLayout">
        <pc:chgData name="CHANDANA MN" userId="S::mchandanabtech20@ced.alliance.edu.in::d70552fc-75e6-44d9-a196-8a309e47e583" providerId="AD" clId="Web-{FF022552-45BB-4160-B2A5-39B5789079F0}" dt="2021-05-24T08:37:07.773" v="35"/>
        <pc:sldMkLst>
          <pc:docMk/>
          <pc:sldMk cId="4262868419" sldId="256"/>
        </pc:sldMkLst>
        <pc:spChg chg="mod">
          <ac:chgData name="CHANDANA MN" userId="S::mchandanabtech20@ced.alliance.edu.in::d70552fc-75e6-44d9-a196-8a309e47e583" providerId="AD" clId="Web-{FF022552-45BB-4160-B2A5-39B5789079F0}" dt="2021-05-24T08:37:07.773" v="35"/>
          <ac:spMkLst>
            <pc:docMk/>
            <pc:sldMk cId="4262868419" sldId="256"/>
            <ac:spMk id="2" creationId="{70752FD7-76EF-4EBF-8807-5A08A9C8EA09}"/>
          </ac:spMkLst>
        </pc:spChg>
        <pc:spChg chg="mod">
          <ac:chgData name="CHANDANA MN" userId="S::mchandanabtech20@ced.alliance.edu.in::d70552fc-75e6-44d9-a196-8a309e47e583" providerId="AD" clId="Web-{FF022552-45BB-4160-B2A5-39B5789079F0}" dt="2021-05-24T08:37:07.773" v="35"/>
          <ac:spMkLst>
            <pc:docMk/>
            <pc:sldMk cId="4262868419" sldId="256"/>
            <ac:spMk id="3" creationId="{F4C8D8C1-1062-49B2-BB56-D9F8E5DA6EB6}"/>
          </ac:spMkLst>
        </pc:spChg>
        <pc:spChg chg="add del">
          <ac:chgData name="CHANDANA MN" userId="S::mchandanabtech20@ced.alliance.edu.in::d70552fc-75e6-44d9-a196-8a309e47e583" providerId="AD" clId="Web-{FF022552-45BB-4160-B2A5-39B5789079F0}" dt="2021-05-24T08:34:11.022" v="5"/>
          <ac:spMkLst>
            <pc:docMk/>
            <pc:sldMk cId="4262868419" sldId="256"/>
            <ac:spMk id="6" creationId="{D5B012D8-7F27-4758-9AC6-C889B154BD73}"/>
          </ac:spMkLst>
        </pc:spChg>
        <pc:spChg chg="add del">
          <ac:chgData name="CHANDANA MN" userId="S::mchandanabtech20@ced.alliance.edu.in::d70552fc-75e6-44d9-a196-8a309e47e583" providerId="AD" clId="Web-{FF022552-45BB-4160-B2A5-39B5789079F0}" dt="2021-05-24T08:34:11.022" v="5"/>
          <ac:spMkLst>
            <pc:docMk/>
            <pc:sldMk cId="4262868419" sldId="256"/>
            <ac:spMk id="7" creationId="{4063B759-00FC-46D1-9898-8E8625268FAF}"/>
          </ac:spMkLst>
        </pc:spChg>
        <pc:spChg chg="add del">
          <ac:chgData name="CHANDANA MN" userId="S::mchandanabtech20@ced.alliance.edu.in::d70552fc-75e6-44d9-a196-8a309e47e583" providerId="AD" clId="Web-{FF022552-45BB-4160-B2A5-39B5789079F0}" dt="2021-05-24T08:33:59.366" v="3"/>
          <ac:spMkLst>
            <pc:docMk/>
            <pc:sldMk cId="4262868419" sldId="256"/>
            <ac:spMk id="8" creationId="{372EA9F9-0F99-4784-8BF9-4EBD02346B47}"/>
          </ac:spMkLst>
        </pc:spChg>
        <pc:spChg chg="add del">
          <ac:chgData name="CHANDANA MN" userId="S::mchandanabtech20@ced.alliance.edu.in::d70552fc-75e6-44d9-a196-8a309e47e583" providerId="AD" clId="Web-{FF022552-45BB-4160-B2A5-39B5789079F0}" dt="2021-05-24T08:33:48.850" v="1"/>
          <ac:spMkLst>
            <pc:docMk/>
            <pc:sldMk cId="4262868419" sldId="256"/>
            <ac:spMk id="9" creationId="{D5B012D8-7F27-4758-9AC6-C889B154BD73}"/>
          </ac:spMkLst>
        </pc:spChg>
        <pc:spChg chg="add del">
          <ac:chgData name="CHANDANA MN" userId="S::mchandanabtech20@ced.alliance.edu.in::d70552fc-75e6-44d9-a196-8a309e47e583" providerId="AD" clId="Web-{FF022552-45BB-4160-B2A5-39B5789079F0}" dt="2021-05-24T08:33:59.366" v="3"/>
          <ac:spMkLst>
            <pc:docMk/>
            <pc:sldMk cId="4262868419" sldId="256"/>
            <ac:spMk id="10" creationId="{5055BDD2-D926-41CD-AC8C-E6EB04935C86}"/>
          </ac:spMkLst>
        </pc:spChg>
        <pc:spChg chg="add del">
          <ac:chgData name="CHANDANA MN" userId="S::mchandanabtech20@ced.alliance.edu.in::d70552fc-75e6-44d9-a196-8a309e47e583" providerId="AD" clId="Web-{FF022552-45BB-4160-B2A5-39B5789079F0}" dt="2021-05-24T08:33:48.850" v="1"/>
          <ac:spMkLst>
            <pc:docMk/>
            <pc:sldMk cId="4262868419" sldId="256"/>
            <ac:spMk id="11" creationId="{4063B759-00FC-46D1-9898-8E8625268FAF}"/>
          </ac:spMkLst>
        </pc:spChg>
        <pc:spChg chg="add del">
          <ac:chgData name="CHANDANA MN" userId="S::mchandanabtech20@ced.alliance.edu.in::d70552fc-75e6-44d9-a196-8a309e47e583" providerId="AD" clId="Web-{FF022552-45BB-4160-B2A5-39B5789079F0}" dt="2021-05-24T08:34:27.225" v="7"/>
          <ac:spMkLst>
            <pc:docMk/>
            <pc:sldMk cId="4262868419" sldId="256"/>
            <ac:spMk id="13" creationId="{1F1FF39A-AC3C-4066-9D4C-519AA22812EA}"/>
          </ac:spMkLst>
        </pc:spChg>
        <pc:spChg chg="add del">
          <ac:chgData name="CHANDANA MN" userId="S::mchandanabtech20@ced.alliance.edu.in::d70552fc-75e6-44d9-a196-8a309e47e583" providerId="AD" clId="Web-{FF022552-45BB-4160-B2A5-39B5789079F0}" dt="2021-05-24T08:34:27.225" v="7"/>
          <ac:spMkLst>
            <pc:docMk/>
            <pc:sldMk cId="4262868419" sldId="256"/>
            <ac:spMk id="14" creationId="{26B4480E-B7FF-4481-890E-043A69AE6FE2}"/>
          </ac:spMkLst>
        </pc:spChg>
        <pc:spChg chg="add del">
          <ac:chgData name="CHANDANA MN" userId="S::mchandanabtech20@ced.alliance.edu.in::d70552fc-75e6-44d9-a196-8a309e47e583" providerId="AD" clId="Web-{FF022552-45BB-4160-B2A5-39B5789079F0}" dt="2021-05-24T08:34:27.225" v="7"/>
          <ac:spMkLst>
            <pc:docMk/>
            <pc:sldMk cId="4262868419" sldId="256"/>
            <ac:spMk id="16" creationId="{64C13BAB-7C00-4D21-A857-E3D41C0A2A66}"/>
          </ac:spMkLst>
        </pc:spChg>
        <pc:spChg chg="add del">
          <ac:chgData name="CHANDANA MN" userId="S::mchandanabtech20@ced.alliance.edu.in::d70552fc-75e6-44d9-a196-8a309e47e583" providerId="AD" clId="Web-{FF022552-45BB-4160-B2A5-39B5789079F0}" dt="2021-05-24T08:34:38.288" v="9"/>
          <ac:spMkLst>
            <pc:docMk/>
            <pc:sldMk cId="4262868419" sldId="256"/>
            <ac:spMk id="17" creationId="{8C37C960-91F5-4F61-B2CD-8A037920720B}"/>
          </ac:spMkLst>
        </pc:spChg>
        <pc:spChg chg="add del">
          <ac:chgData name="CHANDANA MN" userId="S::mchandanabtech20@ced.alliance.edu.in::d70552fc-75e6-44d9-a196-8a309e47e583" providerId="AD" clId="Web-{FF022552-45BB-4160-B2A5-39B5789079F0}" dt="2021-05-24T08:34:50.944" v="11"/>
          <ac:spMkLst>
            <pc:docMk/>
            <pc:sldMk cId="4262868419" sldId="256"/>
            <ac:spMk id="18" creationId="{55B419A7-F817-4767-8CCB-FB0E189C4ACD}"/>
          </ac:spMkLst>
        </pc:spChg>
        <pc:spChg chg="add del">
          <ac:chgData name="CHANDANA MN" userId="S::mchandanabtech20@ced.alliance.edu.in::d70552fc-75e6-44d9-a196-8a309e47e583" providerId="AD" clId="Web-{FF022552-45BB-4160-B2A5-39B5789079F0}" dt="2021-05-24T08:34:50.944" v="11"/>
          <ac:spMkLst>
            <pc:docMk/>
            <pc:sldMk cId="4262868419" sldId="256"/>
            <ac:spMk id="20" creationId="{ADA271CD-3011-4A05-B4A3-80F1794684F2}"/>
          </ac:spMkLst>
        </pc:spChg>
        <pc:spChg chg="add del">
          <ac:chgData name="CHANDANA MN" userId="S::mchandanabtech20@ced.alliance.edu.in::d70552fc-75e6-44d9-a196-8a309e47e583" providerId="AD" clId="Web-{FF022552-45BB-4160-B2A5-39B5789079F0}" dt="2021-05-24T08:34:59.476" v="13"/>
          <ac:spMkLst>
            <pc:docMk/>
            <pc:sldMk cId="4262868419" sldId="256"/>
            <ac:spMk id="21" creationId="{19F9BF86-FE94-4517-B97D-026C7515E589}"/>
          </ac:spMkLst>
        </pc:spChg>
        <pc:spChg chg="add del">
          <ac:chgData name="CHANDANA MN" userId="S::mchandanabtech20@ced.alliance.edu.in::d70552fc-75e6-44d9-a196-8a309e47e583" providerId="AD" clId="Web-{FF022552-45BB-4160-B2A5-39B5789079F0}" dt="2021-05-24T08:34:59.476" v="13"/>
          <ac:spMkLst>
            <pc:docMk/>
            <pc:sldMk cId="4262868419" sldId="256"/>
            <ac:spMk id="23" creationId="{9BD78BA5-2579-4D62-B68F-2289D39BF376}"/>
          </ac:spMkLst>
        </pc:spChg>
        <pc:spChg chg="add del">
          <ac:chgData name="CHANDANA MN" userId="S::mchandanabtech20@ced.alliance.edu.in::d70552fc-75e6-44d9-a196-8a309e47e583" providerId="AD" clId="Web-{FF022552-45BB-4160-B2A5-39B5789079F0}" dt="2021-05-24T08:35:17.163" v="15"/>
          <ac:spMkLst>
            <pc:docMk/>
            <pc:sldMk cId="4262868419" sldId="256"/>
            <ac:spMk id="25" creationId="{733E0473-C315-42D8-A82A-A2FE49DC67DA}"/>
          </ac:spMkLst>
        </pc:spChg>
        <pc:spChg chg="add del">
          <ac:chgData name="CHANDANA MN" userId="S::mchandanabtech20@ced.alliance.edu.in::d70552fc-75e6-44d9-a196-8a309e47e583" providerId="AD" clId="Web-{FF022552-45BB-4160-B2A5-39B5789079F0}" dt="2021-05-24T08:35:17.163" v="15"/>
          <ac:spMkLst>
            <pc:docMk/>
            <pc:sldMk cId="4262868419" sldId="256"/>
            <ac:spMk id="26" creationId="{AD23A251-68F2-43E5-812B-4BBAE1AF535E}"/>
          </ac:spMkLst>
        </pc:spChg>
        <pc:spChg chg="add del">
          <ac:chgData name="CHANDANA MN" userId="S::mchandanabtech20@ced.alliance.edu.in::d70552fc-75e6-44d9-a196-8a309e47e583" providerId="AD" clId="Web-{FF022552-45BB-4160-B2A5-39B5789079F0}" dt="2021-05-24T08:35:38.226" v="17"/>
          <ac:spMkLst>
            <pc:docMk/>
            <pc:sldMk cId="4262868419" sldId="256"/>
            <ac:spMk id="29" creationId="{EA164D6B-6878-4B9F-A2D0-985D39B17B46}"/>
          </ac:spMkLst>
        </pc:spChg>
        <pc:spChg chg="add del">
          <ac:chgData name="CHANDANA MN" userId="S::mchandanabtech20@ced.alliance.edu.in::d70552fc-75e6-44d9-a196-8a309e47e583" providerId="AD" clId="Web-{FF022552-45BB-4160-B2A5-39B5789079F0}" dt="2021-05-24T08:35:38.226" v="17"/>
          <ac:spMkLst>
            <pc:docMk/>
            <pc:sldMk cId="4262868419" sldId="256"/>
            <ac:spMk id="30" creationId="{362F176A-9349-4CD7-8042-59C0200C8CE9}"/>
          </ac:spMkLst>
        </pc:spChg>
        <pc:spChg chg="add del">
          <ac:chgData name="CHANDANA MN" userId="S::mchandanabtech20@ced.alliance.edu.in::d70552fc-75e6-44d9-a196-8a309e47e583" providerId="AD" clId="Web-{FF022552-45BB-4160-B2A5-39B5789079F0}" dt="2021-05-24T08:35:38.226" v="17"/>
          <ac:spMkLst>
            <pc:docMk/>
            <pc:sldMk cId="4262868419" sldId="256"/>
            <ac:spMk id="32" creationId="{4E9A171F-91A7-42F8-B25C-E38B244E757C}"/>
          </ac:spMkLst>
        </pc:spChg>
        <pc:spChg chg="add del">
          <ac:chgData name="CHANDANA MN" userId="S::mchandanabtech20@ced.alliance.edu.in::d70552fc-75e6-44d9-a196-8a309e47e583" providerId="AD" clId="Web-{FF022552-45BB-4160-B2A5-39B5789079F0}" dt="2021-05-24T08:35:38.226" v="17"/>
          <ac:spMkLst>
            <pc:docMk/>
            <pc:sldMk cId="4262868419" sldId="256"/>
            <ac:spMk id="33" creationId="{064738AB-B6BE-4867-889A-52CE4AC8DBD0}"/>
          </ac:spMkLst>
        </pc:spChg>
        <pc:spChg chg="add del">
          <ac:chgData name="CHANDANA MN" userId="S::mchandanabtech20@ced.alliance.edu.in::d70552fc-75e6-44d9-a196-8a309e47e583" providerId="AD" clId="Web-{FF022552-45BB-4160-B2A5-39B5789079F0}" dt="2021-05-24T08:35:38.226" v="17"/>
          <ac:spMkLst>
            <pc:docMk/>
            <pc:sldMk cId="4262868419" sldId="256"/>
            <ac:spMk id="34" creationId="{57851D67-7085-40E2-B146-F91433A28E08}"/>
          </ac:spMkLst>
        </pc:spChg>
        <pc:spChg chg="add del">
          <ac:chgData name="CHANDANA MN" userId="S::mchandanabtech20@ced.alliance.edu.in::d70552fc-75e6-44d9-a196-8a309e47e583" providerId="AD" clId="Web-{FF022552-45BB-4160-B2A5-39B5789079F0}" dt="2021-05-24T08:35:38.226" v="17"/>
          <ac:spMkLst>
            <pc:docMk/>
            <pc:sldMk cId="4262868419" sldId="256"/>
            <ac:spMk id="35" creationId="{9C969C2C-E7E3-4052-87D4-61E733EC1BBD}"/>
          </ac:spMkLst>
        </pc:spChg>
        <pc:spChg chg="add del">
          <ac:chgData name="CHANDANA MN" userId="S::mchandanabtech20@ced.alliance.edu.in::d70552fc-75e6-44d9-a196-8a309e47e583" providerId="AD" clId="Web-{FF022552-45BB-4160-B2A5-39B5789079F0}" dt="2021-05-24T08:35:38.226" v="17"/>
          <ac:spMkLst>
            <pc:docMk/>
            <pc:sldMk cId="4262868419" sldId="256"/>
            <ac:spMk id="36" creationId="{7C60369F-A41B-4D6E-8990-30E2715C5730}"/>
          </ac:spMkLst>
        </pc:spChg>
        <pc:spChg chg="add del">
          <ac:chgData name="CHANDANA MN" userId="S::mchandanabtech20@ced.alliance.edu.in::d70552fc-75e6-44d9-a196-8a309e47e583" providerId="AD" clId="Web-{FF022552-45BB-4160-B2A5-39B5789079F0}" dt="2021-05-24T08:37:07.773" v="35"/>
          <ac:spMkLst>
            <pc:docMk/>
            <pc:sldMk cId="4262868419" sldId="256"/>
            <ac:spMk id="37" creationId="{8C37C960-91F5-4F61-B2CD-8A037920720B}"/>
          </ac:spMkLst>
        </pc:spChg>
        <pc:spChg chg="add del">
          <ac:chgData name="CHANDANA MN" userId="S::mchandanabtech20@ced.alliance.edu.in::d70552fc-75e6-44d9-a196-8a309e47e583" providerId="AD" clId="Web-{FF022552-45BB-4160-B2A5-39B5789079F0}" dt="2021-05-24T08:37:07.664" v="34"/>
          <ac:spMkLst>
            <pc:docMk/>
            <pc:sldMk cId="4262868419" sldId="256"/>
            <ac:spMk id="40" creationId="{9F8A656C-0806-4677-A38B-DA5DF0F3C406}"/>
          </ac:spMkLst>
        </pc:spChg>
        <pc:spChg chg="add del">
          <ac:chgData name="CHANDANA MN" userId="S::mchandanabtech20@ced.alliance.edu.in::d70552fc-75e6-44d9-a196-8a309e47e583" providerId="AD" clId="Web-{FF022552-45BB-4160-B2A5-39B5789079F0}" dt="2021-05-24T08:37:02.992" v="32"/>
          <ac:spMkLst>
            <pc:docMk/>
            <pc:sldMk cId="4262868419" sldId="256"/>
            <ac:spMk id="42" creationId="{B6D694DB-A3FC-4F14-A225-17BEBA4416DA}"/>
          </ac:spMkLst>
        </pc:spChg>
        <pc:spChg chg="add del">
          <ac:chgData name="CHANDANA MN" userId="S::mchandanabtech20@ced.alliance.edu.in::d70552fc-75e6-44d9-a196-8a309e47e583" providerId="AD" clId="Web-{FF022552-45BB-4160-B2A5-39B5789079F0}" dt="2021-05-24T08:37:07.664" v="34"/>
          <ac:spMkLst>
            <pc:docMk/>
            <pc:sldMk cId="4262868419" sldId="256"/>
            <ac:spMk id="43" creationId="{9BEF8C6D-8BB3-473A-9607-D7381CC5C0A5}"/>
          </ac:spMkLst>
        </pc:spChg>
        <pc:spChg chg="add del">
          <ac:chgData name="CHANDANA MN" userId="S::mchandanabtech20@ced.alliance.edu.in::d70552fc-75e6-44d9-a196-8a309e47e583" providerId="AD" clId="Web-{FF022552-45BB-4160-B2A5-39B5789079F0}" dt="2021-05-24T08:37:07.664" v="34"/>
          <ac:spMkLst>
            <pc:docMk/>
            <pc:sldMk cId="4262868419" sldId="256"/>
            <ac:spMk id="46" creationId="{DCFDFFB9-D302-4A05-A770-D33232254722}"/>
          </ac:spMkLst>
        </pc:spChg>
        <pc:spChg chg="add">
          <ac:chgData name="CHANDANA MN" userId="S::mchandanabtech20@ced.alliance.edu.in::d70552fc-75e6-44d9-a196-8a309e47e583" providerId="AD" clId="Web-{FF022552-45BB-4160-B2A5-39B5789079F0}" dt="2021-05-24T08:37:07.773" v="35"/>
          <ac:spMkLst>
            <pc:docMk/>
            <pc:sldMk cId="4262868419" sldId="256"/>
            <ac:spMk id="51" creationId="{B6D694DB-A3FC-4F14-A225-17BEBA4416DA}"/>
          </ac:spMkLst>
        </pc:spChg>
        <pc:grpChg chg="add del">
          <ac:chgData name="CHANDANA MN" userId="S::mchandanabtech20@ced.alliance.edu.in::d70552fc-75e6-44d9-a196-8a309e47e583" providerId="AD" clId="Web-{FF022552-45BB-4160-B2A5-39B5789079F0}" dt="2021-05-24T08:33:59.366" v="3"/>
          <ac:grpSpMkLst>
            <pc:docMk/>
            <pc:sldMk cId="4262868419" sldId="256"/>
            <ac:grpSpMk id="12" creationId="{FC90EEE4-3D64-4239-BA3C-1F26DB5209DE}"/>
          </ac:grpSpMkLst>
        </pc:grpChg>
        <pc:grpChg chg="add del">
          <ac:chgData name="CHANDANA MN" userId="S::mchandanabtech20@ced.alliance.edu.in::d70552fc-75e6-44d9-a196-8a309e47e583" providerId="AD" clId="Web-{FF022552-45BB-4160-B2A5-39B5789079F0}" dt="2021-05-24T08:35:17.163" v="15"/>
          <ac:grpSpMkLst>
            <pc:docMk/>
            <pc:sldMk cId="4262868419" sldId="256"/>
            <ac:grpSpMk id="28" creationId="{0350AF23-2606-421F-AB7B-23D9B48F3E9B}"/>
          </ac:grpSpMkLst>
        </pc:grpChg>
        <pc:grpChg chg="add del">
          <ac:chgData name="CHANDANA MN" userId="S::mchandanabtech20@ced.alliance.edu.in::d70552fc-75e6-44d9-a196-8a309e47e583" providerId="AD" clId="Web-{FF022552-45BB-4160-B2A5-39B5789079F0}" dt="2021-05-24T08:37:02.992" v="32"/>
          <ac:grpSpMkLst>
            <pc:docMk/>
            <pc:sldMk cId="4262868419" sldId="256"/>
            <ac:grpSpMk id="44" creationId="{3A87D413-7BAA-462C-B2E4-D3E7F1B8498D}"/>
          </ac:grpSpMkLst>
        </pc:grpChg>
        <pc:grpChg chg="add">
          <ac:chgData name="CHANDANA MN" userId="S::mchandanabtech20@ced.alliance.edu.in::d70552fc-75e6-44d9-a196-8a309e47e583" providerId="AD" clId="Web-{FF022552-45BB-4160-B2A5-39B5789079F0}" dt="2021-05-24T08:37:07.773" v="35"/>
          <ac:grpSpMkLst>
            <pc:docMk/>
            <pc:sldMk cId="4262868419" sldId="256"/>
            <ac:grpSpMk id="53" creationId="{3A87D413-7BAA-462C-B2E4-D3E7F1B8498D}"/>
          </ac:grpSpMkLst>
        </pc:grpChg>
        <pc:picChg chg="add del">
          <ac:chgData name="CHANDANA MN" userId="S::mchandanabtech20@ced.alliance.edu.in::d70552fc-75e6-44d9-a196-8a309e47e583" providerId="AD" clId="Web-{FF022552-45BB-4160-B2A5-39B5789079F0}" dt="2021-05-24T08:33:48.850" v="1"/>
          <ac:picMkLst>
            <pc:docMk/>
            <pc:sldMk cId="4262868419" sldId="256"/>
            <ac:picMk id="4" creationId="{9F6B14AC-59CC-42C0-B5A1-A4DB48415D1C}"/>
          </ac:picMkLst>
        </pc:picChg>
        <pc:picChg chg="add del">
          <ac:chgData name="CHANDANA MN" userId="S::mchandanabtech20@ced.alliance.edu.in::d70552fc-75e6-44d9-a196-8a309e47e583" providerId="AD" clId="Web-{FF022552-45BB-4160-B2A5-39B5789079F0}" dt="2021-05-24T08:34:11.022" v="5"/>
          <ac:picMkLst>
            <pc:docMk/>
            <pc:sldMk cId="4262868419" sldId="256"/>
            <ac:picMk id="5" creationId="{9F6B14AC-59CC-42C0-B5A1-A4DB48415D1C}"/>
          </ac:picMkLst>
        </pc:picChg>
        <pc:picChg chg="add del">
          <ac:chgData name="CHANDANA MN" userId="S::mchandanabtech20@ced.alliance.edu.in::d70552fc-75e6-44d9-a196-8a309e47e583" providerId="AD" clId="Web-{FF022552-45BB-4160-B2A5-39B5789079F0}" dt="2021-05-24T08:34:27.225" v="7"/>
          <ac:picMkLst>
            <pc:docMk/>
            <pc:sldMk cId="4262868419" sldId="256"/>
            <ac:picMk id="15" creationId="{A416C5C8-D4C7-4A39-9DF0-B4B82F219E7B}"/>
          </ac:picMkLst>
        </pc:picChg>
        <pc:picChg chg="add del">
          <ac:chgData name="CHANDANA MN" userId="S::mchandanabtech20@ced.alliance.edu.in::d70552fc-75e6-44d9-a196-8a309e47e583" providerId="AD" clId="Web-{FF022552-45BB-4160-B2A5-39B5789079F0}" dt="2021-05-24T08:34:50.944" v="11"/>
          <ac:picMkLst>
            <pc:docMk/>
            <pc:sldMk cId="4262868419" sldId="256"/>
            <ac:picMk id="19" creationId="{68E75B65-2E9A-4E94-ACBD-DC9A71687769}"/>
          </ac:picMkLst>
        </pc:picChg>
        <pc:picChg chg="add del">
          <ac:chgData name="CHANDANA MN" userId="S::mchandanabtech20@ced.alliance.edu.in::d70552fc-75e6-44d9-a196-8a309e47e583" providerId="AD" clId="Web-{FF022552-45BB-4160-B2A5-39B5789079F0}" dt="2021-05-24T08:34:59.476" v="13"/>
          <ac:picMkLst>
            <pc:docMk/>
            <pc:sldMk cId="4262868419" sldId="256"/>
            <ac:picMk id="22" creationId="{A5BB9E1F-6C45-417E-A69E-EB5A564175A6}"/>
          </ac:picMkLst>
        </pc:picChg>
        <pc:picChg chg="add del">
          <ac:chgData name="CHANDANA MN" userId="S::mchandanabtech20@ced.alliance.edu.in::d70552fc-75e6-44d9-a196-8a309e47e583" providerId="AD" clId="Web-{FF022552-45BB-4160-B2A5-39B5789079F0}" dt="2021-05-24T08:35:17.163" v="15"/>
          <ac:picMkLst>
            <pc:docMk/>
            <pc:sldMk cId="4262868419" sldId="256"/>
            <ac:picMk id="27" creationId="{6FFF51E1-D47B-4609-9005-29DF45B8119E}"/>
          </ac:picMkLst>
        </pc:picChg>
        <pc:picChg chg="add del">
          <ac:chgData name="CHANDANA MN" userId="S::mchandanabtech20@ced.alliance.edu.in::d70552fc-75e6-44d9-a196-8a309e47e583" providerId="AD" clId="Web-{FF022552-45BB-4160-B2A5-39B5789079F0}" dt="2021-05-24T08:35:38.226" v="17"/>
          <ac:picMkLst>
            <pc:docMk/>
            <pc:sldMk cId="4262868419" sldId="256"/>
            <ac:picMk id="31" creationId="{1BDF7B50-D93F-4948-BE6F-9B8ACD05255B}"/>
          </ac:picMkLst>
        </pc:picChg>
        <pc:picChg chg="add del">
          <ac:chgData name="CHANDANA MN" userId="S::mchandanabtech20@ced.alliance.edu.in::d70552fc-75e6-44d9-a196-8a309e47e583" providerId="AD" clId="Web-{FF022552-45BB-4160-B2A5-39B5789079F0}" dt="2021-05-24T08:37:02.992" v="32"/>
          <ac:picMkLst>
            <pc:docMk/>
            <pc:sldMk cId="4262868419" sldId="256"/>
            <ac:picMk id="39" creationId="{6DD14BD7-CFDE-4925-AD36-8765BEB54953}"/>
          </ac:picMkLst>
        </pc:picChg>
        <pc:picChg chg="add del">
          <ac:chgData name="CHANDANA MN" userId="S::mchandanabtech20@ced.alliance.edu.in::d70552fc-75e6-44d9-a196-8a309e47e583" providerId="AD" clId="Web-{FF022552-45BB-4160-B2A5-39B5789079F0}" dt="2021-05-24T08:37:07.664" v="34"/>
          <ac:picMkLst>
            <pc:docMk/>
            <pc:sldMk cId="4262868419" sldId="256"/>
            <ac:picMk id="41" creationId="{E395A914-D5E4-4BA3-A8AA-D6A9BB517EC6}"/>
          </ac:picMkLst>
        </pc:picChg>
        <pc:picChg chg="add">
          <ac:chgData name="CHANDANA MN" userId="S::mchandanabtech20@ced.alliance.edu.in::d70552fc-75e6-44d9-a196-8a309e47e583" providerId="AD" clId="Web-{FF022552-45BB-4160-B2A5-39B5789079F0}" dt="2021-05-24T08:37:07.773" v="35"/>
          <ac:picMkLst>
            <pc:docMk/>
            <pc:sldMk cId="4262868419" sldId="256"/>
            <ac:picMk id="52" creationId="{6DD14BD7-CFDE-4925-AD36-8765BEB54953}"/>
          </ac:picMkLst>
        </pc:picChg>
        <pc:cxnChg chg="add del">
          <ac:chgData name="CHANDANA MN" userId="S::mchandanabtech20@ced.alliance.edu.in::d70552fc-75e6-44d9-a196-8a309e47e583" providerId="AD" clId="Web-{FF022552-45BB-4160-B2A5-39B5789079F0}" dt="2021-05-24T08:34:59.476" v="13"/>
          <ac:cxnSpMkLst>
            <pc:docMk/>
            <pc:sldMk cId="4262868419" sldId="256"/>
            <ac:cxnSpMk id="24" creationId="{97CC2FE6-3AD0-4131-B4BC-1F4D65E25E13}"/>
          </ac:cxnSpMkLst>
        </pc:cxnChg>
      </pc:sldChg>
      <pc:sldChg chg="new">
        <pc:chgData name="CHANDANA MN" userId="S::mchandanabtech20@ced.alliance.edu.in::d70552fc-75e6-44d9-a196-8a309e47e583" providerId="AD" clId="Web-{FF022552-45BB-4160-B2A5-39B5789079F0}" dt="2021-05-24T08:37:23.742" v="36"/>
        <pc:sldMkLst>
          <pc:docMk/>
          <pc:sldMk cId="729056913" sldId="257"/>
        </pc:sldMkLst>
      </pc:sldChg>
      <pc:sldMasterChg chg="add del addSldLayout delSldLayout">
        <pc:chgData name="CHANDANA MN" userId="S::mchandanabtech20@ced.alliance.edu.in::d70552fc-75e6-44d9-a196-8a309e47e583" providerId="AD" clId="Web-{FF022552-45BB-4160-B2A5-39B5789079F0}" dt="2021-05-24T08:35:38.288" v="18"/>
        <pc:sldMasterMkLst>
          <pc:docMk/>
          <pc:sldMasterMk cId="0" sldId="2147483648"/>
        </pc:sldMasterMkLst>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49"/>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0"/>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1"/>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2"/>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3"/>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4"/>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5"/>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6"/>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7"/>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8"/>
          </pc:sldLayoutMkLst>
        </pc:sldLayoutChg>
        <pc:sldLayoutChg chg="add del">
          <pc:chgData name="CHANDANA MN" userId="S::mchandanabtech20@ced.alliance.edu.in::d70552fc-75e6-44d9-a196-8a309e47e583" providerId="AD" clId="Web-{FF022552-45BB-4160-B2A5-39B5789079F0}" dt="2021-05-24T08:35:38.288" v="18"/>
          <pc:sldLayoutMkLst>
            <pc:docMk/>
            <pc:sldMasterMk cId="0" sldId="2147483648"/>
            <pc:sldLayoutMk cId="0" sldId="2147483659"/>
          </pc:sldLayoutMkLst>
        </pc:sldLayoutChg>
      </pc:sldMasterChg>
      <pc:sldMasterChg chg="add del replId addSldLayout delSldLayout">
        <pc:chgData name="CHANDANA MN" userId="S::mchandanabtech20@ced.alliance.edu.in::d70552fc-75e6-44d9-a196-8a309e47e583" providerId="AD" clId="Web-{FF022552-45BB-4160-B2A5-39B5789079F0}" dt="2021-05-24T08:34:11.022" v="5"/>
        <pc:sldMasterMkLst>
          <pc:docMk/>
          <pc:sldMasterMk cId="3498978848" sldId="2147483660"/>
        </pc:sldMasterMkLst>
        <pc:sldLayoutChg chg="add del">
          <pc:chgData name="CHANDANA MN" userId="S::mchandanabtech20@ced.alliance.edu.in::d70552fc-75e6-44d9-a196-8a309e47e583" providerId="AD" clId="Web-{FF022552-45BB-4160-B2A5-39B5789079F0}" dt="2021-05-24T08:34:11.022" v="5"/>
          <pc:sldLayoutMkLst>
            <pc:docMk/>
            <pc:sldMasterMk cId="3498978848" sldId="2147483660"/>
            <pc:sldLayoutMk cId="662776697" sldId="2147483661"/>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889773009" sldId="2147483662"/>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1083345137" sldId="2147483663"/>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3534114965" sldId="2147483664"/>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2887284561" sldId="2147483665"/>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109917110" sldId="2147483666"/>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236867028" sldId="2147483667"/>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520026255" sldId="2147483668"/>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3602446255" sldId="2147483669"/>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2032387718" sldId="2147483670"/>
          </pc:sldLayoutMkLst>
        </pc:sldLayoutChg>
        <pc:sldLayoutChg chg="add del replId">
          <pc:chgData name="CHANDANA MN" userId="S::mchandanabtech20@ced.alliance.edu.in::d70552fc-75e6-44d9-a196-8a309e47e583" providerId="AD" clId="Web-{FF022552-45BB-4160-B2A5-39B5789079F0}" dt="2021-05-24T08:34:11.022" v="5"/>
          <pc:sldLayoutMkLst>
            <pc:docMk/>
            <pc:sldMasterMk cId="3498978848" sldId="2147483660"/>
            <pc:sldLayoutMk cId="3881610106" sldId="2147483671"/>
          </pc:sldLayoutMkLst>
        </pc:sldLayoutChg>
      </pc:sldMasterChg>
      <pc:sldMasterChg chg="add del addSldLayout delSldLayout">
        <pc:chgData name="CHANDANA MN" userId="S::mchandanabtech20@ced.alliance.edu.in::d70552fc-75e6-44d9-a196-8a309e47e583" providerId="AD" clId="Web-{FF022552-45BB-4160-B2A5-39B5789079F0}" dt="2021-05-24T08:33:59.366" v="3"/>
        <pc:sldMasterMkLst>
          <pc:docMk/>
          <pc:sldMasterMk cId="2693531158" sldId="2147483673"/>
        </pc:sldMasterMkLst>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1716318852" sldId="2147483662"/>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2902308869" sldId="2147483663"/>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195720739" sldId="2147483664"/>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3329303764" sldId="2147483665"/>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2367046742" sldId="2147483666"/>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1142019384" sldId="2147483667"/>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2865870099" sldId="2147483668"/>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3520590065" sldId="2147483669"/>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3689011930" sldId="2147483670"/>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3808505485" sldId="2147483671"/>
          </pc:sldLayoutMkLst>
        </pc:sldLayoutChg>
        <pc:sldLayoutChg chg="add del">
          <pc:chgData name="CHANDANA MN" userId="S::mchandanabtech20@ced.alliance.edu.in::d70552fc-75e6-44d9-a196-8a309e47e583" providerId="AD" clId="Web-{FF022552-45BB-4160-B2A5-39B5789079F0}" dt="2021-05-24T08:33:59.366" v="3"/>
          <pc:sldLayoutMkLst>
            <pc:docMk/>
            <pc:sldMasterMk cId="2693531158" sldId="2147483673"/>
            <pc:sldLayoutMk cId="530136687" sldId="2147483672"/>
          </pc:sldLayoutMkLst>
        </pc:sldLayoutChg>
      </pc:sldMasterChg>
      <pc:sldMasterChg chg="add del addSldLayout delSldLayout">
        <pc:chgData name="CHANDANA MN" userId="S::mchandanabtech20@ced.alliance.edu.in::d70552fc-75e6-44d9-a196-8a309e47e583" providerId="AD" clId="Web-{FF022552-45BB-4160-B2A5-39B5789079F0}" dt="2021-05-24T08:34:27.225" v="7"/>
        <pc:sldMasterMkLst>
          <pc:docMk/>
          <pc:sldMasterMk cId="1080404560" sldId="2147483686"/>
        </pc:sldMasterMkLst>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4033079659" sldId="2147483675"/>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873235107" sldId="2147483676"/>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1092152966" sldId="2147483677"/>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477143688" sldId="2147483678"/>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1626811105" sldId="2147483679"/>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3324886987" sldId="2147483680"/>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203032153" sldId="2147483681"/>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2640191334" sldId="2147483682"/>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3614892212" sldId="2147483683"/>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2019009283" sldId="2147483684"/>
          </pc:sldLayoutMkLst>
        </pc:sldLayoutChg>
        <pc:sldLayoutChg chg="add del">
          <pc:chgData name="CHANDANA MN" userId="S::mchandanabtech20@ced.alliance.edu.in::d70552fc-75e6-44d9-a196-8a309e47e583" providerId="AD" clId="Web-{FF022552-45BB-4160-B2A5-39B5789079F0}" dt="2021-05-24T08:34:27.225" v="7"/>
          <pc:sldLayoutMkLst>
            <pc:docMk/>
            <pc:sldMasterMk cId="1080404560" sldId="2147483686"/>
            <pc:sldLayoutMk cId="232456667" sldId="2147483685"/>
          </pc:sldLayoutMkLst>
        </pc:sldLayoutChg>
      </pc:sldMasterChg>
      <pc:sldMasterChg chg="add del addSldLayout delSldLayout">
        <pc:chgData name="CHANDANA MN" userId="S::mchandanabtech20@ced.alliance.edu.in::d70552fc-75e6-44d9-a196-8a309e47e583" providerId="AD" clId="Web-{FF022552-45BB-4160-B2A5-39B5789079F0}" dt="2021-05-24T08:37:07.773" v="35"/>
        <pc:sldMasterMkLst>
          <pc:docMk/>
          <pc:sldMasterMk cId="4029613102" sldId="2147483699"/>
        </pc:sldMasterMkLst>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2025555030" sldId="2147483688"/>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1815060191" sldId="2147483689"/>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3018377078" sldId="2147483690"/>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2946779158" sldId="2147483691"/>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1194645792" sldId="2147483692"/>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3580055991" sldId="2147483693"/>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2081362321" sldId="2147483694"/>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634427010" sldId="2147483695"/>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282113054" sldId="2147483696"/>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3802181154" sldId="2147483697"/>
          </pc:sldLayoutMkLst>
        </pc:sldLayoutChg>
        <pc:sldLayoutChg chg="add del">
          <pc:chgData name="CHANDANA MN" userId="S::mchandanabtech20@ced.alliance.edu.in::d70552fc-75e6-44d9-a196-8a309e47e583" providerId="AD" clId="Web-{FF022552-45BB-4160-B2A5-39B5789079F0}" dt="2021-05-24T08:37:07.773" v="35"/>
          <pc:sldLayoutMkLst>
            <pc:docMk/>
            <pc:sldMasterMk cId="4029613102" sldId="2147483699"/>
            <pc:sldLayoutMk cId="2659080991" sldId="2147483698"/>
          </pc:sldLayoutMkLst>
        </pc:sldLayoutChg>
      </pc:sldMasterChg>
      <pc:sldMasterChg chg="add del addSldLayout delSldLayout">
        <pc:chgData name="CHANDANA MN" userId="S::mchandanabtech20@ced.alliance.edu.in::d70552fc-75e6-44d9-a196-8a309e47e583" providerId="AD" clId="Web-{FF022552-45BB-4160-B2A5-39B5789079F0}" dt="2021-05-24T08:34:50.944" v="11"/>
        <pc:sldMasterMkLst>
          <pc:docMk/>
          <pc:sldMasterMk cId="877780605" sldId="2147483712"/>
        </pc:sldMasterMkLst>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727422686" sldId="2147483701"/>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725669935" sldId="2147483702"/>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715981017" sldId="2147483703"/>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496665280" sldId="2147483704"/>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754359926" sldId="2147483705"/>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666348306" sldId="2147483706"/>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2178007201" sldId="2147483707"/>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1322825317" sldId="2147483708"/>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4027929322" sldId="2147483709"/>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2074209159" sldId="2147483710"/>
          </pc:sldLayoutMkLst>
        </pc:sldLayoutChg>
        <pc:sldLayoutChg chg="add del">
          <pc:chgData name="CHANDANA MN" userId="S::mchandanabtech20@ced.alliance.edu.in::d70552fc-75e6-44d9-a196-8a309e47e583" providerId="AD" clId="Web-{FF022552-45BB-4160-B2A5-39B5789079F0}" dt="2021-05-24T08:34:50.944" v="11"/>
          <pc:sldLayoutMkLst>
            <pc:docMk/>
            <pc:sldMasterMk cId="877780605" sldId="2147483712"/>
            <pc:sldLayoutMk cId="357061952" sldId="2147483711"/>
          </pc:sldLayoutMkLst>
        </pc:sldLayoutChg>
      </pc:sldMasterChg>
      <pc:sldMasterChg chg="add del addSldLayout delSldLayout">
        <pc:chgData name="CHANDANA MN" userId="S::mchandanabtech20@ced.alliance.edu.in::d70552fc-75e6-44d9-a196-8a309e47e583" providerId="AD" clId="Web-{FF022552-45BB-4160-B2A5-39B5789079F0}" dt="2021-05-24T08:34:59.476" v="13"/>
        <pc:sldMasterMkLst>
          <pc:docMk/>
          <pc:sldMasterMk cId="2223608564" sldId="2147483725"/>
        </pc:sldMasterMkLst>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1454868293" sldId="2147483714"/>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1201684441" sldId="2147483715"/>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3259985369" sldId="2147483716"/>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3920836081" sldId="2147483717"/>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551597515" sldId="2147483718"/>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4097859227" sldId="2147483719"/>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1341020476" sldId="2147483720"/>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2517872409" sldId="2147483721"/>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902428087" sldId="2147483722"/>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404313689" sldId="2147483723"/>
          </pc:sldLayoutMkLst>
        </pc:sldLayoutChg>
        <pc:sldLayoutChg chg="add del">
          <pc:chgData name="CHANDANA MN" userId="S::mchandanabtech20@ced.alliance.edu.in::d70552fc-75e6-44d9-a196-8a309e47e583" providerId="AD" clId="Web-{FF022552-45BB-4160-B2A5-39B5789079F0}" dt="2021-05-24T08:34:59.476" v="13"/>
          <pc:sldLayoutMkLst>
            <pc:docMk/>
            <pc:sldMasterMk cId="2223608564" sldId="2147483725"/>
            <pc:sldLayoutMk cId="2063281074" sldId="2147483724"/>
          </pc:sldLayoutMkLst>
        </pc:sldLayoutChg>
      </pc:sldMasterChg>
      <pc:sldMasterChg chg="add del addSldLayout delSldLayout">
        <pc:chgData name="CHANDANA MN" userId="S::mchandanabtech20@ced.alliance.edu.in::d70552fc-75e6-44d9-a196-8a309e47e583" providerId="AD" clId="Web-{FF022552-45BB-4160-B2A5-39B5789079F0}" dt="2021-05-24T08:37:07.664" v="34"/>
        <pc:sldMasterMkLst>
          <pc:docMk/>
          <pc:sldMasterMk cId="3241264407" sldId="2147483736"/>
        </pc:sldMasterMkLst>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159142679" sldId="2147483725"/>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1054746113" sldId="2147483726"/>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124064309" sldId="2147483727"/>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3945702373" sldId="2147483728"/>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3917461106" sldId="2147483729"/>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616542773" sldId="2147483730"/>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1366335077" sldId="2147483731"/>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717188148" sldId="2147483732"/>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76920700" sldId="2147483733"/>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2696617263" sldId="2147483734"/>
          </pc:sldLayoutMkLst>
        </pc:sldLayoutChg>
        <pc:sldLayoutChg chg="add del">
          <pc:chgData name="CHANDANA MN" userId="S::mchandanabtech20@ced.alliance.edu.in::d70552fc-75e6-44d9-a196-8a309e47e583" providerId="AD" clId="Web-{FF022552-45BB-4160-B2A5-39B5789079F0}" dt="2021-05-24T08:37:07.664" v="34"/>
          <pc:sldLayoutMkLst>
            <pc:docMk/>
            <pc:sldMasterMk cId="3241264407" sldId="2147483736"/>
            <pc:sldLayoutMk cId="2099416925" sldId="2147483735"/>
          </pc:sldLayoutMkLst>
        </pc:sldLayoutChg>
      </pc:sldMasterChg>
      <pc:sldMasterChg chg="add del addSldLayout delSldLayout">
        <pc:chgData name="CHANDANA MN" userId="S::mchandanabtech20@ced.alliance.edu.in::d70552fc-75e6-44d9-a196-8a309e47e583" providerId="AD" clId="Web-{FF022552-45BB-4160-B2A5-39B5789079F0}" dt="2021-05-24T08:35:17.163" v="15"/>
        <pc:sldMasterMkLst>
          <pc:docMk/>
          <pc:sldMasterMk cId="3384701611" sldId="2147483738"/>
        </pc:sldMasterMkLst>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40678713" sldId="2147483727"/>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570411897" sldId="2147483728"/>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3126165985" sldId="2147483729"/>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2114437206" sldId="2147483730"/>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1896776777" sldId="2147483731"/>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553193396" sldId="2147483732"/>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3208036945" sldId="2147483733"/>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721094426" sldId="2147483734"/>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2587311291" sldId="2147483735"/>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246491562" sldId="2147483736"/>
          </pc:sldLayoutMkLst>
        </pc:sldLayoutChg>
        <pc:sldLayoutChg chg="add del">
          <pc:chgData name="CHANDANA MN" userId="S::mchandanabtech20@ced.alliance.edu.in::d70552fc-75e6-44d9-a196-8a309e47e583" providerId="AD" clId="Web-{FF022552-45BB-4160-B2A5-39B5789079F0}" dt="2021-05-24T08:35:17.163" v="15"/>
          <pc:sldLayoutMkLst>
            <pc:docMk/>
            <pc:sldMasterMk cId="3384701611" sldId="2147483738"/>
            <pc:sldLayoutMk cId="1514670423" sldId="2147483737"/>
          </pc:sldLayoutMkLst>
        </pc:sldLayoutChg>
      </pc:sldMasterChg>
      <pc:sldMasterChg chg="add del addSldLayout delSldLayout">
        <pc:chgData name="CHANDANA MN" userId="S::mchandanabtech20@ced.alliance.edu.in::d70552fc-75e6-44d9-a196-8a309e47e583" providerId="AD" clId="Web-{FF022552-45BB-4160-B2A5-39B5789079F0}" dt="2021-05-24T08:37:07.773" v="35"/>
        <pc:sldMasterMkLst>
          <pc:docMk/>
          <pc:sldMasterMk cId="2260005110" sldId="2147483749"/>
        </pc:sldMasterMkLst>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1021953641" sldId="2147483738"/>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518466397" sldId="2147483739"/>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2864926195" sldId="2147483740"/>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799248865" sldId="2147483741"/>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188105484" sldId="2147483742"/>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4271612006" sldId="2147483743"/>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1184811871" sldId="2147483744"/>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3549165302" sldId="2147483745"/>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409865103" sldId="2147483746"/>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3936304883" sldId="2147483747"/>
          </pc:sldLayoutMkLst>
        </pc:sldLayoutChg>
        <pc:sldLayoutChg chg="add del">
          <pc:chgData name="CHANDANA MN" userId="S::mchandanabtech20@ced.alliance.edu.in::d70552fc-75e6-44d9-a196-8a309e47e583" providerId="AD" clId="Web-{FF022552-45BB-4160-B2A5-39B5789079F0}" dt="2021-05-24T08:37:07.773" v="35"/>
          <pc:sldLayoutMkLst>
            <pc:docMk/>
            <pc:sldMasterMk cId="2260005110" sldId="2147483749"/>
            <pc:sldLayoutMk cId="1465078006" sldId="2147483748"/>
          </pc:sldLayoutMkLst>
        </pc:sldLayoutChg>
      </pc:sldMasterChg>
      <pc:sldMasterChg chg="add del addSldLayout delSldLayout">
        <pc:chgData name="CHANDANA MN" userId="S::mchandanabtech20@ced.alliance.edu.in::d70552fc-75e6-44d9-a196-8a309e47e583" providerId="AD" clId="Web-{FF022552-45BB-4160-B2A5-39B5789079F0}" dt="2021-05-24T08:35:38.226" v="17"/>
        <pc:sldMasterMkLst>
          <pc:docMk/>
          <pc:sldMasterMk cId="2684320844" sldId="2147483751"/>
        </pc:sldMasterMkLst>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3848309311" sldId="2147483740"/>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3372210796" sldId="2147483741"/>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500789434" sldId="2147483742"/>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4129603817" sldId="2147483743"/>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1567282856" sldId="2147483744"/>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3029603278" sldId="2147483745"/>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155354864" sldId="2147483746"/>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210620642" sldId="2147483747"/>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751744804" sldId="2147483748"/>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3756242075" sldId="2147483749"/>
          </pc:sldLayoutMkLst>
        </pc:sldLayoutChg>
        <pc:sldLayoutChg chg="add del">
          <pc:chgData name="CHANDANA MN" userId="S::mchandanabtech20@ced.alliance.edu.in::d70552fc-75e6-44d9-a196-8a309e47e583" providerId="AD" clId="Web-{FF022552-45BB-4160-B2A5-39B5789079F0}" dt="2021-05-24T08:35:38.226" v="17"/>
          <pc:sldLayoutMkLst>
            <pc:docMk/>
            <pc:sldMasterMk cId="2684320844" sldId="2147483751"/>
            <pc:sldLayoutMk cId="1712890684" sldId="2147483750"/>
          </pc:sldLayoutMkLst>
        </pc:sldLayoutChg>
      </pc:sldMasterChg>
    </pc:docChg>
  </pc:docChgLst>
  <pc:docChgLst>
    <pc:chgData name="CHANDANA MN" userId="S::mchandanabtech20@ced.alliance.edu.in::d70552fc-75e6-44d9-a196-8a309e47e583" providerId="AD" clId="Web-{C9BDC121-E10B-0C92-DCD8-0FAF8663541D}"/>
    <pc:docChg chg="addSld delSld modSld">
      <pc:chgData name="CHANDANA MN" userId="S::mchandanabtech20@ced.alliance.edu.in::d70552fc-75e6-44d9-a196-8a309e47e583" providerId="AD" clId="Web-{C9BDC121-E10B-0C92-DCD8-0FAF8663541D}" dt="2021-06-06T12:34:33.815" v="912" actId="20577"/>
      <pc:docMkLst>
        <pc:docMk/>
      </pc:docMkLst>
      <pc:sldChg chg="addSp delSp modSp">
        <pc:chgData name="CHANDANA MN" userId="S::mchandanabtech20@ced.alliance.edu.in::d70552fc-75e6-44d9-a196-8a309e47e583" providerId="AD" clId="Web-{C9BDC121-E10B-0C92-DCD8-0FAF8663541D}" dt="2021-06-06T11:08:05.712" v="62" actId="20577"/>
        <pc:sldMkLst>
          <pc:docMk/>
          <pc:sldMk cId="4262868419" sldId="256"/>
        </pc:sldMkLst>
        <pc:spChg chg="mod">
          <ac:chgData name="CHANDANA MN" userId="S::mchandanabtech20@ced.alliance.edu.in::d70552fc-75e6-44d9-a196-8a309e47e583" providerId="AD" clId="Web-{C9BDC121-E10B-0C92-DCD8-0FAF8663541D}" dt="2021-06-06T11:08:05.712" v="62" actId="20577"/>
          <ac:spMkLst>
            <pc:docMk/>
            <pc:sldMk cId="4262868419" sldId="256"/>
            <ac:spMk id="2" creationId="{70752FD7-76EF-4EBF-8807-5A08A9C8EA09}"/>
          </ac:spMkLst>
        </pc:spChg>
        <pc:spChg chg="mod">
          <ac:chgData name="CHANDANA MN" userId="S::mchandanabtech20@ced.alliance.edu.in::d70552fc-75e6-44d9-a196-8a309e47e583" providerId="AD" clId="Web-{C9BDC121-E10B-0C92-DCD8-0FAF8663541D}" dt="2021-06-06T10:53:08.029" v="25" actId="20577"/>
          <ac:spMkLst>
            <pc:docMk/>
            <pc:sldMk cId="4262868419" sldId="256"/>
            <ac:spMk id="3" creationId="{F4C8D8C1-1062-49B2-BB56-D9F8E5DA6EB6}"/>
          </ac:spMkLst>
        </pc:spChg>
        <pc:spChg chg="del">
          <ac:chgData name="CHANDANA MN" userId="S::mchandanabtech20@ced.alliance.edu.in::d70552fc-75e6-44d9-a196-8a309e47e583" providerId="AD" clId="Web-{C9BDC121-E10B-0C92-DCD8-0FAF8663541D}" dt="2021-06-06T10:51:39.662" v="12"/>
          <ac:spMkLst>
            <pc:docMk/>
            <pc:sldMk cId="4262868419" sldId="256"/>
            <ac:spMk id="51" creationId="{B6D694DB-A3FC-4F14-A225-17BEBA4416DA}"/>
          </ac:spMkLst>
        </pc:spChg>
        <pc:spChg chg="add del">
          <ac:chgData name="CHANDANA MN" userId="S::mchandanabtech20@ced.alliance.edu.in::d70552fc-75e6-44d9-a196-8a309e47e583" providerId="AD" clId="Web-{C9BDC121-E10B-0C92-DCD8-0FAF8663541D}" dt="2021-06-06T10:51:49.929" v="14"/>
          <ac:spMkLst>
            <pc:docMk/>
            <pc:sldMk cId="4262868419" sldId="256"/>
            <ac:spMk id="59" creationId="{A7971386-B2B0-4A38-8D3B-8CF23AAA610C}"/>
          </ac:spMkLst>
        </pc:spChg>
        <pc:spChg chg="add del">
          <ac:chgData name="CHANDANA MN" userId="S::mchandanabtech20@ced.alliance.edu.in::d70552fc-75e6-44d9-a196-8a309e47e583" providerId="AD" clId="Web-{C9BDC121-E10B-0C92-DCD8-0FAF8663541D}" dt="2021-06-06T10:51:49.929" v="14"/>
          <ac:spMkLst>
            <pc:docMk/>
            <pc:sldMk cId="4262868419" sldId="256"/>
            <ac:spMk id="61" creationId="{8BECD55C-E611-4BCD-B45E-BF01D6234816}"/>
          </ac:spMkLst>
        </pc:spChg>
        <pc:spChg chg="add del">
          <ac:chgData name="CHANDANA MN" userId="S::mchandanabtech20@ced.alliance.edu.in::d70552fc-75e6-44d9-a196-8a309e47e583" providerId="AD" clId="Web-{C9BDC121-E10B-0C92-DCD8-0FAF8663541D}" dt="2021-06-06T10:51:49.929" v="14"/>
          <ac:spMkLst>
            <pc:docMk/>
            <pc:sldMk cId="4262868419" sldId="256"/>
            <ac:spMk id="63" creationId="{0CD70379-D9C2-4BFD-BD39-08C8BE7665E7}"/>
          </ac:spMkLst>
        </pc:spChg>
        <pc:spChg chg="add del">
          <ac:chgData name="CHANDANA MN" userId="S::mchandanabtech20@ced.alliance.edu.in::d70552fc-75e6-44d9-a196-8a309e47e583" providerId="AD" clId="Web-{C9BDC121-E10B-0C92-DCD8-0FAF8663541D}" dt="2021-06-06T10:51:49.929" v="14"/>
          <ac:spMkLst>
            <pc:docMk/>
            <pc:sldMk cId="4262868419" sldId="256"/>
            <ac:spMk id="65" creationId="{0D29D77D-2D4E-4868-960B-BEDA724F5CE2}"/>
          </ac:spMkLst>
        </pc:spChg>
        <pc:spChg chg="add">
          <ac:chgData name="CHANDANA MN" userId="S::mchandanabtech20@ced.alliance.edu.in::d70552fc-75e6-44d9-a196-8a309e47e583" providerId="AD" clId="Web-{C9BDC121-E10B-0C92-DCD8-0FAF8663541D}" dt="2021-06-06T10:51:49.929" v="14"/>
          <ac:spMkLst>
            <pc:docMk/>
            <pc:sldMk cId="4262868419" sldId="256"/>
            <ac:spMk id="70" creationId="{A7971386-B2B0-4A38-8D3B-8CF23AAA610C}"/>
          </ac:spMkLst>
        </pc:spChg>
        <pc:spChg chg="add">
          <ac:chgData name="CHANDANA MN" userId="S::mchandanabtech20@ced.alliance.edu.in::d70552fc-75e6-44d9-a196-8a309e47e583" providerId="AD" clId="Web-{C9BDC121-E10B-0C92-DCD8-0FAF8663541D}" dt="2021-06-06T10:51:49.929" v="14"/>
          <ac:spMkLst>
            <pc:docMk/>
            <pc:sldMk cId="4262868419" sldId="256"/>
            <ac:spMk id="72" creationId="{8BECD55C-E611-4BCD-B45E-BF01D6234816}"/>
          </ac:spMkLst>
        </pc:spChg>
        <pc:spChg chg="add">
          <ac:chgData name="CHANDANA MN" userId="S::mchandanabtech20@ced.alliance.edu.in::d70552fc-75e6-44d9-a196-8a309e47e583" providerId="AD" clId="Web-{C9BDC121-E10B-0C92-DCD8-0FAF8663541D}" dt="2021-06-06T10:51:49.929" v="14"/>
          <ac:spMkLst>
            <pc:docMk/>
            <pc:sldMk cId="4262868419" sldId="256"/>
            <ac:spMk id="74" creationId="{1B8F0E52-7B96-44E2-BC48-F2D2BAC4611F}"/>
          </ac:spMkLst>
        </pc:spChg>
        <pc:spChg chg="add">
          <ac:chgData name="CHANDANA MN" userId="S::mchandanabtech20@ced.alliance.edu.in::d70552fc-75e6-44d9-a196-8a309e47e583" providerId="AD" clId="Web-{C9BDC121-E10B-0C92-DCD8-0FAF8663541D}" dt="2021-06-06T10:51:49.929" v="14"/>
          <ac:spMkLst>
            <pc:docMk/>
            <pc:sldMk cId="4262868419" sldId="256"/>
            <ac:spMk id="76" creationId="{0D29D77D-2D4E-4868-960B-BEDA724F5CE2}"/>
          </ac:spMkLst>
        </pc:spChg>
        <pc:grpChg chg="del">
          <ac:chgData name="CHANDANA MN" userId="S::mchandanabtech20@ced.alliance.edu.in::d70552fc-75e6-44d9-a196-8a309e47e583" providerId="AD" clId="Web-{C9BDC121-E10B-0C92-DCD8-0FAF8663541D}" dt="2021-06-06T10:51:39.662" v="12"/>
          <ac:grpSpMkLst>
            <pc:docMk/>
            <pc:sldMk cId="4262868419" sldId="256"/>
            <ac:grpSpMk id="53" creationId="{3A87D413-7BAA-462C-B2E4-D3E7F1B8498D}"/>
          </ac:grpSpMkLst>
        </pc:grpChg>
        <pc:picChg chg="add mod">
          <ac:chgData name="CHANDANA MN" userId="S::mchandanabtech20@ced.alliance.edu.in::d70552fc-75e6-44d9-a196-8a309e47e583" providerId="AD" clId="Web-{C9BDC121-E10B-0C92-DCD8-0FAF8663541D}" dt="2021-06-06T10:51:49.929" v="14"/>
          <ac:picMkLst>
            <pc:docMk/>
            <pc:sldMk cId="4262868419" sldId="256"/>
            <ac:picMk id="4" creationId="{4B3BBFDE-347C-4928-97D9-A65D6AFE46D8}"/>
          </ac:picMkLst>
        </pc:picChg>
        <pc:picChg chg="del mod ord">
          <ac:chgData name="CHANDANA MN" userId="S::mchandanabtech20@ced.alliance.edu.in::d70552fc-75e6-44d9-a196-8a309e47e583" providerId="AD" clId="Web-{C9BDC121-E10B-0C92-DCD8-0FAF8663541D}" dt="2021-06-06T10:51:45.632" v="13"/>
          <ac:picMkLst>
            <pc:docMk/>
            <pc:sldMk cId="4262868419" sldId="256"/>
            <ac:picMk id="52" creationId="{6DD14BD7-CFDE-4925-AD36-8765BEB54953}"/>
          </ac:picMkLst>
        </pc:picChg>
      </pc:sldChg>
      <pc:sldChg chg="addSp delSp modSp mod setBg">
        <pc:chgData name="CHANDANA MN" userId="S::mchandanabtech20@ced.alliance.edu.in::d70552fc-75e6-44d9-a196-8a309e47e583" providerId="AD" clId="Web-{C9BDC121-E10B-0C92-DCD8-0FAF8663541D}" dt="2021-06-06T11:07:47.429" v="61" actId="20577"/>
        <pc:sldMkLst>
          <pc:docMk/>
          <pc:sldMk cId="729056913" sldId="257"/>
        </pc:sldMkLst>
        <pc:spChg chg="mod">
          <ac:chgData name="CHANDANA MN" userId="S::mchandanabtech20@ced.alliance.edu.in::d70552fc-75e6-44d9-a196-8a309e47e583" providerId="AD" clId="Web-{C9BDC121-E10B-0C92-DCD8-0FAF8663541D}" dt="2021-06-06T11:07:47.429" v="61" actId="20577"/>
          <ac:spMkLst>
            <pc:docMk/>
            <pc:sldMk cId="729056913" sldId="257"/>
            <ac:spMk id="2" creationId="{5C3FF836-21A4-4C18-9A18-95AC1B7F6951}"/>
          </ac:spMkLst>
        </pc:spChg>
        <pc:spChg chg="del">
          <ac:chgData name="CHANDANA MN" userId="S::mchandanabtech20@ced.alliance.edu.in::d70552fc-75e6-44d9-a196-8a309e47e583" providerId="AD" clId="Web-{C9BDC121-E10B-0C92-DCD8-0FAF8663541D}" dt="2021-06-06T10:53:29.406" v="27"/>
          <ac:spMkLst>
            <pc:docMk/>
            <pc:sldMk cId="729056913" sldId="257"/>
            <ac:spMk id="3" creationId="{B312FFF4-33CA-4B45-9E31-82E9D7D7B89E}"/>
          </ac:spMkLst>
        </pc:spChg>
        <pc:spChg chg="add">
          <ac:chgData name="CHANDANA MN" userId="S::mchandanabtech20@ced.alliance.edu.in::d70552fc-75e6-44d9-a196-8a309e47e583" providerId="AD" clId="Web-{C9BDC121-E10B-0C92-DCD8-0FAF8663541D}" dt="2021-06-06T10:53:36.484" v="28"/>
          <ac:spMkLst>
            <pc:docMk/>
            <pc:sldMk cId="729056913" sldId="257"/>
            <ac:spMk id="7" creationId="{0F358BAA-9C8A-4E17-BAD8-32FD6FFEA730}"/>
          </ac:spMkLst>
        </pc:spChg>
        <pc:spChg chg="add">
          <ac:chgData name="CHANDANA MN" userId="S::mchandanabtech20@ced.alliance.edu.in::d70552fc-75e6-44d9-a196-8a309e47e583" providerId="AD" clId="Web-{C9BDC121-E10B-0C92-DCD8-0FAF8663541D}" dt="2021-06-06T10:53:36.484" v="28"/>
          <ac:spMkLst>
            <pc:docMk/>
            <pc:sldMk cId="729056913" sldId="257"/>
            <ac:spMk id="9" creationId="{4D6F41A4-BEE3-4935-9371-4ADEA67A22F9}"/>
          </ac:spMkLst>
        </pc:spChg>
        <pc:spChg chg="add">
          <ac:chgData name="CHANDANA MN" userId="S::mchandanabtech20@ced.alliance.edu.in::d70552fc-75e6-44d9-a196-8a309e47e583" providerId="AD" clId="Web-{C9BDC121-E10B-0C92-DCD8-0FAF8663541D}" dt="2021-06-06T10:53:36.484" v="28"/>
          <ac:spMkLst>
            <pc:docMk/>
            <pc:sldMk cId="729056913" sldId="257"/>
            <ac:spMk id="18" creationId="{7FE1D329-7CB2-4DF5-B0C0-36DD19EBC66D}"/>
          </ac:spMkLst>
        </pc:spChg>
        <pc:spChg chg="add">
          <ac:chgData name="CHANDANA MN" userId="S::mchandanabtech20@ced.alliance.edu.in::d70552fc-75e6-44d9-a196-8a309e47e583" providerId="AD" clId="Web-{C9BDC121-E10B-0C92-DCD8-0FAF8663541D}" dt="2021-06-06T10:53:36.484" v="28"/>
          <ac:spMkLst>
            <pc:docMk/>
            <pc:sldMk cId="729056913" sldId="257"/>
            <ac:spMk id="20" creationId="{B43F8043-C799-466F-8C9B-9AB1ADB60E40}"/>
          </ac:spMkLst>
        </pc:spChg>
        <pc:spChg chg="add">
          <ac:chgData name="CHANDANA MN" userId="S::mchandanabtech20@ced.alliance.edu.in::d70552fc-75e6-44d9-a196-8a309e47e583" providerId="AD" clId="Web-{C9BDC121-E10B-0C92-DCD8-0FAF8663541D}" dt="2021-06-06T10:53:36.484" v="28"/>
          <ac:spMkLst>
            <pc:docMk/>
            <pc:sldMk cId="729056913" sldId="257"/>
            <ac:spMk id="22" creationId="{E2539269-A988-4404-9F15-456795083212}"/>
          </ac:spMkLst>
        </pc:spChg>
        <pc:spChg chg="add">
          <ac:chgData name="CHANDANA MN" userId="S::mchandanabtech20@ced.alliance.edu.in::d70552fc-75e6-44d9-a196-8a309e47e583" providerId="AD" clId="Web-{C9BDC121-E10B-0C92-DCD8-0FAF8663541D}" dt="2021-06-06T10:53:36.484" v="28"/>
          <ac:spMkLst>
            <pc:docMk/>
            <pc:sldMk cId="729056913" sldId="257"/>
            <ac:spMk id="35" creationId="{805817B5-27FE-455C-B285-B97D53E1E966}"/>
          </ac:spMkLst>
        </pc:spChg>
        <pc:grpChg chg="add">
          <ac:chgData name="CHANDANA MN" userId="S::mchandanabtech20@ced.alliance.edu.in::d70552fc-75e6-44d9-a196-8a309e47e583" providerId="AD" clId="Web-{C9BDC121-E10B-0C92-DCD8-0FAF8663541D}" dt="2021-06-06T10:53:36.484" v="28"/>
          <ac:grpSpMkLst>
            <pc:docMk/>
            <pc:sldMk cId="729056913" sldId="257"/>
            <ac:grpSpMk id="11" creationId="{7726F010-956A-40BC-8A1F-8002DC729B4C}"/>
          </ac:grpSpMkLst>
        </pc:grpChg>
        <pc:grpChg chg="add">
          <ac:chgData name="CHANDANA MN" userId="S::mchandanabtech20@ced.alliance.edu.in::d70552fc-75e6-44d9-a196-8a309e47e583" providerId="AD" clId="Web-{C9BDC121-E10B-0C92-DCD8-0FAF8663541D}" dt="2021-06-06T10:53:36.484" v="28"/>
          <ac:grpSpMkLst>
            <pc:docMk/>
            <pc:sldMk cId="729056913" sldId="257"/>
            <ac:grpSpMk id="24" creationId="{E606F529-CD5D-4778-9EFF-539782DE4A65}"/>
          </ac:grpSpMkLst>
        </pc:grpChg>
      </pc:sldChg>
      <pc:sldChg chg="addSp delSp modSp new mod setBg setClrOvrMap">
        <pc:chgData name="CHANDANA MN" userId="S::mchandanabtech20@ced.alliance.edu.in::d70552fc-75e6-44d9-a196-8a309e47e583" providerId="AD" clId="Web-{C9BDC121-E10B-0C92-DCD8-0FAF8663541D}" dt="2021-06-06T11:27:03.402" v="130"/>
        <pc:sldMkLst>
          <pc:docMk/>
          <pc:sldMk cId="117567892" sldId="258"/>
        </pc:sldMkLst>
        <pc:spChg chg="mod">
          <ac:chgData name="CHANDANA MN" userId="S::mchandanabtech20@ced.alliance.edu.in::d70552fc-75e6-44d9-a196-8a309e47e583" providerId="AD" clId="Web-{C9BDC121-E10B-0C92-DCD8-0FAF8663541D}" dt="2021-06-06T11:27:03.402" v="130"/>
          <ac:spMkLst>
            <pc:docMk/>
            <pc:sldMk cId="117567892" sldId="258"/>
            <ac:spMk id="2" creationId="{F010314C-3AF3-400F-BF3B-A8E10F95F292}"/>
          </ac:spMkLst>
        </pc:spChg>
        <pc:spChg chg="del">
          <ac:chgData name="CHANDANA MN" userId="S::mchandanabtech20@ced.alliance.edu.in::d70552fc-75e6-44d9-a196-8a309e47e583" providerId="AD" clId="Web-{C9BDC121-E10B-0C92-DCD8-0FAF8663541D}" dt="2021-06-06T11:01:15.304" v="39"/>
          <ac:spMkLst>
            <pc:docMk/>
            <pc:sldMk cId="117567892" sldId="258"/>
            <ac:spMk id="3" creationId="{5BD5E1EB-337F-405E-8781-09C8EBEB140A}"/>
          </ac:spMkLst>
        </pc:spChg>
        <pc:spChg chg="add del mod">
          <ac:chgData name="CHANDANA MN" userId="S::mchandanabtech20@ced.alliance.edu.in::d70552fc-75e6-44d9-a196-8a309e47e583" providerId="AD" clId="Web-{C9BDC121-E10B-0C92-DCD8-0FAF8663541D}" dt="2021-06-06T11:27:03.402" v="130"/>
          <ac:spMkLst>
            <pc:docMk/>
            <pc:sldMk cId="117567892" sldId="258"/>
            <ac:spMk id="6" creationId="{97E35166-DCB6-4665-AC8B-BB1592F85426}"/>
          </ac:spMkLst>
        </pc:spChg>
        <pc:spChg chg="add del">
          <ac:chgData name="CHANDANA MN" userId="S::mchandanabtech20@ced.alliance.edu.in::d70552fc-75e6-44d9-a196-8a309e47e583" providerId="AD" clId="Web-{C9BDC121-E10B-0C92-DCD8-0FAF8663541D}" dt="2021-06-06T11:27:03.402" v="130"/>
          <ac:spMkLst>
            <pc:docMk/>
            <pc:sldMk cId="117567892" sldId="258"/>
            <ac:spMk id="12" creationId="{BA533261-94EC-4494-86AB-1382C733332C}"/>
          </ac:spMkLst>
        </pc:spChg>
        <pc:spChg chg="add del">
          <ac:chgData name="CHANDANA MN" userId="S::mchandanabtech20@ced.alliance.edu.in::d70552fc-75e6-44d9-a196-8a309e47e583" providerId="AD" clId="Web-{C9BDC121-E10B-0C92-DCD8-0FAF8663541D}" dt="2021-06-06T11:27:03.402" v="130"/>
          <ac:spMkLst>
            <pc:docMk/>
            <pc:sldMk cId="117567892" sldId="258"/>
            <ac:spMk id="14" creationId="{B06ABDF2-57ED-4DC5-BB96-62CEE5DBDB5D}"/>
          </ac:spMkLst>
        </pc:spChg>
        <pc:spChg chg="add del">
          <ac:chgData name="CHANDANA MN" userId="S::mchandanabtech20@ced.alliance.edu.in::d70552fc-75e6-44d9-a196-8a309e47e583" providerId="AD" clId="Web-{C9BDC121-E10B-0C92-DCD8-0FAF8663541D}" dt="2021-06-06T11:27:03.402" v="130"/>
          <ac:spMkLst>
            <pc:docMk/>
            <pc:sldMk cId="117567892" sldId="258"/>
            <ac:spMk id="16" creationId="{06D5EDC2-3737-4DED-AB3C-B42358F81548}"/>
          </ac:spMkLst>
        </pc:spChg>
        <pc:spChg chg="add del">
          <ac:chgData name="CHANDANA MN" userId="S::mchandanabtech20@ced.alliance.edu.in::d70552fc-75e6-44d9-a196-8a309e47e583" providerId="AD" clId="Web-{C9BDC121-E10B-0C92-DCD8-0FAF8663541D}" dt="2021-06-06T11:27:03.402" v="130"/>
          <ac:spMkLst>
            <pc:docMk/>
            <pc:sldMk cId="117567892" sldId="258"/>
            <ac:spMk id="18" creationId="{089C1A08-A75B-45D5-8A9D-680682C13DA1}"/>
          </ac:spMkLst>
        </pc:spChg>
        <pc:spChg chg="add del">
          <ac:chgData name="CHANDANA MN" userId="S::mchandanabtech20@ced.alliance.edu.in::d70552fc-75e6-44d9-a196-8a309e47e583" providerId="AD" clId="Web-{C9BDC121-E10B-0C92-DCD8-0FAF8663541D}" dt="2021-06-06T11:27:03.402" v="130"/>
          <ac:spMkLst>
            <pc:docMk/>
            <pc:sldMk cId="117567892" sldId="258"/>
            <ac:spMk id="20" creationId="{51B4E1F8-DA38-44DA-8B73-7EC281F24066}"/>
          </ac:spMkLst>
        </pc:spChg>
        <pc:spChg chg="add del">
          <ac:chgData name="CHANDANA MN" userId="S::mchandanabtech20@ced.alliance.edu.in::d70552fc-75e6-44d9-a196-8a309e47e583" providerId="AD" clId="Web-{C9BDC121-E10B-0C92-DCD8-0FAF8663541D}" dt="2021-06-06T11:26:52.589" v="124"/>
          <ac:spMkLst>
            <pc:docMk/>
            <pc:sldMk cId="117567892" sldId="258"/>
            <ac:spMk id="25" creationId="{BA533261-94EC-4494-86AB-1382C733332C}"/>
          </ac:spMkLst>
        </pc:spChg>
        <pc:spChg chg="add del">
          <ac:chgData name="CHANDANA MN" userId="S::mchandanabtech20@ced.alliance.edu.in::d70552fc-75e6-44d9-a196-8a309e47e583" providerId="AD" clId="Web-{C9BDC121-E10B-0C92-DCD8-0FAF8663541D}" dt="2021-06-06T11:26:52.589" v="124"/>
          <ac:spMkLst>
            <pc:docMk/>
            <pc:sldMk cId="117567892" sldId="258"/>
            <ac:spMk id="27" creationId="{B06ABDF2-57ED-4DC5-BB96-62CEE5DBDB5D}"/>
          </ac:spMkLst>
        </pc:spChg>
        <pc:spChg chg="add del">
          <ac:chgData name="CHANDANA MN" userId="S::mchandanabtech20@ced.alliance.edu.in::d70552fc-75e6-44d9-a196-8a309e47e583" providerId="AD" clId="Web-{C9BDC121-E10B-0C92-DCD8-0FAF8663541D}" dt="2021-06-06T11:26:52.589" v="124"/>
          <ac:spMkLst>
            <pc:docMk/>
            <pc:sldMk cId="117567892" sldId="258"/>
            <ac:spMk id="29" creationId="{06D5EDC2-3737-4DED-AB3C-B42358F81548}"/>
          </ac:spMkLst>
        </pc:spChg>
        <pc:spChg chg="add del">
          <ac:chgData name="CHANDANA MN" userId="S::mchandanabtech20@ced.alliance.edu.in::d70552fc-75e6-44d9-a196-8a309e47e583" providerId="AD" clId="Web-{C9BDC121-E10B-0C92-DCD8-0FAF8663541D}" dt="2021-06-06T11:26:52.589" v="124"/>
          <ac:spMkLst>
            <pc:docMk/>
            <pc:sldMk cId="117567892" sldId="258"/>
            <ac:spMk id="31" creationId="{089C1A08-A75B-45D5-8A9D-680682C13DA1}"/>
          </ac:spMkLst>
        </pc:spChg>
        <pc:spChg chg="add del">
          <ac:chgData name="CHANDANA MN" userId="S::mchandanabtech20@ced.alliance.edu.in::d70552fc-75e6-44d9-a196-8a309e47e583" providerId="AD" clId="Web-{C9BDC121-E10B-0C92-DCD8-0FAF8663541D}" dt="2021-06-06T11:26:52.589" v="124"/>
          <ac:spMkLst>
            <pc:docMk/>
            <pc:sldMk cId="117567892" sldId="258"/>
            <ac:spMk id="33" creationId="{51B4E1F8-DA38-44DA-8B73-7EC281F24066}"/>
          </ac:spMkLst>
        </pc:spChg>
        <pc:spChg chg="add del">
          <ac:chgData name="CHANDANA MN" userId="S::mchandanabtech20@ced.alliance.edu.in::d70552fc-75e6-44d9-a196-8a309e47e583" providerId="AD" clId="Web-{C9BDC121-E10B-0C92-DCD8-0FAF8663541D}" dt="2021-06-06T11:26:46.744" v="121"/>
          <ac:spMkLst>
            <pc:docMk/>
            <pc:sldMk cId="117567892" sldId="258"/>
            <ac:spMk id="38" creationId="{BA533261-94EC-4494-86AB-1382C733332C}"/>
          </ac:spMkLst>
        </pc:spChg>
        <pc:spChg chg="add del">
          <ac:chgData name="CHANDANA MN" userId="S::mchandanabtech20@ced.alliance.edu.in::d70552fc-75e6-44d9-a196-8a309e47e583" providerId="AD" clId="Web-{C9BDC121-E10B-0C92-DCD8-0FAF8663541D}" dt="2021-06-06T11:26:46.744" v="121"/>
          <ac:spMkLst>
            <pc:docMk/>
            <pc:sldMk cId="117567892" sldId="258"/>
            <ac:spMk id="40" creationId="{B06ABDF2-57ED-4DC5-BB96-62CEE5DBDB5D}"/>
          </ac:spMkLst>
        </pc:spChg>
        <pc:spChg chg="add del">
          <ac:chgData name="CHANDANA MN" userId="S::mchandanabtech20@ced.alliance.edu.in::d70552fc-75e6-44d9-a196-8a309e47e583" providerId="AD" clId="Web-{C9BDC121-E10B-0C92-DCD8-0FAF8663541D}" dt="2021-06-06T11:26:46.744" v="121"/>
          <ac:spMkLst>
            <pc:docMk/>
            <pc:sldMk cId="117567892" sldId="258"/>
            <ac:spMk id="42" creationId="{06D5EDC2-3737-4DED-AB3C-B42358F81548}"/>
          </ac:spMkLst>
        </pc:spChg>
        <pc:spChg chg="add del">
          <ac:chgData name="CHANDANA MN" userId="S::mchandanabtech20@ced.alliance.edu.in::d70552fc-75e6-44d9-a196-8a309e47e583" providerId="AD" clId="Web-{C9BDC121-E10B-0C92-DCD8-0FAF8663541D}" dt="2021-06-06T11:26:46.744" v="121"/>
          <ac:spMkLst>
            <pc:docMk/>
            <pc:sldMk cId="117567892" sldId="258"/>
            <ac:spMk id="44" creationId="{089C1A08-A75B-45D5-8A9D-680682C13DA1}"/>
          </ac:spMkLst>
        </pc:spChg>
        <pc:spChg chg="add del">
          <ac:chgData name="CHANDANA MN" userId="S::mchandanabtech20@ced.alliance.edu.in::d70552fc-75e6-44d9-a196-8a309e47e583" providerId="AD" clId="Web-{C9BDC121-E10B-0C92-DCD8-0FAF8663541D}" dt="2021-06-06T11:26:46.744" v="121"/>
          <ac:spMkLst>
            <pc:docMk/>
            <pc:sldMk cId="117567892" sldId="258"/>
            <ac:spMk id="46" creationId="{51B4E1F8-DA38-44DA-8B73-7EC281F24066}"/>
          </ac:spMkLst>
        </pc:spChg>
        <pc:spChg chg="add del">
          <ac:chgData name="CHANDANA MN" userId="S::mchandanabtech20@ced.alliance.edu.in::d70552fc-75e6-44d9-a196-8a309e47e583" providerId="AD" clId="Web-{C9BDC121-E10B-0C92-DCD8-0FAF8663541D}" dt="2021-06-06T11:26:40.353" v="118"/>
          <ac:spMkLst>
            <pc:docMk/>
            <pc:sldMk cId="117567892" sldId="258"/>
            <ac:spMk id="51" creationId="{973CFC7D-374D-4D67-8994-8DA9D4E23B62}"/>
          </ac:spMkLst>
        </pc:spChg>
        <pc:spChg chg="add del">
          <ac:chgData name="CHANDANA MN" userId="S::mchandanabtech20@ced.alliance.edu.in::d70552fc-75e6-44d9-a196-8a309e47e583" providerId="AD" clId="Web-{C9BDC121-E10B-0C92-DCD8-0FAF8663541D}" dt="2021-06-06T11:26:40.353" v="118"/>
          <ac:spMkLst>
            <pc:docMk/>
            <pc:sldMk cId="117567892" sldId="258"/>
            <ac:spMk id="53" creationId="{8F7FA731-5B6E-499C-926D-C2D2D4946616}"/>
          </ac:spMkLst>
        </pc:spChg>
        <pc:spChg chg="add del">
          <ac:chgData name="CHANDANA MN" userId="S::mchandanabtech20@ced.alliance.edu.in::d70552fc-75e6-44d9-a196-8a309e47e583" providerId="AD" clId="Web-{C9BDC121-E10B-0C92-DCD8-0FAF8663541D}" dt="2021-06-06T11:26:40.353" v="118"/>
          <ac:spMkLst>
            <pc:docMk/>
            <pc:sldMk cId="117567892" sldId="258"/>
            <ac:spMk id="63" creationId="{8592B821-10D5-48C0-8022-A904844B7FF4}"/>
          </ac:spMkLst>
        </pc:spChg>
        <pc:grpChg chg="add del">
          <ac:chgData name="CHANDANA MN" userId="S::mchandanabtech20@ced.alliance.edu.in::d70552fc-75e6-44d9-a196-8a309e47e583" providerId="AD" clId="Web-{C9BDC121-E10B-0C92-DCD8-0FAF8663541D}" dt="2021-06-06T11:26:40.353" v="118"/>
          <ac:grpSpMkLst>
            <pc:docMk/>
            <pc:sldMk cId="117567892" sldId="258"/>
            <ac:grpSpMk id="55" creationId="{B86AF8CF-633E-412E-96E3-67B7B963249A}"/>
          </ac:grpSpMkLst>
        </pc:grpChg>
        <pc:graphicFrameChg chg="add del mod modGraphic">
          <ac:chgData name="CHANDANA MN" userId="S::mchandanabtech20@ced.alliance.edu.in::d70552fc-75e6-44d9-a196-8a309e47e583" providerId="AD" clId="Web-{C9BDC121-E10B-0C92-DCD8-0FAF8663541D}" dt="2021-06-06T11:27:03.402" v="130"/>
          <ac:graphicFrameMkLst>
            <pc:docMk/>
            <pc:sldMk cId="117567892" sldId="258"/>
            <ac:graphicFrameMk id="8" creationId="{A51C2AE9-04F5-45EF-AE42-53B3B2D1DC8F}"/>
          </ac:graphicFrameMkLst>
        </pc:graphicFrameChg>
        <pc:picChg chg="add del mod ord modCrop">
          <ac:chgData name="CHANDANA MN" userId="S::mchandanabtech20@ced.alliance.edu.in::d70552fc-75e6-44d9-a196-8a309e47e583" providerId="AD" clId="Web-{C9BDC121-E10B-0C92-DCD8-0FAF8663541D}" dt="2021-06-06T11:04:24.241" v="43"/>
          <ac:picMkLst>
            <pc:docMk/>
            <pc:sldMk cId="117567892" sldId="258"/>
            <ac:picMk id="4" creationId="{62DB0AAF-8B21-45EA-A4DD-8532DE684D18}"/>
          </ac:picMkLst>
        </pc:picChg>
      </pc:sldChg>
      <pc:sldChg chg="addSp delSp modSp new mod setBg">
        <pc:chgData name="CHANDANA MN" userId="S::mchandanabtech20@ced.alliance.edu.in::d70552fc-75e6-44d9-a196-8a309e47e583" providerId="AD" clId="Web-{C9BDC121-E10B-0C92-DCD8-0FAF8663541D}" dt="2021-06-06T11:10:05.347" v="75"/>
        <pc:sldMkLst>
          <pc:docMk/>
          <pc:sldMk cId="1678229596" sldId="259"/>
        </pc:sldMkLst>
        <pc:spChg chg="del">
          <ac:chgData name="CHANDANA MN" userId="S::mchandanabtech20@ced.alliance.edu.in::d70552fc-75e6-44d9-a196-8a309e47e583" providerId="AD" clId="Web-{C9BDC121-E10B-0C92-DCD8-0FAF8663541D}" dt="2021-06-06T11:08:19.885" v="63"/>
          <ac:spMkLst>
            <pc:docMk/>
            <pc:sldMk cId="1678229596" sldId="259"/>
            <ac:spMk id="2" creationId="{FACAE031-4D1D-4438-8442-0C41DF1C3310}"/>
          </ac:spMkLst>
        </pc:spChg>
        <pc:spChg chg="del">
          <ac:chgData name="CHANDANA MN" userId="S::mchandanabtech20@ced.alliance.edu.in::d70552fc-75e6-44d9-a196-8a309e47e583" providerId="AD" clId="Web-{C9BDC121-E10B-0C92-DCD8-0FAF8663541D}" dt="2021-06-06T11:04:28.350" v="44"/>
          <ac:spMkLst>
            <pc:docMk/>
            <pc:sldMk cId="1678229596" sldId="259"/>
            <ac:spMk id="3" creationId="{CCAE32D7-EB44-4DFA-BC0F-51DDCDE79AC0}"/>
          </ac:spMkLst>
        </pc:spChg>
        <pc:spChg chg="add mod">
          <ac:chgData name="CHANDANA MN" userId="S::mchandanabtech20@ced.alliance.edu.in::d70552fc-75e6-44d9-a196-8a309e47e583" providerId="AD" clId="Web-{C9BDC121-E10B-0C92-DCD8-0FAF8663541D}" dt="2021-06-06T11:10:05.347" v="75"/>
          <ac:spMkLst>
            <pc:docMk/>
            <pc:sldMk cId="1678229596" sldId="259"/>
            <ac:spMk id="5" creationId="{1406A6C8-572E-4DD7-8D1D-61CF3AA8339F}"/>
          </ac:spMkLst>
        </pc:spChg>
        <pc:spChg chg="add del">
          <ac:chgData name="CHANDANA MN" userId="S::mchandanabtech20@ced.alliance.edu.in::d70552fc-75e6-44d9-a196-8a309e47e583" providerId="AD" clId="Web-{C9BDC121-E10B-0C92-DCD8-0FAF8663541D}" dt="2021-06-06T11:08:31.605" v="65"/>
          <ac:spMkLst>
            <pc:docMk/>
            <pc:sldMk cId="1678229596" sldId="259"/>
            <ac:spMk id="8" creationId="{77F68AEB-20AE-42FD-A915-2D1385E2C500}"/>
          </ac:spMkLst>
        </pc:spChg>
        <pc:spChg chg="add del">
          <ac:chgData name="CHANDANA MN" userId="S::mchandanabtech20@ced.alliance.edu.in::d70552fc-75e6-44d9-a196-8a309e47e583" providerId="AD" clId="Web-{C9BDC121-E10B-0C92-DCD8-0FAF8663541D}" dt="2021-06-06T11:08:44.481" v="66"/>
          <ac:spMkLst>
            <pc:docMk/>
            <pc:sldMk cId="1678229596" sldId="259"/>
            <ac:spMk id="11" creationId="{FAFB3478-4AEC-431E-93B2-1593839C16DA}"/>
          </ac:spMkLst>
        </pc:spChg>
        <pc:spChg chg="add del">
          <ac:chgData name="CHANDANA MN" userId="S::mchandanabtech20@ced.alliance.edu.in::d70552fc-75e6-44d9-a196-8a309e47e583" providerId="AD" clId="Web-{C9BDC121-E10B-0C92-DCD8-0FAF8663541D}" dt="2021-06-06T11:08:44.481" v="66"/>
          <ac:spMkLst>
            <pc:docMk/>
            <pc:sldMk cId="1678229596" sldId="259"/>
            <ac:spMk id="13" creationId="{A8A68745-355E-4D81-AA5F-942C71082A1E}"/>
          </ac:spMkLst>
        </pc:spChg>
        <pc:spChg chg="add del">
          <ac:chgData name="CHANDANA MN" userId="S::mchandanabtech20@ced.alliance.edu.in::d70552fc-75e6-44d9-a196-8a309e47e583" providerId="AD" clId="Web-{C9BDC121-E10B-0C92-DCD8-0FAF8663541D}" dt="2021-06-06T11:08:44.481" v="66"/>
          <ac:spMkLst>
            <pc:docMk/>
            <pc:sldMk cId="1678229596" sldId="259"/>
            <ac:spMk id="15" creationId="{9A450B93-9615-4854-BEA5-4A85DF5CD68C}"/>
          </ac:spMkLst>
        </pc:spChg>
        <pc:spChg chg="add del">
          <ac:chgData name="CHANDANA MN" userId="S::mchandanabtech20@ced.alliance.edu.in::d70552fc-75e6-44d9-a196-8a309e47e583" providerId="AD" clId="Web-{C9BDC121-E10B-0C92-DCD8-0FAF8663541D}" dt="2021-06-06T11:08:44.481" v="66"/>
          <ac:spMkLst>
            <pc:docMk/>
            <pc:sldMk cId="1678229596" sldId="259"/>
            <ac:spMk id="17" creationId="{2E922E9E-A29B-4164-A634-B718A43369CA}"/>
          </ac:spMkLst>
        </pc:spChg>
        <pc:spChg chg="add">
          <ac:chgData name="CHANDANA MN" userId="S::mchandanabtech20@ced.alliance.edu.in::d70552fc-75e6-44d9-a196-8a309e47e583" providerId="AD" clId="Web-{C9BDC121-E10B-0C92-DCD8-0FAF8663541D}" dt="2021-06-06T11:08:44.481" v="66"/>
          <ac:spMkLst>
            <pc:docMk/>
            <pc:sldMk cId="1678229596" sldId="259"/>
            <ac:spMk id="22" creationId="{0F358BAA-9C8A-4E17-BAD8-32FD6FFEA730}"/>
          </ac:spMkLst>
        </pc:spChg>
        <pc:spChg chg="add">
          <ac:chgData name="CHANDANA MN" userId="S::mchandanabtech20@ced.alliance.edu.in::d70552fc-75e6-44d9-a196-8a309e47e583" providerId="AD" clId="Web-{C9BDC121-E10B-0C92-DCD8-0FAF8663541D}" dt="2021-06-06T11:08:44.481" v="66"/>
          <ac:spMkLst>
            <pc:docMk/>
            <pc:sldMk cId="1678229596" sldId="259"/>
            <ac:spMk id="24" creationId="{4D6F41A4-BEE3-4935-9371-4ADEA67A22F9}"/>
          </ac:spMkLst>
        </pc:spChg>
        <pc:spChg chg="add">
          <ac:chgData name="CHANDANA MN" userId="S::mchandanabtech20@ced.alliance.edu.in::d70552fc-75e6-44d9-a196-8a309e47e583" providerId="AD" clId="Web-{C9BDC121-E10B-0C92-DCD8-0FAF8663541D}" dt="2021-06-06T11:08:44.481" v="66"/>
          <ac:spMkLst>
            <pc:docMk/>
            <pc:sldMk cId="1678229596" sldId="259"/>
            <ac:spMk id="33" creationId="{7FE1D329-7CB2-4DF5-B0C0-36DD19EBC66D}"/>
          </ac:spMkLst>
        </pc:spChg>
        <pc:spChg chg="add">
          <ac:chgData name="CHANDANA MN" userId="S::mchandanabtech20@ced.alliance.edu.in::d70552fc-75e6-44d9-a196-8a309e47e583" providerId="AD" clId="Web-{C9BDC121-E10B-0C92-DCD8-0FAF8663541D}" dt="2021-06-06T11:08:44.481" v="66"/>
          <ac:spMkLst>
            <pc:docMk/>
            <pc:sldMk cId="1678229596" sldId="259"/>
            <ac:spMk id="35" creationId="{B6D694DB-A3FC-4F14-A225-17BEBA4416DA}"/>
          </ac:spMkLst>
        </pc:spChg>
        <pc:grpChg chg="add">
          <ac:chgData name="CHANDANA MN" userId="S::mchandanabtech20@ced.alliance.edu.in::d70552fc-75e6-44d9-a196-8a309e47e583" providerId="AD" clId="Web-{C9BDC121-E10B-0C92-DCD8-0FAF8663541D}" dt="2021-06-06T11:08:44.481" v="66"/>
          <ac:grpSpMkLst>
            <pc:docMk/>
            <pc:sldMk cId="1678229596" sldId="259"/>
            <ac:grpSpMk id="26" creationId="{7726F010-956A-40BC-8A1F-8002DC729B4C}"/>
          </ac:grpSpMkLst>
        </pc:grpChg>
        <pc:grpChg chg="add">
          <ac:chgData name="CHANDANA MN" userId="S::mchandanabtech20@ced.alliance.edu.in::d70552fc-75e6-44d9-a196-8a309e47e583" providerId="AD" clId="Web-{C9BDC121-E10B-0C92-DCD8-0FAF8663541D}" dt="2021-06-06T11:08:44.481" v="66"/>
          <ac:grpSpMkLst>
            <pc:docMk/>
            <pc:sldMk cId="1678229596" sldId="259"/>
            <ac:grpSpMk id="37" creationId="{34A8B138-C4C4-4AB8-8589-BEB7F76274B9}"/>
          </ac:grpSpMkLst>
        </pc:grpChg>
        <pc:picChg chg="add mod ord">
          <ac:chgData name="CHANDANA MN" userId="S::mchandanabtech20@ced.alliance.edu.in::d70552fc-75e6-44d9-a196-8a309e47e583" providerId="AD" clId="Web-{C9BDC121-E10B-0C92-DCD8-0FAF8663541D}" dt="2021-06-06T11:09:03.092" v="67" actId="1076"/>
          <ac:picMkLst>
            <pc:docMk/>
            <pc:sldMk cId="1678229596" sldId="259"/>
            <ac:picMk id="4" creationId="{E6DE901F-8B23-49E1-A191-7D2EE4BD91E4}"/>
          </ac:picMkLst>
        </pc:picChg>
      </pc:sldChg>
      <pc:sldChg chg="modSp new">
        <pc:chgData name="CHANDANA MN" userId="S::mchandanabtech20@ced.alliance.edu.in::d70552fc-75e6-44d9-a196-8a309e47e583" providerId="AD" clId="Web-{C9BDC121-E10B-0C92-DCD8-0FAF8663541D}" dt="2021-06-06T11:27:49.312" v="133" actId="14100"/>
        <pc:sldMkLst>
          <pc:docMk/>
          <pc:sldMk cId="243468249" sldId="260"/>
        </pc:sldMkLst>
        <pc:spChg chg="mod">
          <ac:chgData name="CHANDANA MN" userId="S::mchandanabtech20@ced.alliance.edu.in::d70552fc-75e6-44d9-a196-8a309e47e583" providerId="AD" clId="Web-{C9BDC121-E10B-0C92-DCD8-0FAF8663541D}" dt="2021-06-06T11:12:21.686" v="82" actId="20577"/>
          <ac:spMkLst>
            <pc:docMk/>
            <pc:sldMk cId="243468249" sldId="260"/>
            <ac:spMk id="2" creationId="{D9B60CBD-EDB8-4CF1-B777-090F0DF96011}"/>
          </ac:spMkLst>
        </pc:spChg>
        <pc:spChg chg="mod">
          <ac:chgData name="CHANDANA MN" userId="S::mchandanabtech20@ced.alliance.edu.in::d70552fc-75e6-44d9-a196-8a309e47e583" providerId="AD" clId="Web-{C9BDC121-E10B-0C92-DCD8-0FAF8663541D}" dt="2021-06-06T11:27:49.312" v="133" actId="14100"/>
          <ac:spMkLst>
            <pc:docMk/>
            <pc:sldMk cId="243468249" sldId="260"/>
            <ac:spMk id="3" creationId="{F65E503F-366C-4F31-BF8C-D8849FBD4F0D}"/>
          </ac:spMkLst>
        </pc:spChg>
      </pc:sldChg>
      <pc:sldChg chg="addSp delSp modSp new mod setBg">
        <pc:chgData name="CHANDANA MN" userId="S::mchandanabtech20@ced.alliance.edu.in::d70552fc-75e6-44d9-a196-8a309e47e583" providerId="AD" clId="Web-{C9BDC121-E10B-0C92-DCD8-0FAF8663541D}" dt="2021-06-06T11:33:12.542" v="142"/>
        <pc:sldMkLst>
          <pc:docMk/>
          <pc:sldMk cId="1355358517" sldId="261"/>
        </pc:sldMkLst>
        <pc:spChg chg="del">
          <ac:chgData name="CHANDANA MN" userId="S::mchandanabtech20@ced.alliance.edu.in::d70552fc-75e6-44d9-a196-8a309e47e583" providerId="AD" clId="Web-{C9BDC121-E10B-0C92-DCD8-0FAF8663541D}" dt="2021-06-06T11:32:51.149" v="139"/>
          <ac:spMkLst>
            <pc:docMk/>
            <pc:sldMk cId="1355358517" sldId="261"/>
            <ac:spMk id="2" creationId="{7E0356A5-0EF6-472A-8E8E-105AC11D373B}"/>
          </ac:spMkLst>
        </pc:spChg>
        <pc:spChg chg="del">
          <ac:chgData name="CHANDANA MN" userId="S::mchandanabtech20@ced.alliance.edu.in::d70552fc-75e6-44d9-a196-8a309e47e583" providerId="AD" clId="Web-{C9BDC121-E10B-0C92-DCD8-0FAF8663541D}" dt="2021-06-06T11:31:44.566" v="135"/>
          <ac:spMkLst>
            <pc:docMk/>
            <pc:sldMk cId="1355358517" sldId="261"/>
            <ac:spMk id="3" creationId="{8F58BD7A-8A43-4EAC-AF05-CA465F334ECD}"/>
          </ac:spMkLst>
        </pc:spChg>
        <pc:spChg chg="add del">
          <ac:chgData name="CHANDANA MN" userId="S::mchandanabtech20@ced.alliance.edu.in::d70552fc-75e6-44d9-a196-8a309e47e583" providerId="AD" clId="Web-{C9BDC121-E10B-0C92-DCD8-0FAF8663541D}" dt="2021-06-06T11:33:09.479" v="141"/>
          <ac:spMkLst>
            <pc:docMk/>
            <pc:sldMk cId="1355358517" sldId="261"/>
            <ac:spMk id="8" creationId="{4BF7F149-08E1-4632-BAEC-30DB87F0E22C}"/>
          </ac:spMkLst>
        </pc:spChg>
        <pc:spChg chg="add del">
          <ac:chgData name="CHANDANA MN" userId="S::mchandanabtech20@ced.alliance.edu.in::d70552fc-75e6-44d9-a196-8a309e47e583" providerId="AD" clId="Web-{C9BDC121-E10B-0C92-DCD8-0FAF8663541D}" dt="2021-06-06T11:33:12.542" v="142"/>
          <ac:spMkLst>
            <pc:docMk/>
            <pc:sldMk cId="1355358517" sldId="261"/>
            <ac:spMk id="11" creationId="{FAFB3478-4AEC-431E-93B2-1593839C16DA}"/>
          </ac:spMkLst>
        </pc:spChg>
        <pc:spChg chg="add del">
          <ac:chgData name="CHANDANA MN" userId="S::mchandanabtech20@ced.alliance.edu.in::d70552fc-75e6-44d9-a196-8a309e47e583" providerId="AD" clId="Web-{C9BDC121-E10B-0C92-DCD8-0FAF8663541D}" dt="2021-06-06T11:33:12.542" v="142"/>
          <ac:spMkLst>
            <pc:docMk/>
            <pc:sldMk cId="1355358517" sldId="261"/>
            <ac:spMk id="13" creationId="{A8A68745-355E-4D81-AA5F-942C71082A1E}"/>
          </ac:spMkLst>
        </pc:spChg>
        <pc:spChg chg="add del">
          <ac:chgData name="CHANDANA MN" userId="S::mchandanabtech20@ced.alliance.edu.in::d70552fc-75e6-44d9-a196-8a309e47e583" providerId="AD" clId="Web-{C9BDC121-E10B-0C92-DCD8-0FAF8663541D}" dt="2021-06-06T11:33:12.542" v="142"/>
          <ac:spMkLst>
            <pc:docMk/>
            <pc:sldMk cId="1355358517" sldId="261"/>
            <ac:spMk id="15" creationId="{61D32E23-CD34-4C85-8167-14669FD3E0CA}"/>
          </ac:spMkLst>
        </pc:spChg>
        <pc:spChg chg="add del">
          <ac:chgData name="CHANDANA MN" userId="S::mchandanabtech20@ced.alliance.edu.in::d70552fc-75e6-44d9-a196-8a309e47e583" providerId="AD" clId="Web-{C9BDC121-E10B-0C92-DCD8-0FAF8663541D}" dt="2021-06-06T11:33:12.542" v="142"/>
          <ac:spMkLst>
            <pc:docMk/>
            <pc:sldMk cId="1355358517" sldId="261"/>
            <ac:spMk id="17" creationId="{2E922E9E-A29B-4164-A634-B718A43369CA}"/>
          </ac:spMkLst>
        </pc:spChg>
        <pc:spChg chg="add">
          <ac:chgData name="CHANDANA MN" userId="S::mchandanabtech20@ced.alliance.edu.in::d70552fc-75e6-44d9-a196-8a309e47e583" providerId="AD" clId="Web-{C9BDC121-E10B-0C92-DCD8-0FAF8663541D}" dt="2021-06-06T11:33:12.542" v="142"/>
          <ac:spMkLst>
            <pc:docMk/>
            <pc:sldMk cId="1355358517" sldId="261"/>
            <ac:spMk id="22" creationId="{0F358BAA-9C8A-4E17-BAD8-32FD6FFEA730}"/>
          </ac:spMkLst>
        </pc:spChg>
        <pc:spChg chg="add">
          <ac:chgData name="CHANDANA MN" userId="S::mchandanabtech20@ced.alliance.edu.in::d70552fc-75e6-44d9-a196-8a309e47e583" providerId="AD" clId="Web-{C9BDC121-E10B-0C92-DCD8-0FAF8663541D}" dt="2021-06-06T11:33:12.542" v="142"/>
          <ac:spMkLst>
            <pc:docMk/>
            <pc:sldMk cId="1355358517" sldId="261"/>
            <ac:spMk id="24" creationId="{4D6F41A4-BEE3-4935-9371-4ADEA67A22F9}"/>
          </ac:spMkLst>
        </pc:spChg>
        <pc:spChg chg="add">
          <ac:chgData name="CHANDANA MN" userId="S::mchandanabtech20@ced.alliance.edu.in::d70552fc-75e6-44d9-a196-8a309e47e583" providerId="AD" clId="Web-{C9BDC121-E10B-0C92-DCD8-0FAF8663541D}" dt="2021-06-06T11:33:12.542" v="142"/>
          <ac:spMkLst>
            <pc:docMk/>
            <pc:sldMk cId="1355358517" sldId="261"/>
            <ac:spMk id="33" creationId="{7FE1D329-7CB2-4DF5-B0C0-36DD19EBC66D}"/>
          </ac:spMkLst>
        </pc:spChg>
        <pc:spChg chg="add">
          <ac:chgData name="CHANDANA MN" userId="S::mchandanabtech20@ced.alliance.edu.in::d70552fc-75e6-44d9-a196-8a309e47e583" providerId="AD" clId="Web-{C9BDC121-E10B-0C92-DCD8-0FAF8663541D}" dt="2021-06-06T11:33:12.542" v="142"/>
          <ac:spMkLst>
            <pc:docMk/>
            <pc:sldMk cId="1355358517" sldId="261"/>
            <ac:spMk id="35" creationId="{B6D694DB-A3FC-4F14-A225-17BEBA4416DA}"/>
          </ac:spMkLst>
        </pc:spChg>
        <pc:grpChg chg="add">
          <ac:chgData name="CHANDANA MN" userId="S::mchandanabtech20@ced.alliance.edu.in::d70552fc-75e6-44d9-a196-8a309e47e583" providerId="AD" clId="Web-{C9BDC121-E10B-0C92-DCD8-0FAF8663541D}" dt="2021-06-06T11:33:12.542" v="142"/>
          <ac:grpSpMkLst>
            <pc:docMk/>
            <pc:sldMk cId="1355358517" sldId="261"/>
            <ac:grpSpMk id="26" creationId="{7726F010-956A-40BC-8A1F-8002DC729B4C}"/>
          </ac:grpSpMkLst>
        </pc:grpChg>
        <pc:grpChg chg="add">
          <ac:chgData name="CHANDANA MN" userId="S::mchandanabtech20@ced.alliance.edu.in::d70552fc-75e6-44d9-a196-8a309e47e583" providerId="AD" clId="Web-{C9BDC121-E10B-0C92-DCD8-0FAF8663541D}" dt="2021-06-06T11:33:12.542" v="142"/>
          <ac:grpSpMkLst>
            <pc:docMk/>
            <pc:sldMk cId="1355358517" sldId="261"/>
            <ac:grpSpMk id="37" creationId="{DD2F39EF-E447-4D3C-BA57-A208C78F8E21}"/>
          </ac:grpSpMkLst>
        </pc:grpChg>
        <pc:picChg chg="add mod ord modCrop">
          <ac:chgData name="CHANDANA MN" userId="S::mchandanabtech20@ced.alliance.edu.in::d70552fc-75e6-44d9-a196-8a309e47e583" providerId="AD" clId="Web-{C9BDC121-E10B-0C92-DCD8-0FAF8663541D}" dt="2021-06-06T11:33:12.542" v="142"/>
          <ac:picMkLst>
            <pc:docMk/>
            <pc:sldMk cId="1355358517" sldId="261"/>
            <ac:picMk id="4" creationId="{679F771C-2E3B-4A60-B6D7-7E16B884F846}"/>
          </ac:picMkLst>
        </pc:picChg>
      </pc:sldChg>
      <pc:sldChg chg="new del">
        <pc:chgData name="CHANDANA MN" userId="S::mchandanabtech20@ced.alliance.edu.in::d70552fc-75e6-44d9-a196-8a309e47e583" providerId="AD" clId="Web-{C9BDC121-E10B-0C92-DCD8-0FAF8663541D}" dt="2021-06-06T11:27:04.105" v="131"/>
        <pc:sldMkLst>
          <pc:docMk/>
          <pc:sldMk cId="3701191844" sldId="261"/>
        </pc:sldMkLst>
      </pc:sldChg>
      <pc:sldChg chg="addSp delSp modSp new mod setBg">
        <pc:chgData name="CHANDANA MN" userId="S::mchandanabtech20@ced.alliance.edu.in::d70552fc-75e6-44d9-a196-8a309e47e583" providerId="AD" clId="Web-{C9BDC121-E10B-0C92-DCD8-0FAF8663541D}" dt="2021-06-06T11:37:26.344" v="163" actId="1076"/>
        <pc:sldMkLst>
          <pc:docMk/>
          <pc:sldMk cId="2365124308" sldId="262"/>
        </pc:sldMkLst>
        <pc:spChg chg="mod">
          <ac:chgData name="CHANDANA MN" userId="S::mchandanabtech20@ced.alliance.edu.in::d70552fc-75e6-44d9-a196-8a309e47e583" providerId="AD" clId="Web-{C9BDC121-E10B-0C92-DCD8-0FAF8663541D}" dt="2021-06-06T11:37:26.344" v="163" actId="1076"/>
          <ac:spMkLst>
            <pc:docMk/>
            <pc:sldMk cId="2365124308" sldId="262"/>
            <ac:spMk id="2" creationId="{6A6A3D58-EFF5-4C7C-AF20-3CACEA4B5BD7}"/>
          </ac:spMkLst>
        </pc:spChg>
        <pc:spChg chg="add del">
          <ac:chgData name="CHANDANA MN" userId="S::mchandanabtech20@ced.alliance.edu.in::d70552fc-75e6-44d9-a196-8a309e47e583" providerId="AD" clId="Web-{C9BDC121-E10B-0C92-DCD8-0FAF8663541D}" dt="2021-06-06T11:36:48.747" v="159"/>
          <ac:spMkLst>
            <pc:docMk/>
            <pc:sldMk cId="2365124308" sldId="262"/>
            <ac:spMk id="7" creationId="{0F358BAA-9C8A-4E17-BAD8-32FD6FFEA730}"/>
          </ac:spMkLst>
        </pc:spChg>
        <pc:spChg chg="add del">
          <ac:chgData name="CHANDANA MN" userId="S::mchandanabtech20@ced.alliance.edu.in::d70552fc-75e6-44d9-a196-8a309e47e583" providerId="AD" clId="Web-{C9BDC121-E10B-0C92-DCD8-0FAF8663541D}" dt="2021-06-06T11:36:48.747" v="159"/>
          <ac:spMkLst>
            <pc:docMk/>
            <pc:sldMk cId="2365124308" sldId="262"/>
            <ac:spMk id="9" creationId="{4D6F41A4-BEE3-4935-9371-4ADEA67A22F9}"/>
          </ac:spMkLst>
        </pc:spChg>
        <pc:spChg chg="add del">
          <ac:chgData name="CHANDANA MN" userId="S::mchandanabtech20@ced.alliance.edu.in::d70552fc-75e6-44d9-a196-8a309e47e583" providerId="AD" clId="Web-{C9BDC121-E10B-0C92-DCD8-0FAF8663541D}" dt="2021-06-06T11:36:48.747" v="159"/>
          <ac:spMkLst>
            <pc:docMk/>
            <pc:sldMk cId="2365124308" sldId="262"/>
            <ac:spMk id="18" creationId="{7FE1D329-7CB2-4DF5-B0C0-36DD19EBC66D}"/>
          </ac:spMkLst>
        </pc:spChg>
        <pc:spChg chg="add del">
          <ac:chgData name="CHANDANA MN" userId="S::mchandanabtech20@ced.alliance.edu.in::d70552fc-75e6-44d9-a196-8a309e47e583" providerId="AD" clId="Web-{C9BDC121-E10B-0C92-DCD8-0FAF8663541D}" dt="2021-06-06T11:36:48.747" v="159"/>
          <ac:spMkLst>
            <pc:docMk/>
            <pc:sldMk cId="2365124308" sldId="262"/>
            <ac:spMk id="20" creationId="{B43F8043-C799-466F-8C9B-9AB1ADB60E40}"/>
          </ac:spMkLst>
        </pc:spChg>
        <pc:spChg chg="add del">
          <ac:chgData name="CHANDANA MN" userId="S::mchandanabtech20@ced.alliance.edu.in::d70552fc-75e6-44d9-a196-8a309e47e583" providerId="AD" clId="Web-{C9BDC121-E10B-0C92-DCD8-0FAF8663541D}" dt="2021-06-06T11:36:48.747" v="159"/>
          <ac:spMkLst>
            <pc:docMk/>
            <pc:sldMk cId="2365124308" sldId="262"/>
            <ac:spMk id="22" creationId="{E2539269-A988-4404-9F15-456795083212}"/>
          </ac:spMkLst>
        </pc:spChg>
        <pc:spChg chg="add del">
          <ac:chgData name="CHANDANA MN" userId="S::mchandanabtech20@ced.alliance.edu.in::d70552fc-75e6-44d9-a196-8a309e47e583" providerId="AD" clId="Web-{C9BDC121-E10B-0C92-DCD8-0FAF8663541D}" dt="2021-06-06T11:36:48.747" v="159"/>
          <ac:spMkLst>
            <pc:docMk/>
            <pc:sldMk cId="2365124308" sldId="262"/>
            <ac:spMk id="35" creationId="{805817B5-27FE-455C-B285-B97D53E1E966}"/>
          </ac:spMkLst>
        </pc:spChg>
        <pc:spChg chg="add">
          <ac:chgData name="CHANDANA MN" userId="S::mchandanabtech20@ced.alliance.edu.in::d70552fc-75e6-44d9-a196-8a309e47e583" providerId="AD" clId="Web-{C9BDC121-E10B-0C92-DCD8-0FAF8663541D}" dt="2021-06-06T11:36:48.747" v="159"/>
          <ac:spMkLst>
            <pc:docMk/>
            <pc:sldMk cId="2365124308" sldId="262"/>
            <ac:spMk id="37" creationId="{0F358BAA-9C8A-4E17-BAD8-32FD6FFEA730}"/>
          </ac:spMkLst>
        </pc:spChg>
        <pc:spChg chg="add">
          <ac:chgData name="CHANDANA MN" userId="S::mchandanabtech20@ced.alliance.edu.in::d70552fc-75e6-44d9-a196-8a309e47e583" providerId="AD" clId="Web-{C9BDC121-E10B-0C92-DCD8-0FAF8663541D}" dt="2021-06-06T11:36:48.747" v="159"/>
          <ac:spMkLst>
            <pc:docMk/>
            <pc:sldMk cId="2365124308" sldId="262"/>
            <ac:spMk id="38" creationId="{4D6F41A4-BEE3-4935-9371-4ADEA67A22F9}"/>
          </ac:spMkLst>
        </pc:spChg>
        <pc:spChg chg="add">
          <ac:chgData name="CHANDANA MN" userId="S::mchandanabtech20@ced.alliance.edu.in::d70552fc-75e6-44d9-a196-8a309e47e583" providerId="AD" clId="Web-{C9BDC121-E10B-0C92-DCD8-0FAF8663541D}" dt="2021-06-06T11:36:48.747" v="159"/>
          <ac:spMkLst>
            <pc:docMk/>
            <pc:sldMk cId="2365124308" sldId="262"/>
            <ac:spMk id="41" creationId="{7FE1D329-7CB2-4DF5-B0C0-36DD19EBC66D}"/>
          </ac:spMkLst>
        </pc:spChg>
        <pc:spChg chg="add del">
          <ac:chgData name="CHANDANA MN" userId="S::mchandanabtech20@ced.alliance.edu.in::d70552fc-75e6-44d9-a196-8a309e47e583" providerId="AD" clId="Web-{C9BDC121-E10B-0C92-DCD8-0FAF8663541D}" dt="2021-06-06T11:36:48.716" v="158"/>
          <ac:spMkLst>
            <pc:docMk/>
            <pc:sldMk cId="2365124308" sldId="262"/>
            <ac:spMk id="42" creationId="{0F358BAA-9C8A-4E17-BAD8-32FD6FFEA730}"/>
          </ac:spMkLst>
        </pc:spChg>
        <pc:spChg chg="add">
          <ac:chgData name="CHANDANA MN" userId="S::mchandanabtech20@ced.alliance.edu.in::d70552fc-75e6-44d9-a196-8a309e47e583" providerId="AD" clId="Web-{C9BDC121-E10B-0C92-DCD8-0FAF8663541D}" dt="2021-06-06T11:36:48.747" v="159"/>
          <ac:spMkLst>
            <pc:docMk/>
            <pc:sldMk cId="2365124308" sldId="262"/>
            <ac:spMk id="43" creationId="{A7971386-B2B0-4A38-8D3B-8CF23AAA610C}"/>
          </ac:spMkLst>
        </pc:spChg>
        <pc:spChg chg="add del">
          <ac:chgData name="CHANDANA MN" userId="S::mchandanabtech20@ced.alliance.edu.in::d70552fc-75e6-44d9-a196-8a309e47e583" providerId="AD" clId="Web-{C9BDC121-E10B-0C92-DCD8-0FAF8663541D}" dt="2021-06-06T11:36:48.716" v="158"/>
          <ac:spMkLst>
            <pc:docMk/>
            <pc:sldMk cId="2365124308" sldId="262"/>
            <ac:spMk id="44" creationId="{4D6F41A4-BEE3-4935-9371-4ADEA67A22F9}"/>
          </ac:spMkLst>
        </pc:spChg>
        <pc:spChg chg="add">
          <ac:chgData name="CHANDANA MN" userId="S::mchandanabtech20@ced.alliance.edu.in::d70552fc-75e6-44d9-a196-8a309e47e583" providerId="AD" clId="Web-{C9BDC121-E10B-0C92-DCD8-0FAF8663541D}" dt="2021-06-06T11:36:48.747" v="159"/>
          <ac:spMkLst>
            <pc:docMk/>
            <pc:sldMk cId="2365124308" sldId="262"/>
            <ac:spMk id="45" creationId="{06FDC3C5-8431-45BA-A6F9-CFFCB567E58B}"/>
          </ac:spMkLst>
        </pc:spChg>
        <pc:spChg chg="add del">
          <ac:chgData name="CHANDANA MN" userId="S::mchandanabtech20@ced.alliance.edu.in::d70552fc-75e6-44d9-a196-8a309e47e583" providerId="AD" clId="Web-{C9BDC121-E10B-0C92-DCD8-0FAF8663541D}" dt="2021-06-06T11:36:48.716" v="158"/>
          <ac:spMkLst>
            <pc:docMk/>
            <pc:sldMk cId="2365124308" sldId="262"/>
            <ac:spMk id="53" creationId="{7FE1D329-7CB2-4DF5-B0C0-36DD19EBC66D}"/>
          </ac:spMkLst>
        </pc:spChg>
        <pc:spChg chg="add del">
          <ac:chgData name="CHANDANA MN" userId="S::mchandanabtech20@ced.alliance.edu.in::d70552fc-75e6-44d9-a196-8a309e47e583" providerId="AD" clId="Web-{C9BDC121-E10B-0C92-DCD8-0FAF8663541D}" dt="2021-06-06T11:36:48.716" v="158"/>
          <ac:spMkLst>
            <pc:docMk/>
            <pc:sldMk cId="2365124308" sldId="262"/>
            <ac:spMk id="55" creationId="{A7971386-B2B0-4A38-8D3B-8CF23AAA610C}"/>
          </ac:spMkLst>
        </pc:spChg>
        <pc:spChg chg="add del">
          <ac:chgData name="CHANDANA MN" userId="S::mchandanabtech20@ced.alliance.edu.in::d70552fc-75e6-44d9-a196-8a309e47e583" providerId="AD" clId="Web-{C9BDC121-E10B-0C92-DCD8-0FAF8663541D}" dt="2021-06-06T11:36:48.716" v="158"/>
          <ac:spMkLst>
            <pc:docMk/>
            <pc:sldMk cId="2365124308" sldId="262"/>
            <ac:spMk id="57" creationId="{8BECD55C-E611-4BCD-B45E-BF01D6234816}"/>
          </ac:spMkLst>
        </pc:spChg>
        <pc:spChg chg="add del">
          <ac:chgData name="CHANDANA MN" userId="S::mchandanabtech20@ced.alliance.edu.in::d70552fc-75e6-44d9-a196-8a309e47e583" providerId="AD" clId="Web-{C9BDC121-E10B-0C92-DCD8-0FAF8663541D}" dt="2021-06-06T11:36:48.716" v="158"/>
          <ac:spMkLst>
            <pc:docMk/>
            <pc:sldMk cId="2365124308" sldId="262"/>
            <ac:spMk id="59" creationId="{1B8F0E52-7B96-44E2-BC48-F2D2BAC4611F}"/>
          </ac:spMkLst>
        </pc:spChg>
        <pc:spChg chg="add del">
          <ac:chgData name="CHANDANA MN" userId="S::mchandanabtech20@ced.alliance.edu.in::d70552fc-75e6-44d9-a196-8a309e47e583" providerId="AD" clId="Web-{C9BDC121-E10B-0C92-DCD8-0FAF8663541D}" dt="2021-06-06T11:36:48.716" v="158"/>
          <ac:spMkLst>
            <pc:docMk/>
            <pc:sldMk cId="2365124308" sldId="262"/>
            <ac:spMk id="61" creationId="{0D29D77D-2D4E-4868-960B-BEDA724F5CE2}"/>
          </ac:spMkLst>
        </pc:spChg>
        <pc:spChg chg="add">
          <ac:chgData name="CHANDANA MN" userId="S::mchandanabtech20@ced.alliance.edu.in::d70552fc-75e6-44d9-a196-8a309e47e583" providerId="AD" clId="Web-{C9BDC121-E10B-0C92-DCD8-0FAF8663541D}" dt="2021-06-06T11:36:48.747" v="159"/>
          <ac:spMkLst>
            <pc:docMk/>
            <pc:sldMk cId="2365124308" sldId="262"/>
            <ac:spMk id="68" creationId="{0D29D77D-2D4E-4868-960B-BEDA724F5CE2}"/>
          </ac:spMkLst>
        </pc:spChg>
        <pc:grpChg chg="add del">
          <ac:chgData name="CHANDANA MN" userId="S::mchandanabtech20@ced.alliance.edu.in::d70552fc-75e6-44d9-a196-8a309e47e583" providerId="AD" clId="Web-{C9BDC121-E10B-0C92-DCD8-0FAF8663541D}" dt="2021-06-06T11:36:48.747" v="159"/>
          <ac:grpSpMkLst>
            <pc:docMk/>
            <pc:sldMk cId="2365124308" sldId="262"/>
            <ac:grpSpMk id="11" creationId="{7726F010-956A-40BC-8A1F-8002DC729B4C}"/>
          </ac:grpSpMkLst>
        </pc:grpChg>
        <pc:grpChg chg="add del">
          <ac:chgData name="CHANDANA MN" userId="S::mchandanabtech20@ced.alliance.edu.in::d70552fc-75e6-44d9-a196-8a309e47e583" providerId="AD" clId="Web-{C9BDC121-E10B-0C92-DCD8-0FAF8663541D}" dt="2021-06-06T11:36:48.747" v="159"/>
          <ac:grpSpMkLst>
            <pc:docMk/>
            <pc:sldMk cId="2365124308" sldId="262"/>
            <ac:grpSpMk id="24" creationId="{E606F529-CD5D-4778-9EFF-539782DE4A65}"/>
          </ac:grpSpMkLst>
        </pc:grpChg>
        <pc:grpChg chg="add">
          <ac:chgData name="CHANDANA MN" userId="S::mchandanabtech20@ced.alliance.edu.in::d70552fc-75e6-44d9-a196-8a309e47e583" providerId="AD" clId="Web-{C9BDC121-E10B-0C92-DCD8-0FAF8663541D}" dt="2021-06-06T11:36:48.747" v="159"/>
          <ac:grpSpMkLst>
            <pc:docMk/>
            <pc:sldMk cId="2365124308" sldId="262"/>
            <ac:grpSpMk id="40" creationId="{7726F010-956A-40BC-8A1F-8002DC729B4C}"/>
          </ac:grpSpMkLst>
        </pc:grpChg>
        <pc:grpChg chg="add del">
          <ac:chgData name="CHANDANA MN" userId="S::mchandanabtech20@ced.alliance.edu.in::d70552fc-75e6-44d9-a196-8a309e47e583" providerId="AD" clId="Web-{C9BDC121-E10B-0C92-DCD8-0FAF8663541D}" dt="2021-06-06T11:36:48.716" v="158"/>
          <ac:grpSpMkLst>
            <pc:docMk/>
            <pc:sldMk cId="2365124308" sldId="262"/>
            <ac:grpSpMk id="46" creationId="{7726F010-956A-40BC-8A1F-8002DC729B4C}"/>
          </ac:grpSpMkLst>
        </pc:grpChg>
        <pc:grpChg chg="add">
          <ac:chgData name="CHANDANA MN" userId="S::mchandanabtech20@ced.alliance.edu.in::d70552fc-75e6-44d9-a196-8a309e47e583" providerId="AD" clId="Web-{C9BDC121-E10B-0C92-DCD8-0FAF8663541D}" dt="2021-06-06T11:36:48.747" v="159"/>
          <ac:grpSpMkLst>
            <pc:docMk/>
            <pc:sldMk cId="2365124308" sldId="262"/>
            <ac:grpSpMk id="52" creationId="{4F375F62-07E0-443B-9C48-A982359326C2}"/>
          </ac:grpSpMkLst>
        </pc:grpChg>
        <pc:picChg chg="add del">
          <ac:chgData name="CHANDANA MN" userId="S::mchandanabtech20@ced.alliance.edu.in::d70552fc-75e6-44d9-a196-8a309e47e583" providerId="AD" clId="Web-{C9BDC121-E10B-0C92-DCD8-0FAF8663541D}" dt="2021-06-06T11:36:48.716" v="158"/>
          <ac:picMkLst>
            <pc:docMk/>
            <pc:sldMk cId="2365124308" sldId="262"/>
            <ac:picMk id="39" creationId="{946E77C2-464C-43D6-9BB4-4EB992C8D5D8}"/>
          </ac:picMkLst>
        </pc:picChg>
        <pc:picChg chg="add">
          <ac:chgData name="CHANDANA MN" userId="S::mchandanabtech20@ced.alliance.edu.in::d70552fc-75e6-44d9-a196-8a309e47e583" providerId="AD" clId="Web-{C9BDC121-E10B-0C92-DCD8-0FAF8663541D}" dt="2021-06-06T11:36:48.747" v="159"/>
          <ac:picMkLst>
            <pc:docMk/>
            <pc:sldMk cId="2365124308" sldId="262"/>
            <ac:picMk id="56" creationId="{35FC1BAE-4236-4F97-AAEA-BB5FE3D02355}"/>
          </ac:picMkLst>
        </pc:picChg>
      </pc:sldChg>
      <pc:sldChg chg="addSp delSp modSp new mod setBg">
        <pc:chgData name="CHANDANA MN" userId="S::mchandanabtech20@ced.alliance.edu.in::d70552fc-75e6-44d9-a196-8a309e47e583" providerId="AD" clId="Web-{C9BDC121-E10B-0C92-DCD8-0FAF8663541D}" dt="2021-06-06T11:40:53.767" v="186"/>
        <pc:sldMkLst>
          <pc:docMk/>
          <pc:sldMk cId="2494583740" sldId="263"/>
        </pc:sldMkLst>
        <pc:spChg chg="mod">
          <ac:chgData name="CHANDANA MN" userId="S::mchandanabtech20@ced.alliance.edu.in::d70552fc-75e6-44d9-a196-8a309e47e583" providerId="AD" clId="Web-{C9BDC121-E10B-0C92-DCD8-0FAF8663541D}" dt="2021-06-06T11:40:53.767" v="186"/>
          <ac:spMkLst>
            <pc:docMk/>
            <pc:sldMk cId="2494583740" sldId="263"/>
            <ac:spMk id="2" creationId="{2461199B-3081-4B70-BEBA-3876300AA45D}"/>
          </ac:spMkLst>
        </pc:spChg>
        <pc:spChg chg="mod">
          <ac:chgData name="CHANDANA MN" userId="S::mchandanabtech20@ced.alliance.edu.in::d70552fc-75e6-44d9-a196-8a309e47e583" providerId="AD" clId="Web-{C9BDC121-E10B-0C92-DCD8-0FAF8663541D}" dt="2021-06-06T11:40:53.767" v="186"/>
          <ac:spMkLst>
            <pc:docMk/>
            <pc:sldMk cId="2494583740" sldId="263"/>
            <ac:spMk id="3" creationId="{5EA30BDE-2096-4809-932E-298C6D61AE4C}"/>
          </ac:spMkLst>
        </pc:spChg>
        <pc:spChg chg="add del">
          <ac:chgData name="CHANDANA MN" userId="S::mchandanabtech20@ced.alliance.edu.in::d70552fc-75e6-44d9-a196-8a309e47e583" providerId="AD" clId="Web-{C9BDC121-E10B-0C92-DCD8-0FAF8663541D}" dt="2021-06-06T11:40:53.767" v="186"/>
          <ac:spMkLst>
            <pc:docMk/>
            <pc:sldMk cId="2494583740" sldId="263"/>
            <ac:spMk id="8" creationId="{63E5BFF9-8D75-4F8D-AA2E-E9AF4156BF0C}"/>
          </ac:spMkLst>
        </pc:spChg>
        <pc:spChg chg="add del">
          <ac:chgData name="CHANDANA MN" userId="S::mchandanabtech20@ced.alliance.edu.in::d70552fc-75e6-44d9-a196-8a309e47e583" providerId="AD" clId="Web-{C9BDC121-E10B-0C92-DCD8-0FAF8663541D}" dt="2021-06-06T11:40:53.767" v="186"/>
          <ac:spMkLst>
            <pc:docMk/>
            <pc:sldMk cId="2494583740" sldId="263"/>
            <ac:spMk id="10" creationId="{5074A657-B6F7-47AE-B719-D3590207EAA5}"/>
          </ac:spMkLst>
        </pc:spChg>
        <pc:spChg chg="add del">
          <ac:chgData name="CHANDANA MN" userId="S::mchandanabtech20@ced.alliance.edu.in::d70552fc-75e6-44d9-a196-8a309e47e583" providerId="AD" clId="Web-{C9BDC121-E10B-0C92-DCD8-0FAF8663541D}" dt="2021-06-06T11:40:53.767" v="186"/>
          <ac:spMkLst>
            <pc:docMk/>
            <pc:sldMk cId="2494583740" sldId="263"/>
            <ac:spMk id="23" creationId="{8DB0478B-1B97-4BFD-90B4-35597D8217CF}"/>
          </ac:spMkLst>
        </pc:spChg>
        <pc:spChg chg="add del">
          <ac:chgData name="CHANDANA MN" userId="S::mchandanabtech20@ced.alliance.edu.in::d70552fc-75e6-44d9-a196-8a309e47e583" providerId="AD" clId="Web-{C9BDC121-E10B-0C92-DCD8-0FAF8663541D}" dt="2021-06-06T11:40:53.767" v="186"/>
          <ac:spMkLst>
            <pc:docMk/>
            <pc:sldMk cId="2494583740" sldId="263"/>
            <ac:spMk id="28" creationId="{BA533261-94EC-4494-86AB-1382C733332C}"/>
          </ac:spMkLst>
        </pc:spChg>
        <pc:spChg chg="add del">
          <ac:chgData name="CHANDANA MN" userId="S::mchandanabtech20@ced.alliance.edu.in::d70552fc-75e6-44d9-a196-8a309e47e583" providerId="AD" clId="Web-{C9BDC121-E10B-0C92-DCD8-0FAF8663541D}" dt="2021-06-06T11:40:53.767" v="186"/>
          <ac:spMkLst>
            <pc:docMk/>
            <pc:sldMk cId="2494583740" sldId="263"/>
            <ac:spMk id="30" creationId="{2915CC6E-6E07-408F-87AD-90C78C86E899}"/>
          </ac:spMkLst>
        </pc:spChg>
        <pc:spChg chg="add del">
          <ac:chgData name="CHANDANA MN" userId="S::mchandanabtech20@ced.alliance.edu.in::d70552fc-75e6-44d9-a196-8a309e47e583" providerId="AD" clId="Web-{C9BDC121-E10B-0C92-DCD8-0FAF8663541D}" dt="2021-06-06T11:40:53.767" v="186"/>
          <ac:spMkLst>
            <pc:docMk/>
            <pc:sldMk cId="2494583740" sldId="263"/>
            <ac:spMk id="41" creationId="{51B4E1F8-DA38-44DA-8B73-7EC281F24066}"/>
          </ac:spMkLst>
        </pc:spChg>
        <pc:grpChg chg="add del">
          <ac:chgData name="CHANDANA MN" userId="S::mchandanabtech20@ced.alliance.edu.in::d70552fc-75e6-44d9-a196-8a309e47e583" providerId="AD" clId="Web-{C9BDC121-E10B-0C92-DCD8-0FAF8663541D}" dt="2021-06-06T11:40:53.767" v="186"/>
          <ac:grpSpMkLst>
            <pc:docMk/>
            <pc:sldMk cId="2494583740" sldId="263"/>
            <ac:grpSpMk id="12" creationId="{5F495AF5-CD36-4EE9-95DB-86D2A3931028}"/>
          </ac:grpSpMkLst>
        </pc:grpChg>
        <pc:grpChg chg="add del">
          <ac:chgData name="CHANDANA MN" userId="S::mchandanabtech20@ced.alliance.edu.in::d70552fc-75e6-44d9-a196-8a309e47e583" providerId="AD" clId="Web-{C9BDC121-E10B-0C92-DCD8-0FAF8663541D}" dt="2021-06-06T11:40:53.767" v="186"/>
          <ac:grpSpMkLst>
            <pc:docMk/>
            <pc:sldMk cId="2494583740" sldId="263"/>
            <ac:grpSpMk id="32" creationId="{4230B9D7-2173-457C-9E86-003B57DD3D74}"/>
          </ac:grpSpMkLst>
        </pc:grpChg>
      </pc:sldChg>
      <pc:sldChg chg="addSp delSp modSp new mod setBg">
        <pc:chgData name="CHANDANA MN" userId="S::mchandanabtech20@ced.alliance.edu.in::d70552fc-75e6-44d9-a196-8a309e47e583" providerId="AD" clId="Web-{C9BDC121-E10B-0C92-DCD8-0FAF8663541D}" dt="2021-06-06T11:54:41.991" v="543"/>
        <pc:sldMkLst>
          <pc:docMk/>
          <pc:sldMk cId="2018678275" sldId="264"/>
        </pc:sldMkLst>
        <pc:spChg chg="mod">
          <ac:chgData name="CHANDANA MN" userId="S::mchandanabtech20@ced.alliance.edu.in::d70552fc-75e6-44d9-a196-8a309e47e583" providerId="AD" clId="Web-{C9BDC121-E10B-0C92-DCD8-0FAF8663541D}" dt="2021-06-06T11:54:33.225" v="541" actId="1076"/>
          <ac:spMkLst>
            <pc:docMk/>
            <pc:sldMk cId="2018678275" sldId="264"/>
            <ac:spMk id="2" creationId="{9DC57C5F-3340-4F77-8797-73FF94B7BCBA}"/>
          </ac:spMkLst>
        </pc:spChg>
        <pc:spChg chg="del">
          <ac:chgData name="CHANDANA MN" userId="S::mchandanabtech20@ced.alliance.edu.in::d70552fc-75e6-44d9-a196-8a309e47e583" providerId="AD" clId="Web-{C9BDC121-E10B-0C92-DCD8-0FAF8663541D}" dt="2021-06-06T11:42:09.070" v="192"/>
          <ac:spMkLst>
            <pc:docMk/>
            <pc:sldMk cId="2018678275" sldId="264"/>
            <ac:spMk id="3" creationId="{DA86D3E6-54C9-4E8B-9FA1-4605C7BD4F86}"/>
          </ac:spMkLst>
        </pc:spChg>
        <pc:spChg chg="add del">
          <ac:chgData name="CHANDANA MN" userId="S::mchandanabtech20@ced.alliance.edu.in::d70552fc-75e6-44d9-a196-8a309e47e583" providerId="AD" clId="Web-{C9BDC121-E10B-0C92-DCD8-0FAF8663541D}" dt="2021-06-06T11:53:37.424" v="473"/>
          <ac:spMkLst>
            <pc:docMk/>
            <pc:sldMk cId="2018678275" sldId="264"/>
            <ac:spMk id="9" creationId="{973CFC7D-374D-4D67-8994-8DA9D4E23B62}"/>
          </ac:spMkLst>
        </pc:spChg>
        <pc:spChg chg="add del">
          <ac:chgData name="CHANDANA MN" userId="S::mchandanabtech20@ced.alliance.edu.in::d70552fc-75e6-44d9-a196-8a309e47e583" providerId="AD" clId="Web-{C9BDC121-E10B-0C92-DCD8-0FAF8663541D}" dt="2021-06-06T11:53:37.424" v="473"/>
          <ac:spMkLst>
            <pc:docMk/>
            <pc:sldMk cId="2018678275" sldId="264"/>
            <ac:spMk id="11" creationId="{8F7FA731-5B6E-499C-926D-C2D2D4946616}"/>
          </ac:spMkLst>
        </pc:spChg>
        <pc:spChg chg="add del">
          <ac:chgData name="CHANDANA MN" userId="S::mchandanabtech20@ced.alliance.edu.in::d70552fc-75e6-44d9-a196-8a309e47e583" providerId="AD" clId="Web-{C9BDC121-E10B-0C92-DCD8-0FAF8663541D}" dt="2021-06-06T11:53:37.424" v="473"/>
          <ac:spMkLst>
            <pc:docMk/>
            <pc:sldMk cId="2018678275" sldId="264"/>
            <ac:spMk id="21" creationId="{8592B821-10D5-48C0-8022-A904844B7FF4}"/>
          </ac:spMkLst>
        </pc:spChg>
        <pc:spChg chg="add">
          <ac:chgData name="CHANDANA MN" userId="S::mchandanabtech20@ced.alliance.edu.in::d70552fc-75e6-44d9-a196-8a309e47e583" providerId="AD" clId="Web-{C9BDC121-E10B-0C92-DCD8-0FAF8663541D}" dt="2021-06-06T11:53:37.424" v="473"/>
          <ac:spMkLst>
            <pc:docMk/>
            <pc:sldMk cId="2018678275" sldId="264"/>
            <ac:spMk id="26" creationId="{973CFC7D-374D-4D67-8994-8DA9D4E23B62}"/>
          </ac:spMkLst>
        </pc:spChg>
        <pc:spChg chg="add">
          <ac:chgData name="CHANDANA MN" userId="S::mchandanabtech20@ced.alliance.edu.in::d70552fc-75e6-44d9-a196-8a309e47e583" providerId="AD" clId="Web-{C9BDC121-E10B-0C92-DCD8-0FAF8663541D}" dt="2021-06-06T11:53:37.424" v="473"/>
          <ac:spMkLst>
            <pc:docMk/>
            <pc:sldMk cId="2018678275" sldId="264"/>
            <ac:spMk id="28" creationId="{8F7FA731-5B6E-499C-926D-C2D2D4946616}"/>
          </ac:spMkLst>
        </pc:spChg>
        <pc:spChg chg="add">
          <ac:chgData name="CHANDANA MN" userId="S::mchandanabtech20@ced.alliance.edu.in::d70552fc-75e6-44d9-a196-8a309e47e583" providerId="AD" clId="Web-{C9BDC121-E10B-0C92-DCD8-0FAF8663541D}" dt="2021-06-06T11:53:37.424" v="473"/>
          <ac:spMkLst>
            <pc:docMk/>
            <pc:sldMk cId="2018678275" sldId="264"/>
            <ac:spMk id="38" creationId="{8592B821-10D5-48C0-8022-A904844B7FF4}"/>
          </ac:spMkLst>
        </pc:spChg>
        <pc:grpChg chg="add del">
          <ac:chgData name="CHANDANA MN" userId="S::mchandanabtech20@ced.alliance.edu.in::d70552fc-75e6-44d9-a196-8a309e47e583" providerId="AD" clId="Web-{C9BDC121-E10B-0C92-DCD8-0FAF8663541D}" dt="2021-06-06T11:53:37.424" v="473"/>
          <ac:grpSpMkLst>
            <pc:docMk/>
            <pc:sldMk cId="2018678275" sldId="264"/>
            <ac:grpSpMk id="13" creationId="{B86AF8CF-633E-412E-96E3-67B7B963249A}"/>
          </ac:grpSpMkLst>
        </pc:grpChg>
        <pc:grpChg chg="add">
          <ac:chgData name="CHANDANA MN" userId="S::mchandanabtech20@ced.alliance.edu.in::d70552fc-75e6-44d9-a196-8a309e47e583" providerId="AD" clId="Web-{C9BDC121-E10B-0C92-DCD8-0FAF8663541D}" dt="2021-06-06T11:53:37.424" v="473"/>
          <ac:grpSpMkLst>
            <pc:docMk/>
            <pc:sldMk cId="2018678275" sldId="264"/>
            <ac:grpSpMk id="30" creationId="{B86AF8CF-633E-412E-96E3-67B7B963249A}"/>
          </ac:grpSpMkLst>
        </pc:grpChg>
        <pc:graphicFrameChg chg="add mod ord modGraphic">
          <ac:chgData name="CHANDANA MN" userId="S::mchandanabtech20@ced.alliance.edu.in::d70552fc-75e6-44d9-a196-8a309e47e583" providerId="AD" clId="Web-{C9BDC121-E10B-0C92-DCD8-0FAF8663541D}" dt="2021-06-06T11:54:41.991" v="543"/>
          <ac:graphicFrameMkLst>
            <pc:docMk/>
            <pc:sldMk cId="2018678275" sldId="264"/>
            <ac:graphicFrameMk id="4" creationId="{A5E59834-BA4B-4FF1-A5DF-14B090BB8E20}"/>
          </ac:graphicFrameMkLst>
        </pc:graphicFrameChg>
      </pc:sldChg>
      <pc:sldChg chg="addSp modSp new mod setBg">
        <pc:chgData name="CHANDANA MN" userId="S::mchandanabtech20@ced.alliance.edu.in::d70552fc-75e6-44d9-a196-8a309e47e583" providerId="AD" clId="Web-{C9BDC121-E10B-0C92-DCD8-0FAF8663541D}" dt="2021-06-06T11:58:43.480" v="567" actId="20577"/>
        <pc:sldMkLst>
          <pc:docMk/>
          <pc:sldMk cId="230842823" sldId="265"/>
        </pc:sldMkLst>
        <pc:spChg chg="mod">
          <ac:chgData name="CHANDANA MN" userId="S::mchandanabtech20@ced.alliance.edu.in::d70552fc-75e6-44d9-a196-8a309e47e583" providerId="AD" clId="Web-{C9BDC121-E10B-0C92-DCD8-0FAF8663541D}" dt="2021-06-06T11:57:14.504" v="557" actId="20577"/>
          <ac:spMkLst>
            <pc:docMk/>
            <pc:sldMk cId="230842823" sldId="265"/>
            <ac:spMk id="2" creationId="{D02A9802-DAD4-458F-9E3C-E99557AB992F}"/>
          </ac:spMkLst>
        </pc:spChg>
        <pc:spChg chg="mod">
          <ac:chgData name="CHANDANA MN" userId="S::mchandanabtech20@ced.alliance.edu.in::d70552fc-75e6-44d9-a196-8a309e47e583" providerId="AD" clId="Web-{C9BDC121-E10B-0C92-DCD8-0FAF8663541D}" dt="2021-06-06T11:58:43.480" v="567" actId="20577"/>
          <ac:spMkLst>
            <pc:docMk/>
            <pc:sldMk cId="230842823" sldId="265"/>
            <ac:spMk id="3" creationId="{10409EA7-3CE6-4E0D-A8F1-D994298CF4E9}"/>
          </ac:spMkLst>
        </pc:spChg>
        <pc:spChg chg="add">
          <ac:chgData name="CHANDANA MN" userId="S::mchandanabtech20@ced.alliance.edu.in::d70552fc-75e6-44d9-a196-8a309e47e583" providerId="AD" clId="Web-{C9BDC121-E10B-0C92-DCD8-0FAF8663541D}" dt="2021-06-06T11:56:51.486" v="553"/>
          <ac:spMkLst>
            <pc:docMk/>
            <pc:sldMk cId="230842823" sldId="265"/>
            <ac:spMk id="8" creationId="{63E5BFF9-8D75-4F8D-AA2E-E9AF4156BF0C}"/>
          </ac:spMkLst>
        </pc:spChg>
        <pc:spChg chg="add">
          <ac:chgData name="CHANDANA MN" userId="S::mchandanabtech20@ced.alliance.edu.in::d70552fc-75e6-44d9-a196-8a309e47e583" providerId="AD" clId="Web-{C9BDC121-E10B-0C92-DCD8-0FAF8663541D}" dt="2021-06-06T11:56:51.486" v="553"/>
          <ac:spMkLst>
            <pc:docMk/>
            <pc:sldMk cId="230842823" sldId="265"/>
            <ac:spMk id="10" creationId="{5074A657-B6F7-47AE-B719-D3590207EAA5}"/>
          </ac:spMkLst>
        </pc:spChg>
        <pc:spChg chg="add">
          <ac:chgData name="CHANDANA MN" userId="S::mchandanabtech20@ced.alliance.edu.in::d70552fc-75e6-44d9-a196-8a309e47e583" providerId="AD" clId="Web-{C9BDC121-E10B-0C92-DCD8-0FAF8663541D}" dt="2021-06-06T11:56:51.486" v="553"/>
          <ac:spMkLst>
            <pc:docMk/>
            <pc:sldMk cId="230842823" sldId="265"/>
            <ac:spMk id="23" creationId="{8DB0478B-1B97-4BFD-90B4-35597D8217CF}"/>
          </ac:spMkLst>
        </pc:spChg>
        <pc:grpChg chg="add">
          <ac:chgData name="CHANDANA MN" userId="S::mchandanabtech20@ced.alliance.edu.in::d70552fc-75e6-44d9-a196-8a309e47e583" providerId="AD" clId="Web-{C9BDC121-E10B-0C92-DCD8-0FAF8663541D}" dt="2021-06-06T11:56:51.486" v="553"/>
          <ac:grpSpMkLst>
            <pc:docMk/>
            <pc:sldMk cId="230842823" sldId="265"/>
            <ac:grpSpMk id="12" creationId="{5F495AF5-CD36-4EE9-95DB-86D2A3931028}"/>
          </ac:grpSpMkLst>
        </pc:grpChg>
      </pc:sldChg>
      <pc:sldChg chg="addSp delSp modSp new mod modClrScheme chgLayout">
        <pc:chgData name="CHANDANA MN" userId="S::mchandanabtech20@ced.alliance.edu.in::d70552fc-75e6-44d9-a196-8a309e47e583" providerId="AD" clId="Web-{C9BDC121-E10B-0C92-DCD8-0FAF8663541D}" dt="2021-06-06T12:14:32.357" v="642" actId="1076"/>
        <pc:sldMkLst>
          <pc:docMk/>
          <pc:sldMk cId="617057830" sldId="266"/>
        </pc:sldMkLst>
        <pc:spChg chg="mod ord">
          <ac:chgData name="CHANDANA MN" userId="S::mchandanabtech20@ced.alliance.edu.in::d70552fc-75e6-44d9-a196-8a309e47e583" providerId="AD" clId="Web-{C9BDC121-E10B-0C92-DCD8-0FAF8663541D}" dt="2021-06-06T12:10:04.616" v="609"/>
          <ac:spMkLst>
            <pc:docMk/>
            <pc:sldMk cId="617057830" sldId="266"/>
            <ac:spMk id="2" creationId="{122A01B6-BFCC-4C05-9AB7-23001E968045}"/>
          </ac:spMkLst>
        </pc:spChg>
        <pc:spChg chg="mod ord">
          <ac:chgData name="CHANDANA MN" userId="S::mchandanabtech20@ced.alliance.edu.in::d70552fc-75e6-44d9-a196-8a309e47e583" providerId="AD" clId="Web-{C9BDC121-E10B-0C92-DCD8-0FAF8663541D}" dt="2021-06-06T12:14:27.997" v="641" actId="14100"/>
          <ac:spMkLst>
            <pc:docMk/>
            <pc:sldMk cId="617057830" sldId="266"/>
            <ac:spMk id="3" creationId="{E95D1423-478D-4186-B9C4-A32FFB6017CE}"/>
          </ac:spMkLst>
        </pc:spChg>
        <pc:spChg chg="add mod ord">
          <ac:chgData name="CHANDANA MN" userId="S::mchandanabtech20@ced.alliance.edu.in::d70552fc-75e6-44d9-a196-8a309e47e583" providerId="AD" clId="Web-{C9BDC121-E10B-0C92-DCD8-0FAF8663541D}" dt="2021-06-06T12:10:04.616" v="609"/>
          <ac:spMkLst>
            <pc:docMk/>
            <pc:sldMk cId="617057830" sldId="266"/>
            <ac:spMk id="4" creationId="{29A28E42-4FC0-4C88-97FD-B231558DEAF1}"/>
          </ac:spMkLst>
        </pc:spChg>
        <pc:spChg chg="add mod ord">
          <ac:chgData name="CHANDANA MN" userId="S::mchandanabtech20@ced.alliance.edu.in::d70552fc-75e6-44d9-a196-8a309e47e583" providerId="AD" clId="Web-{C9BDC121-E10B-0C92-DCD8-0FAF8663541D}" dt="2021-06-06T12:10:04.616" v="609"/>
          <ac:spMkLst>
            <pc:docMk/>
            <pc:sldMk cId="617057830" sldId="266"/>
            <ac:spMk id="5" creationId="{16F89C4E-CD06-4BDF-8421-EA512DECE26D}"/>
          </ac:spMkLst>
        </pc:spChg>
        <pc:spChg chg="add del mod ord">
          <ac:chgData name="CHANDANA MN" userId="S::mchandanabtech20@ced.alliance.edu.in::d70552fc-75e6-44d9-a196-8a309e47e583" providerId="AD" clId="Web-{C9BDC121-E10B-0C92-DCD8-0FAF8663541D}" dt="2021-06-06T12:06:44.287" v="586"/>
          <ac:spMkLst>
            <pc:docMk/>
            <pc:sldMk cId="617057830" sldId="266"/>
            <ac:spMk id="6" creationId="{5E69B40B-1764-4D88-966B-9C73C19BF5A4}"/>
          </ac:spMkLst>
        </pc:spChg>
        <pc:spChg chg="add mod">
          <ac:chgData name="CHANDANA MN" userId="S::mchandanabtech20@ced.alliance.edu.in::d70552fc-75e6-44d9-a196-8a309e47e583" providerId="AD" clId="Web-{C9BDC121-E10B-0C92-DCD8-0FAF8663541D}" dt="2021-06-06T12:09:40.583" v="607" actId="20577"/>
          <ac:spMkLst>
            <pc:docMk/>
            <pc:sldMk cId="617057830" sldId="266"/>
            <ac:spMk id="8" creationId="{A0C36794-6E4B-4899-87D7-9F591525B138}"/>
          </ac:spMkLst>
        </pc:spChg>
        <pc:spChg chg="add mod">
          <ac:chgData name="CHANDANA MN" userId="S::mchandanabtech20@ced.alliance.edu.in::d70552fc-75e6-44d9-a196-8a309e47e583" providerId="AD" clId="Web-{C9BDC121-E10B-0C92-DCD8-0FAF8663541D}" dt="2021-06-06T12:14:17.324" v="639" actId="14100"/>
          <ac:spMkLst>
            <pc:docMk/>
            <pc:sldMk cId="617057830" sldId="266"/>
            <ac:spMk id="10" creationId="{53AABA31-B5B4-48EB-8913-21160143EBB8}"/>
          </ac:spMkLst>
        </pc:spChg>
        <pc:picChg chg="add del mod ord modCrop">
          <ac:chgData name="CHANDANA MN" userId="S::mchandanabtech20@ced.alliance.edu.in::d70552fc-75e6-44d9-a196-8a309e47e583" providerId="AD" clId="Web-{C9BDC121-E10B-0C92-DCD8-0FAF8663541D}" dt="2021-06-06T12:10:12.039" v="610"/>
          <ac:picMkLst>
            <pc:docMk/>
            <pc:sldMk cId="617057830" sldId="266"/>
            <ac:picMk id="7" creationId="{466D6598-1C2B-40A9-9EF8-114167670234}"/>
          </ac:picMkLst>
        </pc:picChg>
        <pc:picChg chg="add mod modCrop">
          <ac:chgData name="CHANDANA MN" userId="S::mchandanabtech20@ced.alliance.edu.in::d70552fc-75e6-44d9-a196-8a309e47e583" providerId="AD" clId="Web-{C9BDC121-E10B-0C92-DCD8-0FAF8663541D}" dt="2021-06-06T12:14:32.357" v="642" actId="1076"/>
          <ac:picMkLst>
            <pc:docMk/>
            <pc:sldMk cId="617057830" sldId="266"/>
            <ac:picMk id="11" creationId="{7B49D6E0-E777-4BB0-82B6-F1ED2D1F160D}"/>
          </ac:picMkLst>
        </pc:picChg>
        <pc:picChg chg="add mod modCrop">
          <ac:chgData name="CHANDANA MN" userId="S::mchandanabtech20@ced.alliance.edu.in::d70552fc-75e6-44d9-a196-8a309e47e583" providerId="AD" clId="Web-{C9BDC121-E10B-0C92-DCD8-0FAF8663541D}" dt="2021-06-06T12:14:22.340" v="640" actId="1076"/>
          <ac:picMkLst>
            <pc:docMk/>
            <pc:sldMk cId="617057830" sldId="266"/>
            <ac:picMk id="12" creationId="{2B85EF48-D636-451F-9A0B-DA6015375A5E}"/>
          </ac:picMkLst>
        </pc:picChg>
      </pc:sldChg>
      <pc:sldChg chg="addSp delSp modSp new mod setBg">
        <pc:chgData name="CHANDANA MN" userId="S::mchandanabtech20@ced.alliance.edu.in::d70552fc-75e6-44d9-a196-8a309e47e583" providerId="AD" clId="Web-{C9BDC121-E10B-0C92-DCD8-0FAF8663541D}" dt="2021-06-06T12:17:40.388" v="660" actId="1076"/>
        <pc:sldMkLst>
          <pc:docMk/>
          <pc:sldMk cId="1035743352" sldId="267"/>
        </pc:sldMkLst>
        <pc:spChg chg="mod">
          <ac:chgData name="CHANDANA MN" userId="S::mchandanabtech20@ced.alliance.edu.in::d70552fc-75e6-44d9-a196-8a309e47e583" providerId="AD" clId="Web-{C9BDC121-E10B-0C92-DCD8-0FAF8663541D}" dt="2021-06-06T12:17:40.388" v="660" actId="1076"/>
          <ac:spMkLst>
            <pc:docMk/>
            <pc:sldMk cId="1035743352" sldId="267"/>
            <ac:spMk id="2" creationId="{B3B2D27C-79CA-40B0-86CE-D8F384870291}"/>
          </ac:spMkLst>
        </pc:spChg>
        <pc:spChg chg="del">
          <ac:chgData name="CHANDANA MN" userId="S::mchandanabtech20@ced.alliance.edu.in::d70552fc-75e6-44d9-a196-8a309e47e583" providerId="AD" clId="Web-{C9BDC121-E10B-0C92-DCD8-0FAF8663541D}" dt="2021-06-06T12:16:02.942" v="646"/>
          <ac:spMkLst>
            <pc:docMk/>
            <pc:sldMk cId="1035743352" sldId="267"/>
            <ac:spMk id="3" creationId="{46ADA309-1ABF-4BCB-92D9-345D3D651AD2}"/>
          </ac:spMkLst>
        </pc:spChg>
        <pc:spChg chg="add del">
          <ac:chgData name="CHANDANA MN" userId="S::mchandanabtech20@ced.alliance.edu.in::d70552fc-75e6-44d9-a196-8a309e47e583" providerId="AD" clId="Web-{C9BDC121-E10B-0C92-DCD8-0FAF8663541D}" dt="2021-06-06T12:16:20.741" v="648"/>
          <ac:spMkLst>
            <pc:docMk/>
            <pc:sldMk cId="1035743352" sldId="267"/>
            <ac:spMk id="8" creationId="{57884604-E91E-4D0F-91F3-5A0BEA880198}"/>
          </ac:spMkLst>
        </pc:spChg>
        <pc:spChg chg="add del">
          <ac:chgData name="CHANDANA MN" userId="S::mchandanabtech20@ced.alliance.edu.in::d70552fc-75e6-44d9-a196-8a309e47e583" providerId="AD" clId="Web-{C9BDC121-E10B-0C92-DCD8-0FAF8663541D}" dt="2021-06-06T12:16:35.414" v="651"/>
          <ac:spMkLst>
            <pc:docMk/>
            <pc:sldMk cId="1035743352" sldId="267"/>
            <ac:spMk id="11" creationId="{FAFB3478-4AEC-431E-93B2-1593839C16DA}"/>
          </ac:spMkLst>
        </pc:spChg>
        <pc:spChg chg="add del">
          <ac:chgData name="CHANDANA MN" userId="S::mchandanabtech20@ced.alliance.edu.in::d70552fc-75e6-44d9-a196-8a309e47e583" providerId="AD" clId="Web-{C9BDC121-E10B-0C92-DCD8-0FAF8663541D}" dt="2021-06-06T12:16:35.414" v="651"/>
          <ac:spMkLst>
            <pc:docMk/>
            <pc:sldMk cId="1035743352" sldId="267"/>
            <ac:spMk id="13" creationId="{A8A68745-355E-4D81-AA5F-942C71082A1E}"/>
          </ac:spMkLst>
        </pc:spChg>
        <pc:spChg chg="add del">
          <ac:chgData name="CHANDANA MN" userId="S::mchandanabtech20@ced.alliance.edu.in::d70552fc-75e6-44d9-a196-8a309e47e583" providerId="AD" clId="Web-{C9BDC121-E10B-0C92-DCD8-0FAF8663541D}" dt="2021-06-06T12:16:35.414" v="651"/>
          <ac:spMkLst>
            <pc:docMk/>
            <pc:sldMk cId="1035743352" sldId="267"/>
            <ac:spMk id="15" creationId="{61D32E23-CD34-4C85-8167-14669FD3E0CA}"/>
          </ac:spMkLst>
        </pc:spChg>
        <pc:spChg chg="add del">
          <ac:chgData name="CHANDANA MN" userId="S::mchandanabtech20@ced.alliance.edu.in::d70552fc-75e6-44d9-a196-8a309e47e583" providerId="AD" clId="Web-{C9BDC121-E10B-0C92-DCD8-0FAF8663541D}" dt="2021-06-06T12:16:35.414" v="651"/>
          <ac:spMkLst>
            <pc:docMk/>
            <pc:sldMk cId="1035743352" sldId="267"/>
            <ac:spMk id="17" creationId="{2E922E9E-A29B-4164-A634-B718A43369CA}"/>
          </ac:spMkLst>
        </pc:spChg>
        <pc:spChg chg="add">
          <ac:chgData name="CHANDANA MN" userId="S::mchandanabtech20@ced.alliance.edu.in::d70552fc-75e6-44d9-a196-8a309e47e583" providerId="AD" clId="Web-{C9BDC121-E10B-0C92-DCD8-0FAF8663541D}" dt="2021-06-06T12:16:35.414" v="651"/>
          <ac:spMkLst>
            <pc:docMk/>
            <pc:sldMk cId="1035743352" sldId="267"/>
            <ac:spMk id="19" creationId="{0F358BAA-9C8A-4E17-BAD8-32FD6FFEA730}"/>
          </ac:spMkLst>
        </pc:spChg>
        <pc:spChg chg="add">
          <ac:chgData name="CHANDANA MN" userId="S::mchandanabtech20@ced.alliance.edu.in::d70552fc-75e6-44d9-a196-8a309e47e583" providerId="AD" clId="Web-{C9BDC121-E10B-0C92-DCD8-0FAF8663541D}" dt="2021-06-06T12:16:35.414" v="651"/>
          <ac:spMkLst>
            <pc:docMk/>
            <pc:sldMk cId="1035743352" sldId="267"/>
            <ac:spMk id="20" creationId="{4D6F41A4-BEE3-4935-9371-4ADEA67A22F9}"/>
          </ac:spMkLst>
        </pc:spChg>
        <pc:spChg chg="add del">
          <ac:chgData name="CHANDANA MN" userId="S::mchandanabtech20@ced.alliance.edu.in::d70552fc-75e6-44d9-a196-8a309e47e583" providerId="AD" clId="Web-{C9BDC121-E10B-0C92-DCD8-0FAF8663541D}" dt="2021-06-06T12:16:35.383" v="650"/>
          <ac:spMkLst>
            <pc:docMk/>
            <pc:sldMk cId="1035743352" sldId="267"/>
            <ac:spMk id="22" creationId="{0F358BAA-9C8A-4E17-BAD8-32FD6FFEA730}"/>
          </ac:spMkLst>
        </pc:spChg>
        <pc:spChg chg="add">
          <ac:chgData name="CHANDANA MN" userId="S::mchandanabtech20@ced.alliance.edu.in::d70552fc-75e6-44d9-a196-8a309e47e583" providerId="AD" clId="Web-{C9BDC121-E10B-0C92-DCD8-0FAF8663541D}" dt="2021-06-06T12:16:35.414" v="651"/>
          <ac:spMkLst>
            <pc:docMk/>
            <pc:sldMk cId="1035743352" sldId="267"/>
            <ac:spMk id="23" creationId="{7FE1D329-7CB2-4DF5-B0C0-36DD19EBC66D}"/>
          </ac:spMkLst>
        </pc:spChg>
        <pc:spChg chg="add del">
          <ac:chgData name="CHANDANA MN" userId="S::mchandanabtech20@ced.alliance.edu.in::d70552fc-75e6-44d9-a196-8a309e47e583" providerId="AD" clId="Web-{C9BDC121-E10B-0C92-DCD8-0FAF8663541D}" dt="2021-06-06T12:16:35.383" v="650"/>
          <ac:spMkLst>
            <pc:docMk/>
            <pc:sldMk cId="1035743352" sldId="267"/>
            <ac:spMk id="24" creationId="{4D6F41A4-BEE3-4935-9371-4ADEA67A22F9}"/>
          </ac:spMkLst>
        </pc:spChg>
        <pc:spChg chg="add">
          <ac:chgData name="CHANDANA MN" userId="S::mchandanabtech20@ced.alliance.edu.in::d70552fc-75e6-44d9-a196-8a309e47e583" providerId="AD" clId="Web-{C9BDC121-E10B-0C92-DCD8-0FAF8663541D}" dt="2021-06-06T12:16:35.414" v="651"/>
          <ac:spMkLst>
            <pc:docMk/>
            <pc:sldMk cId="1035743352" sldId="267"/>
            <ac:spMk id="25" creationId="{A7971386-B2B0-4A38-8D3B-8CF23AAA610C}"/>
          </ac:spMkLst>
        </pc:spChg>
        <pc:spChg chg="add">
          <ac:chgData name="CHANDANA MN" userId="S::mchandanabtech20@ced.alliance.edu.in::d70552fc-75e6-44d9-a196-8a309e47e583" providerId="AD" clId="Web-{C9BDC121-E10B-0C92-DCD8-0FAF8663541D}" dt="2021-06-06T12:16:35.414" v="651"/>
          <ac:spMkLst>
            <pc:docMk/>
            <pc:sldMk cId="1035743352" sldId="267"/>
            <ac:spMk id="32" creationId="{8BECD55C-E611-4BCD-B45E-BF01D6234816}"/>
          </ac:spMkLst>
        </pc:spChg>
        <pc:spChg chg="add del">
          <ac:chgData name="CHANDANA MN" userId="S::mchandanabtech20@ced.alliance.edu.in::d70552fc-75e6-44d9-a196-8a309e47e583" providerId="AD" clId="Web-{C9BDC121-E10B-0C92-DCD8-0FAF8663541D}" dt="2021-06-06T12:16:35.383" v="650"/>
          <ac:spMkLst>
            <pc:docMk/>
            <pc:sldMk cId="1035743352" sldId="267"/>
            <ac:spMk id="33" creationId="{7FE1D329-7CB2-4DF5-B0C0-36DD19EBC66D}"/>
          </ac:spMkLst>
        </pc:spChg>
        <pc:spChg chg="add">
          <ac:chgData name="CHANDANA MN" userId="S::mchandanabtech20@ced.alliance.edu.in::d70552fc-75e6-44d9-a196-8a309e47e583" providerId="AD" clId="Web-{C9BDC121-E10B-0C92-DCD8-0FAF8663541D}" dt="2021-06-06T12:16:35.414" v="651"/>
          <ac:spMkLst>
            <pc:docMk/>
            <pc:sldMk cId="1035743352" sldId="267"/>
            <ac:spMk id="34" creationId="{1B8F0E52-7B96-44E2-BC48-F2D2BAC4611F}"/>
          </ac:spMkLst>
        </pc:spChg>
        <pc:spChg chg="add del">
          <ac:chgData name="CHANDANA MN" userId="S::mchandanabtech20@ced.alliance.edu.in::d70552fc-75e6-44d9-a196-8a309e47e583" providerId="AD" clId="Web-{C9BDC121-E10B-0C92-DCD8-0FAF8663541D}" dt="2021-06-06T12:16:35.383" v="650"/>
          <ac:spMkLst>
            <pc:docMk/>
            <pc:sldMk cId="1035743352" sldId="267"/>
            <ac:spMk id="35" creationId="{06087813-B81F-42C4-A0EA-F9078FB614C4}"/>
          </ac:spMkLst>
        </pc:spChg>
        <pc:spChg chg="add del">
          <ac:chgData name="CHANDANA MN" userId="S::mchandanabtech20@ced.alliance.edu.in::d70552fc-75e6-44d9-a196-8a309e47e583" providerId="AD" clId="Web-{C9BDC121-E10B-0C92-DCD8-0FAF8663541D}" dt="2021-06-06T12:16:35.383" v="650"/>
          <ac:spMkLst>
            <pc:docMk/>
            <pc:sldMk cId="1035743352" sldId="267"/>
            <ac:spMk id="37" creationId="{C4B295A1-75D3-4C3B-82E7-C5CFD80A7EA7}"/>
          </ac:spMkLst>
        </pc:spChg>
        <pc:spChg chg="add">
          <ac:chgData name="CHANDANA MN" userId="S::mchandanabtech20@ced.alliance.edu.in::d70552fc-75e6-44d9-a196-8a309e47e583" providerId="AD" clId="Web-{C9BDC121-E10B-0C92-DCD8-0FAF8663541D}" dt="2021-06-06T12:16:35.414" v="651"/>
          <ac:spMkLst>
            <pc:docMk/>
            <pc:sldMk cId="1035743352" sldId="267"/>
            <ac:spMk id="41" creationId="{0D29D77D-2D4E-4868-960B-BEDA724F5CE2}"/>
          </ac:spMkLst>
        </pc:spChg>
        <pc:spChg chg="add del">
          <ac:chgData name="CHANDANA MN" userId="S::mchandanabtech20@ced.alliance.edu.in::d70552fc-75e6-44d9-a196-8a309e47e583" providerId="AD" clId="Web-{C9BDC121-E10B-0C92-DCD8-0FAF8663541D}" dt="2021-06-06T12:16:35.383" v="650"/>
          <ac:spMkLst>
            <pc:docMk/>
            <pc:sldMk cId="1035743352" sldId="267"/>
            <ac:spMk id="46" creationId="{E4B2AF95-7029-4856-9CE4-BBBE8CF805B9}"/>
          </ac:spMkLst>
        </pc:spChg>
        <pc:grpChg chg="add">
          <ac:chgData name="CHANDANA MN" userId="S::mchandanabtech20@ced.alliance.edu.in::d70552fc-75e6-44d9-a196-8a309e47e583" providerId="AD" clId="Web-{C9BDC121-E10B-0C92-DCD8-0FAF8663541D}" dt="2021-06-06T12:16:35.414" v="651"/>
          <ac:grpSpMkLst>
            <pc:docMk/>
            <pc:sldMk cId="1035743352" sldId="267"/>
            <ac:grpSpMk id="21" creationId="{7726F010-956A-40BC-8A1F-8002DC729B4C}"/>
          </ac:grpSpMkLst>
        </pc:grpChg>
        <pc:grpChg chg="add del">
          <ac:chgData name="CHANDANA MN" userId="S::mchandanabtech20@ced.alliance.edu.in::d70552fc-75e6-44d9-a196-8a309e47e583" providerId="AD" clId="Web-{C9BDC121-E10B-0C92-DCD8-0FAF8663541D}" dt="2021-06-06T12:16:35.383" v="650"/>
          <ac:grpSpMkLst>
            <pc:docMk/>
            <pc:sldMk cId="1035743352" sldId="267"/>
            <ac:grpSpMk id="26" creationId="{7726F010-956A-40BC-8A1F-8002DC729B4C}"/>
          </ac:grpSpMkLst>
        </pc:grpChg>
        <pc:grpChg chg="add del">
          <ac:chgData name="CHANDANA MN" userId="S::mchandanabtech20@ced.alliance.edu.in::d70552fc-75e6-44d9-a196-8a309e47e583" providerId="AD" clId="Web-{C9BDC121-E10B-0C92-DCD8-0FAF8663541D}" dt="2021-06-06T12:16:35.383" v="650"/>
          <ac:grpSpMkLst>
            <pc:docMk/>
            <pc:sldMk cId="1035743352" sldId="267"/>
            <ac:grpSpMk id="39" creationId="{67AA0034-C7E1-4F5E-80D5-74CDFC0D1263}"/>
          </ac:grpSpMkLst>
        </pc:grpChg>
        <pc:picChg chg="add mod ord">
          <ac:chgData name="CHANDANA MN" userId="S::mchandanabtech20@ced.alliance.edu.in::d70552fc-75e6-44d9-a196-8a309e47e583" providerId="AD" clId="Web-{C9BDC121-E10B-0C92-DCD8-0FAF8663541D}" dt="2021-06-06T12:17:10.698" v="656" actId="14100"/>
          <ac:picMkLst>
            <pc:docMk/>
            <pc:sldMk cId="1035743352" sldId="267"/>
            <ac:picMk id="4" creationId="{37172BC5-9202-4899-9772-D8E20456802D}"/>
          </ac:picMkLst>
        </pc:picChg>
      </pc:sldChg>
      <pc:sldChg chg="addSp delSp modSp new mod setBg">
        <pc:chgData name="CHANDANA MN" userId="S::mchandanabtech20@ced.alliance.edu.in::d70552fc-75e6-44d9-a196-8a309e47e583" providerId="AD" clId="Web-{C9BDC121-E10B-0C92-DCD8-0FAF8663541D}" dt="2021-06-06T12:28:07.002" v="825" actId="1076"/>
        <pc:sldMkLst>
          <pc:docMk/>
          <pc:sldMk cId="1350347902" sldId="268"/>
        </pc:sldMkLst>
        <pc:spChg chg="mod">
          <ac:chgData name="CHANDANA MN" userId="S::mchandanabtech20@ced.alliance.edu.in::d70552fc-75e6-44d9-a196-8a309e47e583" providerId="AD" clId="Web-{C9BDC121-E10B-0C92-DCD8-0FAF8663541D}" dt="2021-06-06T12:26:48.605" v="804" actId="1076"/>
          <ac:spMkLst>
            <pc:docMk/>
            <pc:sldMk cId="1350347902" sldId="268"/>
            <ac:spMk id="2" creationId="{F8007945-3B6D-4486-AD29-CC790BF6B40A}"/>
          </ac:spMkLst>
        </pc:spChg>
        <pc:spChg chg="del mod">
          <ac:chgData name="CHANDANA MN" userId="S::mchandanabtech20@ced.alliance.edu.in::d70552fc-75e6-44d9-a196-8a309e47e583" providerId="AD" clId="Web-{C9BDC121-E10B-0C92-DCD8-0FAF8663541D}" dt="2021-06-06T12:23:35.011" v="774"/>
          <ac:spMkLst>
            <pc:docMk/>
            <pc:sldMk cId="1350347902" sldId="268"/>
            <ac:spMk id="3" creationId="{9E80CAA1-98C6-4819-8A3B-1032DC52BCB9}"/>
          </ac:spMkLst>
        </pc:spChg>
        <pc:spChg chg="add mod">
          <ac:chgData name="CHANDANA MN" userId="S::mchandanabtech20@ced.alliance.edu.in::d70552fc-75e6-44d9-a196-8a309e47e583" providerId="AD" clId="Web-{C9BDC121-E10B-0C92-DCD8-0FAF8663541D}" dt="2021-06-06T12:28:07.002" v="825" actId="1076"/>
          <ac:spMkLst>
            <pc:docMk/>
            <pc:sldMk cId="1350347902" sldId="268"/>
            <ac:spMk id="5" creationId="{9503888E-AEB3-42AB-81E0-7A36CF3AF012}"/>
          </ac:spMkLst>
        </pc:spChg>
        <pc:spChg chg="add del">
          <ac:chgData name="CHANDANA MN" userId="S::mchandanabtech20@ced.alliance.edu.in::d70552fc-75e6-44d9-a196-8a309e47e583" providerId="AD" clId="Web-{C9BDC121-E10B-0C92-DCD8-0FAF8663541D}" dt="2021-06-06T12:25:39.833" v="797"/>
          <ac:spMkLst>
            <pc:docMk/>
            <pc:sldMk cId="1350347902" sldId="268"/>
            <ac:spMk id="10" creationId="{973CFC7D-374D-4D67-8994-8DA9D4E23B62}"/>
          </ac:spMkLst>
        </pc:spChg>
        <pc:spChg chg="add del">
          <ac:chgData name="CHANDANA MN" userId="S::mchandanabtech20@ced.alliance.edu.in::d70552fc-75e6-44d9-a196-8a309e47e583" providerId="AD" clId="Web-{C9BDC121-E10B-0C92-DCD8-0FAF8663541D}" dt="2021-06-06T12:25:39.833" v="797"/>
          <ac:spMkLst>
            <pc:docMk/>
            <pc:sldMk cId="1350347902" sldId="268"/>
            <ac:spMk id="12" creationId="{8F7FA731-5B6E-499C-926D-C2D2D4946616}"/>
          </ac:spMkLst>
        </pc:spChg>
        <pc:spChg chg="add del">
          <ac:chgData name="CHANDANA MN" userId="S::mchandanabtech20@ced.alliance.edu.in::d70552fc-75e6-44d9-a196-8a309e47e583" providerId="AD" clId="Web-{C9BDC121-E10B-0C92-DCD8-0FAF8663541D}" dt="2021-06-06T12:25:39.833" v="797"/>
          <ac:spMkLst>
            <pc:docMk/>
            <pc:sldMk cId="1350347902" sldId="268"/>
            <ac:spMk id="22" creationId="{8592B821-10D5-48C0-8022-A904844B7FF4}"/>
          </ac:spMkLst>
        </pc:spChg>
        <pc:spChg chg="add">
          <ac:chgData name="CHANDANA MN" userId="S::mchandanabtech20@ced.alliance.edu.in::d70552fc-75e6-44d9-a196-8a309e47e583" providerId="AD" clId="Web-{C9BDC121-E10B-0C92-DCD8-0FAF8663541D}" dt="2021-06-06T12:25:39.833" v="797"/>
          <ac:spMkLst>
            <pc:docMk/>
            <pc:sldMk cId="1350347902" sldId="268"/>
            <ac:spMk id="27" creationId="{973CFC7D-374D-4D67-8994-8DA9D4E23B62}"/>
          </ac:spMkLst>
        </pc:spChg>
        <pc:spChg chg="add">
          <ac:chgData name="CHANDANA MN" userId="S::mchandanabtech20@ced.alliance.edu.in::d70552fc-75e6-44d9-a196-8a309e47e583" providerId="AD" clId="Web-{C9BDC121-E10B-0C92-DCD8-0FAF8663541D}" dt="2021-06-06T12:25:39.833" v="797"/>
          <ac:spMkLst>
            <pc:docMk/>
            <pc:sldMk cId="1350347902" sldId="268"/>
            <ac:spMk id="29" creationId="{8F7FA731-5B6E-499C-926D-C2D2D4946616}"/>
          </ac:spMkLst>
        </pc:spChg>
        <pc:spChg chg="add">
          <ac:chgData name="CHANDANA MN" userId="S::mchandanabtech20@ced.alliance.edu.in::d70552fc-75e6-44d9-a196-8a309e47e583" providerId="AD" clId="Web-{C9BDC121-E10B-0C92-DCD8-0FAF8663541D}" dt="2021-06-06T12:25:39.833" v="797"/>
          <ac:spMkLst>
            <pc:docMk/>
            <pc:sldMk cId="1350347902" sldId="268"/>
            <ac:spMk id="39" creationId="{8592B821-10D5-48C0-8022-A904844B7FF4}"/>
          </ac:spMkLst>
        </pc:spChg>
        <pc:grpChg chg="add del">
          <ac:chgData name="CHANDANA MN" userId="S::mchandanabtech20@ced.alliance.edu.in::d70552fc-75e6-44d9-a196-8a309e47e583" providerId="AD" clId="Web-{C9BDC121-E10B-0C92-DCD8-0FAF8663541D}" dt="2021-06-06T12:25:39.833" v="797"/>
          <ac:grpSpMkLst>
            <pc:docMk/>
            <pc:sldMk cId="1350347902" sldId="268"/>
            <ac:grpSpMk id="14" creationId="{B86AF8CF-633E-412E-96E3-67B7B963249A}"/>
          </ac:grpSpMkLst>
        </pc:grpChg>
        <pc:grpChg chg="add">
          <ac:chgData name="CHANDANA MN" userId="S::mchandanabtech20@ced.alliance.edu.in::d70552fc-75e6-44d9-a196-8a309e47e583" providerId="AD" clId="Web-{C9BDC121-E10B-0C92-DCD8-0FAF8663541D}" dt="2021-06-06T12:25:39.833" v="797"/>
          <ac:grpSpMkLst>
            <pc:docMk/>
            <pc:sldMk cId="1350347902" sldId="268"/>
            <ac:grpSpMk id="31" creationId="{B86AF8CF-633E-412E-96E3-67B7B963249A}"/>
          </ac:grpSpMkLst>
        </pc:grpChg>
        <pc:graphicFrameChg chg="add del mod modGraphic">
          <ac:chgData name="CHANDANA MN" userId="S::mchandanabtech20@ced.alliance.edu.in::d70552fc-75e6-44d9-a196-8a309e47e583" providerId="AD" clId="Web-{C9BDC121-E10B-0C92-DCD8-0FAF8663541D}" dt="2021-06-06T12:23:35.011" v="774"/>
          <ac:graphicFrameMkLst>
            <pc:docMk/>
            <pc:sldMk cId="1350347902" sldId="268"/>
            <ac:graphicFrameMk id="4" creationId="{83B073B7-B481-410B-AAD7-6DB91CF99D04}"/>
          </ac:graphicFrameMkLst>
        </pc:graphicFrameChg>
        <pc:graphicFrameChg chg="add mod modGraphic">
          <ac:chgData name="CHANDANA MN" userId="S::mchandanabtech20@ced.alliance.edu.in::d70552fc-75e6-44d9-a196-8a309e47e583" providerId="AD" clId="Web-{C9BDC121-E10B-0C92-DCD8-0FAF8663541D}" dt="2021-06-06T12:27:49.563" v="823"/>
          <ac:graphicFrameMkLst>
            <pc:docMk/>
            <pc:sldMk cId="1350347902" sldId="268"/>
            <ac:graphicFrameMk id="7" creationId="{83B073B7-B481-410B-AAD7-6DB91CF99D04}"/>
          </ac:graphicFrameMkLst>
        </pc:graphicFrameChg>
      </pc:sldChg>
      <pc:sldChg chg="addSp delSp modSp new mod setBg">
        <pc:chgData name="CHANDANA MN" userId="S::mchandanabtech20@ced.alliance.edu.in::d70552fc-75e6-44d9-a196-8a309e47e583" providerId="AD" clId="Web-{C9BDC121-E10B-0C92-DCD8-0FAF8663541D}" dt="2021-06-06T12:34:33.815" v="912" actId="20577"/>
        <pc:sldMkLst>
          <pc:docMk/>
          <pc:sldMk cId="2290581636" sldId="269"/>
        </pc:sldMkLst>
        <pc:spChg chg="mod">
          <ac:chgData name="CHANDANA MN" userId="S::mchandanabtech20@ced.alliance.edu.in::d70552fc-75e6-44d9-a196-8a309e47e583" providerId="AD" clId="Web-{C9BDC121-E10B-0C92-DCD8-0FAF8663541D}" dt="2021-06-06T12:34:33.815" v="912" actId="20577"/>
          <ac:spMkLst>
            <pc:docMk/>
            <pc:sldMk cId="2290581636" sldId="269"/>
            <ac:spMk id="2" creationId="{68E4B80A-5D19-4227-8F56-33415B5B691A}"/>
          </ac:spMkLst>
        </pc:spChg>
        <pc:spChg chg="del">
          <ac:chgData name="CHANDANA MN" userId="S::mchandanabtech20@ced.alliance.edu.in::d70552fc-75e6-44d9-a196-8a309e47e583" providerId="AD" clId="Web-{C9BDC121-E10B-0C92-DCD8-0FAF8663541D}" dt="2021-06-06T12:29:28.665" v="834"/>
          <ac:spMkLst>
            <pc:docMk/>
            <pc:sldMk cId="2290581636" sldId="269"/>
            <ac:spMk id="3" creationId="{D60CA518-86AE-42EB-A713-F97FACA37D0D}"/>
          </ac:spMkLst>
        </pc:spChg>
        <pc:spChg chg="add del">
          <ac:chgData name="CHANDANA MN" userId="S::mchandanabtech20@ced.alliance.edu.in::d70552fc-75e6-44d9-a196-8a309e47e583" providerId="AD" clId="Web-{C9BDC121-E10B-0C92-DCD8-0FAF8663541D}" dt="2021-06-06T12:32:33.117" v="886"/>
          <ac:spMkLst>
            <pc:docMk/>
            <pc:sldMk cId="2290581636" sldId="269"/>
            <ac:spMk id="6" creationId="{973CFC7D-374D-4D67-8994-8DA9D4E23B62}"/>
          </ac:spMkLst>
        </pc:spChg>
        <pc:spChg chg="add del">
          <ac:chgData name="CHANDANA MN" userId="S::mchandanabtech20@ced.alliance.edu.in::d70552fc-75e6-44d9-a196-8a309e47e583" providerId="AD" clId="Web-{C9BDC121-E10B-0C92-DCD8-0FAF8663541D}" dt="2021-06-06T12:32:33.117" v="886"/>
          <ac:spMkLst>
            <pc:docMk/>
            <pc:sldMk cId="2290581636" sldId="269"/>
            <ac:spMk id="7" creationId="{8F7FA731-5B6E-499C-926D-C2D2D4946616}"/>
          </ac:spMkLst>
        </pc:spChg>
        <pc:spChg chg="add del">
          <ac:chgData name="CHANDANA MN" userId="S::mchandanabtech20@ced.alliance.edu.in::d70552fc-75e6-44d9-a196-8a309e47e583" providerId="AD" clId="Web-{C9BDC121-E10B-0C92-DCD8-0FAF8663541D}" dt="2021-06-06T12:30:58.188" v="864"/>
          <ac:spMkLst>
            <pc:docMk/>
            <pc:sldMk cId="2290581636" sldId="269"/>
            <ac:spMk id="9" creationId="{973CFC7D-374D-4D67-8994-8DA9D4E23B62}"/>
          </ac:spMkLst>
        </pc:spChg>
        <pc:spChg chg="add del">
          <ac:chgData name="CHANDANA MN" userId="S::mchandanabtech20@ced.alliance.edu.in::d70552fc-75e6-44d9-a196-8a309e47e583" providerId="AD" clId="Web-{C9BDC121-E10B-0C92-DCD8-0FAF8663541D}" dt="2021-06-06T12:32:33.117" v="886"/>
          <ac:spMkLst>
            <pc:docMk/>
            <pc:sldMk cId="2290581636" sldId="269"/>
            <ac:spMk id="10" creationId="{8592B821-10D5-48C0-8022-A904844B7FF4}"/>
          </ac:spMkLst>
        </pc:spChg>
        <pc:spChg chg="add del">
          <ac:chgData name="CHANDANA MN" userId="S::mchandanabtech20@ced.alliance.edu.in::d70552fc-75e6-44d9-a196-8a309e47e583" providerId="AD" clId="Web-{C9BDC121-E10B-0C92-DCD8-0FAF8663541D}" dt="2021-06-06T12:30:58.188" v="864"/>
          <ac:spMkLst>
            <pc:docMk/>
            <pc:sldMk cId="2290581636" sldId="269"/>
            <ac:spMk id="11" creationId="{8F7FA731-5B6E-499C-926D-C2D2D4946616}"/>
          </ac:spMkLst>
        </pc:spChg>
        <pc:spChg chg="add del">
          <ac:chgData name="CHANDANA MN" userId="S::mchandanabtech20@ced.alliance.edu.in::d70552fc-75e6-44d9-a196-8a309e47e583" providerId="AD" clId="Web-{C9BDC121-E10B-0C92-DCD8-0FAF8663541D}" dt="2021-06-06T12:30:58.188" v="864"/>
          <ac:spMkLst>
            <pc:docMk/>
            <pc:sldMk cId="2290581636" sldId="269"/>
            <ac:spMk id="21" creationId="{8592B821-10D5-48C0-8022-A904844B7FF4}"/>
          </ac:spMkLst>
        </pc:spChg>
        <pc:spChg chg="add">
          <ac:chgData name="CHANDANA MN" userId="S::mchandanabtech20@ced.alliance.edu.in::d70552fc-75e6-44d9-a196-8a309e47e583" providerId="AD" clId="Web-{C9BDC121-E10B-0C92-DCD8-0FAF8663541D}" dt="2021-06-06T12:32:33.117" v="886"/>
          <ac:spMkLst>
            <pc:docMk/>
            <pc:sldMk cId="2290581636" sldId="269"/>
            <ac:spMk id="24" creationId="{973CFC7D-374D-4D67-8994-8DA9D4E23B62}"/>
          </ac:spMkLst>
        </pc:spChg>
        <pc:spChg chg="add">
          <ac:chgData name="CHANDANA MN" userId="S::mchandanabtech20@ced.alliance.edu.in::d70552fc-75e6-44d9-a196-8a309e47e583" providerId="AD" clId="Web-{C9BDC121-E10B-0C92-DCD8-0FAF8663541D}" dt="2021-06-06T12:32:33.117" v="886"/>
          <ac:spMkLst>
            <pc:docMk/>
            <pc:sldMk cId="2290581636" sldId="269"/>
            <ac:spMk id="26" creationId="{8F7FA731-5B6E-499C-926D-C2D2D4946616}"/>
          </ac:spMkLst>
        </pc:spChg>
        <pc:spChg chg="add">
          <ac:chgData name="CHANDANA MN" userId="S::mchandanabtech20@ced.alliance.edu.in::d70552fc-75e6-44d9-a196-8a309e47e583" providerId="AD" clId="Web-{C9BDC121-E10B-0C92-DCD8-0FAF8663541D}" dt="2021-06-06T12:32:33.117" v="886"/>
          <ac:spMkLst>
            <pc:docMk/>
            <pc:sldMk cId="2290581636" sldId="269"/>
            <ac:spMk id="36" creationId="{8592B821-10D5-48C0-8022-A904844B7FF4}"/>
          </ac:spMkLst>
        </pc:spChg>
        <pc:grpChg chg="add del">
          <ac:chgData name="CHANDANA MN" userId="S::mchandanabtech20@ced.alliance.edu.in::d70552fc-75e6-44d9-a196-8a309e47e583" providerId="AD" clId="Web-{C9BDC121-E10B-0C92-DCD8-0FAF8663541D}" dt="2021-06-06T12:32:33.117" v="886"/>
          <ac:grpSpMkLst>
            <pc:docMk/>
            <pc:sldMk cId="2290581636" sldId="269"/>
            <ac:grpSpMk id="8" creationId="{B86AF8CF-633E-412E-96E3-67B7B963249A}"/>
          </ac:grpSpMkLst>
        </pc:grpChg>
        <pc:grpChg chg="add del">
          <ac:chgData name="CHANDANA MN" userId="S::mchandanabtech20@ced.alliance.edu.in::d70552fc-75e6-44d9-a196-8a309e47e583" providerId="AD" clId="Web-{C9BDC121-E10B-0C92-DCD8-0FAF8663541D}" dt="2021-06-06T12:30:58.188" v="864"/>
          <ac:grpSpMkLst>
            <pc:docMk/>
            <pc:sldMk cId="2290581636" sldId="269"/>
            <ac:grpSpMk id="13" creationId="{B86AF8CF-633E-412E-96E3-67B7B963249A}"/>
          </ac:grpSpMkLst>
        </pc:grpChg>
        <pc:grpChg chg="add">
          <ac:chgData name="CHANDANA MN" userId="S::mchandanabtech20@ced.alliance.edu.in::d70552fc-75e6-44d9-a196-8a309e47e583" providerId="AD" clId="Web-{C9BDC121-E10B-0C92-DCD8-0FAF8663541D}" dt="2021-06-06T12:32:33.117" v="886"/>
          <ac:grpSpMkLst>
            <pc:docMk/>
            <pc:sldMk cId="2290581636" sldId="269"/>
            <ac:grpSpMk id="28" creationId="{B86AF8CF-633E-412E-96E3-67B7B963249A}"/>
          </ac:grpSpMkLst>
        </pc:grpChg>
        <pc:graphicFrameChg chg="add mod ord modGraphic">
          <ac:chgData name="CHANDANA MN" userId="S::mchandanabtech20@ced.alliance.edu.in::d70552fc-75e6-44d9-a196-8a309e47e583" providerId="AD" clId="Web-{C9BDC121-E10B-0C92-DCD8-0FAF8663541D}" dt="2021-06-06T12:33:53.405" v="908" actId="1076"/>
          <ac:graphicFrameMkLst>
            <pc:docMk/>
            <pc:sldMk cId="2290581636" sldId="269"/>
            <ac:graphicFrameMk id="4" creationId="{1F20543A-C522-4D04-97B6-DB859941D8A3}"/>
          </ac:graphicFrameMkLst>
        </pc:graphicFrameChg>
      </pc:sldChg>
    </pc:docChg>
  </pc:docChgLst>
  <pc:docChgLst>
    <pc:chgData name="CHANDANA MN" userId="S::mchandanabtech20@ced.alliance.edu.in::d70552fc-75e6-44d9-a196-8a309e47e583" providerId="AD" clId="Web-{B90072A0-C57F-0833-1040-6B0964E81139}"/>
    <pc:docChg chg="addSld modSld sldOrd">
      <pc:chgData name="CHANDANA MN" userId="S::mchandanabtech20@ced.alliance.edu.in::d70552fc-75e6-44d9-a196-8a309e47e583" providerId="AD" clId="Web-{B90072A0-C57F-0833-1040-6B0964E81139}" dt="2021-06-10T08:45:47.571" v="13" actId="20577"/>
      <pc:docMkLst>
        <pc:docMk/>
      </pc:docMkLst>
      <pc:sldChg chg="modSp">
        <pc:chgData name="CHANDANA MN" userId="S::mchandanabtech20@ced.alliance.edu.in::d70552fc-75e6-44d9-a196-8a309e47e583" providerId="AD" clId="Web-{B90072A0-C57F-0833-1040-6B0964E81139}" dt="2021-06-10T08:45:47.571" v="13" actId="20577"/>
        <pc:sldMkLst>
          <pc:docMk/>
          <pc:sldMk cId="230842823" sldId="265"/>
        </pc:sldMkLst>
        <pc:spChg chg="mod">
          <ac:chgData name="CHANDANA MN" userId="S::mchandanabtech20@ced.alliance.edu.in::d70552fc-75e6-44d9-a196-8a309e47e583" providerId="AD" clId="Web-{B90072A0-C57F-0833-1040-6B0964E81139}" dt="2021-06-10T08:45:47.571" v="13" actId="20577"/>
          <ac:spMkLst>
            <pc:docMk/>
            <pc:sldMk cId="230842823" sldId="265"/>
            <ac:spMk id="3" creationId="{10409EA7-3CE6-4E0D-A8F1-D994298CF4E9}"/>
          </ac:spMkLst>
        </pc:spChg>
      </pc:sldChg>
      <pc:sldChg chg="addSp delSp">
        <pc:chgData name="CHANDANA MN" userId="S::mchandanabtech20@ced.alliance.edu.in::d70552fc-75e6-44d9-a196-8a309e47e583" providerId="AD" clId="Web-{B90072A0-C57F-0833-1040-6B0964E81139}" dt="2021-06-10T06:48:04.428" v="11"/>
        <pc:sldMkLst>
          <pc:docMk/>
          <pc:sldMk cId="617057830" sldId="266"/>
        </pc:sldMkLst>
        <pc:spChg chg="add del">
          <ac:chgData name="CHANDANA MN" userId="S::mchandanabtech20@ced.alliance.edu.in::d70552fc-75e6-44d9-a196-8a309e47e583" providerId="AD" clId="Web-{B90072A0-C57F-0833-1040-6B0964E81139}" dt="2021-06-10T06:48:04.428" v="11"/>
          <ac:spMkLst>
            <pc:docMk/>
            <pc:sldMk cId="617057830" sldId="266"/>
            <ac:spMk id="6" creationId="{7A7FFA6B-0AB3-45EC-A630-3D32FCF838E4}"/>
          </ac:spMkLst>
        </pc:spChg>
      </pc:sldChg>
      <pc:sldChg chg="ord">
        <pc:chgData name="CHANDANA MN" userId="S::mchandanabtech20@ced.alliance.edu.in::d70552fc-75e6-44d9-a196-8a309e47e583" providerId="AD" clId="Web-{B90072A0-C57F-0833-1040-6B0964E81139}" dt="2021-06-10T06:46:46.673" v="9"/>
        <pc:sldMkLst>
          <pc:docMk/>
          <pc:sldMk cId="4025737102" sldId="271"/>
        </pc:sldMkLst>
      </pc:sldChg>
      <pc:sldChg chg="ord">
        <pc:chgData name="CHANDANA MN" userId="S::mchandanabtech20@ced.alliance.edu.in::d70552fc-75e6-44d9-a196-8a309e47e583" providerId="AD" clId="Web-{B90072A0-C57F-0833-1040-6B0964E81139}" dt="2021-06-10T06:46:49.814" v="10"/>
        <pc:sldMkLst>
          <pc:docMk/>
          <pc:sldMk cId="1505620872" sldId="272"/>
        </pc:sldMkLst>
      </pc:sldChg>
      <pc:sldChg chg="addSp modSp new">
        <pc:chgData name="CHANDANA MN" userId="S::mchandanabtech20@ced.alliance.edu.in::d70552fc-75e6-44d9-a196-8a309e47e583" providerId="AD" clId="Web-{B90072A0-C57F-0833-1040-6B0964E81139}" dt="2021-06-10T06:34:31.105" v="7" actId="1076"/>
        <pc:sldMkLst>
          <pc:docMk/>
          <pc:sldMk cId="1985733185" sldId="276"/>
        </pc:sldMkLst>
        <pc:picChg chg="add mod">
          <ac:chgData name="CHANDANA MN" userId="S::mchandanabtech20@ced.alliance.edu.in::d70552fc-75e6-44d9-a196-8a309e47e583" providerId="AD" clId="Web-{B90072A0-C57F-0833-1040-6B0964E81139}" dt="2021-06-10T06:34:31.105" v="7" actId="1076"/>
          <ac:picMkLst>
            <pc:docMk/>
            <pc:sldMk cId="1985733185" sldId="276"/>
            <ac:picMk id="2" creationId="{AFABF056-86C5-42BE-94EB-764B00E3C5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71BFB-5DCA-483F-ACDA-7DD9094A5089}"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8C8B285D-8242-41C3-86FF-9A8F56B754C5}">
      <dgm:prSet/>
      <dgm:spPr/>
      <dgm:t>
        <a:bodyPr/>
        <a:lstStyle/>
        <a:p>
          <a:r>
            <a:rPr lang="en-US" dirty="0"/>
            <a:t>1. Connect the circuit as shown in figure.</a:t>
          </a:r>
        </a:p>
      </dgm:t>
    </dgm:pt>
    <dgm:pt modelId="{9121D907-98BE-4F11-A6DB-D77C9D020700}" type="parTrans" cxnId="{98FFEA66-DA87-4B33-A885-19CF919ED8AD}">
      <dgm:prSet/>
      <dgm:spPr/>
      <dgm:t>
        <a:bodyPr/>
        <a:lstStyle/>
        <a:p>
          <a:endParaRPr lang="en-US"/>
        </a:p>
      </dgm:t>
    </dgm:pt>
    <dgm:pt modelId="{24BB5916-7EBD-4DA6-A423-E7AFBD83CFE0}" type="sibTrans" cxnId="{98FFEA66-DA87-4B33-A885-19CF919ED8AD}">
      <dgm:prSet phldrT="1" phldr="0"/>
      <dgm:spPr/>
      <dgm:t>
        <a:bodyPr/>
        <a:lstStyle/>
        <a:p>
          <a:r>
            <a:rPr lang="en-US"/>
            <a:t>1</a:t>
          </a:r>
        </a:p>
      </dgm:t>
    </dgm:pt>
    <dgm:pt modelId="{D34CCCBC-675E-49A0-95A4-026435F2811B}">
      <dgm:prSet/>
      <dgm:spPr/>
      <dgm:t>
        <a:bodyPr/>
        <a:lstStyle/>
        <a:p>
          <a:r>
            <a:rPr lang="en-US" dirty="0"/>
            <a:t>2. Set the load resistance (DRB) 1KΩ constant, vary the DC input voltage from 1V to 20V in steps of 3V.</a:t>
          </a:r>
        </a:p>
      </dgm:t>
    </dgm:pt>
    <dgm:pt modelId="{B9C344CC-8E0D-415B-BC22-2E255CF996ED}" type="parTrans" cxnId="{6C6EBCEB-1F49-4E7B-A808-C6E9010543B5}">
      <dgm:prSet/>
      <dgm:spPr/>
      <dgm:t>
        <a:bodyPr/>
        <a:lstStyle/>
        <a:p>
          <a:endParaRPr lang="en-US"/>
        </a:p>
      </dgm:t>
    </dgm:pt>
    <dgm:pt modelId="{5911EB78-144C-45F6-9032-3A0A3E2BB1C0}" type="sibTrans" cxnId="{6C6EBCEB-1F49-4E7B-A808-C6E9010543B5}">
      <dgm:prSet phldrT="2" phldr="0"/>
      <dgm:spPr/>
      <dgm:t>
        <a:bodyPr/>
        <a:lstStyle/>
        <a:p>
          <a:r>
            <a:rPr lang="en-US"/>
            <a:t>2</a:t>
          </a:r>
        </a:p>
      </dgm:t>
    </dgm:pt>
    <dgm:pt modelId="{E7E99FEE-AEEE-4021-8FAE-F53BCBB229FA}">
      <dgm:prSet/>
      <dgm:spPr/>
      <dgm:t>
        <a:bodyPr/>
        <a:lstStyle/>
        <a:p>
          <a:r>
            <a:rPr lang="en-US" dirty="0"/>
            <a:t>3. Note down the corresponding output voltage (Vo) in voltmeter and current (I) in ammeter.</a:t>
          </a:r>
        </a:p>
      </dgm:t>
    </dgm:pt>
    <dgm:pt modelId="{4043D791-BBA3-4555-B8A3-34528BD53B00}" type="parTrans" cxnId="{B3A8FB24-B17B-4F47-8267-10385AF8DE02}">
      <dgm:prSet/>
      <dgm:spPr/>
      <dgm:t>
        <a:bodyPr/>
        <a:lstStyle/>
        <a:p>
          <a:endParaRPr lang="en-US"/>
        </a:p>
      </dgm:t>
    </dgm:pt>
    <dgm:pt modelId="{4A87F831-6BB1-481B-9E03-49068487C498}" type="sibTrans" cxnId="{B3A8FB24-B17B-4F47-8267-10385AF8DE02}">
      <dgm:prSet phldrT="3" phldr="0"/>
      <dgm:spPr/>
      <dgm:t>
        <a:bodyPr/>
        <a:lstStyle/>
        <a:p>
          <a:r>
            <a:rPr lang="en-US"/>
            <a:t>3</a:t>
          </a:r>
        </a:p>
      </dgm:t>
    </dgm:pt>
    <dgm:pt modelId="{D2ACB967-1FC9-4756-9F36-C9E881E1857A}">
      <dgm:prSet/>
      <dgm:spPr/>
      <dgm:t>
        <a:bodyPr/>
        <a:lstStyle/>
        <a:p>
          <a:pPr rtl="0"/>
          <a:r>
            <a:rPr lang="en-US" dirty="0"/>
            <a:t>4. Calculate the percentage line regulation using formula Percentage of line regulation</a:t>
          </a:r>
          <a:r>
            <a:rPr lang="en-US" dirty="0">
              <a:latin typeface="Gill Sans Nova"/>
            </a:rPr>
            <a:t> </a:t>
          </a:r>
          <a:endParaRPr lang="en-US" dirty="0"/>
        </a:p>
      </dgm:t>
    </dgm:pt>
    <dgm:pt modelId="{D872A1F0-A23F-4D0E-B854-9BDB356B5327}" type="parTrans" cxnId="{890263C7-391E-41D4-85A8-F176284998C3}">
      <dgm:prSet/>
      <dgm:spPr/>
      <dgm:t>
        <a:bodyPr/>
        <a:lstStyle/>
        <a:p>
          <a:endParaRPr lang="en-US"/>
        </a:p>
      </dgm:t>
    </dgm:pt>
    <dgm:pt modelId="{8366F513-4E4D-4531-BBDB-4215DA9B5439}" type="sibTrans" cxnId="{890263C7-391E-41D4-85A8-F176284998C3}">
      <dgm:prSet phldrT="4" phldr="0"/>
      <dgm:spPr/>
      <dgm:t>
        <a:bodyPr/>
        <a:lstStyle/>
        <a:p>
          <a:r>
            <a:rPr lang="en-US"/>
            <a:t>4</a:t>
          </a:r>
        </a:p>
      </dgm:t>
    </dgm:pt>
    <dgm:pt modelId="{DE344A83-3AB5-47D7-9769-F07D7872483E}">
      <dgm:prSet/>
      <dgm:spPr/>
      <dgm:t>
        <a:bodyPr/>
        <a:lstStyle/>
        <a:p>
          <a:r>
            <a:rPr lang="en-US" dirty="0"/>
            <a:t>5. Plot the graph V</a:t>
          </a:r>
          <a:r>
            <a:rPr lang="en-US" baseline="-25000" dirty="0"/>
            <a:t>o </a:t>
          </a:r>
          <a:r>
            <a:rPr lang="en-US" dirty="0"/>
            <a:t>v/s V</a:t>
          </a:r>
          <a:r>
            <a:rPr lang="en-US" baseline="-25000" dirty="0"/>
            <a:t>IN</a:t>
          </a:r>
          <a:r>
            <a:rPr lang="en-US" dirty="0"/>
            <a:t>. </a:t>
          </a:r>
        </a:p>
      </dgm:t>
    </dgm:pt>
    <dgm:pt modelId="{FEF396D3-7825-49E4-96D5-301F975453E9}" type="parTrans" cxnId="{EE1F1B5B-D02F-4FA6-ABC6-571FBF5FF6DD}">
      <dgm:prSet/>
      <dgm:spPr/>
      <dgm:t>
        <a:bodyPr/>
        <a:lstStyle/>
        <a:p>
          <a:endParaRPr lang="en-US"/>
        </a:p>
      </dgm:t>
    </dgm:pt>
    <dgm:pt modelId="{43B8B184-267B-4CCC-8601-C3C396554301}" type="sibTrans" cxnId="{EE1F1B5B-D02F-4FA6-ABC6-571FBF5FF6DD}">
      <dgm:prSet phldrT="5" phldr="0"/>
      <dgm:spPr/>
      <dgm:t>
        <a:bodyPr/>
        <a:lstStyle/>
        <a:p>
          <a:r>
            <a:rPr lang="en-US"/>
            <a:t>5</a:t>
          </a:r>
        </a:p>
      </dgm:t>
    </dgm:pt>
    <dgm:pt modelId="{B5FA91EB-4F3B-44E0-A159-A55D8D3B9441}" type="pres">
      <dgm:prSet presAssocID="{F1471BFB-5DCA-483F-ACDA-7DD9094A5089}" presName="Name0" presStyleCnt="0">
        <dgm:presLayoutVars>
          <dgm:animLvl val="lvl"/>
          <dgm:resizeHandles val="exact"/>
        </dgm:presLayoutVars>
      </dgm:prSet>
      <dgm:spPr/>
    </dgm:pt>
    <dgm:pt modelId="{5664652A-75B4-4552-AE4F-B0E36CA56A48}" type="pres">
      <dgm:prSet presAssocID="{8C8B285D-8242-41C3-86FF-9A8F56B754C5}" presName="compositeNode" presStyleCnt="0">
        <dgm:presLayoutVars>
          <dgm:bulletEnabled val="1"/>
        </dgm:presLayoutVars>
      </dgm:prSet>
      <dgm:spPr/>
    </dgm:pt>
    <dgm:pt modelId="{8BF065B2-6343-4757-B9A5-7D77F8D1F1CD}" type="pres">
      <dgm:prSet presAssocID="{8C8B285D-8242-41C3-86FF-9A8F56B754C5}" presName="bgRect" presStyleLbl="bgAccFollowNode1" presStyleIdx="0" presStyleCnt="5"/>
      <dgm:spPr/>
    </dgm:pt>
    <dgm:pt modelId="{18C9538A-7C1D-4BFD-8EAA-0145D1F03F97}" type="pres">
      <dgm:prSet presAssocID="{24BB5916-7EBD-4DA6-A423-E7AFBD83CFE0}" presName="sibTransNodeCircle" presStyleLbl="alignNode1" presStyleIdx="0" presStyleCnt="10">
        <dgm:presLayoutVars>
          <dgm:chMax val="0"/>
          <dgm:bulletEnabled/>
        </dgm:presLayoutVars>
      </dgm:prSet>
      <dgm:spPr/>
    </dgm:pt>
    <dgm:pt modelId="{1C0C5F15-167E-4B1F-82CE-A00239ACEDB5}" type="pres">
      <dgm:prSet presAssocID="{8C8B285D-8242-41C3-86FF-9A8F56B754C5}" presName="bottomLine" presStyleLbl="alignNode1" presStyleIdx="1" presStyleCnt="10">
        <dgm:presLayoutVars/>
      </dgm:prSet>
      <dgm:spPr/>
    </dgm:pt>
    <dgm:pt modelId="{03787165-EAE1-42D3-B2A1-39342D21E073}" type="pres">
      <dgm:prSet presAssocID="{8C8B285D-8242-41C3-86FF-9A8F56B754C5}" presName="nodeText" presStyleLbl="bgAccFollowNode1" presStyleIdx="0" presStyleCnt="5">
        <dgm:presLayoutVars>
          <dgm:bulletEnabled val="1"/>
        </dgm:presLayoutVars>
      </dgm:prSet>
      <dgm:spPr/>
    </dgm:pt>
    <dgm:pt modelId="{27879C60-CE0B-4836-95F8-56326171E78B}" type="pres">
      <dgm:prSet presAssocID="{24BB5916-7EBD-4DA6-A423-E7AFBD83CFE0}" presName="sibTrans" presStyleCnt="0"/>
      <dgm:spPr/>
    </dgm:pt>
    <dgm:pt modelId="{572BCF2A-8D70-482E-AE62-3498D73E30AE}" type="pres">
      <dgm:prSet presAssocID="{D34CCCBC-675E-49A0-95A4-026435F2811B}" presName="compositeNode" presStyleCnt="0">
        <dgm:presLayoutVars>
          <dgm:bulletEnabled val="1"/>
        </dgm:presLayoutVars>
      </dgm:prSet>
      <dgm:spPr/>
    </dgm:pt>
    <dgm:pt modelId="{99AB0A33-9254-4C99-B077-3963D9BD1A9C}" type="pres">
      <dgm:prSet presAssocID="{D34CCCBC-675E-49A0-95A4-026435F2811B}" presName="bgRect" presStyleLbl="bgAccFollowNode1" presStyleIdx="1" presStyleCnt="5"/>
      <dgm:spPr/>
    </dgm:pt>
    <dgm:pt modelId="{4DE3E447-044E-46C7-B785-0756A1B13130}" type="pres">
      <dgm:prSet presAssocID="{5911EB78-144C-45F6-9032-3A0A3E2BB1C0}" presName="sibTransNodeCircle" presStyleLbl="alignNode1" presStyleIdx="2" presStyleCnt="10">
        <dgm:presLayoutVars>
          <dgm:chMax val="0"/>
          <dgm:bulletEnabled/>
        </dgm:presLayoutVars>
      </dgm:prSet>
      <dgm:spPr/>
    </dgm:pt>
    <dgm:pt modelId="{1495B296-4151-4D9E-BA95-B051490DF1E3}" type="pres">
      <dgm:prSet presAssocID="{D34CCCBC-675E-49A0-95A4-026435F2811B}" presName="bottomLine" presStyleLbl="alignNode1" presStyleIdx="3" presStyleCnt="10">
        <dgm:presLayoutVars/>
      </dgm:prSet>
      <dgm:spPr/>
    </dgm:pt>
    <dgm:pt modelId="{9A496F87-CCE1-4B68-AD27-036D8A827DB9}" type="pres">
      <dgm:prSet presAssocID="{D34CCCBC-675E-49A0-95A4-026435F2811B}" presName="nodeText" presStyleLbl="bgAccFollowNode1" presStyleIdx="1" presStyleCnt="5">
        <dgm:presLayoutVars>
          <dgm:bulletEnabled val="1"/>
        </dgm:presLayoutVars>
      </dgm:prSet>
      <dgm:spPr/>
    </dgm:pt>
    <dgm:pt modelId="{D1846556-7EC9-4D17-A253-C0B0EB7F9290}" type="pres">
      <dgm:prSet presAssocID="{5911EB78-144C-45F6-9032-3A0A3E2BB1C0}" presName="sibTrans" presStyleCnt="0"/>
      <dgm:spPr/>
    </dgm:pt>
    <dgm:pt modelId="{55BC4C82-C0C4-4780-81AF-F9BE03CC2208}" type="pres">
      <dgm:prSet presAssocID="{E7E99FEE-AEEE-4021-8FAE-F53BCBB229FA}" presName="compositeNode" presStyleCnt="0">
        <dgm:presLayoutVars>
          <dgm:bulletEnabled val="1"/>
        </dgm:presLayoutVars>
      </dgm:prSet>
      <dgm:spPr/>
    </dgm:pt>
    <dgm:pt modelId="{2DE20F16-C8E2-4964-A68E-0446C1CC6FAB}" type="pres">
      <dgm:prSet presAssocID="{E7E99FEE-AEEE-4021-8FAE-F53BCBB229FA}" presName="bgRect" presStyleLbl="bgAccFollowNode1" presStyleIdx="2" presStyleCnt="5"/>
      <dgm:spPr/>
    </dgm:pt>
    <dgm:pt modelId="{6F67E0BC-18E9-4BA8-9FC1-0DCEB78EA569}" type="pres">
      <dgm:prSet presAssocID="{4A87F831-6BB1-481B-9E03-49068487C498}" presName="sibTransNodeCircle" presStyleLbl="alignNode1" presStyleIdx="4" presStyleCnt="10">
        <dgm:presLayoutVars>
          <dgm:chMax val="0"/>
          <dgm:bulletEnabled/>
        </dgm:presLayoutVars>
      </dgm:prSet>
      <dgm:spPr/>
    </dgm:pt>
    <dgm:pt modelId="{F0DC32E3-4669-4EAF-9176-DE04F9B54C4D}" type="pres">
      <dgm:prSet presAssocID="{E7E99FEE-AEEE-4021-8FAE-F53BCBB229FA}" presName="bottomLine" presStyleLbl="alignNode1" presStyleIdx="5" presStyleCnt="10">
        <dgm:presLayoutVars/>
      </dgm:prSet>
      <dgm:spPr/>
    </dgm:pt>
    <dgm:pt modelId="{5815FACF-34C4-443A-8226-85795C1E748C}" type="pres">
      <dgm:prSet presAssocID="{E7E99FEE-AEEE-4021-8FAE-F53BCBB229FA}" presName="nodeText" presStyleLbl="bgAccFollowNode1" presStyleIdx="2" presStyleCnt="5">
        <dgm:presLayoutVars>
          <dgm:bulletEnabled val="1"/>
        </dgm:presLayoutVars>
      </dgm:prSet>
      <dgm:spPr/>
    </dgm:pt>
    <dgm:pt modelId="{56E39296-80E5-4E40-885C-DA838F52EF02}" type="pres">
      <dgm:prSet presAssocID="{4A87F831-6BB1-481B-9E03-49068487C498}" presName="sibTrans" presStyleCnt="0"/>
      <dgm:spPr/>
    </dgm:pt>
    <dgm:pt modelId="{99C6277B-B190-414A-B2A1-6F574CE333EB}" type="pres">
      <dgm:prSet presAssocID="{D2ACB967-1FC9-4756-9F36-C9E881E1857A}" presName="compositeNode" presStyleCnt="0">
        <dgm:presLayoutVars>
          <dgm:bulletEnabled val="1"/>
        </dgm:presLayoutVars>
      </dgm:prSet>
      <dgm:spPr/>
    </dgm:pt>
    <dgm:pt modelId="{E7A2B3CF-89FF-4A22-B70A-2300B090FA58}" type="pres">
      <dgm:prSet presAssocID="{D2ACB967-1FC9-4756-9F36-C9E881E1857A}" presName="bgRect" presStyleLbl="bgAccFollowNode1" presStyleIdx="3" presStyleCnt="5"/>
      <dgm:spPr/>
    </dgm:pt>
    <dgm:pt modelId="{74935DDC-2426-4349-BFB0-44DD2003F73D}" type="pres">
      <dgm:prSet presAssocID="{8366F513-4E4D-4531-BBDB-4215DA9B5439}" presName="sibTransNodeCircle" presStyleLbl="alignNode1" presStyleIdx="6" presStyleCnt="10">
        <dgm:presLayoutVars>
          <dgm:chMax val="0"/>
          <dgm:bulletEnabled/>
        </dgm:presLayoutVars>
      </dgm:prSet>
      <dgm:spPr/>
    </dgm:pt>
    <dgm:pt modelId="{E300937C-D813-4A69-A0FE-992BB9354AC9}" type="pres">
      <dgm:prSet presAssocID="{D2ACB967-1FC9-4756-9F36-C9E881E1857A}" presName="bottomLine" presStyleLbl="alignNode1" presStyleIdx="7" presStyleCnt="10">
        <dgm:presLayoutVars/>
      </dgm:prSet>
      <dgm:spPr/>
    </dgm:pt>
    <dgm:pt modelId="{CA34AD62-DC96-4114-9801-C211393B2A11}" type="pres">
      <dgm:prSet presAssocID="{D2ACB967-1FC9-4756-9F36-C9E881E1857A}" presName="nodeText" presStyleLbl="bgAccFollowNode1" presStyleIdx="3" presStyleCnt="5">
        <dgm:presLayoutVars>
          <dgm:bulletEnabled val="1"/>
        </dgm:presLayoutVars>
      </dgm:prSet>
      <dgm:spPr/>
    </dgm:pt>
    <dgm:pt modelId="{486EC18A-E8CF-403A-A86E-37B31BE6A13A}" type="pres">
      <dgm:prSet presAssocID="{8366F513-4E4D-4531-BBDB-4215DA9B5439}" presName="sibTrans" presStyleCnt="0"/>
      <dgm:spPr/>
    </dgm:pt>
    <dgm:pt modelId="{D797F600-8467-472E-BE19-3AFB353163D1}" type="pres">
      <dgm:prSet presAssocID="{DE344A83-3AB5-47D7-9769-F07D7872483E}" presName="compositeNode" presStyleCnt="0">
        <dgm:presLayoutVars>
          <dgm:bulletEnabled val="1"/>
        </dgm:presLayoutVars>
      </dgm:prSet>
      <dgm:spPr/>
    </dgm:pt>
    <dgm:pt modelId="{6D5A115A-518E-4211-879F-7A2DC0478E31}" type="pres">
      <dgm:prSet presAssocID="{DE344A83-3AB5-47D7-9769-F07D7872483E}" presName="bgRect" presStyleLbl="bgAccFollowNode1" presStyleIdx="4" presStyleCnt="5"/>
      <dgm:spPr/>
    </dgm:pt>
    <dgm:pt modelId="{E3055E5E-0116-45AC-A258-A58B739CDA9D}" type="pres">
      <dgm:prSet presAssocID="{43B8B184-267B-4CCC-8601-C3C396554301}" presName="sibTransNodeCircle" presStyleLbl="alignNode1" presStyleIdx="8" presStyleCnt="10">
        <dgm:presLayoutVars>
          <dgm:chMax val="0"/>
          <dgm:bulletEnabled/>
        </dgm:presLayoutVars>
      </dgm:prSet>
      <dgm:spPr/>
    </dgm:pt>
    <dgm:pt modelId="{BA56C978-F0BC-41A0-927E-36E75405C217}" type="pres">
      <dgm:prSet presAssocID="{DE344A83-3AB5-47D7-9769-F07D7872483E}" presName="bottomLine" presStyleLbl="alignNode1" presStyleIdx="9" presStyleCnt="10">
        <dgm:presLayoutVars/>
      </dgm:prSet>
      <dgm:spPr/>
    </dgm:pt>
    <dgm:pt modelId="{FE8C2547-DFD2-47B3-B22B-FCC3466A6C30}" type="pres">
      <dgm:prSet presAssocID="{DE344A83-3AB5-47D7-9769-F07D7872483E}" presName="nodeText" presStyleLbl="bgAccFollowNode1" presStyleIdx="4" presStyleCnt="5">
        <dgm:presLayoutVars>
          <dgm:bulletEnabled val="1"/>
        </dgm:presLayoutVars>
      </dgm:prSet>
      <dgm:spPr/>
    </dgm:pt>
  </dgm:ptLst>
  <dgm:cxnLst>
    <dgm:cxn modelId="{65205410-4AB3-48BD-8F60-4A699021E754}" type="presOf" srcId="{E7E99FEE-AEEE-4021-8FAE-F53BCBB229FA}" destId="{2DE20F16-C8E2-4964-A68E-0446C1CC6FAB}" srcOrd="0" destOrd="0" presId="urn:microsoft.com/office/officeart/2016/7/layout/BasicLinearProcessNumbered"/>
    <dgm:cxn modelId="{C11E3D17-FD5B-4835-923F-0B645F302232}" type="presOf" srcId="{D34CCCBC-675E-49A0-95A4-026435F2811B}" destId="{99AB0A33-9254-4C99-B077-3963D9BD1A9C}" srcOrd="0" destOrd="0" presId="urn:microsoft.com/office/officeart/2016/7/layout/BasicLinearProcessNumbered"/>
    <dgm:cxn modelId="{E79DC421-548F-45AA-AFEE-BB2EF1804F4F}" type="presOf" srcId="{8366F513-4E4D-4531-BBDB-4215DA9B5439}" destId="{74935DDC-2426-4349-BFB0-44DD2003F73D}" srcOrd="0" destOrd="0" presId="urn:microsoft.com/office/officeart/2016/7/layout/BasicLinearProcessNumbered"/>
    <dgm:cxn modelId="{B3A8FB24-B17B-4F47-8267-10385AF8DE02}" srcId="{F1471BFB-5DCA-483F-ACDA-7DD9094A5089}" destId="{E7E99FEE-AEEE-4021-8FAE-F53BCBB229FA}" srcOrd="2" destOrd="0" parTransId="{4043D791-BBA3-4555-B8A3-34528BD53B00}" sibTransId="{4A87F831-6BB1-481B-9E03-49068487C498}"/>
    <dgm:cxn modelId="{C57C6527-1CDC-49C1-96E1-66F3C1D92867}" type="presOf" srcId="{D34CCCBC-675E-49A0-95A4-026435F2811B}" destId="{9A496F87-CCE1-4B68-AD27-036D8A827DB9}" srcOrd="1" destOrd="0" presId="urn:microsoft.com/office/officeart/2016/7/layout/BasicLinearProcessNumbered"/>
    <dgm:cxn modelId="{D0159727-A604-4BF9-BCCB-59BBD7A99FB8}" type="presOf" srcId="{DE344A83-3AB5-47D7-9769-F07D7872483E}" destId="{6D5A115A-518E-4211-879F-7A2DC0478E31}" srcOrd="0" destOrd="0" presId="urn:microsoft.com/office/officeart/2016/7/layout/BasicLinearProcessNumbered"/>
    <dgm:cxn modelId="{D6A0412A-B565-4AED-9614-8743958CB4B0}" type="presOf" srcId="{F1471BFB-5DCA-483F-ACDA-7DD9094A5089}" destId="{B5FA91EB-4F3B-44E0-A159-A55D8D3B9441}" srcOrd="0" destOrd="0" presId="urn:microsoft.com/office/officeart/2016/7/layout/BasicLinearProcessNumbered"/>
    <dgm:cxn modelId="{EE1F1B5B-D02F-4FA6-ABC6-571FBF5FF6DD}" srcId="{F1471BFB-5DCA-483F-ACDA-7DD9094A5089}" destId="{DE344A83-3AB5-47D7-9769-F07D7872483E}" srcOrd="4" destOrd="0" parTransId="{FEF396D3-7825-49E4-96D5-301F975453E9}" sibTransId="{43B8B184-267B-4CCC-8601-C3C396554301}"/>
    <dgm:cxn modelId="{98FFEA66-DA87-4B33-A885-19CF919ED8AD}" srcId="{F1471BFB-5DCA-483F-ACDA-7DD9094A5089}" destId="{8C8B285D-8242-41C3-86FF-9A8F56B754C5}" srcOrd="0" destOrd="0" parTransId="{9121D907-98BE-4F11-A6DB-D77C9D020700}" sibTransId="{24BB5916-7EBD-4DA6-A423-E7AFBD83CFE0}"/>
    <dgm:cxn modelId="{A1CBE149-778D-4718-AC64-0684AC45F27A}" type="presOf" srcId="{43B8B184-267B-4CCC-8601-C3C396554301}" destId="{E3055E5E-0116-45AC-A258-A58B739CDA9D}" srcOrd="0" destOrd="0" presId="urn:microsoft.com/office/officeart/2016/7/layout/BasicLinearProcessNumbered"/>
    <dgm:cxn modelId="{701A2085-4BA9-4CD9-BD17-21DD3D92E266}" type="presOf" srcId="{8C8B285D-8242-41C3-86FF-9A8F56B754C5}" destId="{03787165-EAE1-42D3-B2A1-39342D21E073}" srcOrd="1" destOrd="0" presId="urn:microsoft.com/office/officeart/2016/7/layout/BasicLinearProcessNumbered"/>
    <dgm:cxn modelId="{914AC8A2-F20E-47D7-A477-10CCDE797094}" type="presOf" srcId="{5911EB78-144C-45F6-9032-3A0A3E2BB1C0}" destId="{4DE3E447-044E-46C7-B785-0756A1B13130}" srcOrd="0" destOrd="0" presId="urn:microsoft.com/office/officeart/2016/7/layout/BasicLinearProcessNumbered"/>
    <dgm:cxn modelId="{5C64D7B2-6070-431C-8DAA-D59E4C8399F7}" type="presOf" srcId="{24BB5916-7EBD-4DA6-A423-E7AFBD83CFE0}" destId="{18C9538A-7C1D-4BFD-8EAA-0145D1F03F97}" srcOrd="0" destOrd="0" presId="urn:microsoft.com/office/officeart/2016/7/layout/BasicLinearProcessNumbered"/>
    <dgm:cxn modelId="{890263C7-391E-41D4-85A8-F176284998C3}" srcId="{F1471BFB-5DCA-483F-ACDA-7DD9094A5089}" destId="{D2ACB967-1FC9-4756-9F36-C9E881E1857A}" srcOrd="3" destOrd="0" parTransId="{D872A1F0-A23F-4D0E-B854-9BDB356B5327}" sibTransId="{8366F513-4E4D-4531-BBDB-4215DA9B5439}"/>
    <dgm:cxn modelId="{E286E9DA-9AED-466A-81E7-7005FF87B798}" type="presOf" srcId="{D2ACB967-1FC9-4756-9F36-C9E881E1857A}" destId="{CA34AD62-DC96-4114-9801-C211393B2A11}" srcOrd="1" destOrd="0" presId="urn:microsoft.com/office/officeart/2016/7/layout/BasicLinearProcessNumbered"/>
    <dgm:cxn modelId="{295490DC-0760-4BA2-85A3-0C0CE1A3BB3E}" type="presOf" srcId="{D2ACB967-1FC9-4756-9F36-C9E881E1857A}" destId="{E7A2B3CF-89FF-4A22-B70A-2300B090FA58}" srcOrd="0" destOrd="0" presId="urn:microsoft.com/office/officeart/2016/7/layout/BasicLinearProcessNumbered"/>
    <dgm:cxn modelId="{6C6EBCEB-1F49-4E7B-A808-C6E9010543B5}" srcId="{F1471BFB-5DCA-483F-ACDA-7DD9094A5089}" destId="{D34CCCBC-675E-49A0-95A4-026435F2811B}" srcOrd="1" destOrd="0" parTransId="{B9C344CC-8E0D-415B-BC22-2E255CF996ED}" sibTransId="{5911EB78-144C-45F6-9032-3A0A3E2BB1C0}"/>
    <dgm:cxn modelId="{86B352ED-7763-4D15-85F4-D97B3E8CC113}" type="presOf" srcId="{4A87F831-6BB1-481B-9E03-49068487C498}" destId="{6F67E0BC-18E9-4BA8-9FC1-0DCEB78EA569}" srcOrd="0" destOrd="0" presId="urn:microsoft.com/office/officeart/2016/7/layout/BasicLinearProcessNumbered"/>
    <dgm:cxn modelId="{AEC50DF3-2FE5-4014-B690-EA3AB54206D6}" type="presOf" srcId="{8C8B285D-8242-41C3-86FF-9A8F56B754C5}" destId="{8BF065B2-6343-4757-B9A5-7D77F8D1F1CD}" srcOrd="0" destOrd="0" presId="urn:microsoft.com/office/officeart/2016/7/layout/BasicLinearProcessNumbered"/>
    <dgm:cxn modelId="{97D74BF4-0169-48D6-A66C-04933E896522}" type="presOf" srcId="{E7E99FEE-AEEE-4021-8FAE-F53BCBB229FA}" destId="{5815FACF-34C4-443A-8226-85795C1E748C}" srcOrd="1" destOrd="0" presId="urn:microsoft.com/office/officeart/2016/7/layout/BasicLinearProcessNumbered"/>
    <dgm:cxn modelId="{E07ADAFF-B2EB-4CF7-B431-79C4CCAD1323}" type="presOf" srcId="{DE344A83-3AB5-47D7-9769-F07D7872483E}" destId="{FE8C2547-DFD2-47B3-B22B-FCC3466A6C30}" srcOrd="1" destOrd="0" presId="urn:microsoft.com/office/officeart/2016/7/layout/BasicLinearProcessNumbered"/>
    <dgm:cxn modelId="{3F7BC625-3DDC-44BD-BFCB-6AD0D8B5421A}" type="presParOf" srcId="{B5FA91EB-4F3B-44E0-A159-A55D8D3B9441}" destId="{5664652A-75B4-4552-AE4F-B0E36CA56A48}" srcOrd="0" destOrd="0" presId="urn:microsoft.com/office/officeart/2016/7/layout/BasicLinearProcessNumbered"/>
    <dgm:cxn modelId="{840AA98A-64AA-43E2-A94F-4E6D6B161C77}" type="presParOf" srcId="{5664652A-75B4-4552-AE4F-B0E36CA56A48}" destId="{8BF065B2-6343-4757-B9A5-7D77F8D1F1CD}" srcOrd="0" destOrd="0" presId="urn:microsoft.com/office/officeart/2016/7/layout/BasicLinearProcessNumbered"/>
    <dgm:cxn modelId="{63FA3A5F-2F76-48C5-A5E7-70D3CD621402}" type="presParOf" srcId="{5664652A-75B4-4552-AE4F-B0E36CA56A48}" destId="{18C9538A-7C1D-4BFD-8EAA-0145D1F03F97}" srcOrd="1" destOrd="0" presId="urn:microsoft.com/office/officeart/2016/7/layout/BasicLinearProcessNumbered"/>
    <dgm:cxn modelId="{7AA301A6-FE91-45FC-8CCC-85111CE49D21}" type="presParOf" srcId="{5664652A-75B4-4552-AE4F-B0E36CA56A48}" destId="{1C0C5F15-167E-4B1F-82CE-A00239ACEDB5}" srcOrd="2" destOrd="0" presId="urn:microsoft.com/office/officeart/2016/7/layout/BasicLinearProcessNumbered"/>
    <dgm:cxn modelId="{70081DB0-EE0A-44B8-BE13-A887183B363E}" type="presParOf" srcId="{5664652A-75B4-4552-AE4F-B0E36CA56A48}" destId="{03787165-EAE1-42D3-B2A1-39342D21E073}" srcOrd="3" destOrd="0" presId="urn:microsoft.com/office/officeart/2016/7/layout/BasicLinearProcessNumbered"/>
    <dgm:cxn modelId="{24B59F3B-2E87-4080-81E7-AE7ED797A0B6}" type="presParOf" srcId="{B5FA91EB-4F3B-44E0-A159-A55D8D3B9441}" destId="{27879C60-CE0B-4836-95F8-56326171E78B}" srcOrd="1" destOrd="0" presId="urn:microsoft.com/office/officeart/2016/7/layout/BasicLinearProcessNumbered"/>
    <dgm:cxn modelId="{143C321F-863B-41D2-98DD-D52DA2A3C052}" type="presParOf" srcId="{B5FA91EB-4F3B-44E0-A159-A55D8D3B9441}" destId="{572BCF2A-8D70-482E-AE62-3498D73E30AE}" srcOrd="2" destOrd="0" presId="urn:microsoft.com/office/officeart/2016/7/layout/BasicLinearProcessNumbered"/>
    <dgm:cxn modelId="{E883A33C-4A37-4CC6-B094-614A3B372D88}" type="presParOf" srcId="{572BCF2A-8D70-482E-AE62-3498D73E30AE}" destId="{99AB0A33-9254-4C99-B077-3963D9BD1A9C}" srcOrd="0" destOrd="0" presId="urn:microsoft.com/office/officeart/2016/7/layout/BasicLinearProcessNumbered"/>
    <dgm:cxn modelId="{ED66FACC-A765-4F47-A666-CB826847A593}" type="presParOf" srcId="{572BCF2A-8D70-482E-AE62-3498D73E30AE}" destId="{4DE3E447-044E-46C7-B785-0756A1B13130}" srcOrd="1" destOrd="0" presId="urn:microsoft.com/office/officeart/2016/7/layout/BasicLinearProcessNumbered"/>
    <dgm:cxn modelId="{A3393B7E-F69D-44D6-B127-1A1D5B9ECBA0}" type="presParOf" srcId="{572BCF2A-8D70-482E-AE62-3498D73E30AE}" destId="{1495B296-4151-4D9E-BA95-B051490DF1E3}" srcOrd="2" destOrd="0" presId="urn:microsoft.com/office/officeart/2016/7/layout/BasicLinearProcessNumbered"/>
    <dgm:cxn modelId="{AB2E46E7-75B4-4974-B354-4BFE7591C176}" type="presParOf" srcId="{572BCF2A-8D70-482E-AE62-3498D73E30AE}" destId="{9A496F87-CCE1-4B68-AD27-036D8A827DB9}" srcOrd="3" destOrd="0" presId="urn:microsoft.com/office/officeart/2016/7/layout/BasicLinearProcessNumbered"/>
    <dgm:cxn modelId="{25BEFC06-3B24-4D8D-A086-90953FB70012}" type="presParOf" srcId="{B5FA91EB-4F3B-44E0-A159-A55D8D3B9441}" destId="{D1846556-7EC9-4D17-A253-C0B0EB7F9290}" srcOrd="3" destOrd="0" presId="urn:microsoft.com/office/officeart/2016/7/layout/BasicLinearProcessNumbered"/>
    <dgm:cxn modelId="{6A9CC3C7-AB36-494A-93D2-657A3C7516CF}" type="presParOf" srcId="{B5FA91EB-4F3B-44E0-A159-A55D8D3B9441}" destId="{55BC4C82-C0C4-4780-81AF-F9BE03CC2208}" srcOrd="4" destOrd="0" presId="urn:microsoft.com/office/officeart/2016/7/layout/BasicLinearProcessNumbered"/>
    <dgm:cxn modelId="{C3BC80BA-0D64-4D72-9047-7FE7F4C5B360}" type="presParOf" srcId="{55BC4C82-C0C4-4780-81AF-F9BE03CC2208}" destId="{2DE20F16-C8E2-4964-A68E-0446C1CC6FAB}" srcOrd="0" destOrd="0" presId="urn:microsoft.com/office/officeart/2016/7/layout/BasicLinearProcessNumbered"/>
    <dgm:cxn modelId="{8CD741D3-389D-498B-95F6-0EEC4BEB6484}" type="presParOf" srcId="{55BC4C82-C0C4-4780-81AF-F9BE03CC2208}" destId="{6F67E0BC-18E9-4BA8-9FC1-0DCEB78EA569}" srcOrd="1" destOrd="0" presId="urn:microsoft.com/office/officeart/2016/7/layout/BasicLinearProcessNumbered"/>
    <dgm:cxn modelId="{07EB715A-6C6C-400D-8891-4B4E164679AE}" type="presParOf" srcId="{55BC4C82-C0C4-4780-81AF-F9BE03CC2208}" destId="{F0DC32E3-4669-4EAF-9176-DE04F9B54C4D}" srcOrd="2" destOrd="0" presId="urn:microsoft.com/office/officeart/2016/7/layout/BasicLinearProcessNumbered"/>
    <dgm:cxn modelId="{94894320-C36E-462A-996D-199916B3B3F1}" type="presParOf" srcId="{55BC4C82-C0C4-4780-81AF-F9BE03CC2208}" destId="{5815FACF-34C4-443A-8226-85795C1E748C}" srcOrd="3" destOrd="0" presId="urn:microsoft.com/office/officeart/2016/7/layout/BasicLinearProcessNumbered"/>
    <dgm:cxn modelId="{A556EA66-432C-45EE-AE26-D34B36C48AB6}" type="presParOf" srcId="{B5FA91EB-4F3B-44E0-A159-A55D8D3B9441}" destId="{56E39296-80E5-4E40-885C-DA838F52EF02}" srcOrd="5" destOrd="0" presId="urn:microsoft.com/office/officeart/2016/7/layout/BasicLinearProcessNumbered"/>
    <dgm:cxn modelId="{16F49A80-9BF1-456E-AA7E-3D24659E581E}" type="presParOf" srcId="{B5FA91EB-4F3B-44E0-A159-A55D8D3B9441}" destId="{99C6277B-B190-414A-B2A1-6F574CE333EB}" srcOrd="6" destOrd="0" presId="urn:microsoft.com/office/officeart/2016/7/layout/BasicLinearProcessNumbered"/>
    <dgm:cxn modelId="{56E75999-9F31-409C-BC40-CACC8FA4BBF5}" type="presParOf" srcId="{99C6277B-B190-414A-B2A1-6F574CE333EB}" destId="{E7A2B3CF-89FF-4A22-B70A-2300B090FA58}" srcOrd="0" destOrd="0" presId="urn:microsoft.com/office/officeart/2016/7/layout/BasicLinearProcessNumbered"/>
    <dgm:cxn modelId="{2119BE9F-FCAA-490D-8AC2-44811CAD3392}" type="presParOf" srcId="{99C6277B-B190-414A-B2A1-6F574CE333EB}" destId="{74935DDC-2426-4349-BFB0-44DD2003F73D}" srcOrd="1" destOrd="0" presId="urn:microsoft.com/office/officeart/2016/7/layout/BasicLinearProcessNumbered"/>
    <dgm:cxn modelId="{8772947D-D3C2-48BD-8818-B536063B550B}" type="presParOf" srcId="{99C6277B-B190-414A-B2A1-6F574CE333EB}" destId="{E300937C-D813-4A69-A0FE-992BB9354AC9}" srcOrd="2" destOrd="0" presId="urn:microsoft.com/office/officeart/2016/7/layout/BasicLinearProcessNumbered"/>
    <dgm:cxn modelId="{5C44C335-B156-4889-8324-E6BAF7DB38C0}" type="presParOf" srcId="{99C6277B-B190-414A-B2A1-6F574CE333EB}" destId="{CA34AD62-DC96-4114-9801-C211393B2A11}" srcOrd="3" destOrd="0" presId="urn:microsoft.com/office/officeart/2016/7/layout/BasicLinearProcessNumbered"/>
    <dgm:cxn modelId="{24ABA5BA-9F6A-42DC-BF94-07E3837E7919}" type="presParOf" srcId="{B5FA91EB-4F3B-44E0-A159-A55D8D3B9441}" destId="{486EC18A-E8CF-403A-A86E-37B31BE6A13A}" srcOrd="7" destOrd="0" presId="urn:microsoft.com/office/officeart/2016/7/layout/BasicLinearProcessNumbered"/>
    <dgm:cxn modelId="{FC884A35-CD11-4516-A916-4ADA296A8607}" type="presParOf" srcId="{B5FA91EB-4F3B-44E0-A159-A55D8D3B9441}" destId="{D797F600-8467-472E-BE19-3AFB353163D1}" srcOrd="8" destOrd="0" presId="urn:microsoft.com/office/officeart/2016/7/layout/BasicLinearProcessNumbered"/>
    <dgm:cxn modelId="{03B749D1-3608-4A67-8F9C-CBEDF62EE375}" type="presParOf" srcId="{D797F600-8467-472E-BE19-3AFB353163D1}" destId="{6D5A115A-518E-4211-879F-7A2DC0478E31}" srcOrd="0" destOrd="0" presId="urn:microsoft.com/office/officeart/2016/7/layout/BasicLinearProcessNumbered"/>
    <dgm:cxn modelId="{7A5F9B02-C8E5-4600-BA55-2020A3960155}" type="presParOf" srcId="{D797F600-8467-472E-BE19-3AFB353163D1}" destId="{E3055E5E-0116-45AC-A258-A58B739CDA9D}" srcOrd="1" destOrd="0" presId="urn:microsoft.com/office/officeart/2016/7/layout/BasicLinearProcessNumbered"/>
    <dgm:cxn modelId="{F8B108E2-0100-4EFE-8967-96C707DB0BE4}" type="presParOf" srcId="{D797F600-8467-472E-BE19-3AFB353163D1}" destId="{BA56C978-F0BC-41A0-927E-36E75405C217}" srcOrd="2" destOrd="0" presId="urn:microsoft.com/office/officeart/2016/7/layout/BasicLinearProcessNumbered"/>
    <dgm:cxn modelId="{0FC95C96-569F-495D-B62D-4BE00A021DCB}" type="presParOf" srcId="{D797F600-8467-472E-BE19-3AFB353163D1}" destId="{FE8C2547-DFD2-47B3-B22B-FCC3466A6C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AC43C-48BF-4435-A608-819695D3DF0D}"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DBE73151-8D17-4609-841D-2856F44D8659}">
      <dgm:prSet/>
      <dgm:spPr/>
      <dgm:t>
        <a:bodyPr/>
        <a:lstStyle/>
        <a:p>
          <a:pPr rtl="0"/>
          <a:r>
            <a:rPr lang="en-US" dirty="0"/>
            <a:t>1. Connect the circuit as shown in figure.</a:t>
          </a:r>
          <a:r>
            <a:rPr lang="en-US" dirty="0">
              <a:latin typeface="Gill Sans Nova"/>
            </a:rPr>
            <a:t> </a:t>
          </a:r>
          <a:endParaRPr lang="en-US" dirty="0"/>
        </a:p>
      </dgm:t>
    </dgm:pt>
    <dgm:pt modelId="{1FEE480E-D3CC-492D-936C-4F6AFCB48F81}" type="parTrans" cxnId="{814F967C-4A57-4677-8BBB-9E55E6041DB1}">
      <dgm:prSet/>
      <dgm:spPr/>
      <dgm:t>
        <a:bodyPr/>
        <a:lstStyle/>
        <a:p>
          <a:endParaRPr lang="en-US"/>
        </a:p>
      </dgm:t>
    </dgm:pt>
    <dgm:pt modelId="{3044BF5D-A0C7-4CE7-B589-8AF82E187F95}" type="sibTrans" cxnId="{814F967C-4A57-4677-8BBB-9E55E6041DB1}">
      <dgm:prSet phldrT="1" phldr="0"/>
      <dgm:spPr/>
      <dgm:t>
        <a:bodyPr/>
        <a:lstStyle/>
        <a:p>
          <a:r>
            <a:rPr lang="en-US"/>
            <a:t>1</a:t>
          </a:r>
        </a:p>
      </dgm:t>
    </dgm:pt>
    <dgm:pt modelId="{05487A56-0605-4757-81B2-26F011CE9C9D}">
      <dgm:prSet/>
      <dgm:spPr/>
      <dgm:t>
        <a:bodyPr/>
        <a:lstStyle/>
        <a:p>
          <a:pPr rtl="0"/>
          <a:r>
            <a:rPr lang="en-US" dirty="0"/>
            <a:t>2. Set the DC input voltage V</a:t>
          </a:r>
          <a:r>
            <a:rPr lang="en-US" baseline="-25000" dirty="0"/>
            <a:t>IN</a:t>
          </a:r>
          <a:r>
            <a:rPr lang="en-US" dirty="0"/>
            <a:t> = 8V constant and vary the DRB from 1KΩ to 10KΩ in steps of 1KΩ.</a:t>
          </a:r>
          <a:r>
            <a:rPr lang="en-US" dirty="0">
              <a:latin typeface="Gill Sans Nova"/>
            </a:rPr>
            <a:t> </a:t>
          </a:r>
          <a:endParaRPr lang="en-US" dirty="0"/>
        </a:p>
      </dgm:t>
    </dgm:pt>
    <dgm:pt modelId="{AAF70CD1-5080-4E28-B8B5-B795E1509BA2}" type="parTrans" cxnId="{4B1CCEA8-AEF0-4E48-885D-71E238E6D33B}">
      <dgm:prSet/>
      <dgm:spPr/>
      <dgm:t>
        <a:bodyPr/>
        <a:lstStyle/>
        <a:p>
          <a:endParaRPr lang="en-US"/>
        </a:p>
      </dgm:t>
    </dgm:pt>
    <dgm:pt modelId="{E5AFC3E6-6EC0-4521-89F2-173033069E53}" type="sibTrans" cxnId="{4B1CCEA8-AEF0-4E48-885D-71E238E6D33B}">
      <dgm:prSet phldrT="2" phldr="0"/>
      <dgm:spPr/>
      <dgm:t>
        <a:bodyPr/>
        <a:lstStyle/>
        <a:p>
          <a:r>
            <a:rPr lang="en-US"/>
            <a:t>2</a:t>
          </a:r>
        </a:p>
      </dgm:t>
    </dgm:pt>
    <dgm:pt modelId="{4157AC6E-18C5-4512-931C-F9F1649747FE}">
      <dgm:prSet/>
      <dgm:spPr/>
      <dgm:t>
        <a:bodyPr/>
        <a:lstStyle/>
        <a:p>
          <a:r>
            <a:rPr lang="en-US" dirty="0"/>
            <a:t>3. Note down the corresponding output voltage (Vo) in voltmeter and current (I) in ammeter.</a:t>
          </a:r>
        </a:p>
      </dgm:t>
    </dgm:pt>
    <dgm:pt modelId="{BF558DE6-88DF-4EB9-BF44-0C502A365A1C}" type="parTrans" cxnId="{1DB4C209-908B-4578-A83B-C1CC770482DE}">
      <dgm:prSet/>
      <dgm:spPr/>
      <dgm:t>
        <a:bodyPr/>
        <a:lstStyle/>
        <a:p>
          <a:endParaRPr lang="en-US"/>
        </a:p>
      </dgm:t>
    </dgm:pt>
    <dgm:pt modelId="{FE97B9D0-2856-4886-99C8-F055530A9E2E}" type="sibTrans" cxnId="{1DB4C209-908B-4578-A83B-C1CC770482DE}">
      <dgm:prSet phldrT="3" phldr="0"/>
      <dgm:spPr/>
      <dgm:t>
        <a:bodyPr/>
        <a:lstStyle/>
        <a:p>
          <a:r>
            <a:rPr lang="en-US"/>
            <a:t>3</a:t>
          </a:r>
        </a:p>
      </dgm:t>
    </dgm:pt>
    <dgm:pt modelId="{1D139447-5236-4722-BAB3-6128859E002F}">
      <dgm:prSet/>
      <dgm:spPr/>
      <dgm:t>
        <a:bodyPr/>
        <a:lstStyle/>
        <a:p>
          <a:pPr rtl="0"/>
          <a:r>
            <a:rPr lang="en-US" dirty="0"/>
            <a:t>4. To note down the no load voltage (</a:t>
          </a:r>
          <a:r>
            <a:rPr lang="en-US" dirty="0">
              <a:latin typeface="Gill Sans Nova"/>
            </a:rPr>
            <a:t>VNL</a:t>
          </a:r>
          <a:r>
            <a:rPr lang="en-US" dirty="0"/>
            <a:t>) remove the DRB connections and note down the no load voltage (VNL) across the voltmeter (Vo).</a:t>
          </a:r>
          <a:r>
            <a:rPr lang="en-US" dirty="0">
              <a:latin typeface="Gill Sans Nova"/>
            </a:rPr>
            <a:t>                                </a:t>
          </a:r>
        </a:p>
      </dgm:t>
    </dgm:pt>
    <dgm:pt modelId="{7B4B59B6-E2AE-4DAA-83CA-C62D6C069953}" type="parTrans" cxnId="{D6DB8EFC-9734-4D73-B1C3-E706C3E1B029}">
      <dgm:prSet/>
      <dgm:spPr/>
      <dgm:t>
        <a:bodyPr/>
        <a:lstStyle/>
        <a:p>
          <a:endParaRPr lang="en-US"/>
        </a:p>
      </dgm:t>
    </dgm:pt>
    <dgm:pt modelId="{C3505AF2-F147-47C0-9CE5-7D21784D4013}" type="sibTrans" cxnId="{D6DB8EFC-9734-4D73-B1C3-E706C3E1B029}">
      <dgm:prSet phldrT="4" phldr="0"/>
      <dgm:spPr/>
      <dgm:t>
        <a:bodyPr/>
        <a:lstStyle/>
        <a:p>
          <a:r>
            <a:rPr lang="en-US"/>
            <a:t>4</a:t>
          </a:r>
        </a:p>
      </dgm:t>
    </dgm:pt>
    <dgm:pt modelId="{03BE28B7-4F67-411B-AB0A-264B0812583E}">
      <dgm:prSet/>
      <dgm:spPr/>
      <dgm:t>
        <a:bodyPr/>
        <a:lstStyle/>
        <a:p>
          <a:r>
            <a:rPr lang="en-US" dirty="0"/>
            <a:t>5. When the </a:t>
          </a:r>
          <a:r>
            <a:rPr lang="en-US" dirty="0" err="1"/>
            <a:t>zener</a:t>
          </a:r>
          <a:r>
            <a:rPr lang="en-US" dirty="0"/>
            <a:t> diode reaches break down region and note down the full load voltage (VFL) across the voltmeter (Vo).</a:t>
          </a:r>
        </a:p>
      </dgm:t>
    </dgm:pt>
    <dgm:pt modelId="{C101EEDB-E6F3-4742-9B02-CFFBA6F223B0}" type="parTrans" cxnId="{FAB02F73-341D-44B7-8897-0AA001269AB6}">
      <dgm:prSet/>
      <dgm:spPr/>
      <dgm:t>
        <a:bodyPr/>
        <a:lstStyle/>
        <a:p>
          <a:endParaRPr lang="en-US"/>
        </a:p>
      </dgm:t>
    </dgm:pt>
    <dgm:pt modelId="{23F1E43B-C24F-40D4-A44C-3B4DC0F285CD}" type="sibTrans" cxnId="{FAB02F73-341D-44B7-8897-0AA001269AB6}">
      <dgm:prSet phldrT="5" phldr="0"/>
      <dgm:spPr/>
      <dgm:t>
        <a:bodyPr/>
        <a:lstStyle/>
        <a:p>
          <a:r>
            <a:rPr lang="en-US"/>
            <a:t>5</a:t>
          </a:r>
        </a:p>
      </dgm:t>
    </dgm:pt>
    <dgm:pt modelId="{29A634B0-347F-4E6F-BA76-1DD9704B4474}">
      <dgm:prSet/>
      <dgm:spPr/>
      <dgm:t>
        <a:bodyPr/>
        <a:lstStyle/>
        <a:p>
          <a:pPr rtl="0"/>
          <a:r>
            <a:rPr lang="en-US" dirty="0"/>
            <a:t>6. Calculate the percentage load regulation using formula Percentage of load regulation</a:t>
          </a:r>
          <a:r>
            <a:rPr lang="en-US" dirty="0">
              <a:latin typeface="Gill Sans Nova"/>
            </a:rPr>
            <a:t> </a:t>
          </a:r>
          <a:endParaRPr lang="en-US" dirty="0"/>
        </a:p>
      </dgm:t>
    </dgm:pt>
    <dgm:pt modelId="{6F7EF4BD-8011-4A42-B992-3B4BD50E4576}" type="parTrans" cxnId="{0A89FD6F-92C9-4ED9-B3BE-35F0357A5726}">
      <dgm:prSet/>
      <dgm:spPr/>
      <dgm:t>
        <a:bodyPr/>
        <a:lstStyle/>
        <a:p>
          <a:endParaRPr lang="en-US"/>
        </a:p>
      </dgm:t>
    </dgm:pt>
    <dgm:pt modelId="{2ABB1447-5C9E-4B86-A521-22389F14A058}" type="sibTrans" cxnId="{0A89FD6F-92C9-4ED9-B3BE-35F0357A5726}">
      <dgm:prSet phldrT="6" phldr="0"/>
      <dgm:spPr/>
      <dgm:t>
        <a:bodyPr/>
        <a:lstStyle/>
        <a:p>
          <a:r>
            <a:rPr lang="en-US"/>
            <a:t>6</a:t>
          </a:r>
        </a:p>
      </dgm:t>
    </dgm:pt>
    <dgm:pt modelId="{7B3EB87D-63B9-4876-8BCE-C36C979B83E2}">
      <dgm:prSet/>
      <dgm:spPr/>
      <dgm:t>
        <a:bodyPr/>
        <a:lstStyle/>
        <a:p>
          <a:r>
            <a:rPr lang="en-US" dirty="0"/>
            <a:t>7. Plot the graph V</a:t>
          </a:r>
          <a:r>
            <a:rPr lang="en-US" baseline="-25000" dirty="0"/>
            <a:t>o</a:t>
          </a:r>
          <a:r>
            <a:rPr lang="en-US" dirty="0"/>
            <a:t> v/s R</a:t>
          </a:r>
          <a:r>
            <a:rPr lang="en-US" baseline="-25000" dirty="0"/>
            <a:t>L</a:t>
          </a:r>
          <a:r>
            <a:rPr lang="en-US" dirty="0"/>
            <a:t>.</a:t>
          </a:r>
        </a:p>
      </dgm:t>
    </dgm:pt>
    <dgm:pt modelId="{D138D90F-4B8E-43B5-9E74-6E8F310D1DF5}" type="parTrans" cxnId="{F4A80054-EB62-44F1-AE95-EB82A3E62CD4}">
      <dgm:prSet/>
      <dgm:spPr/>
      <dgm:t>
        <a:bodyPr/>
        <a:lstStyle/>
        <a:p>
          <a:endParaRPr lang="en-US"/>
        </a:p>
      </dgm:t>
    </dgm:pt>
    <dgm:pt modelId="{B6BC5CE0-AD73-445A-BCB7-100BF421CA47}" type="sibTrans" cxnId="{F4A80054-EB62-44F1-AE95-EB82A3E62CD4}">
      <dgm:prSet phldrT="7" phldr="0"/>
      <dgm:spPr/>
      <dgm:t>
        <a:bodyPr/>
        <a:lstStyle/>
        <a:p>
          <a:r>
            <a:rPr lang="en-US"/>
            <a:t>7</a:t>
          </a:r>
        </a:p>
      </dgm:t>
    </dgm:pt>
    <dgm:pt modelId="{AC93958E-CA89-4DE5-AE96-0A1329DF691C}" type="pres">
      <dgm:prSet presAssocID="{E86AC43C-48BF-4435-A608-819695D3DF0D}" presName="linearFlow" presStyleCnt="0">
        <dgm:presLayoutVars>
          <dgm:dir/>
          <dgm:animLvl val="lvl"/>
          <dgm:resizeHandles val="exact"/>
        </dgm:presLayoutVars>
      </dgm:prSet>
      <dgm:spPr/>
    </dgm:pt>
    <dgm:pt modelId="{F92CA636-01F0-4F16-A974-F24935740D20}" type="pres">
      <dgm:prSet presAssocID="{DBE73151-8D17-4609-841D-2856F44D8659}" presName="compositeNode" presStyleCnt="0"/>
      <dgm:spPr/>
    </dgm:pt>
    <dgm:pt modelId="{B7492A4B-733F-46F9-8EDD-649936B47AAB}" type="pres">
      <dgm:prSet presAssocID="{DBE73151-8D17-4609-841D-2856F44D8659}" presName="parTx" presStyleLbl="node1" presStyleIdx="0" presStyleCnt="0">
        <dgm:presLayoutVars>
          <dgm:chMax val="0"/>
          <dgm:chPref val="0"/>
          <dgm:bulletEnabled val="1"/>
        </dgm:presLayoutVars>
      </dgm:prSet>
      <dgm:spPr/>
    </dgm:pt>
    <dgm:pt modelId="{F345F74A-27D8-4B95-AE22-0041C7596841}" type="pres">
      <dgm:prSet presAssocID="{DBE73151-8D17-4609-841D-2856F44D8659}" presName="parSh" presStyleCnt="0"/>
      <dgm:spPr/>
    </dgm:pt>
    <dgm:pt modelId="{4F6DA4CC-98D4-4865-9281-6709487CDA43}" type="pres">
      <dgm:prSet presAssocID="{DBE73151-8D17-4609-841D-2856F44D8659}" presName="lineNode" presStyleLbl="alignAccFollowNode1" presStyleIdx="0" presStyleCnt="21"/>
      <dgm:spPr/>
    </dgm:pt>
    <dgm:pt modelId="{85E64796-C6C0-462C-A3F1-1A4F0848FAA2}" type="pres">
      <dgm:prSet presAssocID="{DBE73151-8D17-4609-841D-2856F44D8659}" presName="lineArrowNode" presStyleLbl="alignAccFollowNode1" presStyleIdx="1" presStyleCnt="21"/>
      <dgm:spPr/>
    </dgm:pt>
    <dgm:pt modelId="{DBC7AC63-E4B4-48FF-AEDE-8354D4EBC34E}" type="pres">
      <dgm:prSet presAssocID="{3044BF5D-A0C7-4CE7-B589-8AF82E187F95}" presName="sibTransNodeCircle" presStyleLbl="alignNode1" presStyleIdx="0" presStyleCnt="7">
        <dgm:presLayoutVars>
          <dgm:chMax val="0"/>
          <dgm:bulletEnabled/>
        </dgm:presLayoutVars>
      </dgm:prSet>
      <dgm:spPr/>
    </dgm:pt>
    <dgm:pt modelId="{73028500-0F5B-4B03-BAAB-2F685B658B81}" type="pres">
      <dgm:prSet presAssocID="{3044BF5D-A0C7-4CE7-B589-8AF82E187F95}" presName="spacerBetweenCircleAndCallout" presStyleCnt="0">
        <dgm:presLayoutVars/>
      </dgm:prSet>
      <dgm:spPr/>
    </dgm:pt>
    <dgm:pt modelId="{0F2A447A-840D-4671-9BF0-4088BB7AA6A9}" type="pres">
      <dgm:prSet presAssocID="{DBE73151-8D17-4609-841D-2856F44D8659}" presName="nodeText" presStyleLbl="alignAccFollowNode1" presStyleIdx="2" presStyleCnt="21">
        <dgm:presLayoutVars>
          <dgm:bulletEnabled val="1"/>
        </dgm:presLayoutVars>
      </dgm:prSet>
      <dgm:spPr/>
    </dgm:pt>
    <dgm:pt modelId="{B770005B-17D3-4F62-B141-609D76597853}" type="pres">
      <dgm:prSet presAssocID="{3044BF5D-A0C7-4CE7-B589-8AF82E187F95}" presName="sibTransComposite" presStyleCnt="0"/>
      <dgm:spPr/>
    </dgm:pt>
    <dgm:pt modelId="{37975DC5-24B9-4E74-B18D-650734B4832F}" type="pres">
      <dgm:prSet presAssocID="{05487A56-0605-4757-81B2-26F011CE9C9D}" presName="compositeNode" presStyleCnt="0"/>
      <dgm:spPr/>
    </dgm:pt>
    <dgm:pt modelId="{90F5E9E7-CDCB-472D-A59E-CC09E4B69B49}" type="pres">
      <dgm:prSet presAssocID="{05487A56-0605-4757-81B2-26F011CE9C9D}" presName="parTx" presStyleLbl="node1" presStyleIdx="0" presStyleCnt="0">
        <dgm:presLayoutVars>
          <dgm:chMax val="0"/>
          <dgm:chPref val="0"/>
          <dgm:bulletEnabled val="1"/>
        </dgm:presLayoutVars>
      </dgm:prSet>
      <dgm:spPr/>
    </dgm:pt>
    <dgm:pt modelId="{A9E60A81-B747-4D8F-8936-B2F325DB612E}" type="pres">
      <dgm:prSet presAssocID="{05487A56-0605-4757-81B2-26F011CE9C9D}" presName="parSh" presStyleCnt="0"/>
      <dgm:spPr/>
    </dgm:pt>
    <dgm:pt modelId="{FCA4F2C8-42F8-4249-AE33-4EA307501474}" type="pres">
      <dgm:prSet presAssocID="{05487A56-0605-4757-81B2-26F011CE9C9D}" presName="lineNode" presStyleLbl="alignAccFollowNode1" presStyleIdx="3" presStyleCnt="21"/>
      <dgm:spPr/>
    </dgm:pt>
    <dgm:pt modelId="{AED32D2F-1B4D-4272-B778-D963B58915F3}" type="pres">
      <dgm:prSet presAssocID="{05487A56-0605-4757-81B2-26F011CE9C9D}" presName="lineArrowNode" presStyleLbl="alignAccFollowNode1" presStyleIdx="4" presStyleCnt="21"/>
      <dgm:spPr/>
    </dgm:pt>
    <dgm:pt modelId="{2738EA1B-C54C-4F91-A89D-99EEC200C28B}" type="pres">
      <dgm:prSet presAssocID="{E5AFC3E6-6EC0-4521-89F2-173033069E53}" presName="sibTransNodeCircle" presStyleLbl="alignNode1" presStyleIdx="1" presStyleCnt="7">
        <dgm:presLayoutVars>
          <dgm:chMax val="0"/>
          <dgm:bulletEnabled/>
        </dgm:presLayoutVars>
      </dgm:prSet>
      <dgm:spPr/>
    </dgm:pt>
    <dgm:pt modelId="{E81E4A4B-8048-4B30-BD6D-5196B7FF7437}" type="pres">
      <dgm:prSet presAssocID="{E5AFC3E6-6EC0-4521-89F2-173033069E53}" presName="spacerBetweenCircleAndCallout" presStyleCnt="0">
        <dgm:presLayoutVars/>
      </dgm:prSet>
      <dgm:spPr/>
    </dgm:pt>
    <dgm:pt modelId="{DB3B8646-ED41-4EC9-B436-5782E0CAF2D7}" type="pres">
      <dgm:prSet presAssocID="{05487A56-0605-4757-81B2-26F011CE9C9D}" presName="nodeText" presStyleLbl="alignAccFollowNode1" presStyleIdx="5" presStyleCnt="21">
        <dgm:presLayoutVars>
          <dgm:bulletEnabled val="1"/>
        </dgm:presLayoutVars>
      </dgm:prSet>
      <dgm:spPr/>
    </dgm:pt>
    <dgm:pt modelId="{56AB9768-B7D4-4861-95F9-812C881E7BA4}" type="pres">
      <dgm:prSet presAssocID="{E5AFC3E6-6EC0-4521-89F2-173033069E53}" presName="sibTransComposite" presStyleCnt="0"/>
      <dgm:spPr/>
    </dgm:pt>
    <dgm:pt modelId="{C14240B3-C7A7-4813-BFF0-1F6D525C4838}" type="pres">
      <dgm:prSet presAssocID="{4157AC6E-18C5-4512-931C-F9F1649747FE}" presName="compositeNode" presStyleCnt="0"/>
      <dgm:spPr/>
    </dgm:pt>
    <dgm:pt modelId="{F1E97203-0629-4F68-9AE8-F47C5EB0309A}" type="pres">
      <dgm:prSet presAssocID="{4157AC6E-18C5-4512-931C-F9F1649747FE}" presName="parTx" presStyleLbl="node1" presStyleIdx="0" presStyleCnt="0">
        <dgm:presLayoutVars>
          <dgm:chMax val="0"/>
          <dgm:chPref val="0"/>
          <dgm:bulletEnabled val="1"/>
        </dgm:presLayoutVars>
      </dgm:prSet>
      <dgm:spPr/>
    </dgm:pt>
    <dgm:pt modelId="{15E5121B-CC28-45E2-8F94-A0744B2E0CCB}" type="pres">
      <dgm:prSet presAssocID="{4157AC6E-18C5-4512-931C-F9F1649747FE}" presName="parSh" presStyleCnt="0"/>
      <dgm:spPr/>
    </dgm:pt>
    <dgm:pt modelId="{446F28EA-D177-476D-ABCF-7379A5490B13}" type="pres">
      <dgm:prSet presAssocID="{4157AC6E-18C5-4512-931C-F9F1649747FE}" presName="lineNode" presStyleLbl="alignAccFollowNode1" presStyleIdx="6" presStyleCnt="21"/>
      <dgm:spPr/>
    </dgm:pt>
    <dgm:pt modelId="{7A65518F-E684-4BE5-B64D-11B40AE3B495}" type="pres">
      <dgm:prSet presAssocID="{4157AC6E-18C5-4512-931C-F9F1649747FE}" presName="lineArrowNode" presStyleLbl="alignAccFollowNode1" presStyleIdx="7" presStyleCnt="21"/>
      <dgm:spPr/>
    </dgm:pt>
    <dgm:pt modelId="{695EB2C9-DFB5-408F-BCF5-2D6DE8B1A2E4}" type="pres">
      <dgm:prSet presAssocID="{FE97B9D0-2856-4886-99C8-F055530A9E2E}" presName="sibTransNodeCircle" presStyleLbl="alignNode1" presStyleIdx="2" presStyleCnt="7">
        <dgm:presLayoutVars>
          <dgm:chMax val="0"/>
          <dgm:bulletEnabled/>
        </dgm:presLayoutVars>
      </dgm:prSet>
      <dgm:spPr/>
    </dgm:pt>
    <dgm:pt modelId="{9AD15919-01A2-4458-90CB-83848856F0E5}" type="pres">
      <dgm:prSet presAssocID="{FE97B9D0-2856-4886-99C8-F055530A9E2E}" presName="spacerBetweenCircleAndCallout" presStyleCnt="0">
        <dgm:presLayoutVars/>
      </dgm:prSet>
      <dgm:spPr/>
    </dgm:pt>
    <dgm:pt modelId="{453B034B-9FDE-455F-8465-B84DAFA427D7}" type="pres">
      <dgm:prSet presAssocID="{4157AC6E-18C5-4512-931C-F9F1649747FE}" presName="nodeText" presStyleLbl="alignAccFollowNode1" presStyleIdx="8" presStyleCnt="21">
        <dgm:presLayoutVars>
          <dgm:bulletEnabled val="1"/>
        </dgm:presLayoutVars>
      </dgm:prSet>
      <dgm:spPr/>
    </dgm:pt>
    <dgm:pt modelId="{C248F1BF-61F1-49B0-A353-999E873F6978}" type="pres">
      <dgm:prSet presAssocID="{FE97B9D0-2856-4886-99C8-F055530A9E2E}" presName="sibTransComposite" presStyleCnt="0"/>
      <dgm:spPr/>
    </dgm:pt>
    <dgm:pt modelId="{4AB732C2-5B71-4AFF-9C45-D262D33F5DA8}" type="pres">
      <dgm:prSet presAssocID="{1D139447-5236-4722-BAB3-6128859E002F}" presName="compositeNode" presStyleCnt="0"/>
      <dgm:spPr/>
    </dgm:pt>
    <dgm:pt modelId="{017209E6-75D0-45B0-B58D-BC9C3C1AC33B}" type="pres">
      <dgm:prSet presAssocID="{1D139447-5236-4722-BAB3-6128859E002F}" presName="parTx" presStyleLbl="node1" presStyleIdx="0" presStyleCnt="0">
        <dgm:presLayoutVars>
          <dgm:chMax val="0"/>
          <dgm:chPref val="0"/>
          <dgm:bulletEnabled val="1"/>
        </dgm:presLayoutVars>
      </dgm:prSet>
      <dgm:spPr/>
    </dgm:pt>
    <dgm:pt modelId="{B39C36A4-7DAA-4AEA-93B5-A7A1AAAE1D6A}" type="pres">
      <dgm:prSet presAssocID="{1D139447-5236-4722-BAB3-6128859E002F}" presName="parSh" presStyleCnt="0"/>
      <dgm:spPr/>
    </dgm:pt>
    <dgm:pt modelId="{DC9644E7-F8C4-417A-B927-CC13D77AC248}" type="pres">
      <dgm:prSet presAssocID="{1D139447-5236-4722-BAB3-6128859E002F}" presName="lineNode" presStyleLbl="alignAccFollowNode1" presStyleIdx="9" presStyleCnt="21"/>
      <dgm:spPr/>
    </dgm:pt>
    <dgm:pt modelId="{112B827F-7CC2-4CD7-A677-905DCE8744F3}" type="pres">
      <dgm:prSet presAssocID="{1D139447-5236-4722-BAB3-6128859E002F}" presName="lineArrowNode" presStyleLbl="alignAccFollowNode1" presStyleIdx="10" presStyleCnt="21"/>
      <dgm:spPr/>
    </dgm:pt>
    <dgm:pt modelId="{D163BEA8-FC56-4E69-9B10-F159BE7A48D3}" type="pres">
      <dgm:prSet presAssocID="{C3505AF2-F147-47C0-9CE5-7D21784D4013}" presName="sibTransNodeCircle" presStyleLbl="alignNode1" presStyleIdx="3" presStyleCnt="7">
        <dgm:presLayoutVars>
          <dgm:chMax val="0"/>
          <dgm:bulletEnabled/>
        </dgm:presLayoutVars>
      </dgm:prSet>
      <dgm:spPr/>
    </dgm:pt>
    <dgm:pt modelId="{6A32C555-8CFD-4379-BCC6-E0BA90097256}" type="pres">
      <dgm:prSet presAssocID="{C3505AF2-F147-47C0-9CE5-7D21784D4013}" presName="spacerBetweenCircleAndCallout" presStyleCnt="0">
        <dgm:presLayoutVars/>
      </dgm:prSet>
      <dgm:spPr/>
    </dgm:pt>
    <dgm:pt modelId="{347CA0CD-8855-437B-8A40-C5F05F5ECC17}" type="pres">
      <dgm:prSet presAssocID="{1D139447-5236-4722-BAB3-6128859E002F}" presName="nodeText" presStyleLbl="alignAccFollowNode1" presStyleIdx="11" presStyleCnt="21">
        <dgm:presLayoutVars>
          <dgm:bulletEnabled val="1"/>
        </dgm:presLayoutVars>
      </dgm:prSet>
      <dgm:spPr/>
    </dgm:pt>
    <dgm:pt modelId="{404428D4-A62C-4C63-A9E4-14E3B7C0B6E5}" type="pres">
      <dgm:prSet presAssocID="{C3505AF2-F147-47C0-9CE5-7D21784D4013}" presName="sibTransComposite" presStyleCnt="0"/>
      <dgm:spPr/>
    </dgm:pt>
    <dgm:pt modelId="{89709D2F-7925-4F26-BAFD-8E32E1CCCE0B}" type="pres">
      <dgm:prSet presAssocID="{03BE28B7-4F67-411B-AB0A-264B0812583E}" presName="compositeNode" presStyleCnt="0"/>
      <dgm:spPr/>
    </dgm:pt>
    <dgm:pt modelId="{AC8C5642-8BD9-49C0-BF83-1CD6A205C179}" type="pres">
      <dgm:prSet presAssocID="{03BE28B7-4F67-411B-AB0A-264B0812583E}" presName="parTx" presStyleLbl="node1" presStyleIdx="0" presStyleCnt="0">
        <dgm:presLayoutVars>
          <dgm:chMax val="0"/>
          <dgm:chPref val="0"/>
          <dgm:bulletEnabled val="1"/>
        </dgm:presLayoutVars>
      </dgm:prSet>
      <dgm:spPr/>
    </dgm:pt>
    <dgm:pt modelId="{083608BB-C074-425E-AED8-FF5007F37939}" type="pres">
      <dgm:prSet presAssocID="{03BE28B7-4F67-411B-AB0A-264B0812583E}" presName="parSh" presStyleCnt="0"/>
      <dgm:spPr/>
    </dgm:pt>
    <dgm:pt modelId="{18FCA35A-7DF5-49FD-BFF3-FB83C75EAD25}" type="pres">
      <dgm:prSet presAssocID="{03BE28B7-4F67-411B-AB0A-264B0812583E}" presName="lineNode" presStyleLbl="alignAccFollowNode1" presStyleIdx="12" presStyleCnt="21"/>
      <dgm:spPr/>
    </dgm:pt>
    <dgm:pt modelId="{334E548E-74BB-444D-B45D-D0E3101329BF}" type="pres">
      <dgm:prSet presAssocID="{03BE28B7-4F67-411B-AB0A-264B0812583E}" presName="lineArrowNode" presStyleLbl="alignAccFollowNode1" presStyleIdx="13" presStyleCnt="21"/>
      <dgm:spPr/>
    </dgm:pt>
    <dgm:pt modelId="{3349A47E-F73E-4F2F-B6AE-D528DFD9BA9B}" type="pres">
      <dgm:prSet presAssocID="{23F1E43B-C24F-40D4-A44C-3B4DC0F285CD}" presName="sibTransNodeCircle" presStyleLbl="alignNode1" presStyleIdx="4" presStyleCnt="7">
        <dgm:presLayoutVars>
          <dgm:chMax val="0"/>
          <dgm:bulletEnabled/>
        </dgm:presLayoutVars>
      </dgm:prSet>
      <dgm:spPr/>
    </dgm:pt>
    <dgm:pt modelId="{E42C79DD-CA87-4113-AA91-77F2D7EFD675}" type="pres">
      <dgm:prSet presAssocID="{23F1E43B-C24F-40D4-A44C-3B4DC0F285CD}" presName="spacerBetweenCircleAndCallout" presStyleCnt="0">
        <dgm:presLayoutVars/>
      </dgm:prSet>
      <dgm:spPr/>
    </dgm:pt>
    <dgm:pt modelId="{690B286E-5F0C-46ED-935E-A8A51F89A4DE}" type="pres">
      <dgm:prSet presAssocID="{03BE28B7-4F67-411B-AB0A-264B0812583E}" presName="nodeText" presStyleLbl="alignAccFollowNode1" presStyleIdx="14" presStyleCnt="21">
        <dgm:presLayoutVars>
          <dgm:bulletEnabled val="1"/>
        </dgm:presLayoutVars>
      </dgm:prSet>
      <dgm:spPr/>
    </dgm:pt>
    <dgm:pt modelId="{6BDF410E-F7B2-486E-9DFC-E2373345CBB1}" type="pres">
      <dgm:prSet presAssocID="{23F1E43B-C24F-40D4-A44C-3B4DC0F285CD}" presName="sibTransComposite" presStyleCnt="0"/>
      <dgm:spPr/>
    </dgm:pt>
    <dgm:pt modelId="{0506FB2A-59CF-49FD-B21F-D8972005C0E4}" type="pres">
      <dgm:prSet presAssocID="{29A634B0-347F-4E6F-BA76-1DD9704B4474}" presName="compositeNode" presStyleCnt="0"/>
      <dgm:spPr/>
    </dgm:pt>
    <dgm:pt modelId="{74C75321-2C73-4DD8-AE1C-8779EDAC0058}" type="pres">
      <dgm:prSet presAssocID="{29A634B0-347F-4E6F-BA76-1DD9704B4474}" presName="parTx" presStyleLbl="node1" presStyleIdx="0" presStyleCnt="0">
        <dgm:presLayoutVars>
          <dgm:chMax val="0"/>
          <dgm:chPref val="0"/>
          <dgm:bulletEnabled val="1"/>
        </dgm:presLayoutVars>
      </dgm:prSet>
      <dgm:spPr/>
    </dgm:pt>
    <dgm:pt modelId="{B2260375-416B-4943-9EF0-1402E5ABA7FA}" type="pres">
      <dgm:prSet presAssocID="{29A634B0-347F-4E6F-BA76-1DD9704B4474}" presName="parSh" presStyleCnt="0"/>
      <dgm:spPr/>
    </dgm:pt>
    <dgm:pt modelId="{CB53FF2C-C255-4E9F-B46C-A08246A30473}" type="pres">
      <dgm:prSet presAssocID="{29A634B0-347F-4E6F-BA76-1DD9704B4474}" presName="lineNode" presStyleLbl="alignAccFollowNode1" presStyleIdx="15" presStyleCnt="21"/>
      <dgm:spPr/>
    </dgm:pt>
    <dgm:pt modelId="{94BEDA22-6A27-43AB-8732-6359F6FC7E27}" type="pres">
      <dgm:prSet presAssocID="{29A634B0-347F-4E6F-BA76-1DD9704B4474}" presName="lineArrowNode" presStyleLbl="alignAccFollowNode1" presStyleIdx="16" presStyleCnt="21"/>
      <dgm:spPr/>
    </dgm:pt>
    <dgm:pt modelId="{AC246F0A-0E84-42BA-9776-19DD5D4687BB}" type="pres">
      <dgm:prSet presAssocID="{2ABB1447-5C9E-4B86-A521-22389F14A058}" presName="sibTransNodeCircle" presStyleLbl="alignNode1" presStyleIdx="5" presStyleCnt="7">
        <dgm:presLayoutVars>
          <dgm:chMax val="0"/>
          <dgm:bulletEnabled/>
        </dgm:presLayoutVars>
      </dgm:prSet>
      <dgm:spPr/>
    </dgm:pt>
    <dgm:pt modelId="{9B1F64E9-FEE5-49AE-BE64-13D2CC62D9B9}" type="pres">
      <dgm:prSet presAssocID="{2ABB1447-5C9E-4B86-A521-22389F14A058}" presName="spacerBetweenCircleAndCallout" presStyleCnt="0">
        <dgm:presLayoutVars/>
      </dgm:prSet>
      <dgm:spPr/>
    </dgm:pt>
    <dgm:pt modelId="{0303EA82-6D1C-430E-8E8E-F917293E819A}" type="pres">
      <dgm:prSet presAssocID="{29A634B0-347F-4E6F-BA76-1DD9704B4474}" presName="nodeText" presStyleLbl="alignAccFollowNode1" presStyleIdx="17" presStyleCnt="21">
        <dgm:presLayoutVars>
          <dgm:bulletEnabled val="1"/>
        </dgm:presLayoutVars>
      </dgm:prSet>
      <dgm:spPr/>
    </dgm:pt>
    <dgm:pt modelId="{AF276D01-A131-43A5-9CB8-9C1ACBAF9FE2}" type="pres">
      <dgm:prSet presAssocID="{2ABB1447-5C9E-4B86-A521-22389F14A058}" presName="sibTransComposite" presStyleCnt="0"/>
      <dgm:spPr/>
    </dgm:pt>
    <dgm:pt modelId="{698BCB69-EA38-40C9-8381-80E3A1842A91}" type="pres">
      <dgm:prSet presAssocID="{7B3EB87D-63B9-4876-8BCE-C36C979B83E2}" presName="compositeNode" presStyleCnt="0"/>
      <dgm:spPr/>
    </dgm:pt>
    <dgm:pt modelId="{16CDA9F1-C0E5-41F5-BAE8-1BAFF4EA5B30}" type="pres">
      <dgm:prSet presAssocID="{7B3EB87D-63B9-4876-8BCE-C36C979B83E2}" presName="parTx" presStyleLbl="node1" presStyleIdx="0" presStyleCnt="0">
        <dgm:presLayoutVars>
          <dgm:chMax val="0"/>
          <dgm:chPref val="0"/>
          <dgm:bulletEnabled val="1"/>
        </dgm:presLayoutVars>
      </dgm:prSet>
      <dgm:spPr/>
    </dgm:pt>
    <dgm:pt modelId="{7881ECF5-13F6-4322-9767-52ED7972F70A}" type="pres">
      <dgm:prSet presAssocID="{7B3EB87D-63B9-4876-8BCE-C36C979B83E2}" presName="parSh" presStyleCnt="0"/>
      <dgm:spPr/>
    </dgm:pt>
    <dgm:pt modelId="{144F64E8-29C8-4643-8816-F6FFC20B462B}" type="pres">
      <dgm:prSet presAssocID="{7B3EB87D-63B9-4876-8BCE-C36C979B83E2}" presName="lineNode" presStyleLbl="alignAccFollowNode1" presStyleIdx="18" presStyleCnt="21"/>
      <dgm:spPr/>
    </dgm:pt>
    <dgm:pt modelId="{2E92E880-9EC4-427D-9F5C-2A2F9C07B28A}" type="pres">
      <dgm:prSet presAssocID="{7B3EB87D-63B9-4876-8BCE-C36C979B83E2}" presName="lineArrowNode" presStyleLbl="alignAccFollowNode1" presStyleIdx="19" presStyleCnt="21"/>
      <dgm:spPr/>
    </dgm:pt>
    <dgm:pt modelId="{A6EBC3F2-155E-45BF-B48E-50FC0E46A9FF}" type="pres">
      <dgm:prSet presAssocID="{B6BC5CE0-AD73-445A-BCB7-100BF421CA47}" presName="sibTransNodeCircle" presStyleLbl="alignNode1" presStyleIdx="6" presStyleCnt="7">
        <dgm:presLayoutVars>
          <dgm:chMax val="0"/>
          <dgm:bulletEnabled/>
        </dgm:presLayoutVars>
      </dgm:prSet>
      <dgm:spPr/>
    </dgm:pt>
    <dgm:pt modelId="{9E20C193-41D2-4481-8133-04E90E36FFEF}" type="pres">
      <dgm:prSet presAssocID="{B6BC5CE0-AD73-445A-BCB7-100BF421CA47}" presName="spacerBetweenCircleAndCallout" presStyleCnt="0">
        <dgm:presLayoutVars/>
      </dgm:prSet>
      <dgm:spPr/>
    </dgm:pt>
    <dgm:pt modelId="{0A0B3D6D-0DA0-4AF7-88CC-058E5B78CF79}" type="pres">
      <dgm:prSet presAssocID="{7B3EB87D-63B9-4876-8BCE-C36C979B83E2}" presName="nodeText" presStyleLbl="alignAccFollowNode1" presStyleIdx="20" presStyleCnt="21">
        <dgm:presLayoutVars>
          <dgm:bulletEnabled val="1"/>
        </dgm:presLayoutVars>
      </dgm:prSet>
      <dgm:spPr/>
    </dgm:pt>
  </dgm:ptLst>
  <dgm:cxnLst>
    <dgm:cxn modelId="{21735C01-30F8-4D71-8DCF-52C4681DEAD7}" type="presOf" srcId="{DBE73151-8D17-4609-841D-2856F44D8659}" destId="{0F2A447A-840D-4671-9BF0-4088BB7AA6A9}" srcOrd="0" destOrd="0" presId="urn:microsoft.com/office/officeart/2016/7/layout/LinearArrowProcessNumbered"/>
    <dgm:cxn modelId="{1DB4C209-908B-4578-A83B-C1CC770482DE}" srcId="{E86AC43C-48BF-4435-A608-819695D3DF0D}" destId="{4157AC6E-18C5-4512-931C-F9F1649747FE}" srcOrd="2" destOrd="0" parTransId="{BF558DE6-88DF-4EB9-BF44-0C502A365A1C}" sibTransId="{FE97B9D0-2856-4886-99C8-F055530A9E2E}"/>
    <dgm:cxn modelId="{D8CA9514-36A8-40EC-AAC1-48CE7717FBAC}" type="presOf" srcId="{23F1E43B-C24F-40D4-A44C-3B4DC0F285CD}" destId="{3349A47E-F73E-4F2F-B6AE-D528DFD9BA9B}" srcOrd="0" destOrd="0" presId="urn:microsoft.com/office/officeart/2016/7/layout/LinearArrowProcessNumbered"/>
    <dgm:cxn modelId="{6EDA1931-B4E2-4100-9B1F-C030992CA3B8}" type="presOf" srcId="{B6BC5CE0-AD73-445A-BCB7-100BF421CA47}" destId="{A6EBC3F2-155E-45BF-B48E-50FC0E46A9FF}" srcOrd="0" destOrd="0" presId="urn:microsoft.com/office/officeart/2016/7/layout/LinearArrowProcessNumbered"/>
    <dgm:cxn modelId="{02D7CF63-5476-4828-9509-0C05A7A3C64F}" type="presOf" srcId="{3044BF5D-A0C7-4CE7-B589-8AF82E187F95}" destId="{DBC7AC63-E4B4-48FF-AEDE-8354D4EBC34E}" srcOrd="0" destOrd="0" presId="urn:microsoft.com/office/officeart/2016/7/layout/LinearArrowProcessNumbered"/>
    <dgm:cxn modelId="{F8A3CE65-2965-4DAA-B87D-F2A25C889478}" type="presOf" srcId="{7B3EB87D-63B9-4876-8BCE-C36C979B83E2}" destId="{0A0B3D6D-0DA0-4AF7-88CC-058E5B78CF79}" srcOrd="0" destOrd="0" presId="urn:microsoft.com/office/officeart/2016/7/layout/LinearArrowProcessNumbered"/>
    <dgm:cxn modelId="{0A89FD6F-92C9-4ED9-B3BE-35F0357A5726}" srcId="{E86AC43C-48BF-4435-A608-819695D3DF0D}" destId="{29A634B0-347F-4E6F-BA76-1DD9704B4474}" srcOrd="5" destOrd="0" parTransId="{6F7EF4BD-8011-4A42-B992-3B4BD50E4576}" sibTransId="{2ABB1447-5C9E-4B86-A521-22389F14A058}"/>
    <dgm:cxn modelId="{FAB02F73-341D-44B7-8897-0AA001269AB6}" srcId="{E86AC43C-48BF-4435-A608-819695D3DF0D}" destId="{03BE28B7-4F67-411B-AB0A-264B0812583E}" srcOrd="4" destOrd="0" parTransId="{C101EEDB-E6F3-4742-9B02-CFFBA6F223B0}" sibTransId="{23F1E43B-C24F-40D4-A44C-3B4DC0F285CD}"/>
    <dgm:cxn modelId="{F4A80054-EB62-44F1-AE95-EB82A3E62CD4}" srcId="{E86AC43C-48BF-4435-A608-819695D3DF0D}" destId="{7B3EB87D-63B9-4876-8BCE-C36C979B83E2}" srcOrd="6" destOrd="0" parTransId="{D138D90F-4B8E-43B5-9E74-6E8F310D1DF5}" sibTransId="{B6BC5CE0-AD73-445A-BCB7-100BF421CA47}"/>
    <dgm:cxn modelId="{F5DCAD54-B147-4146-A872-704D7C0E75C9}" type="presOf" srcId="{03BE28B7-4F67-411B-AB0A-264B0812583E}" destId="{690B286E-5F0C-46ED-935E-A8A51F89A4DE}" srcOrd="0" destOrd="0" presId="urn:microsoft.com/office/officeart/2016/7/layout/LinearArrowProcessNumbered"/>
    <dgm:cxn modelId="{A8A2B875-69F6-49BF-A008-F7FD47D530F3}" type="presOf" srcId="{29A634B0-347F-4E6F-BA76-1DD9704B4474}" destId="{0303EA82-6D1C-430E-8E8E-F917293E819A}" srcOrd="0" destOrd="0" presId="urn:microsoft.com/office/officeart/2016/7/layout/LinearArrowProcessNumbered"/>
    <dgm:cxn modelId="{814F967C-4A57-4677-8BBB-9E55E6041DB1}" srcId="{E86AC43C-48BF-4435-A608-819695D3DF0D}" destId="{DBE73151-8D17-4609-841D-2856F44D8659}" srcOrd="0" destOrd="0" parTransId="{1FEE480E-D3CC-492D-936C-4F6AFCB48F81}" sibTransId="{3044BF5D-A0C7-4CE7-B589-8AF82E187F95}"/>
    <dgm:cxn modelId="{F6CBA385-277B-4A67-8D5F-339C7A56D6CC}" type="presOf" srcId="{E5AFC3E6-6EC0-4521-89F2-173033069E53}" destId="{2738EA1B-C54C-4F91-A89D-99EEC200C28B}" srcOrd="0" destOrd="0" presId="urn:microsoft.com/office/officeart/2016/7/layout/LinearArrowProcessNumbered"/>
    <dgm:cxn modelId="{72ADE28A-A5E2-4F3D-8709-17148CBF4C2C}" type="presOf" srcId="{E86AC43C-48BF-4435-A608-819695D3DF0D}" destId="{AC93958E-CA89-4DE5-AE96-0A1329DF691C}" srcOrd="0" destOrd="0" presId="urn:microsoft.com/office/officeart/2016/7/layout/LinearArrowProcessNumbered"/>
    <dgm:cxn modelId="{D005F093-6A21-44D6-95B7-9D0C4974F2DB}" type="presOf" srcId="{05487A56-0605-4757-81B2-26F011CE9C9D}" destId="{DB3B8646-ED41-4EC9-B436-5782E0CAF2D7}" srcOrd="0" destOrd="0" presId="urn:microsoft.com/office/officeart/2016/7/layout/LinearArrowProcessNumbered"/>
    <dgm:cxn modelId="{6F28B89C-2D3F-47A8-97D9-92FA7C60C7FF}" type="presOf" srcId="{4157AC6E-18C5-4512-931C-F9F1649747FE}" destId="{453B034B-9FDE-455F-8465-B84DAFA427D7}" srcOrd="0" destOrd="0" presId="urn:microsoft.com/office/officeart/2016/7/layout/LinearArrowProcessNumbered"/>
    <dgm:cxn modelId="{4B1CCEA8-AEF0-4E48-885D-71E238E6D33B}" srcId="{E86AC43C-48BF-4435-A608-819695D3DF0D}" destId="{05487A56-0605-4757-81B2-26F011CE9C9D}" srcOrd="1" destOrd="0" parTransId="{AAF70CD1-5080-4E28-B8B5-B795E1509BA2}" sibTransId="{E5AFC3E6-6EC0-4521-89F2-173033069E53}"/>
    <dgm:cxn modelId="{8CB0B5B5-BEF0-47E5-97D0-72710C384EA4}" type="presOf" srcId="{FE97B9D0-2856-4886-99C8-F055530A9E2E}" destId="{695EB2C9-DFB5-408F-BCF5-2D6DE8B1A2E4}" srcOrd="0" destOrd="0" presId="urn:microsoft.com/office/officeart/2016/7/layout/LinearArrowProcessNumbered"/>
    <dgm:cxn modelId="{E3D2CECF-CD3A-4038-A88C-1AA2AC91834F}" type="presOf" srcId="{1D139447-5236-4722-BAB3-6128859E002F}" destId="{347CA0CD-8855-437B-8A40-C5F05F5ECC17}" srcOrd="0" destOrd="0" presId="urn:microsoft.com/office/officeart/2016/7/layout/LinearArrowProcessNumbered"/>
    <dgm:cxn modelId="{6677ECDC-D0D9-4035-93A8-714757F17938}" type="presOf" srcId="{2ABB1447-5C9E-4B86-A521-22389F14A058}" destId="{AC246F0A-0E84-42BA-9776-19DD5D4687BB}" srcOrd="0" destOrd="0" presId="urn:microsoft.com/office/officeart/2016/7/layout/LinearArrowProcessNumbered"/>
    <dgm:cxn modelId="{E01093F4-3F43-4E0F-AAD9-D795E85EA267}" type="presOf" srcId="{C3505AF2-F147-47C0-9CE5-7D21784D4013}" destId="{D163BEA8-FC56-4E69-9B10-F159BE7A48D3}" srcOrd="0" destOrd="0" presId="urn:microsoft.com/office/officeart/2016/7/layout/LinearArrowProcessNumbered"/>
    <dgm:cxn modelId="{D6DB8EFC-9734-4D73-B1C3-E706C3E1B029}" srcId="{E86AC43C-48BF-4435-A608-819695D3DF0D}" destId="{1D139447-5236-4722-BAB3-6128859E002F}" srcOrd="3" destOrd="0" parTransId="{7B4B59B6-E2AE-4DAA-83CA-C62D6C069953}" sibTransId="{C3505AF2-F147-47C0-9CE5-7D21784D4013}"/>
    <dgm:cxn modelId="{E4CE39D4-1479-40B0-BD75-F2ED65E865C0}" type="presParOf" srcId="{AC93958E-CA89-4DE5-AE96-0A1329DF691C}" destId="{F92CA636-01F0-4F16-A974-F24935740D20}" srcOrd="0" destOrd="0" presId="urn:microsoft.com/office/officeart/2016/7/layout/LinearArrowProcessNumbered"/>
    <dgm:cxn modelId="{69761E70-A37C-4C06-AE91-469A03F9E593}" type="presParOf" srcId="{F92CA636-01F0-4F16-A974-F24935740D20}" destId="{B7492A4B-733F-46F9-8EDD-649936B47AAB}" srcOrd="0" destOrd="0" presId="urn:microsoft.com/office/officeart/2016/7/layout/LinearArrowProcessNumbered"/>
    <dgm:cxn modelId="{80458CDA-EA01-4D42-A47D-98BC98775D0A}" type="presParOf" srcId="{F92CA636-01F0-4F16-A974-F24935740D20}" destId="{F345F74A-27D8-4B95-AE22-0041C7596841}" srcOrd="1" destOrd="0" presId="urn:microsoft.com/office/officeart/2016/7/layout/LinearArrowProcessNumbered"/>
    <dgm:cxn modelId="{F99203A7-0A5E-4859-8C42-3C93EEF4C9D7}" type="presParOf" srcId="{F345F74A-27D8-4B95-AE22-0041C7596841}" destId="{4F6DA4CC-98D4-4865-9281-6709487CDA43}" srcOrd="0" destOrd="0" presId="urn:microsoft.com/office/officeart/2016/7/layout/LinearArrowProcessNumbered"/>
    <dgm:cxn modelId="{27F769C9-77D4-4A85-9465-A96463CEF161}" type="presParOf" srcId="{F345F74A-27D8-4B95-AE22-0041C7596841}" destId="{85E64796-C6C0-462C-A3F1-1A4F0848FAA2}" srcOrd="1" destOrd="0" presId="urn:microsoft.com/office/officeart/2016/7/layout/LinearArrowProcessNumbered"/>
    <dgm:cxn modelId="{ED1917D3-F68A-47E4-8BE6-5CC8996B3478}" type="presParOf" srcId="{F345F74A-27D8-4B95-AE22-0041C7596841}" destId="{DBC7AC63-E4B4-48FF-AEDE-8354D4EBC34E}" srcOrd="2" destOrd="0" presId="urn:microsoft.com/office/officeart/2016/7/layout/LinearArrowProcessNumbered"/>
    <dgm:cxn modelId="{9878291E-8CE8-427E-9224-7C4CD470AB29}" type="presParOf" srcId="{F345F74A-27D8-4B95-AE22-0041C7596841}" destId="{73028500-0F5B-4B03-BAAB-2F685B658B81}" srcOrd="3" destOrd="0" presId="urn:microsoft.com/office/officeart/2016/7/layout/LinearArrowProcessNumbered"/>
    <dgm:cxn modelId="{E33B0E80-768E-4601-8923-B5498BDCDC3F}" type="presParOf" srcId="{F92CA636-01F0-4F16-A974-F24935740D20}" destId="{0F2A447A-840D-4671-9BF0-4088BB7AA6A9}" srcOrd="2" destOrd="0" presId="urn:microsoft.com/office/officeart/2016/7/layout/LinearArrowProcessNumbered"/>
    <dgm:cxn modelId="{C07620E1-FA8F-4E42-97AE-8E867D0F2AF8}" type="presParOf" srcId="{AC93958E-CA89-4DE5-AE96-0A1329DF691C}" destId="{B770005B-17D3-4F62-B141-609D76597853}" srcOrd="1" destOrd="0" presId="urn:microsoft.com/office/officeart/2016/7/layout/LinearArrowProcessNumbered"/>
    <dgm:cxn modelId="{20E3E7E1-A634-4C26-AD21-5EDFAAA8749B}" type="presParOf" srcId="{AC93958E-CA89-4DE5-AE96-0A1329DF691C}" destId="{37975DC5-24B9-4E74-B18D-650734B4832F}" srcOrd="2" destOrd="0" presId="urn:microsoft.com/office/officeart/2016/7/layout/LinearArrowProcessNumbered"/>
    <dgm:cxn modelId="{B7EAE7EE-18F9-42D7-A444-539B1F75F038}" type="presParOf" srcId="{37975DC5-24B9-4E74-B18D-650734B4832F}" destId="{90F5E9E7-CDCB-472D-A59E-CC09E4B69B49}" srcOrd="0" destOrd="0" presId="urn:microsoft.com/office/officeart/2016/7/layout/LinearArrowProcessNumbered"/>
    <dgm:cxn modelId="{D36D520B-5FDC-4853-8869-664014DA6BA1}" type="presParOf" srcId="{37975DC5-24B9-4E74-B18D-650734B4832F}" destId="{A9E60A81-B747-4D8F-8936-B2F325DB612E}" srcOrd="1" destOrd="0" presId="urn:microsoft.com/office/officeart/2016/7/layout/LinearArrowProcessNumbered"/>
    <dgm:cxn modelId="{C499D0D6-F3B6-4167-914B-FA19A7821867}" type="presParOf" srcId="{A9E60A81-B747-4D8F-8936-B2F325DB612E}" destId="{FCA4F2C8-42F8-4249-AE33-4EA307501474}" srcOrd="0" destOrd="0" presId="urn:microsoft.com/office/officeart/2016/7/layout/LinearArrowProcessNumbered"/>
    <dgm:cxn modelId="{0B24645E-D8B3-4C2E-81AC-0D43BAFCC5A4}" type="presParOf" srcId="{A9E60A81-B747-4D8F-8936-B2F325DB612E}" destId="{AED32D2F-1B4D-4272-B778-D963B58915F3}" srcOrd="1" destOrd="0" presId="urn:microsoft.com/office/officeart/2016/7/layout/LinearArrowProcessNumbered"/>
    <dgm:cxn modelId="{8E8DF198-6ACC-44E5-8CCE-915A47799391}" type="presParOf" srcId="{A9E60A81-B747-4D8F-8936-B2F325DB612E}" destId="{2738EA1B-C54C-4F91-A89D-99EEC200C28B}" srcOrd="2" destOrd="0" presId="urn:microsoft.com/office/officeart/2016/7/layout/LinearArrowProcessNumbered"/>
    <dgm:cxn modelId="{E5B4186D-EFB3-4650-9F7D-C395C7D60C41}" type="presParOf" srcId="{A9E60A81-B747-4D8F-8936-B2F325DB612E}" destId="{E81E4A4B-8048-4B30-BD6D-5196B7FF7437}" srcOrd="3" destOrd="0" presId="urn:microsoft.com/office/officeart/2016/7/layout/LinearArrowProcessNumbered"/>
    <dgm:cxn modelId="{4C7081E5-F7B3-4DBD-A118-085E5BF69770}" type="presParOf" srcId="{37975DC5-24B9-4E74-B18D-650734B4832F}" destId="{DB3B8646-ED41-4EC9-B436-5782E0CAF2D7}" srcOrd="2" destOrd="0" presId="urn:microsoft.com/office/officeart/2016/7/layout/LinearArrowProcessNumbered"/>
    <dgm:cxn modelId="{B72B53AF-E557-423B-9238-48264D3C430C}" type="presParOf" srcId="{AC93958E-CA89-4DE5-AE96-0A1329DF691C}" destId="{56AB9768-B7D4-4861-95F9-812C881E7BA4}" srcOrd="3" destOrd="0" presId="urn:microsoft.com/office/officeart/2016/7/layout/LinearArrowProcessNumbered"/>
    <dgm:cxn modelId="{CC40D520-6A71-4C36-8541-737E194D711A}" type="presParOf" srcId="{AC93958E-CA89-4DE5-AE96-0A1329DF691C}" destId="{C14240B3-C7A7-4813-BFF0-1F6D525C4838}" srcOrd="4" destOrd="0" presId="urn:microsoft.com/office/officeart/2016/7/layout/LinearArrowProcessNumbered"/>
    <dgm:cxn modelId="{D5FE4C85-F479-4D12-8805-825D42F3739D}" type="presParOf" srcId="{C14240B3-C7A7-4813-BFF0-1F6D525C4838}" destId="{F1E97203-0629-4F68-9AE8-F47C5EB0309A}" srcOrd="0" destOrd="0" presId="urn:microsoft.com/office/officeart/2016/7/layout/LinearArrowProcessNumbered"/>
    <dgm:cxn modelId="{67014293-37D4-433E-AF7D-DED830C7CBCB}" type="presParOf" srcId="{C14240B3-C7A7-4813-BFF0-1F6D525C4838}" destId="{15E5121B-CC28-45E2-8F94-A0744B2E0CCB}" srcOrd="1" destOrd="0" presId="urn:microsoft.com/office/officeart/2016/7/layout/LinearArrowProcessNumbered"/>
    <dgm:cxn modelId="{FACB9211-04E4-4B8D-8C94-AF500DB014F6}" type="presParOf" srcId="{15E5121B-CC28-45E2-8F94-A0744B2E0CCB}" destId="{446F28EA-D177-476D-ABCF-7379A5490B13}" srcOrd="0" destOrd="0" presId="urn:microsoft.com/office/officeart/2016/7/layout/LinearArrowProcessNumbered"/>
    <dgm:cxn modelId="{B169B800-05D4-46E1-A4F1-63E7F10E6CF9}" type="presParOf" srcId="{15E5121B-CC28-45E2-8F94-A0744B2E0CCB}" destId="{7A65518F-E684-4BE5-B64D-11B40AE3B495}" srcOrd="1" destOrd="0" presId="urn:microsoft.com/office/officeart/2016/7/layout/LinearArrowProcessNumbered"/>
    <dgm:cxn modelId="{A4FD8C29-EDA7-42B6-8C14-1E452282D283}" type="presParOf" srcId="{15E5121B-CC28-45E2-8F94-A0744B2E0CCB}" destId="{695EB2C9-DFB5-408F-BCF5-2D6DE8B1A2E4}" srcOrd="2" destOrd="0" presId="urn:microsoft.com/office/officeart/2016/7/layout/LinearArrowProcessNumbered"/>
    <dgm:cxn modelId="{BB134BC9-8879-4ACF-AC8A-6987E85E4BEE}" type="presParOf" srcId="{15E5121B-CC28-45E2-8F94-A0744B2E0CCB}" destId="{9AD15919-01A2-4458-90CB-83848856F0E5}" srcOrd="3" destOrd="0" presId="urn:microsoft.com/office/officeart/2016/7/layout/LinearArrowProcessNumbered"/>
    <dgm:cxn modelId="{D095AA52-1B06-4869-AC10-26D315274B3D}" type="presParOf" srcId="{C14240B3-C7A7-4813-BFF0-1F6D525C4838}" destId="{453B034B-9FDE-455F-8465-B84DAFA427D7}" srcOrd="2" destOrd="0" presId="urn:microsoft.com/office/officeart/2016/7/layout/LinearArrowProcessNumbered"/>
    <dgm:cxn modelId="{937FAEB8-98FD-4952-A9A3-7266CC24D386}" type="presParOf" srcId="{AC93958E-CA89-4DE5-AE96-0A1329DF691C}" destId="{C248F1BF-61F1-49B0-A353-999E873F6978}" srcOrd="5" destOrd="0" presId="urn:microsoft.com/office/officeart/2016/7/layout/LinearArrowProcessNumbered"/>
    <dgm:cxn modelId="{1EF950B4-0011-4D4C-9B50-08591A192C61}" type="presParOf" srcId="{AC93958E-CA89-4DE5-AE96-0A1329DF691C}" destId="{4AB732C2-5B71-4AFF-9C45-D262D33F5DA8}" srcOrd="6" destOrd="0" presId="urn:microsoft.com/office/officeart/2016/7/layout/LinearArrowProcessNumbered"/>
    <dgm:cxn modelId="{D1B7A661-A880-4A4F-ABBA-0F1889D34AA7}" type="presParOf" srcId="{4AB732C2-5B71-4AFF-9C45-D262D33F5DA8}" destId="{017209E6-75D0-45B0-B58D-BC9C3C1AC33B}" srcOrd="0" destOrd="0" presId="urn:microsoft.com/office/officeart/2016/7/layout/LinearArrowProcessNumbered"/>
    <dgm:cxn modelId="{EE00DFDA-885C-43AE-9549-678AD4CF8B05}" type="presParOf" srcId="{4AB732C2-5B71-4AFF-9C45-D262D33F5DA8}" destId="{B39C36A4-7DAA-4AEA-93B5-A7A1AAAE1D6A}" srcOrd="1" destOrd="0" presId="urn:microsoft.com/office/officeart/2016/7/layout/LinearArrowProcessNumbered"/>
    <dgm:cxn modelId="{3D3A6AAD-6261-47D4-84EB-E55D22890EFE}" type="presParOf" srcId="{B39C36A4-7DAA-4AEA-93B5-A7A1AAAE1D6A}" destId="{DC9644E7-F8C4-417A-B927-CC13D77AC248}" srcOrd="0" destOrd="0" presId="urn:microsoft.com/office/officeart/2016/7/layout/LinearArrowProcessNumbered"/>
    <dgm:cxn modelId="{BBF66CA6-0BDC-4688-9844-458AD4F452C7}" type="presParOf" srcId="{B39C36A4-7DAA-4AEA-93B5-A7A1AAAE1D6A}" destId="{112B827F-7CC2-4CD7-A677-905DCE8744F3}" srcOrd="1" destOrd="0" presId="urn:microsoft.com/office/officeart/2016/7/layout/LinearArrowProcessNumbered"/>
    <dgm:cxn modelId="{32694F23-9114-4E7F-94CE-4F41D45BB111}" type="presParOf" srcId="{B39C36A4-7DAA-4AEA-93B5-A7A1AAAE1D6A}" destId="{D163BEA8-FC56-4E69-9B10-F159BE7A48D3}" srcOrd="2" destOrd="0" presId="urn:microsoft.com/office/officeart/2016/7/layout/LinearArrowProcessNumbered"/>
    <dgm:cxn modelId="{6E86B25A-E449-458F-901B-6119ABA6EE1A}" type="presParOf" srcId="{B39C36A4-7DAA-4AEA-93B5-A7A1AAAE1D6A}" destId="{6A32C555-8CFD-4379-BCC6-E0BA90097256}" srcOrd="3" destOrd="0" presId="urn:microsoft.com/office/officeart/2016/7/layout/LinearArrowProcessNumbered"/>
    <dgm:cxn modelId="{D05B28B5-F539-46E1-B927-4FFC9EE31BDC}" type="presParOf" srcId="{4AB732C2-5B71-4AFF-9C45-D262D33F5DA8}" destId="{347CA0CD-8855-437B-8A40-C5F05F5ECC17}" srcOrd="2" destOrd="0" presId="urn:microsoft.com/office/officeart/2016/7/layout/LinearArrowProcessNumbered"/>
    <dgm:cxn modelId="{831F2860-7826-4BE7-9588-0A0A70B82035}" type="presParOf" srcId="{AC93958E-CA89-4DE5-AE96-0A1329DF691C}" destId="{404428D4-A62C-4C63-A9E4-14E3B7C0B6E5}" srcOrd="7" destOrd="0" presId="urn:microsoft.com/office/officeart/2016/7/layout/LinearArrowProcessNumbered"/>
    <dgm:cxn modelId="{17A83AFC-8144-4FB3-AB3E-0A3993276FC8}" type="presParOf" srcId="{AC93958E-CA89-4DE5-AE96-0A1329DF691C}" destId="{89709D2F-7925-4F26-BAFD-8E32E1CCCE0B}" srcOrd="8" destOrd="0" presId="urn:microsoft.com/office/officeart/2016/7/layout/LinearArrowProcessNumbered"/>
    <dgm:cxn modelId="{26949586-AA32-4FCD-858C-D07FC6F70F10}" type="presParOf" srcId="{89709D2F-7925-4F26-BAFD-8E32E1CCCE0B}" destId="{AC8C5642-8BD9-49C0-BF83-1CD6A205C179}" srcOrd="0" destOrd="0" presId="urn:microsoft.com/office/officeart/2016/7/layout/LinearArrowProcessNumbered"/>
    <dgm:cxn modelId="{123C312D-9F6E-4EC2-8846-B5C7E65D553B}" type="presParOf" srcId="{89709D2F-7925-4F26-BAFD-8E32E1CCCE0B}" destId="{083608BB-C074-425E-AED8-FF5007F37939}" srcOrd="1" destOrd="0" presId="urn:microsoft.com/office/officeart/2016/7/layout/LinearArrowProcessNumbered"/>
    <dgm:cxn modelId="{93B58BFC-47DB-43E4-9E1F-21DC9CC7302E}" type="presParOf" srcId="{083608BB-C074-425E-AED8-FF5007F37939}" destId="{18FCA35A-7DF5-49FD-BFF3-FB83C75EAD25}" srcOrd="0" destOrd="0" presId="urn:microsoft.com/office/officeart/2016/7/layout/LinearArrowProcessNumbered"/>
    <dgm:cxn modelId="{6E63345F-A2AB-446F-A005-CDE9182184B8}" type="presParOf" srcId="{083608BB-C074-425E-AED8-FF5007F37939}" destId="{334E548E-74BB-444D-B45D-D0E3101329BF}" srcOrd="1" destOrd="0" presId="urn:microsoft.com/office/officeart/2016/7/layout/LinearArrowProcessNumbered"/>
    <dgm:cxn modelId="{99FCEB13-FF20-4955-9254-F3E5703ABBB5}" type="presParOf" srcId="{083608BB-C074-425E-AED8-FF5007F37939}" destId="{3349A47E-F73E-4F2F-B6AE-D528DFD9BA9B}" srcOrd="2" destOrd="0" presId="urn:microsoft.com/office/officeart/2016/7/layout/LinearArrowProcessNumbered"/>
    <dgm:cxn modelId="{1241D95B-93E5-4E80-84E7-64926B176784}" type="presParOf" srcId="{083608BB-C074-425E-AED8-FF5007F37939}" destId="{E42C79DD-CA87-4113-AA91-77F2D7EFD675}" srcOrd="3" destOrd="0" presId="urn:microsoft.com/office/officeart/2016/7/layout/LinearArrowProcessNumbered"/>
    <dgm:cxn modelId="{43F99E2D-C2C1-4FD8-9A2C-2EC871C07F15}" type="presParOf" srcId="{89709D2F-7925-4F26-BAFD-8E32E1CCCE0B}" destId="{690B286E-5F0C-46ED-935E-A8A51F89A4DE}" srcOrd="2" destOrd="0" presId="urn:microsoft.com/office/officeart/2016/7/layout/LinearArrowProcessNumbered"/>
    <dgm:cxn modelId="{7C87673E-545F-4158-B65C-143B98A77967}" type="presParOf" srcId="{AC93958E-CA89-4DE5-AE96-0A1329DF691C}" destId="{6BDF410E-F7B2-486E-9DFC-E2373345CBB1}" srcOrd="9" destOrd="0" presId="urn:microsoft.com/office/officeart/2016/7/layout/LinearArrowProcessNumbered"/>
    <dgm:cxn modelId="{87D22C7F-1461-4887-92FF-7241EC8FB6A4}" type="presParOf" srcId="{AC93958E-CA89-4DE5-AE96-0A1329DF691C}" destId="{0506FB2A-59CF-49FD-B21F-D8972005C0E4}" srcOrd="10" destOrd="0" presId="urn:microsoft.com/office/officeart/2016/7/layout/LinearArrowProcessNumbered"/>
    <dgm:cxn modelId="{8FAE1D10-6EE9-4B8E-9BAB-F145B3C5C836}" type="presParOf" srcId="{0506FB2A-59CF-49FD-B21F-D8972005C0E4}" destId="{74C75321-2C73-4DD8-AE1C-8779EDAC0058}" srcOrd="0" destOrd="0" presId="urn:microsoft.com/office/officeart/2016/7/layout/LinearArrowProcessNumbered"/>
    <dgm:cxn modelId="{B3BAAE68-4E5B-4ABD-9184-7A9298DA8068}" type="presParOf" srcId="{0506FB2A-59CF-49FD-B21F-D8972005C0E4}" destId="{B2260375-416B-4943-9EF0-1402E5ABA7FA}" srcOrd="1" destOrd="0" presId="urn:microsoft.com/office/officeart/2016/7/layout/LinearArrowProcessNumbered"/>
    <dgm:cxn modelId="{AC3250CC-A0C5-4983-85AE-1AF75A402F4E}" type="presParOf" srcId="{B2260375-416B-4943-9EF0-1402E5ABA7FA}" destId="{CB53FF2C-C255-4E9F-B46C-A08246A30473}" srcOrd="0" destOrd="0" presId="urn:microsoft.com/office/officeart/2016/7/layout/LinearArrowProcessNumbered"/>
    <dgm:cxn modelId="{26C4621D-6C54-4382-961F-929A86E9B09F}" type="presParOf" srcId="{B2260375-416B-4943-9EF0-1402E5ABA7FA}" destId="{94BEDA22-6A27-43AB-8732-6359F6FC7E27}" srcOrd="1" destOrd="0" presId="urn:microsoft.com/office/officeart/2016/7/layout/LinearArrowProcessNumbered"/>
    <dgm:cxn modelId="{BB33F74D-121A-4231-AF8E-4CA0FB4638FB}" type="presParOf" srcId="{B2260375-416B-4943-9EF0-1402E5ABA7FA}" destId="{AC246F0A-0E84-42BA-9776-19DD5D4687BB}" srcOrd="2" destOrd="0" presId="urn:microsoft.com/office/officeart/2016/7/layout/LinearArrowProcessNumbered"/>
    <dgm:cxn modelId="{B8E139F9-2FA4-4638-B652-B71A57880E14}" type="presParOf" srcId="{B2260375-416B-4943-9EF0-1402E5ABA7FA}" destId="{9B1F64E9-FEE5-49AE-BE64-13D2CC62D9B9}" srcOrd="3" destOrd="0" presId="urn:microsoft.com/office/officeart/2016/7/layout/LinearArrowProcessNumbered"/>
    <dgm:cxn modelId="{23988405-CCFF-4708-A8BE-E6E314A7B838}" type="presParOf" srcId="{0506FB2A-59CF-49FD-B21F-D8972005C0E4}" destId="{0303EA82-6D1C-430E-8E8E-F917293E819A}" srcOrd="2" destOrd="0" presId="urn:microsoft.com/office/officeart/2016/7/layout/LinearArrowProcessNumbered"/>
    <dgm:cxn modelId="{C24765C4-C142-4635-B141-5339C70D576B}" type="presParOf" srcId="{AC93958E-CA89-4DE5-AE96-0A1329DF691C}" destId="{AF276D01-A131-43A5-9CB8-9C1ACBAF9FE2}" srcOrd="11" destOrd="0" presId="urn:microsoft.com/office/officeart/2016/7/layout/LinearArrowProcessNumbered"/>
    <dgm:cxn modelId="{B15E07F4-255B-4FC0-945C-834250BC3AA9}" type="presParOf" srcId="{AC93958E-CA89-4DE5-AE96-0A1329DF691C}" destId="{698BCB69-EA38-40C9-8381-80E3A1842A91}" srcOrd="12" destOrd="0" presId="urn:microsoft.com/office/officeart/2016/7/layout/LinearArrowProcessNumbered"/>
    <dgm:cxn modelId="{E7AEA545-184E-4D0A-8FAD-71EC350ED27C}" type="presParOf" srcId="{698BCB69-EA38-40C9-8381-80E3A1842A91}" destId="{16CDA9F1-C0E5-41F5-BAE8-1BAFF4EA5B30}" srcOrd="0" destOrd="0" presId="urn:microsoft.com/office/officeart/2016/7/layout/LinearArrowProcessNumbered"/>
    <dgm:cxn modelId="{1FEB7D4B-5B53-4394-BDB4-FCFCF23B9FEC}" type="presParOf" srcId="{698BCB69-EA38-40C9-8381-80E3A1842A91}" destId="{7881ECF5-13F6-4322-9767-52ED7972F70A}" srcOrd="1" destOrd="0" presId="urn:microsoft.com/office/officeart/2016/7/layout/LinearArrowProcessNumbered"/>
    <dgm:cxn modelId="{63317B3E-F03C-4306-BCD4-F58F5798B23D}" type="presParOf" srcId="{7881ECF5-13F6-4322-9767-52ED7972F70A}" destId="{144F64E8-29C8-4643-8816-F6FFC20B462B}" srcOrd="0" destOrd="0" presId="urn:microsoft.com/office/officeart/2016/7/layout/LinearArrowProcessNumbered"/>
    <dgm:cxn modelId="{7E28AD8D-C3DC-4660-B6F6-A814868C6F22}" type="presParOf" srcId="{7881ECF5-13F6-4322-9767-52ED7972F70A}" destId="{2E92E880-9EC4-427D-9F5C-2A2F9C07B28A}" srcOrd="1" destOrd="0" presId="urn:microsoft.com/office/officeart/2016/7/layout/LinearArrowProcessNumbered"/>
    <dgm:cxn modelId="{D2C3C41A-0F38-466E-A709-9E1D7FC51EDB}" type="presParOf" srcId="{7881ECF5-13F6-4322-9767-52ED7972F70A}" destId="{A6EBC3F2-155E-45BF-B48E-50FC0E46A9FF}" srcOrd="2" destOrd="0" presId="urn:microsoft.com/office/officeart/2016/7/layout/LinearArrowProcessNumbered"/>
    <dgm:cxn modelId="{D39CED6B-3388-4EA2-A3B3-0F024A346E14}" type="presParOf" srcId="{7881ECF5-13F6-4322-9767-52ED7972F70A}" destId="{9E20C193-41D2-4481-8133-04E90E36FFEF}" srcOrd="3" destOrd="0" presId="urn:microsoft.com/office/officeart/2016/7/layout/LinearArrowProcessNumbered"/>
    <dgm:cxn modelId="{7AD079E7-4FC5-43D9-9BF4-AF6931C6BDC5}" type="presParOf" srcId="{698BCB69-EA38-40C9-8381-80E3A1842A91}" destId="{0A0B3D6D-0DA0-4AF7-88CC-058E5B78CF79}"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A7A32F-0D5E-435E-BB77-F34B2F6E8E2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2F0B488-A3BC-45DD-A549-D61E4906E61D}">
      <dgm:prSet/>
      <dgm:spPr/>
      <dgm:t>
        <a:bodyPr/>
        <a:lstStyle/>
        <a:p>
          <a:r>
            <a:rPr lang="en-US">
              <a:latin typeface="Gabriola"/>
            </a:rPr>
            <a:t>The functionality of Zener diode as voltage regulator is studied and calculated the line and load regulation and corresponding graphs are plotted. </a:t>
          </a:r>
        </a:p>
      </dgm:t>
    </dgm:pt>
    <dgm:pt modelId="{6B74FC81-30F1-4A75-8401-D843B8301532}" type="parTrans" cxnId="{CC99AFED-C8FF-4F52-9163-21EBE1DC9236}">
      <dgm:prSet/>
      <dgm:spPr/>
      <dgm:t>
        <a:bodyPr/>
        <a:lstStyle/>
        <a:p>
          <a:endParaRPr lang="en-US"/>
        </a:p>
      </dgm:t>
    </dgm:pt>
    <dgm:pt modelId="{AA9505FC-F244-4421-93D0-7E9C0F277ED7}" type="sibTrans" cxnId="{CC99AFED-C8FF-4F52-9163-21EBE1DC9236}">
      <dgm:prSet/>
      <dgm:spPr/>
      <dgm:t>
        <a:bodyPr/>
        <a:lstStyle/>
        <a:p>
          <a:endParaRPr lang="en-US"/>
        </a:p>
      </dgm:t>
    </dgm:pt>
    <dgm:pt modelId="{76C6607E-0657-41FF-9F43-7BCB83217A8A}">
      <dgm:prSet/>
      <dgm:spPr/>
      <dgm:t>
        <a:bodyPr/>
        <a:lstStyle/>
        <a:p>
          <a:r>
            <a:rPr lang="en-US">
              <a:latin typeface="Gabriola"/>
            </a:rPr>
            <a:t>% Line Regulation = ___________%</a:t>
          </a:r>
        </a:p>
      </dgm:t>
    </dgm:pt>
    <dgm:pt modelId="{E5D06F27-6AA8-4310-A77E-77E52E9DE66B}" type="parTrans" cxnId="{0E9D63B4-02D9-4ED8-ACEB-551CB4F91BD9}">
      <dgm:prSet/>
      <dgm:spPr/>
      <dgm:t>
        <a:bodyPr/>
        <a:lstStyle/>
        <a:p>
          <a:endParaRPr lang="en-US"/>
        </a:p>
      </dgm:t>
    </dgm:pt>
    <dgm:pt modelId="{9E83DB18-B7E5-4CA9-9ECB-14DA229DF080}" type="sibTrans" cxnId="{0E9D63B4-02D9-4ED8-ACEB-551CB4F91BD9}">
      <dgm:prSet/>
      <dgm:spPr/>
      <dgm:t>
        <a:bodyPr/>
        <a:lstStyle/>
        <a:p>
          <a:endParaRPr lang="en-US"/>
        </a:p>
      </dgm:t>
    </dgm:pt>
    <dgm:pt modelId="{F59F1788-7C11-47A9-A470-1466F12C904B}">
      <dgm:prSet/>
      <dgm:spPr/>
      <dgm:t>
        <a:bodyPr/>
        <a:lstStyle/>
        <a:p>
          <a:r>
            <a:rPr lang="en-US">
              <a:latin typeface="Gabriola"/>
            </a:rPr>
            <a:t>% Load regulation = ___________%</a:t>
          </a:r>
        </a:p>
      </dgm:t>
    </dgm:pt>
    <dgm:pt modelId="{DE8922C1-8831-48B9-A2B7-376E6F91F0BF}" type="parTrans" cxnId="{F39B78C0-AF86-4CCD-A02A-6415B34622C4}">
      <dgm:prSet/>
      <dgm:spPr/>
      <dgm:t>
        <a:bodyPr/>
        <a:lstStyle/>
        <a:p>
          <a:endParaRPr lang="en-US"/>
        </a:p>
      </dgm:t>
    </dgm:pt>
    <dgm:pt modelId="{776F6181-9DA3-4A99-8D1C-506D0C057777}" type="sibTrans" cxnId="{F39B78C0-AF86-4CCD-A02A-6415B34622C4}">
      <dgm:prSet/>
      <dgm:spPr/>
      <dgm:t>
        <a:bodyPr/>
        <a:lstStyle/>
        <a:p>
          <a:endParaRPr lang="en-US"/>
        </a:p>
      </dgm:t>
    </dgm:pt>
    <dgm:pt modelId="{F8A8AAF0-2ADC-4ED3-9479-F5D2922922AC}" type="pres">
      <dgm:prSet presAssocID="{BFA7A32F-0D5E-435E-BB77-F34B2F6E8E2C}" presName="outerComposite" presStyleCnt="0">
        <dgm:presLayoutVars>
          <dgm:chMax val="5"/>
          <dgm:dir/>
          <dgm:resizeHandles val="exact"/>
        </dgm:presLayoutVars>
      </dgm:prSet>
      <dgm:spPr/>
    </dgm:pt>
    <dgm:pt modelId="{85983D75-162C-4205-9BED-149A06003A29}" type="pres">
      <dgm:prSet presAssocID="{BFA7A32F-0D5E-435E-BB77-F34B2F6E8E2C}" presName="dummyMaxCanvas" presStyleCnt="0">
        <dgm:presLayoutVars/>
      </dgm:prSet>
      <dgm:spPr/>
    </dgm:pt>
    <dgm:pt modelId="{F7871522-E2A6-4775-AE25-FB000FF52932}" type="pres">
      <dgm:prSet presAssocID="{BFA7A32F-0D5E-435E-BB77-F34B2F6E8E2C}" presName="ThreeNodes_1" presStyleLbl="node1" presStyleIdx="0" presStyleCnt="3">
        <dgm:presLayoutVars>
          <dgm:bulletEnabled val="1"/>
        </dgm:presLayoutVars>
      </dgm:prSet>
      <dgm:spPr/>
    </dgm:pt>
    <dgm:pt modelId="{6CBB289B-5D0F-4AAC-86F9-A269BB922C70}" type="pres">
      <dgm:prSet presAssocID="{BFA7A32F-0D5E-435E-BB77-F34B2F6E8E2C}" presName="ThreeNodes_2" presStyleLbl="node1" presStyleIdx="1" presStyleCnt="3">
        <dgm:presLayoutVars>
          <dgm:bulletEnabled val="1"/>
        </dgm:presLayoutVars>
      </dgm:prSet>
      <dgm:spPr/>
    </dgm:pt>
    <dgm:pt modelId="{A25FEE3B-51E8-4593-84C7-284C5486769A}" type="pres">
      <dgm:prSet presAssocID="{BFA7A32F-0D5E-435E-BB77-F34B2F6E8E2C}" presName="ThreeNodes_3" presStyleLbl="node1" presStyleIdx="2" presStyleCnt="3">
        <dgm:presLayoutVars>
          <dgm:bulletEnabled val="1"/>
        </dgm:presLayoutVars>
      </dgm:prSet>
      <dgm:spPr/>
    </dgm:pt>
    <dgm:pt modelId="{9596E4CC-9706-4BF3-BB6E-8DABC71ED15F}" type="pres">
      <dgm:prSet presAssocID="{BFA7A32F-0D5E-435E-BB77-F34B2F6E8E2C}" presName="ThreeConn_1-2" presStyleLbl="fgAccFollowNode1" presStyleIdx="0" presStyleCnt="2">
        <dgm:presLayoutVars>
          <dgm:bulletEnabled val="1"/>
        </dgm:presLayoutVars>
      </dgm:prSet>
      <dgm:spPr/>
    </dgm:pt>
    <dgm:pt modelId="{D4467798-4CBB-412B-A2F9-565A20BC75F9}" type="pres">
      <dgm:prSet presAssocID="{BFA7A32F-0D5E-435E-BB77-F34B2F6E8E2C}" presName="ThreeConn_2-3" presStyleLbl="fgAccFollowNode1" presStyleIdx="1" presStyleCnt="2">
        <dgm:presLayoutVars>
          <dgm:bulletEnabled val="1"/>
        </dgm:presLayoutVars>
      </dgm:prSet>
      <dgm:spPr/>
    </dgm:pt>
    <dgm:pt modelId="{E19CFFFB-C51F-488F-8E67-FA38FA941FE4}" type="pres">
      <dgm:prSet presAssocID="{BFA7A32F-0D5E-435E-BB77-F34B2F6E8E2C}" presName="ThreeNodes_1_text" presStyleLbl="node1" presStyleIdx="2" presStyleCnt="3">
        <dgm:presLayoutVars>
          <dgm:bulletEnabled val="1"/>
        </dgm:presLayoutVars>
      </dgm:prSet>
      <dgm:spPr/>
    </dgm:pt>
    <dgm:pt modelId="{64C6A108-03DB-4D55-87D7-AB3189148398}" type="pres">
      <dgm:prSet presAssocID="{BFA7A32F-0D5E-435E-BB77-F34B2F6E8E2C}" presName="ThreeNodes_2_text" presStyleLbl="node1" presStyleIdx="2" presStyleCnt="3">
        <dgm:presLayoutVars>
          <dgm:bulletEnabled val="1"/>
        </dgm:presLayoutVars>
      </dgm:prSet>
      <dgm:spPr/>
    </dgm:pt>
    <dgm:pt modelId="{37DE4725-7CBC-4925-8EAE-96EB83225342}" type="pres">
      <dgm:prSet presAssocID="{BFA7A32F-0D5E-435E-BB77-F34B2F6E8E2C}" presName="ThreeNodes_3_text" presStyleLbl="node1" presStyleIdx="2" presStyleCnt="3">
        <dgm:presLayoutVars>
          <dgm:bulletEnabled val="1"/>
        </dgm:presLayoutVars>
      </dgm:prSet>
      <dgm:spPr/>
    </dgm:pt>
  </dgm:ptLst>
  <dgm:cxnLst>
    <dgm:cxn modelId="{43968725-0FDC-4F90-890C-B3A9468720DC}" type="presOf" srcId="{62F0B488-A3BC-45DD-A549-D61E4906E61D}" destId="{F7871522-E2A6-4775-AE25-FB000FF52932}" srcOrd="0" destOrd="0" presId="urn:microsoft.com/office/officeart/2005/8/layout/vProcess5"/>
    <dgm:cxn modelId="{BBC4D93C-3592-4BD3-BDAB-1A81DEF9E663}" type="presOf" srcId="{9E83DB18-B7E5-4CA9-9ECB-14DA229DF080}" destId="{D4467798-4CBB-412B-A2F9-565A20BC75F9}" srcOrd="0" destOrd="0" presId="urn:microsoft.com/office/officeart/2005/8/layout/vProcess5"/>
    <dgm:cxn modelId="{95F1B48D-B9D3-4A7D-8F0B-E890DA396C3A}" type="presOf" srcId="{F59F1788-7C11-47A9-A470-1466F12C904B}" destId="{A25FEE3B-51E8-4593-84C7-284C5486769A}" srcOrd="0" destOrd="0" presId="urn:microsoft.com/office/officeart/2005/8/layout/vProcess5"/>
    <dgm:cxn modelId="{380768A8-552F-49D4-A9B0-93CDA255D669}" type="presOf" srcId="{62F0B488-A3BC-45DD-A549-D61E4906E61D}" destId="{E19CFFFB-C51F-488F-8E67-FA38FA941FE4}" srcOrd="1" destOrd="0" presId="urn:microsoft.com/office/officeart/2005/8/layout/vProcess5"/>
    <dgm:cxn modelId="{90B4A1B3-95B0-470E-8FD0-38CA87F1F151}" type="presOf" srcId="{76C6607E-0657-41FF-9F43-7BCB83217A8A}" destId="{64C6A108-03DB-4D55-87D7-AB3189148398}" srcOrd="1" destOrd="0" presId="urn:microsoft.com/office/officeart/2005/8/layout/vProcess5"/>
    <dgm:cxn modelId="{0E9D63B4-02D9-4ED8-ACEB-551CB4F91BD9}" srcId="{BFA7A32F-0D5E-435E-BB77-F34B2F6E8E2C}" destId="{76C6607E-0657-41FF-9F43-7BCB83217A8A}" srcOrd="1" destOrd="0" parTransId="{E5D06F27-6AA8-4310-A77E-77E52E9DE66B}" sibTransId="{9E83DB18-B7E5-4CA9-9ECB-14DA229DF080}"/>
    <dgm:cxn modelId="{F39B78C0-AF86-4CCD-A02A-6415B34622C4}" srcId="{BFA7A32F-0D5E-435E-BB77-F34B2F6E8E2C}" destId="{F59F1788-7C11-47A9-A470-1466F12C904B}" srcOrd="2" destOrd="0" parTransId="{DE8922C1-8831-48B9-A2B7-376E6F91F0BF}" sibTransId="{776F6181-9DA3-4A99-8D1C-506D0C057777}"/>
    <dgm:cxn modelId="{1A50EEC8-3FE8-407D-8280-4CB133368989}" type="presOf" srcId="{F59F1788-7C11-47A9-A470-1466F12C904B}" destId="{37DE4725-7CBC-4925-8EAE-96EB83225342}" srcOrd="1" destOrd="0" presId="urn:microsoft.com/office/officeart/2005/8/layout/vProcess5"/>
    <dgm:cxn modelId="{0B1667D0-2DF4-4953-A722-768944B63011}" type="presOf" srcId="{AA9505FC-F244-4421-93D0-7E9C0F277ED7}" destId="{9596E4CC-9706-4BF3-BB6E-8DABC71ED15F}" srcOrd="0" destOrd="0" presId="urn:microsoft.com/office/officeart/2005/8/layout/vProcess5"/>
    <dgm:cxn modelId="{295F4BE6-0C23-4D51-90BC-A2C1D9130DEC}" type="presOf" srcId="{BFA7A32F-0D5E-435E-BB77-F34B2F6E8E2C}" destId="{F8A8AAF0-2ADC-4ED3-9479-F5D2922922AC}" srcOrd="0" destOrd="0" presId="urn:microsoft.com/office/officeart/2005/8/layout/vProcess5"/>
    <dgm:cxn modelId="{E0C480EA-F697-4F86-8CA2-EFDAF8E7D372}" type="presOf" srcId="{76C6607E-0657-41FF-9F43-7BCB83217A8A}" destId="{6CBB289B-5D0F-4AAC-86F9-A269BB922C70}" srcOrd="0" destOrd="0" presId="urn:microsoft.com/office/officeart/2005/8/layout/vProcess5"/>
    <dgm:cxn modelId="{CC99AFED-C8FF-4F52-9163-21EBE1DC9236}" srcId="{BFA7A32F-0D5E-435E-BB77-F34B2F6E8E2C}" destId="{62F0B488-A3BC-45DD-A549-D61E4906E61D}" srcOrd="0" destOrd="0" parTransId="{6B74FC81-30F1-4A75-8401-D843B8301532}" sibTransId="{AA9505FC-F244-4421-93D0-7E9C0F277ED7}"/>
    <dgm:cxn modelId="{E61D5CF2-D31C-419A-8B4D-46E47319FCE8}" type="presParOf" srcId="{F8A8AAF0-2ADC-4ED3-9479-F5D2922922AC}" destId="{85983D75-162C-4205-9BED-149A06003A29}" srcOrd="0" destOrd="0" presId="urn:microsoft.com/office/officeart/2005/8/layout/vProcess5"/>
    <dgm:cxn modelId="{02182914-CB7C-4143-9282-5D079958A555}" type="presParOf" srcId="{F8A8AAF0-2ADC-4ED3-9479-F5D2922922AC}" destId="{F7871522-E2A6-4775-AE25-FB000FF52932}" srcOrd="1" destOrd="0" presId="urn:microsoft.com/office/officeart/2005/8/layout/vProcess5"/>
    <dgm:cxn modelId="{4E2C9CC9-5507-44A0-90DD-A9E6B9E2BB5B}" type="presParOf" srcId="{F8A8AAF0-2ADC-4ED3-9479-F5D2922922AC}" destId="{6CBB289B-5D0F-4AAC-86F9-A269BB922C70}" srcOrd="2" destOrd="0" presId="urn:microsoft.com/office/officeart/2005/8/layout/vProcess5"/>
    <dgm:cxn modelId="{9CAF5D5F-2416-46D5-92C4-983DC373D3C4}" type="presParOf" srcId="{F8A8AAF0-2ADC-4ED3-9479-F5D2922922AC}" destId="{A25FEE3B-51E8-4593-84C7-284C5486769A}" srcOrd="3" destOrd="0" presId="urn:microsoft.com/office/officeart/2005/8/layout/vProcess5"/>
    <dgm:cxn modelId="{6DEA8CFC-B5F9-4E27-88EB-1BEA874CC651}" type="presParOf" srcId="{F8A8AAF0-2ADC-4ED3-9479-F5D2922922AC}" destId="{9596E4CC-9706-4BF3-BB6E-8DABC71ED15F}" srcOrd="4" destOrd="0" presId="urn:microsoft.com/office/officeart/2005/8/layout/vProcess5"/>
    <dgm:cxn modelId="{10D9A161-AF4B-4AF7-931B-6E8BA8E44DB6}" type="presParOf" srcId="{F8A8AAF0-2ADC-4ED3-9479-F5D2922922AC}" destId="{D4467798-4CBB-412B-A2F9-565A20BC75F9}" srcOrd="5" destOrd="0" presId="urn:microsoft.com/office/officeart/2005/8/layout/vProcess5"/>
    <dgm:cxn modelId="{9E48BD68-5D9F-43FC-A2A4-781A9DEA4220}" type="presParOf" srcId="{F8A8AAF0-2ADC-4ED3-9479-F5D2922922AC}" destId="{E19CFFFB-C51F-488F-8E67-FA38FA941FE4}" srcOrd="6" destOrd="0" presId="urn:microsoft.com/office/officeart/2005/8/layout/vProcess5"/>
    <dgm:cxn modelId="{B03F2716-2D25-4A18-A665-3B4CEB8D00D2}" type="presParOf" srcId="{F8A8AAF0-2ADC-4ED3-9479-F5D2922922AC}" destId="{64C6A108-03DB-4D55-87D7-AB3189148398}" srcOrd="7" destOrd="0" presId="urn:microsoft.com/office/officeart/2005/8/layout/vProcess5"/>
    <dgm:cxn modelId="{E8B3E27F-F679-46E5-8FC7-B11ED58C1FE8}" type="presParOf" srcId="{F8A8AAF0-2ADC-4ED3-9479-F5D2922922AC}" destId="{37DE4725-7CBC-4925-8EAE-96EB8322534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065B2-6343-4757-B9A5-7D77F8D1F1CD}">
      <dsp:nvSpPr>
        <dsp:cNvPr id="0" name=""/>
        <dsp:cNvSpPr/>
      </dsp:nvSpPr>
      <dsp:spPr>
        <a:xfrm>
          <a:off x="4127" y="3103598"/>
          <a:ext cx="2235015" cy="31290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250" tIns="330200" rIns="174250" bIns="330200" numCol="1" spcCol="1270" anchor="t" anchorCtr="0">
          <a:noAutofit/>
        </a:bodyPr>
        <a:lstStyle/>
        <a:p>
          <a:pPr marL="0" lvl="0" indent="0" algn="l" defTabSz="711200">
            <a:lnSpc>
              <a:spcPct val="90000"/>
            </a:lnSpc>
            <a:spcBef>
              <a:spcPct val="0"/>
            </a:spcBef>
            <a:spcAft>
              <a:spcPct val="35000"/>
            </a:spcAft>
            <a:buNone/>
          </a:pPr>
          <a:r>
            <a:rPr lang="en-US" sz="1600" kern="1200" dirty="0"/>
            <a:t>1. Connect the circuit as shown in figure.</a:t>
          </a:r>
        </a:p>
      </dsp:txBody>
      <dsp:txXfrm>
        <a:off x="4127" y="4292626"/>
        <a:ext cx="2235015" cy="1877412"/>
      </dsp:txXfrm>
    </dsp:sp>
    <dsp:sp modelId="{18C9538A-7C1D-4BFD-8EAA-0145D1F03F97}">
      <dsp:nvSpPr>
        <dsp:cNvPr id="0" name=""/>
        <dsp:cNvSpPr/>
      </dsp:nvSpPr>
      <dsp:spPr>
        <a:xfrm>
          <a:off x="652282" y="3416500"/>
          <a:ext cx="938706" cy="9387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85" tIns="12700" rIns="73185"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789752" y="3553970"/>
        <a:ext cx="663766" cy="663766"/>
      </dsp:txXfrm>
    </dsp:sp>
    <dsp:sp modelId="{1C0C5F15-167E-4B1F-82CE-A00239ACEDB5}">
      <dsp:nvSpPr>
        <dsp:cNvPr id="0" name=""/>
        <dsp:cNvSpPr/>
      </dsp:nvSpPr>
      <dsp:spPr>
        <a:xfrm>
          <a:off x="4127" y="6232547"/>
          <a:ext cx="223501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B0A33-9254-4C99-B077-3963D9BD1A9C}">
      <dsp:nvSpPr>
        <dsp:cNvPr id="0" name=""/>
        <dsp:cNvSpPr/>
      </dsp:nvSpPr>
      <dsp:spPr>
        <a:xfrm>
          <a:off x="2462644" y="3103598"/>
          <a:ext cx="2235015" cy="31290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250" tIns="330200" rIns="174250" bIns="330200" numCol="1" spcCol="1270" anchor="t" anchorCtr="0">
          <a:noAutofit/>
        </a:bodyPr>
        <a:lstStyle/>
        <a:p>
          <a:pPr marL="0" lvl="0" indent="0" algn="l" defTabSz="711200">
            <a:lnSpc>
              <a:spcPct val="90000"/>
            </a:lnSpc>
            <a:spcBef>
              <a:spcPct val="0"/>
            </a:spcBef>
            <a:spcAft>
              <a:spcPct val="35000"/>
            </a:spcAft>
            <a:buNone/>
          </a:pPr>
          <a:r>
            <a:rPr lang="en-US" sz="1600" kern="1200" dirty="0"/>
            <a:t>2. Set the load resistance (DRB) 1KΩ constant, vary the DC input voltage from 1V to 20V in steps of 3V.</a:t>
          </a:r>
        </a:p>
      </dsp:txBody>
      <dsp:txXfrm>
        <a:off x="2462644" y="4292626"/>
        <a:ext cx="2235015" cy="1877412"/>
      </dsp:txXfrm>
    </dsp:sp>
    <dsp:sp modelId="{4DE3E447-044E-46C7-B785-0756A1B13130}">
      <dsp:nvSpPr>
        <dsp:cNvPr id="0" name=""/>
        <dsp:cNvSpPr/>
      </dsp:nvSpPr>
      <dsp:spPr>
        <a:xfrm>
          <a:off x="3110799" y="3416500"/>
          <a:ext cx="938706" cy="9387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85" tIns="12700" rIns="73185"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248269" y="3553970"/>
        <a:ext cx="663766" cy="663766"/>
      </dsp:txXfrm>
    </dsp:sp>
    <dsp:sp modelId="{1495B296-4151-4D9E-BA95-B051490DF1E3}">
      <dsp:nvSpPr>
        <dsp:cNvPr id="0" name=""/>
        <dsp:cNvSpPr/>
      </dsp:nvSpPr>
      <dsp:spPr>
        <a:xfrm>
          <a:off x="2462644" y="6232547"/>
          <a:ext cx="223501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20F16-C8E2-4964-A68E-0446C1CC6FAB}">
      <dsp:nvSpPr>
        <dsp:cNvPr id="0" name=""/>
        <dsp:cNvSpPr/>
      </dsp:nvSpPr>
      <dsp:spPr>
        <a:xfrm>
          <a:off x="4921161" y="3103598"/>
          <a:ext cx="2235015" cy="31290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250" tIns="330200" rIns="174250" bIns="330200" numCol="1" spcCol="1270" anchor="t" anchorCtr="0">
          <a:noAutofit/>
        </a:bodyPr>
        <a:lstStyle/>
        <a:p>
          <a:pPr marL="0" lvl="0" indent="0" algn="l" defTabSz="711200">
            <a:lnSpc>
              <a:spcPct val="90000"/>
            </a:lnSpc>
            <a:spcBef>
              <a:spcPct val="0"/>
            </a:spcBef>
            <a:spcAft>
              <a:spcPct val="35000"/>
            </a:spcAft>
            <a:buNone/>
          </a:pPr>
          <a:r>
            <a:rPr lang="en-US" sz="1600" kern="1200" dirty="0"/>
            <a:t>3. Note down the corresponding output voltage (Vo) in voltmeter and current (I) in ammeter.</a:t>
          </a:r>
        </a:p>
      </dsp:txBody>
      <dsp:txXfrm>
        <a:off x="4921161" y="4292626"/>
        <a:ext cx="2235015" cy="1877412"/>
      </dsp:txXfrm>
    </dsp:sp>
    <dsp:sp modelId="{6F67E0BC-18E9-4BA8-9FC1-0DCEB78EA569}">
      <dsp:nvSpPr>
        <dsp:cNvPr id="0" name=""/>
        <dsp:cNvSpPr/>
      </dsp:nvSpPr>
      <dsp:spPr>
        <a:xfrm>
          <a:off x="5569315" y="3416500"/>
          <a:ext cx="938706" cy="9387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85" tIns="12700" rIns="73185"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706785" y="3553970"/>
        <a:ext cx="663766" cy="663766"/>
      </dsp:txXfrm>
    </dsp:sp>
    <dsp:sp modelId="{F0DC32E3-4669-4EAF-9176-DE04F9B54C4D}">
      <dsp:nvSpPr>
        <dsp:cNvPr id="0" name=""/>
        <dsp:cNvSpPr/>
      </dsp:nvSpPr>
      <dsp:spPr>
        <a:xfrm>
          <a:off x="4921161" y="6232547"/>
          <a:ext cx="223501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2B3CF-89FF-4A22-B70A-2300B090FA58}">
      <dsp:nvSpPr>
        <dsp:cNvPr id="0" name=""/>
        <dsp:cNvSpPr/>
      </dsp:nvSpPr>
      <dsp:spPr>
        <a:xfrm>
          <a:off x="7379678" y="3103598"/>
          <a:ext cx="2235015" cy="31290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250" tIns="330200" rIns="174250" bIns="330200" numCol="1" spcCol="1270" anchor="t" anchorCtr="0">
          <a:noAutofit/>
        </a:bodyPr>
        <a:lstStyle/>
        <a:p>
          <a:pPr marL="0" lvl="0" indent="0" algn="l" defTabSz="711200" rtl="0">
            <a:lnSpc>
              <a:spcPct val="90000"/>
            </a:lnSpc>
            <a:spcBef>
              <a:spcPct val="0"/>
            </a:spcBef>
            <a:spcAft>
              <a:spcPct val="35000"/>
            </a:spcAft>
            <a:buNone/>
          </a:pPr>
          <a:r>
            <a:rPr lang="en-US" sz="1600" kern="1200" dirty="0"/>
            <a:t>4. Calculate the percentage line regulation using formula Percentage of line regulation</a:t>
          </a:r>
          <a:r>
            <a:rPr lang="en-US" sz="1600" kern="1200" dirty="0">
              <a:latin typeface="Gill Sans Nova"/>
            </a:rPr>
            <a:t> </a:t>
          </a:r>
          <a:endParaRPr lang="en-US" sz="1600" kern="1200" dirty="0"/>
        </a:p>
      </dsp:txBody>
      <dsp:txXfrm>
        <a:off x="7379678" y="4292626"/>
        <a:ext cx="2235015" cy="1877412"/>
      </dsp:txXfrm>
    </dsp:sp>
    <dsp:sp modelId="{74935DDC-2426-4349-BFB0-44DD2003F73D}">
      <dsp:nvSpPr>
        <dsp:cNvPr id="0" name=""/>
        <dsp:cNvSpPr/>
      </dsp:nvSpPr>
      <dsp:spPr>
        <a:xfrm>
          <a:off x="8027832" y="3416500"/>
          <a:ext cx="938706" cy="9387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85" tIns="12700" rIns="73185" bIns="12700" numCol="1" spcCol="1270" anchor="ctr" anchorCtr="0">
          <a:noAutofit/>
        </a:bodyPr>
        <a:lstStyle/>
        <a:p>
          <a:pPr marL="0" lvl="0" indent="0" algn="ctr" defTabSz="1866900">
            <a:lnSpc>
              <a:spcPct val="90000"/>
            </a:lnSpc>
            <a:spcBef>
              <a:spcPct val="0"/>
            </a:spcBef>
            <a:spcAft>
              <a:spcPct val="35000"/>
            </a:spcAft>
            <a:buNone/>
          </a:pPr>
          <a:r>
            <a:rPr lang="en-US" sz="4200" kern="1200"/>
            <a:t>4</a:t>
          </a:r>
        </a:p>
      </dsp:txBody>
      <dsp:txXfrm>
        <a:off x="8165302" y="3553970"/>
        <a:ext cx="663766" cy="663766"/>
      </dsp:txXfrm>
    </dsp:sp>
    <dsp:sp modelId="{E300937C-D813-4A69-A0FE-992BB9354AC9}">
      <dsp:nvSpPr>
        <dsp:cNvPr id="0" name=""/>
        <dsp:cNvSpPr/>
      </dsp:nvSpPr>
      <dsp:spPr>
        <a:xfrm>
          <a:off x="7379678" y="6232547"/>
          <a:ext cx="223501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A115A-518E-4211-879F-7A2DC0478E31}">
      <dsp:nvSpPr>
        <dsp:cNvPr id="0" name=""/>
        <dsp:cNvSpPr/>
      </dsp:nvSpPr>
      <dsp:spPr>
        <a:xfrm>
          <a:off x="9838194" y="3103598"/>
          <a:ext cx="2235015" cy="31290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250" tIns="330200" rIns="174250" bIns="330200" numCol="1" spcCol="1270" anchor="t" anchorCtr="0">
          <a:noAutofit/>
        </a:bodyPr>
        <a:lstStyle/>
        <a:p>
          <a:pPr marL="0" lvl="0" indent="0" algn="l" defTabSz="711200">
            <a:lnSpc>
              <a:spcPct val="90000"/>
            </a:lnSpc>
            <a:spcBef>
              <a:spcPct val="0"/>
            </a:spcBef>
            <a:spcAft>
              <a:spcPct val="35000"/>
            </a:spcAft>
            <a:buNone/>
          </a:pPr>
          <a:r>
            <a:rPr lang="en-US" sz="1600" kern="1200" dirty="0"/>
            <a:t>5. Plot the graph V</a:t>
          </a:r>
          <a:r>
            <a:rPr lang="en-US" sz="1600" kern="1200" baseline="-25000" dirty="0"/>
            <a:t>o </a:t>
          </a:r>
          <a:r>
            <a:rPr lang="en-US" sz="1600" kern="1200" dirty="0"/>
            <a:t>v/s V</a:t>
          </a:r>
          <a:r>
            <a:rPr lang="en-US" sz="1600" kern="1200" baseline="-25000" dirty="0"/>
            <a:t>IN</a:t>
          </a:r>
          <a:r>
            <a:rPr lang="en-US" sz="1600" kern="1200" dirty="0"/>
            <a:t>. </a:t>
          </a:r>
        </a:p>
      </dsp:txBody>
      <dsp:txXfrm>
        <a:off x="9838194" y="4292626"/>
        <a:ext cx="2235015" cy="1877412"/>
      </dsp:txXfrm>
    </dsp:sp>
    <dsp:sp modelId="{E3055E5E-0116-45AC-A258-A58B739CDA9D}">
      <dsp:nvSpPr>
        <dsp:cNvPr id="0" name=""/>
        <dsp:cNvSpPr/>
      </dsp:nvSpPr>
      <dsp:spPr>
        <a:xfrm>
          <a:off x="10486349" y="3416500"/>
          <a:ext cx="938706" cy="9387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85" tIns="12700" rIns="73185" bIns="12700" numCol="1" spcCol="1270" anchor="ctr" anchorCtr="0">
          <a:noAutofit/>
        </a:bodyPr>
        <a:lstStyle/>
        <a:p>
          <a:pPr marL="0" lvl="0" indent="0" algn="ctr" defTabSz="1866900">
            <a:lnSpc>
              <a:spcPct val="90000"/>
            </a:lnSpc>
            <a:spcBef>
              <a:spcPct val="0"/>
            </a:spcBef>
            <a:spcAft>
              <a:spcPct val="35000"/>
            </a:spcAft>
            <a:buNone/>
          </a:pPr>
          <a:r>
            <a:rPr lang="en-US" sz="4200" kern="1200"/>
            <a:t>5</a:t>
          </a:r>
        </a:p>
      </dsp:txBody>
      <dsp:txXfrm>
        <a:off x="10623819" y="3553970"/>
        <a:ext cx="663766" cy="663766"/>
      </dsp:txXfrm>
    </dsp:sp>
    <dsp:sp modelId="{BA56C978-F0BC-41A0-927E-36E75405C217}">
      <dsp:nvSpPr>
        <dsp:cNvPr id="0" name=""/>
        <dsp:cNvSpPr/>
      </dsp:nvSpPr>
      <dsp:spPr>
        <a:xfrm>
          <a:off x="9838194" y="6232547"/>
          <a:ext cx="223501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DA4CC-98D4-4865-9281-6709487CDA43}">
      <dsp:nvSpPr>
        <dsp:cNvPr id="0" name=""/>
        <dsp:cNvSpPr/>
      </dsp:nvSpPr>
      <dsp:spPr>
        <a:xfrm>
          <a:off x="883795" y="2240190"/>
          <a:ext cx="697127"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64796-C6C0-462C-A3F1-1A4F0848FAA2}">
      <dsp:nvSpPr>
        <dsp:cNvPr id="0" name=""/>
        <dsp:cNvSpPr/>
      </dsp:nvSpPr>
      <dsp:spPr>
        <a:xfrm>
          <a:off x="1622751" y="2181610"/>
          <a:ext cx="80169" cy="150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7AC63-E4B4-48FF-AEDE-8354D4EBC34E}">
      <dsp:nvSpPr>
        <dsp:cNvPr id="0" name=""/>
        <dsp:cNvSpPr/>
      </dsp:nvSpPr>
      <dsp:spPr>
        <a:xfrm>
          <a:off x="460765" y="1904337"/>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559144" y="2002716"/>
        <a:ext cx="475019" cy="475019"/>
      </dsp:txXfrm>
    </dsp:sp>
    <dsp:sp modelId="{0F2A447A-840D-4671-9BF0-4088BB7AA6A9}">
      <dsp:nvSpPr>
        <dsp:cNvPr id="0" name=""/>
        <dsp:cNvSpPr/>
      </dsp:nvSpPr>
      <dsp:spPr>
        <a:xfrm>
          <a:off x="12386" y="2741708"/>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1. Connect the circuit as shown in figure.</a:t>
          </a:r>
          <a:r>
            <a:rPr lang="en-US" sz="1100" kern="1200" dirty="0">
              <a:latin typeface="Gill Sans Nova"/>
            </a:rPr>
            <a:t> </a:t>
          </a:r>
          <a:endParaRPr lang="en-US" sz="1100" kern="1200" dirty="0"/>
        </a:p>
      </dsp:txBody>
      <dsp:txXfrm>
        <a:off x="12386" y="3055415"/>
        <a:ext cx="1568537" cy="1651893"/>
      </dsp:txXfrm>
    </dsp:sp>
    <dsp:sp modelId="{FCA4F2C8-42F8-4249-AE33-4EA307501474}">
      <dsp:nvSpPr>
        <dsp:cNvPr id="0" name=""/>
        <dsp:cNvSpPr/>
      </dsp:nvSpPr>
      <dsp:spPr>
        <a:xfrm>
          <a:off x="1755205" y="2240204"/>
          <a:ext cx="156853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D32D2F-1B4D-4272-B778-D963B58915F3}">
      <dsp:nvSpPr>
        <dsp:cNvPr id="0" name=""/>
        <dsp:cNvSpPr/>
      </dsp:nvSpPr>
      <dsp:spPr>
        <a:xfrm>
          <a:off x="3365570" y="2181622"/>
          <a:ext cx="80169" cy="15073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38EA1B-C54C-4F91-A89D-99EEC200C28B}">
      <dsp:nvSpPr>
        <dsp:cNvPr id="0" name=""/>
        <dsp:cNvSpPr/>
      </dsp:nvSpPr>
      <dsp:spPr>
        <a:xfrm>
          <a:off x="2203585"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301964" y="2002730"/>
        <a:ext cx="475019" cy="475019"/>
      </dsp:txXfrm>
    </dsp:sp>
    <dsp:sp modelId="{DB3B8646-ED41-4EC9-B436-5782E0CAF2D7}">
      <dsp:nvSpPr>
        <dsp:cNvPr id="0" name=""/>
        <dsp:cNvSpPr/>
      </dsp:nvSpPr>
      <dsp:spPr>
        <a:xfrm>
          <a:off x="1755205" y="2741743"/>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2. Set the DC input voltage V</a:t>
          </a:r>
          <a:r>
            <a:rPr lang="en-US" sz="1100" kern="1200" baseline="-25000" dirty="0"/>
            <a:t>IN</a:t>
          </a:r>
          <a:r>
            <a:rPr lang="en-US" sz="1100" kern="1200" dirty="0"/>
            <a:t> = 8V constant and vary the DRB from 1KΩ to 10KΩ in steps of 1KΩ.</a:t>
          </a:r>
          <a:r>
            <a:rPr lang="en-US" sz="1100" kern="1200" dirty="0">
              <a:latin typeface="Gill Sans Nova"/>
            </a:rPr>
            <a:t> </a:t>
          </a:r>
          <a:endParaRPr lang="en-US" sz="1100" kern="1200" dirty="0"/>
        </a:p>
      </dsp:txBody>
      <dsp:txXfrm>
        <a:off x="1755205" y="3055450"/>
        <a:ext cx="1568537" cy="1651893"/>
      </dsp:txXfrm>
    </dsp:sp>
    <dsp:sp modelId="{446F28EA-D177-476D-ABCF-7379A5490B13}">
      <dsp:nvSpPr>
        <dsp:cNvPr id="0" name=""/>
        <dsp:cNvSpPr/>
      </dsp:nvSpPr>
      <dsp:spPr>
        <a:xfrm>
          <a:off x="3498024" y="2240204"/>
          <a:ext cx="156853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65518F-E684-4BE5-B64D-11B40AE3B495}">
      <dsp:nvSpPr>
        <dsp:cNvPr id="0" name=""/>
        <dsp:cNvSpPr/>
      </dsp:nvSpPr>
      <dsp:spPr>
        <a:xfrm>
          <a:off x="5108389" y="2181622"/>
          <a:ext cx="80169" cy="15073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EB2C9-DFB5-408F-BCF5-2D6DE8B1A2E4}">
      <dsp:nvSpPr>
        <dsp:cNvPr id="0" name=""/>
        <dsp:cNvSpPr/>
      </dsp:nvSpPr>
      <dsp:spPr>
        <a:xfrm>
          <a:off x="3946404"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4044783" y="2002730"/>
        <a:ext cx="475019" cy="475019"/>
      </dsp:txXfrm>
    </dsp:sp>
    <dsp:sp modelId="{453B034B-9FDE-455F-8465-B84DAFA427D7}">
      <dsp:nvSpPr>
        <dsp:cNvPr id="0" name=""/>
        <dsp:cNvSpPr/>
      </dsp:nvSpPr>
      <dsp:spPr>
        <a:xfrm>
          <a:off x="3498024" y="2741743"/>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a:lnSpc>
              <a:spcPct val="90000"/>
            </a:lnSpc>
            <a:spcBef>
              <a:spcPct val="0"/>
            </a:spcBef>
            <a:spcAft>
              <a:spcPct val="35000"/>
            </a:spcAft>
            <a:buNone/>
          </a:pPr>
          <a:r>
            <a:rPr lang="en-US" sz="1100" kern="1200" dirty="0"/>
            <a:t>3. Note down the corresponding output voltage (Vo) in voltmeter and current (I) in ammeter.</a:t>
          </a:r>
        </a:p>
      </dsp:txBody>
      <dsp:txXfrm>
        <a:off x="3498024" y="3055450"/>
        <a:ext cx="1568537" cy="1651893"/>
      </dsp:txXfrm>
    </dsp:sp>
    <dsp:sp modelId="{DC9644E7-F8C4-417A-B927-CC13D77AC248}">
      <dsp:nvSpPr>
        <dsp:cNvPr id="0" name=""/>
        <dsp:cNvSpPr/>
      </dsp:nvSpPr>
      <dsp:spPr>
        <a:xfrm>
          <a:off x="5240844" y="2240204"/>
          <a:ext cx="156853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2B827F-7CC2-4CD7-A677-905DCE8744F3}">
      <dsp:nvSpPr>
        <dsp:cNvPr id="0" name=""/>
        <dsp:cNvSpPr/>
      </dsp:nvSpPr>
      <dsp:spPr>
        <a:xfrm>
          <a:off x="6851208" y="2181622"/>
          <a:ext cx="80169" cy="15073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3BEA8-FC56-4E69-9B10-F159BE7A48D3}">
      <dsp:nvSpPr>
        <dsp:cNvPr id="0" name=""/>
        <dsp:cNvSpPr/>
      </dsp:nvSpPr>
      <dsp:spPr>
        <a:xfrm>
          <a:off x="5689223"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787602" y="2002730"/>
        <a:ext cx="475019" cy="475019"/>
      </dsp:txXfrm>
    </dsp:sp>
    <dsp:sp modelId="{347CA0CD-8855-437B-8A40-C5F05F5ECC17}">
      <dsp:nvSpPr>
        <dsp:cNvPr id="0" name=""/>
        <dsp:cNvSpPr/>
      </dsp:nvSpPr>
      <dsp:spPr>
        <a:xfrm>
          <a:off x="5240844" y="2741743"/>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4. To note down the no load voltage (</a:t>
          </a:r>
          <a:r>
            <a:rPr lang="en-US" sz="1100" kern="1200" dirty="0">
              <a:latin typeface="Gill Sans Nova"/>
            </a:rPr>
            <a:t>VNL</a:t>
          </a:r>
          <a:r>
            <a:rPr lang="en-US" sz="1100" kern="1200" dirty="0"/>
            <a:t>) remove the DRB connections and note down the no load voltage (VNL) across the voltmeter (Vo).</a:t>
          </a:r>
          <a:r>
            <a:rPr lang="en-US" sz="1100" kern="1200" dirty="0">
              <a:latin typeface="Gill Sans Nova"/>
            </a:rPr>
            <a:t>                                </a:t>
          </a:r>
        </a:p>
      </dsp:txBody>
      <dsp:txXfrm>
        <a:off x="5240844" y="3055450"/>
        <a:ext cx="1568537" cy="1651893"/>
      </dsp:txXfrm>
    </dsp:sp>
    <dsp:sp modelId="{18FCA35A-7DF5-49FD-BFF3-FB83C75EAD25}">
      <dsp:nvSpPr>
        <dsp:cNvPr id="0" name=""/>
        <dsp:cNvSpPr/>
      </dsp:nvSpPr>
      <dsp:spPr>
        <a:xfrm>
          <a:off x="6983663" y="2240204"/>
          <a:ext cx="156853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4E548E-74BB-444D-B45D-D0E3101329BF}">
      <dsp:nvSpPr>
        <dsp:cNvPr id="0" name=""/>
        <dsp:cNvSpPr/>
      </dsp:nvSpPr>
      <dsp:spPr>
        <a:xfrm>
          <a:off x="8594028" y="2181622"/>
          <a:ext cx="80169" cy="15073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49A47E-F73E-4F2F-B6AE-D528DFD9BA9B}">
      <dsp:nvSpPr>
        <dsp:cNvPr id="0" name=""/>
        <dsp:cNvSpPr/>
      </dsp:nvSpPr>
      <dsp:spPr>
        <a:xfrm>
          <a:off x="7432042"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7530421" y="2002730"/>
        <a:ext cx="475019" cy="475019"/>
      </dsp:txXfrm>
    </dsp:sp>
    <dsp:sp modelId="{690B286E-5F0C-46ED-935E-A8A51F89A4DE}">
      <dsp:nvSpPr>
        <dsp:cNvPr id="0" name=""/>
        <dsp:cNvSpPr/>
      </dsp:nvSpPr>
      <dsp:spPr>
        <a:xfrm>
          <a:off x="6983663" y="2741743"/>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a:lnSpc>
              <a:spcPct val="90000"/>
            </a:lnSpc>
            <a:spcBef>
              <a:spcPct val="0"/>
            </a:spcBef>
            <a:spcAft>
              <a:spcPct val="35000"/>
            </a:spcAft>
            <a:buNone/>
          </a:pPr>
          <a:r>
            <a:rPr lang="en-US" sz="1100" kern="1200" dirty="0"/>
            <a:t>5. When the </a:t>
          </a:r>
          <a:r>
            <a:rPr lang="en-US" sz="1100" kern="1200" dirty="0" err="1"/>
            <a:t>zener</a:t>
          </a:r>
          <a:r>
            <a:rPr lang="en-US" sz="1100" kern="1200" dirty="0"/>
            <a:t> diode reaches break down region and note down the full load voltage (VFL) across the voltmeter (Vo).</a:t>
          </a:r>
        </a:p>
      </dsp:txBody>
      <dsp:txXfrm>
        <a:off x="6983663" y="3055450"/>
        <a:ext cx="1568537" cy="1651893"/>
      </dsp:txXfrm>
    </dsp:sp>
    <dsp:sp modelId="{CB53FF2C-C255-4E9F-B46C-A08246A30473}">
      <dsp:nvSpPr>
        <dsp:cNvPr id="0" name=""/>
        <dsp:cNvSpPr/>
      </dsp:nvSpPr>
      <dsp:spPr>
        <a:xfrm>
          <a:off x="8726482" y="2240204"/>
          <a:ext cx="156853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BEDA22-6A27-43AB-8732-6359F6FC7E27}">
      <dsp:nvSpPr>
        <dsp:cNvPr id="0" name=""/>
        <dsp:cNvSpPr/>
      </dsp:nvSpPr>
      <dsp:spPr>
        <a:xfrm>
          <a:off x="10336847" y="2181622"/>
          <a:ext cx="80169" cy="15073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46F0A-0E84-42BA-9776-19DD5D4687BB}">
      <dsp:nvSpPr>
        <dsp:cNvPr id="0" name=""/>
        <dsp:cNvSpPr/>
      </dsp:nvSpPr>
      <dsp:spPr>
        <a:xfrm>
          <a:off x="9174862"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6</a:t>
          </a:r>
        </a:p>
      </dsp:txBody>
      <dsp:txXfrm>
        <a:off x="9273241" y="2002730"/>
        <a:ext cx="475019" cy="475019"/>
      </dsp:txXfrm>
    </dsp:sp>
    <dsp:sp modelId="{0303EA82-6D1C-430E-8E8E-F917293E819A}">
      <dsp:nvSpPr>
        <dsp:cNvPr id="0" name=""/>
        <dsp:cNvSpPr/>
      </dsp:nvSpPr>
      <dsp:spPr>
        <a:xfrm>
          <a:off x="8726482" y="2741743"/>
          <a:ext cx="156853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728" tIns="165100" rIns="123728"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6. Calculate the percentage load regulation using formula Percentage of load regulation</a:t>
          </a:r>
          <a:r>
            <a:rPr lang="en-US" sz="1100" kern="1200" dirty="0">
              <a:latin typeface="Gill Sans Nova"/>
            </a:rPr>
            <a:t> </a:t>
          </a:r>
          <a:endParaRPr lang="en-US" sz="1100" kern="1200" dirty="0"/>
        </a:p>
      </dsp:txBody>
      <dsp:txXfrm>
        <a:off x="8726482" y="3055450"/>
        <a:ext cx="1568537" cy="1651893"/>
      </dsp:txXfrm>
    </dsp:sp>
    <dsp:sp modelId="{144F64E8-29C8-4643-8816-F6FFC20B462B}">
      <dsp:nvSpPr>
        <dsp:cNvPr id="0" name=""/>
        <dsp:cNvSpPr/>
      </dsp:nvSpPr>
      <dsp:spPr>
        <a:xfrm>
          <a:off x="10469301" y="2240204"/>
          <a:ext cx="78503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EBC3F2-155E-45BF-B48E-50FC0E46A9FF}">
      <dsp:nvSpPr>
        <dsp:cNvPr id="0" name=""/>
        <dsp:cNvSpPr/>
      </dsp:nvSpPr>
      <dsp:spPr>
        <a:xfrm>
          <a:off x="10918447" y="1904351"/>
          <a:ext cx="671777" cy="67177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69" tIns="26069" rIns="26069" bIns="26069" numCol="1" spcCol="1270" anchor="ctr" anchorCtr="0">
          <a:noAutofit/>
        </a:bodyPr>
        <a:lstStyle/>
        <a:p>
          <a:pPr marL="0" lvl="0" indent="0" algn="ctr" defTabSz="1244600">
            <a:lnSpc>
              <a:spcPct val="90000"/>
            </a:lnSpc>
            <a:spcBef>
              <a:spcPct val="0"/>
            </a:spcBef>
            <a:spcAft>
              <a:spcPct val="35000"/>
            </a:spcAft>
            <a:buNone/>
          </a:pPr>
          <a:r>
            <a:rPr lang="en-US" sz="2800" kern="1200"/>
            <a:t>7</a:t>
          </a:r>
        </a:p>
      </dsp:txBody>
      <dsp:txXfrm>
        <a:off x="11016826" y="2002730"/>
        <a:ext cx="475019" cy="475019"/>
      </dsp:txXfrm>
    </dsp:sp>
    <dsp:sp modelId="{0A0B3D6D-0DA0-4AF7-88CC-058E5B78CF79}">
      <dsp:nvSpPr>
        <dsp:cNvPr id="0" name=""/>
        <dsp:cNvSpPr/>
      </dsp:nvSpPr>
      <dsp:spPr>
        <a:xfrm>
          <a:off x="10469301" y="2741743"/>
          <a:ext cx="163534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998" tIns="165100" rIns="128998" bIns="165100" numCol="1" spcCol="1270" anchor="t" anchorCtr="0">
          <a:noAutofit/>
        </a:bodyPr>
        <a:lstStyle/>
        <a:p>
          <a:pPr marL="0" lvl="0" indent="0" algn="l" defTabSz="488950">
            <a:lnSpc>
              <a:spcPct val="90000"/>
            </a:lnSpc>
            <a:spcBef>
              <a:spcPct val="0"/>
            </a:spcBef>
            <a:spcAft>
              <a:spcPct val="35000"/>
            </a:spcAft>
            <a:buNone/>
          </a:pPr>
          <a:r>
            <a:rPr lang="en-US" sz="1100" kern="1200" dirty="0"/>
            <a:t>7. Plot the graph V</a:t>
          </a:r>
          <a:r>
            <a:rPr lang="en-US" sz="1100" kern="1200" baseline="-25000" dirty="0"/>
            <a:t>o</a:t>
          </a:r>
          <a:r>
            <a:rPr lang="en-US" sz="1100" kern="1200" dirty="0"/>
            <a:t> v/s R</a:t>
          </a:r>
          <a:r>
            <a:rPr lang="en-US" sz="1100" kern="1200" baseline="-25000" dirty="0"/>
            <a:t>L</a:t>
          </a:r>
          <a:r>
            <a:rPr lang="en-US" sz="1100" kern="1200" dirty="0"/>
            <a:t>.</a:t>
          </a:r>
        </a:p>
      </dsp:txBody>
      <dsp:txXfrm>
        <a:off x="10469301" y="3068812"/>
        <a:ext cx="1635343" cy="1638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71522-E2A6-4775-AE25-FB000FF52932}">
      <dsp:nvSpPr>
        <dsp:cNvPr id="0" name=""/>
        <dsp:cNvSpPr/>
      </dsp:nvSpPr>
      <dsp:spPr>
        <a:xfrm>
          <a:off x="0" y="0"/>
          <a:ext cx="8061615" cy="12239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Gabriola"/>
            </a:rPr>
            <a:t>The functionality of Zener diode as voltage regulator is studied and calculated the line and load regulation and corresponding graphs are plotted. </a:t>
          </a:r>
        </a:p>
      </dsp:txBody>
      <dsp:txXfrm>
        <a:off x="35849" y="35849"/>
        <a:ext cx="6740864" cy="1152264"/>
      </dsp:txXfrm>
    </dsp:sp>
    <dsp:sp modelId="{6CBB289B-5D0F-4AAC-86F9-A269BB922C70}">
      <dsp:nvSpPr>
        <dsp:cNvPr id="0" name=""/>
        <dsp:cNvSpPr/>
      </dsp:nvSpPr>
      <dsp:spPr>
        <a:xfrm>
          <a:off x="711319" y="1427956"/>
          <a:ext cx="8061615" cy="1223962"/>
        </a:xfrm>
        <a:prstGeom prst="roundRect">
          <a:avLst>
            <a:gd name="adj" fmla="val 10000"/>
          </a:avLst>
        </a:prstGeom>
        <a:solidFill>
          <a:schemeClr val="accent2">
            <a:hueOff val="747766"/>
            <a:satOff val="19"/>
            <a:lumOff val="3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Gabriola"/>
            </a:rPr>
            <a:t>% Line Regulation = ___________%</a:t>
          </a:r>
        </a:p>
      </dsp:txBody>
      <dsp:txXfrm>
        <a:off x="747168" y="1463805"/>
        <a:ext cx="6483023" cy="1152264"/>
      </dsp:txXfrm>
    </dsp:sp>
    <dsp:sp modelId="{A25FEE3B-51E8-4593-84C7-284C5486769A}">
      <dsp:nvSpPr>
        <dsp:cNvPr id="0" name=""/>
        <dsp:cNvSpPr/>
      </dsp:nvSpPr>
      <dsp:spPr>
        <a:xfrm>
          <a:off x="1422638" y="2855912"/>
          <a:ext cx="8061615" cy="1223962"/>
        </a:xfrm>
        <a:prstGeom prst="roundRect">
          <a:avLst>
            <a:gd name="adj" fmla="val 10000"/>
          </a:avLst>
        </a:prstGeom>
        <a:solidFill>
          <a:schemeClr val="accent2">
            <a:hueOff val="1495531"/>
            <a:satOff val="38"/>
            <a:lumOff val="7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Gabriola"/>
            </a:rPr>
            <a:t>% Load regulation = ___________%</a:t>
          </a:r>
        </a:p>
      </dsp:txBody>
      <dsp:txXfrm>
        <a:off x="1458487" y="2891761"/>
        <a:ext cx="6483023" cy="1152264"/>
      </dsp:txXfrm>
    </dsp:sp>
    <dsp:sp modelId="{9596E4CC-9706-4BF3-BB6E-8DABC71ED15F}">
      <dsp:nvSpPr>
        <dsp:cNvPr id="0" name=""/>
        <dsp:cNvSpPr/>
      </dsp:nvSpPr>
      <dsp:spPr>
        <a:xfrm>
          <a:off x="7266040" y="928171"/>
          <a:ext cx="795575" cy="79557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445044" y="928171"/>
        <a:ext cx="437567" cy="598670"/>
      </dsp:txXfrm>
    </dsp:sp>
    <dsp:sp modelId="{D4467798-4CBB-412B-A2F9-565A20BC75F9}">
      <dsp:nvSpPr>
        <dsp:cNvPr id="0" name=""/>
        <dsp:cNvSpPr/>
      </dsp:nvSpPr>
      <dsp:spPr>
        <a:xfrm>
          <a:off x="7977359" y="2347968"/>
          <a:ext cx="795575" cy="795575"/>
        </a:xfrm>
        <a:prstGeom prst="downArrow">
          <a:avLst>
            <a:gd name="adj1" fmla="val 55000"/>
            <a:gd name="adj2" fmla="val 45000"/>
          </a:avLst>
        </a:prstGeom>
        <a:solidFill>
          <a:schemeClr val="accent2">
            <a:tint val="40000"/>
            <a:alpha val="90000"/>
            <a:hueOff val="1155767"/>
            <a:satOff val="2484"/>
            <a:lumOff val="1633"/>
            <a:alphaOff val="0"/>
          </a:schemeClr>
        </a:solidFill>
        <a:ln w="12700" cap="flat" cmpd="sng" algn="ctr">
          <a:solidFill>
            <a:schemeClr val="accent2">
              <a:tint val="40000"/>
              <a:alpha val="90000"/>
              <a:hueOff val="1155767"/>
              <a:satOff val="2484"/>
              <a:lumOff val="16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156363" y="2347968"/>
        <a:ext cx="437567" cy="59867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2195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3630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6507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1846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6492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9924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810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7161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481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4916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7/5/2021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9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7/5/2021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260005110"/>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ideo" Target="https://www.youtube.com/embed/BxbXnYFqygU?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digikey.in/products/en/discrete-semiconductor-products/diodes-zener-single/287?k=Diodes+-+Zener+-+Single&amp;k=zener+diodes&amp;k=&amp;pkeyword=Diodes+-+Zener+-+Single&amp;sv=0&amp;pv1989=0&amp;sf=0&amp;FV=-8%7C287&amp;quantity=&amp;ColumnSort=0&amp;page=1&amp;nstock=1&amp;pageSize=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2"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4"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174523" y="86721"/>
            <a:ext cx="4993643" cy="3063240"/>
          </a:xfrm>
        </p:spPr>
        <p:txBody>
          <a:bodyPr>
            <a:normAutofit/>
          </a:bodyPr>
          <a:lstStyle/>
          <a:p>
            <a:r>
              <a:rPr lang="en-US" sz="4000" cap="all" dirty="0">
                <a:latin typeface="Algerian"/>
                <a:ea typeface="+mj-lt"/>
                <a:cs typeface="+mj-lt"/>
              </a:rPr>
              <a:t>BASIC ELECTRONICS AND ELECTRICAL </a:t>
            </a:r>
            <a:br>
              <a:rPr lang="en-US" sz="4000" cap="all" dirty="0">
                <a:latin typeface="Algerian"/>
                <a:ea typeface="+mj-lt"/>
                <a:cs typeface="+mj-lt"/>
              </a:rPr>
            </a:br>
            <a:r>
              <a:rPr lang="en-US" sz="4000" cap="all" dirty="0">
                <a:latin typeface="Algerian"/>
                <a:ea typeface="+mj-lt"/>
                <a:cs typeface="+mj-lt"/>
              </a:rPr>
              <a:t>ENGINEERING</a:t>
            </a:r>
            <a:endParaRPr lang="en-US" sz="4000">
              <a:latin typeface="Algerian"/>
            </a:endParaRP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223684" y="3656125"/>
            <a:ext cx="5116546" cy="2881199"/>
          </a:xfrm>
        </p:spPr>
        <p:txBody>
          <a:bodyPr vert="horz" lIns="91440" tIns="45720" rIns="91440" bIns="45720" rtlCol="0" anchor="t">
            <a:noAutofit/>
          </a:bodyPr>
          <a:lstStyle/>
          <a:p>
            <a:pPr>
              <a:spcBef>
                <a:spcPts val="0"/>
              </a:spcBef>
              <a:spcAft>
                <a:spcPts val="1000"/>
              </a:spcAft>
            </a:pPr>
            <a:r>
              <a:rPr lang="en-US" cap="all" dirty="0">
                <a:latin typeface="Gabriola"/>
                <a:cs typeface="Calibri"/>
              </a:rPr>
              <a:t>BY-  CHANDANA MN (CSE-087)    </a:t>
            </a:r>
            <a:endParaRPr lang="en-US">
              <a:latin typeface="Gabriola"/>
              <a:ea typeface="+mn-lt"/>
              <a:cs typeface="+mn-lt"/>
            </a:endParaRPr>
          </a:p>
          <a:p>
            <a:pPr>
              <a:spcBef>
                <a:spcPts val="0"/>
              </a:spcBef>
              <a:spcAft>
                <a:spcPts val="1000"/>
              </a:spcAft>
            </a:pPr>
            <a:r>
              <a:rPr lang="en-US" cap="all" dirty="0">
                <a:latin typeface="Gabriola"/>
                <a:cs typeface="Calibri"/>
              </a:rPr>
              <a:t>        HARSHITHA MASUR(AE-016)</a:t>
            </a:r>
            <a:endParaRPr lang="en-US">
              <a:latin typeface="Gabriola"/>
              <a:ea typeface="+mn-lt"/>
              <a:cs typeface="+mn-lt"/>
            </a:endParaRPr>
          </a:p>
          <a:p>
            <a:pPr>
              <a:spcBef>
                <a:spcPts val="0"/>
              </a:spcBef>
              <a:spcAft>
                <a:spcPts val="1000"/>
              </a:spcAft>
            </a:pPr>
            <a:r>
              <a:rPr lang="en-US" cap="all" dirty="0">
                <a:latin typeface="Gabriola"/>
                <a:cs typeface="Calibri"/>
              </a:rPr>
              <a:t>       PRIYANKA HANSDA(AE-009)</a:t>
            </a:r>
            <a:endParaRPr lang="en-US">
              <a:latin typeface="Gabriola"/>
              <a:ea typeface="+mn-lt"/>
              <a:cs typeface="+mn-lt"/>
            </a:endParaRPr>
          </a:p>
          <a:p>
            <a:pPr>
              <a:spcBef>
                <a:spcPts val="0"/>
              </a:spcBef>
              <a:spcAft>
                <a:spcPts val="1000"/>
              </a:spcAft>
            </a:pPr>
            <a:endParaRPr lang="en-US" dirty="0">
              <a:latin typeface="Gabriola"/>
              <a:ea typeface="+mn-lt"/>
              <a:cs typeface="+mn-lt"/>
            </a:endParaRPr>
          </a:p>
          <a:p>
            <a:pPr>
              <a:spcBef>
                <a:spcPts val="0"/>
              </a:spcBef>
              <a:spcAft>
                <a:spcPts val="1000"/>
              </a:spcAft>
            </a:pPr>
            <a:endParaRPr lang="en-US" dirty="0">
              <a:latin typeface="Gabriola"/>
              <a:ea typeface="+mn-lt"/>
              <a:cs typeface="+mn-lt"/>
            </a:endParaRPr>
          </a:p>
          <a:p>
            <a:pPr>
              <a:spcBef>
                <a:spcPts val="0"/>
              </a:spcBef>
              <a:spcAft>
                <a:spcPts val="1000"/>
              </a:spcAft>
            </a:pPr>
            <a:r>
              <a:rPr lang="en-US" cap="all">
                <a:latin typeface="Gabriola"/>
                <a:cs typeface="Calibri"/>
              </a:rPr>
              <a:t>ASSIGNED BY- dr.HARINATH AIREDDY</a:t>
            </a:r>
            <a:endParaRPr lang="en-US">
              <a:latin typeface="Gabriola"/>
              <a:ea typeface="+mn-lt"/>
              <a:cs typeface="+mn-lt"/>
            </a:endParaRPr>
          </a:p>
          <a:p>
            <a:endParaRPr lang="tr-TR" sz="1700"/>
          </a:p>
        </p:txBody>
      </p:sp>
      <p:pic>
        <p:nvPicPr>
          <p:cNvPr id="4" name="Picture 4" descr="Logo, company name&#10;&#10;Description automatically generated">
            <a:extLst>
              <a:ext uri="{FF2B5EF4-FFF2-40B4-BE49-F238E27FC236}">
                <a16:creationId xmlns:a16="http://schemas.microsoft.com/office/drawing/2014/main" id="{4B3BBFDE-347C-4928-97D9-A65D6AFE46D8}"/>
              </a:ext>
            </a:extLst>
          </p:cNvPr>
          <p:cNvPicPr>
            <a:picLocks noChangeAspect="1"/>
          </p:cNvPicPr>
          <p:nvPr/>
        </p:nvPicPr>
        <p:blipFill>
          <a:blip r:embed="rId3"/>
          <a:stretch>
            <a:fillRect/>
          </a:stretch>
        </p:blipFill>
        <p:spPr>
          <a:xfrm>
            <a:off x="6602448" y="1702172"/>
            <a:ext cx="4610529" cy="3748503"/>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2A9802-DAD4-458F-9E3C-E99557AB992F}"/>
              </a:ext>
            </a:extLst>
          </p:cNvPr>
          <p:cNvSpPr>
            <a:spLocks noGrp="1"/>
          </p:cNvSpPr>
          <p:nvPr>
            <p:ph type="title"/>
          </p:nvPr>
        </p:nvSpPr>
        <p:spPr>
          <a:xfrm>
            <a:off x="2035142" y="-106241"/>
            <a:ext cx="6201379" cy="1211038"/>
          </a:xfrm>
        </p:spPr>
        <p:txBody>
          <a:bodyPr>
            <a:normAutofit/>
          </a:bodyPr>
          <a:lstStyle/>
          <a:p>
            <a:pPr algn="ctr"/>
            <a:r>
              <a:rPr lang="en-US" sz="7200" dirty="0">
                <a:latin typeface="Algerian"/>
                <a:ea typeface="+mj-lt"/>
                <a:cs typeface="+mj-lt"/>
              </a:rPr>
              <a:t>Theory:</a:t>
            </a:r>
            <a:endParaRPr lang="en-US" sz="7200"/>
          </a:p>
        </p:txBody>
      </p:sp>
      <p:sp>
        <p:nvSpPr>
          <p:cNvPr id="3" name="Content Placeholder 2">
            <a:extLst>
              <a:ext uri="{FF2B5EF4-FFF2-40B4-BE49-F238E27FC236}">
                <a16:creationId xmlns:a16="http://schemas.microsoft.com/office/drawing/2014/main" id="{10409EA7-3CE6-4E0D-A8F1-D994298CF4E9}"/>
              </a:ext>
            </a:extLst>
          </p:cNvPr>
          <p:cNvSpPr>
            <a:spLocks noGrp="1"/>
          </p:cNvSpPr>
          <p:nvPr>
            <p:ph idx="1"/>
          </p:nvPr>
        </p:nvSpPr>
        <p:spPr>
          <a:xfrm>
            <a:off x="1469787" y="1106128"/>
            <a:ext cx="8044926" cy="4652962"/>
          </a:xfrm>
        </p:spPr>
        <p:txBody>
          <a:bodyPr vert="horz" lIns="91440" tIns="45720" rIns="91440" bIns="45720" rtlCol="0" anchor="t">
            <a:noAutofit/>
          </a:bodyPr>
          <a:lstStyle/>
          <a:p>
            <a:pPr algn="ctr"/>
            <a:r>
              <a:rPr lang="en-US" sz="3200" dirty="0">
                <a:latin typeface="Gabriola"/>
                <a:ea typeface="+mn-lt"/>
                <a:cs typeface="+mn-lt"/>
              </a:rPr>
              <a:t>The purpose of a voltage regulator is to maintain a constant voltage across a load regardless of variations in the applied input voltage and variations in the load current. </a:t>
            </a:r>
            <a:endParaRPr lang="en-US"/>
          </a:p>
          <a:p>
            <a:pPr algn="ctr"/>
            <a:r>
              <a:rPr lang="en-US" sz="3200">
                <a:latin typeface="Gabriola"/>
                <a:ea typeface="+mn-lt"/>
                <a:cs typeface="+mn-lt"/>
              </a:rPr>
              <a:t>The </a:t>
            </a:r>
            <a:r>
              <a:rPr lang="en-US" sz="3200" err="1">
                <a:latin typeface="Gabriola"/>
                <a:ea typeface="+mn-lt"/>
                <a:cs typeface="+mn-lt"/>
              </a:rPr>
              <a:t>zener</a:t>
            </a:r>
            <a:r>
              <a:rPr lang="en-US" sz="3200" dirty="0">
                <a:latin typeface="Gabriola"/>
                <a:ea typeface="+mn-lt"/>
                <a:cs typeface="+mn-lt"/>
              </a:rPr>
              <a:t> conducts the least current when the load current is the highest and it conducts the most current when the load current is the lowest. </a:t>
            </a:r>
            <a:endParaRPr lang="en-US"/>
          </a:p>
          <a:p>
            <a:pPr algn="ctr"/>
            <a:r>
              <a:rPr lang="en-US" sz="3200" dirty="0">
                <a:latin typeface="Gabriola"/>
                <a:ea typeface="+mn-lt"/>
                <a:cs typeface="+mn-lt"/>
              </a:rPr>
              <a:t>The voltage across the </a:t>
            </a:r>
            <a:r>
              <a:rPr lang="en-US" sz="3200" dirty="0" err="1">
                <a:latin typeface="Gabriola"/>
                <a:ea typeface="+mn-lt"/>
                <a:cs typeface="+mn-lt"/>
              </a:rPr>
              <a:t>zener</a:t>
            </a:r>
            <a:r>
              <a:rPr lang="en-US" sz="3200" dirty="0">
                <a:latin typeface="Gabriola"/>
                <a:ea typeface="+mn-lt"/>
                <a:cs typeface="+mn-lt"/>
              </a:rPr>
              <a:t> will remain steady at its break down voltage V</a:t>
            </a:r>
            <a:r>
              <a:rPr lang="en-US" sz="3200" baseline="-25000" dirty="0">
                <a:latin typeface="Gabriola"/>
                <a:ea typeface="+mn-lt"/>
                <a:cs typeface="+mn-lt"/>
              </a:rPr>
              <a:t>Z</a:t>
            </a:r>
            <a:r>
              <a:rPr lang="en-US" sz="3200" dirty="0">
                <a:latin typeface="Gabriola"/>
                <a:ea typeface="+mn-lt"/>
                <a:cs typeface="+mn-lt"/>
              </a:rPr>
              <a:t> for all the values of </a:t>
            </a:r>
            <a:r>
              <a:rPr lang="en-US" sz="3200" dirty="0" err="1">
                <a:latin typeface="Gabriola"/>
                <a:ea typeface="+mn-lt"/>
                <a:cs typeface="+mn-lt"/>
              </a:rPr>
              <a:t>zener</a:t>
            </a:r>
            <a:r>
              <a:rPr lang="en-US" sz="3200" dirty="0">
                <a:latin typeface="Gabriola"/>
                <a:ea typeface="+mn-lt"/>
                <a:cs typeface="+mn-lt"/>
              </a:rPr>
              <a:t> current I</a:t>
            </a:r>
            <a:r>
              <a:rPr lang="en-US" sz="3200" baseline="-25000" dirty="0">
                <a:latin typeface="Gabriola"/>
                <a:ea typeface="+mn-lt"/>
                <a:cs typeface="+mn-lt"/>
              </a:rPr>
              <a:t>Z</a:t>
            </a:r>
            <a:r>
              <a:rPr lang="en-US" sz="3200" dirty="0">
                <a:latin typeface="Gabriola"/>
                <a:ea typeface="+mn-lt"/>
                <a:cs typeface="+mn-lt"/>
              </a:rPr>
              <a:t> as long as the current remains in the break down region. Hence a regulated DC output voltage V</a:t>
            </a:r>
            <a:r>
              <a:rPr lang="en-US" sz="3200" baseline="-25000" dirty="0">
                <a:latin typeface="Gabriola"/>
                <a:ea typeface="+mn-lt"/>
                <a:cs typeface="+mn-lt"/>
              </a:rPr>
              <a:t>0</a:t>
            </a:r>
            <a:r>
              <a:rPr lang="en-US" sz="3200" dirty="0">
                <a:latin typeface="Gabriola"/>
                <a:ea typeface="+mn-lt"/>
                <a:cs typeface="+mn-lt"/>
              </a:rPr>
              <a:t> = V</a:t>
            </a:r>
            <a:r>
              <a:rPr lang="en-US" sz="3200" baseline="-25000" dirty="0">
                <a:latin typeface="Gabriola"/>
                <a:ea typeface="+mn-lt"/>
                <a:cs typeface="+mn-lt"/>
              </a:rPr>
              <a:t>Z</a:t>
            </a:r>
            <a:r>
              <a:rPr lang="en-US" sz="3200" dirty="0">
                <a:latin typeface="Gabriola"/>
                <a:ea typeface="+mn-lt"/>
                <a:cs typeface="+mn-lt"/>
              </a:rPr>
              <a:t> is obtained across R</a:t>
            </a:r>
            <a:r>
              <a:rPr lang="en-US" sz="3200" baseline="-25000" dirty="0">
                <a:latin typeface="Gabriola"/>
                <a:ea typeface="+mn-lt"/>
                <a:cs typeface="+mn-lt"/>
              </a:rPr>
              <a:t>L</a:t>
            </a:r>
            <a:r>
              <a:rPr lang="en-US" sz="3200" dirty="0">
                <a:latin typeface="Gabriola"/>
                <a:ea typeface="+mn-lt"/>
                <a:cs typeface="+mn-lt"/>
              </a:rPr>
              <a:t>, whenever the input voltage remains within a minimum and maximum voltage. </a:t>
            </a:r>
            <a:endParaRPr lang="en-US" sz="3200">
              <a:latin typeface="Gabriola"/>
            </a:endParaRPr>
          </a:p>
        </p:txBody>
      </p:sp>
    </p:spTree>
    <p:extLst>
      <p:ext uri="{BB962C8B-B14F-4D97-AF65-F5344CB8AC3E}">
        <p14:creationId xmlns:p14="http://schemas.microsoft.com/office/powerpoint/2010/main" val="2308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1B6-BFCC-4C05-9AB7-23001E968045}"/>
              </a:ext>
            </a:extLst>
          </p:cNvPr>
          <p:cNvSpPr>
            <a:spLocks noGrp="1"/>
          </p:cNvSpPr>
          <p:nvPr>
            <p:ph type="title"/>
          </p:nvPr>
        </p:nvSpPr>
        <p:spPr/>
        <p:txBody>
          <a:bodyPr>
            <a:normAutofit fontScale="90000"/>
          </a:bodyPr>
          <a:lstStyle/>
          <a:p>
            <a:r>
              <a:rPr lang="en-US" dirty="0">
                <a:latin typeface="Algerian"/>
                <a:ea typeface="+mj-lt"/>
                <a:cs typeface="+mj-lt"/>
              </a:rPr>
              <a:t>Basically there are two type of regulations such as: </a:t>
            </a:r>
            <a:endParaRPr lang="en-US">
              <a:latin typeface="Algerian"/>
            </a:endParaRPr>
          </a:p>
        </p:txBody>
      </p:sp>
      <p:sp>
        <p:nvSpPr>
          <p:cNvPr id="4" name="Text Placeholder 3">
            <a:extLst>
              <a:ext uri="{FF2B5EF4-FFF2-40B4-BE49-F238E27FC236}">
                <a16:creationId xmlns:a16="http://schemas.microsoft.com/office/drawing/2014/main" id="{29A28E42-4FC0-4C88-97FD-B231558DEAF1}"/>
              </a:ext>
            </a:extLst>
          </p:cNvPr>
          <p:cNvSpPr>
            <a:spLocks noGrp="1"/>
          </p:cNvSpPr>
          <p:nvPr>
            <p:ph type="body" idx="1"/>
          </p:nvPr>
        </p:nvSpPr>
        <p:spPr/>
        <p:txBody>
          <a:bodyPr/>
          <a:lstStyle/>
          <a:p>
            <a:r>
              <a:rPr lang="en-US" b="0" dirty="0">
                <a:ea typeface="+mn-lt"/>
                <a:cs typeface="+mn-lt"/>
              </a:rPr>
              <a:t>a) Line Regulation</a:t>
            </a:r>
          </a:p>
          <a:p>
            <a:endParaRPr lang="en-US" dirty="0"/>
          </a:p>
        </p:txBody>
      </p:sp>
      <p:sp>
        <p:nvSpPr>
          <p:cNvPr id="3" name="Content Placeholder 2">
            <a:extLst>
              <a:ext uri="{FF2B5EF4-FFF2-40B4-BE49-F238E27FC236}">
                <a16:creationId xmlns:a16="http://schemas.microsoft.com/office/drawing/2014/main" id="{E95D1423-478D-4186-B9C4-A32FFB6017CE}"/>
              </a:ext>
            </a:extLst>
          </p:cNvPr>
          <p:cNvSpPr>
            <a:spLocks noGrp="1"/>
          </p:cNvSpPr>
          <p:nvPr>
            <p:ph sz="half" idx="2"/>
          </p:nvPr>
        </p:nvSpPr>
        <p:spPr>
          <a:xfrm>
            <a:off x="457086" y="2599756"/>
            <a:ext cx="5021512" cy="3589907"/>
          </a:xfrm>
        </p:spPr>
        <p:txBody>
          <a:bodyPr vert="horz" lIns="91440" tIns="45720" rIns="91440" bIns="45720" rtlCol="0" anchor="t">
            <a:noAutofit/>
          </a:bodyPr>
          <a:lstStyle/>
          <a:p>
            <a:r>
              <a:rPr lang="en-US" sz="2400" dirty="0">
                <a:latin typeface="Gabriola"/>
                <a:ea typeface="+mn-lt"/>
                <a:cs typeface="+mn-lt"/>
              </a:rPr>
              <a:t>In this type of regulation, </a:t>
            </a:r>
            <a:r>
              <a:rPr lang="en-US" sz="2400" u="sng" dirty="0">
                <a:latin typeface="Gabriola"/>
                <a:ea typeface="+mn-lt"/>
                <a:cs typeface="+mn-lt"/>
              </a:rPr>
              <a:t>series resistance and load resistance are fixed, only input voltage is changing</a:t>
            </a:r>
            <a:r>
              <a:rPr lang="en-US" sz="2400" dirty="0">
                <a:latin typeface="Gabriola"/>
                <a:ea typeface="+mn-lt"/>
                <a:cs typeface="+mn-lt"/>
              </a:rPr>
              <a:t>. Output voltage remains the same as long as the input voltage is maintained above a minimum value.</a:t>
            </a:r>
          </a:p>
          <a:p>
            <a:r>
              <a:rPr lang="en-US" sz="2400" dirty="0">
                <a:latin typeface="Gabriola"/>
                <a:ea typeface="+mn-lt"/>
                <a:cs typeface="+mn-lt"/>
              </a:rPr>
              <a:t> Percentage of line regulation =</a:t>
            </a:r>
          </a:p>
          <a:p>
            <a:endParaRPr lang="en-US" sz="2400" dirty="0">
              <a:latin typeface="Gabriola"/>
              <a:ea typeface="+mn-lt"/>
              <a:cs typeface="+mn-lt"/>
            </a:endParaRPr>
          </a:p>
          <a:p>
            <a:r>
              <a:rPr lang="en-US" sz="2400" dirty="0">
                <a:latin typeface="Gabriola"/>
                <a:ea typeface="+mn-lt"/>
                <a:cs typeface="+mn-lt"/>
              </a:rPr>
              <a:t>Where, ΔV</a:t>
            </a:r>
            <a:r>
              <a:rPr lang="en-US" sz="2400" baseline="-25000" dirty="0">
                <a:latin typeface="Gabriola"/>
                <a:ea typeface="+mn-lt"/>
                <a:cs typeface="+mn-lt"/>
              </a:rPr>
              <a:t>0 </a:t>
            </a:r>
            <a:r>
              <a:rPr lang="en-US" sz="2400" dirty="0">
                <a:latin typeface="Gabriola"/>
                <a:ea typeface="+mn-lt"/>
                <a:cs typeface="+mn-lt"/>
              </a:rPr>
              <a:t>is the change in output voltage for a particular change in input voltage ΔV</a:t>
            </a:r>
            <a:r>
              <a:rPr lang="en-US" sz="2400" baseline="-25000" dirty="0">
                <a:latin typeface="Gabriola"/>
                <a:ea typeface="+mn-lt"/>
                <a:cs typeface="+mn-lt"/>
              </a:rPr>
              <a:t>IN</a:t>
            </a:r>
            <a:r>
              <a:rPr lang="en-US" sz="2400" dirty="0">
                <a:latin typeface="Gabriola"/>
                <a:ea typeface="+mn-lt"/>
                <a:cs typeface="+mn-lt"/>
              </a:rPr>
              <a:t>.</a:t>
            </a:r>
            <a:endParaRPr lang="en-US" sz="2400">
              <a:latin typeface="Gabriola"/>
            </a:endParaRPr>
          </a:p>
        </p:txBody>
      </p:sp>
      <p:sp>
        <p:nvSpPr>
          <p:cNvPr id="5" name="Text Placeholder 4">
            <a:extLst>
              <a:ext uri="{FF2B5EF4-FFF2-40B4-BE49-F238E27FC236}">
                <a16:creationId xmlns:a16="http://schemas.microsoft.com/office/drawing/2014/main" id="{16F89C4E-CD06-4BDF-8421-EA512DECE26D}"/>
              </a:ext>
            </a:extLst>
          </p:cNvPr>
          <p:cNvSpPr>
            <a:spLocks noGrp="1"/>
          </p:cNvSpPr>
          <p:nvPr>
            <p:ph type="body" sz="quarter" idx="3"/>
          </p:nvPr>
        </p:nvSpPr>
        <p:spPr/>
        <p:txBody>
          <a:bodyPr/>
          <a:lstStyle/>
          <a:p>
            <a:r>
              <a:rPr lang="en-US" b="0" dirty="0">
                <a:ea typeface="+mn-lt"/>
                <a:cs typeface="+mn-lt"/>
              </a:rPr>
              <a:t>b) Load Regulation</a:t>
            </a:r>
          </a:p>
          <a:p>
            <a:endParaRPr lang="en-US" b="0" dirty="0"/>
          </a:p>
        </p:txBody>
      </p:sp>
      <p:sp>
        <p:nvSpPr>
          <p:cNvPr id="8" name="TextBox 7">
            <a:extLst>
              <a:ext uri="{FF2B5EF4-FFF2-40B4-BE49-F238E27FC236}">
                <a16:creationId xmlns:a16="http://schemas.microsoft.com/office/drawing/2014/main" id="{A0C36794-6E4B-4899-87D7-9F591525B138}"/>
              </a:ext>
            </a:extLst>
          </p:cNvPr>
          <p:cNvSpPr txBox="1"/>
          <p:nvPr/>
        </p:nvSpPr>
        <p:spPr>
          <a:xfrm>
            <a:off x="6162368" y="2905432"/>
            <a:ext cx="4869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10" name="Content Placeholder 9">
            <a:extLst>
              <a:ext uri="{FF2B5EF4-FFF2-40B4-BE49-F238E27FC236}">
                <a16:creationId xmlns:a16="http://schemas.microsoft.com/office/drawing/2014/main" id="{53AABA31-B5B4-48EB-8913-21160143EBB8}"/>
              </a:ext>
            </a:extLst>
          </p:cNvPr>
          <p:cNvSpPr>
            <a:spLocks noGrp="1"/>
          </p:cNvSpPr>
          <p:nvPr>
            <p:ph sz="quarter" idx="4"/>
          </p:nvPr>
        </p:nvSpPr>
        <p:spPr>
          <a:xfrm>
            <a:off x="5890597" y="2599756"/>
            <a:ext cx="5017232" cy="3589907"/>
          </a:xfrm>
        </p:spPr>
        <p:txBody>
          <a:bodyPr vert="horz" lIns="91440" tIns="45720" rIns="91440" bIns="45720" rtlCol="0" anchor="t">
            <a:noAutofit/>
          </a:bodyPr>
          <a:lstStyle/>
          <a:p>
            <a:r>
              <a:rPr lang="en-US" sz="2400" dirty="0">
                <a:latin typeface="Gabriola"/>
                <a:ea typeface="+mn-lt"/>
                <a:cs typeface="+mn-lt"/>
              </a:rPr>
              <a:t>In this type of regulation, </a:t>
            </a:r>
            <a:r>
              <a:rPr lang="en-US" sz="2400" u="sng" dirty="0">
                <a:latin typeface="Gabriola"/>
                <a:ea typeface="+mn-lt"/>
                <a:cs typeface="+mn-lt"/>
              </a:rPr>
              <a:t>input voltage is fixed and the load resistance is varying.</a:t>
            </a:r>
            <a:r>
              <a:rPr lang="en-US" sz="2400" dirty="0">
                <a:latin typeface="Gabriola"/>
                <a:ea typeface="+mn-lt"/>
                <a:cs typeface="+mn-lt"/>
              </a:rPr>
              <a:t> Output voltage remains same, as long as the load resistance is maintained above a minimum value.</a:t>
            </a:r>
          </a:p>
          <a:p>
            <a:r>
              <a:rPr lang="en-US" sz="2400" dirty="0">
                <a:latin typeface="Gabriola"/>
                <a:ea typeface="+mn-lt"/>
                <a:cs typeface="+mn-lt"/>
              </a:rPr>
              <a:t> Percentage of load regulation = </a:t>
            </a:r>
          </a:p>
          <a:p>
            <a:endParaRPr lang="en-US" sz="2400" dirty="0">
              <a:latin typeface="Gabriola"/>
              <a:ea typeface="+mn-lt"/>
              <a:cs typeface="+mn-lt"/>
            </a:endParaRPr>
          </a:p>
          <a:p>
            <a:r>
              <a:rPr lang="en-US" sz="2400" dirty="0">
                <a:latin typeface="Gabriola"/>
                <a:ea typeface="+mn-lt"/>
                <a:cs typeface="+mn-lt"/>
              </a:rPr>
              <a:t>Where, V</a:t>
            </a:r>
            <a:r>
              <a:rPr lang="en-US" sz="2400" baseline="-25000" dirty="0">
                <a:latin typeface="Gabriola"/>
                <a:ea typeface="+mn-lt"/>
                <a:cs typeface="+mn-lt"/>
              </a:rPr>
              <a:t>NL</a:t>
            </a:r>
            <a:r>
              <a:rPr lang="en-US" sz="2400" dirty="0">
                <a:latin typeface="Gabriola"/>
                <a:ea typeface="+mn-lt"/>
                <a:cs typeface="+mn-lt"/>
              </a:rPr>
              <a:t> is the null load resistor voltage and V</a:t>
            </a:r>
            <a:r>
              <a:rPr lang="en-US" sz="2400" baseline="-25000" dirty="0">
                <a:latin typeface="Gabriola"/>
                <a:ea typeface="+mn-lt"/>
                <a:cs typeface="+mn-lt"/>
              </a:rPr>
              <a:t>FL</a:t>
            </a:r>
            <a:r>
              <a:rPr lang="en-US" sz="2400" dirty="0">
                <a:latin typeface="Gabriola"/>
                <a:ea typeface="+mn-lt"/>
                <a:cs typeface="+mn-lt"/>
              </a:rPr>
              <a:t> is the full load resistor voltage. </a:t>
            </a:r>
            <a:endParaRPr lang="en-US" sz="2400">
              <a:latin typeface="Gabriola"/>
            </a:endParaRPr>
          </a:p>
        </p:txBody>
      </p:sp>
      <p:pic>
        <p:nvPicPr>
          <p:cNvPr id="11" name="Picture 11" descr="Diagram&#10;&#10;Description automatically generated">
            <a:extLst>
              <a:ext uri="{FF2B5EF4-FFF2-40B4-BE49-F238E27FC236}">
                <a16:creationId xmlns:a16="http://schemas.microsoft.com/office/drawing/2014/main" id="{7B49D6E0-E777-4BB0-82B6-F1ED2D1F160D}"/>
              </a:ext>
            </a:extLst>
          </p:cNvPr>
          <p:cNvPicPr>
            <a:picLocks noChangeAspect="1"/>
          </p:cNvPicPr>
          <p:nvPr/>
        </p:nvPicPr>
        <p:blipFill rotWithShape="1">
          <a:blip r:embed="rId2"/>
          <a:srcRect l="22705" r="30435" b="20779"/>
          <a:stretch/>
        </p:blipFill>
        <p:spPr>
          <a:xfrm>
            <a:off x="3681413" y="4452170"/>
            <a:ext cx="1191731" cy="754578"/>
          </a:xfrm>
          <a:prstGeom prst="rect">
            <a:avLst/>
          </a:prstGeom>
        </p:spPr>
      </p:pic>
      <p:pic>
        <p:nvPicPr>
          <p:cNvPr id="12" name="Picture 12" descr="A picture containing logo&#10;&#10;Description automatically generated">
            <a:extLst>
              <a:ext uri="{FF2B5EF4-FFF2-40B4-BE49-F238E27FC236}">
                <a16:creationId xmlns:a16="http://schemas.microsoft.com/office/drawing/2014/main" id="{2B85EF48-D636-451F-9A0B-DA6015375A5E}"/>
              </a:ext>
            </a:extLst>
          </p:cNvPr>
          <p:cNvPicPr>
            <a:picLocks noChangeAspect="1"/>
          </p:cNvPicPr>
          <p:nvPr/>
        </p:nvPicPr>
        <p:blipFill rotWithShape="1">
          <a:blip r:embed="rId3"/>
          <a:srcRect t="24638" r="23671" b="-1449"/>
          <a:stretch/>
        </p:blipFill>
        <p:spPr>
          <a:xfrm>
            <a:off x="9248929" y="4118793"/>
            <a:ext cx="1941170" cy="658468"/>
          </a:xfrm>
          <a:prstGeom prst="rect">
            <a:avLst/>
          </a:prstGeom>
        </p:spPr>
      </p:pic>
    </p:spTree>
    <p:extLst>
      <p:ext uri="{BB962C8B-B14F-4D97-AF65-F5344CB8AC3E}">
        <p14:creationId xmlns:p14="http://schemas.microsoft.com/office/powerpoint/2010/main" val="6170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1" name="Group 2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7" name="Oval 2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Freeform: Shape 2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9" name="Freeform: Shape 2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0" name="Freeform: Shape 2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5"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2"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4"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41"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3B2D27C-79CA-40B0-86CE-D8F384870291}"/>
              </a:ext>
            </a:extLst>
          </p:cNvPr>
          <p:cNvSpPr>
            <a:spLocks noGrp="1"/>
          </p:cNvSpPr>
          <p:nvPr>
            <p:ph type="title"/>
          </p:nvPr>
        </p:nvSpPr>
        <p:spPr>
          <a:xfrm>
            <a:off x="76200" y="455430"/>
            <a:ext cx="4870740" cy="3063240"/>
          </a:xfrm>
        </p:spPr>
        <p:txBody>
          <a:bodyPr vert="horz" lIns="91440" tIns="45720" rIns="91440" bIns="45720" rtlCol="0" anchor="b">
            <a:normAutofit/>
          </a:bodyPr>
          <a:lstStyle/>
          <a:p>
            <a:r>
              <a:rPr lang="en-US" sz="7200" dirty="0">
                <a:latin typeface="Gabriola"/>
              </a:rPr>
              <a:t>Circuit diagram:</a:t>
            </a:r>
          </a:p>
        </p:txBody>
      </p:sp>
      <p:pic>
        <p:nvPicPr>
          <p:cNvPr id="4" name="Picture 4" descr="Diagram, schematic&#10;&#10;Description automatically generated">
            <a:extLst>
              <a:ext uri="{FF2B5EF4-FFF2-40B4-BE49-F238E27FC236}">
                <a16:creationId xmlns:a16="http://schemas.microsoft.com/office/drawing/2014/main" id="{37172BC5-9202-4899-9772-D8E20456802D}"/>
              </a:ext>
            </a:extLst>
          </p:cNvPr>
          <p:cNvPicPr>
            <a:picLocks noChangeAspect="1"/>
          </p:cNvPicPr>
          <p:nvPr/>
        </p:nvPicPr>
        <p:blipFill>
          <a:blip r:embed="rId3"/>
          <a:stretch>
            <a:fillRect/>
          </a:stretch>
        </p:blipFill>
        <p:spPr>
          <a:xfrm>
            <a:off x="5434868" y="1457507"/>
            <a:ext cx="6417205" cy="3672478"/>
          </a:xfrm>
          <a:prstGeom prst="rect">
            <a:avLst/>
          </a:prstGeom>
        </p:spPr>
      </p:pic>
    </p:spTree>
    <p:extLst>
      <p:ext uri="{BB962C8B-B14F-4D97-AF65-F5344CB8AC3E}">
        <p14:creationId xmlns:p14="http://schemas.microsoft.com/office/powerpoint/2010/main" val="103574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9534-CA51-46D4-9D56-660E8D52ADA4}"/>
              </a:ext>
            </a:extLst>
          </p:cNvPr>
          <p:cNvSpPr>
            <a:spLocks noGrp="1"/>
          </p:cNvSpPr>
          <p:nvPr>
            <p:ph type="title"/>
          </p:nvPr>
        </p:nvSpPr>
        <p:spPr>
          <a:xfrm>
            <a:off x="88490" y="-880532"/>
            <a:ext cx="4314825" cy="1957828"/>
          </a:xfrm>
        </p:spPr>
        <p:txBody>
          <a:bodyPr/>
          <a:lstStyle/>
          <a:p>
            <a:r>
              <a:rPr lang="en-US" dirty="0">
                <a:ea typeface="+mj-lt"/>
                <a:cs typeface="+mj-lt"/>
              </a:rPr>
              <a:t>Procedure:</a:t>
            </a:r>
            <a:endParaRPr lang="en-US" dirty="0"/>
          </a:p>
        </p:txBody>
      </p:sp>
      <p:graphicFrame>
        <p:nvGraphicFramePr>
          <p:cNvPr id="6" name="Content Placeholder 2">
            <a:extLst>
              <a:ext uri="{FF2B5EF4-FFF2-40B4-BE49-F238E27FC236}">
                <a16:creationId xmlns:a16="http://schemas.microsoft.com/office/drawing/2014/main" id="{C281E115-8BF5-45AF-9AAF-BCC033EC7E4A}"/>
              </a:ext>
            </a:extLst>
          </p:cNvPr>
          <p:cNvGraphicFramePr>
            <a:graphicFrameLocks noGrp="1"/>
          </p:cNvGraphicFramePr>
          <p:nvPr>
            <p:ph idx="1"/>
            <p:extLst>
              <p:ext uri="{D42A27DB-BD31-4B8C-83A1-F6EECF244321}">
                <p14:modId xmlns:p14="http://schemas.microsoft.com/office/powerpoint/2010/main" val="87128150"/>
              </p:ext>
            </p:extLst>
          </p:nvPr>
        </p:nvGraphicFramePr>
        <p:xfrm>
          <a:off x="82705" y="-954271"/>
          <a:ext cx="12077338" cy="9336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0E421B89-A64A-4E5B-8954-28CC58095799}"/>
              </a:ext>
            </a:extLst>
          </p:cNvPr>
          <p:cNvSpPr>
            <a:spLocks noGrp="1"/>
          </p:cNvSpPr>
          <p:nvPr>
            <p:ph type="body" sz="half" idx="2"/>
          </p:nvPr>
        </p:nvSpPr>
        <p:spPr>
          <a:xfrm>
            <a:off x="125361" y="942347"/>
            <a:ext cx="4314825" cy="3119964"/>
          </a:xfrm>
        </p:spPr>
        <p:txBody>
          <a:bodyPr vert="horz" lIns="91440" tIns="45720" rIns="91440" bIns="45720" rtlCol="0" anchor="t">
            <a:normAutofit/>
          </a:bodyPr>
          <a:lstStyle/>
          <a:p>
            <a:r>
              <a:rPr lang="en-US" sz="4400" dirty="0">
                <a:latin typeface="Gabriola"/>
                <a:ea typeface="+mn-lt"/>
                <a:cs typeface="+mn-lt"/>
              </a:rPr>
              <a:t>Line Regulation:</a:t>
            </a:r>
          </a:p>
          <a:p>
            <a:endParaRPr lang="en-US" dirty="0"/>
          </a:p>
        </p:txBody>
      </p:sp>
    </p:spTree>
    <p:extLst>
      <p:ext uri="{BB962C8B-B14F-4D97-AF65-F5344CB8AC3E}">
        <p14:creationId xmlns:p14="http://schemas.microsoft.com/office/powerpoint/2010/main" val="402573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9"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1" name="Group 30">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2" name="Oval 31">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4" name="Freeform: Shape 33">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5" name="Freeform: Shape 34">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6"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9"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8007945-3B6D-4486-AD29-CC790BF6B40A}"/>
              </a:ext>
            </a:extLst>
          </p:cNvPr>
          <p:cNvSpPr>
            <a:spLocks noGrp="1"/>
          </p:cNvSpPr>
          <p:nvPr>
            <p:ph type="title"/>
          </p:nvPr>
        </p:nvSpPr>
        <p:spPr>
          <a:xfrm>
            <a:off x="260555" y="-204564"/>
            <a:ext cx="9484191" cy="1325563"/>
          </a:xfrm>
        </p:spPr>
        <p:txBody>
          <a:bodyPr>
            <a:normAutofit/>
          </a:bodyPr>
          <a:lstStyle/>
          <a:p>
            <a:r>
              <a:rPr lang="en-US" dirty="0">
                <a:latin typeface="Algerian"/>
                <a:ea typeface="+mj-lt"/>
                <a:cs typeface="+mj-lt"/>
              </a:rPr>
              <a:t>Observation table:</a:t>
            </a:r>
            <a:endParaRPr lang="en-US">
              <a:latin typeface="Algerian"/>
            </a:endParaRPr>
          </a:p>
        </p:txBody>
      </p:sp>
      <p:graphicFrame>
        <p:nvGraphicFramePr>
          <p:cNvPr id="7" name="Table 4">
            <a:extLst>
              <a:ext uri="{FF2B5EF4-FFF2-40B4-BE49-F238E27FC236}">
                <a16:creationId xmlns:a16="http://schemas.microsoft.com/office/drawing/2014/main" id="{83B073B7-B481-410B-AAD7-6DB91CF99D04}"/>
              </a:ext>
            </a:extLst>
          </p:cNvPr>
          <p:cNvGraphicFramePr>
            <a:graphicFrameLocks noGrp="1"/>
          </p:cNvGraphicFramePr>
          <p:nvPr>
            <p:ph idx="1"/>
            <p:extLst>
              <p:ext uri="{D42A27DB-BD31-4B8C-83A1-F6EECF244321}">
                <p14:modId xmlns:p14="http://schemas.microsoft.com/office/powerpoint/2010/main" val="2311472058"/>
              </p:ext>
            </p:extLst>
          </p:nvPr>
        </p:nvGraphicFramePr>
        <p:xfrm>
          <a:off x="1536290" y="2310580"/>
          <a:ext cx="7045280" cy="4079877"/>
        </p:xfrm>
        <a:graphic>
          <a:graphicData uri="http://schemas.openxmlformats.org/drawingml/2006/table">
            <a:tbl>
              <a:tblPr firstRow="1" bandRow="1">
                <a:tableStyleId>{3B4B98B0-60AC-42C2-AFA5-B58CD77FA1E5}</a:tableStyleId>
              </a:tblPr>
              <a:tblGrid>
                <a:gridCol w="884903">
                  <a:extLst>
                    <a:ext uri="{9D8B030D-6E8A-4147-A177-3AD203B41FA5}">
                      <a16:colId xmlns:a16="http://schemas.microsoft.com/office/drawing/2014/main" val="2617363146"/>
                    </a:ext>
                  </a:extLst>
                </a:gridCol>
                <a:gridCol w="2287494">
                  <a:extLst>
                    <a:ext uri="{9D8B030D-6E8A-4147-A177-3AD203B41FA5}">
                      <a16:colId xmlns:a16="http://schemas.microsoft.com/office/drawing/2014/main" val="907451916"/>
                    </a:ext>
                  </a:extLst>
                </a:gridCol>
                <a:gridCol w="2124886">
                  <a:extLst>
                    <a:ext uri="{9D8B030D-6E8A-4147-A177-3AD203B41FA5}">
                      <a16:colId xmlns:a16="http://schemas.microsoft.com/office/drawing/2014/main" val="3936216674"/>
                    </a:ext>
                  </a:extLst>
                </a:gridCol>
                <a:gridCol w="1747997">
                  <a:extLst>
                    <a:ext uri="{9D8B030D-6E8A-4147-A177-3AD203B41FA5}">
                      <a16:colId xmlns:a16="http://schemas.microsoft.com/office/drawing/2014/main" val="3383987613"/>
                    </a:ext>
                  </a:extLst>
                </a:gridCol>
              </a:tblGrid>
              <a:tr h="1001255">
                <a:tc>
                  <a:txBody>
                    <a:bodyPr/>
                    <a:lstStyle/>
                    <a:p>
                      <a:pPr lvl="0">
                        <a:buNone/>
                      </a:pPr>
                      <a:r>
                        <a:rPr lang="en-US" sz="2700" b="0" u="none" strike="noStrike" cap="none" spc="0" noProof="0" dirty="0" err="1">
                          <a:solidFill>
                            <a:schemeClr val="tx1"/>
                          </a:solidFill>
                          <a:latin typeface="Gabriola"/>
                        </a:rPr>
                        <a:t>Sl.No</a:t>
                      </a:r>
                      <a:r>
                        <a:rPr lang="en-US" sz="2700" b="0" u="none" strike="noStrike" cap="none" spc="0" noProof="0" dirty="0">
                          <a:solidFill>
                            <a:schemeClr val="tx1"/>
                          </a:solidFill>
                          <a:latin typeface="Gabriola"/>
                        </a:rPr>
                        <a:t> </a:t>
                      </a:r>
                      <a:endParaRPr lang="en-US" sz="2700" b="0" i="0" u="none" strike="noStrike" cap="none" spc="0" noProof="0">
                        <a:solidFill>
                          <a:schemeClr val="tx1"/>
                        </a:solidFill>
                        <a:latin typeface="Gabriola"/>
                      </a:endParaRPr>
                    </a:p>
                  </a:txBody>
                  <a:tcPr marL="112446" marR="112446" marT="78713" marB="78713">
                    <a:lnR w="12700">
                      <a:solidFill>
                        <a:schemeClr val="tx1"/>
                      </a:solidFill>
                    </a:lnR>
                    <a:lnB w="12700">
                      <a:solidFill>
                        <a:schemeClr val="tx1"/>
                      </a:solidFill>
                    </a:lnB>
                  </a:tcPr>
                </a:tc>
                <a:tc>
                  <a:txBody>
                    <a:bodyPr/>
                    <a:lstStyle/>
                    <a:p>
                      <a:pPr lvl="0" algn="l">
                        <a:lnSpc>
                          <a:spcPct val="100000"/>
                        </a:lnSpc>
                        <a:spcBef>
                          <a:spcPts val="0"/>
                        </a:spcBef>
                        <a:spcAft>
                          <a:spcPts val="0"/>
                        </a:spcAft>
                        <a:buNone/>
                      </a:pPr>
                      <a:r>
                        <a:rPr lang="en-US" sz="2700" b="0" u="none" strike="noStrike" cap="none" spc="0" noProof="0" dirty="0">
                          <a:solidFill>
                            <a:schemeClr val="tx1"/>
                          </a:solidFill>
                          <a:latin typeface="Gabriola"/>
                        </a:rPr>
                        <a:t>V</a:t>
                      </a:r>
                      <a:r>
                        <a:rPr lang="en-US" sz="2700" b="0" u="none" strike="noStrike" cap="none" spc="0" baseline="-25000" noProof="0" dirty="0">
                          <a:solidFill>
                            <a:schemeClr val="tx1"/>
                          </a:solidFill>
                          <a:latin typeface="Gabriola"/>
                        </a:rPr>
                        <a:t>IN </a:t>
                      </a:r>
                      <a:r>
                        <a:rPr lang="en-US" sz="2700" b="0" u="none" strike="noStrike" cap="none" spc="0" noProof="0" dirty="0">
                          <a:solidFill>
                            <a:schemeClr val="tx1"/>
                          </a:solidFill>
                          <a:latin typeface="Gabriola"/>
                        </a:rPr>
                        <a:t>in Volts </a:t>
                      </a:r>
                      <a:endParaRPr lang="en-US" sz="2700" b="0" i="0" u="none" strike="noStrike" cap="none" spc="0" noProof="0">
                        <a:solidFill>
                          <a:schemeClr val="tx1"/>
                        </a:solidFill>
                        <a:latin typeface="Gabriola"/>
                      </a:endParaRPr>
                    </a:p>
                  </a:txBody>
                  <a:tcPr marL="112446" marR="112446" marT="78713" marB="78713">
                    <a:lnL w="12700">
                      <a:solidFill>
                        <a:schemeClr val="tx1"/>
                      </a:solidFill>
                    </a:lnL>
                    <a:lnR w="12700">
                      <a:solidFill>
                        <a:schemeClr val="tx1"/>
                      </a:solidFill>
                    </a:lnR>
                    <a:lnB w="12700">
                      <a:solidFill>
                        <a:schemeClr val="tx1"/>
                      </a:solidFill>
                    </a:lnB>
                  </a:tcPr>
                </a:tc>
                <a:tc>
                  <a:txBody>
                    <a:bodyPr/>
                    <a:lstStyle/>
                    <a:p>
                      <a:pPr lvl="0" algn="l">
                        <a:lnSpc>
                          <a:spcPct val="100000"/>
                        </a:lnSpc>
                        <a:spcBef>
                          <a:spcPts val="0"/>
                        </a:spcBef>
                        <a:spcAft>
                          <a:spcPts val="0"/>
                        </a:spcAft>
                        <a:buNone/>
                      </a:pPr>
                      <a:r>
                        <a:rPr lang="en-US" sz="2700" b="0" u="none" strike="noStrike" cap="none" spc="0" noProof="0" dirty="0">
                          <a:solidFill>
                            <a:schemeClr val="tx1"/>
                          </a:solidFill>
                          <a:latin typeface="Gabriola"/>
                        </a:rPr>
                        <a:t>V</a:t>
                      </a:r>
                      <a:r>
                        <a:rPr lang="en-US" sz="2700" b="0" u="none" strike="noStrike" cap="none" spc="0" baseline="-25000" noProof="0" dirty="0">
                          <a:solidFill>
                            <a:schemeClr val="tx1"/>
                          </a:solidFill>
                          <a:latin typeface="Gabriola"/>
                        </a:rPr>
                        <a:t>O </a:t>
                      </a:r>
                      <a:r>
                        <a:rPr lang="en-US" sz="2700" b="0" u="none" strike="noStrike" cap="none" spc="0" noProof="0" dirty="0">
                          <a:solidFill>
                            <a:schemeClr val="tx1"/>
                          </a:solidFill>
                          <a:latin typeface="Gabriola"/>
                        </a:rPr>
                        <a:t>in Volts</a:t>
                      </a:r>
                    </a:p>
                    <a:p>
                      <a:pPr lvl="0">
                        <a:buNone/>
                      </a:pPr>
                      <a:endParaRPr lang="en-US" sz="2700" b="0" cap="none" spc="0" dirty="0">
                        <a:solidFill>
                          <a:schemeClr val="tx1"/>
                        </a:solidFill>
                        <a:latin typeface="Gabriola"/>
                      </a:endParaRPr>
                    </a:p>
                  </a:txBody>
                  <a:tcPr marL="112446" marR="112446" marT="78713" marB="78713">
                    <a:lnL w="12700">
                      <a:solidFill>
                        <a:schemeClr val="tx1"/>
                      </a:solidFill>
                    </a:lnL>
                    <a:lnR w="12700">
                      <a:solidFill>
                        <a:schemeClr val="tx1"/>
                      </a:solidFill>
                    </a:lnR>
                    <a:lnB w="12700">
                      <a:solidFill>
                        <a:schemeClr val="tx1"/>
                      </a:solidFill>
                    </a:lnB>
                  </a:tcPr>
                </a:tc>
                <a:tc>
                  <a:txBody>
                    <a:bodyPr/>
                    <a:lstStyle/>
                    <a:p>
                      <a:pPr lvl="0" algn="l">
                        <a:lnSpc>
                          <a:spcPct val="100000"/>
                        </a:lnSpc>
                        <a:spcBef>
                          <a:spcPts val="0"/>
                        </a:spcBef>
                        <a:spcAft>
                          <a:spcPts val="0"/>
                        </a:spcAft>
                        <a:buNone/>
                      </a:pPr>
                      <a:r>
                        <a:rPr lang="en-US" sz="2700" b="0" u="none" strike="noStrike" cap="none" spc="0" noProof="0" dirty="0">
                          <a:solidFill>
                            <a:schemeClr val="tx1"/>
                          </a:solidFill>
                          <a:latin typeface="Gabriola"/>
                        </a:rPr>
                        <a:t> I in mA</a:t>
                      </a:r>
                      <a:endParaRPr lang="en-US" sz="2700" b="0" i="0" u="none" strike="noStrike" cap="none" spc="0" noProof="0">
                        <a:solidFill>
                          <a:schemeClr val="tx1"/>
                        </a:solidFill>
                        <a:latin typeface="Gabriola"/>
                      </a:endParaRPr>
                    </a:p>
                  </a:txBody>
                  <a:tcPr marL="112446" marR="112446" marT="78713" marB="78713">
                    <a:lnL w="12700">
                      <a:solidFill>
                        <a:schemeClr val="tx1"/>
                      </a:solidFill>
                    </a:lnL>
                    <a:lnB w="12700">
                      <a:solidFill>
                        <a:schemeClr val="tx1"/>
                      </a:solidFill>
                    </a:lnB>
                  </a:tcPr>
                </a:tc>
                <a:extLst>
                  <a:ext uri="{0D108BD9-81ED-4DB2-BD59-A6C34878D82A}">
                    <a16:rowId xmlns:a16="http://schemas.microsoft.com/office/drawing/2014/main" val="1344196254"/>
                  </a:ext>
                </a:extLst>
              </a:tr>
              <a:tr h="452188">
                <a:tc>
                  <a:txBody>
                    <a:bodyPr/>
                    <a:lstStyle/>
                    <a:p>
                      <a:r>
                        <a:rPr lang="en-US" sz="1700" cap="none" spc="0" dirty="0">
                          <a:solidFill>
                            <a:schemeClr val="tx1"/>
                          </a:solidFill>
                        </a:rPr>
                        <a:t>1</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1222702871"/>
                  </a:ext>
                </a:extLst>
              </a:tr>
              <a:tr h="423290">
                <a:tc>
                  <a:txBody>
                    <a:bodyPr/>
                    <a:lstStyle/>
                    <a:p>
                      <a:r>
                        <a:rPr lang="en-US" sz="1500" cap="none" spc="0" dirty="0">
                          <a:solidFill>
                            <a:schemeClr val="tx1"/>
                          </a:solidFill>
                        </a:rPr>
                        <a:t>2</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2622100063"/>
                  </a:ext>
                </a:extLst>
              </a:tr>
              <a:tr h="452188">
                <a:tc>
                  <a:txBody>
                    <a:bodyPr/>
                    <a:lstStyle/>
                    <a:p>
                      <a:r>
                        <a:rPr lang="en-US" sz="1700" cap="none" spc="0" dirty="0">
                          <a:solidFill>
                            <a:schemeClr val="tx1"/>
                          </a:solidFill>
                        </a:rPr>
                        <a:t>3</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3621094543"/>
                  </a:ext>
                </a:extLst>
              </a:tr>
              <a:tr h="423290">
                <a:tc>
                  <a:txBody>
                    <a:bodyPr/>
                    <a:lstStyle/>
                    <a:p>
                      <a:r>
                        <a:rPr lang="en-US" sz="1500" cap="none" spc="0" dirty="0">
                          <a:solidFill>
                            <a:schemeClr val="tx1"/>
                          </a:solidFill>
                        </a:rPr>
                        <a:t>4</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3067267364"/>
                  </a:ext>
                </a:extLst>
              </a:tr>
              <a:tr h="452188">
                <a:tc>
                  <a:txBody>
                    <a:bodyPr/>
                    <a:lstStyle/>
                    <a:p>
                      <a:r>
                        <a:rPr lang="en-US" sz="1700" cap="none" spc="0" dirty="0">
                          <a:solidFill>
                            <a:schemeClr val="tx1"/>
                          </a:solidFill>
                        </a:rPr>
                        <a:t>5</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7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2178479728"/>
                  </a:ext>
                </a:extLst>
              </a:tr>
              <a:tr h="423290">
                <a:tc>
                  <a:txBody>
                    <a:bodyPr/>
                    <a:lstStyle/>
                    <a:p>
                      <a:r>
                        <a:rPr lang="en-US" sz="1500" cap="none" spc="0" dirty="0">
                          <a:solidFill>
                            <a:schemeClr val="tx1"/>
                          </a:solidFill>
                        </a:rPr>
                        <a:t>6</a:t>
                      </a:r>
                    </a:p>
                  </a:txBody>
                  <a:tcPr marL="112446" marR="112446" marT="78713" marB="78713">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112446" marR="112446" marT="78713" marB="78713">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val="2476111933"/>
                  </a:ext>
                </a:extLst>
              </a:tr>
              <a:tr h="452188">
                <a:tc>
                  <a:txBody>
                    <a:bodyPr/>
                    <a:lstStyle/>
                    <a:p>
                      <a:r>
                        <a:rPr lang="en-US" sz="1700" cap="none" spc="0" dirty="0">
                          <a:solidFill>
                            <a:schemeClr val="tx1"/>
                          </a:solidFill>
                        </a:rPr>
                        <a:t>7</a:t>
                      </a:r>
                    </a:p>
                  </a:txBody>
                  <a:tcPr marL="112446" marR="112446" marT="78713" marB="78713">
                    <a:lnR w="12700">
                      <a:solidFill>
                        <a:schemeClr val="tx1"/>
                      </a:solidFill>
                    </a:lnR>
                    <a:lnT w="12700">
                      <a:solidFill>
                        <a:schemeClr val="tx1"/>
                      </a:solidFill>
                    </a:lnT>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tcPr>
                </a:tc>
                <a:tc>
                  <a:txBody>
                    <a:bodyPr/>
                    <a:lstStyle/>
                    <a:p>
                      <a:endParaRPr lang="en-US" sz="1700" cap="none" spc="0">
                        <a:solidFill>
                          <a:schemeClr val="tx1"/>
                        </a:solidFill>
                      </a:endParaRPr>
                    </a:p>
                  </a:txBody>
                  <a:tcPr marL="112446" marR="112446" marT="78713" marB="78713">
                    <a:lnL w="12700">
                      <a:solidFill>
                        <a:schemeClr val="tx1"/>
                      </a:solidFill>
                    </a:lnL>
                    <a:lnR w="12700">
                      <a:solidFill>
                        <a:schemeClr val="tx1"/>
                      </a:solidFill>
                    </a:lnR>
                    <a:lnT w="12700">
                      <a:solidFill>
                        <a:schemeClr val="tx1"/>
                      </a:solidFill>
                    </a:lnT>
                  </a:tcPr>
                </a:tc>
                <a:tc>
                  <a:txBody>
                    <a:bodyPr/>
                    <a:lstStyle/>
                    <a:p>
                      <a:endParaRPr lang="en-US" sz="1700" cap="none" spc="0">
                        <a:solidFill>
                          <a:schemeClr val="tx1"/>
                        </a:solidFill>
                      </a:endParaRPr>
                    </a:p>
                  </a:txBody>
                  <a:tcPr marL="112446" marR="112446" marT="78713" marB="78713">
                    <a:lnL w="12700">
                      <a:solidFill>
                        <a:schemeClr val="tx1"/>
                      </a:solidFill>
                    </a:lnL>
                    <a:lnT w="12700">
                      <a:solidFill>
                        <a:schemeClr val="tx1"/>
                      </a:solidFill>
                    </a:lnT>
                  </a:tcPr>
                </a:tc>
                <a:extLst>
                  <a:ext uri="{0D108BD9-81ED-4DB2-BD59-A6C34878D82A}">
                    <a16:rowId xmlns:a16="http://schemas.microsoft.com/office/drawing/2014/main" val="3204331711"/>
                  </a:ext>
                </a:extLst>
              </a:tr>
            </a:tbl>
          </a:graphicData>
        </a:graphic>
      </p:graphicFrame>
      <p:sp>
        <p:nvSpPr>
          <p:cNvPr id="5" name="TextBox 4">
            <a:extLst>
              <a:ext uri="{FF2B5EF4-FFF2-40B4-BE49-F238E27FC236}">
                <a16:creationId xmlns:a16="http://schemas.microsoft.com/office/drawing/2014/main" id="{9503888E-AEB3-42AB-81E0-7A36CF3AF012}"/>
              </a:ext>
            </a:extLst>
          </p:cNvPr>
          <p:cNvSpPr txBox="1"/>
          <p:nvPr/>
        </p:nvSpPr>
        <p:spPr>
          <a:xfrm>
            <a:off x="349045" y="1393723"/>
            <a:ext cx="75364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Gabriola"/>
              </a:rPr>
              <a:t>Line Regulation [RL = 1KΩ constant]</a:t>
            </a:r>
          </a:p>
        </p:txBody>
      </p:sp>
    </p:spTree>
    <p:extLst>
      <p:ext uri="{BB962C8B-B14F-4D97-AF65-F5344CB8AC3E}">
        <p14:creationId xmlns:p14="http://schemas.microsoft.com/office/powerpoint/2010/main" val="135034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8"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40" name="Group 39">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1" name="Oval 40">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43" name="Freeform: Shape 42">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44" name="Freeform: Shape 43">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45"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8"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B19F077-DF96-4700-9D54-E9AB981A357D}"/>
              </a:ext>
            </a:extLst>
          </p:cNvPr>
          <p:cNvSpPr>
            <a:spLocks noGrp="1"/>
          </p:cNvSpPr>
          <p:nvPr>
            <p:ph type="title"/>
          </p:nvPr>
        </p:nvSpPr>
        <p:spPr>
          <a:xfrm>
            <a:off x="2458" y="-511822"/>
            <a:ext cx="9484191" cy="1325563"/>
          </a:xfrm>
        </p:spPr>
        <p:txBody>
          <a:bodyPr>
            <a:normAutofit/>
          </a:bodyPr>
          <a:lstStyle/>
          <a:p>
            <a:r>
              <a:rPr lang="en-US">
                <a:latin typeface="Gabriola"/>
                <a:ea typeface="+mj-lt"/>
                <a:cs typeface="+mj-lt"/>
              </a:rPr>
              <a:t>Load Regulation:</a:t>
            </a:r>
            <a:endParaRPr lang="en-US">
              <a:latin typeface="Gabriola"/>
            </a:endParaRPr>
          </a:p>
        </p:txBody>
      </p:sp>
      <p:graphicFrame>
        <p:nvGraphicFramePr>
          <p:cNvPr id="5" name="Content Placeholder 2">
            <a:extLst>
              <a:ext uri="{FF2B5EF4-FFF2-40B4-BE49-F238E27FC236}">
                <a16:creationId xmlns:a16="http://schemas.microsoft.com/office/drawing/2014/main" id="{DCBCD326-12FB-482D-A4CF-5674A57D8AE3}"/>
              </a:ext>
            </a:extLst>
          </p:cNvPr>
          <p:cNvGraphicFramePr>
            <a:graphicFrameLocks noGrp="1"/>
          </p:cNvGraphicFramePr>
          <p:nvPr>
            <p:ph idx="1"/>
            <p:extLst>
              <p:ext uri="{D42A27DB-BD31-4B8C-83A1-F6EECF244321}">
                <p14:modId xmlns:p14="http://schemas.microsoft.com/office/powerpoint/2010/main" val="760554776"/>
              </p:ext>
            </p:extLst>
          </p:nvPr>
        </p:nvGraphicFramePr>
        <p:xfrm>
          <a:off x="2459" y="56895"/>
          <a:ext cx="12298736" cy="6611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62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6"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8" name="Group 27">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9" name="Oval 28">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1" name="Freeform: Shape 30">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2" name="Freeform: Shape 31">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3"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6"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8E4B80A-5D19-4227-8F56-33415B5B691A}"/>
              </a:ext>
            </a:extLst>
          </p:cNvPr>
          <p:cNvSpPr>
            <a:spLocks noGrp="1"/>
          </p:cNvSpPr>
          <p:nvPr>
            <p:ph type="title"/>
          </p:nvPr>
        </p:nvSpPr>
        <p:spPr>
          <a:xfrm>
            <a:off x="39329" y="114984"/>
            <a:ext cx="10897578" cy="1325563"/>
          </a:xfrm>
        </p:spPr>
        <p:txBody>
          <a:bodyPr>
            <a:normAutofit/>
          </a:bodyPr>
          <a:lstStyle/>
          <a:p>
            <a:r>
              <a:rPr lang="en-US" dirty="0">
                <a:latin typeface="Gabriola"/>
                <a:ea typeface="+mj-lt"/>
                <a:cs typeface="+mj-lt"/>
              </a:rPr>
              <a:t>Load Regulation [V</a:t>
            </a:r>
            <a:r>
              <a:rPr lang="en-US" baseline="-25000" dirty="0">
                <a:latin typeface="Gabriola"/>
                <a:ea typeface="+mj-lt"/>
                <a:cs typeface="+mj-lt"/>
              </a:rPr>
              <a:t>IN</a:t>
            </a:r>
            <a:r>
              <a:rPr lang="en-US" dirty="0">
                <a:latin typeface="Gabriola"/>
                <a:ea typeface="+mj-lt"/>
                <a:cs typeface="+mj-lt"/>
              </a:rPr>
              <a:t> = 8V Constant] </a:t>
            </a:r>
            <a:endParaRPr lang="en-US">
              <a:latin typeface="Gabriola"/>
              <a:cs typeface="Calibri"/>
            </a:endParaRPr>
          </a:p>
        </p:txBody>
      </p:sp>
      <p:graphicFrame>
        <p:nvGraphicFramePr>
          <p:cNvPr id="4" name="Table 4">
            <a:extLst>
              <a:ext uri="{FF2B5EF4-FFF2-40B4-BE49-F238E27FC236}">
                <a16:creationId xmlns:a16="http://schemas.microsoft.com/office/drawing/2014/main" id="{1F20543A-C522-4D04-97B6-DB859941D8A3}"/>
              </a:ext>
            </a:extLst>
          </p:cNvPr>
          <p:cNvGraphicFramePr>
            <a:graphicFrameLocks noGrp="1"/>
          </p:cNvGraphicFramePr>
          <p:nvPr>
            <p:ph idx="1"/>
            <p:extLst>
              <p:ext uri="{D42A27DB-BD31-4B8C-83A1-F6EECF244321}">
                <p14:modId xmlns:p14="http://schemas.microsoft.com/office/powerpoint/2010/main" val="1281750603"/>
              </p:ext>
            </p:extLst>
          </p:nvPr>
        </p:nvGraphicFramePr>
        <p:xfrm>
          <a:off x="1065884" y="2084798"/>
          <a:ext cx="8856824" cy="4158522"/>
        </p:xfrm>
        <a:graphic>
          <a:graphicData uri="http://schemas.openxmlformats.org/drawingml/2006/table">
            <a:tbl>
              <a:tblPr firstRow="1" bandRow="1">
                <a:tableStyleId>{9D7B26C5-4107-4FEC-AEDC-1716B250A1EF}</a:tableStyleId>
              </a:tblPr>
              <a:tblGrid>
                <a:gridCol w="1672637">
                  <a:extLst>
                    <a:ext uri="{9D8B030D-6E8A-4147-A177-3AD203B41FA5}">
                      <a16:colId xmlns:a16="http://schemas.microsoft.com/office/drawing/2014/main" val="74895640"/>
                    </a:ext>
                  </a:extLst>
                </a:gridCol>
                <a:gridCol w="2242606">
                  <a:extLst>
                    <a:ext uri="{9D8B030D-6E8A-4147-A177-3AD203B41FA5}">
                      <a16:colId xmlns:a16="http://schemas.microsoft.com/office/drawing/2014/main" val="2210013289"/>
                    </a:ext>
                  </a:extLst>
                </a:gridCol>
                <a:gridCol w="2670227">
                  <a:extLst>
                    <a:ext uri="{9D8B030D-6E8A-4147-A177-3AD203B41FA5}">
                      <a16:colId xmlns:a16="http://schemas.microsoft.com/office/drawing/2014/main" val="2848577883"/>
                    </a:ext>
                  </a:extLst>
                </a:gridCol>
                <a:gridCol w="2271354">
                  <a:extLst>
                    <a:ext uri="{9D8B030D-6E8A-4147-A177-3AD203B41FA5}">
                      <a16:colId xmlns:a16="http://schemas.microsoft.com/office/drawing/2014/main" val="4087556615"/>
                    </a:ext>
                  </a:extLst>
                </a:gridCol>
              </a:tblGrid>
              <a:tr h="846816">
                <a:tc>
                  <a:txBody>
                    <a:bodyPr/>
                    <a:lstStyle/>
                    <a:p>
                      <a:pPr lvl="0">
                        <a:buNone/>
                      </a:pPr>
                      <a:r>
                        <a:rPr lang="en-US" sz="2400" b="1" u="none" strike="noStrike" cap="none" spc="0" noProof="0" dirty="0" err="1">
                          <a:solidFill>
                            <a:schemeClr val="tx1"/>
                          </a:solidFill>
                          <a:latin typeface="Gabriola"/>
                        </a:rPr>
                        <a:t>Sl.No</a:t>
                      </a:r>
                      <a:r>
                        <a:rPr lang="en-US" sz="2400" b="1" u="none" strike="noStrike" cap="none" spc="0" noProof="0" dirty="0">
                          <a:solidFill>
                            <a:schemeClr val="tx1"/>
                          </a:solidFill>
                          <a:latin typeface="Gabriola"/>
                        </a:rPr>
                        <a:t> </a:t>
                      </a:r>
                      <a:endParaRPr lang="en-US" sz="2400" b="1" i="0" u="none" strike="noStrike" cap="none" spc="0" noProof="0">
                        <a:solidFill>
                          <a:schemeClr val="tx1"/>
                        </a:solidFill>
                        <a:latin typeface="Gabriola"/>
                      </a:endParaRPr>
                    </a:p>
                  </a:txBody>
                  <a:tcPr marL="79857" marR="114083" marT="22816" marB="171124"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2400" b="1" u="none" strike="noStrike" cap="none" spc="0" noProof="0" dirty="0">
                          <a:solidFill>
                            <a:schemeClr val="tx1"/>
                          </a:solidFill>
                          <a:latin typeface="Gabriola"/>
                        </a:rPr>
                        <a:t>R</a:t>
                      </a:r>
                      <a:r>
                        <a:rPr lang="en-US" sz="2400" b="1" u="none" strike="noStrike" cap="none" spc="0" baseline="-25000" noProof="0" dirty="0">
                          <a:solidFill>
                            <a:schemeClr val="tx1"/>
                          </a:solidFill>
                          <a:latin typeface="Gabriola"/>
                        </a:rPr>
                        <a:t>L</a:t>
                      </a:r>
                      <a:r>
                        <a:rPr lang="en-US" sz="2400" b="1" u="none" strike="noStrike" cap="none" spc="0" noProof="0" dirty="0">
                          <a:solidFill>
                            <a:schemeClr val="tx1"/>
                          </a:solidFill>
                          <a:latin typeface="Gabriola"/>
                        </a:rPr>
                        <a:t> in Ω </a:t>
                      </a:r>
                      <a:endParaRPr lang="en-US" sz="2400" b="1" i="0" u="none" strike="noStrike" cap="none" spc="0" noProof="0">
                        <a:solidFill>
                          <a:schemeClr val="tx1"/>
                        </a:solidFill>
                        <a:latin typeface="Gabriola"/>
                      </a:endParaRPr>
                    </a:p>
                  </a:txBody>
                  <a:tcPr marL="79857" marR="114083" marT="22816" marB="171124"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2400" b="1" u="none" strike="noStrike" cap="none" spc="0" noProof="0" dirty="0">
                          <a:solidFill>
                            <a:schemeClr val="tx1"/>
                          </a:solidFill>
                          <a:latin typeface="Gabriola"/>
                        </a:rPr>
                        <a:t>V</a:t>
                      </a:r>
                      <a:r>
                        <a:rPr lang="en-US" sz="2400" b="1" u="none" strike="noStrike" cap="none" spc="0" baseline="-25000" noProof="0" dirty="0">
                          <a:solidFill>
                            <a:schemeClr val="tx1"/>
                          </a:solidFill>
                          <a:latin typeface="Gabriola"/>
                        </a:rPr>
                        <a:t>O</a:t>
                      </a:r>
                      <a:r>
                        <a:rPr lang="en-US" sz="2400" b="1" u="none" strike="noStrike" cap="none" spc="0" noProof="0" dirty="0">
                          <a:solidFill>
                            <a:schemeClr val="tx1"/>
                          </a:solidFill>
                          <a:latin typeface="Gabriola"/>
                        </a:rPr>
                        <a:t> in volts</a:t>
                      </a:r>
                      <a:endParaRPr lang="en-US" sz="2400" b="1" i="0" u="none" strike="noStrike" cap="none" spc="0" noProof="0">
                        <a:solidFill>
                          <a:schemeClr val="tx1"/>
                        </a:solidFill>
                        <a:latin typeface="Gabriola"/>
                      </a:endParaRPr>
                    </a:p>
                  </a:txBody>
                  <a:tcPr marL="79857" marR="114083" marT="22816" marB="171124"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endParaRPr lang="en-US" sz="2400" b="1" u="none" strike="noStrike" cap="none" spc="0" noProof="0" dirty="0">
                        <a:solidFill>
                          <a:schemeClr val="tx1"/>
                        </a:solidFill>
                        <a:latin typeface="Gabriola"/>
                      </a:endParaRPr>
                    </a:p>
                    <a:p>
                      <a:pPr lvl="0">
                        <a:buNone/>
                      </a:pPr>
                      <a:r>
                        <a:rPr lang="en-US" sz="2400" b="1" i="0" u="none" strike="noStrike" cap="none" spc="0" noProof="0" dirty="0">
                          <a:latin typeface="Gabriola"/>
                        </a:rPr>
                        <a:t>I in mA</a:t>
                      </a:r>
                      <a:endParaRPr lang="en-US" dirty="0">
                        <a:latin typeface="Gabriola"/>
                      </a:endParaRPr>
                    </a:p>
                  </a:txBody>
                  <a:tcPr marL="79857" marR="114083" marT="22816" marB="171124"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25534423"/>
                  </a:ext>
                </a:extLst>
              </a:tr>
              <a:tr h="461866">
                <a:tc>
                  <a:txBody>
                    <a:bodyPr/>
                    <a:lstStyle/>
                    <a:p>
                      <a:r>
                        <a:rPr lang="en-US" sz="1500" cap="none" spc="0" dirty="0">
                          <a:solidFill>
                            <a:schemeClr val="tx1"/>
                          </a:solidFill>
                        </a:rPr>
                        <a:t>1</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45173382"/>
                  </a:ext>
                </a:extLst>
              </a:tr>
              <a:tr h="461866">
                <a:tc>
                  <a:txBody>
                    <a:bodyPr/>
                    <a:lstStyle/>
                    <a:p>
                      <a:r>
                        <a:rPr lang="en-US" sz="1500" cap="none" spc="0" dirty="0">
                          <a:solidFill>
                            <a:schemeClr val="tx1"/>
                          </a:solidFill>
                        </a:rPr>
                        <a:t>2</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199674474"/>
                  </a:ext>
                </a:extLst>
              </a:tr>
              <a:tr h="461866">
                <a:tc>
                  <a:txBody>
                    <a:bodyPr/>
                    <a:lstStyle/>
                    <a:p>
                      <a:r>
                        <a:rPr lang="en-US" sz="1500" cap="none" spc="0" dirty="0">
                          <a:solidFill>
                            <a:schemeClr val="tx1"/>
                          </a:solidFill>
                        </a:rPr>
                        <a:t>3</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57395465"/>
                  </a:ext>
                </a:extLst>
              </a:tr>
              <a:tr h="461866">
                <a:tc>
                  <a:txBody>
                    <a:bodyPr/>
                    <a:lstStyle/>
                    <a:p>
                      <a:r>
                        <a:rPr lang="en-US" sz="1500" cap="none" spc="0" dirty="0">
                          <a:solidFill>
                            <a:schemeClr val="tx1"/>
                          </a:solidFill>
                        </a:rPr>
                        <a:t>4</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186366230"/>
                  </a:ext>
                </a:extLst>
              </a:tr>
              <a:tr h="461866">
                <a:tc>
                  <a:txBody>
                    <a:bodyPr/>
                    <a:lstStyle/>
                    <a:p>
                      <a:r>
                        <a:rPr lang="en-US" sz="1500" cap="none" spc="0" dirty="0">
                          <a:solidFill>
                            <a:schemeClr val="tx1"/>
                          </a:solidFill>
                        </a:rPr>
                        <a:t>5</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4684240"/>
                  </a:ext>
                </a:extLst>
              </a:tr>
              <a:tr h="461866">
                <a:tc>
                  <a:txBody>
                    <a:bodyPr/>
                    <a:lstStyle/>
                    <a:p>
                      <a:r>
                        <a:rPr lang="en-US" sz="1500" cap="none" spc="0" dirty="0">
                          <a:solidFill>
                            <a:schemeClr val="tx1"/>
                          </a:solidFill>
                        </a:rPr>
                        <a:t>6</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18918823"/>
                  </a:ext>
                </a:extLst>
              </a:tr>
              <a:tr h="461866">
                <a:tc>
                  <a:txBody>
                    <a:bodyPr/>
                    <a:lstStyle/>
                    <a:p>
                      <a:r>
                        <a:rPr lang="en-US" sz="1500" cap="none" spc="0" dirty="0">
                          <a:solidFill>
                            <a:schemeClr val="tx1"/>
                          </a:solidFill>
                        </a:rPr>
                        <a:t>7</a:t>
                      </a: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sz="1500" cap="none" spc="0">
                        <a:solidFill>
                          <a:schemeClr val="tx1"/>
                        </a:solidFill>
                      </a:endParaRPr>
                    </a:p>
                  </a:txBody>
                  <a:tcPr marL="79857" marR="114083" marT="22816" marB="171124">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55450962"/>
                  </a:ext>
                </a:extLst>
              </a:tr>
            </a:tbl>
          </a:graphicData>
        </a:graphic>
      </p:graphicFrame>
    </p:spTree>
    <p:extLst>
      <p:ext uri="{BB962C8B-B14F-4D97-AF65-F5344CB8AC3E}">
        <p14:creationId xmlns:p14="http://schemas.microsoft.com/office/powerpoint/2010/main" val="229058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47F-6AC3-4480-ADBA-4ECAC7468445}"/>
              </a:ext>
            </a:extLst>
          </p:cNvPr>
          <p:cNvSpPr>
            <a:spLocks noGrp="1"/>
          </p:cNvSpPr>
          <p:nvPr>
            <p:ph type="title"/>
          </p:nvPr>
        </p:nvSpPr>
        <p:spPr>
          <a:xfrm>
            <a:off x="457200" y="65823"/>
            <a:ext cx="10450629" cy="1325564"/>
          </a:xfrm>
        </p:spPr>
        <p:txBody>
          <a:bodyPr/>
          <a:lstStyle/>
          <a:p>
            <a:r>
              <a:rPr lang="en-US" dirty="0">
                <a:latin typeface="Algerian"/>
                <a:ea typeface="+mj-lt"/>
                <a:cs typeface="+mj-lt"/>
              </a:rPr>
              <a:t>Model graph:</a:t>
            </a:r>
            <a:endParaRPr lang="en-US">
              <a:latin typeface="Algerian"/>
            </a:endParaRPr>
          </a:p>
        </p:txBody>
      </p:sp>
      <p:sp>
        <p:nvSpPr>
          <p:cNvPr id="4" name="Text Placeholder 3">
            <a:extLst>
              <a:ext uri="{FF2B5EF4-FFF2-40B4-BE49-F238E27FC236}">
                <a16:creationId xmlns:a16="http://schemas.microsoft.com/office/drawing/2014/main" id="{1F05FB6C-016D-4578-B654-35BAF39A4016}"/>
              </a:ext>
            </a:extLst>
          </p:cNvPr>
          <p:cNvSpPr>
            <a:spLocks noGrp="1"/>
          </p:cNvSpPr>
          <p:nvPr>
            <p:ph type="body" idx="1"/>
          </p:nvPr>
        </p:nvSpPr>
        <p:spPr>
          <a:xfrm>
            <a:off x="457086" y="1666621"/>
            <a:ext cx="5021512" cy="823912"/>
          </a:xfrm>
        </p:spPr>
        <p:txBody>
          <a:bodyPr>
            <a:normAutofit/>
          </a:bodyPr>
          <a:lstStyle/>
          <a:p>
            <a:r>
              <a:rPr lang="en-US" sz="3600" b="0" dirty="0">
                <a:latin typeface="Gabriola"/>
                <a:ea typeface="+mn-lt"/>
                <a:cs typeface="+mn-lt"/>
              </a:rPr>
              <a:t>Line Regulation</a:t>
            </a:r>
            <a:endParaRPr lang="en-US" sz="3600">
              <a:latin typeface="Gabriola"/>
            </a:endParaRPr>
          </a:p>
        </p:txBody>
      </p:sp>
      <p:sp>
        <p:nvSpPr>
          <p:cNvPr id="5" name="Text Placeholder 4">
            <a:extLst>
              <a:ext uri="{FF2B5EF4-FFF2-40B4-BE49-F238E27FC236}">
                <a16:creationId xmlns:a16="http://schemas.microsoft.com/office/drawing/2014/main" id="{CAA4948F-D0DF-4DD1-9C68-2C5016A62D7D}"/>
              </a:ext>
            </a:extLst>
          </p:cNvPr>
          <p:cNvSpPr>
            <a:spLocks noGrp="1"/>
          </p:cNvSpPr>
          <p:nvPr>
            <p:ph type="body" sz="quarter" idx="3"/>
          </p:nvPr>
        </p:nvSpPr>
        <p:spPr>
          <a:xfrm>
            <a:off x="6603436" y="1666620"/>
            <a:ext cx="5017232" cy="823912"/>
          </a:xfrm>
        </p:spPr>
        <p:txBody>
          <a:bodyPr>
            <a:normAutofit/>
          </a:bodyPr>
          <a:lstStyle/>
          <a:p>
            <a:r>
              <a:rPr lang="en-US" sz="3600" b="0" dirty="0">
                <a:latin typeface="Gabriola"/>
                <a:ea typeface="+mn-lt"/>
                <a:cs typeface="+mn-lt"/>
              </a:rPr>
              <a:t>Load Regulation</a:t>
            </a:r>
            <a:endParaRPr lang="en-US" sz="3600">
              <a:latin typeface="Gabriola"/>
            </a:endParaRPr>
          </a:p>
        </p:txBody>
      </p:sp>
      <p:pic>
        <p:nvPicPr>
          <p:cNvPr id="7" name="Picture 7">
            <a:extLst>
              <a:ext uri="{FF2B5EF4-FFF2-40B4-BE49-F238E27FC236}">
                <a16:creationId xmlns:a16="http://schemas.microsoft.com/office/drawing/2014/main" id="{216100A3-62E4-43CA-A28D-1D87447C748D}"/>
              </a:ext>
            </a:extLst>
          </p:cNvPr>
          <p:cNvPicPr>
            <a:picLocks noGrp="1" noChangeAspect="1"/>
          </p:cNvPicPr>
          <p:nvPr>
            <p:ph sz="quarter" idx="4"/>
          </p:nvPr>
        </p:nvPicPr>
        <p:blipFill>
          <a:blip r:embed="rId2"/>
          <a:stretch>
            <a:fillRect/>
          </a:stretch>
        </p:blipFill>
        <p:spPr>
          <a:xfrm>
            <a:off x="6549980" y="2570671"/>
            <a:ext cx="4620239" cy="2959816"/>
          </a:xfrm>
        </p:spPr>
      </p:pic>
      <p:pic>
        <p:nvPicPr>
          <p:cNvPr id="12" name="Picture 12">
            <a:extLst>
              <a:ext uri="{FF2B5EF4-FFF2-40B4-BE49-F238E27FC236}">
                <a16:creationId xmlns:a16="http://schemas.microsoft.com/office/drawing/2014/main" id="{A6373A18-66E2-4EEC-81FA-ED39F2FFEB14}"/>
              </a:ext>
            </a:extLst>
          </p:cNvPr>
          <p:cNvPicPr>
            <a:picLocks noGrp="1" noChangeAspect="1"/>
          </p:cNvPicPr>
          <p:nvPr>
            <p:ph sz="half" idx="2"/>
          </p:nvPr>
        </p:nvPicPr>
        <p:blipFill>
          <a:blip r:embed="rId3"/>
          <a:stretch>
            <a:fillRect/>
          </a:stretch>
        </p:blipFill>
        <p:spPr>
          <a:xfrm>
            <a:off x="354150" y="2627207"/>
            <a:ext cx="5657543" cy="2908196"/>
          </a:xfrm>
        </p:spPr>
      </p:pic>
    </p:spTree>
    <p:extLst>
      <p:ext uri="{BB962C8B-B14F-4D97-AF65-F5344CB8AC3E}">
        <p14:creationId xmlns:p14="http://schemas.microsoft.com/office/powerpoint/2010/main" val="3558528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42" name="Group 32">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4" name="Oval 33">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6" name="Freeform: Shape 35">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7" name="Freeform: Shape 36">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8"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4"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C813C73-29B9-4DF9-A6A3-946A7788F73C}"/>
              </a:ext>
            </a:extLst>
          </p:cNvPr>
          <p:cNvSpPr>
            <a:spLocks noGrp="1"/>
          </p:cNvSpPr>
          <p:nvPr>
            <p:ph type="title"/>
          </p:nvPr>
        </p:nvSpPr>
        <p:spPr>
          <a:xfrm>
            <a:off x="457200" y="668049"/>
            <a:ext cx="9484191" cy="1325563"/>
          </a:xfrm>
        </p:spPr>
        <p:txBody>
          <a:bodyPr>
            <a:normAutofit/>
          </a:bodyPr>
          <a:lstStyle/>
          <a:p>
            <a:r>
              <a:rPr lang="en-US">
                <a:latin typeface="Algerian"/>
                <a:ea typeface="+mj-lt"/>
                <a:cs typeface="+mj-lt"/>
              </a:rPr>
              <a:t>Result:</a:t>
            </a:r>
            <a:endParaRPr lang="en-US">
              <a:latin typeface="Algerian"/>
            </a:endParaRPr>
          </a:p>
        </p:txBody>
      </p:sp>
      <p:graphicFrame>
        <p:nvGraphicFramePr>
          <p:cNvPr id="45" name="Content Placeholder 2">
            <a:extLst>
              <a:ext uri="{FF2B5EF4-FFF2-40B4-BE49-F238E27FC236}">
                <a16:creationId xmlns:a16="http://schemas.microsoft.com/office/drawing/2014/main" id="{C7FC5176-F99C-4845-9E8B-A4B2801E9B90}"/>
              </a:ext>
            </a:extLst>
          </p:cNvPr>
          <p:cNvGraphicFramePr>
            <a:graphicFrameLocks noGrp="1"/>
          </p:cNvGraphicFramePr>
          <p:nvPr>
            <p:ph idx="1"/>
            <p:extLst>
              <p:ext uri="{D42A27DB-BD31-4B8C-83A1-F6EECF244321}">
                <p14:modId xmlns:p14="http://schemas.microsoft.com/office/powerpoint/2010/main" val="941900950"/>
              </p:ext>
            </p:extLst>
          </p:nvPr>
        </p:nvGraphicFramePr>
        <p:xfrm>
          <a:off x="457200" y="2097088"/>
          <a:ext cx="9484254" cy="407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37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AFABF056-86C5-42BE-94EB-764B00E3C571}"/>
              </a:ext>
            </a:extLst>
          </p:cNvPr>
          <p:cNvPicPr>
            <a:picLocks noRot="1" noChangeAspect="1"/>
          </p:cNvPicPr>
          <p:nvPr>
            <a:videoFile r:link="rId1"/>
          </p:nvPr>
        </p:nvPicPr>
        <p:blipFill>
          <a:blip r:embed="rId3"/>
          <a:stretch>
            <a:fillRect/>
          </a:stretch>
        </p:blipFill>
        <p:spPr>
          <a:xfrm>
            <a:off x="-12289" y="66062"/>
            <a:ext cx="8234515" cy="6725876"/>
          </a:xfrm>
          <a:prstGeom prst="rect">
            <a:avLst/>
          </a:prstGeom>
        </p:spPr>
      </p:pic>
    </p:spTree>
    <p:extLst>
      <p:ext uri="{BB962C8B-B14F-4D97-AF65-F5344CB8AC3E}">
        <p14:creationId xmlns:p14="http://schemas.microsoft.com/office/powerpoint/2010/main" val="198573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8"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C3FF836-21A4-4C18-9A18-95AC1B7F6951}"/>
              </a:ext>
            </a:extLst>
          </p:cNvPr>
          <p:cNvSpPr>
            <a:spLocks noGrp="1"/>
          </p:cNvSpPr>
          <p:nvPr>
            <p:ph type="title"/>
          </p:nvPr>
        </p:nvSpPr>
        <p:spPr>
          <a:xfrm>
            <a:off x="1480810" y="50953"/>
            <a:ext cx="7838528" cy="4164626"/>
          </a:xfrm>
        </p:spPr>
        <p:txBody>
          <a:bodyPr vert="horz" lIns="91440" tIns="45720" rIns="91440" bIns="45720" rtlCol="0" anchor="b">
            <a:normAutofit/>
          </a:bodyPr>
          <a:lstStyle/>
          <a:p>
            <a:pPr algn="ctr"/>
            <a:r>
              <a:rPr lang="en-US" sz="7200" dirty="0">
                <a:latin typeface="Algerian"/>
              </a:rPr>
              <a:t>ZENER DIODE AS VOLTAGE REGULATOR</a:t>
            </a:r>
          </a:p>
        </p:txBody>
      </p:sp>
    </p:spTree>
    <p:extLst>
      <p:ext uri="{BB962C8B-B14F-4D97-AF65-F5344CB8AC3E}">
        <p14:creationId xmlns:p14="http://schemas.microsoft.com/office/powerpoint/2010/main" val="72905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E5E5-2CB8-4739-8A29-2B774A69660B}"/>
              </a:ext>
            </a:extLst>
          </p:cNvPr>
          <p:cNvSpPr>
            <a:spLocks noGrp="1"/>
          </p:cNvSpPr>
          <p:nvPr>
            <p:ph type="title"/>
          </p:nvPr>
        </p:nvSpPr>
        <p:spPr>
          <a:xfrm>
            <a:off x="322006" y="-376628"/>
            <a:ext cx="7685037" cy="1325563"/>
          </a:xfrm>
        </p:spPr>
        <p:txBody>
          <a:bodyPr/>
          <a:lstStyle/>
          <a:p>
            <a:r>
              <a:rPr lang="en-US">
                <a:latin typeface="Algerian"/>
                <a:ea typeface="+mj-lt"/>
                <a:cs typeface="+mj-lt"/>
              </a:rPr>
              <a:t>applications</a:t>
            </a:r>
            <a:endParaRPr lang="en-US">
              <a:latin typeface="Algerian"/>
            </a:endParaRPr>
          </a:p>
        </p:txBody>
      </p:sp>
      <p:sp>
        <p:nvSpPr>
          <p:cNvPr id="3" name="Content Placeholder 2">
            <a:extLst>
              <a:ext uri="{FF2B5EF4-FFF2-40B4-BE49-F238E27FC236}">
                <a16:creationId xmlns:a16="http://schemas.microsoft.com/office/drawing/2014/main" id="{925F8E91-519C-44C3-806B-5D1283CF23B7}"/>
              </a:ext>
            </a:extLst>
          </p:cNvPr>
          <p:cNvSpPr>
            <a:spLocks noGrp="1"/>
          </p:cNvSpPr>
          <p:nvPr>
            <p:ph idx="1"/>
          </p:nvPr>
        </p:nvSpPr>
        <p:spPr>
          <a:xfrm>
            <a:off x="137651" y="953713"/>
            <a:ext cx="8041456" cy="5321572"/>
          </a:xfrm>
        </p:spPr>
        <p:txBody>
          <a:bodyPr vert="horz" lIns="91440" tIns="45720" rIns="91440" bIns="45720" rtlCol="0" anchor="t">
            <a:noAutofit/>
          </a:bodyPr>
          <a:lstStyle/>
          <a:p>
            <a:r>
              <a:rPr lang="en-US" sz="3200">
                <a:latin typeface="Gabriola"/>
                <a:ea typeface="+mn-lt"/>
                <a:cs typeface="+mn-lt"/>
              </a:rPr>
              <a:t>A voltage regulator is designed to automatically ‘regulate’ voltage level. It basically steps down the input voltage to the desired level and keeps that in that same level during the supply. This makes sure that even when a load is applied the voltage doesn’t drop.</a:t>
            </a:r>
          </a:p>
          <a:p>
            <a:pPr algn="just"/>
            <a:r>
              <a:rPr lang="en-US" sz="3200">
                <a:latin typeface="Gabriola"/>
                <a:ea typeface="+mn-lt"/>
                <a:cs typeface="+mn-lt"/>
              </a:rPr>
              <a:t>To regulate or vary the output voltage of the circuit.</a:t>
            </a:r>
            <a:endParaRPr lang="en-US" sz="3200">
              <a:latin typeface="Gabriola"/>
            </a:endParaRPr>
          </a:p>
          <a:p>
            <a:pPr algn="just"/>
            <a:r>
              <a:rPr lang="en-US" sz="3200">
                <a:latin typeface="Gabriola"/>
                <a:ea typeface="+mn-lt"/>
                <a:cs typeface="+mn-lt"/>
              </a:rPr>
              <a:t>To keep the output voltage constant at the desired value in-spite of variations in the supply voltage or in the load current.</a:t>
            </a:r>
            <a:endParaRPr lang="en-US" sz="3200">
              <a:latin typeface="Gabriola"/>
            </a:endParaRPr>
          </a:p>
          <a:p>
            <a:pPr algn="just"/>
            <a:r>
              <a:rPr lang="en-US" sz="3200">
                <a:latin typeface="Gabriola"/>
                <a:ea typeface="+mn-lt"/>
                <a:cs typeface="+mn-lt"/>
              </a:rPr>
              <a:t>Voltage regulators find their applications in computers, alternators, power generator plants where the circuit is used to control the output of the plant.</a:t>
            </a:r>
            <a:endParaRPr lang="en-US" sz="3200">
              <a:latin typeface="Gabriola"/>
            </a:endParaRPr>
          </a:p>
          <a:p>
            <a:endParaRPr lang="en-US" dirty="0"/>
          </a:p>
        </p:txBody>
      </p:sp>
    </p:spTree>
    <p:extLst>
      <p:ext uri="{BB962C8B-B14F-4D97-AF65-F5344CB8AC3E}">
        <p14:creationId xmlns:p14="http://schemas.microsoft.com/office/powerpoint/2010/main" val="3387582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 name="Picture 2">
            <a:extLst>
              <a:ext uri="{FF2B5EF4-FFF2-40B4-BE49-F238E27FC236}">
                <a16:creationId xmlns:a16="http://schemas.microsoft.com/office/drawing/2014/main" id="{CA8C9744-EF93-47AE-9D62-BF7F29A10CA3}"/>
              </a:ext>
            </a:extLst>
          </p:cNvPr>
          <p:cNvPicPr>
            <a:picLocks noChangeAspect="1"/>
          </p:cNvPicPr>
          <p:nvPr/>
        </p:nvPicPr>
        <p:blipFill rotWithShape="1">
          <a:blip r:embed="rId2">
            <a:alphaModFix/>
          </a:blip>
          <a:srcRect l="25"/>
          <a:stretch/>
        </p:blipFill>
        <p:spPr>
          <a:xfrm>
            <a:off x="1530" y="10"/>
            <a:ext cx="12188941" cy="6857990"/>
          </a:xfrm>
          <a:prstGeom prst="rect">
            <a:avLst/>
          </a:prstGeom>
        </p:spPr>
      </p:pic>
      <p:grpSp>
        <p:nvGrpSpPr>
          <p:cNvPr id="5" name="Group 8">
            <a:extLst>
              <a:ext uri="{FF2B5EF4-FFF2-40B4-BE49-F238E27FC236}">
                <a16:creationId xmlns:a16="http://schemas.microsoft.com/office/drawing/2014/main" id="{34A8B138-C4C4-4AB8-8589-BEB7F76274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 y="0"/>
            <a:ext cx="12192615" cy="6858000"/>
            <a:chOff x="-615" y="0"/>
            <a:chExt cx="12192615" cy="6858000"/>
          </a:xfrm>
        </p:grpSpPr>
        <p:sp>
          <p:nvSpPr>
            <p:cNvPr id="10" name="Oval 9">
              <a:extLst>
                <a:ext uri="{FF2B5EF4-FFF2-40B4-BE49-F238E27FC236}">
                  <a16:creationId xmlns:a16="http://schemas.microsoft.com/office/drawing/2014/main" id="{2A3E9556-A0BA-4A94-8487-6A1005711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3375" y="2049205"/>
              <a:ext cx="365126" cy="365125"/>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6" name="Graphic 9">
              <a:extLst>
                <a:ext uri="{FF2B5EF4-FFF2-40B4-BE49-F238E27FC236}">
                  <a16:creationId xmlns:a16="http://schemas.microsoft.com/office/drawing/2014/main" id="{4061F1E1-53FE-4B68-9C97-878669675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63B6EC6-D851-4EC9-9F2D-B4C0B25A3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15" y="2997654"/>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chemeClr val="accent4">
                <a:lumMod val="60000"/>
                <a:lumOff val="40000"/>
                <a:alpha val="65000"/>
              </a:schemeClr>
            </a:solidFill>
            <a:ln w="9525" cap="flat">
              <a:noFill/>
              <a:prstDash val="solid"/>
              <a:miter/>
            </a:ln>
          </p:spPr>
          <p:txBody>
            <a:bodyPr rtlCol="0" anchor="ctr"/>
            <a:lstStyle/>
            <a:p>
              <a:endParaRPr lang="en-US"/>
            </a:p>
          </p:txBody>
        </p:sp>
        <p:sp>
          <p:nvSpPr>
            <p:cNvPr id="8" name="Freeform: Shape 12">
              <a:extLst>
                <a:ext uri="{FF2B5EF4-FFF2-40B4-BE49-F238E27FC236}">
                  <a16:creationId xmlns:a16="http://schemas.microsoft.com/office/drawing/2014/main" id="{CDE2C387-E1FD-4E36-A894-EFBAB4DAB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03912"/>
              <a:ext cx="1424898" cy="2454088"/>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F5CAA13-8956-4EF2-9D99-AAC882053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31593" y="1819321"/>
              <a:ext cx="460407" cy="1419452"/>
            </a:xfrm>
            <a:custGeom>
              <a:avLst/>
              <a:gdLst>
                <a:gd name="connsiteX0" fmla="*/ 460407 w 460407"/>
                <a:gd name="connsiteY0" fmla="*/ 0 h 1419452"/>
                <a:gd name="connsiteX1" fmla="*/ 460407 w 460407"/>
                <a:gd name="connsiteY1" fmla="*/ 1419452 h 1419452"/>
                <a:gd name="connsiteX2" fmla="*/ 450116 w 460407"/>
                <a:gd name="connsiteY2" fmla="*/ 1411963 h 1419452"/>
                <a:gd name="connsiteX3" fmla="*/ 0 w 460407"/>
                <a:gd name="connsiteY3" fmla="*/ 709726 h 1419452"/>
                <a:gd name="connsiteX4" fmla="*/ 450116 w 460407"/>
                <a:gd name="connsiteY4" fmla="*/ 7489 h 141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407" h="1419452">
                  <a:moveTo>
                    <a:pt x="460407" y="0"/>
                  </a:moveTo>
                  <a:lnTo>
                    <a:pt x="460407" y="1419452"/>
                  </a:lnTo>
                  <a:lnTo>
                    <a:pt x="450116" y="1411963"/>
                  </a:lnTo>
                  <a:cubicBezTo>
                    <a:pt x="360093" y="1345123"/>
                    <a:pt x="0" y="1056114"/>
                    <a:pt x="0" y="709726"/>
                  </a:cubicBezTo>
                  <a:cubicBezTo>
                    <a:pt x="0" y="363339"/>
                    <a:pt x="360093" y="74329"/>
                    <a:pt x="450116" y="7489"/>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wrap="square" rtlCol="0" anchor="ctr">
              <a:noAutofit/>
            </a:bodyPr>
            <a:lstStyle/>
            <a:p>
              <a:endParaRPr lang="en-US"/>
            </a:p>
          </p:txBody>
        </p:sp>
        <p:sp>
          <p:nvSpPr>
            <p:cNvPr id="15" name="Graphic 9">
              <a:extLst>
                <a:ext uri="{FF2B5EF4-FFF2-40B4-BE49-F238E27FC236}">
                  <a16:creationId xmlns:a16="http://schemas.microsoft.com/office/drawing/2014/main" id="{447FF93B-9DE2-474F-AB23-81F3A4389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62F7A84-B313-48C2-A13E-D96D72729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 y="4544623"/>
              <a:ext cx="1282383" cy="2223032"/>
            </a:xfrm>
            <a:custGeom>
              <a:avLst/>
              <a:gdLst>
                <a:gd name="connsiteX0" fmla="*/ 0 w 1282383"/>
                <a:gd name="connsiteY0" fmla="*/ 0 h 2223032"/>
                <a:gd name="connsiteX1" fmla="*/ 169235 w 1282383"/>
                <a:gd name="connsiteY1" fmla="*/ 0 h 2223032"/>
                <a:gd name="connsiteX2" fmla="*/ 1282383 w 1282383"/>
                <a:gd name="connsiteY2" fmla="*/ 1113149 h 2223032"/>
                <a:gd name="connsiteX3" fmla="*/ 1282383 w 1282383"/>
                <a:gd name="connsiteY3" fmla="*/ 2223032 h 2223032"/>
                <a:gd name="connsiteX4" fmla="*/ 172500 w 1282383"/>
                <a:gd name="connsiteY4" fmla="*/ 2223032 h 2223032"/>
                <a:gd name="connsiteX5" fmla="*/ 2977 w 1282383"/>
                <a:gd name="connsiteY5" fmla="*/ 2210207 h 2223032"/>
                <a:gd name="connsiteX6" fmla="*/ 0 w 1282383"/>
                <a:gd name="connsiteY6" fmla="*/ 2209520 h 222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383" h="2223032">
                  <a:moveTo>
                    <a:pt x="0" y="0"/>
                  </a:moveTo>
                  <a:lnTo>
                    <a:pt x="169235" y="0"/>
                  </a:lnTo>
                  <a:cubicBezTo>
                    <a:pt x="784016" y="0"/>
                    <a:pt x="1282383" y="498367"/>
                    <a:pt x="1282383" y="1113149"/>
                  </a:cubicBezTo>
                  <a:lnTo>
                    <a:pt x="1282383" y="2223032"/>
                  </a:lnTo>
                  <a:lnTo>
                    <a:pt x="172500" y="2223032"/>
                  </a:lnTo>
                  <a:cubicBezTo>
                    <a:pt x="114864" y="2223032"/>
                    <a:pt x="58252" y="2218652"/>
                    <a:pt x="2977" y="2210207"/>
                  </a:cubicBezTo>
                  <a:lnTo>
                    <a:pt x="0" y="2209520"/>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solidFill>
                  <a:schemeClr val="tx1"/>
                </a:solidFill>
              </a:endParaRPr>
            </a:p>
          </p:txBody>
        </p:sp>
      </p:grpSp>
    </p:spTree>
    <p:extLst>
      <p:ext uri="{BB962C8B-B14F-4D97-AF65-F5344CB8AC3E}">
        <p14:creationId xmlns:p14="http://schemas.microsoft.com/office/powerpoint/2010/main" val="297390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314C-3AF3-400F-BF3B-A8E10F95F292}"/>
              </a:ext>
            </a:extLst>
          </p:cNvPr>
          <p:cNvSpPr>
            <a:spLocks noGrp="1"/>
          </p:cNvSpPr>
          <p:nvPr>
            <p:ph type="title"/>
          </p:nvPr>
        </p:nvSpPr>
        <p:spPr/>
        <p:txBody>
          <a:bodyPr>
            <a:normAutofit/>
          </a:bodyPr>
          <a:lstStyle/>
          <a:p>
            <a:pPr algn="ctr"/>
            <a:r>
              <a:rPr lang="en-US" sz="6000" dirty="0">
                <a:latin typeface="Algerian"/>
              </a:rPr>
              <a:t>ZENER DIODE </a:t>
            </a:r>
          </a:p>
        </p:txBody>
      </p:sp>
      <p:sp>
        <p:nvSpPr>
          <p:cNvPr id="6" name="Content Placeholder 5">
            <a:extLst>
              <a:ext uri="{FF2B5EF4-FFF2-40B4-BE49-F238E27FC236}">
                <a16:creationId xmlns:a16="http://schemas.microsoft.com/office/drawing/2014/main" id="{97E35166-DCB6-4665-AC8B-BB1592F85426}"/>
              </a:ext>
            </a:extLst>
          </p:cNvPr>
          <p:cNvSpPr>
            <a:spLocks noGrp="1"/>
          </p:cNvSpPr>
          <p:nvPr>
            <p:ph idx="1"/>
          </p:nvPr>
        </p:nvSpPr>
        <p:spPr/>
        <p:txBody>
          <a:bodyPr vert="horz" lIns="91440" tIns="45720" rIns="91440" bIns="45720" rtlCol="0" anchor="t">
            <a:noAutofit/>
          </a:bodyPr>
          <a:lstStyle/>
          <a:p>
            <a:r>
              <a:rPr lang="en-US" sz="2800" dirty="0">
                <a:latin typeface="Gabriola"/>
                <a:ea typeface="+mn-lt"/>
                <a:cs typeface="+mn-lt"/>
              </a:rPr>
              <a:t>A </a:t>
            </a:r>
            <a:r>
              <a:rPr lang="en-US" sz="2800" dirty="0">
                <a:latin typeface="Gabriola"/>
                <a:ea typeface="+mn-lt"/>
                <a:cs typeface="+mn-lt"/>
                <a:hlinkClick r:id="rId2">
                  <a:extLst>
                    <a:ext uri="{A12FA001-AC4F-418D-AE19-62706E023703}">
                      <ahyp:hlinkClr xmlns:ahyp="http://schemas.microsoft.com/office/drawing/2018/hyperlinkcolor" val="tx"/>
                    </a:ext>
                  </a:extLst>
                </a:hlinkClick>
              </a:rPr>
              <a:t>Zener diode</a:t>
            </a:r>
            <a:r>
              <a:rPr lang="en-US" sz="2800" dirty="0">
                <a:latin typeface="Gabriola"/>
                <a:ea typeface="+mn-lt"/>
                <a:cs typeface="+mn-lt"/>
              </a:rPr>
              <a:t> is a silicon semiconductor device that permits current to flow in either a forward or reverse direction. The diode consists of a special, heavily doped p-n junction, designed to conduct in the reverse direction when a certain specified voltage is reached.</a:t>
            </a:r>
          </a:p>
          <a:p>
            <a:r>
              <a:rPr lang="en-US" sz="2800" dirty="0">
                <a:latin typeface="Gabriola"/>
                <a:ea typeface="+mn-lt"/>
                <a:cs typeface="+mn-lt"/>
              </a:rPr>
              <a:t>The Zener diode has a well-defined reverse-breakdown voltage, at which it starts conducting current, and continues operating continuously in the reverse-bias mode without getting damaged.</a:t>
            </a:r>
          </a:p>
          <a:p>
            <a:r>
              <a:rPr lang="en-US" sz="2800" dirty="0">
                <a:latin typeface="Gabriola"/>
                <a:ea typeface="+mn-lt"/>
                <a:cs typeface="+mn-lt"/>
              </a:rPr>
              <a:t>the voltage drop across the diode remains constant over a wide range of voltages, a feature that makes Zener diodes suitable for use in voltage regulation.</a:t>
            </a:r>
            <a:endParaRPr lang="en-US" sz="2800">
              <a:latin typeface="Gabriola"/>
            </a:endParaRPr>
          </a:p>
        </p:txBody>
      </p:sp>
    </p:spTree>
    <p:extLst>
      <p:ext uri="{BB962C8B-B14F-4D97-AF65-F5344CB8AC3E}">
        <p14:creationId xmlns:p14="http://schemas.microsoft.com/office/powerpoint/2010/main" val="1175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6" name="Group 2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7" name="Oval 2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Freeform: Shape 2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9" name="Freeform: Shape 2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3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35"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4" descr="Diagram, schematic&#10;&#10;Description automatically generated">
            <a:extLst>
              <a:ext uri="{FF2B5EF4-FFF2-40B4-BE49-F238E27FC236}">
                <a16:creationId xmlns:a16="http://schemas.microsoft.com/office/drawing/2014/main" id="{E6DE901F-8B23-49E1-A191-7D2EE4BD91E4}"/>
              </a:ext>
            </a:extLst>
          </p:cNvPr>
          <p:cNvPicPr>
            <a:picLocks noChangeAspect="1"/>
          </p:cNvPicPr>
          <p:nvPr/>
        </p:nvPicPr>
        <p:blipFill rotWithShape="1">
          <a:blip r:embed="rId3">
            <a:alphaModFix/>
          </a:blip>
          <a:srcRect t="14060" r="-1" b="1648"/>
          <a:stretch/>
        </p:blipFill>
        <p:spPr>
          <a:xfrm>
            <a:off x="1530" y="36881"/>
            <a:ext cx="12188941" cy="6857990"/>
          </a:xfrm>
          <a:prstGeom prst="rect">
            <a:avLst/>
          </a:prstGeom>
        </p:spPr>
      </p:pic>
      <p:grpSp>
        <p:nvGrpSpPr>
          <p:cNvPr id="37" name="Group 36">
            <a:extLst>
              <a:ext uri="{FF2B5EF4-FFF2-40B4-BE49-F238E27FC236}">
                <a16:creationId xmlns:a16="http://schemas.microsoft.com/office/drawing/2014/main" id="{34A8B138-C4C4-4AB8-8589-BEB7F76274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 y="0"/>
            <a:ext cx="12192615" cy="6858000"/>
            <a:chOff x="-615" y="0"/>
            <a:chExt cx="12192615" cy="6858000"/>
          </a:xfrm>
        </p:grpSpPr>
        <p:sp>
          <p:nvSpPr>
            <p:cNvPr id="38" name="Oval 37">
              <a:extLst>
                <a:ext uri="{FF2B5EF4-FFF2-40B4-BE49-F238E27FC236}">
                  <a16:creationId xmlns:a16="http://schemas.microsoft.com/office/drawing/2014/main" id="{2A3E9556-A0BA-4A94-8487-6A1005711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3375" y="2049205"/>
              <a:ext cx="365126" cy="365125"/>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39" name="Graphic 9">
              <a:extLst>
                <a:ext uri="{FF2B5EF4-FFF2-40B4-BE49-F238E27FC236}">
                  <a16:creationId xmlns:a16="http://schemas.microsoft.com/office/drawing/2014/main" id="{4061F1E1-53FE-4B68-9C97-878669675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63B6EC6-D851-4EC9-9F2D-B4C0B25A3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15" y="2997654"/>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chemeClr val="accent4">
                <a:lumMod val="60000"/>
                <a:lumOff val="40000"/>
                <a:alpha val="65000"/>
              </a:scheme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DE2C387-E1FD-4E36-A894-EFBAB4DAB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03912"/>
              <a:ext cx="1424898" cy="2454088"/>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5CAA13-8956-4EF2-9D99-AAC882053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31593" y="1819321"/>
              <a:ext cx="460407" cy="1419452"/>
            </a:xfrm>
            <a:custGeom>
              <a:avLst/>
              <a:gdLst>
                <a:gd name="connsiteX0" fmla="*/ 460407 w 460407"/>
                <a:gd name="connsiteY0" fmla="*/ 0 h 1419452"/>
                <a:gd name="connsiteX1" fmla="*/ 460407 w 460407"/>
                <a:gd name="connsiteY1" fmla="*/ 1419452 h 1419452"/>
                <a:gd name="connsiteX2" fmla="*/ 450116 w 460407"/>
                <a:gd name="connsiteY2" fmla="*/ 1411963 h 1419452"/>
                <a:gd name="connsiteX3" fmla="*/ 0 w 460407"/>
                <a:gd name="connsiteY3" fmla="*/ 709726 h 1419452"/>
                <a:gd name="connsiteX4" fmla="*/ 450116 w 460407"/>
                <a:gd name="connsiteY4" fmla="*/ 7489 h 141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407" h="1419452">
                  <a:moveTo>
                    <a:pt x="460407" y="0"/>
                  </a:moveTo>
                  <a:lnTo>
                    <a:pt x="460407" y="1419452"/>
                  </a:lnTo>
                  <a:lnTo>
                    <a:pt x="450116" y="1411963"/>
                  </a:lnTo>
                  <a:cubicBezTo>
                    <a:pt x="360093" y="1345123"/>
                    <a:pt x="0" y="1056114"/>
                    <a:pt x="0" y="709726"/>
                  </a:cubicBezTo>
                  <a:cubicBezTo>
                    <a:pt x="0" y="363339"/>
                    <a:pt x="360093" y="74329"/>
                    <a:pt x="450116" y="7489"/>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wrap="square" rtlCol="0" anchor="ctr">
              <a:noAutofit/>
            </a:bodyPr>
            <a:lstStyle/>
            <a:p>
              <a:endParaRPr lang="en-US"/>
            </a:p>
          </p:txBody>
        </p:sp>
        <p:sp>
          <p:nvSpPr>
            <p:cNvPr id="43" name="Graphic 9">
              <a:extLst>
                <a:ext uri="{FF2B5EF4-FFF2-40B4-BE49-F238E27FC236}">
                  <a16:creationId xmlns:a16="http://schemas.microsoft.com/office/drawing/2014/main" id="{447FF93B-9DE2-474F-AB23-81F3A4389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2F7A84-B313-48C2-A13E-D96D72729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 y="4544623"/>
              <a:ext cx="1282383" cy="2223032"/>
            </a:xfrm>
            <a:custGeom>
              <a:avLst/>
              <a:gdLst>
                <a:gd name="connsiteX0" fmla="*/ 0 w 1282383"/>
                <a:gd name="connsiteY0" fmla="*/ 0 h 2223032"/>
                <a:gd name="connsiteX1" fmla="*/ 169235 w 1282383"/>
                <a:gd name="connsiteY1" fmla="*/ 0 h 2223032"/>
                <a:gd name="connsiteX2" fmla="*/ 1282383 w 1282383"/>
                <a:gd name="connsiteY2" fmla="*/ 1113149 h 2223032"/>
                <a:gd name="connsiteX3" fmla="*/ 1282383 w 1282383"/>
                <a:gd name="connsiteY3" fmla="*/ 2223032 h 2223032"/>
                <a:gd name="connsiteX4" fmla="*/ 172500 w 1282383"/>
                <a:gd name="connsiteY4" fmla="*/ 2223032 h 2223032"/>
                <a:gd name="connsiteX5" fmla="*/ 2977 w 1282383"/>
                <a:gd name="connsiteY5" fmla="*/ 2210207 h 2223032"/>
                <a:gd name="connsiteX6" fmla="*/ 0 w 1282383"/>
                <a:gd name="connsiteY6" fmla="*/ 2209520 h 222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383" h="2223032">
                  <a:moveTo>
                    <a:pt x="0" y="0"/>
                  </a:moveTo>
                  <a:lnTo>
                    <a:pt x="169235" y="0"/>
                  </a:lnTo>
                  <a:cubicBezTo>
                    <a:pt x="784016" y="0"/>
                    <a:pt x="1282383" y="498367"/>
                    <a:pt x="1282383" y="1113149"/>
                  </a:cubicBezTo>
                  <a:lnTo>
                    <a:pt x="1282383" y="2223032"/>
                  </a:lnTo>
                  <a:lnTo>
                    <a:pt x="172500" y="2223032"/>
                  </a:lnTo>
                  <a:cubicBezTo>
                    <a:pt x="114864" y="2223032"/>
                    <a:pt x="58252" y="2218652"/>
                    <a:pt x="2977" y="2210207"/>
                  </a:cubicBezTo>
                  <a:lnTo>
                    <a:pt x="0" y="2209520"/>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solidFill>
                  <a:schemeClr val="tx1"/>
                </a:solidFill>
              </a:endParaRPr>
            </a:p>
          </p:txBody>
        </p:sp>
      </p:grpSp>
      <p:sp>
        <p:nvSpPr>
          <p:cNvPr id="5" name="Rectangle 4">
            <a:extLst>
              <a:ext uri="{FF2B5EF4-FFF2-40B4-BE49-F238E27FC236}">
                <a16:creationId xmlns:a16="http://schemas.microsoft.com/office/drawing/2014/main" id="{1406A6C8-572E-4DD7-8D1D-61CF3AA8339F}"/>
              </a:ext>
            </a:extLst>
          </p:cNvPr>
          <p:cNvSpPr/>
          <p:nvPr/>
        </p:nvSpPr>
        <p:spPr>
          <a:xfrm>
            <a:off x="1423218" y="5946057"/>
            <a:ext cx="2556386" cy="9094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22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0CBD-EDB8-4CF1-B777-090F0DF96011}"/>
              </a:ext>
            </a:extLst>
          </p:cNvPr>
          <p:cNvSpPr>
            <a:spLocks noGrp="1"/>
          </p:cNvSpPr>
          <p:nvPr>
            <p:ph type="title"/>
          </p:nvPr>
        </p:nvSpPr>
        <p:spPr/>
        <p:txBody>
          <a:bodyPr/>
          <a:lstStyle/>
          <a:p>
            <a:r>
              <a:rPr lang="en-US" b="1" dirty="0">
                <a:latin typeface="Algerian"/>
                <a:ea typeface="+mj-lt"/>
                <a:cs typeface="+mj-lt"/>
              </a:rPr>
              <a:t>Zener diode operation</a:t>
            </a:r>
            <a:endParaRPr lang="en-US">
              <a:latin typeface="Algerian"/>
            </a:endParaRPr>
          </a:p>
        </p:txBody>
      </p:sp>
      <p:sp>
        <p:nvSpPr>
          <p:cNvPr id="3" name="Content Placeholder 2">
            <a:extLst>
              <a:ext uri="{FF2B5EF4-FFF2-40B4-BE49-F238E27FC236}">
                <a16:creationId xmlns:a16="http://schemas.microsoft.com/office/drawing/2014/main" id="{F65E503F-366C-4F31-BF8C-D8849FBD4F0D}"/>
              </a:ext>
            </a:extLst>
          </p:cNvPr>
          <p:cNvSpPr>
            <a:spLocks noGrp="1"/>
          </p:cNvSpPr>
          <p:nvPr>
            <p:ph idx="1"/>
          </p:nvPr>
        </p:nvSpPr>
        <p:spPr>
          <a:xfrm>
            <a:off x="457200" y="2096713"/>
            <a:ext cx="7783358" cy="4670184"/>
          </a:xfrm>
        </p:spPr>
        <p:txBody>
          <a:bodyPr vert="horz" lIns="91440" tIns="45720" rIns="91440" bIns="45720" rtlCol="0" anchor="t">
            <a:normAutofit lnSpcReduction="10000"/>
          </a:bodyPr>
          <a:lstStyle/>
          <a:p>
            <a:r>
              <a:rPr lang="en-US" sz="2800" dirty="0">
                <a:latin typeface="Gabriola"/>
                <a:ea typeface="+mn-lt"/>
                <a:cs typeface="+mn-lt"/>
              </a:rPr>
              <a:t>The Zener diode operates just like the normal diode when in the forward-bias mode, and has a turn-on voltage of between 0.3 and 0.7 V. (</a:t>
            </a:r>
            <a:r>
              <a:rPr lang="en-US" sz="2800" b="1" u="sng" dirty="0">
                <a:latin typeface="Gabriola"/>
                <a:ea typeface="+mn-lt"/>
                <a:cs typeface="+mn-lt"/>
              </a:rPr>
              <a:t>Turn-on voltage</a:t>
            </a:r>
            <a:r>
              <a:rPr lang="en-US" sz="2800" dirty="0">
                <a:latin typeface="Gabriola"/>
                <a:ea typeface="+mn-lt"/>
                <a:cs typeface="+mn-lt"/>
              </a:rPr>
              <a:t> refers to the forward voltage of a semiconductor diode. It is the required voltage across the diode before it starts to conduct current in the forward direction.) </a:t>
            </a:r>
          </a:p>
          <a:p>
            <a:r>
              <a:rPr lang="en-US" sz="2800" u="sng" dirty="0">
                <a:latin typeface="Gabriola"/>
                <a:ea typeface="+mn-lt"/>
                <a:cs typeface="+mn-lt"/>
              </a:rPr>
              <a:t> when connected in the reverse mode, which is usual in most of its applications,</a:t>
            </a:r>
            <a:r>
              <a:rPr lang="en-US" sz="2800" dirty="0">
                <a:latin typeface="Gabriola"/>
                <a:ea typeface="+mn-lt"/>
                <a:cs typeface="+mn-lt"/>
              </a:rPr>
              <a:t> a small leakage current may flow. As the reverse voltage increases to the predetermined breakdown voltage (</a:t>
            </a:r>
            <a:r>
              <a:rPr lang="en-US" sz="2800" dirty="0" err="1">
                <a:latin typeface="Gabriola"/>
                <a:ea typeface="+mn-lt"/>
                <a:cs typeface="+mn-lt"/>
              </a:rPr>
              <a:t>Vz</a:t>
            </a:r>
            <a:r>
              <a:rPr lang="en-US" sz="2800" dirty="0">
                <a:latin typeface="Gabriola"/>
                <a:ea typeface="+mn-lt"/>
                <a:cs typeface="+mn-lt"/>
              </a:rPr>
              <a:t>), a current starts flowing through the diode.</a:t>
            </a:r>
          </a:p>
          <a:p>
            <a:r>
              <a:rPr lang="en-US" sz="2800" dirty="0">
                <a:latin typeface="Gabriola"/>
                <a:ea typeface="+mn-lt"/>
                <a:cs typeface="+mn-lt"/>
              </a:rPr>
              <a:t> The current increases to a maximum, which is determined by the series resistor, after which it stabilizes and remains constant over a wide range of applied voltage.</a:t>
            </a:r>
            <a:endParaRPr lang="en-US" sz="2800">
              <a:latin typeface="Gabriola"/>
            </a:endParaRPr>
          </a:p>
        </p:txBody>
      </p:sp>
    </p:spTree>
    <p:extLst>
      <p:ext uri="{BB962C8B-B14F-4D97-AF65-F5344CB8AC3E}">
        <p14:creationId xmlns:p14="http://schemas.microsoft.com/office/powerpoint/2010/main" val="24346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6" name="Group 2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7" name="Oval 2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Freeform: Shape 2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9" name="Freeform: Shape 2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3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35"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26" y="0"/>
            <a:ext cx="12208426"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4" descr="Diagram&#10;&#10;Description automatically generated">
            <a:extLst>
              <a:ext uri="{FF2B5EF4-FFF2-40B4-BE49-F238E27FC236}">
                <a16:creationId xmlns:a16="http://schemas.microsoft.com/office/drawing/2014/main" id="{679F771C-2E3B-4A60-B6D7-7E16B884F846}"/>
              </a:ext>
            </a:extLst>
          </p:cNvPr>
          <p:cNvPicPr>
            <a:picLocks noChangeAspect="1"/>
          </p:cNvPicPr>
          <p:nvPr/>
        </p:nvPicPr>
        <p:blipFill rotWithShape="1">
          <a:blip r:embed="rId3">
            <a:alphaModFix/>
          </a:blip>
          <a:srcRect t="22261" b="2840"/>
          <a:stretch/>
        </p:blipFill>
        <p:spPr>
          <a:xfrm>
            <a:off x="-16426" y="10"/>
            <a:ext cx="12208426" cy="6857990"/>
          </a:xfrm>
          <a:prstGeom prst="rect">
            <a:avLst/>
          </a:prstGeom>
        </p:spPr>
      </p:pic>
      <p:grpSp>
        <p:nvGrpSpPr>
          <p:cNvPr id="37" name="Group 36">
            <a:extLst>
              <a:ext uri="{FF2B5EF4-FFF2-40B4-BE49-F238E27FC236}">
                <a16:creationId xmlns:a16="http://schemas.microsoft.com/office/drawing/2014/main" id="{DD2F39EF-E447-4D3C-BA57-A208C78F8E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8" name="Oval 37">
              <a:extLst>
                <a:ext uri="{FF2B5EF4-FFF2-40B4-BE49-F238E27FC236}">
                  <a16:creationId xmlns:a16="http://schemas.microsoft.com/office/drawing/2014/main" id="{EB66F52D-66AB-453F-8388-6BC9CFFBD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raphic 9">
              <a:extLst>
                <a:ext uri="{FF2B5EF4-FFF2-40B4-BE49-F238E27FC236}">
                  <a16:creationId xmlns:a16="http://schemas.microsoft.com/office/drawing/2014/main" id="{5A580AD9-33FC-4CAA-87CA-EE6A4953C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a:p>
          </p:txBody>
        </p:sp>
        <p:sp>
          <p:nvSpPr>
            <p:cNvPr id="40" name="Freeform: Shape 39">
              <a:extLst>
                <a:ext uri="{FF2B5EF4-FFF2-40B4-BE49-F238E27FC236}">
                  <a16:creationId xmlns:a16="http://schemas.microsoft.com/office/drawing/2014/main" id="{9738D01B-1599-406D-9D26-0CB053798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sp>
          <p:nvSpPr>
            <p:cNvPr id="41" name="Freeform: Shape 40">
              <a:extLst>
                <a:ext uri="{FF2B5EF4-FFF2-40B4-BE49-F238E27FC236}">
                  <a16:creationId xmlns:a16="http://schemas.microsoft.com/office/drawing/2014/main" id="{1AC39A6A-6C90-4ADA-964C-099D1B00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2" name="Graphic 9">
              <a:extLst>
                <a:ext uri="{FF2B5EF4-FFF2-40B4-BE49-F238E27FC236}">
                  <a16:creationId xmlns:a16="http://schemas.microsoft.com/office/drawing/2014/main" id="{3A646F3F-CC5A-484E-A25D-E7BC6F6C4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43" name="Graphic 9">
              <a:extLst>
                <a:ext uri="{FF2B5EF4-FFF2-40B4-BE49-F238E27FC236}">
                  <a16:creationId xmlns:a16="http://schemas.microsoft.com/office/drawing/2014/main" id="{64A1EC4C-6132-40D1-BBF9-3A2E8B09A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5535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4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8"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0" name="Group 4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7" name="Oval 4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9" name="Freeform: Shape 4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50" name="Freeform: Shape 4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5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3"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5"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52" name="Group 58">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60" name="Freeform: Shape 59">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54" name="Oval 60">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2" name="Freeform: Shape 61">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3" name="Freeform: Shape 62">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64"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65"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66"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6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A6A3D58-EFF5-4C7C-AF20-3CACEA4B5BD7}"/>
              </a:ext>
            </a:extLst>
          </p:cNvPr>
          <p:cNvSpPr>
            <a:spLocks noGrp="1"/>
          </p:cNvSpPr>
          <p:nvPr>
            <p:ph type="title"/>
          </p:nvPr>
        </p:nvSpPr>
        <p:spPr>
          <a:xfrm>
            <a:off x="592394" y="1721333"/>
            <a:ext cx="6953436" cy="3063240"/>
          </a:xfrm>
        </p:spPr>
        <p:txBody>
          <a:bodyPr vert="horz" lIns="91440" tIns="45720" rIns="91440" bIns="45720" rtlCol="0" anchor="b">
            <a:normAutofit/>
          </a:bodyPr>
          <a:lstStyle/>
          <a:p>
            <a:r>
              <a:rPr lang="en-US" sz="7200" dirty="0">
                <a:latin typeface="Gabriola"/>
              </a:rPr>
              <a:t>NOW LET US GO TO THE EXPERIMENT</a:t>
            </a:r>
          </a:p>
        </p:txBody>
      </p:sp>
      <p:pic>
        <p:nvPicPr>
          <p:cNvPr id="56" name="Graphic 38" descr="Test tubes">
            <a:extLst>
              <a:ext uri="{FF2B5EF4-FFF2-40B4-BE49-F238E27FC236}">
                <a16:creationId xmlns:a16="http://schemas.microsoft.com/office/drawing/2014/main" id="{35FC1BAE-4236-4F97-AAEA-BB5FE3D023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4038" y="628650"/>
            <a:ext cx="2620498" cy="2620498"/>
          </a:xfrm>
          <a:prstGeom prst="rect">
            <a:avLst/>
          </a:prstGeom>
        </p:spPr>
      </p:pic>
    </p:spTree>
    <p:extLst>
      <p:ext uri="{BB962C8B-B14F-4D97-AF65-F5344CB8AC3E}">
        <p14:creationId xmlns:p14="http://schemas.microsoft.com/office/powerpoint/2010/main" val="236512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61199B-3081-4B70-BEBA-3876300AA45D}"/>
              </a:ext>
            </a:extLst>
          </p:cNvPr>
          <p:cNvSpPr>
            <a:spLocks noGrp="1"/>
          </p:cNvSpPr>
          <p:nvPr>
            <p:ph type="title"/>
          </p:nvPr>
        </p:nvSpPr>
        <p:spPr>
          <a:xfrm>
            <a:off x="1912239" y="668049"/>
            <a:ext cx="7282927" cy="2624425"/>
          </a:xfrm>
        </p:spPr>
        <p:txBody>
          <a:bodyPr>
            <a:normAutofit/>
          </a:bodyPr>
          <a:lstStyle/>
          <a:p>
            <a:pPr algn="ctr"/>
            <a:r>
              <a:rPr lang="en-US" sz="9600" dirty="0">
                <a:latin typeface="Algerian"/>
                <a:ea typeface="+mj-lt"/>
                <a:cs typeface="+mj-lt"/>
              </a:rPr>
              <a:t>Aim:</a:t>
            </a:r>
            <a:endParaRPr lang="en-US" sz="9600">
              <a:latin typeface="Algerian"/>
            </a:endParaRPr>
          </a:p>
        </p:txBody>
      </p:sp>
      <p:sp>
        <p:nvSpPr>
          <p:cNvPr id="3" name="Content Placeholder 2">
            <a:extLst>
              <a:ext uri="{FF2B5EF4-FFF2-40B4-BE49-F238E27FC236}">
                <a16:creationId xmlns:a16="http://schemas.microsoft.com/office/drawing/2014/main" id="{5EA30BDE-2096-4809-932E-298C6D61AE4C}"/>
              </a:ext>
            </a:extLst>
          </p:cNvPr>
          <p:cNvSpPr>
            <a:spLocks noGrp="1"/>
          </p:cNvSpPr>
          <p:nvPr>
            <p:ph idx="1"/>
          </p:nvPr>
        </p:nvSpPr>
        <p:spPr>
          <a:xfrm>
            <a:off x="2244078" y="3502740"/>
            <a:ext cx="6951088" cy="2674222"/>
          </a:xfrm>
        </p:spPr>
        <p:txBody>
          <a:bodyPr vert="horz" lIns="91440" tIns="45720" rIns="91440" bIns="45720" rtlCol="0" anchor="t">
            <a:normAutofit/>
          </a:bodyPr>
          <a:lstStyle/>
          <a:p>
            <a:pPr marL="0" indent="0" algn="ctr">
              <a:buNone/>
            </a:pPr>
            <a:r>
              <a:rPr lang="en-US" sz="4400" dirty="0">
                <a:latin typeface="Gabriola"/>
                <a:ea typeface="+mn-lt"/>
                <a:cs typeface="+mn-lt"/>
              </a:rPr>
              <a:t>To study the functionality of Zener diode as voltage regulator and calculate its line and load regulation.</a:t>
            </a:r>
            <a:endParaRPr lang="en-US"/>
          </a:p>
          <a:p>
            <a:pPr marL="0" indent="0" algn="ctr">
              <a:buNone/>
            </a:pPr>
            <a:endParaRPr lang="en-US" sz="4400" dirty="0">
              <a:latin typeface="Gabriola"/>
            </a:endParaRPr>
          </a:p>
        </p:txBody>
      </p:sp>
    </p:spTree>
    <p:extLst>
      <p:ext uri="{BB962C8B-B14F-4D97-AF65-F5344CB8AC3E}">
        <p14:creationId xmlns:p14="http://schemas.microsoft.com/office/powerpoint/2010/main" val="249458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0" name="Group 29">
            <a:extLst>
              <a:ext uri="{FF2B5EF4-FFF2-40B4-BE49-F238E27FC236}">
                <a16:creationId xmlns:a16="http://schemas.microsoft.com/office/drawing/2014/main" id="{B86AF8CF-633E-412E-96E3-67B7B96324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1" name="Oval 30">
              <a:extLst>
                <a:ext uri="{FF2B5EF4-FFF2-40B4-BE49-F238E27FC236}">
                  <a16:creationId xmlns:a16="http://schemas.microsoft.com/office/drawing/2014/main" id="{1D7166A1-C3C1-4FC8-BE48-DE359B61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Graphic 9">
              <a:extLst>
                <a:ext uri="{FF2B5EF4-FFF2-40B4-BE49-F238E27FC236}">
                  <a16:creationId xmlns:a16="http://schemas.microsoft.com/office/drawing/2014/main" id="{3557B6F1-5BA8-43C0-9951-35E8513BF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3" name="Freeform: Shape 32">
              <a:extLst>
                <a:ext uri="{FF2B5EF4-FFF2-40B4-BE49-F238E27FC236}">
                  <a16:creationId xmlns:a16="http://schemas.microsoft.com/office/drawing/2014/main" id="{B5FA9AA9-0E23-474D-97B8-2998484A9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4" name="Freeform: Shape 33">
              <a:extLst>
                <a:ext uri="{FF2B5EF4-FFF2-40B4-BE49-F238E27FC236}">
                  <a16:creationId xmlns:a16="http://schemas.microsoft.com/office/drawing/2014/main" id="{B4CDFD59-E3B8-4EC9-AB9D-EE34EB1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35" name="Graphic 9">
              <a:extLst>
                <a:ext uri="{FF2B5EF4-FFF2-40B4-BE49-F238E27FC236}">
                  <a16:creationId xmlns:a16="http://schemas.microsoft.com/office/drawing/2014/main" id="{F1A280C6-1700-4098-9578-CD91F8EFB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Graphic 9">
              <a:extLst>
                <a:ext uri="{FF2B5EF4-FFF2-40B4-BE49-F238E27FC236}">
                  <a16:creationId xmlns:a16="http://schemas.microsoft.com/office/drawing/2014/main" id="{8FAF8CC6-F036-444B-AEB8-DF82B64BA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8"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DC57C5F-3340-4F77-8797-73FF94B7BCBA}"/>
              </a:ext>
            </a:extLst>
          </p:cNvPr>
          <p:cNvSpPr>
            <a:spLocks noGrp="1"/>
          </p:cNvSpPr>
          <p:nvPr>
            <p:ph type="title"/>
          </p:nvPr>
        </p:nvSpPr>
        <p:spPr>
          <a:xfrm>
            <a:off x="543232" y="4372"/>
            <a:ext cx="9484191" cy="1325563"/>
          </a:xfrm>
        </p:spPr>
        <p:txBody>
          <a:bodyPr>
            <a:normAutofit/>
          </a:bodyPr>
          <a:lstStyle/>
          <a:p>
            <a:r>
              <a:rPr lang="en-US" dirty="0">
                <a:latin typeface="Algerian"/>
                <a:ea typeface="+mj-lt"/>
                <a:cs typeface="+mj-lt"/>
              </a:rPr>
              <a:t>Apparatus Required:</a:t>
            </a:r>
            <a:endParaRPr lang="en-US">
              <a:latin typeface="Algerian"/>
            </a:endParaRPr>
          </a:p>
        </p:txBody>
      </p:sp>
      <p:graphicFrame>
        <p:nvGraphicFramePr>
          <p:cNvPr id="4" name="Table 4">
            <a:extLst>
              <a:ext uri="{FF2B5EF4-FFF2-40B4-BE49-F238E27FC236}">
                <a16:creationId xmlns:a16="http://schemas.microsoft.com/office/drawing/2014/main" id="{A5E59834-BA4B-4FF1-A5DF-14B090BB8E20}"/>
              </a:ext>
            </a:extLst>
          </p:cNvPr>
          <p:cNvGraphicFramePr>
            <a:graphicFrameLocks noGrp="1"/>
          </p:cNvGraphicFramePr>
          <p:nvPr>
            <p:ph idx="1"/>
            <p:extLst>
              <p:ext uri="{D42A27DB-BD31-4B8C-83A1-F6EECF244321}">
                <p14:modId xmlns:p14="http://schemas.microsoft.com/office/powerpoint/2010/main" val="277467684"/>
              </p:ext>
            </p:extLst>
          </p:nvPr>
        </p:nvGraphicFramePr>
        <p:xfrm>
          <a:off x="765199" y="1666927"/>
          <a:ext cx="9064903" cy="4923976"/>
        </p:xfrm>
        <a:graphic>
          <a:graphicData uri="http://schemas.openxmlformats.org/drawingml/2006/table">
            <a:tbl>
              <a:tblPr firstRow="1" bandRow="1">
                <a:tableStyleId>{3B4B98B0-60AC-42C2-AFA5-B58CD77FA1E5}</a:tableStyleId>
              </a:tblPr>
              <a:tblGrid>
                <a:gridCol w="1196329">
                  <a:extLst>
                    <a:ext uri="{9D8B030D-6E8A-4147-A177-3AD203B41FA5}">
                      <a16:colId xmlns:a16="http://schemas.microsoft.com/office/drawing/2014/main" val="503678555"/>
                    </a:ext>
                  </a:extLst>
                </a:gridCol>
                <a:gridCol w="3313707">
                  <a:extLst>
                    <a:ext uri="{9D8B030D-6E8A-4147-A177-3AD203B41FA5}">
                      <a16:colId xmlns:a16="http://schemas.microsoft.com/office/drawing/2014/main" val="3896935994"/>
                    </a:ext>
                  </a:extLst>
                </a:gridCol>
                <a:gridCol w="2392382">
                  <a:extLst>
                    <a:ext uri="{9D8B030D-6E8A-4147-A177-3AD203B41FA5}">
                      <a16:colId xmlns:a16="http://schemas.microsoft.com/office/drawing/2014/main" val="1631758863"/>
                    </a:ext>
                  </a:extLst>
                </a:gridCol>
                <a:gridCol w="2162485">
                  <a:extLst>
                    <a:ext uri="{9D8B030D-6E8A-4147-A177-3AD203B41FA5}">
                      <a16:colId xmlns:a16="http://schemas.microsoft.com/office/drawing/2014/main" val="3747978648"/>
                    </a:ext>
                  </a:extLst>
                </a:gridCol>
              </a:tblGrid>
              <a:tr h="705062">
                <a:tc>
                  <a:txBody>
                    <a:bodyPr/>
                    <a:lstStyle/>
                    <a:p>
                      <a:pPr lvl="0">
                        <a:buNone/>
                      </a:pPr>
                      <a:r>
                        <a:rPr lang="en-US" sz="2800" b="0" u="none" strike="noStrike" noProof="0" dirty="0" err="1">
                          <a:latin typeface="Gabriola"/>
                        </a:rPr>
                        <a:t>Sl.No</a:t>
                      </a:r>
                      <a:r>
                        <a:rPr lang="en-US" sz="2800" b="0" u="none" strike="noStrike" noProof="0" dirty="0">
                          <a:latin typeface="Gabriola"/>
                        </a:rPr>
                        <a:t> </a:t>
                      </a:r>
                      <a:endParaRPr lang="en-US" sz="2800" b="0" i="0" u="none" strike="noStrike" noProof="0">
                        <a:latin typeface="Gabriola"/>
                      </a:endParaRPr>
                    </a:p>
                  </a:txBody>
                  <a:tcPr marL="54062" marR="54062" marT="27031" marB="27031"/>
                </a:tc>
                <a:tc>
                  <a:txBody>
                    <a:bodyPr/>
                    <a:lstStyle/>
                    <a:p>
                      <a:pPr lvl="0" algn="l">
                        <a:lnSpc>
                          <a:spcPct val="100000"/>
                        </a:lnSpc>
                        <a:spcBef>
                          <a:spcPts val="0"/>
                        </a:spcBef>
                        <a:spcAft>
                          <a:spcPts val="0"/>
                        </a:spcAft>
                        <a:buNone/>
                      </a:pPr>
                      <a:r>
                        <a:rPr lang="en-US" sz="2800" b="0" u="none" strike="noStrike" noProof="0" dirty="0">
                          <a:latin typeface="Gabriola"/>
                        </a:rPr>
                        <a:t>Component </a:t>
                      </a:r>
                      <a:endParaRPr lang="en-US" sz="2800" b="0" i="0" u="none" strike="noStrike" noProof="0">
                        <a:latin typeface="Gabriola"/>
                      </a:endParaRPr>
                    </a:p>
                  </a:txBody>
                  <a:tcPr marL="54062" marR="54062" marT="27031" marB="27031"/>
                </a:tc>
                <a:tc>
                  <a:txBody>
                    <a:bodyPr/>
                    <a:lstStyle/>
                    <a:p>
                      <a:pPr lvl="0" algn="l">
                        <a:lnSpc>
                          <a:spcPct val="100000"/>
                        </a:lnSpc>
                        <a:spcBef>
                          <a:spcPts val="0"/>
                        </a:spcBef>
                        <a:spcAft>
                          <a:spcPts val="0"/>
                        </a:spcAft>
                        <a:buNone/>
                      </a:pPr>
                      <a:r>
                        <a:rPr lang="en-US" sz="2800" b="0" u="none" strike="noStrike" noProof="0" dirty="0">
                          <a:latin typeface="Gabriola"/>
                        </a:rPr>
                        <a:t>Range</a:t>
                      </a:r>
                      <a:endParaRPr lang="en-US" sz="2800" b="1" u="none" strike="noStrike" noProof="0">
                        <a:latin typeface="Gabriola"/>
                      </a:endParaRPr>
                    </a:p>
                    <a:p>
                      <a:pPr lvl="0">
                        <a:buNone/>
                      </a:pPr>
                      <a:endParaRPr lang="en-US" sz="2800" dirty="0">
                        <a:latin typeface="Gabriola"/>
                      </a:endParaRPr>
                    </a:p>
                  </a:txBody>
                  <a:tcPr marL="54062" marR="54062" marT="27031" marB="27031"/>
                </a:tc>
                <a:tc>
                  <a:txBody>
                    <a:bodyPr/>
                    <a:lstStyle/>
                    <a:p>
                      <a:pPr lvl="0" algn="l">
                        <a:lnSpc>
                          <a:spcPct val="100000"/>
                        </a:lnSpc>
                        <a:spcBef>
                          <a:spcPts val="0"/>
                        </a:spcBef>
                        <a:spcAft>
                          <a:spcPts val="0"/>
                        </a:spcAft>
                        <a:buNone/>
                      </a:pPr>
                      <a:r>
                        <a:rPr lang="en-US" sz="2800" b="0" u="none" strike="noStrike" noProof="0" dirty="0">
                          <a:latin typeface="Gabriola"/>
                        </a:rPr>
                        <a:t> Required</a:t>
                      </a:r>
                      <a:endParaRPr lang="en-US" sz="2800" b="1" u="none" strike="noStrike" noProof="0">
                        <a:latin typeface="Gabriola"/>
                      </a:endParaRPr>
                    </a:p>
                    <a:p>
                      <a:pPr lvl="0">
                        <a:buNone/>
                      </a:pPr>
                      <a:endParaRPr lang="en-US" sz="2800" dirty="0">
                        <a:latin typeface="Gabriola"/>
                      </a:endParaRPr>
                    </a:p>
                  </a:txBody>
                  <a:tcPr marL="54062" marR="54062" marT="27031" marB="27031"/>
                </a:tc>
                <a:extLst>
                  <a:ext uri="{0D108BD9-81ED-4DB2-BD59-A6C34878D82A}">
                    <a16:rowId xmlns:a16="http://schemas.microsoft.com/office/drawing/2014/main" val="2887105941"/>
                  </a:ext>
                </a:extLst>
              </a:tr>
              <a:tr h="392939">
                <a:tc>
                  <a:txBody>
                    <a:bodyPr/>
                    <a:lstStyle/>
                    <a:p>
                      <a:r>
                        <a:rPr lang="en-US" sz="2800" dirty="0">
                          <a:latin typeface="Gabriola"/>
                        </a:rPr>
                        <a:t>1</a:t>
                      </a:r>
                    </a:p>
                  </a:txBody>
                  <a:tcPr marL="54062" marR="54062" marT="27031" marB="27031"/>
                </a:tc>
                <a:tc>
                  <a:txBody>
                    <a:bodyPr/>
                    <a:lstStyle/>
                    <a:p>
                      <a:pPr lvl="1">
                        <a:buNone/>
                      </a:pPr>
                      <a:r>
                        <a:rPr lang="en-US" sz="2800" b="0" u="none" strike="noStrike" noProof="0" dirty="0">
                          <a:latin typeface="Gabriola"/>
                        </a:rPr>
                        <a:t>Zener Diode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5.1VZ</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 </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2343490122"/>
                  </a:ext>
                </a:extLst>
              </a:tr>
              <a:tr h="392939">
                <a:tc>
                  <a:txBody>
                    <a:bodyPr/>
                    <a:lstStyle/>
                    <a:p>
                      <a:r>
                        <a:rPr lang="en-US" sz="2800" dirty="0">
                          <a:latin typeface="Gabriola"/>
                        </a:rPr>
                        <a:t>2</a:t>
                      </a: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Resistor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1.5KΩ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 </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3068433371"/>
                  </a:ext>
                </a:extLst>
              </a:tr>
              <a:tr h="705062">
                <a:tc>
                  <a:txBody>
                    <a:bodyPr/>
                    <a:lstStyle/>
                    <a:p>
                      <a:r>
                        <a:rPr lang="en-US" sz="2800" dirty="0">
                          <a:latin typeface="Gabriola"/>
                        </a:rPr>
                        <a:t>3</a:t>
                      </a: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Variable DC power </a:t>
                      </a:r>
                      <a:endParaRPr lang="en-US" sz="2800" dirty="0">
                        <a:latin typeface="Gabriola"/>
                      </a:endParaRPr>
                    </a:p>
                    <a:p>
                      <a:pPr lvl="1" algn="l">
                        <a:lnSpc>
                          <a:spcPct val="100000"/>
                        </a:lnSpc>
                        <a:spcBef>
                          <a:spcPts val="0"/>
                        </a:spcBef>
                        <a:spcAft>
                          <a:spcPts val="0"/>
                        </a:spcAft>
                        <a:buNone/>
                      </a:pPr>
                      <a:r>
                        <a:rPr lang="en-US" sz="2800" b="0" u="none" strike="noStrike" noProof="0" dirty="0">
                          <a:latin typeface="Gabriola"/>
                        </a:rPr>
                        <a:t>supply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0-30V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1648709901"/>
                  </a:ext>
                </a:extLst>
              </a:tr>
              <a:tr h="392939">
                <a:tc>
                  <a:txBody>
                    <a:bodyPr/>
                    <a:lstStyle/>
                    <a:p>
                      <a:r>
                        <a:rPr lang="en-US" sz="2800" dirty="0">
                          <a:latin typeface="Gabriola"/>
                        </a:rPr>
                        <a:t>4</a:t>
                      </a: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Ammeter</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0-20mA</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3737868890"/>
                  </a:ext>
                </a:extLst>
              </a:tr>
              <a:tr h="392939">
                <a:tc>
                  <a:txBody>
                    <a:bodyPr/>
                    <a:lstStyle/>
                    <a:p>
                      <a:r>
                        <a:rPr lang="en-US" sz="2800" dirty="0">
                          <a:latin typeface="Gabriola"/>
                        </a:rPr>
                        <a:t>5</a:t>
                      </a: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Voltmeter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0-20V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  </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2078221062"/>
                  </a:ext>
                </a:extLst>
              </a:tr>
              <a:tr h="392939">
                <a:tc>
                  <a:txBody>
                    <a:bodyPr/>
                    <a:lstStyle/>
                    <a:p>
                      <a:r>
                        <a:rPr lang="en-US" sz="2800" dirty="0">
                          <a:latin typeface="Gabriola"/>
                        </a:rPr>
                        <a:t>6</a:t>
                      </a:r>
                    </a:p>
                  </a:txBody>
                  <a:tcPr marL="54062" marR="54062" marT="27031" marB="27031"/>
                </a:tc>
                <a:tc>
                  <a:txBody>
                    <a:bodyPr/>
                    <a:lstStyle/>
                    <a:p>
                      <a:pPr lvl="1">
                        <a:buNone/>
                      </a:pPr>
                      <a:r>
                        <a:rPr lang="en-US" sz="2800" b="0" u="none" strike="noStrike" noProof="0" dirty="0">
                          <a:latin typeface="Gabriola"/>
                        </a:rPr>
                        <a:t>DRB</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a:t>
                      </a:r>
                      <a:endParaRPr lang="en-US" sz="2800" b="0" i="0" u="none" strike="noStrike" noProof="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1 </a:t>
                      </a:r>
                      <a:endParaRPr lang="en-US" sz="2800" b="0" i="0" u="none" strike="noStrike" noProof="0">
                        <a:latin typeface="Gabriola"/>
                      </a:endParaRPr>
                    </a:p>
                  </a:txBody>
                  <a:tcPr marL="54062" marR="54062" marT="27031" marB="27031"/>
                </a:tc>
                <a:extLst>
                  <a:ext uri="{0D108BD9-81ED-4DB2-BD59-A6C34878D82A}">
                    <a16:rowId xmlns:a16="http://schemas.microsoft.com/office/drawing/2014/main" val="1846051632"/>
                  </a:ext>
                </a:extLst>
              </a:tr>
              <a:tr h="705062">
                <a:tc>
                  <a:txBody>
                    <a:bodyPr/>
                    <a:lstStyle/>
                    <a:p>
                      <a:r>
                        <a:rPr lang="en-US" sz="2800" dirty="0">
                          <a:latin typeface="Gabriola"/>
                        </a:rPr>
                        <a:t>7</a:t>
                      </a: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Bread board &amp; Wires</a:t>
                      </a:r>
                      <a:endParaRPr lang="en-US" sz="2800" dirty="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 - </a:t>
                      </a:r>
                      <a:endParaRPr lang="en-US" sz="2800" dirty="0">
                        <a:latin typeface="Gabriola"/>
                      </a:endParaRPr>
                    </a:p>
                  </a:txBody>
                  <a:tcPr marL="54062" marR="54062" marT="27031" marB="27031"/>
                </a:tc>
                <a:tc>
                  <a:txBody>
                    <a:bodyPr/>
                    <a:lstStyle/>
                    <a:p>
                      <a:pPr lvl="1" algn="l">
                        <a:lnSpc>
                          <a:spcPct val="100000"/>
                        </a:lnSpc>
                        <a:spcBef>
                          <a:spcPts val="0"/>
                        </a:spcBef>
                        <a:spcAft>
                          <a:spcPts val="0"/>
                        </a:spcAft>
                        <a:buNone/>
                      </a:pPr>
                      <a:r>
                        <a:rPr lang="en-US" sz="2800" b="0" u="none" strike="noStrike" noProof="0" dirty="0">
                          <a:latin typeface="Gabriola"/>
                        </a:rPr>
                        <a:t>-</a:t>
                      </a:r>
                    </a:p>
                  </a:txBody>
                  <a:tcPr marL="54062" marR="54062" marT="27031" marB="27031"/>
                </a:tc>
                <a:extLst>
                  <a:ext uri="{0D108BD9-81ED-4DB2-BD59-A6C34878D82A}">
                    <a16:rowId xmlns:a16="http://schemas.microsoft.com/office/drawing/2014/main" val="3993916415"/>
                  </a:ext>
                </a:extLst>
              </a:tr>
            </a:tbl>
          </a:graphicData>
        </a:graphic>
      </p:graphicFrame>
    </p:spTree>
    <p:extLst>
      <p:ext uri="{BB962C8B-B14F-4D97-AF65-F5344CB8AC3E}">
        <p14:creationId xmlns:p14="http://schemas.microsoft.com/office/powerpoint/2010/main" val="2018678275"/>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242E41"/>
      </a:dk2>
      <a:lt2>
        <a:srgbClr val="E8E3E2"/>
      </a:lt2>
      <a:accent1>
        <a:srgbClr val="55ACC7"/>
      </a:accent1>
      <a:accent2>
        <a:srgbClr val="698CCF"/>
      </a:accent2>
      <a:accent3>
        <a:srgbClr val="8B85D8"/>
      </a:accent3>
      <a:accent4>
        <a:srgbClr val="9B69CF"/>
      </a:accent4>
      <a:accent5>
        <a:srgbClr val="D085D8"/>
      </a:accent5>
      <a:accent6>
        <a:srgbClr val="CF69AE"/>
      </a:accent6>
      <a:hlink>
        <a:srgbClr val="AB756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TropicVTI</vt:lpstr>
      <vt:lpstr>BASIC ELECTRONICS AND ELECTRICAL  ENGINEERING</vt:lpstr>
      <vt:lpstr>ZENER DIODE AS VOLTAGE REGULATOR</vt:lpstr>
      <vt:lpstr>ZENER DIODE </vt:lpstr>
      <vt:lpstr>PowerPoint Presentation</vt:lpstr>
      <vt:lpstr>Zener diode operation</vt:lpstr>
      <vt:lpstr>PowerPoint Presentation</vt:lpstr>
      <vt:lpstr>NOW LET US GO TO THE EXPERIMENT</vt:lpstr>
      <vt:lpstr>Aim:</vt:lpstr>
      <vt:lpstr>Apparatus Required:</vt:lpstr>
      <vt:lpstr>Theory:</vt:lpstr>
      <vt:lpstr>Basically there are two type of regulations such as: </vt:lpstr>
      <vt:lpstr>Circuit diagram:</vt:lpstr>
      <vt:lpstr>Procedure:</vt:lpstr>
      <vt:lpstr>Observation table:</vt:lpstr>
      <vt:lpstr>Load Regulation:</vt:lpstr>
      <vt:lpstr>Load Regulation [VIN = 8V Constant] </vt:lpstr>
      <vt:lpstr>Model graph:</vt:lpstr>
      <vt:lpstr>Result:</vt:lpstr>
      <vt:lpstr>PowerPoint Presentation</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555</cp:revision>
  <dcterms:created xsi:type="dcterms:W3CDTF">2021-05-24T08:33:30Z</dcterms:created>
  <dcterms:modified xsi:type="dcterms:W3CDTF">2021-07-05T10:34:14Z</dcterms:modified>
</cp:coreProperties>
</file>