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EC220-5574-499E-8914-997AEBD0D8C9}" v="370" dt="2023-06-03T17:27:47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MN" userId="S::mchandanabtech20@ced.alliance.edu.in::d70552fc-75e6-44d9-a196-8a309e47e583" providerId="AD" clId="Web-{3BAEC220-5574-499E-8914-997AEBD0D8C9}"/>
    <pc:docChg chg="addSld modSld sldOrd addMainMaster delMainMaster">
      <pc:chgData name="CHANDANA MN" userId="S::mchandanabtech20@ced.alliance.edu.in::d70552fc-75e6-44d9-a196-8a309e47e583" providerId="AD" clId="Web-{3BAEC220-5574-499E-8914-997AEBD0D8C9}" dt="2023-06-03T17:26:33.680" v="416" actId="20577"/>
      <pc:docMkLst>
        <pc:docMk/>
      </pc:docMkLst>
      <pc:sldChg chg="addSp modSp mod setBg modClrScheme chgLayout">
        <pc:chgData name="CHANDANA MN" userId="S::mchandanabtech20@ced.alliance.edu.in::d70552fc-75e6-44d9-a196-8a309e47e583" providerId="AD" clId="Web-{3BAEC220-5574-499E-8914-997AEBD0D8C9}" dt="2023-06-03T17:26:33.680" v="416" actId="20577"/>
        <pc:sldMkLst>
          <pc:docMk/>
          <pc:sldMk cId="109857222" sldId="256"/>
        </pc:sldMkLst>
        <pc:spChg chg="mod">
          <ac:chgData name="CHANDANA MN" userId="S::mchandanabtech20@ced.alliance.edu.in::d70552fc-75e6-44d9-a196-8a309e47e583" providerId="AD" clId="Web-{3BAEC220-5574-499E-8914-997AEBD0D8C9}" dt="2023-06-03T16:17:17.898" v="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NDANA MN" userId="S::mchandanabtech20@ced.alliance.edu.in::d70552fc-75e6-44d9-a196-8a309e47e583" providerId="AD" clId="Web-{3BAEC220-5574-499E-8914-997AEBD0D8C9}" dt="2023-06-03T17:26:33.680" v="416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6:17:17.898" v="9"/>
          <ac:spMkLst>
            <pc:docMk/>
            <pc:sldMk cId="109857222" sldId="256"/>
            <ac:spMk id="9" creationId="{CD7F9EC8-0E2C-4023-9DD1-73BEF6B80D13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6:17:17.898" v="9"/>
          <ac:spMkLst>
            <pc:docMk/>
            <pc:sldMk cId="109857222" sldId="256"/>
            <ac:spMk id="11" creationId="{AACEB7BF-F8E5-4078-97E4-4276495F2BC2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6:17:17.898" v="9"/>
          <ac:spMkLst>
            <pc:docMk/>
            <pc:sldMk cId="109857222" sldId="256"/>
            <ac:spMk id="13" creationId="{C0301BA4-10E6-44CC-9EEC-727EDF3BC4B8}"/>
          </ac:spMkLst>
        </pc:spChg>
        <pc:picChg chg="add mod">
          <ac:chgData name="CHANDANA MN" userId="S::mchandanabtech20@ced.alliance.edu.in::d70552fc-75e6-44d9-a196-8a309e47e583" providerId="AD" clId="Web-{3BAEC220-5574-499E-8914-997AEBD0D8C9}" dt="2023-06-03T16:17:17.898" v="9"/>
          <ac:picMkLst>
            <pc:docMk/>
            <pc:sldMk cId="109857222" sldId="256"/>
            <ac:picMk id="4" creationId="{DC6C9185-01A7-FBE9-2227-C4CF287154EE}"/>
          </ac:picMkLst>
        </pc:picChg>
      </pc:sldChg>
      <pc:sldChg chg="addSp delSp modSp new mod setBg addAnim delAnim">
        <pc:chgData name="CHANDANA MN" userId="S::mchandanabtech20@ced.alliance.edu.in::d70552fc-75e6-44d9-a196-8a309e47e583" providerId="AD" clId="Web-{3BAEC220-5574-499E-8914-997AEBD0D8C9}" dt="2023-06-03T16:23:37.860" v="39" actId="14100"/>
        <pc:sldMkLst>
          <pc:docMk/>
          <pc:sldMk cId="1779281399" sldId="257"/>
        </pc:sldMkLst>
        <pc:spChg chg="mod">
          <ac:chgData name="CHANDANA MN" userId="S::mchandanabtech20@ced.alliance.edu.in::d70552fc-75e6-44d9-a196-8a309e47e583" providerId="AD" clId="Web-{3BAEC220-5574-499E-8914-997AEBD0D8C9}" dt="2023-06-03T16:22:33.406" v="36"/>
          <ac:spMkLst>
            <pc:docMk/>
            <pc:sldMk cId="1779281399" sldId="257"/>
            <ac:spMk id="2" creationId="{A5FAA572-304F-E1BB-B7E3-8C2046CBE732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22:33.406" v="36"/>
          <ac:spMkLst>
            <pc:docMk/>
            <pc:sldMk cId="1779281399" sldId="257"/>
            <ac:spMk id="7" creationId="{ADE57300-C7FF-4578-99A0-42B0295B123C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22:33.406" v="36"/>
          <ac:spMkLst>
            <pc:docMk/>
            <pc:sldMk cId="1779281399" sldId="257"/>
            <ac:spMk id="9" creationId="{DB8F8250-7A81-4A19-87AD-FFB2CE4E39A5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22:33.406" v="36"/>
          <ac:spMkLst>
            <pc:docMk/>
            <pc:sldMk cId="1779281399" sldId="257"/>
            <ac:spMk id="11" creationId="{F3FF94B3-6D3E-44FE-BB02-A9027C0003C7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22:33.406" v="36"/>
          <ac:spMkLst>
            <pc:docMk/>
            <pc:sldMk cId="1779281399" sldId="257"/>
            <ac:spMk id="13" creationId="{E20BB609-EF92-42DB-836C-0699A590B5CF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22:33.406" v="36"/>
          <ac:spMkLst>
            <pc:docMk/>
            <pc:sldMk cId="1779281399" sldId="257"/>
            <ac:spMk id="15" creationId="{B2C335F7-F61C-4EB4-80F2-4B1438FE66BB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22:14.484" v="32"/>
          <ac:spMkLst>
            <pc:docMk/>
            <pc:sldMk cId="1779281399" sldId="257"/>
            <ac:spMk id="20" creationId="{ADE57300-C7FF-4578-99A0-42B0295B123C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22:14.484" v="32"/>
          <ac:spMkLst>
            <pc:docMk/>
            <pc:sldMk cId="1779281399" sldId="257"/>
            <ac:spMk id="22" creationId="{F3FF94B3-6D3E-44FE-BB02-A9027C0003C7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22:14.484" v="32"/>
          <ac:spMkLst>
            <pc:docMk/>
            <pc:sldMk cId="1779281399" sldId="257"/>
            <ac:spMk id="24" creationId="{FAF3766F-DEF3-4802-BB0D-7A18EDD9704F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22:14.484" v="32"/>
          <ac:spMkLst>
            <pc:docMk/>
            <pc:sldMk cId="1779281399" sldId="257"/>
            <ac:spMk id="26" creationId="{B2C335F7-F61C-4EB4-80F2-4B1438FE66BB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22:14.484" v="32"/>
          <ac:spMkLst>
            <pc:docMk/>
            <pc:sldMk cId="1779281399" sldId="257"/>
            <ac:spMk id="28" creationId="{F1189494-2B67-46D2-93D6-A122A09BF6B2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22:33.406" v="36"/>
          <ac:spMkLst>
            <pc:docMk/>
            <pc:sldMk cId="1779281399" sldId="257"/>
            <ac:spMk id="30" creationId="{F1189494-2B67-46D2-93D6-A122A09BF6B2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22:33.406" v="36"/>
          <ac:spMkLst>
            <pc:docMk/>
            <pc:sldMk cId="1779281399" sldId="257"/>
            <ac:spMk id="31" creationId="{ADE57300-C7FF-4578-99A0-42B0295B123C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22:33.406" v="36"/>
          <ac:spMkLst>
            <pc:docMk/>
            <pc:sldMk cId="1779281399" sldId="257"/>
            <ac:spMk id="32" creationId="{F3FF94B3-6D3E-44FE-BB02-A9027C0003C7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22:33.406" v="36"/>
          <ac:spMkLst>
            <pc:docMk/>
            <pc:sldMk cId="1779281399" sldId="257"/>
            <ac:spMk id="33" creationId="{FAF3766F-DEF3-4802-BB0D-7A18EDD9704F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22:33.406" v="36"/>
          <ac:spMkLst>
            <pc:docMk/>
            <pc:sldMk cId="1779281399" sldId="257"/>
            <ac:spMk id="34" creationId="{6F5D6D08-411E-40CE-BA85-27B88B4BD44C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22:33.406" v="36"/>
          <ac:spMkLst>
            <pc:docMk/>
            <pc:sldMk cId="1779281399" sldId="257"/>
            <ac:spMk id="35" creationId="{B2C335F7-F61C-4EB4-80F2-4B1438FE66BB}"/>
          </ac:spMkLst>
        </pc:spChg>
        <pc:picChg chg="add mod">
          <ac:chgData name="CHANDANA MN" userId="S::mchandanabtech20@ced.alliance.edu.in::d70552fc-75e6-44d9-a196-8a309e47e583" providerId="AD" clId="Web-{3BAEC220-5574-499E-8914-997AEBD0D8C9}" dt="2023-06-03T16:23:37.860" v="39" actId="14100"/>
          <ac:picMkLst>
            <pc:docMk/>
            <pc:sldMk cId="1779281399" sldId="257"/>
            <ac:picMk id="3" creationId="{2CF94FEE-629F-E58D-9A0A-633A14CC1AFF}"/>
          </ac:picMkLst>
        </pc:picChg>
      </pc:sldChg>
      <pc:sldChg chg="addSp modSp new mod setBg modClrScheme chgLayout">
        <pc:chgData name="CHANDANA MN" userId="S::mchandanabtech20@ced.alliance.edu.in::d70552fc-75e6-44d9-a196-8a309e47e583" providerId="AD" clId="Web-{3BAEC220-5574-499E-8914-997AEBD0D8C9}" dt="2023-06-03T16:26:43.769" v="57" actId="20577"/>
        <pc:sldMkLst>
          <pc:docMk/>
          <pc:sldMk cId="796837244" sldId="258"/>
        </pc:sldMkLst>
        <pc:spChg chg="mod ord">
          <ac:chgData name="CHANDANA MN" userId="S::mchandanabtech20@ced.alliance.edu.in::d70552fc-75e6-44d9-a196-8a309e47e583" providerId="AD" clId="Web-{3BAEC220-5574-499E-8914-997AEBD0D8C9}" dt="2023-06-03T16:26:21.191" v="55"/>
          <ac:spMkLst>
            <pc:docMk/>
            <pc:sldMk cId="796837244" sldId="258"/>
            <ac:spMk id="2" creationId="{E7A541CA-3731-9A9F-3DC9-7FB104A9272D}"/>
          </ac:spMkLst>
        </pc:spChg>
        <pc:spChg chg="add mod ord">
          <ac:chgData name="CHANDANA MN" userId="S::mchandanabtech20@ced.alliance.edu.in::d70552fc-75e6-44d9-a196-8a309e47e583" providerId="AD" clId="Web-{3BAEC220-5574-499E-8914-997AEBD0D8C9}" dt="2023-06-03T16:26:43.769" v="57" actId="20577"/>
          <ac:spMkLst>
            <pc:docMk/>
            <pc:sldMk cId="796837244" sldId="258"/>
            <ac:spMk id="3" creationId="{8AD4F794-6318-0728-EE54-CDB06B7C605B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6:26:21.191" v="55"/>
          <ac:spMkLst>
            <pc:docMk/>
            <pc:sldMk cId="796837244" sldId="258"/>
            <ac:spMk id="9" creationId="{9E10BDB4-64F2-477D-A03B-9F8352D5E02E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6:26:21.191" v="55"/>
          <ac:spMkLst>
            <pc:docMk/>
            <pc:sldMk cId="796837244" sldId="258"/>
            <ac:spMk id="11" creationId="{887F59F2-5FBC-40CD-AD35-376AECE49EA6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6:26:21.191" v="55"/>
          <ac:spMkLst>
            <pc:docMk/>
            <pc:sldMk cId="796837244" sldId="258"/>
            <ac:spMk id="13" creationId="{A133035C-46AF-4B6B-A264-C0D48C50BA93}"/>
          </ac:spMkLst>
        </pc:spChg>
        <pc:picChg chg="add mod">
          <ac:chgData name="CHANDANA MN" userId="S::mchandanabtech20@ced.alliance.edu.in::d70552fc-75e6-44d9-a196-8a309e47e583" providerId="AD" clId="Web-{3BAEC220-5574-499E-8914-997AEBD0D8C9}" dt="2023-06-03T16:26:21.191" v="55"/>
          <ac:picMkLst>
            <pc:docMk/>
            <pc:sldMk cId="796837244" sldId="258"/>
            <ac:picMk id="4" creationId="{B177F0B3-4BBE-707F-9647-A3F36E30FCC3}"/>
          </ac:picMkLst>
        </pc:picChg>
      </pc:sldChg>
      <pc:sldChg chg="addSp delSp modSp new">
        <pc:chgData name="CHANDANA MN" userId="S::mchandanabtech20@ced.alliance.edu.in::d70552fc-75e6-44d9-a196-8a309e47e583" providerId="AD" clId="Web-{3BAEC220-5574-499E-8914-997AEBD0D8C9}" dt="2023-06-03T16:27:48.005" v="64" actId="1076"/>
        <pc:sldMkLst>
          <pc:docMk/>
          <pc:sldMk cId="1762427171" sldId="259"/>
        </pc:sldMkLst>
        <pc:spChg chg="mod">
          <ac:chgData name="CHANDANA MN" userId="S::mchandanabtech20@ced.alliance.edu.in::d70552fc-75e6-44d9-a196-8a309e47e583" providerId="AD" clId="Web-{3BAEC220-5574-499E-8914-997AEBD0D8C9}" dt="2023-06-03T16:27:15.082" v="60"/>
          <ac:spMkLst>
            <pc:docMk/>
            <pc:sldMk cId="1762427171" sldId="259"/>
            <ac:spMk id="2" creationId="{7B704E64-D7B3-D6DD-F6C0-27061DDB1D98}"/>
          </ac:spMkLst>
        </pc:spChg>
        <pc:spChg chg="del">
          <ac:chgData name="CHANDANA MN" userId="S::mchandanabtech20@ced.alliance.edu.in::d70552fc-75e6-44d9-a196-8a309e47e583" providerId="AD" clId="Web-{3BAEC220-5574-499E-8914-997AEBD0D8C9}" dt="2023-06-03T16:27:26.161" v="61"/>
          <ac:spMkLst>
            <pc:docMk/>
            <pc:sldMk cId="1762427171" sldId="259"/>
            <ac:spMk id="3" creationId="{F42D34A4-1E12-CDF2-2C14-8025F374E92D}"/>
          </ac:spMkLst>
        </pc:spChg>
        <pc:picChg chg="add mod ord">
          <ac:chgData name="CHANDANA MN" userId="S::mchandanabtech20@ced.alliance.edu.in::d70552fc-75e6-44d9-a196-8a309e47e583" providerId="AD" clId="Web-{3BAEC220-5574-499E-8914-997AEBD0D8C9}" dt="2023-06-03T16:27:48.005" v="64" actId="1076"/>
          <ac:picMkLst>
            <pc:docMk/>
            <pc:sldMk cId="1762427171" sldId="259"/>
            <ac:picMk id="4" creationId="{6F767CBA-EBFF-8795-9509-46A3E60076E6}"/>
          </ac:picMkLst>
        </pc:picChg>
      </pc:sldChg>
      <pc:sldChg chg="addSp delSp modSp new mod setBg">
        <pc:chgData name="CHANDANA MN" userId="S::mchandanabtech20@ced.alliance.edu.in::d70552fc-75e6-44d9-a196-8a309e47e583" providerId="AD" clId="Web-{3BAEC220-5574-499E-8914-997AEBD0D8C9}" dt="2023-06-03T16:30:19.663" v="83" actId="14100"/>
        <pc:sldMkLst>
          <pc:docMk/>
          <pc:sldMk cId="3803535819" sldId="260"/>
        </pc:sldMkLst>
        <pc:spChg chg="mod">
          <ac:chgData name="CHANDANA MN" userId="S::mchandanabtech20@ced.alliance.edu.in::d70552fc-75e6-44d9-a196-8a309e47e583" providerId="AD" clId="Web-{3BAEC220-5574-499E-8914-997AEBD0D8C9}" dt="2023-06-03T16:29:10.271" v="73"/>
          <ac:spMkLst>
            <pc:docMk/>
            <pc:sldMk cId="3803535819" sldId="260"/>
            <ac:spMk id="2" creationId="{79EE1D2D-88A7-26FD-89C3-31BECDF34F7A}"/>
          </ac:spMkLst>
        </pc:spChg>
        <pc:spChg chg="del mod">
          <ac:chgData name="CHANDANA MN" userId="S::mchandanabtech20@ced.alliance.edu.in::d70552fc-75e6-44d9-a196-8a309e47e583" providerId="AD" clId="Web-{3BAEC220-5574-499E-8914-997AEBD0D8C9}" dt="2023-06-03T16:29:10.271" v="73"/>
          <ac:spMkLst>
            <pc:docMk/>
            <pc:sldMk cId="3803535819" sldId="260"/>
            <ac:spMk id="3" creationId="{31449D81-C657-CBE9-A31E-B86535ADFEEE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6:29:10.271" v="73"/>
          <ac:spMkLst>
            <pc:docMk/>
            <pc:sldMk cId="3803535819" sldId="260"/>
            <ac:spMk id="9" creationId="{817D949E-564D-4503-A64E-D22FA3232C29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6:29:10.271" v="73"/>
          <ac:spMkLst>
            <pc:docMk/>
            <pc:sldMk cId="3803535819" sldId="260"/>
            <ac:spMk id="11" creationId="{92BE0106-0C20-465B-A1BE-0BAC2737B1AD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6:29:10.271" v="73"/>
          <ac:spMkLst>
            <pc:docMk/>
            <pc:sldMk cId="3803535819" sldId="260"/>
            <ac:spMk id="13" creationId="{851808AB-2943-464C-A710-F2A18D869334}"/>
          </ac:spMkLst>
        </pc:spChg>
        <pc:graphicFrameChg chg="add">
          <ac:chgData name="CHANDANA MN" userId="S::mchandanabtech20@ced.alliance.edu.in::d70552fc-75e6-44d9-a196-8a309e47e583" providerId="AD" clId="Web-{3BAEC220-5574-499E-8914-997AEBD0D8C9}" dt="2023-06-03T16:29:10.271" v="73"/>
          <ac:graphicFrameMkLst>
            <pc:docMk/>
            <pc:sldMk cId="3803535819" sldId="260"/>
            <ac:graphicFrameMk id="5" creationId="{70304206-D5C5-10C0-C54D-69CE8CE3ADE3}"/>
          </ac:graphicFrameMkLst>
        </pc:graphicFrameChg>
        <pc:picChg chg="add mod modCrop">
          <ac:chgData name="CHANDANA MN" userId="S::mchandanabtech20@ced.alliance.edu.in::d70552fc-75e6-44d9-a196-8a309e47e583" providerId="AD" clId="Web-{3BAEC220-5574-499E-8914-997AEBD0D8C9}" dt="2023-06-03T16:30:19.663" v="83" actId="14100"/>
          <ac:picMkLst>
            <pc:docMk/>
            <pc:sldMk cId="3803535819" sldId="260"/>
            <ac:picMk id="10" creationId="{3C76376D-3330-4D23-6E1B-A89A22A32E32}"/>
          </ac:picMkLst>
        </pc:picChg>
      </pc:sldChg>
      <pc:sldChg chg="addSp delSp modSp new ord">
        <pc:chgData name="CHANDANA MN" userId="S::mchandanabtech20@ced.alliance.edu.in::d70552fc-75e6-44d9-a196-8a309e47e583" providerId="AD" clId="Web-{3BAEC220-5574-499E-8914-997AEBD0D8C9}" dt="2023-06-03T16:32:50.196" v="108"/>
        <pc:sldMkLst>
          <pc:docMk/>
          <pc:sldMk cId="3973641301" sldId="261"/>
        </pc:sldMkLst>
        <pc:spChg chg="mod">
          <ac:chgData name="CHANDANA MN" userId="S::mchandanabtech20@ced.alliance.edu.in::d70552fc-75e6-44d9-a196-8a309e47e583" providerId="AD" clId="Web-{3BAEC220-5574-499E-8914-997AEBD0D8C9}" dt="2023-06-03T16:32:26.899" v="104" actId="20577"/>
          <ac:spMkLst>
            <pc:docMk/>
            <pc:sldMk cId="3973641301" sldId="261"/>
            <ac:spMk id="2" creationId="{B860188E-49BE-B539-CBFB-3189E20A30B0}"/>
          </ac:spMkLst>
        </pc:spChg>
        <pc:spChg chg="del">
          <ac:chgData name="CHANDANA MN" userId="S::mchandanabtech20@ced.alliance.edu.in::d70552fc-75e6-44d9-a196-8a309e47e583" providerId="AD" clId="Web-{3BAEC220-5574-499E-8914-997AEBD0D8C9}" dt="2023-06-03T16:30:56.304" v="85"/>
          <ac:spMkLst>
            <pc:docMk/>
            <pc:sldMk cId="3973641301" sldId="261"/>
            <ac:spMk id="3" creationId="{DC62F4BC-8EAE-E70D-0373-36C5C8ACEE7A}"/>
          </ac:spMkLst>
        </pc:spChg>
        <pc:picChg chg="add mod ord">
          <ac:chgData name="CHANDANA MN" userId="S::mchandanabtech20@ced.alliance.edu.in::d70552fc-75e6-44d9-a196-8a309e47e583" providerId="AD" clId="Web-{3BAEC220-5574-499E-8914-997AEBD0D8C9}" dt="2023-06-03T16:32:41.446" v="107" actId="1076"/>
          <ac:picMkLst>
            <pc:docMk/>
            <pc:sldMk cId="3973641301" sldId="261"/>
            <ac:picMk id="4" creationId="{41FCED56-DE67-144C-27A4-1AB77CA3B81C}"/>
          </ac:picMkLst>
        </pc:picChg>
      </pc:sldChg>
      <pc:sldChg chg="addSp delSp modSp new mod setBg">
        <pc:chgData name="CHANDANA MN" userId="S::mchandanabtech20@ced.alliance.edu.in::d70552fc-75e6-44d9-a196-8a309e47e583" providerId="AD" clId="Web-{3BAEC220-5574-499E-8914-997AEBD0D8C9}" dt="2023-06-03T16:35:24.105" v="126"/>
        <pc:sldMkLst>
          <pc:docMk/>
          <pc:sldMk cId="3773589987" sldId="262"/>
        </pc:sldMkLst>
        <pc:spChg chg="mod">
          <ac:chgData name="CHANDANA MN" userId="S::mchandanabtech20@ced.alliance.edu.in::d70552fc-75e6-44d9-a196-8a309e47e583" providerId="AD" clId="Web-{3BAEC220-5574-499E-8914-997AEBD0D8C9}" dt="2023-06-03T16:35:24.105" v="126"/>
          <ac:spMkLst>
            <pc:docMk/>
            <pc:sldMk cId="3773589987" sldId="262"/>
            <ac:spMk id="2" creationId="{855735B2-4B7C-EB40-4F3D-12B1E2946017}"/>
          </ac:spMkLst>
        </pc:spChg>
        <pc:spChg chg="del mod">
          <ac:chgData name="CHANDANA MN" userId="S::mchandanabtech20@ced.alliance.edu.in::d70552fc-75e6-44d9-a196-8a309e47e583" providerId="AD" clId="Web-{3BAEC220-5574-499E-8914-997AEBD0D8C9}" dt="2023-06-03T16:35:24.105" v="126"/>
          <ac:spMkLst>
            <pc:docMk/>
            <pc:sldMk cId="3773589987" sldId="262"/>
            <ac:spMk id="3" creationId="{4562EE81-2894-0CCB-1AA1-A59C80565E4C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6:35:24.105" v="126"/>
          <ac:spMkLst>
            <pc:docMk/>
            <pc:sldMk cId="3773589987" sldId="262"/>
            <ac:spMk id="9" creationId="{04213918-F1EB-4BCE-BE23-F5E9851EE05C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6:35:24.105" v="126"/>
          <ac:spMkLst>
            <pc:docMk/>
            <pc:sldMk cId="3773589987" sldId="262"/>
            <ac:spMk id="11" creationId="{2062E862-C7F7-4CA1-B929-D0B75F5E9FB9}"/>
          </ac:spMkLst>
        </pc:spChg>
        <pc:graphicFrameChg chg="add">
          <ac:chgData name="CHANDANA MN" userId="S::mchandanabtech20@ced.alliance.edu.in::d70552fc-75e6-44d9-a196-8a309e47e583" providerId="AD" clId="Web-{3BAEC220-5574-499E-8914-997AEBD0D8C9}" dt="2023-06-03T16:35:24.105" v="126"/>
          <ac:graphicFrameMkLst>
            <pc:docMk/>
            <pc:sldMk cId="3773589987" sldId="262"/>
            <ac:graphicFrameMk id="5" creationId="{E571D286-85F1-2FEB-ED34-C7ADD6FE70DD}"/>
          </ac:graphicFrameMkLst>
        </pc:graphicFrameChg>
      </pc:sldChg>
      <pc:sldChg chg="addSp delSp modSp new mod setBg">
        <pc:chgData name="CHANDANA MN" userId="S::mchandanabtech20@ced.alliance.edu.in::d70552fc-75e6-44d9-a196-8a309e47e583" providerId="AD" clId="Web-{3BAEC220-5574-499E-8914-997AEBD0D8C9}" dt="2023-06-03T16:42:03.995" v="147"/>
        <pc:sldMkLst>
          <pc:docMk/>
          <pc:sldMk cId="3538099854" sldId="263"/>
        </pc:sldMkLst>
        <pc:spChg chg="mod">
          <ac:chgData name="CHANDANA MN" userId="S::mchandanabtech20@ced.alliance.edu.in::d70552fc-75e6-44d9-a196-8a309e47e583" providerId="AD" clId="Web-{3BAEC220-5574-499E-8914-997AEBD0D8C9}" dt="2023-06-03T16:42:03.995" v="147"/>
          <ac:spMkLst>
            <pc:docMk/>
            <pc:sldMk cId="3538099854" sldId="263"/>
            <ac:spMk id="2" creationId="{AE6792A4-7DBF-0D38-948A-C3F66C458004}"/>
          </ac:spMkLst>
        </pc:spChg>
        <pc:spChg chg="del mod">
          <ac:chgData name="CHANDANA MN" userId="S::mchandanabtech20@ced.alliance.edu.in::d70552fc-75e6-44d9-a196-8a309e47e583" providerId="AD" clId="Web-{3BAEC220-5574-499E-8914-997AEBD0D8C9}" dt="2023-06-03T16:42:03.995" v="147"/>
          <ac:spMkLst>
            <pc:docMk/>
            <pc:sldMk cId="3538099854" sldId="263"/>
            <ac:spMk id="3" creationId="{5BCE9BE9-3A3C-CEEA-2714-6749C8650DA3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6:42:03.995" v="147"/>
          <ac:spMkLst>
            <pc:docMk/>
            <pc:sldMk cId="3538099854" sldId="263"/>
            <ac:spMk id="9" creationId="{04213918-F1EB-4BCE-BE23-F5E9851EE05C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6:42:03.995" v="147"/>
          <ac:spMkLst>
            <pc:docMk/>
            <pc:sldMk cId="3538099854" sldId="263"/>
            <ac:spMk id="11" creationId="{2062E862-C7F7-4CA1-B929-D0B75F5E9FB9}"/>
          </ac:spMkLst>
        </pc:spChg>
        <pc:graphicFrameChg chg="add">
          <ac:chgData name="CHANDANA MN" userId="S::mchandanabtech20@ced.alliance.edu.in::d70552fc-75e6-44d9-a196-8a309e47e583" providerId="AD" clId="Web-{3BAEC220-5574-499E-8914-997AEBD0D8C9}" dt="2023-06-03T16:42:03.995" v="147"/>
          <ac:graphicFrameMkLst>
            <pc:docMk/>
            <pc:sldMk cId="3538099854" sldId="263"/>
            <ac:graphicFrameMk id="5" creationId="{07DD3A57-70BD-1B13-7F67-AEFBC9C9DB49}"/>
          </ac:graphicFrameMkLst>
        </pc:graphicFrameChg>
      </pc:sldChg>
      <pc:sldChg chg="addSp delSp modSp new mod setBg">
        <pc:chgData name="CHANDANA MN" userId="S::mchandanabtech20@ced.alliance.edu.in::d70552fc-75e6-44d9-a196-8a309e47e583" providerId="AD" clId="Web-{3BAEC220-5574-499E-8914-997AEBD0D8C9}" dt="2023-06-03T16:44:23.263" v="167"/>
        <pc:sldMkLst>
          <pc:docMk/>
          <pc:sldMk cId="1146227418" sldId="264"/>
        </pc:sldMkLst>
        <pc:spChg chg="mod">
          <ac:chgData name="CHANDANA MN" userId="S::mchandanabtech20@ced.alliance.edu.in::d70552fc-75e6-44d9-a196-8a309e47e583" providerId="AD" clId="Web-{3BAEC220-5574-499E-8914-997AEBD0D8C9}" dt="2023-06-03T16:44:23.263" v="167"/>
          <ac:spMkLst>
            <pc:docMk/>
            <pc:sldMk cId="1146227418" sldId="264"/>
            <ac:spMk id="2" creationId="{200BAF41-FC96-8622-3361-96BCE749FC3C}"/>
          </ac:spMkLst>
        </pc:spChg>
        <pc:spChg chg="add del mod">
          <ac:chgData name="CHANDANA MN" userId="S::mchandanabtech20@ced.alliance.edu.in::d70552fc-75e6-44d9-a196-8a309e47e583" providerId="AD" clId="Web-{3BAEC220-5574-499E-8914-997AEBD0D8C9}" dt="2023-06-03T16:44:23.263" v="167"/>
          <ac:spMkLst>
            <pc:docMk/>
            <pc:sldMk cId="1146227418" sldId="264"/>
            <ac:spMk id="3" creationId="{69B4D2B2-91DD-1EA5-0EB1-7E229920056E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44:23.247" v="166"/>
          <ac:spMkLst>
            <pc:docMk/>
            <pc:sldMk cId="1146227418" sldId="264"/>
            <ac:spMk id="9" creationId="{04213918-F1EB-4BCE-BE23-F5E9851EE05C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44:23.247" v="166"/>
          <ac:spMkLst>
            <pc:docMk/>
            <pc:sldMk cId="1146227418" sldId="264"/>
            <ac:spMk id="11" creationId="{2062E862-C7F7-4CA1-B929-D0B75F5E9FB9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6:44:23.263" v="167"/>
          <ac:spMkLst>
            <pc:docMk/>
            <pc:sldMk cId="1146227418" sldId="264"/>
            <ac:spMk id="13" creationId="{FAA3B297-9683-4E38-89FA-062C53E13F85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6:44:23.263" v="167"/>
          <ac:spMkLst>
            <pc:docMk/>
            <pc:sldMk cId="1146227418" sldId="264"/>
            <ac:spMk id="14" creationId="{4BF74692-AE31-4A00-B5F9-994E8D519F90}"/>
          </ac:spMkLst>
        </pc:spChg>
        <pc:graphicFrameChg chg="add del">
          <ac:chgData name="CHANDANA MN" userId="S::mchandanabtech20@ced.alliance.edu.in::d70552fc-75e6-44d9-a196-8a309e47e583" providerId="AD" clId="Web-{3BAEC220-5574-499E-8914-997AEBD0D8C9}" dt="2023-06-03T16:44:23.247" v="166"/>
          <ac:graphicFrameMkLst>
            <pc:docMk/>
            <pc:sldMk cId="1146227418" sldId="264"/>
            <ac:graphicFrameMk id="5" creationId="{FC1E138C-AA7C-E9E8-DA4F-841D3595A941}"/>
          </ac:graphicFrameMkLst>
        </pc:graphicFrameChg>
        <pc:graphicFrameChg chg="add">
          <ac:chgData name="CHANDANA MN" userId="S::mchandanabtech20@ced.alliance.edu.in::d70552fc-75e6-44d9-a196-8a309e47e583" providerId="AD" clId="Web-{3BAEC220-5574-499E-8914-997AEBD0D8C9}" dt="2023-06-03T16:44:23.263" v="167"/>
          <ac:graphicFrameMkLst>
            <pc:docMk/>
            <pc:sldMk cId="1146227418" sldId="264"/>
            <ac:graphicFrameMk id="15" creationId="{DD595193-5B24-010F-4907-05EC66D7ECEC}"/>
          </ac:graphicFrameMkLst>
        </pc:graphicFrameChg>
      </pc:sldChg>
      <pc:sldChg chg="addSp delSp modSp new mod setBg">
        <pc:chgData name="CHANDANA MN" userId="S::mchandanabtech20@ced.alliance.edu.in::d70552fc-75e6-44d9-a196-8a309e47e583" providerId="AD" clId="Web-{3BAEC220-5574-499E-8914-997AEBD0D8C9}" dt="2023-06-03T16:48:36.095" v="196" actId="20577"/>
        <pc:sldMkLst>
          <pc:docMk/>
          <pc:sldMk cId="2334989870" sldId="265"/>
        </pc:sldMkLst>
        <pc:spChg chg="mod">
          <ac:chgData name="CHANDANA MN" userId="S::mchandanabtech20@ced.alliance.edu.in::d70552fc-75e6-44d9-a196-8a309e47e583" providerId="AD" clId="Web-{3BAEC220-5574-499E-8914-997AEBD0D8C9}" dt="2023-06-03T16:48:36.095" v="196" actId="20577"/>
          <ac:spMkLst>
            <pc:docMk/>
            <pc:sldMk cId="2334989870" sldId="265"/>
            <ac:spMk id="2" creationId="{3F85F3CD-C30B-5BB5-523B-1D487FBCDD31}"/>
          </ac:spMkLst>
        </pc:spChg>
        <pc:spChg chg="del mod">
          <ac:chgData name="CHANDANA MN" userId="S::mchandanabtech20@ced.alliance.edu.in::d70552fc-75e6-44d9-a196-8a309e47e583" providerId="AD" clId="Web-{3BAEC220-5574-499E-8914-997AEBD0D8C9}" dt="2023-06-03T16:47:54.766" v="194"/>
          <ac:spMkLst>
            <pc:docMk/>
            <pc:sldMk cId="2334989870" sldId="265"/>
            <ac:spMk id="3" creationId="{A1D2DFD4-CBD6-9E01-3833-15F0BF19F9DF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6:47:54.766" v="194"/>
          <ac:spMkLst>
            <pc:docMk/>
            <pc:sldMk cId="2334989870" sldId="265"/>
            <ac:spMk id="9" creationId="{04213918-F1EB-4BCE-BE23-F5E9851EE05C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6:47:54.766" v="194"/>
          <ac:spMkLst>
            <pc:docMk/>
            <pc:sldMk cId="2334989870" sldId="265"/>
            <ac:spMk id="11" creationId="{2062E862-C7F7-4CA1-B929-D0B75F5E9FB9}"/>
          </ac:spMkLst>
        </pc:spChg>
        <pc:graphicFrameChg chg="add">
          <ac:chgData name="CHANDANA MN" userId="S::mchandanabtech20@ced.alliance.edu.in::d70552fc-75e6-44d9-a196-8a309e47e583" providerId="AD" clId="Web-{3BAEC220-5574-499E-8914-997AEBD0D8C9}" dt="2023-06-03T16:47:54.766" v="194"/>
          <ac:graphicFrameMkLst>
            <pc:docMk/>
            <pc:sldMk cId="2334989870" sldId="265"/>
            <ac:graphicFrameMk id="5" creationId="{2419E392-FEB1-08D3-97BD-2142D2A43D56}"/>
          </ac:graphicFrameMkLst>
        </pc:graphicFrameChg>
      </pc:sldChg>
      <pc:sldChg chg="addSp delSp modSp new mod setBg">
        <pc:chgData name="CHANDANA MN" userId="S::mchandanabtech20@ced.alliance.edu.in::d70552fc-75e6-44d9-a196-8a309e47e583" providerId="AD" clId="Web-{3BAEC220-5574-499E-8914-997AEBD0D8C9}" dt="2023-06-03T16:55:18.366" v="225"/>
        <pc:sldMkLst>
          <pc:docMk/>
          <pc:sldMk cId="3609660432" sldId="266"/>
        </pc:sldMkLst>
        <pc:spChg chg="mod">
          <ac:chgData name="CHANDANA MN" userId="S::mchandanabtech20@ced.alliance.edu.in::d70552fc-75e6-44d9-a196-8a309e47e583" providerId="AD" clId="Web-{3BAEC220-5574-499E-8914-997AEBD0D8C9}" dt="2023-06-03T16:55:18.366" v="225"/>
          <ac:spMkLst>
            <pc:docMk/>
            <pc:sldMk cId="3609660432" sldId="266"/>
            <ac:spMk id="2" creationId="{23393395-12EB-F679-02DA-93E667695F6E}"/>
          </ac:spMkLst>
        </pc:spChg>
        <pc:spChg chg="del mod">
          <ac:chgData name="CHANDANA MN" userId="S::mchandanabtech20@ced.alliance.edu.in::d70552fc-75e6-44d9-a196-8a309e47e583" providerId="AD" clId="Web-{3BAEC220-5574-499E-8914-997AEBD0D8C9}" dt="2023-06-03T16:55:18.366" v="225"/>
          <ac:spMkLst>
            <pc:docMk/>
            <pc:sldMk cId="3609660432" sldId="266"/>
            <ac:spMk id="3" creationId="{F4E6B807-9B44-D6D3-B261-D8871BE3641E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6:55:18.366" v="225"/>
          <ac:spMkLst>
            <pc:docMk/>
            <pc:sldMk cId="3609660432" sldId="266"/>
            <ac:spMk id="9" creationId="{04213918-F1EB-4BCE-BE23-F5E9851EE05C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6:55:18.366" v="225"/>
          <ac:spMkLst>
            <pc:docMk/>
            <pc:sldMk cId="3609660432" sldId="266"/>
            <ac:spMk id="11" creationId="{2062E862-C7F7-4CA1-B929-D0B75F5E9FB9}"/>
          </ac:spMkLst>
        </pc:spChg>
        <pc:graphicFrameChg chg="add">
          <ac:chgData name="CHANDANA MN" userId="S::mchandanabtech20@ced.alliance.edu.in::d70552fc-75e6-44d9-a196-8a309e47e583" providerId="AD" clId="Web-{3BAEC220-5574-499E-8914-997AEBD0D8C9}" dt="2023-06-03T16:55:18.366" v="225"/>
          <ac:graphicFrameMkLst>
            <pc:docMk/>
            <pc:sldMk cId="3609660432" sldId="266"/>
            <ac:graphicFrameMk id="5" creationId="{CC9FC645-29AC-FB66-55C6-EC9CB61761F4}"/>
          </ac:graphicFrameMkLst>
        </pc:graphicFrameChg>
      </pc:sldChg>
      <pc:sldChg chg="addSp delSp modSp new mod setBg">
        <pc:chgData name="CHANDANA MN" userId="S::mchandanabtech20@ced.alliance.edu.in::d70552fc-75e6-44d9-a196-8a309e47e583" providerId="AD" clId="Web-{3BAEC220-5574-499E-8914-997AEBD0D8C9}" dt="2023-06-03T17:01:54.762" v="269" actId="14100"/>
        <pc:sldMkLst>
          <pc:docMk/>
          <pc:sldMk cId="3486350277" sldId="267"/>
        </pc:sldMkLst>
        <pc:spChg chg="mod">
          <ac:chgData name="CHANDANA MN" userId="S::mchandanabtech20@ced.alliance.edu.in::d70552fc-75e6-44d9-a196-8a309e47e583" providerId="AD" clId="Web-{3BAEC220-5574-499E-8914-997AEBD0D8C9}" dt="2023-06-03T17:01:35.840" v="267"/>
          <ac:spMkLst>
            <pc:docMk/>
            <pc:sldMk cId="3486350277" sldId="267"/>
            <ac:spMk id="2" creationId="{37DD9D0C-8508-90F9-739D-59E43672CBF0}"/>
          </ac:spMkLst>
        </pc:spChg>
        <pc:spChg chg="add del mod">
          <ac:chgData name="CHANDANA MN" userId="S::mchandanabtech20@ced.alliance.edu.in::d70552fc-75e6-44d9-a196-8a309e47e583" providerId="AD" clId="Web-{3BAEC220-5574-499E-8914-997AEBD0D8C9}" dt="2023-06-03T16:57:48.165" v="247"/>
          <ac:spMkLst>
            <pc:docMk/>
            <pc:sldMk cId="3486350277" sldId="267"/>
            <ac:spMk id="3" creationId="{B8D4DCA9-C805-85BF-F8BE-1942CE32A24D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57:48.134" v="246"/>
          <ac:spMkLst>
            <pc:docMk/>
            <pc:sldMk cId="3486350277" sldId="267"/>
            <ac:spMk id="9" creationId="{04213918-F1EB-4BCE-BE23-F5E9851EE05C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57:48.134" v="246"/>
          <ac:spMkLst>
            <pc:docMk/>
            <pc:sldMk cId="3486350277" sldId="267"/>
            <ac:spMk id="11" creationId="{2062E862-C7F7-4CA1-B929-D0B75F5E9FB9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7:01:49.481" v="268"/>
          <ac:spMkLst>
            <pc:docMk/>
            <pc:sldMk cId="3486350277" sldId="267"/>
            <ac:spMk id="15" creationId="{04213918-F1EB-4BCE-BE23-F5E9851EE05C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7:01:49.481" v="268"/>
          <ac:spMkLst>
            <pc:docMk/>
            <pc:sldMk cId="3486350277" sldId="267"/>
            <ac:spMk id="16" creationId="{2062E862-C7F7-4CA1-B929-D0B75F5E9FB9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7:01:02.090" v="265"/>
          <ac:spMkLst>
            <pc:docMk/>
            <pc:sldMk cId="3486350277" sldId="267"/>
            <ac:spMk id="18" creationId="{04213918-F1EB-4BCE-BE23-F5E9851EE05C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7:01:02.090" v="265"/>
          <ac:spMkLst>
            <pc:docMk/>
            <pc:sldMk cId="3486350277" sldId="267"/>
            <ac:spMk id="20" creationId="{2062E862-C7F7-4CA1-B929-D0B75F5E9FB9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7:01:49.481" v="268"/>
          <ac:spMkLst>
            <pc:docMk/>
            <pc:sldMk cId="3486350277" sldId="267"/>
            <ac:spMk id="21" creationId="{04213918-F1EB-4BCE-BE23-F5E9851EE05C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7:01:49.481" v="268"/>
          <ac:spMkLst>
            <pc:docMk/>
            <pc:sldMk cId="3486350277" sldId="267"/>
            <ac:spMk id="23" creationId="{2062E862-C7F7-4CA1-B929-D0B75F5E9FB9}"/>
          </ac:spMkLst>
        </pc:spChg>
        <pc:graphicFrameChg chg="add del">
          <ac:chgData name="CHANDANA MN" userId="S::mchandanabtech20@ced.alliance.edu.in::d70552fc-75e6-44d9-a196-8a309e47e583" providerId="AD" clId="Web-{3BAEC220-5574-499E-8914-997AEBD0D8C9}" dt="2023-06-03T16:57:48.134" v="246"/>
          <ac:graphicFrameMkLst>
            <pc:docMk/>
            <pc:sldMk cId="3486350277" sldId="267"/>
            <ac:graphicFrameMk id="5" creationId="{FE572CCA-E3F3-C4A0-B33C-A0B6BBEF6C18}"/>
          </ac:graphicFrameMkLst>
        </pc:graphicFrameChg>
        <pc:graphicFrameChg chg="add mod modGraphic">
          <ac:chgData name="CHANDANA MN" userId="S::mchandanabtech20@ced.alliance.edu.in::d70552fc-75e6-44d9-a196-8a309e47e583" providerId="AD" clId="Web-{3BAEC220-5574-499E-8914-997AEBD0D8C9}" dt="2023-06-03T17:01:54.762" v="269" actId="14100"/>
          <ac:graphicFrameMkLst>
            <pc:docMk/>
            <pc:sldMk cId="3486350277" sldId="267"/>
            <ac:graphicFrameMk id="13" creationId="{E82F73DD-D451-D2CC-B148-082C73913192}"/>
          </ac:graphicFrameMkLst>
        </pc:graphicFrameChg>
      </pc:sldChg>
      <pc:sldChg chg="addSp delSp modSp new mod setBg">
        <pc:chgData name="CHANDANA MN" userId="S::mchandanabtech20@ced.alliance.edu.in::d70552fc-75e6-44d9-a196-8a309e47e583" providerId="AD" clId="Web-{3BAEC220-5574-499E-8914-997AEBD0D8C9}" dt="2023-06-03T17:02:00.888" v="270" actId="14100"/>
        <pc:sldMkLst>
          <pc:docMk/>
          <pc:sldMk cId="1164836059" sldId="268"/>
        </pc:sldMkLst>
        <pc:spChg chg="mod">
          <ac:chgData name="CHANDANA MN" userId="S::mchandanabtech20@ced.alliance.edu.in::d70552fc-75e6-44d9-a196-8a309e47e583" providerId="AD" clId="Web-{3BAEC220-5574-499E-8914-997AEBD0D8C9}" dt="2023-06-03T17:01:20.652" v="266"/>
          <ac:spMkLst>
            <pc:docMk/>
            <pc:sldMk cId="1164836059" sldId="268"/>
            <ac:spMk id="2" creationId="{0739BC20-388B-0B33-4A46-1D0ACE8C4231}"/>
          </ac:spMkLst>
        </pc:spChg>
        <pc:spChg chg="add del mod">
          <ac:chgData name="CHANDANA MN" userId="S::mchandanabtech20@ced.alliance.edu.in::d70552fc-75e6-44d9-a196-8a309e47e583" providerId="AD" clId="Web-{3BAEC220-5574-499E-8914-997AEBD0D8C9}" dt="2023-06-03T16:59:23.807" v="259"/>
          <ac:spMkLst>
            <pc:docMk/>
            <pc:sldMk cId="1164836059" sldId="268"/>
            <ac:spMk id="3" creationId="{1DDD7E5F-58F8-FBE5-D69F-EFFD0AD717D2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59:23.791" v="258"/>
          <ac:spMkLst>
            <pc:docMk/>
            <pc:sldMk cId="1164836059" sldId="268"/>
            <ac:spMk id="9" creationId="{FAA3B297-9683-4E38-89FA-062C53E13F85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6:59:23.791" v="258"/>
          <ac:spMkLst>
            <pc:docMk/>
            <pc:sldMk cId="1164836059" sldId="268"/>
            <ac:spMk id="11" creationId="{4BF74692-AE31-4A00-B5F9-994E8D519F90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7:01:20.652" v="266"/>
          <ac:spMkLst>
            <pc:docMk/>
            <pc:sldMk cId="1164836059" sldId="268"/>
            <ac:spMk id="18" creationId="{04213918-F1EB-4BCE-BE23-F5E9851EE05C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7:01:20.652" v="266"/>
          <ac:spMkLst>
            <pc:docMk/>
            <pc:sldMk cId="1164836059" sldId="268"/>
            <ac:spMk id="20" creationId="{2062E862-C7F7-4CA1-B929-D0B75F5E9FB9}"/>
          </ac:spMkLst>
        </pc:spChg>
        <pc:graphicFrameChg chg="add del">
          <ac:chgData name="CHANDANA MN" userId="S::mchandanabtech20@ced.alliance.edu.in::d70552fc-75e6-44d9-a196-8a309e47e583" providerId="AD" clId="Web-{3BAEC220-5574-499E-8914-997AEBD0D8C9}" dt="2023-06-03T16:59:23.791" v="258"/>
          <ac:graphicFrameMkLst>
            <pc:docMk/>
            <pc:sldMk cId="1164836059" sldId="268"/>
            <ac:graphicFrameMk id="5" creationId="{46792B82-9B02-4108-E4AE-9584BA26127B}"/>
          </ac:graphicFrameMkLst>
        </pc:graphicFrameChg>
        <pc:graphicFrameChg chg="add mod modGraphic">
          <ac:chgData name="CHANDANA MN" userId="S::mchandanabtech20@ced.alliance.edu.in::d70552fc-75e6-44d9-a196-8a309e47e583" providerId="AD" clId="Web-{3BAEC220-5574-499E-8914-997AEBD0D8C9}" dt="2023-06-03T17:02:00.888" v="270" actId="14100"/>
          <ac:graphicFrameMkLst>
            <pc:docMk/>
            <pc:sldMk cId="1164836059" sldId="268"/>
            <ac:graphicFrameMk id="13" creationId="{67355714-4347-9D65-5DCB-B539DCD2BC66}"/>
          </ac:graphicFrameMkLst>
        </pc:graphicFrameChg>
      </pc:sldChg>
      <pc:sldChg chg="addSp delSp modSp new mod setBg">
        <pc:chgData name="CHANDANA MN" userId="S::mchandanabtech20@ced.alliance.edu.in::d70552fc-75e6-44d9-a196-8a309e47e583" providerId="AD" clId="Web-{3BAEC220-5574-499E-8914-997AEBD0D8C9}" dt="2023-06-03T17:07:02.298" v="283" actId="14100"/>
        <pc:sldMkLst>
          <pc:docMk/>
          <pc:sldMk cId="2204177033" sldId="269"/>
        </pc:sldMkLst>
        <pc:spChg chg="mod">
          <ac:chgData name="CHANDANA MN" userId="S::mchandanabtech20@ced.alliance.edu.in::d70552fc-75e6-44d9-a196-8a309e47e583" providerId="AD" clId="Web-{3BAEC220-5574-499E-8914-997AEBD0D8C9}" dt="2023-06-03T17:06:40.735" v="281"/>
          <ac:spMkLst>
            <pc:docMk/>
            <pc:sldMk cId="2204177033" sldId="269"/>
            <ac:spMk id="2" creationId="{0CBF8B6D-210E-6E7E-A8FB-AF84DC2100FC}"/>
          </ac:spMkLst>
        </pc:spChg>
        <pc:spChg chg="del mod">
          <ac:chgData name="CHANDANA MN" userId="S::mchandanabtech20@ced.alliance.edu.in::d70552fc-75e6-44d9-a196-8a309e47e583" providerId="AD" clId="Web-{3BAEC220-5574-499E-8914-997AEBD0D8C9}" dt="2023-06-03T17:06:40.735" v="281"/>
          <ac:spMkLst>
            <pc:docMk/>
            <pc:sldMk cId="2204177033" sldId="269"/>
            <ac:spMk id="3" creationId="{6A58E744-FCC9-B640-5C96-1866DDCB0B11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7:06:40.735" v="281"/>
          <ac:spMkLst>
            <pc:docMk/>
            <pc:sldMk cId="2204177033" sldId="269"/>
            <ac:spMk id="9" creationId="{04213918-F1EB-4BCE-BE23-F5E9851EE05C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7:06:40.735" v="281"/>
          <ac:spMkLst>
            <pc:docMk/>
            <pc:sldMk cId="2204177033" sldId="269"/>
            <ac:spMk id="11" creationId="{2062E862-C7F7-4CA1-B929-D0B75F5E9FB9}"/>
          </ac:spMkLst>
        </pc:spChg>
        <pc:graphicFrameChg chg="add mod">
          <ac:chgData name="CHANDANA MN" userId="S::mchandanabtech20@ced.alliance.edu.in::d70552fc-75e6-44d9-a196-8a309e47e583" providerId="AD" clId="Web-{3BAEC220-5574-499E-8914-997AEBD0D8C9}" dt="2023-06-03T17:07:02.298" v="283" actId="14100"/>
          <ac:graphicFrameMkLst>
            <pc:docMk/>
            <pc:sldMk cId="2204177033" sldId="269"/>
            <ac:graphicFrameMk id="5" creationId="{1373D6F9-F18E-94E3-F258-3E7788F61E7B}"/>
          </ac:graphicFrameMkLst>
        </pc:graphicFrameChg>
      </pc:sldChg>
      <pc:sldChg chg="modSp new">
        <pc:chgData name="CHANDANA MN" userId="S::mchandanabtech20@ced.alliance.edu.in::d70552fc-75e6-44d9-a196-8a309e47e583" providerId="AD" clId="Web-{3BAEC220-5574-499E-8914-997AEBD0D8C9}" dt="2023-06-03T17:13:23.678" v="334" actId="20577"/>
        <pc:sldMkLst>
          <pc:docMk/>
          <pc:sldMk cId="1797701228" sldId="270"/>
        </pc:sldMkLst>
        <pc:spChg chg="mod">
          <ac:chgData name="CHANDANA MN" userId="S::mchandanabtech20@ced.alliance.edu.in::d70552fc-75e6-44d9-a196-8a309e47e583" providerId="AD" clId="Web-{3BAEC220-5574-499E-8914-997AEBD0D8C9}" dt="2023-06-03T17:08:24.268" v="286"/>
          <ac:spMkLst>
            <pc:docMk/>
            <pc:sldMk cId="1797701228" sldId="270"/>
            <ac:spMk id="2" creationId="{4376C520-E631-EF9C-666D-68B8063AC233}"/>
          </ac:spMkLst>
        </pc:spChg>
        <pc:spChg chg="mod">
          <ac:chgData name="CHANDANA MN" userId="S::mchandanabtech20@ced.alliance.edu.in::d70552fc-75e6-44d9-a196-8a309e47e583" providerId="AD" clId="Web-{3BAEC220-5574-499E-8914-997AEBD0D8C9}" dt="2023-06-03T17:13:23.678" v="334" actId="20577"/>
          <ac:spMkLst>
            <pc:docMk/>
            <pc:sldMk cId="1797701228" sldId="270"/>
            <ac:spMk id="3" creationId="{1D4998A4-FA45-DEE9-C174-81AF64D1304D}"/>
          </ac:spMkLst>
        </pc:spChg>
      </pc:sldChg>
      <pc:sldChg chg="addSp delSp modSp new mod setBg">
        <pc:chgData name="CHANDANA MN" userId="S::mchandanabtech20@ced.alliance.edu.in::d70552fc-75e6-44d9-a196-8a309e47e583" providerId="AD" clId="Web-{3BAEC220-5574-499E-8914-997AEBD0D8C9}" dt="2023-06-03T17:17:26.791" v="346"/>
        <pc:sldMkLst>
          <pc:docMk/>
          <pc:sldMk cId="4264958861" sldId="271"/>
        </pc:sldMkLst>
        <pc:spChg chg="mod">
          <ac:chgData name="CHANDANA MN" userId="S::mchandanabtech20@ced.alliance.edu.in::d70552fc-75e6-44d9-a196-8a309e47e583" providerId="AD" clId="Web-{3BAEC220-5574-499E-8914-997AEBD0D8C9}" dt="2023-06-03T17:17:26.791" v="346"/>
          <ac:spMkLst>
            <pc:docMk/>
            <pc:sldMk cId="4264958861" sldId="271"/>
            <ac:spMk id="2" creationId="{44F781D3-E195-C375-637A-87BEA0F799BF}"/>
          </ac:spMkLst>
        </pc:spChg>
        <pc:spChg chg="del mod">
          <ac:chgData name="CHANDANA MN" userId="S::mchandanabtech20@ced.alliance.edu.in::d70552fc-75e6-44d9-a196-8a309e47e583" providerId="AD" clId="Web-{3BAEC220-5574-499E-8914-997AEBD0D8C9}" dt="2023-06-03T17:17:26.791" v="346"/>
          <ac:spMkLst>
            <pc:docMk/>
            <pc:sldMk cId="4264958861" sldId="271"/>
            <ac:spMk id="3" creationId="{F1590B69-9223-B4D1-59C9-1D12FCF0C7F3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7:17:26.791" v="346"/>
          <ac:spMkLst>
            <pc:docMk/>
            <pc:sldMk cId="4264958861" sldId="271"/>
            <ac:spMk id="9" creationId="{04213918-F1EB-4BCE-BE23-F5E9851EE05C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7:17:26.791" v="346"/>
          <ac:spMkLst>
            <pc:docMk/>
            <pc:sldMk cId="4264958861" sldId="271"/>
            <ac:spMk id="11" creationId="{2062E862-C7F7-4CA1-B929-D0B75F5E9FB9}"/>
          </ac:spMkLst>
        </pc:spChg>
        <pc:graphicFrameChg chg="add">
          <ac:chgData name="CHANDANA MN" userId="S::mchandanabtech20@ced.alliance.edu.in::d70552fc-75e6-44d9-a196-8a309e47e583" providerId="AD" clId="Web-{3BAEC220-5574-499E-8914-997AEBD0D8C9}" dt="2023-06-03T17:17:26.791" v="346"/>
          <ac:graphicFrameMkLst>
            <pc:docMk/>
            <pc:sldMk cId="4264958861" sldId="271"/>
            <ac:graphicFrameMk id="5" creationId="{9C5C0ADA-D3A9-163F-154B-410D993E3BC7}"/>
          </ac:graphicFrameMkLst>
        </pc:graphicFrameChg>
      </pc:sldChg>
      <pc:sldChg chg="addSp delSp modSp new mod setBg">
        <pc:chgData name="CHANDANA MN" userId="S::mchandanabtech20@ced.alliance.edu.in::d70552fc-75e6-44d9-a196-8a309e47e583" providerId="AD" clId="Web-{3BAEC220-5574-499E-8914-997AEBD0D8C9}" dt="2023-06-03T17:19:19.752" v="361"/>
        <pc:sldMkLst>
          <pc:docMk/>
          <pc:sldMk cId="3621695035" sldId="272"/>
        </pc:sldMkLst>
        <pc:spChg chg="mod">
          <ac:chgData name="CHANDANA MN" userId="S::mchandanabtech20@ced.alliance.edu.in::d70552fc-75e6-44d9-a196-8a309e47e583" providerId="AD" clId="Web-{3BAEC220-5574-499E-8914-997AEBD0D8C9}" dt="2023-06-03T17:19:19.752" v="361"/>
          <ac:spMkLst>
            <pc:docMk/>
            <pc:sldMk cId="3621695035" sldId="272"/>
            <ac:spMk id="2" creationId="{DFC53D5B-90C4-0EA6-DFC9-D01EC24F8F4F}"/>
          </ac:spMkLst>
        </pc:spChg>
        <pc:spChg chg="del mod">
          <ac:chgData name="CHANDANA MN" userId="S::mchandanabtech20@ced.alliance.edu.in::d70552fc-75e6-44d9-a196-8a309e47e583" providerId="AD" clId="Web-{3BAEC220-5574-499E-8914-997AEBD0D8C9}" dt="2023-06-03T17:19:19.752" v="361"/>
          <ac:spMkLst>
            <pc:docMk/>
            <pc:sldMk cId="3621695035" sldId="272"/>
            <ac:spMk id="3" creationId="{924F6A8E-E78A-767A-C939-6D9ACB730BBE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7:19:19.752" v="361"/>
          <ac:spMkLst>
            <pc:docMk/>
            <pc:sldMk cId="3621695035" sldId="272"/>
            <ac:spMk id="9" creationId="{04213918-F1EB-4BCE-BE23-F5E9851EE05C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7:19:19.752" v="361"/>
          <ac:spMkLst>
            <pc:docMk/>
            <pc:sldMk cId="3621695035" sldId="272"/>
            <ac:spMk id="11" creationId="{2062E862-C7F7-4CA1-B929-D0B75F5E9FB9}"/>
          </ac:spMkLst>
        </pc:spChg>
        <pc:graphicFrameChg chg="add">
          <ac:chgData name="CHANDANA MN" userId="S::mchandanabtech20@ced.alliance.edu.in::d70552fc-75e6-44d9-a196-8a309e47e583" providerId="AD" clId="Web-{3BAEC220-5574-499E-8914-997AEBD0D8C9}" dt="2023-06-03T17:19:19.752" v="361"/>
          <ac:graphicFrameMkLst>
            <pc:docMk/>
            <pc:sldMk cId="3621695035" sldId="272"/>
            <ac:graphicFrameMk id="5" creationId="{E31BD9BA-6A78-BF68-5931-536A17B72879}"/>
          </ac:graphicFrameMkLst>
        </pc:graphicFrameChg>
      </pc:sldChg>
      <pc:sldChg chg="addSp delSp modSp new mod setBg">
        <pc:chgData name="CHANDANA MN" userId="S::mchandanabtech20@ced.alliance.edu.in::d70552fc-75e6-44d9-a196-8a309e47e583" providerId="AD" clId="Web-{3BAEC220-5574-499E-8914-997AEBD0D8C9}" dt="2023-06-03T17:22:48.755" v="388" actId="1076"/>
        <pc:sldMkLst>
          <pc:docMk/>
          <pc:sldMk cId="3554741976" sldId="273"/>
        </pc:sldMkLst>
        <pc:spChg chg="mod">
          <ac:chgData name="CHANDANA MN" userId="S::mchandanabtech20@ced.alliance.edu.in::d70552fc-75e6-44d9-a196-8a309e47e583" providerId="AD" clId="Web-{3BAEC220-5574-499E-8914-997AEBD0D8C9}" dt="2023-06-03T17:22:20.067" v="385"/>
          <ac:spMkLst>
            <pc:docMk/>
            <pc:sldMk cId="3554741976" sldId="273"/>
            <ac:spMk id="2" creationId="{A69F27D1-1940-4A3C-C433-F8CB1D7E4936}"/>
          </ac:spMkLst>
        </pc:spChg>
        <pc:spChg chg="add del mod">
          <ac:chgData name="CHANDANA MN" userId="S::mchandanabtech20@ced.alliance.edu.in::d70552fc-75e6-44d9-a196-8a309e47e583" providerId="AD" clId="Web-{3BAEC220-5574-499E-8914-997AEBD0D8C9}" dt="2023-06-03T17:21:39.020" v="379"/>
          <ac:spMkLst>
            <pc:docMk/>
            <pc:sldMk cId="3554741976" sldId="273"/>
            <ac:spMk id="3" creationId="{681AF5E5-7446-32F4-9C4B-C210082B1DD7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7:21:38.988" v="378"/>
          <ac:spMkLst>
            <pc:docMk/>
            <pc:sldMk cId="3554741976" sldId="273"/>
            <ac:spMk id="9" creationId="{04213918-F1EB-4BCE-BE23-F5E9851EE05C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7:21:38.988" v="378"/>
          <ac:spMkLst>
            <pc:docMk/>
            <pc:sldMk cId="3554741976" sldId="273"/>
            <ac:spMk id="11" creationId="{2062E862-C7F7-4CA1-B929-D0B75F5E9FB9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7:22:20.067" v="385"/>
          <ac:spMkLst>
            <pc:docMk/>
            <pc:sldMk cId="3554741976" sldId="273"/>
            <ac:spMk id="13" creationId="{04213918-F1EB-4BCE-BE23-F5E9851EE05C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7:22:20.067" v="385"/>
          <ac:spMkLst>
            <pc:docMk/>
            <pc:sldMk cId="3554741976" sldId="273"/>
            <ac:spMk id="14" creationId="{2062E862-C7F7-4CA1-B929-D0B75F5E9FB9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7:22:19.958" v="384"/>
          <ac:spMkLst>
            <pc:docMk/>
            <pc:sldMk cId="3554741976" sldId="273"/>
            <ac:spMk id="20" creationId="{04213918-F1EB-4BCE-BE23-F5E9851EE05C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7:22:19.958" v="384"/>
          <ac:spMkLst>
            <pc:docMk/>
            <pc:sldMk cId="3554741976" sldId="273"/>
            <ac:spMk id="22" creationId="{2062E862-C7F7-4CA1-B929-D0B75F5E9FB9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7:22:20.067" v="385"/>
          <ac:spMkLst>
            <pc:docMk/>
            <pc:sldMk cId="3554741976" sldId="273"/>
            <ac:spMk id="24" creationId="{F420BC5C-C418-4843-B04B-6918968D0982}"/>
          </ac:spMkLst>
        </pc:spChg>
        <pc:spChg chg="add">
          <ac:chgData name="CHANDANA MN" userId="S::mchandanabtech20@ced.alliance.edu.in::d70552fc-75e6-44d9-a196-8a309e47e583" providerId="AD" clId="Web-{3BAEC220-5574-499E-8914-997AEBD0D8C9}" dt="2023-06-03T17:22:20.067" v="385"/>
          <ac:spMkLst>
            <pc:docMk/>
            <pc:sldMk cId="3554741976" sldId="273"/>
            <ac:spMk id="25" creationId="{92BE0106-0C20-465B-A1BE-0BAC2737B1AD}"/>
          </ac:spMkLst>
        </pc:spChg>
        <pc:graphicFrameChg chg="add del">
          <ac:chgData name="CHANDANA MN" userId="S::mchandanabtech20@ced.alliance.edu.in::d70552fc-75e6-44d9-a196-8a309e47e583" providerId="AD" clId="Web-{3BAEC220-5574-499E-8914-997AEBD0D8C9}" dt="2023-06-03T17:21:38.988" v="378"/>
          <ac:graphicFrameMkLst>
            <pc:docMk/>
            <pc:sldMk cId="3554741976" sldId="273"/>
            <ac:graphicFrameMk id="5" creationId="{8E7DC860-FEC5-96C6-7B79-31283539C29B}"/>
          </ac:graphicFrameMkLst>
        </pc:graphicFrameChg>
        <pc:graphicFrameChg chg="add mod modGraphic">
          <ac:chgData name="CHANDANA MN" userId="S::mchandanabtech20@ced.alliance.edu.in::d70552fc-75e6-44d9-a196-8a309e47e583" providerId="AD" clId="Web-{3BAEC220-5574-499E-8914-997AEBD0D8C9}" dt="2023-06-03T17:22:48.755" v="388" actId="1076"/>
          <ac:graphicFrameMkLst>
            <pc:docMk/>
            <pc:sldMk cId="3554741976" sldId="273"/>
            <ac:graphicFrameMk id="15" creationId="{6146A68B-4DB1-50F1-CE18-4781D2612E3E}"/>
          </ac:graphicFrameMkLst>
        </pc:graphicFrameChg>
      </pc:sldChg>
      <pc:sldChg chg="addSp delSp modSp new mod setBg">
        <pc:chgData name="CHANDANA MN" userId="S::mchandanabtech20@ced.alliance.edu.in::d70552fc-75e6-44d9-a196-8a309e47e583" providerId="AD" clId="Web-{3BAEC220-5574-499E-8914-997AEBD0D8C9}" dt="2023-06-03T17:24:31.428" v="403"/>
        <pc:sldMkLst>
          <pc:docMk/>
          <pc:sldMk cId="529341108" sldId="274"/>
        </pc:sldMkLst>
        <pc:spChg chg="mod">
          <ac:chgData name="CHANDANA MN" userId="S::mchandanabtech20@ced.alliance.edu.in::d70552fc-75e6-44d9-a196-8a309e47e583" providerId="AD" clId="Web-{3BAEC220-5574-499E-8914-997AEBD0D8C9}" dt="2023-06-03T17:23:41.756" v="395"/>
          <ac:spMkLst>
            <pc:docMk/>
            <pc:sldMk cId="529341108" sldId="274"/>
            <ac:spMk id="2" creationId="{60CC0D2E-FF24-2C04-41C3-A6964F1673E7}"/>
          </ac:spMkLst>
        </pc:spChg>
        <pc:spChg chg="add del mod">
          <ac:chgData name="CHANDANA MN" userId="S::mchandanabtech20@ced.alliance.edu.in::d70552fc-75e6-44d9-a196-8a309e47e583" providerId="AD" clId="Web-{3BAEC220-5574-499E-8914-997AEBD0D8C9}" dt="2023-06-03T17:24:31.428" v="403"/>
          <ac:spMkLst>
            <pc:docMk/>
            <pc:sldMk cId="529341108" sldId="274"/>
            <ac:spMk id="3" creationId="{F4AA9884-8F51-2328-CBED-AB15B60584AF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7:24:31.428" v="403"/>
          <ac:spMkLst>
            <pc:docMk/>
            <pc:sldMk cId="529341108" sldId="274"/>
            <ac:spMk id="8" creationId="{4E17AA97-89A7-45C1-B813-BFF6C23D79E1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7:24:31.428" v="403"/>
          <ac:spMkLst>
            <pc:docMk/>
            <pc:sldMk cId="529341108" sldId="274"/>
            <ac:spMk id="10" creationId="{33AC4FE1-D370-43A6-96C5-076716BB1E76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7:24:31.428" v="403"/>
          <ac:spMkLst>
            <pc:docMk/>
            <pc:sldMk cId="529341108" sldId="274"/>
            <ac:spMk id="12" creationId="{4A3D569D-D3A6-49CA-A483-291E95DACA14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7:24:31.428" v="403"/>
          <ac:spMkLst>
            <pc:docMk/>
            <pc:sldMk cId="529341108" sldId="274"/>
            <ac:spMk id="18" creationId="{4E17AA97-89A7-45C1-B813-BFF6C23D79E1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7:24:31.428" v="403"/>
          <ac:spMkLst>
            <pc:docMk/>
            <pc:sldMk cId="529341108" sldId="274"/>
            <ac:spMk id="20" creationId="{33AC4FE1-D370-43A6-96C5-076716BB1E76}"/>
          </ac:spMkLst>
        </pc:spChg>
        <pc:spChg chg="add del">
          <ac:chgData name="CHANDANA MN" userId="S::mchandanabtech20@ced.alliance.edu.in::d70552fc-75e6-44d9-a196-8a309e47e583" providerId="AD" clId="Web-{3BAEC220-5574-499E-8914-997AEBD0D8C9}" dt="2023-06-03T17:24:31.428" v="403"/>
          <ac:spMkLst>
            <pc:docMk/>
            <pc:sldMk cId="529341108" sldId="274"/>
            <ac:spMk id="22" creationId="{4A3D569D-D3A6-49CA-A483-291E95DACA14}"/>
          </ac:spMkLst>
        </pc:spChg>
        <pc:graphicFrameChg chg="add del">
          <ac:chgData name="CHANDANA MN" userId="S::mchandanabtech20@ced.alliance.edu.in::d70552fc-75e6-44d9-a196-8a309e47e583" providerId="AD" clId="Web-{3BAEC220-5574-499E-8914-997AEBD0D8C9}" dt="2023-06-03T17:24:31.428" v="403"/>
          <ac:graphicFrameMkLst>
            <pc:docMk/>
            <pc:sldMk cId="529341108" sldId="274"/>
            <ac:graphicFrameMk id="14" creationId="{ACC8F05C-FE78-A4A8-DE93-565D959652EE}"/>
          </ac:graphicFrameMkLst>
        </pc:graphicFrameChg>
      </pc:sldChg>
      <pc:sldChg chg="addSp delSp modSp new">
        <pc:chgData name="CHANDANA MN" userId="S::mchandanabtech20@ced.alliance.edu.in::d70552fc-75e6-44d9-a196-8a309e47e583" providerId="AD" clId="Web-{3BAEC220-5574-499E-8914-997AEBD0D8C9}" dt="2023-06-03T17:25:22.476" v="408" actId="14100"/>
        <pc:sldMkLst>
          <pc:docMk/>
          <pc:sldMk cId="1904557869" sldId="275"/>
        </pc:sldMkLst>
        <pc:spChg chg="del">
          <ac:chgData name="CHANDANA MN" userId="S::mchandanabtech20@ced.alliance.edu.in::d70552fc-75e6-44d9-a196-8a309e47e583" providerId="AD" clId="Web-{3BAEC220-5574-499E-8914-997AEBD0D8C9}" dt="2023-06-03T17:25:06.023" v="406"/>
          <ac:spMkLst>
            <pc:docMk/>
            <pc:sldMk cId="1904557869" sldId="275"/>
            <ac:spMk id="2" creationId="{9E0EE710-4382-FABD-E003-DC91CE0CC378}"/>
          </ac:spMkLst>
        </pc:spChg>
        <pc:picChg chg="add mod">
          <ac:chgData name="CHANDANA MN" userId="S::mchandanabtech20@ced.alliance.edu.in::d70552fc-75e6-44d9-a196-8a309e47e583" providerId="AD" clId="Web-{3BAEC220-5574-499E-8914-997AEBD0D8C9}" dt="2023-06-03T17:25:22.476" v="408" actId="14100"/>
          <ac:picMkLst>
            <pc:docMk/>
            <pc:sldMk cId="1904557869" sldId="275"/>
            <ac:picMk id="3" creationId="{ACF215D9-9E4C-A17A-3BBA-D6EF200D6D45}"/>
          </ac:picMkLst>
        </pc:picChg>
      </pc:sldChg>
      <pc:sldMasterChg chg="del delSldLayout">
        <pc:chgData name="CHANDANA MN" userId="S::mchandanabtech20@ced.alliance.edu.in::d70552fc-75e6-44d9-a196-8a309e47e583" providerId="AD" clId="Web-{3BAEC220-5574-499E-8914-997AEBD0D8C9}" dt="2023-06-03T16:17:17.898" v="9"/>
        <pc:sldMasterMkLst>
          <pc:docMk/>
          <pc:sldMasterMk cId="2460954070" sldId="2147483660"/>
        </pc:sldMasterMkLst>
        <pc:sldLayoutChg chg="del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CHANDANA MN" userId="S::mchandanabtech20@ced.alliance.edu.in::d70552fc-75e6-44d9-a196-8a309e47e583" providerId="AD" clId="Web-{3BAEC220-5574-499E-8914-997AEBD0D8C9}" dt="2023-06-03T16:17:17.898" v="9"/>
        <pc:sldMasterMkLst>
          <pc:docMk/>
          <pc:sldMasterMk cId="3406634416" sldId="2147483685"/>
        </pc:sldMasterMkLst>
        <pc:sldLayoutChg chg="add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3406634416" sldId="2147483685"/>
            <pc:sldLayoutMk cId="294837919" sldId="2147483674"/>
          </pc:sldLayoutMkLst>
        </pc:sldLayoutChg>
        <pc:sldLayoutChg chg="add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3406634416" sldId="2147483685"/>
            <pc:sldLayoutMk cId="2448797954" sldId="2147483675"/>
          </pc:sldLayoutMkLst>
        </pc:sldLayoutChg>
        <pc:sldLayoutChg chg="add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3406634416" sldId="2147483685"/>
            <pc:sldLayoutMk cId="1851037239" sldId="2147483676"/>
          </pc:sldLayoutMkLst>
        </pc:sldLayoutChg>
        <pc:sldLayoutChg chg="add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3406634416" sldId="2147483685"/>
            <pc:sldLayoutMk cId="4149164355" sldId="2147483677"/>
          </pc:sldLayoutMkLst>
        </pc:sldLayoutChg>
        <pc:sldLayoutChg chg="add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3406634416" sldId="2147483685"/>
            <pc:sldLayoutMk cId="1833224536" sldId="2147483678"/>
          </pc:sldLayoutMkLst>
        </pc:sldLayoutChg>
        <pc:sldLayoutChg chg="add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3406634416" sldId="2147483685"/>
            <pc:sldLayoutMk cId="3212357033" sldId="2147483679"/>
          </pc:sldLayoutMkLst>
        </pc:sldLayoutChg>
        <pc:sldLayoutChg chg="add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3406634416" sldId="2147483685"/>
            <pc:sldLayoutMk cId="1688230095" sldId="2147483680"/>
          </pc:sldLayoutMkLst>
        </pc:sldLayoutChg>
        <pc:sldLayoutChg chg="add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3406634416" sldId="2147483685"/>
            <pc:sldLayoutMk cId="2039123862" sldId="2147483681"/>
          </pc:sldLayoutMkLst>
        </pc:sldLayoutChg>
        <pc:sldLayoutChg chg="add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3406634416" sldId="2147483685"/>
            <pc:sldLayoutMk cId="3111334314" sldId="2147483682"/>
          </pc:sldLayoutMkLst>
        </pc:sldLayoutChg>
        <pc:sldLayoutChg chg="add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3406634416" sldId="2147483685"/>
            <pc:sldLayoutMk cId="564358986" sldId="2147483683"/>
          </pc:sldLayoutMkLst>
        </pc:sldLayoutChg>
        <pc:sldLayoutChg chg="add">
          <pc:chgData name="CHANDANA MN" userId="S::mchandanabtech20@ced.alliance.edu.in::d70552fc-75e6-44d9-a196-8a309e47e583" providerId="AD" clId="Web-{3BAEC220-5574-499E-8914-997AEBD0D8C9}" dt="2023-06-03T16:17:17.898" v="9"/>
          <pc:sldLayoutMkLst>
            <pc:docMk/>
            <pc:sldMasterMk cId="3406634416" sldId="2147483685"/>
            <pc:sldLayoutMk cId="1080347850" sldId="2147483684"/>
          </pc:sldLayoutMkLst>
        </pc:sldLayoutChg>
      </pc:sldMaster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56.png"/><Relationship Id="rId3" Type="http://schemas.openxmlformats.org/officeDocument/2006/relationships/image" Target="../media/image48.png"/><Relationship Id="rId7" Type="http://schemas.openxmlformats.org/officeDocument/2006/relationships/image" Target="../media/image11.png"/><Relationship Id="rId12" Type="http://schemas.openxmlformats.org/officeDocument/2006/relationships/image" Target="../media/image55.sv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11" Type="http://schemas.openxmlformats.org/officeDocument/2006/relationships/image" Target="../media/image54.png"/><Relationship Id="rId5" Type="http://schemas.openxmlformats.org/officeDocument/2006/relationships/image" Target="../media/image50.png"/><Relationship Id="rId10" Type="http://schemas.openxmlformats.org/officeDocument/2006/relationships/image" Target="../media/image53.svg"/><Relationship Id="rId4" Type="http://schemas.openxmlformats.org/officeDocument/2006/relationships/image" Target="../media/image49.svg"/><Relationship Id="rId9" Type="http://schemas.openxmlformats.org/officeDocument/2006/relationships/image" Target="../media/image17.png"/><Relationship Id="rId14" Type="http://schemas.openxmlformats.org/officeDocument/2006/relationships/image" Target="../media/image5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svg"/><Relationship Id="rId1" Type="http://schemas.openxmlformats.org/officeDocument/2006/relationships/image" Target="../media/image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7.svg"/><Relationship Id="rId5" Type="http://schemas.openxmlformats.org/officeDocument/2006/relationships/image" Target="../media/image31.png"/><Relationship Id="rId4" Type="http://schemas.openxmlformats.org/officeDocument/2006/relationships/image" Target="../media/image3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56.png"/><Relationship Id="rId3" Type="http://schemas.openxmlformats.org/officeDocument/2006/relationships/image" Target="../media/image48.png"/><Relationship Id="rId7" Type="http://schemas.openxmlformats.org/officeDocument/2006/relationships/image" Target="../media/image11.png"/><Relationship Id="rId12" Type="http://schemas.openxmlformats.org/officeDocument/2006/relationships/image" Target="../media/image55.sv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11" Type="http://schemas.openxmlformats.org/officeDocument/2006/relationships/image" Target="../media/image54.png"/><Relationship Id="rId5" Type="http://schemas.openxmlformats.org/officeDocument/2006/relationships/image" Target="../media/image50.png"/><Relationship Id="rId10" Type="http://schemas.openxmlformats.org/officeDocument/2006/relationships/image" Target="../media/image53.svg"/><Relationship Id="rId4" Type="http://schemas.openxmlformats.org/officeDocument/2006/relationships/image" Target="../media/image49.svg"/><Relationship Id="rId9" Type="http://schemas.openxmlformats.org/officeDocument/2006/relationships/image" Target="../media/image17.png"/><Relationship Id="rId14" Type="http://schemas.openxmlformats.org/officeDocument/2006/relationships/image" Target="../media/image5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svg"/><Relationship Id="rId1" Type="http://schemas.openxmlformats.org/officeDocument/2006/relationships/image" Target="../media/image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7.svg"/><Relationship Id="rId5" Type="http://schemas.openxmlformats.org/officeDocument/2006/relationships/image" Target="../media/image31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05B12B-7B30-42CC-AB3D-9D3DC148BAC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4F645F-B8D2-45C5-A4BF-94C94DE82962}">
      <dgm:prSet/>
      <dgm:spPr/>
      <dgm:t>
        <a:bodyPr/>
        <a:lstStyle/>
        <a:p>
          <a:r>
            <a:rPr lang="en-US"/>
            <a:t>Cache memory plays a crucial role in improving the performance of computer systems by providing faster access to frequently used data. </a:t>
          </a:r>
        </a:p>
      </dgm:t>
    </dgm:pt>
    <dgm:pt modelId="{8537B7C4-08E5-491C-A392-94A46DE84E89}" type="parTrans" cxnId="{6254BE2C-9DE0-49AC-BA5F-5CEDEEDAC7C2}">
      <dgm:prSet/>
      <dgm:spPr/>
      <dgm:t>
        <a:bodyPr/>
        <a:lstStyle/>
        <a:p>
          <a:endParaRPr lang="en-US"/>
        </a:p>
      </dgm:t>
    </dgm:pt>
    <dgm:pt modelId="{7446341F-01EE-4A11-BB6B-514DD0DB53DE}" type="sibTrans" cxnId="{6254BE2C-9DE0-49AC-BA5F-5CEDEEDAC7C2}">
      <dgm:prSet/>
      <dgm:spPr/>
      <dgm:t>
        <a:bodyPr/>
        <a:lstStyle/>
        <a:p>
          <a:endParaRPr lang="en-US"/>
        </a:p>
      </dgm:t>
    </dgm:pt>
    <dgm:pt modelId="{645D4B88-4C22-46C5-91EA-A1CAD0550C59}">
      <dgm:prSet/>
      <dgm:spPr/>
      <dgm:t>
        <a:bodyPr/>
        <a:lstStyle/>
        <a:p>
          <a:r>
            <a:rPr lang="en-US"/>
            <a:t>It is a small, high-speed memory that sits between the central processing unit (CPU) and the main memory (RAM). </a:t>
          </a:r>
        </a:p>
      </dgm:t>
    </dgm:pt>
    <dgm:pt modelId="{E7491509-0E0F-4A91-BA84-878DA5DCD86B}" type="parTrans" cxnId="{77516DF3-1567-48F1-8E63-8EC6AD362223}">
      <dgm:prSet/>
      <dgm:spPr/>
      <dgm:t>
        <a:bodyPr/>
        <a:lstStyle/>
        <a:p>
          <a:endParaRPr lang="en-US"/>
        </a:p>
      </dgm:t>
    </dgm:pt>
    <dgm:pt modelId="{9BBF50C3-F51A-453D-B2B0-1C21556BCC1F}" type="sibTrans" cxnId="{77516DF3-1567-48F1-8E63-8EC6AD362223}">
      <dgm:prSet/>
      <dgm:spPr/>
      <dgm:t>
        <a:bodyPr/>
        <a:lstStyle/>
        <a:p>
          <a:endParaRPr lang="en-US"/>
        </a:p>
      </dgm:t>
    </dgm:pt>
    <dgm:pt modelId="{EEBD9829-A234-45AC-9424-F4AB5610686D}">
      <dgm:prSet/>
      <dgm:spPr/>
      <dgm:t>
        <a:bodyPr/>
        <a:lstStyle/>
        <a:p>
          <a:r>
            <a:rPr lang="en-US"/>
            <a:t>The primary purpose of cache memory is to reduce the average time required to access data from the main memory, which is slower compared to the CPU's processing speed.</a:t>
          </a:r>
        </a:p>
      </dgm:t>
    </dgm:pt>
    <dgm:pt modelId="{3113C83A-0F53-4788-AC5C-C0755C34CA25}" type="parTrans" cxnId="{75A14FB4-CEFF-4C8A-9031-B58368FD93F5}">
      <dgm:prSet/>
      <dgm:spPr/>
      <dgm:t>
        <a:bodyPr/>
        <a:lstStyle/>
        <a:p>
          <a:endParaRPr lang="en-US"/>
        </a:p>
      </dgm:t>
    </dgm:pt>
    <dgm:pt modelId="{E4387612-475F-4990-BA2E-E29D411F57BF}" type="sibTrans" cxnId="{75A14FB4-CEFF-4C8A-9031-B58368FD93F5}">
      <dgm:prSet/>
      <dgm:spPr/>
      <dgm:t>
        <a:bodyPr/>
        <a:lstStyle/>
        <a:p>
          <a:endParaRPr lang="en-US"/>
        </a:p>
      </dgm:t>
    </dgm:pt>
    <dgm:pt modelId="{98E8DDC9-B467-4237-B776-FBFA8F1B3F82}" type="pres">
      <dgm:prSet presAssocID="{3C05B12B-7B30-42CC-AB3D-9D3DC148BAC1}" presName="linear" presStyleCnt="0">
        <dgm:presLayoutVars>
          <dgm:animLvl val="lvl"/>
          <dgm:resizeHandles val="exact"/>
        </dgm:presLayoutVars>
      </dgm:prSet>
      <dgm:spPr/>
    </dgm:pt>
    <dgm:pt modelId="{EBE3AD7A-381C-4E63-A8C7-8962B5155837}" type="pres">
      <dgm:prSet presAssocID="{654F645F-B8D2-45C5-A4BF-94C94DE829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E0178B-FC43-4159-9884-284F88234CCE}" type="pres">
      <dgm:prSet presAssocID="{7446341F-01EE-4A11-BB6B-514DD0DB53DE}" presName="spacer" presStyleCnt="0"/>
      <dgm:spPr/>
    </dgm:pt>
    <dgm:pt modelId="{4F0F5FA7-4578-46EC-B4A9-5A17FB9AA83F}" type="pres">
      <dgm:prSet presAssocID="{645D4B88-4C22-46C5-91EA-A1CAD0550C5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53B122-C7DF-4B59-9DCD-B7AC4887796C}" type="pres">
      <dgm:prSet presAssocID="{9BBF50C3-F51A-453D-B2B0-1C21556BCC1F}" presName="spacer" presStyleCnt="0"/>
      <dgm:spPr/>
    </dgm:pt>
    <dgm:pt modelId="{EC55D996-7E65-4996-9580-BBE26F4A6006}" type="pres">
      <dgm:prSet presAssocID="{EEBD9829-A234-45AC-9424-F4AB5610686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219E401-1934-47A8-B099-618450B60FD5}" type="presOf" srcId="{654F645F-B8D2-45C5-A4BF-94C94DE82962}" destId="{EBE3AD7A-381C-4E63-A8C7-8962B5155837}" srcOrd="0" destOrd="0" presId="urn:microsoft.com/office/officeart/2005/8/layout/vList2"/>
    <dgm:cxn modelId="{6254BE2C-9DE0-49AC-BA5F-5CEDEEDAC7C2}" srcId="{3C05B12B-7B30-42CC-AB3D-9D3DC148BAC1}" destId="{654F645F-B8D2-45C5-A4BF-94C94DE82962}" srcOrd="0" destOrd="0" parTransId="{8537B7C4-08E5-491C-A392-94A46DE84E89}" sibTransId="{7446341F-01EE-4A11-BB6B-514DD0DB53DE}"/>
    <dgm:cxn modelId="{CB4E1667-3C45-4ED5-BAF4-D80B6FFA7D99}" type="presOf" srcId="{EEBD9829-A234-45AC-9424-F4AB5610686D}" destId="{EC55D996-7E65-4996-9580-BBE26F4A6006}" srcOrd="0" destOrd="0" presId="urn:microsoft.com/office/officeart/2005/8/layout/vList2"/>
    <dgm:cxn modelId="{09DD2C4C-2F07-48E4-B087-5CDFB1798F76}" type="presOf" srcId="{645D4B88-4C22-46C5-91EA-A1CAD0550C59}" destId="{4F0F5FA7-4578-46EC-B4A9-5A17FB9AA83F}" srcOrd="0" destOrd="0" presId="urn:microsoft.com/office/officeart/2005/8/layout/vList2"/>
    <dgm:cxn modelId="{F5F888B3-B7C6-4EA2-AF35-7AB1A5468BB2}" type="presOf" srcId="{3C05B12B-7B30-42CC-AB3D-9D3DC148BAC1}" destId="{98E8DDC9-B467-4237-B776-FBFA8F1B3F82}" srcOrd="0" destOrd="0" presId="urn:microsoft.com/office/officeart/2005/8/layout/vList2"/>
    <dgm:cxn modelId="{75A14FB4-CEFF-4C8A-9031-B58368FD93F5}" srcId="{3C05B12B-7B30-42CC-AB3D-9D3DC148BAC1}" destId="{EEBD9829-A234-45AC-9424-F4AB5610686D}" srcOrd="2" destOrd="0" parTransId="{3113C83A-0F53-4788-AC5C-C0755C34CA25}" sibTransId="{E4387612-475F-4990-BA2E-E29D411F57BF}"/>
    <dgm:cxn modelId="{77516DF3-1567-48F1-8E63-8EC6AD362223}" srcId="{3C05B12B-7B30-42CC-AB3D-9D3DC148BAC1}" destId="{645D4B88-4C22-46C5-91EA-A1CAD0550C59}" srcOrd="1" destOrd="0" parTransId="{E7491509-0E0F-4A91-BA84-878DA5DCD86B}" sibTransId="{9BBF50C3-F51A-453D-B2B0-1C21556BCC1F}"/>
    <dgm:cxn modelId="{6B63DB9F-4F89-437A-BC30-4485129E39F4}" type="presParOf" srcId="{98E8DDC9-B467-4237-B776-FBFA8F1B3F82}" destId="{EBE3AD7A-381C-4E63-A8C7-8962B5155837}" srcOrd="0" destOrd="0" presId="urn:microsoft.com/office/officeart/2005/8/layout/vList2"/>
    <dgm:cxn modelId="{013BA04D-07D3-4F30-A024-56BE59DD953F}" type="presParOf" srcId="{98E8DDC9-B467-4237-B776-FBFA8F1B3F82}" destId="{ECE0178B-FC43-4159-9884-284F88234CCE}" srcOrd="1" destOrd="0" presId="urn:microsoft.com/office/officeart/2005/8/layout/vList2"/>
    <dgm:cxn modelId="{40F66B52-5554-4327-B027-D1B66D75FD54}" type="presParOf" srcId="{98E8DDC9-B467-4237-B776-FBFA8F1B3F82}" destId="{4F0F5FA7-4578-46EC-B4A9-5A17FB9AA83F}" srcOrd="2" destOrd="0" presId="urn:microsoft.com/office/officeart/2005/8/layout/vList2"/>
    <dgm:cxn modelId="{62C6F7AD-963A-4F81-88AE-85864F3F7FAE}" type="presParOf" srcId="{98E8DDC9-B467-4237-B776-FBFA8F1B3F82}" destId="{1053B122-C7DF-4B59-9DCD-B7AC4887796C}" srcOrd="3" destOrd="0" presId="urn:microsoft.com/office/officeart/2005/8/layout/vList2"/>
    <dgm:cxn modelId="{02887AB9-322D-4764-BD0F-D5C929147E77}" type="presParOf" srcId="{98E8DDC9-B467-4237-B776-FBFA8F1B3F82}" destId="{EC55D996-7E65-4996-9580-BBE26F4A600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B5F08C-A5BC-4C92-BEE2-D9F74C332D5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F6A6921-BC0B-4EDE-BFCC-140246EA237A}">
      <dgm:prSet/>
      <dgm:spPr/>
      <dgm:t>
        <a:bodyPr/>
        <a:lstStyle/>
        <a:p>
          <a:r>
            <a:rPr lang="en-US" b="1"/>
            <a:t>Improved Cache Utilization</a:t>
          </a:r>
          <a:endParaRPr lang="en-US"/>
        </a:p>
      </dgm:t>
    </dgm:pt>
    <dgm:pt modelId="{49AE95BF-3155-4D67-A295-F054D7DF07EC}" type="parTrans" cxnId="{B165F49F-F0FD-4055-9C6A-52E27697C67B}">
      <dgm:prSet/>
      <dgm:spPr/>
      <dgm:t>
        <a:bodyPr/>
        <a:lstStyle/>
        <a:p>
          <a:endParaRPr lang="en-US"/>
        </a:p>
      </dgm:t>
    </dgm:pt>
    <dgm:pt modelId="{3631C6C3-5E63-4E43-A7A1-247C7126EB5B}" type="sibTrans" cxnId="{B165F49F-F0FD-4055-9C6A-52E27697C67B}">
      <dgm:prSet/>
      <dgm:spPr/>
      <dgm:t>
        <a:bodyPr/>
        <a:lstStyle/>
        <a:p>
          <a:endParaRPr lang="en-US"/>
        </a:p>
      </dgm:t>
    </dgm:pt>
    <dgm:pt modelId="{8ADBF612-754E-415E-8B36-1F470CB7778F}">
      <dgm:prSet/>
      <dgm:spPr/>
      <dgm:t>
        <a:bodyPr/>
        <a:lstStyle/>
        <a:p>
          <a:r>
            <a:rPr lang="en-US" b="1"/>
            <a:t>Enhanced Locality</a:t>
          </a:r>
          <a:endParaRPr lang="en-US"/>
        </a:p>
      </dgm:t>
    </dgm:pt>
    <dgm:pt modelId="{0473DB38-6DCC-4EEC-89D8-D75CF8CAABDE}" type="parTrans" cxnId="{BE05E180-9A64-4566-82BB-1E650110C56B}">
      <dgm:prSet/>
      <dgm:spPr/>
      <dgm:t>
        <a:bodyPr/>
        <a:lstStyle/>
        <a:p>
          <a:endParaRPr lang="en-US"/>
        </a:p>
      </dgm:t>
    </dgm:pt>
    <dgm:pt modelId="{E92398E0-0EFE-4285-9D05-D85A3DF53142}" type="sibTrans" cxnId="{BE05E180-9A64-4566-82BB-1E650110C56B}">
      <dgm:prSet/>
      <dgm:spPr/>
      <dgm:t>
        <a:bodyPr/>
        <a:lstStyle/>
        <a:p>
          <a:endParaRPr lang="en-US"/>
        </a:p>
      </dgm:t>
    </dgm:pt>
    <dgm:pt modelId="{71553404-458A-416E-AB3D-B93669D0C09F}">
      <dgm:prSet/>
      <dgm:spPr/>
      <dgm:t>
        <a:bodyPr/>
        <a:lstStyle/>
        <a:p>
          <a:r>
            <a:rPr lang="en-US" b="1"/>
            <a:t>Reduced Memory Traffic</a:t>
          </a:r>
          <a:endParaRPr lang="en-US"/>
        </a:p>
      </dgm:t>
    </dgm:pt>
    <dgm:pt modelId="{8624070A-2CFA-4258-9787-951309CF231B}" type="parTrans" cxnId="{E68B1C5F-878A-41BD-9C8F-1FC1468E5CF9}">
      <dgm:prSet/>
      <dgm:spPr/>
      <dgm:t>
        <a:bodyPr/>
        <a:lstStyle/>
        <a:p>
          <a:endParaRPr lang="en-US"/>
        </a:p>
      </dgm:t>
    </dgm:pt>
    <dgm:pt modelId="{309353F4-A7E3-4550-BA42-6836C107B32E}" type="sibTrans" cxnId="{E68B1C5F-878A-41BD-9C8F-1FC1468E5CF9}">
      <dgm:prSet/>
      <dgm:spPr/>
      <dgm:t>
        <a:bodyPr/>
        <a:lstStyle/>
        <a:p>
          <a:endParaRPr lang="en-US"/>
        </a:p>
      </dgm:t>
    </dgm:pt>
    <dgm:pt modelId="{8A7BFAD2-EF40-400A-B359-BA5BC45528A2}">
      <dgm:prSet/>
      <dgm:spPr/>
      <dgm:t>
        <a:bodyPr/>
        <a:lstStyle/>
        <a:p>
          <a:r>
            <a:rPr lang="en-US" b="1"/>
            <a:t>Parallelization Opportunities</a:t>
          </a:r>
          <a:endParaRPr lang="en-US"/>
        </a:p>
      </dgm:t>
    </dgm:pt>
    <dgm:pt modelId="{E94D17FD-E771-47C0-8C8B-F914E54D6C8C}" type="parTrans" cxnId="{2886A0F4-30A1-4058-86DA-F7C7ED93BC41}">
      <dgm:prSet/>
      <dgm:spPr/>
      <dgm:t>
        <a:bodyPr/>
        <a:lstStyle/>
        <a:p>
          <a:endParaRPr lang="en-US"/>
        </a:p>
      </dgm:t>
    </dgm:pt>
    <dgm:pt modelId="{FB68FCE5-5C08-45B2-A202-89CF019BBEAC}" type="sibTrans" cxnId="{2886A0F4-30A1-4058-86DA-F7C7ED93BC41}">
      <dgm:prSet/>
      <dgm:spPr/>
      <dgm:t>
        <a:bodyPr/>
        <a:lstStyle/>
        <a:p>
          <a:endParaRPr lang="en-US"/>
        </a:p>
      </dgm:t>
    </dgm:pt>
    <dgm:pt modelId="{C51E3673-8045-459F-9E51-9587D903D570}" type="pres">
      <dgm:prSet presAssocID="{D6B5F08C-A5BC-4C92-BEE2-D9F74C332D5E}" presName="root" presStyleCnt="0">
        <dgm:presLayoutVars>
          <dgm:dir/>
          <dgm:resizeHandles val="exact"/>
        </dgm:presLayoutVars>
      </dgm:prSet>
      <dgm:spPr/>
    </dgm:pt>
    <dgm:pt modelId="{35FF4C85-9583-4921-9216-30D9579BA2A3}" type="pres">
      <dgm:prSet presAssocID="{5F6A6921-BC0B-4EDE-BFCC-140246EA237A}" presName="compNode" presStyleCnt="0"/>
      <dgm:spPr/>
    </dgm:pt>
    <dgm:pt modelId="{852E2D9A-3EF4-4AF6-8FB6-31AF84094B28}" type="pres">
      <dgm:prSet presAssocID="{5F6A6921-BC0B-4EDE-BFCC-140246EA23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D80247A-1A94-4C27-8895-533E41B38A28}" type="pres">
      <dgm:prSet presAssocID="{5F6A6921-BC0B-4EDE-BFCC-140246EA237A}" presName="spaceRect" presStyleCnt="0"/>
      <dgm:spPr/>
    </dgm:pt>
    <dgm:pt modelId="{B1A46579-D9B6-4A32-A065-681A4C7B0036}" type="pres">
      <dgm:prSet presAssocID="{5F6A6921-BC0B-4EDE-BFCC-140246EA237A}" presName="textRect" presStyleLbl="revTx" presStyleIdx="0" presStyleCnt="4">
        <dgm:presLayoutVars>
          <dgm:chMax val="1"/>
          <dgm:chPref val="1"/>
        </dgm:presLayoutVars>
      </dgm:prSet>
      <dgm:spPr/>
    </dgm:pt>
    <dgm:pt modelId="{4979E61C-E652-4CF2-A827-5B1A995206EC}" type="pres">
      <dgm:prSet presAssocID="{3631C6C3-5E63-4E43-A7A1-247C7126EB5B}" presName="sibTrans" presStyleCnt="0"/>
      <dgm:spPr/>
    </dgm:pt>
    <dgm:pt modelId="{043B41E6-CA78-4ADC-A76D-C4DB2E93EF3C}" type="pres">
      <dgm:prSet presAssocID="{8ADBF612-754E-415E-8B36-1F470CB7778F}" presName="compNode" presStyleCnt="0"/>
      <dgm:spPr/>
    </dgm:pt>
    <dgm:pt modelId="{86C98167-2F0A-4B75-B413-05F2FDC45610}" type="pres">
      <dgm:prSet presAssocID="{8ADBF612-754E-415E-8B36-1F470CB7778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7F1C8AD-25CD-44DE-A308-F7DB5E4BCA51}" type="pres">
      <dgm:prSet presAssocID="{8ADBF612-754E-415E-8B36-1F470CB7778F}" presName="spaceRect" presStyleCnt="0"/>
      <dgm:spPr/>
    </dgm:pt>
    <dgm:pt modelId="{C183EEB1-8757-4C02-91BC-CA51969FCB81}" type="pres">
      <dgm:prSet presAssocID="{8ADBF612-754E-415E-8B36-1F470CB7778F}" presName="textRect" presStyleLbl="revTx" presStyleIdx="1" presStyleCnt="4">
        <dgm:presLayoutVars>
          <dgm:chMax val="1"/>
          <dgm:chPref val="1"/>
        </dgm:presLayoutVars>
      </dgm:prSet>
      <dgm:spPr/>
    </dgm:pt>
    <dgm:pt modelId="{F0B999DB-CB6C-4A7E-8720-F8BAF90F4400}" type="pres">
      <dgm:prSet presAssocID="{E92398E0-0EFE-4285-9D05-D85A3DF53142}" presName="sibTrans" presStyleCnt="0"/>
      <dgm:spPr/>
    </dgm:pt>
    <dgm:pt modelId="{43BE1B89-9964-4586-93AC-67D9A9E1234B}" type="pres">
      <dgm:prSet presAssocID="{71553404-458A-416E-AB3D-B93669D0C09F}" presName="compNode" presStyleCnt="0"/>
      <dgm:spPr/>
    </dgm:pt>
    <dgm:pt modelId="{7D79FC82-84C6-40AA-A1F0-AC93BAC4B6F4}" type="pres">
      <dgm:prSet presAssocID="{71553404-458A-416E-AB3D-B93669D0C0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91DBBE32-113A-450C-9501-3E8DCC1326FF}" type="pres">
      <dgm:prSet presAssocID="{71553404-458A-416E-AB3D-B93669D0C09F}" presName="spaceRect" presStyleCnt="0"/>
      <dgm:spPr/>
    </dgm:pt>
    <dgm:pt modelId="{EB44199A-B296-466C-8E07-37F6E05E2951}" type="pres">
      <dgm:prSet presAssocID="{71553404-458A-416E-AB3D-B93669D0C09F}" presName="textRect" presStyleLbl="revTx" presStyleIdx="2" presStyleCnt="4">
        <dgm:presLayoutVars>
          <dgm:chMax val="1"/>
          <dgm:chPref val="1"/>
        </dgm:presLayoutVars>
      </dgm:prSet>
      <dgm:spPr/>
    </dgm:pt>
    <dgm:pt modelId="{72E0C980-9D88-48EA-A5EC-A2D96F8DE8CF}" type="pres">
      <dgm:prSet presAssocID="{309353F4-A7E3-4550-BA42-6836C107B32E}" presName="sibTrans" presStyleCnt="0"/>
      <dgm:spPr/>
    </dgm:pt>
    <dgm:pt modelId="{7AF7184E-E327-4D09-898E-95E161127939}" type="pres">
      <dgm:prSet presAssocID="{8A7BFAD2-EF40-400A-B359-BA5BC45528A2}" presName="compNode" presStyleCnt="0"/>
      <dgm:spPr/>
    </dgm:pt>
    <dgm:pt modelId="{C5EFBF76-89AD-402F-B70C-C4AE30D6C657}" type="pres">
      <dgm:prSet presAssocID="{8A7BFAD2-EF40-400A-B359-BA5BC45528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1C8611D-4CEB-47BD-BF9A-410EDE60D2D5}" type="pres">
      <dgm:prSet presAssocID="{8A7BFAD2-EF40-400A-B359-BA5BC45528A2}" presName="spaceRect" presStyleCnt="0"/>
      <dgm:spPr/>
    </dgm:pt>
    <dgm:pt modelId="{DA28BA35-5E58-4A40-B530-C19D45EA79AB}" type="pres">
      <dgm:prSet presAssocID="{8A7BFAD2-EF40-400A-B359-BA5BC45528A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BD8805-FC27-467F-B94A-1839A5E8FEE7}" type="presOf" srcId="{71553404-458A-416E-AB3D-B93669D0C09F}" destId="{EB44199A-B296-466C-8E07-37F6E05E2951}" srcOrd="0" destOrd="0" presId="urn:microsoft.com/office/officeart/2018/2/layout/IconLabelList"/>
    <dgm:cxn modelId="{0A85670D-1CC6-436D-89E0-ECA27E7F7C2B}" type="presOf" srcId="{5F6A6921-BC0B-4EDE-BFCC-140246EA237A}" destId="{B1A46579-D9B6-4A32-A065-681A4C7B0036}" srcOrd="0" destOrd="0" presId="urn:microsoft.com/office/officeart/2018/2/layout/IconLabelList"/>
    <dgm:cxn modelId="{E68B1C5F-878A-41BD-9C8F-1FC1468E5CF9}" srcId="{D6B5F08C-A5BC-4C92-BEE2-D9F74C332D5E}" destId="{71553404-458A-416E-AB3D-B93669D0C09F}" srcOrd="2" destOrd="0" parTransId="{8624070A-2CFA-4258-9787-951309CF231B}" sibTransId="{309353F4-A7E3-4550-BA42-6836C107B32E}"/>
    <dgm:cxn modelId="{BE05E180-9A64-4566-82BB-1E650110C56B}" srcId="{D6B5F08C-A5BC-4C92-BEE2-D9F74C332D5E}" destId="{8ADBF612-754E-415E-8B36-1F470CB7778F}" srcOrd="1" destOrd="0" parTransId="{0473DB38-6DCC-4EEC-89D8-D75CF8CAABDE}" sibTransId="{E92398E0-0EFE-4285-9D05-D85A3DF53142}"/>
    <dgm:cxn modelId="{AD223587-7583-4905-8ECB-36EBDF1656BD}" type="presOf" srcId="{D6B5F08C-A5BC-4C92-BEE2-D9F74C332D5E}" destId="{C51E3673-8045-459F-9E51-9587D903D570}" srcOrd="0" destOrd="0" presId="urn:microsoft.com/office/officeart/2018/2/layout/IconLabelList"/>
    <dgm:cxn modelId="{B165F49F-F0FD-4055-9C6A-52E27697C67B}" srcId="{D6B5F08C-A5BC-4C92-BEE2-D9F74C332D5E}" destId="{5F6A6921-BC0B-4EDE-BFCC-140246EA237A}" srcOrd="0" destOrd="0" parTransId="{49AE95BF-3155-4D67-A295-F054D7DF07EC}" sibTransId="{3631C6C3-5E63-4E43-A7A1-247C7126EB5B}"/>
    <dgm:cxn modelId="{1004B9AD-F938-4214-9E83-7EAA9B0A88E1}" type="presOf" srcId="{8ADBF612-754E-415E-8B36-1F470CB7778F}" destId="{C183EEB1-8757-4C02-91BC-CA51969FCB81}" srcOrd="0" destOrd="0" presId="urn:microsoft.com/office/officeart/2018/2/layout/IconLabelList"/>
    <dgm:cxn modelId="{DCA75DE2-D43D-4420-9185-69889248A5DE}" type="presOf" srcId="{8A7BFAD2-EF40-400A-B359-BA5BC45528A2}" destId="{DA28BA35-5E58-4A40-B530-C19D45EA79AB}" srcOrd="0" destOrd="0" presId="urn:microsoft.com/office/officeart/2018/2/layout/IconLabelList"/>
    <dgm:cxn modelId="{2886A0F4-30A1-4058-86DA-F7C7ED93BC41}" srcId="{D6B5F08C-A5BC-4C92-BEE2-D9F74C332D5E}" destId="{8A7BFAD2-EF40-400A-B359-BA5BC45528A2}" srcOrd="3" destOrd="0" parTransId="{E94D17FD-E771-47C0-8C8B-F914E54D6C8C}" sibTransId="{FB68FCE5-5C08-45B2-A202-89CF019BBEAC}"/>
    <dgm:cxn modelId="{9FF24A17-0A9F-4BE8-B8AF-4AF26A807CA7}" type="presParOf" srcId="{C51E3673-8045-459F-9E51-9587D903D570}" destId="{35FF4C85-9583-4921-9216-30D9579BA2A3}" srcOrd="0" destOrd="0" presId="urn:microsoft.com/office/officeart/2018/2/layout/IconLabelList"/>
    <dgm:cxn modelId="{32CC7392-1654-47F7-A8F0-3D66230D88CB}" type="presParOf" srcId="{35FF4C85-9583-4921-9216-30D9579BA2A3}" destId="{852E2D9A-3EF4-4AF6-8FB6-31AF84094B28}" srcOrd="0" destOrd="0" presId="urn:microsoft.com/office/officeart/2018/2/layout/IconLabelList"/>
    <dgm:cxn modelId="{4C9CCF50-660D-4816-B971-81215936552E}" type="presParOf" srcId="{35FF4C85-9583-4921-9216-30D9579BA2A3}" destId="{7D80247A-1A94-4C27-8895-533E41B38A28}" srcOrd="1" destOrd="0" presId="urn:microsoft.com/office/officeart/2018/2/layout/IconLabelList"/>
    <dgm:cxn modelId="{311B9FA4-F980-4CB1-B4AE-60BDA59929B0}" type="presParOf" srcId="{35FF4C85-9583-4921-9216-30D9579BA2A3}" destId="{B1A46579-D9B6-4A32-A065-681A4C7B0036}" srcOrd="2" destOrd="0" presId="urn:microsoft.com/office/officeart/2018/2/layout/IconLabelList"/>
    <dgm:cxn modelId="{A2EA8443-F58F-4A11-9CC7-F104A564FDCA}" type="presParOf" srcId="{C51E3673-8045-459F-9E51-9587D903D570}" destId="{4979E61C-E652-4CF2-A827-5B1A995206EC}" srcOrd="1" destOrd="0" presId="urn:microsoft.com/office/officeart/2018/2/layout/IconLabelList"/>
    <dgm:cxn modelId="{2E3E8065-F726-4FA4-A38E-04C10A705698}" type="presParOf" srcId="{C51E3673-8045-459F-9E51-9587D903D570}" destId="{043B41E6-CA78-4ADC-A76D-C4DB2E93EF3C}" srcOrd="2" destOrd="0" presId="urn:microsoft.com/office/officeart/2018/2/layout/IconLabelList"/>
    <dgm:cxn modelId="{3B27DCD6-13BC-41EF-8957-9BBDE6A57F85}" type="presParOf" srcId="{043B41E6-CA78-4ADC-A76D-C4DB2E93EF3C}" destId="{86C98167-2F0A-4B75-B413-05F2FDC45610}" srcOrd="0" destOrd="0" presId="urn:microsoft.com/office/officeart/2018/2/layout/IconLabelList"/>
    <dgm:cxn modelId="{45F50A4E-6729-4767-9567-36EB20085B3C}" type="presParOf" srcId="{043B41E6-CA78-4ADC-A76D-C4DB2E93EF3C}" destId="{A7F1C8AD-25CD-44DE-A308-F7DB5E4BCA51}" srcOrd="1" destOrd="0" presId="urn:microsoft.com/office/officeart/2018/2/layout/IconLabelList"/>
    <dgm:cxn modelId="{81B9C644-45F3-4F8A-A397-C2B7D9E1ECAB}" type="presParOf" srcId="{043B41E6-CA78-4ADC-A76D-C4DB2E93EF3C}" destId="{C183EEB1-8757-4C02-91BC-CA51969FCB81}" srcOrd="2" destOrd="0" presId="urn:microsoft.com/office/officeart/2018/2/layout/IconLabelList"/>
    <dgm:cxn modelId="{05666F89-DA71-47BE-8222-79F51AF60A3F}" type="presParOf" srcId="{C51E3673-8045-459F-9E51-9587D903D570}" destId="{F0B999DB-CB6C-4A7E-8720-F8BAF90F4400}" srcOrd="3" destOrd="0" presId="urn:microsoft.com/office/officeart/2018/2/layout/IconLabelList"/>
    <dgm:cxn modelId="{94F95044-6CD1-4776-A04F-A701C2BABABD}" type="presParOf" srcId="{C51E3673-8045-459F-9E51-9587D903D570}" destId="{43BE1B89-9964-4586-93AC-67D9A9E1234B}" srcOrd="4" destOrd="0" presId="urn:microsoft.com/office/officeart/2018/2/layout/IconLabelList"/>
    <dgm:cxn modelId="{B6D2E66A-C34A-4706-A0D7-1531B5AEC016}" type="presParOf" srcId="{43BE1B89-9964-4586-93AC-67D9A9E1234B}" destId="{7D79FC82-84C6-40AA-A1F0-AC93BAC4B6F4}" srcOrd="0" destOrd="0" presId="urn:microsoft.com/office/officeart/2018/2/layout/IconLabelList"/>
    <dgm:cxn modelId="{0A37EB98-AB60-4CE8-AE3E-F78AE87659CC}" type="presParOf" srcId="{43BE1B89-9964-4586-93AC-67D9A9E1234B}" destId="{91DBBE32-113A-450C-9501-3E8DCC1326FF}" srcOrd="1" destOrd="0" presId="urn:microsoft.com/office/officeart/2018/2/layout/IconLabelList"/>
    <dgm:cxn modelId="{8F43C2D5-561D-4585-A3EB-F3919F1E66BD}" type="presParOf" srcId="{43BE1B89-9964-4586-93AC-67D9A9E1234B}" destId="{EB44199A-B296-466C-8E07-37F6E05E2951}" srcOrd="2" destOrd="0" presId="urn:microsoft.com/office/officeart/2018/2/layout/IconLabelList"/>
    <dgm:cxn modelId="{17A4732D-90B2-4B5D-88BF-6F6C16D61592}" type="presParOf" srcId="{C51E3673-8045-459F-9E51-9587D903D570}" destId="{72E0C980-9D88-48EA-A5EC-A2D96F8DE8CF}" srcOrd="5" destOrd="0" presId="urn:microsoft.com/office/officeart/2018/2/layout/IconLabelList"/>
    <dgm:cxn modelId="{4797EC0A-A5AF-4795-97C9-449BF4C236B6}" type="presParOf" srcId="{C51E3673-8045-459F-9E51-9587D903D570}" destId="{7AF7184E-E327-4D09-898E-95E161127939}" srcOrd="6" destOrd="0" presId="urn:microsoft.com/office/officeart/2018/2/layout/IconLabelList"/>
    <dgm:cxn modelId="{DCD8991A-B82D-490C-9E66-57D842E6A765}" type="presParOf" srcId="{7AF7184E-E327-4D09-898E-95E161127939}" destId="{C5EFBF76-89AD-402F-B70C-C4AE30D6C657}" srcOrd="0" destOrd="0" presId="urn:microsoft.com/office/officeart/2018/2/layout/IconLabelList"/>
    <dgm:cxn modelId="{606CF124-A1E0-4DF0-9FA2-A09099FAC38E}" type="presParOf" srcId="{7AF7184E-E327-4D09-898E-95E161127939}" destId="{C1C8611D-4CEB-47BD-BF9A-410EDE60D2D5}" srcOrd="1" destOrd="0" presId="urn:microsoft.com/office/officeart/2018/2/layout/IconLabelList"/>
    <dgm:cxn modelId="{4CFE5008-814E-4F31-A954-8E7A556EFDC2}" type="presParOf" srcId="{7AF7184E-E327-4D09-898E-95E161127939}" destId="{DA28BA35-5E58-4A40-B530-C19D45EA79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49C935-F429-47FD-B052-7E1F73EFA00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0A14A8-06DB-4625-B49B-441AAABAC4A0}">
      <dgm:prSet/>
      <dgm:spPr/>
      <dgm:t>
        <a:bodyPr/>
        <a:lstStyle/>
        <a:p>
          <a:r>
            <a:rPr lang="en-US"/>
            <a:t>Increased Loop Overhead</a:t>
          </a:r>
        </a:p>
      </dgm:t>
    </dgm:pt>
    <dgm:pt modelId="{6427762E-C1AB-484D-B07E-13827560BFA4}" type="parTrans" cxnId="{59039039-918E-4911-94C4-3886F1DA109F}">
      <dgm:prSet/>
      <dgm:spPr/>
      <dgm:t>
        <a:bodyPr/>
        <a:lstStyle/>
        <a:p>
          <a:endParaRPr lang="en-US"/>
        </a:p>
      </dgm:t>
    </dgm:pt>
    <dgm:pt modelId="{B302C682-B2F8-4658-BD28-27820C25017C}" type="sibTrans" cxnId="{59039039-918E-4911-94C4-3886F1DA109F}">
      <dgm:prSet/>
      <dgm:spPr/>
      <dgm:t>
        <a:bodyPr/>
        <a:lstStyle/>
        <a:p>
          <a:endParaRPr lang="en-US"/>
        </a:p>
      </dgm:t>
    </dgm:pt>
    <dgm:pt modelId="{FF1A518F-C298-4558-B8AE-7CA886600FAC}">
      <dgm:prSet/>
      <dgm:spPr/>
      <dgm:t>
        <a:bodyPr/>
        <a:lstStyle/>
        <a:p>
          <a:r>
            <a:rPr lang="en-US"/>
            <a:t>Loop Blocking Overhead</a:t>
          </a:r>
        </a:p>
      </dgm:t>
    </dgm:pt>
    <dgm:pt modelId="{FCCBA7F2-77F2-4CBA-AD73-62C3733DD6D9}" type="parTrans" cxnId="{8827EE8E-5C7E-46F7-8A6E-C2EBB9BCED5F}">
      <dgm:prSet/>
      <dgm:spPr/>
      <dgm:t>
        <a:bodyPr/>
        <a:lstStyle/>
        <a:p>
          <a:endParaRPr lang="en-US"/>
        </a:p>
      </dgm:t>
    </dgm:pt>
    <dgm:pt modelId="{7D3CAE13-4A8E-4250-B408-66C7CDCF76E6}" type="sibTrans" cxnId="{8827EE8E-5C7E-46F7-8A6E-C2EBB9BCED5F}">
      <dgm:prSet/>
      <dgm:spPr/>
      <dgm:t>
        <a:bodyPr/>
        <a:lstStyle/>
        <a:p>
          <a:endParaRPr lang="en-US"/>
        </a:p>
      </dgm:t>
    </dgm:pt>
    <dgm:pt modelId="{C76A3F0C-C779-4F49-A185-CEC794A928A7}">
      <dgm:prSet/>
      <dgm:spPr/>
      <dgm:t>
        <a:bodyPr/>
        <a:lstStyle/>
        <a:p>
          <a:r>
            <a:rPr lang="en-US"/>
            <a:t>Increased Code Complexity</a:t>
          </a:r>
        </a:p>
      </dgm:t>
    </dgm:pt>
    <dgm:pt modelId="{A36BFAE4-2692-46B9-B735-44991A2705A4}" type="parTrans" cxnId="{F3A5DC87-C195-41EE-B211-0717D3D0B49A}">
      <dgm:prSet/>
      <dgm:spPr/>
      <dgm:t>
        <a:bodyPr/>
        <a:lstStyle/>
        <a:p>
          <a:endParaRPr lang="en-US"/>
        </a:p>
      </dgm:t>
    </dgm:pt>
    <dgm:pt modelId="{6B595762-492F-4543-9F3A-826D4914F993}" type="sibTrans" cxnId="{F3A5DC87-C195-41EE-B211-0717D3D0B49A}">
      <dgm:prSet/>
      <dgm:spPr/>
      <dgm:t>
        <a:bodyPr/>
        <a:lstStyle/>
        <a:p>
          <a:endParaRPr lang="en-US"/>
        </a:p>
      </dgm:t>
    </dgm:pt>
    <dgm:pt modelId="{DAC03CA9-9DF4-4D77-8B0B-ECFC09364A11}">
      <dgm:prSet/>
      <dgm:spPr/>
      <dgm:t>
        <a:bodyPr/>
        <a:lstStyle/>
        <a:p>
          <a:r>
            <a:rPr lang="en-US"/>
            <a:t>Trade-off between Block Size and Cache Efficiency</a:t>
          </a:r>
        </a:p>
      </dgm:t>
    </dgm:pt>
    <dgm:pt modelId="{F45A4EFE-841F-461E-A275-D4B0ABDCDD3F}" type="parTrans" cxnId="{382094CC-7735-4B6A-8D08-756E80F75F7E}">
      <dgm:prSet/>
      <dgm:spPr/>
      <dgm:t>
        <a:bodyPr/>
        <a:lstStyle/>
        <a:p>
          <a:endParaRPr lang="en-US"/>
        </a:p>
      </dgm:t>
    </dgm:pt>
    <dgm:pt modelId="{F5F307AF-880F-44EB-86AA-52AEE40136CA}" type="sibTrans" cxnId="{382094CC-7735-4B6A-8D08-756E80F75F7E}">
      <dgm:prSet/>
      <dgm:spPr/>
      <dgm:t>
        <a:bodyPr/>
        <a:lstStyle/>
        <a:p>
          <a:endParaRPr lang="en-US"/>
        </a:p>
      </dgm:t>
    </dgm:pt>
    <dgm:pt modelId="{D46377DB-9F0D-40C5-A135-0B03BBC1A5A5}" type="pres">
      <dgm:prSet presAssocID="{9E49C935-F429-47FD-B052-7E1F73EFA00F}" presName="vert0" presStyleCnt="0">
        <dgm:presLayoutVars>
          <dgm:dir/>
          <dgm:animOne val="branch"/>
          <dgm:animLvl val="lvl"/>
        </dgm:presLayoutVars>
      </dgm:prSet>
      <dgm:spPr/>
    </dgm:pt>
    <dgm:pt modelId="{B6A254D1-7790-4DFA-A741-AC056B1331BE}" type="pres">
      <dgm:prSet presAssocID="{C10A14A8-06DB-4625-B49B-441AAABAC4A0}" presName="thickLine" presStyleLbl="alignNode1" presStyleIdx="0" presStyleCnt="4"/>
      <dgm:spPr/>
    </dgm:pt>
    <dgm:pt modelId="{7234DDFE-AD0F-47FA-B11F-3189472F715F}" type="pres">
      <dgm:prSet presAssocID="{C10A14A8-06DB-4625-B49B-441AAABAC4A0}" presName="horz1" presStyleCnt="0"/>
      <dgm:spPr/>
    </dgm:pt>
    <dgm:pt modelId="{80CF064D-F63B-4804-A94B-1B2DE3D56A73}" type="pres">
      <dgm:prSet presAssocID="{C10A14A8-06DB-4625-B49B-441AAABAC4A0}" presName="tx1" presStyleLbl="revTx" presStyleIdx="0" presStyleCnt="4"/>
      <dgm:spPr/>
    </dgm:pt>
    <dgm:pt modelId="{F7ADBF54-9012-4D69-A76E-61611759CE39}" type="pres">
      <dgm:prSet presAssocID="{C10A14A8-06DB-4625-B49B-441AAABAC4A0}" presName="vert1" presStyleCnt="0"/>
      <dgm:spPr/>
    </dgm:pt>
    <dgm:pt modelId="{1B7D8884-DB0C-4351-9F84-A4D58ACA22F5}" type="pres">
      <dgm:prSet presAssocID="{FF1A518F-C298-4558-B8AE-7CA886600FAC}" presName="thickLine" presStyleLbl="alignNode1" presStyleIdx="1" presStyleCnt="4"/>
      <dgm:spPr/>
    </dgm:pt>
    <dgm:pt modelId="{A5B8B9AE-8445-49A0-94A1-B3CDBBB96B76}" type="pres">
      <dgm:prSet presAssocID="{FF1A518F-C298-4558-B8AE-7CA886600FAC}" presName="horz1" presStyleCnt="0"/>
      <dgm:spPr/>
    </dgm:pt>
    <dgm:pt modelId="{5B798612-2169-4609-8CE9-67279735D6DC}" type="pres">
      <dgm:prSet presAssocID="{FF1A518F-C298-4558-B8AE-7CA886600FAC}" presName="tx1" presStyleLbl="revTx" presStyleIdx="1" presStyleCnt="4"/>
      <dgm:spPr/>
    </dgm:pt>
    <dgm:pt modelId="{28BD7912-A06B-440E-91B1-016B769E03A9}" type="pres">
      <dgm:prSet presAssocID="{FF1A518F-C298-4558-B8AE-7CA886600FAC}" presName="vert1" presStyleCnt="0"/>
      <dgm:spPr/>
    </dgm:pt>
    <dgm:pt modelId="{846BFAAB-5FC0-4B64-B18C-48F0DBBDC806}" type="pres">
      <dgm:prSet presAssocID="{C76A3F0C-C779-4F49-A185-CEC794A928A7}" presName="thickLine" presStyleLbl="alignNode1" presStyleIdx="2" presStyleCnt="4"/>
      <dgm:spPr/>
    </dgm:pt>
    <dgm:pt modelId="{1E20F35A-1221-4CE7-9780-DCBBB98BE88F}" type="pres">
      <dgm:prSet presAssocID="{C76A3F0C-C779-4F49-A185-CEC794A928A7}" presName="horz1" presStyleCnt="0"/>
      <dgm:spPr/>
    </dgm:pt>
    <dgm:pt modelId="{C6431EA3-43A6-4B29-BB02-181D73D5BC12}" type="pres">
      <dgm:prSet presAssocID="{C76A3F0C-C779-4F49-A185-CEC794A928A7}" presName="tx1" presStyleLbl="revTx" presStyleIdx="2" presStyleCnt="4"/>
      <dgm:spPr/>
    </dgm:pt>
    <dgm:pt modelId="{BD81DA0E-46D4-4F87-BE72-46FFAD5C3BC7}" type="pres">
      <dgm:prSet presAssocID="{C76A3F0C-C779-4F49-A185-CEC794A928A7}" presName="vert1" presStyleCnt="0"/>
      <dgm:spPr/>
    </dgm:pt>
    <dgm:pt modelId="{94B056CB-4621-49EC-9AE9-2E3FE46E68A7}" type="pres">
      <dgm:prSet presAssocID="{DAC03CA9-9DF4-4D77-8B0B-ECFC09364A11}" presName="thickLine" presStyleLbl="alignNode1" presStyleIdx="3" presStyleCnt="4"/>
      <dgm:spPr/>
    </dgm:pt>
    <dgm:pt modelId="{A7B0EE2D-B0F0-4266-B098-3D1B11341833}" type="pres">
      <dgm:prSet presAssocID="{DAC03CA9-9DF4-4D77-8B0B-ECFC09364A11}" presName="horz1" presStyleCnt="0"/>
      <dgm:spPr/>
    </dgm:pt>
    <dgm:pt modelId="{E4CD6D24-262B-4E83-AC78-52319B3C51C0}" type="pres">
      <dgm:prSet presAssocID="{DAC03CA9-9DF4-4D77-8B0B-ECFC09364A11}" presName="tx1" presStyleLbl="revTx" presStyleIdx="3" presStyleCnt="4"/>
      <dgm:spPr/>
    </dgm:pt>
    <dgm:pt modelId="{37B9FC03-1E71-4E65-A200-49940EBD14FC}" type="pres">
      <dgm:prSet presAssocID="{DAC03CA9-9DF4-4D77-8B0B-ECFC09364A11}" presName="vert1" presStyleCnt="0"/>
      <dgm:spPr/>
    </dgm:pt>
  </dgm:ptLst>
  <dgm:cxnLst>
    <dgm:cxn modelId="{59039039-918E-4911-94C4-3886F1DA109F}" srcId="{9E49C935-F429-47FD-B052-7E1F73EFA00F}" destId="{C10A14A8-06DB-4625-B49B-441AAABAC4A0}" srcOrd="0" destOrd="0" parTransId="{6427762E-C1AB-484D-B07E-13827560BFA4}" sibTransId="{B302C682-B2F8-4658-BD28-27820C25017C}"/>
    <dgm:cxn modelId="{30279147-03C6-4416-A2E9-CD8767C15440}" type="presOf" srcId="{C10A14A8-06DB-4625-B49B-441AAABAC4A0}" destId="{80CF064D-F63B-4804-A94B-1B2DE3D56A73}" srcOrd="0" destOrd="0" presId="urn:microsoft.com/office/officeart/2008/layout/LinedList"/>
    <dgm:cxn modelId="{8F31A551-A9BF-4478-9901-E1828F3F713C}" type="presOf" srcId="{FF1A518F-C298-4558-B8AE-7CA886600FAC}" destId="{5B798612-2169-4609-8CE9-67279735D6DC}" srcOrd="0" destOrd="0" presId="urn:microsoft.com/office/officeart/2008/layout/LinedList"/>
    <dgm:cxn modelId="{CFA36054-D491-4278-A119-842861047E5D}" type="presOf" srcId="{9E49C935-F429-47FD-B052-7E1F73EFA00F}" destId="{D46377DB-9F0D-40C5-A135-0B03BBC1A5A5}" srcOrd="0" destOrd="0" presId="urn:microsoft.com/office/officeart/2008/layout/LinedList"/>
    <dgm:cxn modelId="{F3A5DC87-C195-41EE-B211-0717D3D0B49A}" srcId="{9E49C935-F429-47FD-B052-7E1F73EFA00F}" destId="{C76A3F0C-C779-4F49-A185-CEC794A928A7}" srcOrd="2" destOrd="0" parTransId="{A36BFAE4-2692-46B9-B735-44991A2705A4}" sibTransId="{6B595762-492F-4543-9F3A-826D4914F993}"/>
    <dgm:cxn modelId="{8827EE8E-5C7E-46F7-8A6E-C2EBB9BCED5F}" srcId="{9E49C935-F429-47FD-B052-7E1F73EFA00F}" destId="{FF1A518F-C298-4558-B8AE-7CA886600FAC}" srcOrd="1" destOrd="0" parTransId="{FCCBA7F2-77F2-4CBA-AD73-62C3733DD6D9}" sibTransId="{7D3CAE13-4A8E-4250-B408-66C7CDCF76E6}"/>
    <dgm:cxn modelId="{96DB7192-7C0B-405C-AA59-2296E0FF97E1}" type="presOf" srcId="{DAC03CA9-9DF4-4D77-8B0B-ECFC09364A11}" destId="{E4CD6D24-262B-4E83-AC78-52319B3C51C0}" srcOrd="0" destOrd="0" presId="urn:microsoft.com/office/officeart/2008/layout/LinedList"/>
    <dgm:cxn modelId="{382094CC-7735-4B6A-8D08-756E80F75F7E}" srcId="{9E49C935-F429-47FD-B052-7E1F73EFA00F}" destId="{DAC03CA9-9DF4-4D77-8B0B-ECFC09364A11}" srcOrd="3" destOrd="0" parTransId="{F45A4EFE-841F-461E-A275-D4B0ABDCDD3F}" sibTransId="{F5F307AF-880F-44EB-86AA-52AEE40136CA}"/>
    <dgm:cxn modelId="{8196FFD8-3259-4BDB-8049-44BA3BE9DBFF}" type="presOf" srcId="{C76A3F0C-C779-4F49-A185-CEC794A928A7}" destId="{C6431EA3-43A6-4B29-BB02-181D73D5BC12}" srcOrd="0" destOrd="0" presId="urn:microsoft.com/office/officeart/2008/layout/LinedList"/>
    <dgm:cxn modelId="{506EEC20-2BDE-4BF1-AC35-FD9F3BDCAD5F}" type="presParOf" srcId="{D46377DB-9F0D-40C5-A135-0B03BBC1A5A5}" destId="{B6A254D1-7790-4DFA-A741-AC056B1331BE}" srcOrd="0" destOrd="0" presId="urn:microsoft.com/office/officeart/2008/layout/LinedList"/>
    <dgm:cxn modelId="{03801EE3-B2D9-495B-AE2B-83C665DF16A3}" type="presParOf" srcId="{D46377DB-9F0D-40C5-A135-0B03BBC1A5A5}" destId="{7234DDFE-AD0F-47FA-B11F-3189472F715F}" srcOrd="1" destOrd="0" presId="urn:microsoft.com/office/officeart/2008/layout/LinedList"/>
    <dgm:cxn modelId="{F01F9101-A75B-433E-A7F6-96C564D49589}" type="presParOf" srcId="{7234DDFE-AD0F-47FA-B11F-3189472F715F}" destId="{80CF064D-F63B-4804-A94B-1B2DE3D56A73}" srcOrd="0" destOrd="0" presId="urn:microsoft.com/office/officeart/2008/layout/LinedList"/>
    <dgm:cxn modelId="{92AF90E4-FA00-45FD-B306-C34E66B3FD71}" type="presParOf" srcId="{7234DDFE-AD0F-47FA-B11F-3189472F715F}" destId="{F7ADBF54-9012-4D69-A76E-61611759CE39}" srcOrd="1" destOrd="0" presId="urn:microsoft.com/office/officeart/2008/layout/LinedList"/>
    <dgm:cxn modelId="{E6AA456B-AE42-4D0C-80C8-4658898D16D2}" type="presParOf" srcId="{D46377DB-9F0D-40C5-A135-0B03BBC1A5A5}" destId="{1B7D8884-DB0C-4351-9F84-A4D58ACA22F5}" srcOrd="2" destOrd="0" presId="urn:microsoft.com/office/officeart/2008/layout/LinedList"/>
    <dgm:cxn modelId="{8FE9556E-468F-4378-A34D-04E219F81E04}" type="presParOf" srcId="{D46377DB-9F0D-40C5-A135-0B03BBC1A5A5}" destId="{A5B8B9AE-8445-49A0-94A1-B3CDBBB96B76}" srcOrd="3" destOrd="0" presId="urn:microsoft.com/office/officeart/2008/layout/LinedList"/>
    <dgm:cxn modelId="{31940B63-66D4-4863-A7F9-EC868621969F}" type="presParOf" srcId="{A5B8B9AE-8445-49A0-94A1-B3CDBBB96B76}" destId="{5B798612-2169-4609-8CE9-67279735D6DC}" srcOrd="0" destOrd="0" presId="urn:microsoft.com/office/officeart/2008/layout/LinedList"/>
    <dgm:cxn modelId="{D4ACC00D-9BB3-4FA2-8274-78ED25BAD534}" type="presParOf" srcId="{A5B8B9AE-8445-49A0-94A1-B3CDBBB96B76}" destId="{28BD7912-A06B-440E-91B1-016B769E03A9}" srcOrd="1" destOrd="0" presId="urn:microsoft.com/office/officeart/2008/layout/LinedList"/>
    <dgm:cxn modelId="{2F787266-72A0-4C95-85C0-95AC09E86486}" type="presParOf" srcId="{D46377DB-9F0D-40C5-A135-0B03BBC1A5A5}" destId="{846BFAAB-5FC0-4B64-B18C-48F0DBBDC806}" srcOrd="4" destOrd="0" presId="urn:microsoft.com/office/officeart/2008/layout/LinedList"/>
    <dgm:cxn modelId="{E50E4941-2090-4640-BDA2-BFAFCEB9F165}" type="presParOf" srcId="{D46377DB-9F0D-40C5-A135-0B03BBC1A5A5}" destId="{1E20F35A-1221-4CE7-9780-DCBBB98BE88F}" srcOrd="5" destOrd="0" presId="urn:microsoft.com/office/officeart/2008/layout/LinedList"/>
    <dgm:cxn modelId="{89736F0A-04D6-47F5-8E7F-4EBE32C50B6D}" type="presParOf" srcId="{1E20F35A-1221-4CE7-9780-DCBBB98BE88F}" destId="{C6431EA3-43A6-4B29-BB02-181D73D5BC12}" srcOrd="0" destOrd="0" presId="urn:microsoft.com/office/officeart/2008/layout/LinedList"/>
    <dgm:cxn modelId="{4C009086-4732-4B40-942F-55DB7ED1A2FE}" type="presParOf" srcId="{1E20F35A-1221-4CE7-9780-DCBBB98BE88F}" destId="{BD81DA0E-46D4-4F87-BE72-46FFAD5C3BC7}" srcOrd="1" destOrd="0" presId="urn:microsoft.com/office/officeart/2008/layout/LinedList"/>
    <dgm:cxn modelId="{7C18AF8D-5867-4CAC-93F3-7F91078A591D}" type="presParOf" srcId="{D46377DB-9F0D-40C5-A135-0B03BBC1A5A5}" destId="{94B056CB-4621-49EC-9AE9-2E3FE46E68A7}" srcOrd="6" destOrd="0" presId="urn:microsoft.com/office/officeart/2008/layout/LinedList"/>
    <dgm:cxn modelId="{C54FF44E-610D-47F5-A248-8DE283D17B43}" type="presParOf" srcId="{D46377DB-9F0D-40C5-A135-0B03BBC1A5A5}" destId="{A7B0EE2D-B0F0-4266-B098-3D1B11341833}" srcOrd="7" destOrd="0" presId="urn:microsoft.com/office/officeart/2008/layout/LinedList"/>
    <dgm:cxn modelId="{5DB0FC91-90F8-463F-93A9-D8FDAD4A724A}" type="presParOf" srcId="{A7B0EE2D-B0F0-4266-B098-3D1B11341833}" destId="{E4CD6D24-262B-4E83-AC78-52319B3C51C0}" srcOrd="0" destOrd="0" presId="urn:microsoft.com/office/officeart/2008/layout/LinedList"/>
    <dgm:cxn modelId="{E76A3182-C1B2-4E88-8826-F1C88BA9C0C8}" type="presParOf" srcId="{A7B0EE2D-B0F0-4266-B098-3D1B11341833}" destId="{37B9FC03-1E71-4E65-A200-49940EBD14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47E73B-0E64-4BFE-8ACA-4564D86327B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78AEB92-DC13-4A70-9B91-F32CC50822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Scientific Computing</a:t>
          </a:r>
          <a:endParaRPr lang="en-US"/>
        </a:p>
      </dgm:t>
    </dgm:pt>
    <dgm:pt modelId="{ED5EC393-BBC1-4242-83AA-6043725D1270}" type="parTrans" cxnId="{AC6E9C84-09C8-421A-8307-053C4244D630}">
      <dgm:prSet/>
      <dgm:spPr/>
      <dgm:t>
        <a:bodyPr/>
        <a:lstStyle/>
        <a:p>
          <a:endParaRPr lang="en-US"/>
        </a:p>
      </dgm:t>
    </dgm:pt>
    <dgm:pt modelId="{EC86F55A-96E2-49D3-BDE4-ADDE384D922C}" type="sibTrans" cxnId="{AC6E9C84-09C8-421A-8307-053C4244D630}">
      <dgm:prSet/>
      <dgm:spPr/>
      <dgm:t>
        <a:bodyPr/>
        <a:lstStyle/>
        <a:p>
          <a:endParaRPr lang="en-US"/>
        </a:p>
      </dgm:t>
    </dgm:pt>
    <dgm:pt modelId="{539B34FD-F3B3-4ACC-BBAA-FEEEC3E99E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Image and Signal Processing</a:t>
          </a:r>
          <a:endParaRPr lang="en-US"/>
        </a:p>
      </dgm:t>
    </dgm:pt>
    <dgm:pt modelId="{36503097-8C11-4C62-B405-702A4ED69A1E}" type="parTrans" cxnId="{560B86CC-8CF2-4AF0-9902-AFB9715B0573}">
      <dgm:prSet/>
      <dgm:spPr/>
      <dgm:t>
        <a:bodyPr/>
        <a:lstStyle/>
        <a:p>
          <a:endParaRPr lang="en-US"/>
        </a:p>
      </dgm:t>
    </dgm:pt>
    <dgm:pt modelId="{9EF2AD15-6959-404B-9B84-0607D6B7B6B0}" type="sibTrans" cxnId="{560B86CC-8CF2-4AF0-9902-AFB9715B0573}">
      <dgm:prSet/>
      <dgm:spPr/>
      <dgm:t>
        <a:bodyPr/>
        <a:lstStyle/>
        <a:p>
          <a:endParaRPr lang="en-US"/>
        </a:p>
      </dgm:t>
    </dgm:pt>
    <dgm:pt modelId="{81EFD55D-C1CE-4A0E-9D72-E88A6C3556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Video Games and Graphics</a:t>
          </a:r>
          <a:endParaRPr lang="en-US"/>
        </a:p>
      </dgm:t>
    </dgm:pt>
    <dgm:pt modelId="{C456172F-6D37-4AB6-9848-0ABC129529EE}" type="parTrans" cxnId="{0D2183E6-2953-4EA1-9C39-A705031D238B}">
      <dgm:prSet/>
      <dgm:spPr/>
      <dgm:t>
        <a:bodyPr/>
        <a:lstStyle/>
        <a:p>
          <a:endParaRPr lang="en-US"/>
        </a:p>
      </dgm:t>
    </dgm:pt>
    <dgm:pt modelId="{B40CCD64-77FE-4395-BA04-28C6F6B399B8}" type="sibTrans" cxnId="{0D2183E6-2953-4EA1-9C39-A705031D238B}">
      <dgm:prSet/>
      <dgm:spPr/>
      <dgm:t>
        <a:bodyPr/>
        <a:lstStyle/>
        <a:p>
          <a:endParaRPr lang="en-US"/>
        </a:p>
      </dgm:t>
    </dgm:pt>
    <dgm:pt modelId="{C0FF2BAE-AF28-4591-A076-57D9C6BF07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Database Systems</a:t>
          </a:r>
          <a:endParaRPr lang="en-US"/>
        </a:p>
      </dgm:t>
    </dgm:pt>
    <dgm:pt modelId="{75E3092A-456F-419E-A004-F99918B42C14}" type="parTrans" cxnId="{251F18D5-7E94-462D-94EE-1DBAACC9B7E8}">
      <dgm:prSet/>
      <dgm:spPr/>
      <dgm:t>
        <a:bodyPr/>
        <a:lstStyle/>
        <a:p>
          <a:endParaRPr lang="en-US"/>
        </a:p>
      </dgm:t>
    </dgm:pt>
    <dgm:pt modelId="{2B709303-0A1C-4D12-A4AB-C8DBE0DADF50}" type="sibTrans" cxnId="{251F18D5-7E94-462D-94EE-1DBAACC9B7E8}">
      <dgm:prSet/>
      <dgm:spPr/>
      <dgm:t>
        <a:bodyPr/>
        <a:lstStyle/>
        <a:p>
          <a:endParaRPr lang="en-US"/>
        </a:p>
      </dgm:t>
    </dgm:pt>
    <dgm:pt modelId="{7DB38384-0F56-45E0-90E1-7FB2EC3296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Compiler Design</a:t>
          </a:r>
          <a:endParaRPr lang="en-US"/>
        </a:p>
      </dgm:t>
    </dgm:pt>
    <dgm:pt modelId="{742380B2-FBE9-4684-9C32-331F1B0BE643}" type="parTrans" cxnId="{6633F3A4-D357-4C59-A613-BB68CC9575D3}">
      <dgm:prSet/>
      <dgm:spPr/>
      <dgm:t>
        <a:bodyPr/>
        <a:lstStyle/>
        <a:p>
          <a:endParaRPr lang="en-US"/>
        </a:p>
      </dgm:t>
    </dgm:pt>
    <dgm:pt modelId="{6B1010B4-078B-4DA3-B95E-65D0F461CDA3}" type="sibTrans" cxnId="{6633F3A4-D357-4C59-A613-BB68CC9575D3}">
      <dgm:prSet/>
      <dgm:spPr/>
      <dgm:t>
        <a:bodyPr/>
        <a:lstStyle/>
        <a:p>
          <a:endParaRPr lang="en-US"/>
        </a:p>
      </dgm:t>
    </dgm:pt>
    <dgm:pt modelId="{C753B238-232F-4CC4-AAC1-40E19ACF4C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Embedded Systems and IoT</a:t>
          </a:r>
          <a:endParaRPr lang="en-US"/>
        </a:p>
      </dgm:t>
    </dgm:pt>
    <dgm:pt modelId="{9773B038-FED7-41B4-81BB-CBBB492E2F79}" type="parTrans" cxnId="{2A46733E-E01B-42D9-A7EC-B2733600A611}">
      <dgm:prSet/>
      <dgm:spPr/>
      <dgm:t>
        <a:bodyPr/>
        <a:lstStyle/>
        <a:p>
          <a:endParaRPr lang="en-US"/>
        </a:p>
      </dgm:t>
    </dgm:pt>
    <dgm:pt modelId="{46ED21EB-96C1-4DF7-B47E-86F2376585BF}" type="sibTrans" cxnId="{2A46733E-E01B-42D9-A7EC-B2733600A611}">
      <dgm:prSet/>
      <dgm:spPr/>
      <dgm:t>
        <a:bodyPr/>
        <a:lstStyle/>
        <a:p>
          <a:endParaRPr lang="en-US"/>
        </a:p>
      </dgm:t>
    </dgm:pt>
    <dgm:pt modelId="{84EFA2D8-970B-4B34-B830-9FC75B4053AF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latin typeface="Times New Roman"/>
              <a:cs typeface="Times New Roman"/>
            </a:rPr>
            <a:t>High-Performance Computing</a:t>
          </a:r>
          <a:endParaRPr lang="en-US" b="1">
            <a:latin typeface="Bierstadt"/>
          </a:endParaRPr>
        </a:p>
      </dgm:t>
    </dgm:pt>
    <dgm:pt modelId="{40BFF756-B33C-46D4-8CE5-B91104D8E8D6}" type="parTrans" cxnId="{8D0DFF15-F46E-4B88-B3B4-30AE068EB571}">
      <dgm:prSet/>
      <dgm:spPr/>
    </dgm:pt>
    <dgm:pt modelId="{3755CB5B-EA6A-477C-8734-CAA041206CBA}" type="sibTrans" cxnId="{8D0DFF15-F46E-4B88-B3B4-30AE068EB571}">
      <dgm:prSet/>
      <dgm:spPr/>
    </dgm:pt>
    <dgm:pt modelId="{15A99B4B-DECF-4F91-8CF5-812124D83607}" type="pres">
      <dgm:prSet presAssocID="{4947E73B-0E64-4BFE-8ACA-4564D86327B1}" presName="root" presStyleCnt="0">
        <dgm:presLayoutVars>
          <dgm:dir/>
          <dgm:resizeHandles val="exact"/>
        </dgm:presLayoutVars>
      </dgm:prSet>
      <dgm:spPr/>
    </dgm:pt>
    <dgm:pt modelId="{A7100297-C57C-4573-A3B0-0A7CAC4CDBDA}" type="pres">
      <dgm:prSet presAssocID="{C78AEB92-DC13-4A70-9B91-F32CC50822BB}" presName="compNode" presStyleCnt="0"/>
      <dgm:spPr/>
    </dgm:pt>
    <dgm:pt modelId="{B193677E-5F56-4D23-ABA3-9234DB360F63}" type="pres">
      <dgm:prSet presAssocID="{C78AEB92-DC13-4A70-9B91-F32CC50822BB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43323CE1-0F9C-4268-BE36-B05342FB0C93}" type="pres">
      <dgm:prSet presAssocID="{C78AEB92-DC13-4A70-9B91-F32CC50822B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47F4ADAA-E872-4808-B431-7E8902E2958E}" type="pres">
      <dgm:prSet presAssocID="{C78AEB92-DC13-4A70-9B91-F32CC50822BB}" presName="spaceRect" presStyleCnt="0"/>
      <dgm:spPr/>
    </dgm:pt>
    <dgm:pt modelId="{57BE455B-3B91-439D-A473-880975CC3735}" type="pres">
      <dgm:prSet presAssocID="{C78AEB92-DC13-4A70-9B91-F32CC50822BB}" presName="textRect" presStyleLbl="revTx" presStyleIdx="0" presStyleCnt="7">
        <dgm:presLayoutVars>
          <dgm:chMax val="1"/>
          <dgm:chPref val="1"/>
        </dgm:presLayoutVars>
      </dgm:prSet>
      <dgm:spPr/>
    </dgm:pt>
    <dgm:pt modelId="{5364C3AC-68E2-4EA5-B336-C333609E78FD}" type="pres">
      <dgm:prSet presAssocID="{EC86F55A-96E2-49D3-BDE4-ADDE384D922C}" presName="sibTrans" presStyleCnt="0"/>
      <dgm:spPr/>
    </dgm:pt>
    <dgm:pt modelId="{6D238F87-CB83-4F20-ABC5-F44499FEC1C9}" type="pres">
      <dgm:prSet presAssocID="{539B34FD-F3B3-4ACC-BBAA-FEEEC3E99EE1}" presName="compNode" presStyleCnt="0"/>
      <dgm:spPr/>
    </dgm:pt>
    <dgm:pt modelId="{2406FC01-B5F6-4D73-8DE7-35CFD9D7FD50}" type="pres">
      <dgm:prSet presAssocID="{539B34FD-F3B3-4ACC-BBAA-FEEEC3E99EE1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53C29CF-4A93-4B12-8059-1A179649C9FA}" type="pres">
      <dgm:prSet presAssocID="{539B34FD-F3B3-4ACC-BBAA-FEEEC3E99EE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48494256-20CF-4276-99AE-4F07F06EBC62}" type="pres">
      <dgm:prSet presAssocID="{539B34FD-F3B3-4ACC-BBAA-FEEEC3E99EE1}" presName="spaceRect" presStyleCnt="0"/>
      <dgm:spPr/>
    </dgm:pt>
    <dgm:pt modelId="{B24A42FC-FC99-4158-8C73-85B4A758FB28}" type="pres">
      <dgm:prSet presAssocID="{539B34FD-F3B3-4ACC-BBAA-FEEEC3E99EE1}" presName="textRect" presStyleLbl="revTx" presStyleIdx="1" presStyleCnt="7">
        <dgm:presLayoutVars>
          <dgm:chMax val="1"/>
          <dgm:chPref val="1"/>
        </dgm:presLayoutVars>
      </dgm:prSet>
      <dgm:spPr/>
    </dgm:pt>
    <dgm:pt modelId="{4B15D244-9903-4EF6-90D7-C98B3EAB6616}" type="pres">
      <dgm:prSet presAssocID="{9EF2AD15-6959-404B-9B84-0607D6B7B6B0}" presName="sibTrans" presStyleCnt="0"/>
      <dgm:spPr/>
    </dgm:pt>
    <dgm:pt modelId="{E2509920-A61C-4669-A402-3B620824C7AF}" type="pres">
      <dgm:prSet presAssocID="{81EFD55D-C1CE-4A0E-9D72-E88A6C3556A5}" presName="compNode" presStyleCnt="0"/>
      <dgm:spPr/>
    </dgm:pt>
    <dgm:pt modelId="{6929CC46-CC82-479E-98B6-FCB1240237C2}" type="pres">
      <dgm:prSet presAssocID="{81EFD55D-C1CE-4A0E-9D72-E88A6C3556A5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423927FE-8F5E-4F8A-9660-D4F9A026E951}" type="pres">
      <dgm:prSet presAssocID="{81EFD55D-C1CE-4A0E-9D72-E88A6C3556A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A51AB86-7E48-48CB-A6CE-72246CC9F004}" type="pres">
      <dgm:prSet presAssocID="{81EFD55D-C1CE-4A0E-9D72-E88A6C3556A5}" presName="spaceRect" presStyleCnt="0"/>
      <dgm:spPr/>
    </dgm:pt>
    <dgm:pt modelId="{C41CC642-2276-48A2-9D4B-5C49C09ABE94}" type="pres">
      <dgm:prSet presAssocID="{81EFD55D-C1CE-4A0E-9D72-E88A6C3556A5}" presName="textRect" presStyleLbl="revTx" presStyleIdx="2" presStyleCnt="7">
        <dgm:presLayoutVars>
          <dgm:chMax val="1"/>
          <dgm:chPref val="1"/>
        </dgm:presLayoutVars>
      </dgm:prSet>
      <dgm:spPr/>
    </dgm:pt>
    <dgm:pt modelId="{85BEF974-C48F-4881-A4E3-882B25E5000F}" type="pres">
      <dgm:prSet presAssocID="{B40CCD64-77FE-4395-BA04-28C6F6B399B8}" presName="sibTrans" presStyleCnt="0"/>
      <dgm:spPr/>
    </dgm:pt>
    <dgm:pt modelId="{31D5FADB-08D6-4170-AEE4-248EBD47C849}" type="pres">
      <dgm:prSet presAssocID="{C0FF2BAE-AF28-4591-A076-57D9C6BF0755}" presName="compNode" presStyleCnt="0"/>
      <dgm:spPr/>
    </dgm:pt>
    <dgm:pt modelId="{33AF587E-B938-4783-A54B-CA59CBF4F06E}" type="pres">
      <dgm:prSet presAssocID="{C0FF2BAE-AF28-4591-A076-57D9C6BF0755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9CD82819-3A0E-4626-B769-E75DFFF86BD0}" type="pres">
      <dgm:prSet presAssocID="{C0FF2BAE-AF28-4591-A076-57D9C6BF075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7C88D0-B115-4325-B05D-8543C5521FC8}" type="pres">
      <dgm:prSet presAssocID="{C0FF2BAE-AF28-4591-A076-57D9C6BF0755}" presName="spaceRect" presStyleCnt="0"/>
      <dgm:spPr/>
    </dgm:pt>
    <dgm:pt modelId="{FAA9E250-145E-46D0-A226-C7CE07716ED1}" type="pres">
      <dgm:prSet presAssocID="{C0FF2BAE-AF28-4591-A076-57D9C6BF0755}" presName="textRect" presStyleLbl="revTx" presStyleIdx="3" presStyleCnt="7">
        <dgm:presLayoutVars>
          <dgm:chMax val="1"/>
          <dgm:chPref val="1"/>
        </dgm:presLayoutVars>
      </dgm:prSet>
      <dgm:spPr/>
    </dgm:pt>
    <dgm:pt modelId="{1ECB7208-4B78-4857-96D9-EBC39F0BAE5C}" type="pres">
      <dgm:prSet presAssocID="{2B709303-0A1C-4D12-A4AB-C8DBE0DADF50}" presName="sibTrans" presStyleCnt="0"/>
      <dgm:spPr/>
    </dgm:pt>
    <dgm:pt modelId="{D6D55A86-62C7-44A9-91B9-6157A2D7395A}" type="pres">
      <dgm:prSet presAssocID="{7DB38384-0F56-45E0-90E1-7FB2EC32968B}" presName="compNode" presStyleCnt="0"/>
      <dgm:spPr/>
    </dgm:pt>
    <dgm:pt modelId="{B2602D4D-78E9-44F8-8AA4-E3A10945CAEE}" type="pres">
      <dgm:prSet presAssocID="{7DB38384-0F56-45E0-90E1-7FB2EC32968B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A3D65A4-89B3-4A9D-908B-111581BF932F}" type="pres">
      <dgm:prSet presAssocID="{7DB38384-0F56-45E0-90E1-7FB2EC32968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C3EFAC9-8F95-44A1-A313-0B558CDFD3ED}" type="pres">
      <dgm:prSet presAssocID="{7DB38384-0F56-45E0-90E1-7FB2EC32968B}" presName="spaceRect" presStyleCnt="0"/>
      <dgm:spPr/>
    </dgm:pt>
    <dgm:pt modelId="{9B05645A-03B3-4037-8B72-1A1808D1F03B}" type="pres">
      <dgm:prSet presAssocID="{7DB38384-0F56-45E0-90E1-7FB2EC32968B}" presName="textRect" presStyleLbl="revTx" presStyleIdx="4" presStyleCnt="7">
        <dgm:presLayoutVars>
          <dgm:chMax val="1"/>
          <dgm:chPref val="1"/>
        </dgm:presLayoutVars>
      </dgm:prSet>
      <dgm:spPr/>
    </dgm:pt>
    <dgm:pt modelId="{AF13911A-BD3A-44F2-9229-C1DDDFAE3A7B}" type="pres">
      <dgm:prSet presAssocID="{6B1010B4-078B-4DA3-B95E-65D0F461CDA3}" presName="sibTrans" presStyleCnt="0"/>
      <dgm:spPr/>
    </dgm:pt>
    <dgm:pt modelId="{71D0D436-09FA-4335-A93B-B190A5277B70}" type="pres">
      <dgm:prSet presAssocID="{C753B238-232F-4CC4-AAC1-40E19ACF4C3D}" presName="compNode" presStyleCnt="0"/>
      <dgm:spPr/>
    </dgm:pt>
    <dgm:pt modelId="{0024FB55-4982-4059-B78E-0B49B91EAD6E}" type="pres">
      <dgm:prSet presAssocID="{C753B238-232F-4CC4-AAC1-40E19ACF4C3D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9FB0957-C7A2-4EBC-BA91-34CB4CC5C2EA}" type="pres">
      <dgm:prSet presAssocID="{C753B238-232F-4CC4-AAC1-40E19ACF4C3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4F0CB3F7-C393-4617-935E-DC4FE9872486}" type="pres">
      <dgm:prSet presAssocID="{C753B238-232F-4CC4-AAC1-40E19ACF4C3D}" presName="spaceRect" presStyleCnt="0"/>
      <dgm:spPr/>
    </dgm:pt>
    <dgm:pt modelId="{9F531DA3-5344-44D4-BB4D-31364840F3E6}" type="pres">
      <dgm:prSet presAssocID="{C753B238-232F-4CC4-AAC1-40E19ACF4C3D}" presName="textRect" presStyleLbl="revTx" presStyleIdx="5" presStyleCnt="7">
        <dgm:presLayoutVars>
          <dgm:chMax val="1"/>
          <dgm:chPref val="1"/>
        </dgm:presLayoutVars>
      </dgm:prSet>
      <dgm:spPr/>
    </dgm:pt>
    <dgm:pt modelId="{C4871332-44DC-45D9-8DC7-B2DA036291C0}" type="pres">
      <dgm:prSet presAssocID="{46ED21EB-96C1-4DF7-B47E-86F2376585BF}" presName="sibTrans" presStyleCnt="0"/>
      <dgm:spPr/>
    </dgm:pt>
    <dgm:pt modelId="{BC786522-A6B6-4792-9155-DAF720B4C017}" type="pres">
      <dgm:prSet presAssocID="{84EFA2D8-970B-4B34-B830-9FC75B4053AF}" presName="compNode" presStyleCnt="0"/>
      <dgm:spPr/>
    </dgm:pt>
    <dgm:pt modelId="{BB468B9C-1FF6-45FE-97BE-4AE7BD7260E4}" type="pres">
      <dgm:prSet presAssocID="{84EFA2D8-970B-4B34-B830-9FC75B4053AF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A989131-4B70-4FC1-B906-2947B6B435DC}" type="pres">
      <dgm:prSet presAssocID="{84EFA2D8-970B-4B34-B830-9FC75B4053A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CD180ED-E953-4F6F-8192-73EB18003028}" type="pres">
      <dgm:prSet presAssocID="{84EFA2D8-970B-4B34-B830-9FC75B4053AF}" presName="spaceRect" presStyleCnt="0"/>
      <dgm:spPr/>
    </dgm:pt>
    <dgm:pt modelId="{79D20417-632D-430D-8943-3CF9AD9E526A}" type="pres">
      <dgm:prSet presAssocID="{84EFA2D8-970B-4B34-B830-9FC75B4053A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AA9C6F04-2951-48A0-AC26-73DA0191548B}" type="presOf" srcId="{C753B238-232F-4CC4-AAC1-40E19ACF4C3D}" destId="{9F531DA3-5344-44D4-BB4D-31364840F3E6}" srcOrd="0" destOrd="0" presId="urn:microsoft.com/office/officeart/2018/5/layout/IconLeafLabelList"/>
    <dgm:cxn modelId="{8D0DFF15-F46E-4B88-B3B4-30AE068EB571}" srcId="{4947E73B-0E64-4BFE-8ACA-4564D86327B1}" destId="{84EFA2D8-970B-4B34-B830-9FC75B4053AF}" srcOrd="6" destOrd="0" parTransId="{40BFF756-B33C-46D4-8CE5-B91104D8E8D6}" sibTransId="{3755CB5B-EA6A-477C-8734-CAA041206CBA}"/>
    <dgm:cxn modelId="{F0A6132A-7D80-4085-AC6C-A5A20150C010}" type="presOf" srcId="{539B34FD-F3B3-4ACC-BBAA-FEEEC3E99EE1}" destId="{B24A42FC-FC99-4158-8C73-85B4A758FB28}" srcOrd="0" destOrd="0" presId="urn:microsoft.com/office/officeart/2018/5/layout/IconLeafLabelList"/>
    <dgm:cxn modelId="{2A46733E-E01B-42D9-A7EC-B2733600A611}" srcId="{4947E73B-0E64-4BFE-8ACA-4564D86327B1}" destId="{C753B238-232F-4CC4-AAC1-40E19ACF4C3D}" srcOrd="5" destOrd="0" parTransId="{9773B038-FED7-41B4-81BB-CBBB492E2F79}" sibTransId="{46ED21EB-96C1-4DF7-B47E-86F2376585BF}"/>
    <dgm:cxn modelId="{62AD665E-2883-428B-B220-08CCBA792663}" type="presOf" srcId="{4947E73B-0E64-4BFE-8ACA-4564D86327B1}" destId="{15A99B4B-DECF-4F91-8CF5-812124D83607}" srcOrd="0" destOrd="0" presId="urn:microsoft.com/office/officeart/2018/5/layout/IconLeafLabelList"/>
    <dgm:cxn modelId="{A0348367-79CB-4866-9527-FE6D7C9F73FE}" type="presOf" srcId="{84EFA2D8-970B-4B34-B830-9FC75B4053AF}" destId="{79D20417-632D-430D-8943-3CF9AD9E526A}" srcOrd="0" destOrd="0" presId="urn:microsoft.com/office/officeart/2018/5/layout/IconLeafLabelList"/>
    <dgm:cxn modelId="{D535E569-55F7-4D49-8C5F-6CC80BE7CE83}" type="presOf" srcId="{C0FF2BAE-AF28-4591-A076-57D9C6BF0755}" destId="{FAA9E250-145E-46D0-A226-C7CE07716ED1}" srcOrd="0" destOrd="0" presId="urn:microsoft.com/office/officeart/2018/5/layout/IconLeafLabelList"/>
    <dgm:cxn modelId="{AC6E9C84-09C8-421A-8307-053C4244D630}" srcId="{4947E73B-0E64-4BFE-8ACA-4564D86327B1}" destId="{C78AEB92-DC13-4A70-9B91-F32CC50822BB}" srcOrd="0" destOrd="0" parTransId="{ED5EC393-BBC1-4242-83AA-6043725D1270}" sibTransId="{EC86F55A-96E2-49D3-BDE4-ADDE384D922C}"/>
    <dgm:cxn modelId="{6ABA2D95-7D40-44C2-89F8-AF5E050C5E11}" type="presOf" srcId="{C78AEB92-DC13-4A70-9B91-F32CC50822BB}" destId="{57BE455B-3B91-439D-A473-880975CC3735}" srcOrd="0" destOrd="0" presId="urn:microsoft.com/office/officeart/2018/5/layout/IconLeafLabelList"/>
    <dgm:cxn modelId="{6633F3A4-D357-4C59-A613-BB68CC9575D3}" srcId="{4947E73B-0E64-4BFE-8ACA-4564D86327B1}" destId="{7DB38384-0F56-45E0-90E1-7FB2EC32968B}" srcOrd="4" destOrd="0" parTransId="{742380B2-FBE9-4684-9C32-331F1B0BE643}" sibTransId="{6B1010B4-078B-4DA3-B95E-65D0F461CDA3}"/>
    <dgm:cxn modelId="{20522FC9-934E-4868-A0ED-F1D079C95E37}" type="presOf" srcId="{7DB38384-0F56-45E0-90E1-7FB2EC32968B}" destId="{9B05645A-03B3-4037-8B72-1A1808D1F03B}" srcOrd="0" destOrd="0" presId="urn:microsoft.com/office/officeart/2018/5/layout/IconLeafLabelList"/>
    <dgm:cxn modelId="{560B86CC-8CF2-4AF0-9902-AFB9715B0573}" srcId="{4947E73B-0E64-4BFE-8ACA-4564D86327B1}" destId="{539B34FD-F3B3-4ACC-BBAA-FEEEC3E99EE1}" srcOrd="1" destOrd="0" parTransId="{36503097-8C11-4C62-B405-702A4ED69A1E}" sibTransId="{9EF2AD15-6959-404B-9B84-0607D6B7B6B0}"/>
    <dgm:cxn modelId="{251F18D5-7E94-462D-94EE-1DBAACC9B7E8}" srcId="{4947E73B-0E64-4BFE-8ACA-4564D86327B1}" destId="{C0FF2BAE-AF28-4591-A076-57D9C6BF0755}" srcOrd="3" destOrd="0" parTransId="{75E3092A-456F-419E-A004-F99918B42C14}" sibTransId="{2B709303-0A1C-4D12-A4AB-C8DBE0DADF50}"/>
    <dgm:cxn modelId="{693CADDB-CF4D-4CFE-9280-28A062CE683A}" type="presOf" srcId="{81EFD55D-C1CE-4A0E-9D72-E88A6C3556A5}" destId="{C41CC642-2276-48A2-9D4B-5C49C09ABE94}" srcOrd="0" destOrd="0" presId="urn:microsoft.com/office/officeart/2018/5/layout/IconLeafLabelList"/>
    <dgm:cxn modelId="{0D2183E6-2953-4EA1-9C39-A705031D238B}" srcId="{4947E73B-0E64-4BFE-8ACA-4564D86327B1}" destId="{81EFD55D-C1CE-4A0E-9D72-E88A6C3556A5}" srcOrd="2" destOrd="0" parTransId="{C456172F-6D37-4AB6-9848-0ABC129529EE}" sibTransId="{B40CCD64-77FE-4395-BA04-28C6F6B399B8}"/>
    <dgm:cxn modelId="{DBD4C0C7-85BF-4356-8565-BEF8134F890E}" type="presParOf" srcId="{15A99B4B-DECF-4F91-8CF5-812124D83607}" destId="{A7100297-C57C-4573-A3B0-0A7CAC4CDBDA}" srcOrd="0" destOrd="0" presId="urn:microsoft.com/office/officeart/2018/5/layout/IconLeafLabelList"/>
    <dgm:cxn modelId="{3F399E8E-9B08-4861-A26C-3596AAB931F0}" type="presParOf" srcId="{A7100297-C57C-4573-A3B0-0A7CAC4CDBDA}" destId="{B193677E-5F56-4D23-ABA3-9234DB360F63}" srcOrd="0" destOrd="0" presId="urn:microsoft.com/office/officeart/2018/5/layout/IconLeafLabelList"/>
    <dgm:cxn modelId="{CBC2A01C-77BC-4453-A524-EAEAE2975B0B}" type="presParOf" srcId="{A7100297-C57C-4573-A3B0-0A7CAC4CDBDA}" destId="{43323CE1-0F9C-4268-BE36-B05342FB0C93}" srcOrd="1" destOrd="0" presId="urn:microsoft.com/office/officeart/2018/5/layout/IconLeafLabelList"/>
    <dgm:cxn modelId="{3D4F1C15-B129-4D0E-81D8-7EEAD8D8F9FC}" type="presParOf" srcId="{A7100297-C57C-4573-A3B0-0A7CAC4CDBDA}" destId="{47F4ADAA-E872-4808-B431-7E8902E2958E}" srcOrd="2" destOrd="0" presId="urn:microsoft.com/office/officeart/2018/5/layout/IconLeafLabelList"/>
    <dgm:cxn modelId="{278CE956-5D34-46A3-B472-7357B51DC4DD}" type="presParOf" srcId="{A7100297-C57C-4573-A3B0-0A7CAC4CDBDA}" destId="{57BE455B-3B91-439D-A473-880975CC3735}" srcOrd="3" destOrd="0" presId="urn:microsoft.com/office/officeart/2018/5/layout/IconLeafLabelList"/>
    <dgm:cxn modelId="{181806D3-AC49-4699-B3F5-CBB1355CA635}" type="presParOf" srcId="{15A99B4B-DECF-4F91-8CF5-812124D83607}" destId="{5364C3AC-68E2-4EA5-B336-C333609E78FD}" srcOrd="1" destOrd="0" presId="urn:microsoft.com/office/officeart/2018/5/layout/IconLeafLabelList"/>
    <dgm:cxn modelId="{9C889EB2-594B-48EE-8E0B-A4BD44E5A117}" type="presParOf" srcId="{15A99B4B-DECF-4F91-8CF5-812124D83607}" destId="{6D238F87-CB83-4F20-ABC5-F44499FEC1C9}" srcOrd="2" destOrd="0" presId="urn:microsoft.com/office/officeart/2018/5/layout/IconLeafLabelList"/>
    <dgm:cxn modelId="{AAC47629-A7C7-459D-AEF4-E980CA936618}" type="presParOf" srcId="{6D238F87-CB83-4F20-ABC5-F44499FEC1C9}" destId="{2406FC01-B5F6-4D73-8DE7-35CFD9D7FD50}" srcOrd="0" destOrd="0" presId="urn:microsoft.com/office/officeart/2018/5/layout/IconLeafLabelList"/>
    <dgm:cxn modelId="{27D61A87-74C4-4EEC-B15B-B0A3F1F617F5}" type="presParOf" srcId="{6D238F87-CB83-4F20-ABC5-F44499FEC1C9}" destId="{053C29CF-4A93-4B12-8059-1A179649C9FA}" srcOrd="1" destOrd="0" presId="urn:microsoft.com/office/officeart/2018/5/layout/IconLeafLabelList"/>
    <dgm:cxn modelId="{44B853D8-1E9B-4AC5-A005-AEF80FF13511}" type="presParOf" srcId="{6D238F87-CB83-4F20-ABC5-F44499FEC1C9}" destId="{48494256-20CF-4276-99AE-4F07F06EBC62}" srcOrd="2" destOrd="0" presId="urn:microsoft.com/office/officeart/2018/5/layout/IconLeafLabelList"/>
    <dgm:cxn modelId="{00D46871-202E-4A3C-A35D-EE370488725C}" type="presParOf" srcId="{6D238F87-CB83-4F20-ABC5-F44499FEC1C9}" destId="{B24A42FC-FC99-4158-8C73-85B4A758FB28}" srcOrd="3" destOrd="0" presId="urn:microsoft.com/office/officeart/2018/5/layout/IconLeafLabelList"/>
    <dgm:cxn modelId="{32235D77-34DB-4480-AF21-A4016EDB25BB}" type="presParOf" srcId="{15A99B4B-DECF-4F91-8CF5-812124D83607}" destId="{4B15D244-9903-4EF6-90D7-C98B3EAB6616}" srcOrd="3" destOrd="0" presId="urn:microsoft.com/office/officeart/2018/5/layout/IconLeafLabelList"/>
    <dgm:cxn modelId="{E8AD1C0D-8F1D-4851-A0B3-214EC132349D}" type="presParOf" srcId="{15A99B4B-DECF-4F91-8CF5-812124D83607}" destId="{E2509920-A61C-4669-A402-3B620824C7AF}" srcOrd="4" destOrd="0" presId="urn:microsoft.com/office/officeart/2018/5/layout/IconLeafLabelList"/>
    <dgm:cxn modelId="{12D6BF3C-2A88-43C3-8016-420551484AF3}" type="presParOf" srcId="{E2509920-A61C-4669-A402-3B620824C7AF}" destId="{6929CC46-CC82-479E-98B6-FCB1240237C2}" srcOrd="0" destOrd="0" presId="urn:microsoft.com/office/officeart/2018/5/layout/IconLeafLabelList"/>
    <dgm:cxn modelId="{E23129F0-1F2A-4657-B375-067E3849E177}" type="presParOf" srcId="{E2509920-A61C-4669-A402-3B620824C7AF}" destId="{423927FE-8F5E-4F8A-9660-D4F9A026E951}" srcOrd="1" destOrd="0" presId="urn:microsoft.com/office/officeart/2018/5/layout/IconLeafLabelList"/>
    <dgm:cxn modelId="{C0621314-BE64-486E-81F3-D6E5A2FBE8C0}" type="presParOf" srcId="{E2509920-A61C-4669-A402-3B620824C7AF}" destId="{2A51AB86-7E48-48CB-A6CE-72246CC9F004}" srcOrd="2" destOrd="0" presId="urn:microsoft.com/office/officeart/2018/5/layout/IconLeafLabelList"/>
    <dgm:cxn modelId="{1701CFF4-7953-4EB7-B0C8-58C5FAB94BE8}" type="presParOf" srcId="{E2509920-A61C-4669-A402-3B620824C7AF}" destId="{C41CC642-2276-48A2-9D4B-5C49C09ABE94}" srcOrd="3" destOrd="0" presId="urn:microsoft.com/office/officeart/2018/5/layout/IconLeafLabelList"/>
    <dgm:cxn modelId="{C1753C08-FC12-465D-BDD3-F852832605FC}" type="presParOf" srcId="{15A99B4B-DECF-4F91-8CF5-812124D83607}" destId="{85BEF974-C48F-4881-A4E3-882B25E5000F}" srcOrd="5" destOrd="0" presId="urn:microsoft.com/office/officeart/2018/5/layout/IconLeafLabelList"/>
    <dgm:cxn modelId="{F6F0C258-D24A-4BDE-8973-37C39B42191B}" type="presParOf" srcId="{15A99B4B-DECF-4F91-8CF5-812124D83607}" destId="{31D5FADB-08D6-4170-AEE4-248EBD47C849}" srcOrd="6" destOrd="0" presId="urn:microsoft.com/office/officeart/2018/5/layout/IconLeafLabelList"/>
    <dgm:cxn modelId="{19CCF84F-850F-46C4-9317-2E7B7591316F}" type="presParOf" srcId="{31D5FADB-08D6-4170-AEE4-248EBD47C849}" destId="{33AF587E-B938-4783-A54B-CA59CBF4F06E}" srcOrd="0" destOrd="0" presId="urn:microsoft.com/office/officeart/2018/5/layout/IconLeafLabelList"/>
    <dgm:cxn modelId="{8A0C2E8C-A53D-4005-A21A-34BB54E7C4FF}" type="presParOf" srcId="{31D5FADB-08D6-4170-AEE4-248EBD47C849}" destId="{9CD82819-3A0E-4626-B769-E75DFFF86BD0}" srcOrd="1" destOrd="0" presId="urn:microsoft.com/office/officeart/2018/5/layout/IconLeafLabelList"/>
    <dgm:cxn modelId="{DD096BB8-0E36-4FAC-8422-DFAD817BA798}" type="presParOf" srcId="{31D5FADB-08D6-4170-AEE4-248EBD47C849}" destId="{FA7C88D0-B115-4325-B05D-8543C5521FC8}" srcOrd="2" destOrd="0" presId="urn:microsoft.com/office/officeart/2018/5/layout/IconLeafLabelList"/>
    <dgm:cxn modelId="{D9687806-34FA-41F2-8980-F9C63C45541C}" type="presParOf" srcId="{31D5FADB-08D6-4170-AEE4-248EBD47C849}" destId="{FAA9E250-145E-46D0-A226-C7CE07716ED1}" srcOrd="3" destOrd="0" presId="urn:microsoft.com/office/officeart/2018/5/layout/IconLeafLabelList"/>
    <dgm:cxn modelId="{264F012B-1E03-41E3-95F1-3BDDB820DE91}" type="presParOf" srcId="{15A99B4B-DECF-4F91-8CF5-812124D83607}" destId="{1ECB7208-4B78-4857-96D9-EBC39F0BAE5C}" srcOrd="7" destOrd="0" presId="urn:microsoft.com/office/officeart/2018/5/layout/IconLeafLabelList"/>
    <dgm:cxn modelId="{C4620513-B178-4A11-B356-F3FE0AC0AE54}" type="presParOf" srcId="{15A99B4B-DECF-4F91-8CF5-812124D83607}" destId="{D6D55A86-62C7-44A9-91B9-6157A2D7395A}" srcOrd="8" destOrd="0" presId="urn:microsoft.com/office/officeart/2018/5/layout/IconLeafLabelList"/>
    <dgm:cxn modelId="{40DFA471-034A-4442-A0B9-5625E76F14BD}" type="presParOf" srcId="{D6D55A86-62C7-44A9-91B9-6157A2D7395A}" destId="{B2602D4D-78E9-44F8-8AA4-E3A10945CAEE}" srcOrd="0" destOrd="0" presId="urn:microsoft.com/office/officeart/2018/5/layout/IconLeafLabelList"/>
    <dgm:cxn modelId="{DAA9CD6D-DFB9-49F5-B992-F052FA334A35}" type="presParOf" srcId="{D6D55A86-62C7-44A9-91B9-6157A2D7395A}" destId="{0A3D65A4-89B3-4A9D-908B-111581BF932F}" srcOrd="1" destOrd="0" presId="urn:microsoft.com/office/officeart/2018/5/layout/IconLeafLabelList"/>
    <dgm:cxn modelId="{F53DEC69-B027-43D0-BCF3-506E35F53E7E}" type="presParOf" srcId="{D6D55A86-62C7-44A9-91B9-6157A2D7395A}" destId="{FC3EFAC9-8F95-44A1-A313-0B558CDFD3ED}" srcOrd="2" destOrd="0" presId="urn:microsoft.com/office/officeart/2018/5/layout/IconLeafLabelList"/>
    <dgm:cxn modelId="{BA440AF8-7D4D-437B-868E-9C6355E75569}" type="presParOf" srcId="{D6D55A86-62C7-44A9-91B9-6157A2D7395A}" destId="{9B05645A-03B3-4037-8B72-1A1808D1F03B}" srcOrd="3" destOrd="0" presId="urn:microsoft.com/office/officeart/2018/5/layout/IconLeafLabelList"/>
    <dgm:cxn modelId="{89A99754-4593-4105-AD25-9C7219B0A3BA}" type="presParOf" srcId="{15A99B4B-DECF-4F91-8CF5-812124D83607}" destId="{AF13911A-BD3A-44F2-9229-C1DDDFAE3A7B}" srcOrd="9" destOrd="0" presId="urn:microsoft.com/office/officeart/2018/5/layout/IconLeafLabelList"/>
    <dgm:cxn modelId="{6AF88C4B-569A-4432-9E4F-618E1DEE7E3F}" type="presParOf" srcId="{15A99B4B-DECF-4F91-8CF5-812124D83607}" destId="{71D0D436-09FA-4335-A93B-B190A5277B70}" srcOrd="10" destOrd="0" presId="urn:microsoft.com/office/officeart/2018/5/layout/IconLeafLabelList"/>
    <dgm:cxn modelId="{A92B0B52-2300-4CC6-B24D-24948ED41553}" type="presParOf" srcId="{71D0D436-09FA-4335-A93B-B190A5277B70}" destId="{0024FB55-4982-4059-B78E-0B49B91EAD6E}" srcOrd="0" destOrd="0" presId="urn:microsoft.com/office/officeart/2018/5/layout/IconLeafLabelList"/>
    <dgm:cxn modelId="{4DEFA27D-A839-4FD9-9483-656DFE5274E9}" type="presParOf" srcId="{71D0D436-09FA-4335-A93B-B190A5277B70}" destId="{19FB0957-C7A2-4EBC-BA91-34CB4CC5C2EA}" srcOrd="1" destOrd="0" presId="urn:microsoft.com/office/officeart/2018/5/layout/IconLeafLabelList"/>
    <dgm:cxn modelId="{A82A4A9F-7E17-464F-9A49-50CAEA9E7289}" type="presParOf" srcId="{71D0D436-09FA-4335-A93B-B190A5277B70}" destId="{4F0CB3F7-C393-4617-935E-DC4FE9872486}" srcOrd="2" destOrd="0" presId="urn:microsoft.com/office/officeart/2018/5/layout/IconLeafLabelList"/>
    <dgm:cxn modelId="{87C68808-85C1-471A-BDB7-EF80E24DC936}" type="presParOf" srcId="{71D0D436-09FA-4335-A93B-B190A5277B70}" destId="{9F531DA3-5344-44D4-BB4D-31364840F3E6}" srcOrd="3" destOrd="0" presId="urn:microsoft.com/office/officeart/2018/5/layout/IconLeafLabelList"/>
    <dgm:cxn modelId="{0ED43FC0-5E81-4259-A3A6-C9BC7E93DDE7}" type="presParOf" srcId="{15A99B4B-DECF-4F91-8CF5-812124D83607}" destId="{C4871332-44DC-45D9-8DC7-B2DA036291C0}" srcOrd="11" destOrd="0" presId="urn:microsoft.com/office/officeart/2018/5/layout/IconLeafLabelList"/>
    <dgm:cxn modelId="{8C6D542F-C3A4-4139-8A1F-271D971DFF54}" type="presParOf" srcId="{15A99B4B-DECF-4F91-8CF5-812124D83607}" destId="{BC786522-A6B6-4792-9155-DAF720B4C017}" srcOrd="12" destOrd="0" presId="urn:microsoft.com/office/officeart/2018/5/layout/IconLeafLabelList"/>
    <dgm:cxn modelId="{E2878338-7F89-4448-94CB-22D4C1E5B997}" type="presParOf" srcId="{BC786522-A6B6-4792-9155-DAF720B4C017}" destId="{BB468B9C-1FF6-45FE-97BE-4AE7BD7260E4}" srcOrd="0" destOrd="0" presId="urn:microsoft.com/office/officeart/2018/5/layout/IconLeafLabelList"/>
    <dgm:cxn modelId="{6146FF9A-C5D2-4440-8E67-C13202820A00}" type="presParOf" srcId="{BC786522-A6B6-4792-9155-DAF720B4C017}" destId="{3A989131-4B70-4FC1-B906-2947B6B435DC}" srcOrd="1" destOrd="0" presId="urn:microsoft.com/office/officeart/2018/5/layout/IconLeafLabelList"/>
    <dgm:cxn modelId="{C06B9399-A938-45C8-B005-031C7F68996F}" type="presParOf" srcId="{BC786522-A6B6-4792-9155-DAF720B4C017}" destId="{0CD180ED-E953-4F6F-8192-73EB18003028}" srcOrd="2" destOrd="0" presId="urn:microsoft.com/office/officeart/2018/5/layout/IconLeafLabelList"/>
    <dgm:cxn modelId="{6327C97E-C553-467C-8067-A77A71B0F628}" type="presParOf" srcId="{BC786522-A6B6-4792-9155-DAF720B4C017}" destId="{79D20417-632D-430D-8943-3CF9AD9E526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80A7B5-535C-4624-AC51-81C1B10F11C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BEF8D8B-9B86-499B-BCCD-3080F26965B1}">
      <dgm:prSet/>
      <dgm:spPr/>
      <dgm:t>
        <a:bodyPr/>
        <a:lstStyle/>
        <a:p>
          <a:r>
            <a:rPr lang="en-US"/>
            <a:t>Increased Access Speed</a:t>
          </a:r>
        </a:p>
      </dgm:t>
    </dgm:pt>
    <dgm:pt modelId="{707EE7AD-B3C2-4F4B-B2C2-735B14307E0C}" type="parTrans" cxnId="{FEAC4703-A622-44E6-BB32-E75B842A05FB}">
      <dgm:prSet/>
      <dgm:spPr/>
      <dgm:t>
        <a:bodyPr/>
        <a:lstStyle/>
        <a:p>
          <a:endParaRPr lang="en-US"/>
        </a:p>
      </dgm:t>
    </dgm:pt>
    <dgm:pt modelId="{AAA4B7F8-75E6-4823-8D9E-022A7237B5DD}" type="sibTrans" cxnId="{FEAC4703-A622-44E6-BB32-E75B842A05FB}">
      <dgm:prSet/>
      <dgm:spPr/>
      <dgm:t>
        <a:bodyPr/>
        <a:lstStyle/>
        <a:p>
          <a:endParaRPr lang="en-US"/>
        </a:p>
      </dgm:t>
    </dgm:pt>
    <dgm:pt modelId="{95EFDBFE-E26B-4425-89E6-AB85997DCBB6}">
      <dgm:prSet/>
      <dgm:spPr/>
      <dgm:t>
        <a:bodyPr/>
        <a:lstStyle/>
        <a:p>
          <a:r>
            <a:rPr lang="en-US"/>
            <a:t>Improved CPU Utilization</a:t>
          </a:r>
        </a:p>
      </dgm:t>
    </dgm:pt>
    <dgm:pt modelId="{9F01BF80-7327-45BF-B300-D20C9F51FD5E}" type="parTrans" cxnId="{000AD0F9-454D-4EDF-AB2A-BBF5B8B2D9BD}">
      <dgm:prSet/>
      <dgm:spPr/>
      <dgm:t>
        <a:bodyPr/>
        <a:lstStyle/>
        <a:p>
          <a:endParaRPr lang="en-US"/>
        </a:p>
      </dgm:t>
    </dgm:pt>
    <dgm:pt modelId="{D2A668B7-92F1-43DE-9861-172459CA5A99}" type="sibTrans" cxnId="{000AD0F9-454D-4EDF-AB2A-BBF5B8B2D9BD}">
      <dgm:prSet/>
      <dgm:spPr/>
      <dgm:t>
        <a:bodyPr/>
        <a:lstStyle/>
        <a:p>
          <a:endParaRPr lang="en-US"/>
        </a:p>
      </dgm:t>
    </dgm:pt>
    <dgm:pt modelId="{636586FD-780F-46CD-9C5C-A73C8AF8A483}">
      <dgm:prSet/>
      <dgm:spPr/>
      <dgm:t>
        <a:bodyPr/>
        <a:lstStyle/>
        <a:p>
          <a:r>
            <a:rPr lang="en-US"/>
            <a:t>Enhanced System Performance</a:t>
          </a:r>
        </a:p>
      </dgm:t>
    </dgm:pt>
    <dgm:pt modelId="{8A0EE946-F35D-4539-9762-4ECB53D68ECD}" type="parTrans" cxnId="{92A6C01A-B895-420E-B2F8-7FA87AFE6438}">
      <dgm:prSet/>
      <dgm:spPr/>
      <dgm:t>
        <a:bodyPr/>
        <a:lstStyle/>
        <a:p>
          <a:endParaRPr lang="en-US"/>
        </a:p>
      </dgm:t>
    </dgm:pt>
    <dgm:pt modelId="{3F56BF40-733B-47EE-9777-1D71F2E22417}" type="sibTrans" cxnId="{92A6C01A-B895-420E-B2F8-7FA87AFE6438}">
      <dgm:prSet/>
      <dgm:spPr/>
      <dgm:t>
        <a:bodyPr/>
        <a:lstStyle/>
        <a:p>
          <a:endParaRPr lang="en-US"/>
        </a:p>
      </dgm:t>
    </dgm:pt>
    <dgm:pt modelId="{48ECE930-9162-490A-8F4F-F94A99E271C2}">
      <dgm:prSet/>
      <dgm:spPr/>
      <dgm:t>
        <a:bodyPr/>
        <a:lstStyle/>
        <a:p>
          <a:r>
            <a:rPr lang="en-US"/>
            <a:t>Mitigation of Memory Bottlenecks</a:t>
          </a:r>
        </a:p>
      </dgm:t>
    </dgm:pt>
    <dgm:pt modelId="{E648BAE3-6941-44C5-9BAE-4A7A02386E9C}" type="parTrans" cxnId="{1939F2F6-D9AD-409B-BFF6-C7DFB6E96DD2}">
      <dgm:prSet/>
      <dgm:spPr/>
      <dgm:t>
        <a:bodyPr/>
        <a:lstStyle/>
        <a:p>
          <a:endParaRPr lang="en-US"/>
        </a:p>
      </dgm:t>
    </dgm:pt>
    <dgm:pt modelId="{27DF6913-1251-4ED3-B9CB-B1A0C29D2CAB}" type="sibTrans" cxnId="{1939F2F6-D9AD-409B-BFF6-C7DFB6E96DD2}">
      <dgm:prSet/>
      <dgm:spPr/>
      <dgm:t>
        <a:bodyPr/>
        <a:lstStyle/>
        <a:p>
          <a:endParaRPr lang="en-US"/>
        </a:p>
      </dgm:t>
    </dgm:pt>
    <dgm:pt modelId="{8993C9B6-6B71-4077-ADEE-8B5CE49E8760}">
      <dgm:prSet/>
      <dgm:spPr/>
      <dgm:t>
        <a:bodyPr/>
        <a:lstStyle/>
        <a:p>
          <a:r>
            <a:rPr lang="en-US"/>
            <a:t>Efficient Memory Hierarchy</a:t>
          </a:r>
        </a:p>
      </dgm:t>
    </dgm:pt>
    <dgm:pt modelId="{A61C492D-15D6-484A-AF74-F2A5AE8D1005}" type="parTrans" cxnId="{8016E171-C364-4820-A2E4-A5FB9A5A87F7}">
      <dgm:prSet/>
      <dgm:spPr/>
      <dgm:t>
        <a:bodyPr/>
        <a:lstStyle/>
        <a:p>
          <a:endParaRPr lang="en-US"/>
        </a:p>
      </dgm:t>
    </dgm:pt>
    <dgm:pt modelId="{228DB9F1-FAB2-40AB-8CB9-B5577A9CCB66}" type="sibTrans" cxnId="{8016E171-C364-4820-A2E4-A5FB9A5A87F7}">
      <dgm:prSet/>
      <dgm:spPr/>
      <dgm:t>
        <a:bodyPr/>
        <a:lstStyle/>
        <a:p>
          <a:endParaRPr lang="en-US"/>
        </a:p>
      </dgm:t>
    </dgm:pt>
    <dgm:pt modelId="{DCC0BE35-1F17-47E0-A699-ED161DA45D71}" type="pres">
      <dgm:prSet presAssocID="{2F80A7B5-535C-4624-AC51-81C1B10F11C9}" presName="diagram" presStyleCnt="0">
        <dgm:presLayoutVars>
          <dgm:dir/>
          <dgm:resizeHandles val="exact"/>
        </dgm:presLayoutVars>
      </dgm:prSet>
      <dgm:spPr/>
    </dgm:pt>
    <dgm:pt modelId="{F3E24371-BF47-4C29-B293-9042DE883D70}" type="pres">
      <dgm:prSet presAssocID="{2BEF8D8B-9B86-499B-BCCD-3080F26965B1}" presName="node" presStyleLbl="node1" presStyleIdx="0" presStyleCnt="5">
        <dgm:presLayoutVars>
          <dgm:bulletEnabled val="1"/>
        </dgm:presLayoutVars>
      </dgm:prSet>
      <dgm:spPr/>
    </dgm:pt>
    <dgm:pt modelId="{EEBDC2F0-829F-4CE0-97F4-81B590199726}" type="pres">
      <dgm:prSet presAssocID="{AAA4B7F8-75E6-4823-8D9E-022A7237B5DD}" presName="sibTrans" presStyleCnt="0"/>
      <dgm:spPr/>
    </dgm:pt>
    <dgm:pt modelId="{5F2BB38A-E31A-4C76-8568-79F9D0E0BC96}" type="pres">
      <dgm:prSet presAssocID="{95EFDBFE-E26B-4425-89E6-AB85997DCBB6}" presName="node" presStyleLbl="node1" presStyleIdx="1" presStyleCnt="5">
        <dgm:presLayoutVars>
          <dgm:bulletEnabled val="1"/>
        </dgm:presLayoutVars>
      </dgm:prSet>
      <dgm:spPr/>
    </dgm:pt>
    <dgm:pt modelId="{6AE41CBA-E879-4872-AA98-78A9F35DB1C3}" type="pres">
      <dgm:prSet presAssocID="{D2A668B7-92F1-43DE-9861-172459CA5A99}" presName="sibTrans" presStyleCnt="0"/>
      <dgm:spPr/>
    </dgm:pt>
    <dgm:pt modelId="{EB109266-2224-4EAF-AEDB-B45806451B98}" type="pres">
      <dgm:prSet presAssocID="{636586FD-780F-46CD-9C5C-A73C8AF8A483}" presName="node" presStyleLbl="node1" presStyleIdx="2" presStyleCnt="5">
        <dgm:presLayoutVars>
          <dgm:bulletEnabled val="1"/>
        </dgm:presLayoutVars>
      </dgm:prSet>
      <dgm:spPr/>
    </dgm:pt>
    <dgm:pt modelId="{67000C37-DC29-44F1-A878-19050F504028}" type="pres">
      <dgm:prSet presAssocID="{3F56BF40-733B-47EE-9777-1D71F2E22417}" presName="sibTrans" presStyleCnt="0"/>
      <dgm:spPr/>
    </dgm:pt>
    <dgm:pt modelId="{33625241-3346-48FD-B470-C0397DC73338}" type="pres">
      <dgm:prSet presAssocID="{48ECE930-9162-490A-8F4F-F94A99E271C2}" presName="node" presStyleLbl="node1" presStyleIdx="3" presStyleCnt="5">
        <dgm:presLayoutVars>
          <dgm:bulletEnabled val="1"/>
        </dgm:presLayoutVars>
      </dgm:prSet>
      <dgm:spPr/>
    </dgm:pt>
    <dgm:pt modelId="{459F6204-7451-4E9D-8D06-30F05675A060}" type="pres">
      <dgm:prSet presAssocID="{27DF6913-1251-4ED3-B9CB-B1A0C29D2CAB}" presName="sibTrans" presStyleCnt="0"/>
      <dgm:spPr/>
    </dgm:pt>
    <dgm:pt modelId="{88717E7C-2AEA-4213-A026-2A10EC142A9A}" type="pres">
      <dgm:prSet presAssocID="{8993C9B6-6B71-4077-ADEE-8B5CE49E8760}" presName="node" presStyleLbl="node1" presStyleIdx="4" presStyleCnt="5">
        <dgm:presLayoutVars>
          <dgm:bulletEnabled val="1"/>
        </dgm:presLayoutVars>
      </dgm:prSet>
      <dgm:spPr/>
    </dgm:pt>
  </dgm:ptLst>
  <dgm:cxnLst>
    <dgm:cxn modelId="{FEAC4703-A622-44E6-BB32-E75B842A05FB}" srcId="{2F80A7B5-535C-4624-AC51-81C1B10F11C9}" destId="{2BEF8D8B-9B86-499B-BCCD-3080F26965B1}" srcOrd="0" destOrd="0" parTransId="{707EE7AD-B3C2-4F4B-B2C2-735B14307E0C}" sibTransId="{AAA4B7F8-75E6-4823-8D9E-022A7237B5DD}"/>
    <dgm:cxn modelId="{92A6C01A-B895-420E-B2F8-7FA87AFE6438}" srcId="{2F80A7B5-535C-4624-AC51-81C1B10F11C9}" destId="{636586FD-780F-46CD-9C5C-A73C8AF8A483}" srcOrd="2" destOrd="0" parTransId="{8A0EE946-F35D-4539-9762-4ECB53D68ECD}" sibTransId="{3F56BF40-733B-47EE-9777-1D71F2E22417}"/>
    <dgm:cxn modelId="{FD279E35-7C5B-469A-BAA9-59AC54A884D2}" type="presOf" srcId="{636586FD-780F-46CD-9C5C-A73C8AF8A483}" destId="{EB109266-2224-4EAF-AEDB-B45806451B98}" srcOrd="0" destOrd="0" presId="urn:microsoft.com/office/officeart/2005/8/layout/default"/>
    <dgm:cxn modelId="{9A0AA437-43E2-4016-A2FE-0504B836B612}" type="presOf" srcId="{8993C9B6-6B71-4077-ADEE-8B5CE49E8760}" destId="{88717E7C-2AEA-4213-A026-2A10EC142A9A}" srcOrd="0" destOrd="0" presId="urn:microsoft.com/office/officeart/2005/8/layout/default"/>
    <dgm:cxn modelId="{E9338A49-2489-4B2F-AC18-B7DCF4A365D5}" type="presOf" srcId="{2F80A7B5-535C-4624-AC51-81C1B10F11C9}" destId="{DCC0BE35-1F17-47E0-A699-ED161DA45D71}" srcOrd="0" destOrd="0" presId="urn:microsoft.com/office/officeart/2005/8/layout/default"/>
    <dgm:cxn modelId="{8016E171-C364-4820-A2E4-A5FB9A5A87F7}" srcId="{2F80A7B5-535C-4624-AC51-81C1B10F11C9}" destId="{8993C9B6-6B71-4077-ADEE-8B5CE49E8760}" srcOrd="4" destOrd="0" parTransId="{A61C492D-15D6-484A-AF74-F2A5AE8D1005}" sibTransId="{228DB9F1-FAB2-40AB-8CB9-B5577A9CCB66}"/>
    <dgm:cxn modelId="{6ED229C7-FCAE-4CCF-9730-54E62BBB7A44}" type="presOf" srcId="{48ECE930-9162-490A-8F4F-F94A99E271C2}" destId="{33625241-3346-48FD-B470-C0397DC73338}" srcOrd="0" destOrd="0" presId="urn:microsoft.com/office/officeart/2005/8/layout/default"/>
    <dgm:cxn modelId="{20F5B0DA-AD2E-4F2E-92B9-3BFB6E7BDA73}" type="presOf" srcId="{95EFDBFE-E26B-4425-89E6-AB85997DCBB6}" destId="{5F2BB38A-E31A-4C76-8568-79F9D0E0BC96}" srcOrd="0" destOrd="0" presId="urn:microsoft.com/office/officeart/2005/8/layout/default"/>
    <dgm:cxn modelId="{F5E97EF2-8BA1-4E63-9457-497586570985}" type="presOf" srcId="{2BEF8D8B-9B86-499B-BCCD-3080F26965B1}" destId="{F3E24371-BF47-4C29-B293-9042DE883D70}" srcOrd="0" destOrd="0" presId="urn:microsoft.com/office/officeart/2005/8/layout/default"/>
    <dgm:cxn modelId="{1939F2F6-D9AD-409B-BFF6-C7DFB6E96DD2}" srcId="{2F80A7B5-535C-4624-AC51-81C1B10F11C9}" destId="{48ECE930-9162-490A-8F4F-F94A99E271C2}" srcOrd="3" destOrd="0" parTransId="{E648BAE3-6941-44C5-9BAE-4A7A02386E9C}" sibTransId="{27DF6913-1251-4ED3-B9CB-B1A0C29D2CAB}"/>
    <dgm:cxn modelId="{000AD0F9-454D-4EDF-AB2A-BBF5B8B2D9BD}" srcId="{2F80A7B5-535C-4624-AC51-81C1B10F11C9}" destId="{95EFDBFE-E26B-4425-89E6-AB85997DCBB6}" srcOrd="1" destOrd="0" parTransId="{9F01BF80-7327-45BF-B300-D20C9F51FD5E}" sibTransId="{D2A668B7-92F1-43DE-9861-172459CA5A99}"/>
    <dgm:cxn modelId="{EFA7434E-8241-4E99-BF94-15E9E92D6C4C}" type="presParOf" srcId="{DCC0BE35-1F17-47E0-A699-ED161DA45D71}" destId="{F3E24371-BF47-4C29-B293-9042DE883D70}" srcOrd="0" destOrd="0" presId="urn:microsoft.com/office/officeart/2005/8/layout/default"/>
    <dgm:cxn modelId="{4BD12A50-6892-4BCD-A85B-61EF52D46C5C}" type="presParOf" srcId="{DCC0BE35-1F17-47E0-A699-ED161DA45D71}" destId="{EEBDC2F0-829F-4CE0-97F4-81B590199726}" srcOrd="1" destOrd="0" presId="urn:microsoft.com/office/officeart/2005/8/layout/default"/>
    <dgm:cxn modelId="{CF5B37BD-9C61-46CF-8095-6B2504D9B7C7}" type="presParOf" srcId="{DCC0BE35-1F17-47E0-A699-ED161DA45D71}" destId="{5F2BB38A-E31A-4C76-8568-79F9D0E0BC96}" srcOrd="2" destOrd="0" presId="urn:microsoft.com/office/officeart/2005/8/layout/default"/>
    <dgm:cxn modelId="{819808B8-CF41-4C30-B1ED-C87965769D8A}" type="presParOf" srcId="{DCC0BE35-1F17-47E0-A699-ED161DA45D71}" destId="{6AE41CBA-E879-4872-AA98-78A9F35DB1C3}" srcOrd="3" destOrd="0" presId="urn:microsoft.com/office/officeart/2005/8/layout/default"/>
    <dgm:cxn modelId="{7A9F8A5C-3E37-40C7-BC3F-1752E8CA827B}" type="presParOf" srcId="{DCC0BE35-1F17-47E0-A699-ED161DA45D71}" destId="{EB109266-2224-4EAF-AEDB-B45806451B98}" srcOrd="4" destOrd="0" presId="urn:microsoft.com/office/officeart/2005/8/layout/default"/>
    <dgm:cxn modelId="{BE586B11-B3B7-4159-9E0A-2082EF473F91}" type="presParOf" srcId="{DCC0BE35-1F17-47E0-A699-ED161DA45D71}" destId="{67000C37-DC29-44F1-A878-19050F504028}" srcOrd="5" destOrd="0" presId="urn:microsoft.com/office/officeart/2005/8/layout/default"/>
    <dgm:cxn modelId="{444AC9BA-C674-474F-84A1-FC3ED1171D6D}" type="presParOf" srcId="{DCC0BE35-1F17-47E0-A699-ED161DA45D71}" destId="{33625241-3346-48FD-B470-C0397DC73338}" srcOrd="6" destOrd="0" presId="urn:microsoft.com/office/officeart/2005/8/layout/default"/>
    <dgm:cxn modelId="{0D924C8F-A23A-4CDD-B4A2-22E7ABEF29E5}" type="presParOf" srcId="{DCC0BE35-1F17-47E0-A699-ED161DA45D71}" destId="{459F6204-7451-4E9D-8D06-30F05675A060}" srcOrd="7" destOrd="0" presId="urn:microsoft.com/office/officeart/2005/8/layout/default"/>
    <dgm:cxn modelId="{F329F861-1DFB-4B62-ABCE-04221404D2C3}" type="presParOf" srcId="{DCC0BE35-1F17-47E0-A699-ED161DA45D71}" destId="{88717E7C-2AEA-4213-A026-2A10EC142A9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A12174-6246-426F-BC39-7B5ACAD70F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103B8D-25D2-490E-AD9C-3D699319BF86}">
      <dgm:prSet/>
      <dgm:spPr/>
      <dgm:t>
        <a:bodyPr/>
        <a:lstStyle/>
        <a:p>
          <a:r>
            <a:rPr lang="en-US"/>
            <a:t>Developing a cache optimization algorithm for a programming language is a complex task.</a:t>
          </a:r>
        </a:p>
      </dgm:t>
    </dgm:pt>
    <dgm:pt modelId="{8B01B2D1-F4F0-45AA-BAD2-E4615285F8A2}" type="parTrans" cxnId="{74BFA50A-87F1-44A0-8B14-3BFAFA40DF5B}">
      <dgm:prSet/>
      <dgm:spPr/>
      <dgm:t>
        <a:bodyPr/>
        <a:lstStyle/>
        <a:p>
          <a:endParaRPr lang="en-US"/>
        </a:p>
      </dgm:t>
    </dgm:pt>
    <dgm:pt modelId="{4FAA8DFC-0E1A-40CF-9890-93138FC00CEC}" type="sibTrans" cxnId="{74BFA50A-87F1-44A0-8B14-3BFAFA40DF5B}">
      <dgm:prSet/>
      <dgm:spPr/>
      <dgm:t>
        <a:bodyPr/>
        <a:lstStyle/>
        <a:p>
          <a:endParaRPr lang="en-US"/>
        </a:p>
      </dgm:t>
    </dgm:pt>
    <dgm:pt modelId="{4CE0795D-6933-4F71-A289-E50AE4B6BE3A}">
      <dgm:prSet/>
      <dgm:spPr/>
      <dgm:t>
        <a:bodyPr/>
        <a:lstStyle/>
        <a:p>
          <a:r>
            <a:rPr lang="en-US"/>
            <a:t>It requires a deep understanding of the language, its memory access patterns, and the cache architecture.</a:t>
          </a:r>
        </a:p>
      </dgm:t>
    </dgm:pt>
    <dgm:pt modelId="{C5769017-BC5D-4435-BC5F-8ACAFE74158E}" type="parTrans" cxnId="{98680A7C-1597-46AD-A044-79AD793B2A35}">
      <dgm:prSet/>
      <dgm:spPr/>
      <dgm:t>
        <a:bodyPr/>
        <a:lstStyle/>
        <a:p>
          <a:endParaRPr lang="en-US"/>
        </a:p>
      </dgm:t>
    </dgm:pt>
    <dgm:pt modelId="{176F7BAF-6F11-4524-AECB-540CAB8DCCE5}" type="sibTrans" cxnId="{98680A7C-1597-46AD-A044-79AD793B2A35}">
      <dgm:prSet/>
      <dgm:spPr/>
      <dgm:t>
        <a:bodyPr/>
        <a:lstStyle/>
        <a:p>
          <a:endParaRPr lang="en-US"/>
        </a:p>
      </dgm:t>
    </dgm:pt>
    <dgm:pt modelId="{495A9BA5-E69D-4228-B283-8DFAA2CFF84E}" type="pres">
      <dgm:prSet presAssocID="{00A12174-6246-426F-BC39-7B5ACAD70FFD}" presName="root" presStyleCnt="0">
        <dgm:presLayoutVars>
          <dgm:dir/>
          <dgm:resizeHandles val="exact"/>
        </dgm:presLayoutVars>
      </dgm:prSet>
      <dgm:spPr/>
    </dgm:pt>
    <dgm:pt modelId="{24543713-A1EA-40F2-A1E2-EA4DF9F0284B}" type="pres">
      <dgm:prSet presAssocID="{A6103B8D-25D2-490E-AD9C-3D699319BF86}" presName="compNode" presStyleCnt="0"/>
      <dgm:spPr/>
    </dgm:pt>
    <dgm:pt modelId="{9EB8297F-28C5-4C8D-A08F-7933472ACE8C}" type="pres">
      <dgm:prSet presAssocID="{A6103B8D-25D2-490E-AD9C-3D699319BF86}" presName="bgRect" presStyleLbl="bgShp" presStyleIdx="0" presStyleCnt="2"/>
      <dgm:spPr/>
    </dgm:pt>
    <dgm:pt modelId="{9D8921FD-7E01-40BB-962F-87F582C70753}" type="pres">
      <dgm:prSet presAssocID="{A6103B8D-25D2-490E-AD9C-3D699319BF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EB30D4B-8A6F-40F3-B25D-F885A0AACB4E}" type="pres">
      <dgm:prSet presAssocID="{A6103B8D-25D2-490E-AD9C-3D699319BF86}" presName="spaceRect" presStyleCnt="0"/>
      <dgm:spPr/>
    </dgm:pt>
    <dgm:pt modelId="{75F7ACD2-5F09-4B9A-8887-3D3808D54C36}" type="pres">
      <dgm:prSet presAssocID="{A6103B8D-25D2-490E-AD9C-3D699319BF86}" presName="parTx" presStyleLbl="revTx" presStyleIdx="0" presStyleCnt="2">
        <dgm:presLayoutVars>
          <dgm:chMax val="0"/>
          <dgm:chPref val="0"/>
        </dgm:presLayoutVars>
      </dgm:prSet>
      <dgm:spPr/>
    </dgm:pt>
    <dgm:pt modelId="{41E32856-A49A-4B86-B735-2CA18C85CD11}" type="pres">
      <dgm:prSet presAssocID="{4FAA8DFC-0E1A-40CF-9890-93138FC00CEC}" presName="sibTrans" presStyleCnt="0"/>
      <dgm:spPr/>
    </dgm:pt>
    <dgm:pt modelId="{D05D497D-4077-4514-A71D-4C32F51CBCE5}" type="pres">
      <dgm:prSet presAssocID="{4CE0795D-6933-4F71-A289-E50AE4B6BE3A}" presName="compNode" presStyleCnt="0"/>
      <dgm:spPr/>
    </dgm:pt>
    <dgm:pt modelId="{8AC209AF-9B31-4043-A709-C99639A1B2BB}" type="pres">
      <dgm:prSet presAssocID="{4CE0795D-6933-4F71-A289-E50AE4B6BE3A}" presName="bgRect" presStyleLbl="bgShp" presStyleIdx="1" presStyleCnt="2"/>
      <dgm:spPr/>
    </dgm:pt>
    <dgm:pt modelId="{BFAEA719-B9EE-454B-B3EC-9065CB3F10A2}" type="pres">
      <dgm:prSet presAssocID="{4CE0795D-6933-4F71-A289-E50AE4B6BE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5DAFF5-9F15-4B4C-B3B0-567580E5541F}" type="pres">
      <dgm:prSet presAssocID="{4CE0795D-6933-4F71-A289-E50AE4B6BE3A}" presName="spaceRect" presStyleCnt="0"/>
      <dgm:spPr/>
    </dgm:pt>
    <dgm:pt modelId="{998C9636-BFEE-4930-91FD-068FDB970E39}" type="pres">
      <dgm:prSet presAssocID="{4CE0795D-6933-4F71-A289-E50AE4B6BE3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4BFA50A-87F1-44A0-8B14-3BFAFA40DF5B}" srcId="{00A12174-6246-426F-BC39-7B5ACAD70FFD}" destId="{A6103B8D-25D2-490E-AD9C-3D699319BF86}" srcOrd="0" destOrd="0" parTransId="{8B01B2D1-F4F0-45AA-BAD2-E4615285F8A2}" sibTransId="{4FAA8DFC-0E1A-40CF-9890-93138FC00CEC}"/>
    <dgm:cxn modelId="{5D8E8613-2A4A-4570-A70C-8EDBA5C0A94C}" type="presOf" srcId="{00A12174-6246-426F-BC39-7B5ACAD70FFD}" destId="{495A9BA5-E69D-4228-B283-8DFAA2CFF84E}" srcOrd="0" destOrd="0" presId="urn:microsoft.com/office/officeart/2018/2/layout/IconVerticalSolidList"/>
    <dgm:cxn modelId="{98680A7C-1597-46AD-A044-79AD793B2A35}" srcId="{00A12174-6246-426F-BC39-7B5ACAD70FFD}" destId="{4CE0795D-6933-4F71-A289-E50AE4B6BE3A}" srcOrd="1" destOrd="0" parTransId="{C5769017-BC5D-4435-BC5F-8ACAFE74158E}" sibTransId="{176F7BAF-6F11-4524-AECB-540CAB8DCCE5}"/>
    <dgm:cxn modelId="{D562279F-2101-4C34-83E6-7470DFC058C5}" type="presOf" srcId="{4CE0795D-6933-4F71-A289-E50AE4B6BE3A}" destId="{998C9636-BFEE-4930-91FD-068FDB970E39}" srcOrd="0" destOrd="0" presId="urn:microsoft.com/office/officeart/2018/2/layout/IconVerticalSolidList"/>
    <dgm:cxn modelId="{5EB089B7-AA92-48B0-91B2-83BF0D1709FA}" type="presOf" srcId="{A6103B8D-25D2-490E-AD9C-3D699319BF86}" destId="{75F7ACD2-5F09-4B9A-8887-3D3808D54C36}" srcOrd="0" destOrd="0" presId="urn:microsoft.com/office/officeart/2018/2/layout/IconVerticalSolidList"/>
    <dgm:cxn modelId="{C78A1175-3735-4FF5-B1B7-67957FEE7AAC}" type="presParOf" srcId="{495A9BA5-E69D-4228-B283-8DFAA2CFF84E}" destId="{24543713-A1EA-40F2-A1E2-EA4DF9F0284B}" srcOrd="0" destOrd="0" presId="urn:microsoft.com/office/officeart/2018/2/layout/IconVerticalSolidList"/>
    <dgm:cxn modelId="{24139F03-99F1-498F-8959-D0EF399E9ABE}" type="presParOf" srcId="{24543713-A1EA-40F2-A1E2-EA4DF9F0284B}" destId="{9EB8297F-28C5-4C8D-A08F-7933472ACE8C}" srcOrd="0" destOrd="0" presId="urn:microsoft.com/office/officeart/2018/2/layout/IconVerticalSolidList"/>
    <dgm:cxn modelId="{1C060544-B055-4ED2-B39F-425E6AF6E9CD}" type="presParOf" srcId="{24543713-A1EA-40F2-A1E2-EA4DF9F0284B}" destId="{9D8921FD-7E01-40BB-962F-87F582C70753}" srcOrd="1" destOrd="0" presId="urn:microsoft.com/office/officeart/2018/2/layout/IconVerticalSolidList"/>
    <dgm:cxn modelId="{3208BE75-4469-456B-91A6-F239E6F9995F}" type="presParOf" srcId="{24543713-A1EA-40F2-A1E2-EA4DF9F0284B}" destId="{EEB30D4B-8A6F-40F3-B25D-F885A0AACB4E}" srcOrd="2" destOrd="0" presId="urn:microsoft.com/office/officeart/2018/2/layout/IconVerticalSolidList"/>
    <dgm:cxn modelId="{D3C68985-2AF0-4467-83EC-BB70CCD199DA}" type="presParOf" srcId="{24543713-A1EA-40F2-A1E2-EA4DF9F0284B}" destId="{75F7ACD2-5F09-4B9A-8887-3D3808D54C36}" srcOrd="3" destOrd="0" presId="urn:microsoft.com/office/officeart/2018/2/layout/IconVerticalSolidList"/>
    <dgm:cxn modelId="{649AD227-5110-4617-B4E9-662CFEFBFA4D}" type="presParOf" srcId="{495A9BA5-E69D-4228-B283-8DFAA2CFF84E}" destId="{41E32856-A49A-4B86-B735-2CA18C85CD11}" srcOrd="1" destOrd="0" presId="urn:microsoft.com/office/officeart/2018/2/layout/IconVerticalSolidList"/>
    <dgm:cxn modelId="{629473C4-52BC-4F8B-AEA6-799D684462F3}" type="presParOf" srcId="{495A9BA5-E69D-4228-B283-8DFAA2CFF84E}" destId="{D05D497D-4077-4514-A71D-4C32F51CBCE5}" srcOrd="2" destOrd="0" presId="urn:microsoft.com/office/officeart/2018/2/layout/IconVerticalSolidList"/>
    <dgm:cxn modelId="{2F741A99-1893-48BD-982D-DB42BF71A19E}" type="presParOf" srcId="{D05D497D-4077-4514-A71D-4C32F51CBCE5}" destId="{8AC209AF-9B31-4043-A709-C99639A1B2BB}" srcOrd="0" destOrd="0" presId="urn:microsoft.com/office/officeart/2018/2/layout/IconVerticalSolidList"/>
    <dgm:cxn modelId="{8C997127-5785-4445-A0F8-922DA7D1CE6D}" type="presParOf" srcId="{D05D497D-4077-4514-A71D-4C32F51CBCE5}" destId="{BFAEA719-B9EE-454B-B3EC-9065CB3F10A2}" srcOrd="1" destOrd="0" presId="urn:microsoft.com/office/officeart/2018/2/layout/IconVerticalSolidList"/>
    <dgm:cxn modelId="{DA92C7BB-1EB1-4F95-8A19-30F6B4B2EA1F}" type="presParOf" srcId="{D05D497D-4077-4514-A71D-4C32F51CBCE5}" destId="{7D5DAFF5-9F15-4B4C-B3B0-567580E5541F}" srcOrd="2" destOrd="0" presId="urn:microsoft.com/office/officeart/2018/2/layout/IconVerticalSolidList"/>
    <dgm:cxn modelId="{7292B063-556C-4CC5-8D5A-1D90A7982491}" type="presParOf" srcId="{D05D497D-4077-4514-A71D-4C32F51CBCE5}" destId="{998C9636-BFEE-4930-91FD-068FDB970E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25710B-6968-4B39-83F8-CC7C5576973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7272CE-FEC7-4F54-81FA-8A6A2A6D9E9C}">
      <dgm:prSet/>
      <dgm:spPr/>
      <dgm:t>
        <a:bodyPr/>
        <a:lstStyle/>
        <a:p>
          <a:pPr>
            <a:defRPr cap="all"/>
          </a:pPr>
          <a:r>
            <a:rPr lang="en-US"/>
            <a:t>Analysis of Memory Access Patterns</a:t>
          </a:r>
        </a:p>
      </dgm:t>
    </dgm:pt>
    <dgm:pt modelId="{6B2C438F-23EC-44C9-BBE1-AEA5DF7C7804}" type="parTrans" cxnId="{ECCC4CB7-99E8-46CC-A9E8-6D65D84529B1}">
      <dgm:prSet/>
      <dgm:spPr/>
      <dgm:t>
        <a:bodyPr/>
        <a:lstStyle/>
        <a:p>
          <a:endParaRPr lang="en-US"/>
        </a:p>
      </dgm:t>
    </dgm:pt>
    <dgm:pt modelId="{286006FD-7959-4DC5-B5B7-45485C8A1148}" type="sibTrans" cxnId="{ECCC4CB7-99E8-46CC-A9E8-6D65D84529B1}">
      <dgm:prSet/>
      <dgm:spPr/>
      <dgm:t>
        <a:bodyPr/>
        <a:lstStyle/>
        <a:p>
          <a:endParaRPr lang="en-US"/>
        </a:p>
      </dgm:t>
    </dgm:pt>
    <dgm:pt modelId="{AC1C4C44-CA2C-472D-9E80-641D19B316D9}">
      <dgm:prSet/>
      <dgm:spPr/>
      <dgm:t>
        <a:bodyPr/>
        <a:lstStyle/>
        <a:p>
          <a:pPr>
            <a:defRPr cap="all"/>
          </a:pPr>
          <a:r>
            <a:rPr lang="en-US"/>
            <a:t>Cache Behavior Analysis</a:t>
          </a:r>
        </a:p>
      </dgm:t>
    </dgm:pt>
    <dgm:pt modelId="{25998E57-ED6C-470F-AD65-723E86DCA502}" type="parTrans" cxnId="{3A980581-067A-474F-A81D-C3BEB02098ED}">
      <dgm:prSet/>
      <dgm:spPr/>
      <dgm:t>
        <a:bodyPr/>
        <a:lstStyle/>
        <a:p>
          <a:endParaRPr lang="en-US"/>
        </a:p>
      </dgm:t>
    </dgm:pt>
    <dgm:pt modelId="{5075898F-7928-492C-A745-DA3E6DCA3047}" type="sibTrans" cxnId="{3A980581-067A-474F-A81D-C3BEB02098ED}">
      <dgm:prSet/>
      <dgm:spPr/>
      <dgm:t>
        <a:bodyPr/>
        <a:lstStyle/>
        <a:p>
          <a:endParaRPr lang="en-US"/>
        </a:p>
      </dgm:t>
    </dgm:pt>
    <dgm:pt modelId="{8E7DF9FA-7DF4-449A-9B16-2F19551A9C07}">
      <dgm:prSet/>
      <dgm:spPr/>
      <dgm:t>
        <a:bodyPr/>
        <a:lstStyle/>
        <a:p>
          <a:pPr>
            <a:defRPr cap="all"/>
          </a:pPr>
          <a:r>
            <a:rPr lang="en-US"/>
            <a:t>Identify Optimization Opportunities</a:t>
          </a:r>
        </a:p>
      </dgm:t>
    </dgm:pt>
    <dgm:pt modelId="{2BE6B967-30F2-47BC-A1FD-FA3D90F34DA1}" type="parTrans" cxnId="{EA7D10F0-0691-4CE5-B308-8A6E4F351CD8}">
      <dgm:prSet/>
      <dgm:spPr/>
      <dgm:t>
        <a:bodyPr/>
        <a:lstStyle/>
        <a:p>
          <a:endParaRPr lang="en-US"/>
        </a:p>
      </dgm:t>
    </dgm:pt>
    <dgm:pt modelId="{2FA768A9-418A-42F9-8D3D-3BED1FFA4B59}" type="sibTrans" cxnId="{EA7D10F0-0691-4CE5-B308-8A6E4F351CD8}">
      <dgm:prSet/>
      <dgm:spPr/>
      <dgm:t>
        <a:bodyPr/>
        <a:lstStyle/>
        <a:p>
          <a:endParaRPr lang="en-US"/>
        </a:p>
      </dgm:t>
    </dgm:pt>
    <dgm:pt modelId="{DA1F9006-FD72-4C8A-9401-F30948B08CE2}">
      <dgm:prSet/>
      <dgm:spPr/>
      <dgm:t>
        <a:bodyPr/>
        <a:lstStyle/>
        <a:p>
          <a:pPr>
            <a:defRPr cap="all"/>
          </a:pPr>
          <a:r>
            <a:rPr lang="en-US"/>
            <a:t>Algorithm Design</a:t>
          </a:r>
        </a:p>
      </dgm:t>
    </dgm:pt>
    <dgm:pt modelId="{B878997E-AA32-480B-998E-A5D119843F59}" type="parTrans" cxnId="{04738822-A3A9-4449-B54B-6B83BC879597}">
      <dgm:prSet/>
      <dgm:spPr/>
      <dgm:t>
        <a:bodyPr/>
        <a:lstStyle/>
        <a:p>
          <a:endParaRPr lang="en-US"/>
        </a:p>
      </dgm:t>
    </dgm:pt>
    <dgm:pt modelId="{BF297F5F-7E89-4E3D-8A81-ED6922FC6DA7}" type="sibTrans" cxnId="{04738822-A3A9-4449-B54B-6B83BC879597}">
      <dgm:prSet/>
      <dgm:spPr/>
      <dgm:t>
        <a:bodyPr/>
        <a:lstStyle/>
        <a:p>
          <a:endParaRPr lang="en-US"/>
        </a:p>
      </dgm:t>
    </dgm:pt>
    <dgm:pt modelId="{9A0CA3C3-651F-4A8F-9CE8-746B7A7F9119}">
      <dgm:prSet/>
      <dgm:spPr/>
      <dgm:t>
        <a:bodyPr/>
        <a:lstStyle/>
        <a:p>
          <a:pPr>
            <a:defRPr cap="all"/>
          </a:pPr>
          <a:r>
            <a:rPr lang="en-US"/>
            <a:t>Implementation and Testing</a:t>
          </a:r>
        </a:p>
      </dgm:t>
    </dgm:pt>
    <dgm:pt modelId="{B6E264D8-656E-493E-88F1-A78CA9820E66}" type="parTrans" cxnId="{6490B1E4-58A1-49A9-BF0B-A15B250E813A}">
      <dgm:prSet/>
      <dgm:spPr/>
      <dgm:t>
        <a:bodyPr/>
        <a:lstStyle/>
        <a:p>
          <a:endParaRPr lang="en-US"/>
        </a:p>
      </dgm:t>
    </dgm:pt>
    <dgm:pt modelId="{3E69E110-F077-4268-8422-DA87AAF98B4B}" type="sibTrans" cxnId="{6490B1E4-58A1-49A9-BF0B-A15B250E813A}">
      <dgm:prSet/>
      <dgm:spPr/>
      <dgm:t>
        <a:bodyPr/>
        <a:lstStyle/>
        <a:p>
          <a:endParaRPr lang="en-US"/>
        </a:p>
      </dgm:t>
    </dgm:pt>
    <dgm:pt modelId="{A3C92350-D16D-42D0-B7C5-7695F1A175CB}">
      <dgm:prSet/>
      <dgm:spPr/>
      <dgm:t>
        <a:bodyPr/>
        <a:lstStyle/>
        <a:p>
          <a:pPr>
            <a:defRPr cap="all"/>
          </a:pPr>
          <a:r>
            <a:rPr lang="en-US"/>
            <a:t>Performance Evaluation and Refinement</a:t>
          </a:r>
        </a:p>
      </dgm:t>
    </dgm:pt>
    <dgm:pt modelId="{635CFC99-A171-4FF0-B655-581AF2DC838E}" type="parTrans" cxnId="{5A8E7E87-2817-4073-9A93-338DCEB7C73D}">
      <dgm:prSet/>
      <dgm:spPr/>
      <dgm:t>
        <a:bodyPr/>
        <a:lstStyle/>
        <a:p>
          <a:endParaRPr lang="en-US"/>
        </a:p>
      </dgm:t>
    </dgm:pt>
    <dgm:pt modelId="{3905AC32-C5B5-41B7-BFA4-8DAE47554DDB}" type="sibTrans" cxnId="{5A8E7E87-2817-4073-9A93-338DCEB7C73D}">
      <dgm:prSet/>
      <dgm:spPr/>
      <dgm:t>
        <a:bodyPr/>
        <a:lstStyle/>
        <a:p>
          <a:endParaRPr lang="en-US"/>
        </a:p>
      </dgm:t>
    </dgm:pt>
    <dgm:pt modelId="{25978E90-1B10-4594-86A9-EDCED2179CFC}" type="pres">
      <dgm:prSet presAssocID="{CF25710B-6968-4B39-83F8-CC7C5576973A}" presName="root" presStyleCnt="0">
        <dgm:presLayoutVars>
          <dgm:dir/>
          <dgm:resizeHandles val="exact"/>
        </dgm:presLayoutVars>
      </dgm:prSet>
      <dgm:spPr/>
    </dgm:pt>
    <dgm:pt modelId="{3DC665B6-8116-4800-8EB7-DDC9EB2E0819}" type="pres">
      <dgm:prSet presAssocID="{E57272CE-FEC7-4F54-81FA-8A6A2A6D9E9C}" presName="compNode" presStyleCnt="0"/>
      <dgm:spPr/>
    </dgm:pt>
    <dgm:pt modelId="{94EBCFE6-72BE-402D-84CF-9AE273B72144}" type="pres">
      <dgm:prSet presAssocID="{E57272CE-FEC7-4F54-81FA-8A6A2A6D9E9C}" presName="iconBgRect" presStyleLbl="bgShp" presStyleIdx="0" presStyleCnt="6"/>
      <dgm:spPr/>
    </dgm:pt>
    <dgm:pt modelId="{938F7BD9-BC64-4014-ACE9-10BA9F8D2B30}" type="pres">
      <dgm:prSet presAssocID="{E57272CE-FEC7-4F54-81FA-8A6A2A6D9E9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E09BDFC-B352-4089-B590-4C2509C9B907}" type="pres">
      <dgm:prSet presAssocID="{E57272CE-FEC7-4F54-81FA-8A6A2A6D9E9C}" presName="spaceRect" presStyleCnt="0"/>
      <dgm:spPr/>
    </dgm:pt>
    <dgm:pt modelId="{22EDDD90-89C6-488C-A537-B62F287924A9}" type="pres">
      <dgm:prSet presAssocID="{E57272CE-FEC7-4F54-81FA-8A6A2A6D9E9C}" presName="textRect" presStyleLbl="revTx" presStyleIdx="0" presStyleCnt="6">
        <dgm:presLayoutVars>
          <dgm:chMax val="1"/>
          <dgm:chPref val="1"/>
        </dgm:presLayoutVars>
      </dgm:prSet>
      <dgm:spPr/>
    </dgm:pt>
    <dgm:pt modelId="{9B0AC67B-1AB8-4C5D-96E4-B040532DAB81}" type="pres">
      <dgm:prSet presAssocID="{286006FD-7959-4DC5-B5B7-45485C8A1148}" presName="sibTrans" presStyleCnt="0"/>
      <dgm:spPr/>
    </dgm:pt>
    <dgm:pt modelId="{DAE5DC02-797D-4708-BC7A-43CB8EBE9E25}" type="pres">
      <dgm:prSet presAssocID="{AC1C4C44-CA2C-472D-9E80-641D19B316D9}" presName="compNode" presStyleCnt="0"/>
      <dgm:spPr/>
    </dgm:pt>
    <dgm:pt modelId="{3A2034B5-D658-4247-8CAE-4162670A140B}" type="pres">
      <dgm:prSet presAssocID="{AC1C4C44-CA2C-472D-9E80-641D19B316D9}" presName="iconBgRect" presStyleLbl="bgShp" presStyleIdx="1" presStyleCnt="6"/>
      <dgm:spPr/>
    </dgm:pt>
    <dgm:pt modelId="{8FEFCA59-38C7-4642-A4AB-EA3D549FFD05}" type="pres">
      <dgm:prSet presAssocID="{AC1C4C44-CA2C-472D-9E80-641D19B316D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8644E92-93C9-456E-A9C4-5F3DD17F60EB}" type="pres">
      <dgm:prSet presAssocID="{AC1C4C44-CA2C-472D-9E80-641D19B316D9}" presName="spaceRect" presStyleCnt="0"/>
      <dgm:spPr/>
    </dgm:pt>
    <dgm:pt modelId="{4C23C481-3268-4E02-BD12-A7CB3073D13B}" type="pres">
      <dgm:prSet presAssocID="{AC1C4C44-CA2C-472D-9E80-641D19B316D9}" presName="textRect" presStyleLbl="revTx" presStyleIdx="1" presStyleCnt="6">
        <dgm:presLayoutVars>
          <dgm:chMax val="1"/>
          <dgm:chPref val="1"/>
        </dgm:presLayoutVars>
      </dgm:prSet>
      <dgm:spPr/>
    </dgm:pt>
    <dgm:pt modelId="{3BD3AA63-636F-47FA-9C92-53C7F76950EE}" type="pres">
      <dgm:prSet presAssocID="{5075898F-7928-492C-A745-DA3E6DCA3047}" presName="sibTrans" presStyleCnt="0"/>
      <dgm:spPr/>
    </dgm:pt>
    <dgm:pt modelId="{FCDB2BC8-338A-4678-836F-6C27A1CF6B71}" type="pres">
      <dgm:prSet presAssocID="{8E7DF9FA-7DF4-449A-9B16-2F19551A9C07}" presName="compNode" presStyleCnt="0"/>
      <dgm:spPr/>
    </dgm:pt>
    <dgm:pt modelId="{3C5A0697-95AC-470F-9E87-2F0FFFEEB481}" type="pres">
      <dgm:prSet presAssocID="{8E7DF9FA-7DF4-449A-9B16-2F19551A9C07}" presName="iconBgRect" presStyleLbl="bgShp" presStyleIdx="2" presStyleCnt="6"/>
      <dgm:spPr/>
    </dgm:pt>
    <dgm:pt modelId="{F0419394-09A6-41E8-BADE-DAC7842AAE46}" type="pres">
      <dgm:prSet presAssocID="{8E7DF9FA-7DF4-449A-9B16-2F19551A9C0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43F877F-BD8F-4351-8486-E74C41BFD099}" type="pres">
      <dgm:prSet presAssocID="{8E7DF9FA-7DF4-449A-9B16-2F19551A9C07}" presName="spaceRect" presStyleCnt="0"/>
      <dgm:spPr/>
    </dgm:pt>
    <dgm:pt modelId="{E43EF06B-20D2-412B-B529-B85424A759A9}" type="pres">
      <dgm:prSet presAssocID="{8E7DF9FA-7DF4-449A-9B16-2F19551A9C07}" presName="textRect" presStyleLbl="revTx" presStyleIdx="2" presStyleCnt="6">
        <dgm:presLayoutVars>
          <dgm:chMax val="1"/>
          <dgm:chPref val="1"/>
        </dgm:presLayoutVars>
      </dgm:prSet>
      <dgm:spPr/>
    </dgm:pt>
    <dgm:pt modelId="{8D600542-71FB-4D9B-9C65-106BC3E89A67}" type="pres">
      <dgm:prSet presAssocID="{2FA768A9-418A-42F9-8D3D-3BED1FFA4B59}" presName="sibTrans" presStyleCnt="0"/>
      <dgm:spPr/>
    </dgm:pt>
    <dgm:pt modelId="{B9E33542-1264-4A59-99C9-9F38D7C0F7EC}" type="pres">
      <dgm:prSet presAssocID="{DA1F9006-FD72-4C8A-9401-F30948B08CE2}" presName="compNode" presStyleCnt="0"/>
      <dgm:spPr/>
    </dgm:pt>
    <dgm:pt modelId="{07291516-ED48-47B4-B632-F690A16D1E15}" type="pres">
      <dgm:prSet presAssocID="{DA1F9006-FD72-4C8A-9401-F30948B08CE2}" presName="iconBgRect" presStyleLbl="bgShp" presStyleIdx="3" presStyleCnt="6"/>
      <dgm:spPr/>
    </dgm:pt>
    <dgm:pt modelId="{D641E271-B101-46DE-962D-6BC0E7DF00ED}" type="pres">
      <dgm:prSet presAssocID="{DA1F9006-FD72-4C8A-9401-F30948B08CE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0FAD043-336E-4919-BFD2-8D8EE8CE8B80}" type="pres">
      <dgm:prSet presAssocID="{DA1F9006-FD72-4C8A-9401-F30948B08CE2}" presName="spaceRect" presStyleCnt="0"/>
      <dgm:spPr/>
    </dgm:pt>
    <dgm:pt modelId="{C71D869D-6489-4279-B304-91E854933DE3}" type="pres">
      <dgm:prSet presAssocID="{DA1F9006-FD72-4C8A-9401-F30948B08CE2}" presName="textRect" presStyleLbl="revTx" presStyleIdx="3" presStyleCnt="6">
        <dgm:presLayoutVars>
          <dgm:chMax val="1"/>
          <dgm:chPref val="1"/>
        </dgm:presLayoutVars>
      </dgm:prSet>
      <dgm:spPr/>
    </dgm:pt>
    <dgm:pt modelId="{D10B7AFC-82FF-4D0D-9113-07BB1D45C92E}" type="pres">
      <dgm:prSet presAssocID="{BF297F5F-7E89-4E3D-8A81-ED6922FC6DA7}" presName="sibTrans" presStyleCnt="0"/>
      <dgm:spPr/>
    </dgm:pt>
    <dgm:pt modelId="{E786F9B9-042C-454B-9E90-FB77D7B1AF9A}" type="pres">
      <dgm:prSet presAssocID="{9A0CA3C3-651F-4A8F-9CE8-746B7A7F9119}" presName="compNode" presStyleCnt="0"/>
      <dgm:spPr/>
    </dgm:pt>
    <dgm:pt modelId="{B636E371-EE7A-47BF-A8AA-42D37B36EB5A}" type="pres">
      <dgm:prSet presAssocID="{9A0CA3C3-651F-4A8F-9CE8-746B7A7F9119}" presName="iconBgRect" presStyleLbl="bgShp" presStyleIdx="4" presStyleCnt="6"/>
      <dgm:spPr/>
    </dgm:pt>
    <dgm:pt modelId="{1831203D-7CE5-462A-9F15-C591F53264D5}" type="pres">
      <dgm:prSet presAssocID="{9A0CA3C3-651F-4A8F-9CE8-746B7A7F911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F102B02-2000-4A76-BD7B-14A68FFE7E4B}" type="pres">
      <dgm:prSet presAssocID="{9A0CA3C3-651F-4A8F-9CE8-746B7A7F9119}" presName="spaceRect" presStyleCnt="0"/>
      <dgm:spPr/>
    </dgm:pt>
    <dgm:pt modelId="{7B7A6F01-DCB7-4BEC-AD47-DBE17D68A9F4}" type="pres">
      <dgm:prSet presAssocID="{9A0CA3C3-651F-4A8F-9CE8-746B7A7F9119}" presName="textRect" presStyleLbl="revTx" presStyleIdx="4" presStyleCnt="6">
        <dgm:presLayoutVars>
          <dgm:chMax val="1"/>
          <dgm:chPref val="1"/>
        </dgm:presLayoutVars>
      </dgm:prSet>
      <dgm:spPr/>
    </dgm:pt>
    <dgm:pt modelId="{0581AD41-F1A8-41DA-AE05-07FCAFFB7A96}" type="pres">
      <dgm:prSet presAssocID="{3E69E110-F077-4268-8422-DA87AAF98B4B}" presName="sibTrans" presStyleCnt="0"/>
      <dgm:spPr/>
    </dgm:pt>
    <dgm:pt modelId="{798D12E8-6E3D-466F-8549-D25625BA117F}" type="pres">
      <dgm:prSet presAssocID="{A3C92350-D16D-42D0-B7C5-7695F1A175CB}" presName="compNode" presStyleCnt="0"/>
      <dgm:spPr/>
    </dgm:pt>
    <dgm:pt modelId="{55EAB88D-C1EE-4CB4-8F4A-F6BB23799826}" type="pres">
      <dgm:prSet presAssocID="{A3C92350-D16D-42D0-B7C5-7695F1A175CB}" presName="iconBgRect" presStyleLbl="bgShp" presStyleIdx="5" presStyleCnt="6"/>
      <dgm:spPr/>
    </dgm:pt>
    <dgm:pt modelId="{67478196-9CFD-4267-8C86-EFBAF5B2FE07}" type="pres">
      <dgm:prSet presAssocID="{A3C92350-D16D-42D0-B7C5-7695F1A175C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6913257-B520-4648-BF22-FAE59E7CDB07}" type="pres">
      <dgm:prSet presAssocID="{A3C92350-D16D-42D0-B7C5-7695F1A175CB}" presName="spaceRect" presStyleCnt="0"/>
      <dgm:spPr/>
    </dgm:pt>
    <dgm:pt modelId="{BA270BB5-E14E-4E28-B62F-D1C3B5861EB7}" type="pres">
      <dgm:prSet presAssocID="{A3C92350-D16D-42D0-B7C5-7695F1A175C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7CE7318-429D-44B0-8469-B45908344DAF}" type="presOf" srcId="{9A0CA3C3-651F-4A8F-9CE8-746B7A7F9119}" destId="{7B7A6F01-DCB7-4BEC-AD47-DBE17D68A9F4}" srcOrd="0" destOrd="0" presId="urn:microsoft.com/office/officeart/2018/5/layout/IconCircleLabelList"/>
    <dgm:cxn modelId="{04738822-A3A9-4449-B54B-6B83BC879597}" srcId="{CF25710B-6968-4B39-83F8-CC7C5576973A}" destId="{DA1F9006-FD72-4C8A-9401-F30948B08CE2}" srcOrd="3" destOrd="0" parTransId="{B878997E-AA32-480B-998E-A5D119843F59}" sibTransId="{BF297F5F-7E89-4E3D-8A81-ED6922FC6DA7}"/>
    <dgm:cxn modelId="{AA487A3E-8F7C-4C0B-A352-A3AE93D7ABE7}" type="presOf" srcId="{AC1C4C44-CA2C-472D-9E80-641D19B316D9}" destId="{4C23C481-3268-4E02-BD12-A7CB3073D13B}" srcOrd="0" destOrd="0" presId="urn:microsoft.com/office/officeart/2018/5/layout/IconCircleLabelList"/>
    <dgm:cxn modelId="{5ED2BC45-3B18-42F8-8409-3C2B16F6C51F}" type="presOf" srcId="{A3C92350-D16D-42D0-B7C5-7695F1A175CB}" destId="{BA270BB5-E14E-4E28-B62F-D1C3B5861EB7}" srcOrd="0" destOrd="0" presId="urn:microsoft.com/office/officeart/2018/5/layout/IconCircleLabelList"/>
    <dgm:cxn modelId="{28794E55-CFF0-40D1-A274-3EF25FD08287}" type="presOf" srcId="{E57272CE-FEC7-4F54-81FA-8A6A2A6D9E9C}" destId="{22EDDD90-89C6-488C-A537-B62F287924A9}" srcOrd="0" destOrd="0" presId="urn:microsoft.com/office/officeart/2018/5/layout/IconCircleLabelList"/>
    <dgm:cxn modelId="{3A980581-067A-474F-A81D-C3BEB02098ED}" srcId="{CF25710B-6968-4B39-83F8-CC7C5576973A}" destId="{AC1C4C44-CA2C-472D-9E80-641D19B316D9}" srcOrd="1" destOrd="0" parTransId="{25998E57-ED6C-470F-AD65-723E86DCA502}" sibTransId="{5075898F-7928-492C-A745-DA3E6DCA3047}"/>
    <dgm:cxn modelId="{E9FA8986-CD28-4CF6-A210-4A18B2FFD0C6}" type="presOf" srcId="{8E7DF9FA-7DF4-449A-9B16-2F19551A9C07}" destId="{E43EF06B-20D2-412B-B529-B85424A759A9}" srcOrd="0" destOrd="0" presId="urn:microsoft.com/office/officeart/2018/5/layout/IconCircleLabelList"/>
    <dgm:cxn modelId="{5A8E7E87-2817-4073-9A93-338DCEB7C73D}" srcId="{CF25710B-6968-4B39-83F8-CC7C5576973A}" destId="{A3C92350-D16D-42D0-B7C5-7695F1A175CB}" srcOrd="5" destOrd="0" parTransId="{635CFC99-A171-4FF0-B655-581AF2DC838E}" sibTransId="{3905AC32-C5B5-41B7-BFA4-8DAE47554DDB}"/>
    <dgm:cxn modelId="{ECCC4CB7-99E8-46CC-A9E8-6D65D84529B1}" srcId="{CF25710B-6968-4B39-83F8-CC7C5576973A}" destId="{E57272CE-FEC7-4F54-81FA-8A6A2A6D9E9C}" srcOrd="0" destOrd="0" parTransId="{6B2C438F-23EC-44C9-BBE1-AEA5DF7C7804}" sibTransId="{286006FD-7959-4DC5-B5B7-45485C8A1148}"/>
    <dgm:cxn modelId="{77A758CB-B7DD-440B-9B7A-C49B2B5622CD}" type="presOf" srcId="{CF25710B-6968-4B39-83F8-CC7C5576973A}" destId="{25978E90-1B10-4594-86A9-EDCED2179CFC}" srcOrd="0" destOrd="0" presId="urn:microsoft.com/office/officeart/2018/5/layout/IconCircleLabelList"/>
    <dgm:cxn modelId="{6490B1E4-58A1-49A9-BF0B-A15B250E813A}" srcId="{CF25710B-6968-4B39-83F8-CC7C5576973A}" destId="{9A0CA3C3-651F-4A8F-9CE8-746B7A7F9119}" srcOrd="4" destOrd="0" parTransId="{B6E264D8-656E-493E-88F1-A78CA9820E66}" sibTransId="{3E69E110-F077-4268-8422-DA87AAF98B4B}"/>
    <dgm:cxn modelId="{EA7D10F0-0691-4CE5-B308-8A6E4F351CD8}" srcId="{CF25710B-6968-4B39-83F8-CC7C5576973A}" destId="{8E7DF9FA-7DF4-449A-9B16-2F19551A9C07}" srcOrd="2" destOrd="0" parTransId="{2BE6B967-30F2-47BC-A1FD-FA3D90F34DA1}" sibTransId="{2FA768A9-418A-42F9-8D3D-3BED1FFA4B59}"/>
    <dgm:cxn modelId="{12B800FD-5252-4F1B-A8C6-0CBCB6AD6612}" type="presOf" srcId="{DA1F9006-FD72-4C8A-9401-F30948B08CE2}" destId="{C71D869D-6489-4279-B304-91E854933DE3}" srcOrd="0" destOrd="0" presId="urn:microsoft.com/office/officeart/2018/5/layout/IconCircleLabelList"/>
    <dgm:cxn modelId="{6F2A74CD-AECD-43C5-8FB1-A1021ABF0168}" type="presParOf" srcId="{25978E90-1B10-4594-86A9-EDCED2179CFC}" destId="{3DC665B6-8116-4800-8EB7-DDC9EB2E0819}" srcOrd="0" destOrd="0" presId="urn:microsoft.com/office/officeart/2018/5/layout/IconCircleLabelList"/>
    <dgm:cxn modelId="{2EB13854-54E7-41DE-BBCA-3F54BFE1489F}" type="presParOf" srcId="{3DC665B6-8116-4800-8EB7-DDC9EB2E0819}" destId="{94EBCFE6-72BE-402D-84CF-9AE273B72144}" srcOrd="0" destOrd="0" presId="urn:microsoft.com/office/officeart/2018/5/layout/IconCircleLabelList"/>
    <dgm:cxn modelId="{E6B66A1D-77A3-439B-9420-6D7987E96FEE}" type="presParOf" srcId="{3DC665B6-8116-4800-8EB7-DDC9EB2E0819}" destId="{938F7BD9-BC64-4014-ACE9-10BA9F8D2B30}" srcOrd="1" destOrd="0" presId="urn:microsoft.com/office/officeart/2018/5/layout/IconCircleLabelList"/>
    <dgm:cxn modelId="{AACCEC6D-2EB5-42ED-BCA6-8B136F9F2A71}" type="presParOf" srcId="{3DC665B6-8116-4800-8EB7-DDC9EB2E0819}" destId="{DE09BDFC-B352-4089-B590-4C2509C9B907}" srcOrd="2" destOrd="0" presId="urn:microsoft.com/office/officeart/2018/5/layout/IconCircleLabelList"/>
    <dgm:cxn modelId="{31F63441-AD99-4299-BECD-2E30B38886FC}" type="presParOf" srcId="{3DC665B6-8116-4800-8EB7-DDC9EB2E0819}" destId="{22EDDD90-89C6-488C-A537-B62F287924A9}" srcOrd="3" destOrd="0" presId="urn:microsoft.com/office/officeart/2018/5/layout/IconCircleLabelList"/>
    <dgm:cxn modelId="{853FD4F6-1986-4756-A700-68C8B300D1EE}" type="presParOf" srcId="{25978E90-1B10-4594-86A9-EDCED2179CFC}" destId="{9B0AC67B-1AB8-4C5D-96E4-B040532DAB81}" srcOrd="1" destOrd="0" presId="urn:microsoft.com/office/officeart/2018/5/layout/IconCircleLabelList"/>
    <dgm:cxn modelId="{4273D363-2503-43AD-9EAD-EC4DBCEBFE53}" type="presParOf" srcId="{25978E90-1B10-4594-86A9-EDCED2179CFC}" destId="{DAE5DC02-797D-4708-BC7A-43CB8EBE9E25}" srcOrd="2" destOrd="0" presId="urn:microsoft.com/office/officeart/2018/5/layout/IconCircleLabelList"/>
    <dgm:cxn modelId="{FE140BBC-1440-4E05-ABC0-96676DD5FB08}" type="presParOf" srcId="{DAE5DC02-797D-4708-BC7A-43CB8EBE9E25}" destId="{3A2034B5-D658-4247-8CAE-4162670A140B}" srcOrd="0" destOrd="0" presId="urn:microsoft.com/office/officeart/2018/5/layout/IconCircleLabelList"/>
    <dgm:cxn modelId="{4FB9C2AA-7FB7-4DB8-8CE4-4BE59C9ED5CA}" type="presParOf" srcId="{DAE5DC02-797D-4708-BC7A-43CB8EBE9E25}" destId="{8FEFCA59-38C7-4642-A4AB-EA3D549FFD05}" srcOrd="1" destOrd="0" presId="urn:microsoft.com/office/officeart/2018/5/layout/IconCircleLabelList"/>
    <dgm:cxn modelId="{9CC826B3-6005-49AE-BC92-59B62F24A0CE}" type="presParOf" srcId="{DAE5DC02-797D-4708-BC7A-43CB8EBE9E25}" destId="{78644E92-93C9-456E-A9C4-5F3DD17F60EB}" srcOrd="2" destOrd="0" presId="urn:microsoft.com/office/officeart/2018/5/layout/IconCircleLabelList"/>
    <dgm:cxn modelId="{04115EAD-2CFA-4A86-8F83-9AC9BB365F83}" type="presParOf" srcId="{DAE5DC02-797D-4708-BC7A-43CB8EBE9E25}" destId="{4C23C481-3268-4E02-BD12-A7CB3073D13B}" srcOrd="3" destOrd="0" presId="urn:microsoft.com/office/officeart/2018/5/layout/IconCircleLabelList"/>
    <dgm:cxn modelId="{44D5E817-7372-419C-AFC3-DF10845D1BC2}" type="presParOf" srcId="{25978E90-1B10-4594-86A9-EDCED2179CFC}" destId="{3BD3AA63-636F-47FA-9C92-53C7F76950EE}" srcOrd="3" destOrd="0" presId="urn:microsoft.com/office/officeart/2018/5/layout/IconCircleLabelList"/>
    <dgm:cxn modelId="{001E77DF-2421-409B-91FA-8372DEE44B76}" type="presParOf" srcId="{25978E90-1B10-4594-86A9-EDCED2179CFC}" destId="{FCDB2BC8-338A-4678-836F-6C27A1CF6B71}" srcOrd="4" destOrd="0" presId="urn:microsoft.com/office/officeart/2018/5/layout/IconCircleLabelList"/>
    <dgm:cxn modelId="{E06ACF58-A891-442C-923D-14043860282F}" type="presParOf" srcId="{FCDB2BC8-338A-4678-836F-6C27A1CF6B71}" destId="{3C5A0697-95AC-470F-9E87-2F0FFFEEB481}" srcOrd="0" destOrd="0" presId="urn:microsoft.com/office/officeart/2018/5/layout/IconCircleLabelList"/>
    <dgm:cxn modelId="{B7B79525-4B2E-46C0-89D9-2C2C25CED75D}" type="presParOf" srcId="{FCDB2BC8-338A-4678-836F-6C27A1CF6B71}" destId="{F0419394-09A6-41E8-BADE-DAC7842AAE46}" srcOrd="1" destOrd="0" presId="urn:microsoft.com/office/officeart/2018/5/layout/IconCircleLabelList"/>
    <dgm:cxn modelId="{1D48AB96-C4A9-4F8D-8B6E-85F6E8BA26A4}" type="presParOf" srcId="{FCDB2BC8-338A-4678-836F-6C27A1CF6B71}" destId="{243F877F-BD8F-4351-8486-E74C41BFD099}" srcOrd="2" destOrd="0" presId="urn:microsoft.com/office/officeart/2018/5/layout/IconCircleLabelList"/>
    <dgm:cxn modelId="{2F6E1BC9-D919-4B90-B1EF-8E1781B11C76}" type="presParOf" srcId="{FCDB2BC8-338A-4678-836F-6C27A1CF6B71}" destId="{E43EF06B-20D2-412B-B529-B85424A759A9}" srcOrd="3" destOrd="0" presId="urn:microsoft.com/office/officeart/2018/5/layout/IconCircleLabelList"/>
    <dgm:cxn modelId="{D5E4B175-5B68-4F46-AAFA-1003CC64B5D8}" type="presParOf" srcId="{25978E90-1B10-4594-86A9-EDCED2179CFC}" destId="{8D600542-71FB-4D9B-9C65-106BC3E89A67}" srcOrd="5" destOrd="0" presId="urn:microsoft.com/office/officeart/2018/5/layout/IconCircleLabelList"/>
    <dgm:cxn modelId="{1D143118-BAAD-403E-B4E8-CE88DE4FB11A}" type="presParOf" srcId="{25978E90-1B10-4594-86A9-EDCED2179CFC}" destId="{B9E33542-1264-4A59-99C9-9F38D7C0F7EC}" srcOrd="6" destOrd="0" presId="urn:microsoft.com/office/officeart/2018/5/layout/IconCircleLabelList"/>
    <dgm:cxn modelId="{3FEAE734-2666-4546-932E-BF65E2E3EEA3}" type="presParOf" srcId="{B9E33542-1264-4A59-99C9-9F38D7C0F7EC}" destId="{07291516-ED48-47B4-B632-F690A16D1E15}" srcOrd="0" destOrd="0" presId="urn:microsoft.com/office/officeart/2018/5/layout/IconCircleLabelList"/>
    <dgm:cxn modelId="{0F8D6AE4-CF92-49DB-9664-F456B8FAA28F}" type="presParOf" srcId="{B9E33542-1264-4A59-99C9-9F38D7C0F7EC}" destId="{D641E271-B101-46DE-962D-6BC0E7DF00ED}" srcOrd="1" destOrd="0" presId="urn:microsoft.com/office/officeart/2018/5/layout/IconCircleLabelList"/>
    <dgm:cxn modelId="{831C3308-13A5-4196-BFE8-071BFECA13F7}" type="presParOf" srcId="{B9E33542-1264-4A59-99C9-9F38D7C0F7EC}" destId="{F0FAD043-336E-4919-BFD2-8D8EE8CE8B80}" srcOrd="2" destOrd="0" presId="urn:microsoft.com/office/officeart/2018/5/layout/IconCircleLabelList"/>
    <dgm:cxn modelId="{13A092D0-5153-4D6E-B077-1E00CE025E83}" type="presParOf" srcId="{B9E33542-1264-4A59-99C9-9F38D7C0F7EC}" destId="{C71D869D-6489-4279-B304-91E854933DE3}" srcOrd="3" destOrd="0" presId="urn:microsoft.com/office/officeart/2018/5/layout/IconCircleLabelList"/>
    <dgm:cxn modelId="{A2F5B84C-3EE3-4139-8D1B-BB196B2CB1DA}" type="presParOf" srcId="{25978E90-1B10-4594-86A9-EDCED2179CFC}" destId="{D10B7AFC-82FF-4D0D-9113-07BB1D45C92E}" srcOrd="7" destOrd="0" presId="urn:microsoft.com/office/officeart/2018/5/layout/IconCircleLabelList"/>
    <dgm:cxn modelId="{868101D5-537E-4FB2-8103-854CDC792FE9}" type="presParOf" srcId="{25978E90-1B10-4594-86A9-EDCED2179CFC}" destId="{E786F9B9-042C-454B-9E90-FB77D7B1AF9A}" srcOrd="8" destOrd="0" presId="urn:microsoft.com/office/officeart/2018/5/layout/IconCircleLabelList"/>
    <dgm:cxn modelId="{D1741C72-AF0D-4DBE-B790-4DAB90751CD0}" type="presParOf" srcId="{E786F9B9-042C-454B-9E90-FB77D7B1AF9A}" destId="{B636E371-EE7A-47BF-A8AA-42D37B36EB5A}" srcOrd="0" destOrd="0" presId="urn:microsoft.com/office/officeart/2018/5/layout/IconCircleLabelList"/>
    <dgm:cxn modelId="{5AD8F4AC-B7A4-41CB-ABBD-853E5E3DAD8A}" type="presParOf" srcId="{E786F9B9-042C-454B-9E90-FB77D7B1AF9A}" destId="{1831203D-7CE5-462A-9F15-C591F53264D5}" srcOrd="1" destOrd="0" presId="urn:microsoft.com/office/officeart/2018/5/layout/IconCircleLabelList"/>
    <dgm:cxn modelId="{E95073B7-1F00-426E-965F-D9868BF12130}" type="presParOf" srcId="{E786F9B9-042C-454B-9E90-FB77D7B1AF9A}" destId="{DF102B02-2000-4A76-BD7B-14A68FFE7E4B}" srcOrd="2" destOrd="0" presId="urn:microsoft.com/office/officeart/2018/5/layout/IconCircleLabelList"/>
    <dgm:cxn modelId="{0E47A0FE-6FAE-41F8-8D3D-4B81EF59069D}" type="presParOf" srcId="{E786F9B9-042C-454B-9E90-FB77D7B1AF9A}" destId="{7B7A6F01-DCB7-4BEC-AD47-DBE17D68A9F4}" srcOrd="3" destOrd="0" presId="urn:microsoft.com/office/officeart/2018/5/layout/IconCircleLabelList"/>
    <dgm:cxn modelId="{0E47F4DC-E602-4A79-92BD-1C99FF14791F}" type="presParOf" srcId="{25978E90-1B10-4594-86A9-EDCED2179CFC}" destId="{0581AD41-F1A8-41DA-AE05-07FCAFFB7A96}" srcOrd="9" destOrd="0" presId="urn:microsoft.com/office/officeart/2018/5/layout/IconCircleLabelList"/>
    <dgm:cxn modelId="{5E7AE05E-029B-4DED-AB52-864AD3040970}" type="presParOf" srcId="{25978E90-1B10-4594-86A9-EDCED2179CFC}" destId="{798D12E8-6E3D-466F-8549-D25625BA117F}" srcOrd="10" destOrd="0" presId="urn:microsoft.com/office/officeart/2018/5/layout/IconCircleLabelList"/>
    <dgm:cxn modelId="{C36CFBCA-A428-48A3-8D04-920E03A79B77}" type="presParOf" srcId="{798D12E8-6E3D-466F-8549-D25625BA117F}" destId="{55EAB88D-C1EE-4CB4-8F4A-F6BB23799826}" srcOrd="0" destOrd="0" presId="urn:microsoft.com/office/officeart/2018/5/layout/IconCircleLabelList"/>
    <dgm:cxn modelId="{ABB684F9-7ED6-4CCC-9E21-8D1486097696}" type="presParOf" srcId="{798D12E8-6E3D-466F-8549-D25625BA117F}" destId="{67478196-9CFD-4267-8C86-EFBAF5B2FE07}" srcOrd="1" destOrd="0" presId="urn:microsoft.com/office/officeart/2018/5/layout/IconCircleLabelList"/>
    <dgm:cxn modelId="{B7912558-8EF1-4FAD-BFFB-940ECE39EE0D}" type="presParOf" srcId="{798D12E8-6E3D-466F-8549-D25625BA117F}" destId="{36913257-B520-4648-BF22-FAE59E7CDB07}" srcOrd="2" destOrd="0" presId="urn:microsoft.com/office/officeart/2018/5/layout/IconCircleLabelList"/>
    <dgm:cxn modelId="{AB3F7B19-9DD7-4196-B9D0-6A28204970C1}" type="presParOf" srcId="{798D12E8-6E3D-466F-8549-D25625BA117F}" destId="{BA270BB5-E14E-4E28-B62F-D1C3B5861EB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85A39-7983-41FF-9EC6-EFFA9E62C18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DFFBC14-84BA-438F-9C64-23DF8B285951}">
      <dgm:prSet/>
      <dgm:spPr/>
      <dgm:t>
        <a:bodyPr/>
        <a:lstStyle/>
        <a:p>
          <a:r>
            <a:rPr lang="en-US"/>
            <a:t>Spatial Locality Optimization</a:t>
          </a:r>
        </a:p>
      </dgm:t>
    </dgm:pt>
    <dgm:pt modelId="{C040B31B-1F25-4BDF-900D-374C6617D802}" type="parTrans" cxnId="{B452FFFD-DDE3-4647-8A9E-FD616B149D6E}">
      <dgm:prSet/>
      <dgm:spPr/>
      <dgm:t>
        <a:bodyPr/>
        <a:lstStyle/>
        <a:p>
          <a:endParaRPr lang="en-US"/>
        </a:p>
      </dgm:t>
    </dgm:pt>
    <dgm:pt modelId="{4AF4A5F5-9D47-4A5C-B859-528C07390C13}" type="sibTrans" cxnId="{B452FFFD-DDE3-4647-8A9E-FD616B149D6E}">
      <dgm:prSet/>
      <dgm:spPr/>
      <dgm:t>
        <a:bodyPr/>
        <a:lstStyle/>
        <a:p>
          <a:endParaRPr lang="en-US"/>
        </a:p>
      </dgm:t>
    </dgm:pt>
    <dgm:pt modelId="{786D2842-EE0F-4FBB-A179-36C42045CD58}">
      <dgm:prSet/>
      <dgm:spPr/>
      <dgm:t>
        <a:bodyPr/>
        <a:lstStyle/>
        <a:p>
          <a:r>
            <a:rPr lang="en-US"/>
            <a:t>Temporal Locality Optimization</a:t>
          </a:r>
        </a:p>
      </dgm:t>
    </dgm:pt>
    <dgm:pt modelId="{A25FB465-3F5F-4F58-A26D-E1D6EAC6E144}" type="parTrans" cxnId="{A9B13BEF-40AF-4958-9D81-98A773268542}">
      <dgm:prSet/>
      <dgm:spPr/>
      <dgm:t>
        <a:bodyPr/>
        <a:lstStyle/>
        <a:p>
          <a:endParaRPr lang="en-US"/>
        </a:p>
      </dgm:t>
    </dgm:pt>
    <dgm:pt modelId="{3E254BC0-9477-465B-923F-01AF7BB7F2BC}" type="sibTrans" cxnId="{A9B13BEF-40AF-4958-9D81-98A773268542}">
      <dgm:prSet/>
      <dgm:spPr/>
      <dgm:t>
        <a:bodyPr/>
        <a:lstStyle/>
        <a:p>
          <a:endParaRPr lang="en-US"/>
        </a:p>
      </dgm:t>
    </dgm:pt>
    <dgm:pt modelId="{87374D07-8269-423E-9DE9-42D5C907F37D}">
      <dgm:prSet/>
      <dgm:spPr/>
      <dgm:t>
        <a:bodyPr/>
        <a:lstStyle/>
        <a:p>
          <a:r>
            <a:rPr lang="en-US"/>
            <a:t>Cache Blocking</a:t>
          </a:r>
        </a:p>
      </dgm:t>
    </dgm:pt>
    <dgm:pt modelId="{C9A99600-ABA1-4BD3-8A46-13D20F368ADA}" type="parTrans" cxnId="{7B0534F8-F09B-4E55-B6F7-52FF8E244035}">
      <dgm:prSet/>
      <dgm:spPr/>
      <dgm:t>
        <a:bodyPr/>
        <a:lstStyle/>
        <a:p>
          <a:endParaRPr lang="en-US"/>
        </a:p>
      </dgm:t>
    </dgm:pt>
    <dgm:pt modelId="{198AFCA7-D669-48CA-BCF1-F64AF7D9D8D3}" type="sibTrans" cxnId="{7B0534F8-F09B-4E55-B6F7-52FF8E244035}">
      <dgm:prSet/>
      <dgm:spPr/>
      <dgm:t>
        <a:bodyPr/>
        <a:lstStyle/>
        <a:p>
          <a:endParaRPr lang="en-US"/>
        </a:p>
      </dgm:t>
    </dgm:pt>
    <dgm:pt modelId="{2CD0E4D2-8E03-4EF2-ADC7-8C87DAD8B69B}">
      <dgm:prSet/>
      <dgm:spPr/>
      <dgm:t>
        <a:bodyPr/>
        <a:lstStyle/>
        <a:p>
          <a:r>
            <a:rPr lang="en-US"/>
            <a:t>Cache Prefetching</a:t>
          </a:r>
        </a:p>
      </dgm:t>
    </dgm:pt>
    <dgm:pt modelId="{1A7B3439-C9F9-458A-AF1E-883E3FD091AA}" type="parTrans" cxnId="{75915415-B691-41DB-BBDB-FEB5CDE30782}">
      <dgm:prSet/>
      <dgm:spPr/>
      <dgm:t>
        <a:bodyPr/>
        <a:lstStyle/>
        <a:p>
          <a:endParaRPr lang="en-US"/>
        </a:p>
      </dgm:t>
    </dgm:pt>
    <dgm:pt modelId="{46B422F4-F9D3-48A5-B5FB-81DA3724D32F}" type="sibTrans" cxnId="{75915415-B691-41DB-BBDB-FEB5CDE30782}">
      <dgm:prSet/>
      <dgm:spPr/>
      <dgm:t>
        <a:bodyPr/>
        <a:lstStyle/>
        <a:p>
          <a:endParaRPr lang="en-US"/>
        </a:p>
      </dgm:t>
    </dgm:pt>
    <dgm:pt modelId="{57B69DCB-D4DA-4498-BFDF-E6BB773DE2CB}">
      <dgm:prSet/>
      <dgm:spPr/>
      <dgm:t>
        <a:bodyPr/>
        <a:lstStyle/>
        <a:p>
          <a:r>
            <a:rPr lang="en-US"/>
            <a:t>Cache-conscious Data Structures</a:t>
          </a:r>
        </a:p>
      </dgm:t>
    </dgm:pt>
    <dgm:pt modelId="{124FE635-CEC0-4471-9B02-64E5BFDC86A7}" type="parTrans" cxnId="{A1968F92-27E2-4D40-8225-23566C5561D6}">
      <dgm:prSet/>
      <dgm:spPr/>
      <dgm:t>
        <a:bodyPr/>
        <a:lstStyle/>
        <a:p>
          <a:endParaRPr lang="en-US"/>
        </a:p>
      </dgm:t>
    </dgm:pt>
    <dgm:pt modelId="{CD755966-7B13-4F82-B8E9-791D7C2A5FA8}" type="sibTrans" cxnId="{A1968F92-27E2-4D40-8225-23566C5561D6}">
      <dgm:prSet/>
      <dgm:spPr/>
      <dgm:t>
        <a:bodyPr/>
        <a:lstStyle/>
        <a:p>
          <a:endParaRPr lang="en-US"/>
        </a:p>
      </dgm:t>
    </dgm:pt>
    <dgm:pt modelId="{4CCFD0AF-B4DB-4E48-8B75-F9F4F61A4DD7}">
      <dgm:prSet/>
      <dgm:spPr/>
      <dgm:t>
        <a:bodyPr/>
        <a:lstStyle/>
        <a:p>
          <a:r>
            <a:rPr lang="en-US"/>
            <a:t>Compiler Optimizations</a:t>
          </a:r>
        </a:p>
      </dgm:t>
    </dgm:pt>
    <dgm:pt modelId="{B43193AB-C893-4CF8-8B87-29423CD3E9F4}" type="parTrans" cxnId="{96BC7202-9283-43A9-8839-67D0DB5E4023}">
      <dgm:prSet/>
      <dgm:spPr/>
      <dgm:t>
        <a:bodyPr/>
        <a:lstStyle/>
        <a:p>
          <a:endParaRPr lang="en-US"/>
        </a:p>
      </dgm:t>
    </dgm:pt>
    <dgm:pt modelId="{D9BFF006-2817-4958-8E92-C1BEACBDE241}" type="sibTrans" cxnId="{96BC7202-9283-43A9-8839-67D0DB5E4023}">
      <dgm:prSet/>
      <dgm:spPr/>
      <dgm:t>
        <a:bodyPr/>
        <a:lstStyle/>
        <a:p>
          <a:endParaRPr lang="en-US"/>
        </a:p>
      </dgm:t>
    </dgm:pt>
    <dgm:pt modelId="{00D9C0CB-1549-4400-AB2D-9ADEC62B743F}">
      <dgm:prSet/>
      <dgm:spPr/>
      <dgm:t>
        <a:bodyPr/>
        <a:lstStyle/>
        <a:p>
          <a:r>
            <a:rPr lang="en-US"/>
            <a:t>Data Alignment</a:t>
          </a:r>
        </a:p>
      </dgm:t>
    </dgm:pt>
    <dgm:pt modelId="{A650F82A-ED23-417E-BC40-BC1ABE5E09F7}" type="parTrans" cxnId="{A2A451B2-1D4F-42C3-B4B3-E2FE0281A53B}">
      <dgm:prSet/>
      <dgm:spPr/>
      <dgm:t>
        <a:bodyPr/>
        <a:lstStyle/>
        <a:p>
          <a:endParaRPr lang="en-US"/>
        </a:p>
      </dgm:t>
    </dgm:pt>
    <dgm:pt modelId="{FF04A553-F268-4B7E-807E-2EEAAD353EC1}" type="sibTrans" cxnId="{A2A451B2-1D4F-42C3-B4B3-E2FE0281A53B}">
      <dgm:prSet/>
      <dgm:spPr/>
      <dgm:t>
        <a:bodyPr/>
        <a:lstStyle/>
        <a:p>
          <a:endParaRPr lang="en-US"/>
        </a:p>
      </dgm:t>
    </dgm:pt>
    <dgm:pt modelId="{E04CBCA4-EB4B-4AB7-B725-4AE31D9786E3}" type="pres">
      <dgm:prSet presAssocID="{B6885A39-7983-41FF-9EC6-EFFA9E62C18E}" presName="diagram" presStyleCnt="0">
        <dgm:presLayoutVars>
          <dgm:dir/>
          <dgm:resizeHandles val="exact"/>
        </dgm:presLayoutVars>
      </dgm:prSet>
      <dgm:spPr/>
    </dgm:pt>
    <dgm:pt modelId="{AF273410-90CB-4EB3-A09F-2D252FDFC793}" type="pres">
      <dgm:prSet presAssocID="{4DFFBC14-84BA-438F-9C64-23DF8B285951}" presName="node" presStyleLbl="node1" presStyleIdx="0" presStyleCnt="7">
        <dgm:presLayoutVars>
          <dgm:bulletEnabled val="1"/>
        </dgm:presLayoutVars>
      </dgm:prSet>
      <dgm:spPr/>
    </dgm:pt>
    <dgm:pt modelId="{EC236D06-6283-47C1-9DB5-8998ACEF0421}" type="pres">
      <dgm:prSet presAssocID="{4AF4A5F5-9D47-4A5C-B859-528C07390C13}" presName="sibTrans" presStyleCnt="0"/>
      <dgm:spPr/>
    </dgm:pt>
    <dgm:pt modelId="{5D987080-737E-4DC4-ACD9-D190EDFEF647}" type="pres">
      <dgm:prSet presAssocID="{786D2842-EE0F-4FBB-A179-36C42045CD58}" presName="node" presStyleLbl="node1" presStyleIdx="1" presStyleCnt="7">
        <dgm:presLayoutVars>
          <dgm:bulletEnabled val="1"/>
        </dgm:presLayoutVars>
      </dgm:prSet>
      <dgm:spPr/>
    </dgm:pt>
    <dgm:pt modelId="{BB61FBA6-8B50-4B46-96DF-634D8D75F591}" type="pres">
      <dgm:prSet presAssocID="{3E254BC0-9477-465B-923F-01AF7BB7F2BC}" presName="sibTrans" presStyleCnt="0"/>
      <dgm:spPr/>
    </dgm:pt>
    <dgm:pt modelId="{CABF930F-A418-4137-91CA-68B3EA4D7DEA}" type="pres">
      <dgm:prSet presAssocID="{87374D07-8269-423E-9DE9-42D5C907F37D}" presName="node" presStyleLbl="node1" presStyleIdx="2" presStyleCnt="7">
        <dgm:presLayoutVars>
          <dgm:bulletEnabled val="1"/>
        </dgm:presLayoutVars>
      </dgm:prSet>
      <dgm:spPr/>
    </dgm:pt>
    <dgm:pt modelId="{4740091D-62D2-46F3-AAE8-1A3C43ECDE76}" type="pres">
      <dgm:prSet presAssocID="{198AFCA7-D669-48CA-BCF1-F64AF7D9D8D3}" presName="sibTrans" presStyleCnt="0"/>
      <dgm:spPr/>
    </dgm:pt>
    <dgm:pt modelId="{3724B3A6-0169-401F-AAEF-1C673D412931}" type="pres">
      <dgm:prSet presAssocID="{2CD0E4D2-8E03-4EF2-ADC7-8C87DAD8B69B}" presName="node" presStyleLbl="node1" presStyleIdx="3" presStyleCnt="7">
        <dgm:presLayoutVars>
          <dgm:bulletEnabled val="1"/>
        </dgm:presLayoutVars>
      </dgm:prSet>
      <dgm:spPr/>
    </dgm:pt>
    <dgm:pt modelId="{1F6D9E3E-6BA9-4688-9219-864C1D0F059C}" type="pres">
      <dgm:prSet presAssocID="{46B422F4-F9D3-48A5-B5FB-81DA3724D32F}" presName="sibTrans" presStyleCnt="0"/>
      <dgm:spPr/>
    </dgm:pt>
    <dgm:pt modelId="{6E870D17-4977-45E9-9F47-DC015FB6E536}" type="pres">
      <dgm:prSet presAssocID="{57B69DCB-D4DA-4498-BFDF-E6BB773DE2CB}" presName="node" presStyleLbl="node1" presStyleIdx="4" presStyleCnt="7">
        <dgm:presLayoutVars>
          <dgm:bulletEnabled val="1"/>
        </dgm:presLayoutVars>
      </dgm:prSet>
      <dgm:spPr/>
    </dgm:pt>
    <dgm:pt modelId="{BBD73C40-2328-4977-932C-9C4EC937CBBD}" type="pres">
      <dgm:prSet presAssocID="{CD755966-7B13-4F82-B8E9-791D7C2A5FA8}" presName="sibTrans" presStyleCnt="0"/>
      <dgm:spPr/>
    </dgm:pt>
    <dgm:pt modelId="{25723152-F102-444E-A69E-0D69B79404D9}" type="pres">
      <dgm:prSet presAssocID="{4CCFD0AF-B4DB-4E48-8B75-F9F4F61A4DD7}" presName="node" presStyleLbl="node1" presStyleIdx="5" presStyleCnt="7">
        <dgm:presLayoutVars>
          <dgm:bulletEnabled val="1"/>
        </dgm:presLayoutVars>
      </dgm:prSet>
      <dgm:spPr/>
    </dgm:pt>
    <dgm:pt modelId="{EEEB2113-490E-4BF9-B57B-469CE23C1673}" type="pres">
      <dgm:prSet presAssocID="{D9BFF006-2817-4958-8E92-C1BEACBDE241}" presName="sibTrans" presStyleCnt="0"/>
      <dgm:spPr/>
    </dgm:pt>
    <dgm:pt modelId="{B1254F96-014E-42BE-B09E-8E42B4EF1819}" type="pres">
      <dgm:prSet presAssocID="{00D9C0CB-1549-4400-AB2D-9ADEC62B743F}" presName="node" presStyleLbl="node1" presStyleIdx="6" presStyleCnt="7">
        <dgm:presLayoutVars>
          <dgm:bulletEnabled val="1"/>
        </dgm:presLayoutVars>
      </dgm:prSet>
      <dgm:spPr/>
    </dgm:pt>
  </dgm:ptLst>
  <dgm:cxnLst>
    <dgm:cxn modelId="{96BC7202-9283-43A9-8839-67D0DB5E4023}" srcId="{B6885A39-7983-41FF-9EC6-EFFA9E62C18E}" destId="{4CCFD0AF-B4DB-4E48-8B75-F9F4F61A4DD7}" srcOrd="5" destOrd="0" parTransId="{B43193AB-C893-4CF8-8B87-29423CD3E9F4}" sibTransId="{D9BFF006-2817-4958-8E92-C1BEACBDE241}"/>
    <dgm:cxn modelId="{7E58A807-AA6C-45BE-862A-28E32CB0FCA2}" type="presOf" srcId="{786D2842-EE0F-4FBB-A179-36C42045CD58}" destId="{5D987080-737E-4DC4-ACD9-D190EDFEF647}" srcOrd="0" destOrd="0" presId="urn:microsoft.com/office/officeart/2005/8/layout/default"/>
    <dgm:cxn modelId="{75915415-B691-41DB-BBDB-FEB5CDE30782}" srcId="{B6885A39-7983-41FF-9EC6-EFFA9E62C18E}" destId="{2CD0E4D2-8E03-4EF2-ADC7-8C87DAD8B69B}" srcOrd="3" destOrd="0" parTransId="{1A7B3439-C9F9-458A-AF1E-883E3FD091AA}" sibTransId="{46B422F4-F9D3-48A5-B5FB-81DA3724D32F}"/>
    <dgm:cxn modelId="{9F3FF886-E6C2-436A-A0CC-11DA7992D427}" type="presOf" srcId="{2CD0E4D2-8E03-4EF2-ADC7-8C87DAD8B69B}" destId="{3724B3A6-0169-401F-AAEF-1C673D412931}" srcOrd="0" destOrd="0" presId="urn:microsoft.com/office/officeart/2005/8/layout/default"/>
    <dgm:cxn modelId="{188F7A90-7BCE-43B9-AFEE-EDF430D1EEC4}" type="presOf" srcId="{00D9C0CB-1549-4400-AB2D-9ADEC62B743F}" destId="{B1254F96-014E-42BE-B09E-8E42B4EF1819}" srcOrd="0" destOrd="0" presId="urn:microsoft.com/office/officeart/2005/8/layout/default"/>
    <dgm:cxn modelId="{A1968F92-27E2-4D40-8225-23566C5561D6}" srcId="{B6885A39-7983-41FF-9EC6-EFFA9E62C18E}" destId="{57B69DCB-D4DA-4498-BFDF-E6BB773DE2CB}" srcOrd="4" destOrd="0" parTransId="{124FE635-CEC0-4471-9B02-64E5BFDC86A7}" sibTransId="{CD755966-7B13-4F82-B8E9-791D7C2A5FA8}"/>
    <dgm:cxn modelId="{60800193-B5F6-48C2-B732-BA2B57E49BF5}" type="presOf" srcId="{B6885A39-7983-41FF-9EC6-EFFA9E62C18E}" destId="{E04CBCA4-EB4B-4AB7-B725-4AE31D9786E3}" srcOrd="0" destOrd="0" presId="urn:microsoft.com/office/officeart/2005/8/layout/default"/>
    <dgm:cxn modelId="{A2A451B2-1D4F-42C3-B4B3-E2FE0281A53B}" srcId="{B6885A39-7983-41FF-9EC6-EFFA9E62C18E}" destId="{00D9C0CB-1549-4400-AB2D-9ADEC62B743F}" srcOrd="6" destOrd="0" parTransId="{A650F82A-ED23-417E-BC40-BC1ABE5E09F7}" sibTransId="{FF04A553-F268-4B7E-807E-2EEAAD353EC1}"/>
    <dgm:cxn modelId="{D0DFB4B5-41FB-4529-89C3-8706D1C82358}" type="presOf" srcId="{4CCFD0AF-B4DB-4E48-8B75-F9F4F61A4DD7}" destId="{25723152-F102-444E-A69E-0D69B79404D9}" srcOrd="0" destOrd="0" presId="urn:microsoft.com/office/officeart/2005/8/layout/default"/>
    <dgm:cxn modelId="{5E8217EC-BF05-4FB5-9AB6-A8CD6A9CFAB3}" type="presOf" srcId="{4DFFBC14-84BA-438F-9C64-23DF8B285951}" destId="{AF273410-90CB-4EB3-A09F-2D252FDFC793}" srcOrd="0" destOrd="0" presId="urn:microsoft.com/office/officeart/2005/8/layout/default"/>
    <dgm:cxn modelId="{A9B13BEF-40AF-4958-9D81-98A773268542}" srcId="{B6885A39-7983-41FF-9EC6-EFFA9E62C18E}" destId="{786D2842-EE0F-4FBB-A179-36C42045CD58}" srcOrd="1" destOrd="0" parTransId="{A25FB465-3F5F-4F58-A26D-E1D6EAC6E144}" sibTransId="{3E254BC0-9477-465B-923F-01AF7BB7F2BC}"/>
    <dgm:cxn modelId="{0AF6E9F0-8C7F-40CB-A67D-57835ADC4C1C}" type="presOf" srcId="{87374D07-8269-423E-9DE9-42D5C907F37D}" destId="{CABF930F-A418-4137-91CA-68B3EA4D7DEA}" srcOrd="0" destOrd="0" presId="urn:microsoft.com/office/officeart/2005/8/layout/default"/>
    <dgm:cxn modelId="{65C351F1-52CE-4EDE-8F08-EEAA6A5A1A63}" type="presOf" srcId="{57B69DCB-D4DA-4498-BFDF-E6BB773DE2CB}" destId="{6E870D17-4977-45E9-9F47-DC015FB6E536}" srcOrd="0" destOrd="0" presId="urn:microsoft.com/office/officeart/2005/8/layout/default"/>
    <dgm:cxn modelId="{7B0534F8-F09B-4E55-B6F7-52FF8E244035}" srcId="{B6885A39-7983-41FF-9EC6-EFFA9E62C18E}" destId="{87374D07-8269-423E-9DE9-42D5C907F37D}" srcOrd="2" destOrd="0" parTransId="{C9A99600-ABA1-4BD3-8A46-13D20F368ADA}" sibTransId="{198AFCA7-D669-48CA-BCF1-F64AF7D9D8D3}"/>
    <dgm:cxn modelId="{B452FFFD-DDE3-4647-8A9E-FD616B149D6E}" srcId="{B6885A39-7983-41FF-9EC6-EFFA9E62C18E}" destId="{4DFFBC14-84BA-438F-9C64-23DF8B285951}" srcOrd="0" destOrd="0" parTransId="{C040B31B-1F25-4BDF-900D-374C6617D802}" sibTransId="{4AF4A5F5-9D47-4A5C-B859-528C07390C13}"/>
    <dgm:cxn modelId="{32707BBA-6C78-4147-B19A-D82D6A9AA5E7}" type="presParOf" srcId="{E04CBCA4-EB4B-4AB7-B725-4AE31D9786E3}" destId="{AF273410-90CB-4EB3-A09F-2D252FDFC793}" srcOrd="0" destOrd="0" presId="urn:microsoft.com/office/officeart/2005/8/layout/default"/>
    <dgm:cxn modelId="{C4B642C2-606C-4A93-AFF5-422DF42EE269}" type="presParOf" srcId="{E04CBCA4-EB4B-4AB7-B725-4AE31D9786E3}" destId="{EC236D06-6283-47C1-9DB5-8998ACEF0421}" srcOrd="1" destOrd="0" presId="urn:microsoft.com/office/officeart/2005/8/layout/default"/>
    <dgm:cxn modelId="{143D2535-EA6C-4193-A31E-CF0A94DCCB28}" type="presParOf" srcId="{E04CBCA4-EB4B-4AB7-B725-4AE31D9786E3}" destId="{5D987080-737E-4DC4-ACD9-D190EDFEF647}" srcOrd="2" destOrd="0" presId="urn:microsoft.com/office/officeart/2005/8/layout/default"/>
    <dgm:cxn modelId="{71E50C94-0F8A-440F-A39C-B2050E951EE8}" type="presParOf" srcId="{E04CBCA4-EB4B-4AB7-B725-4AE31D9786E3}" destId="{BB61FBA6-8B50-4B46-96DF-634D8D75F591}" srcOrd="3" destOrd="0" presId="urn:microsoft.com/office/officeart/2005/8/layout/default"/>
    <dgm:cxn modelId="{5DF6435C-A33E-43AB-9E14-34110D9916C5}" type="presParOf" srcId="{E04CBCA4-EB4B-4AB7-B725-4AE31D9786E3}" destId="{CABF930F-A418-4137-91CA-68B3EA4D7DEA}" srcOrd="4" destOrd="0" presId="urn:microsoft.com/office/officeart/2005/8/layout/default"/>
    <dgm:cxn modelId="{17C03EC0-B804-4BC7-8CF7-2B35F999C6CB}" type="presParOf" srcId="{E04CBCA4-EB4B-4AB7-B725-4AE31D9786E3}" destId="{4740091D-62D2-46F3-AAE8-1A3C43ECDE76}" srcOrd="5" destOrd="0" presId="urn:microsoft.com/office/officeart/2005/8/layout/default"/>
    <dgm:cxn modelId="{180DC12D-6922-444A-A734-BE69DCF849B6}" type="presParOf" srcId="{E04CBCA4-EB4B-4AB7-B725-4AE31D9786E3}" destId="{3724B3A6-0169-401F-AAEF-1C673D412931}" srcOrd="6" destOrd="0" presId="urn:microsoft.com/office/officeart/2005/8/layout/default"/>
    <dgm:cxn modelId="{D35D9F26-DC61-4756-A07E-B6F8075BEF54}" type="presParOf" srcId="{E04CBCA4-EB4B-4AB7-B725-4AE31D9786E3}" destId="{1F6D9E3E-6BA9-4688-9219-864C1D0F059C}" srcOrd="7" destOrd="0" presId="urn:microsoft.com/office/officeart/2005/8/layout/default"/>
    <dgm:cxn modelId="{85ACDBA6-95EF-4799-B437-09B6D8F9E21A}" type="presParOf" srcId="{E04CBCA4-EB4B-4AB7-B725-4AE31D9786E3}" destId="{6E870D17-4977-45E9-9F47-DC015FB6E536}" srcOrd="8" destOrd="0" presId="urn:microsoft.com/office/officeart/2005/8/layout/default"/>
    <dgm:cxn modelId="{36DE7775-1D75-48AC-B32D-A5F02DFD50EF}" type="presParOf" srcId="{E04CBCA4-EB4B-4AB7-B725-4AE31D9786E3}" destId="{BBD73C40-2328-4977-932C-9C4EC937CBBD}" srcOrd="9" destOrd="0" presId="urn:microsoft.com/office/officeart/2005/8/layout/default"/>
    <dgm:cxn modelId="{BDA0D47B-A926-4474-B8F4-075F0C1E42A2}" type="presParOf" srcId="{E04CBCA4-EB4B-4AB7-B725-4AE31D9786E3}" destId="{25723152-F102-444E-A69E-0D69B79404D9}" srcOrd="10" destOrd="0" presId="urn:microsoft.com/office/officeart/2005/8/layout/default"/>
    <dgm:cxn modelId="{422F06D6-8A9C-4282-92DD-A195437F039D}" type="presParOf" srcId="{E04CBCA4-EB4B-4AB7-B725-4AE31D9786E3}" destId="{EEEB2113-490E-4BF9-B57B-469CE23C1673}" srcOrd="11" destOrd="0" presId="urn:microsoft.com/office/officeart/2005/8/layout/default"/>
    <dgm:cxn modelId="{F2ED02A0-94F6-4EE9-8EC6-9DD5213492F0}" type="presParOf" srcId="{E04CBCA4-EB4B-4AB7-B725-4AE31D9786E3}" destId="{B1254F96-014E-42BE-B09E-8E42B4EF181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421278-3876-4B27-8AD0-053C71F5FFD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87D599-DABE-4144-9FC4-D1181BF0A370}">
      <dgm:prSet/>
      <dgm:spPr/>
      <dgm:t>
        <a:bodyPr/>
        <a:lstStyle/>
        <a:p>
          <a:r>
            <a:rPr lang="en-US" b="1"/>
            <a:t>Loop Blocking or Loop Tiling: </a:t>
          </a:r>
          <a:r>
            <a:rPr lang="en-US"/>
            <a:t>Divides loop iterations into smaller blocks to improve cache utilization and data locality.</a:t>
          </a:r>
        </a:p>
      </dgm:t>
    </dgm:pt>
    <dgm:pt modelId="{EE42DC55-6EE3-4E9A-BBE2-4843FC8DD6F0}" type="parTrans" cxnId="{0F2BAB3A-8F06-4F9E-AE20-093988AF7F48}">
      <dgm:prSet/>
      <dgm:spPr/>
      <dgm:t>
        <a:bodyPr/>
        <a:lstStyle/>
        <a:p>
          <a:endParaRPr lang="en-US"/>
        </a:p>
      </dgm:t>
    </dgm:pt>
    <dgm:pt modelId="{95147F7A-E912-4E1F-BA8A-D965EAD1EEDA}" type="sibTrans" cxnId="{0F2BAB3A-8F06-4F9E-AE20-093988AF7F48}">
      <dgm:prSet/>
      <dgm:spPr/>
      <dgm:t>
        <a:bodyPr/>
        <a:lstStyle/>
        <a:p>
          <a:endParaRPr lang="en-US"/>
        </a:p>
      </dgm:t>
    </dgm:pt>
    <dgm:pt modelId="{DAD612A3-326F-495C-A3BD-C0E90297A405}">
      <dgm:prSet/>
      <dgm:spPr/>
      <dgm:t>
        <a:bodyPr/>
        <a:lstStyle/>
        <a:p>
          <a:r>
            <a:rPr lang="en-US" b="1"/>
            <a:t>Loop Interchange:</a:t>
          </a:r>
          <a:r>
            <a:rPr lang="en-US"/>
            <a:t> Swaps the order of nested loops to improve spatial locality and cache performance.</a:t>
          </a:r>
        </a:p>
      </dgm:t>
    </dgm:pt>
    <dgm:pt modelId="{186B2108-3DB7-43B7-B43B-EA4E71F64558}" type="parTrans" cxnId="{3EC63060-68AD-4F3A-ABEF-65ADC9BC7B74}">
      <dgm:prSet/>
      <dgm:spPr/>
      <dgm:t>
        <a:bodyPr/>
        <a:lstStyle/>
        <a:p>
          <a:endParaRPr lang="en-US"/>
        </a:p>
      </dgm:t>
    </dgm:pt>
    <dgm:pt modelId="{57D51904-B243-48A9-ADAC-1F2A5D944F01}" type="sibTrans" cxnId="{3EC63060-68AD-4F3A-ABEF-65ADC9BC7B74}">
      <dgm:prSet/>
      <dgm:spPr/>
      <dgm:t>
        <a:bodyPr/>
        <a:lstStyle/>
        <a:p>
          <a:endParaRPr lang="en-US"/>
        </a:p>
      </dgm:t>
    </dgm:pt>
    <dgm:pt modelId="{B359AB0B-BF81-4C2C-8A95-D3298C3C6532}">
      <dgm:prSet/>
      <dgm:spPr/>
      <dgm:t>
        <a:bodyPr/>
        <a:lstStyle/>
        <a:p>
          <a:r>
            <a:rPr lang="en-US" b="1"/>
            <a:t>Loop Fusion: </a:t>
          </a:r>
          <a:r>
            <a:rPr lang="en-US"/>
            <a:t>Combines multiple loops into a single loop to reduce loop overhead and improve cache efficiency.</a:t>
          </a:r>
        </a:p>
      </dgm:t>
    </dgm:pt>
    <dgm:pt modelId="{8764A25D-A0CA-48B7-BDCF-B40B738825B1}" type="parTrans" cxnId="{4563D7BD-165D-4A24-88D4-2F2A33572FDC}">
      <dgm:prSet/>
      <dgm:spPr/>
      <dgm:t>
        <a:bodyPr/>
        <a:lstStyle/>
        <a:p>
          <a:endParaRPr lang="en-US"/>
        </a:p>
      </dgm:t>
    </dgm:pt>
    <dgm:pt modelId="{3B1E8D19-4292-461C-B6D0-A0690EFC2EDB}" type="sibTrans" cxnId="{4563D7BD-165D-4A24-88D4-2F2A33572FDC}">
      <dgm:prSet/>
      <dgm:spPr/>
      <dgm:t>
        <a:bodyPr/>
        <a:lstStyle/>
        <a:p>
          <a:endParaRPr lang="en-US"/>
        </a:p>
      </dgm:t>
    </dgm:pt>
    <dgm:pt modelId="{E5CF50C8-9E37-422E-A517-DA47B0B0F2D4}">
      <dgm:prSet/>
      <dgm:spPr/>
      <dgm:t>
        <a:bodyPr/>
        <a:lstStyle/>
        <a:p>
          <a:r>
            <a:rPr lang="en-US" b="1"/>
            <a:t>Loop Unrolling:</a:t>
          </a:r>
          <a:r>
            <a:rPr lang="en-US"/>
            <a:t> Expands loop iterations by a factor to increase instruction-level parallelism and reduce memory access latency.</a:t>
          </a:r>
        </a:p>
      </dgm:t>
    </dgm:pt>
    <dgm:pt modelId="{F23FA40A-3648-475A-955C-12A2B209C955}" type="parTrans" cxnId="{3D2ED21E-2D3B-467E-A475-017B56254EB1}">
      <dgm:prSet/>
      <dgm:spPr/>
      <dgm:t>
        <a:bodyPr/>
        <a:lstStyle/>
        <a:p>
          <a:endParaRPr lang="en-US"/>
        </a:p>
      </dgm:t>
    </dgm:pt>
    <dgm:pt modelId="{1934EB6B-73F2-4CED-8F4F-0801CF9D62BC}" type="sibTrans" cxnId="{3D2ED21E-2D3B-467E-A475-017B56254EB1}">
      <dgm:prSet/>
      <dgm:spPr/>
      <dgm:t>
        <a:bodyPr/>
        <a:lstStyle/>
        <a:p>
          <a:endParaRPr lang="en-US"/>
        </a:p>
      </dgm:t>
    </dgm:pt>
    <dgm:pt modelId="{440FB4A4-E654-4F3D-A0FE-01F4010A3EDF}" type="pres">
      <dgm:prSet presAssocID="{B8421278-3876-4B27-8AD0-053C71F5FFD8}" presName="linear" presStyleCnt="0">
        <dgm:presLayoutVars>
          <dgm:animLvl val="lvl"/>
          <dgm:resizeHandles val="exact"/>
        </dgm:presLayoutVars>
      </dgm:prSet>
      <dgm:spPr/>
    </dgm:pt>
    <dgm:pt modelId="{AEC1CD21-1DA8-4BB3-BFF1-8E0108480DAA}" type="pres">
      <dgm:prSet presAssocID="{7487D599-DABE-4144-9FC4-D1181BF0A3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841D9E2-F131-418B-9F03-97FEF5D22D80}" type="pres">
      <dgm:prSet presAssocID="{95147F7A-E912-4E1F-BA8A-D965EAD1EEDA}" presName="spacer" presStyleCnt="0"/>
      <dgm:spPr/>
    </dgm:pt>
    <dgm:pt modelId="{245C11FF-5759-42FB-9201-183748732546}" type="pres">
      <dgm:prSet presAssocID="{DAD612A3-326F-495C-A3BD-C0E90297A4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5602C4-4EEC-4D0A-BC4C-F06E34270DFE}" type="pres">
      <dgm:prSet presAssocID="{57D51904-B243-48A9-ADAC-1F2A5D944F01}" presName="spacer" presStyleCnt="0"/>
      <dgm:spPr/>
    </dgm:pt>
    <dgm:pt modelId="{6A04DBA2-A39F-42AF-92EB-E510E0AB7DE2}" type="pres">
      <dgm:prSet presAssocID="{B359AB0B-BF81-4C2C-8A95-D3298C3C65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EF0E010-103A-45EF-BFE6-4A857270E8B6}" type="pres">
      <dgm:prSet presAssocID="{3B1E8D19-4292-461C-B6D0-A0690EFC2EDB}" presName="spacer" presStyleCnt="0"/>
      <dgm:spPr/>
    </dgm:pt>
    <dgm:pt modelId="{A0CAE5ED-33E6-4DD5-9232-908D235643FE}" type="pres">
      <dgm:prSet presAssocID="{E5CF50C8-9E37-422E-A517-DA47B0B0F2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D2ED21E-2D3B-467E-A475-017B56254EB1}" srcId="{B8421278-3876-4B27-8AD0-053C71F5FFD8}" destId="{E5CF50C8-9E37-422E-A517-DA47B0B0F2D4}" srcOrd="3" destOrd="0" parTransId="{F23FA40A-3648-475A-955C-12A2B209C955}" sibTransId="{1934EB6B-73F2-4CED-8F4F-0801CF9D62BC}"/>
    <dgm:cxn modelId="{0F2BAB3A-8F06-4F9E-AE20-093988AF7F48}" srcId="{B8421278-3876-4B27-8AD0-053C71F5FFD8}" destId="{7487D599-DABE-4144-9FC4-D1181BF0A370}" srcOrd="0" destOrd="0" parTransId="{EE42DC55-6EE3-4E9A-BBE2-4843FC8DD6F0}" sibTransId="{95147F7A-E912-4E1F-BA8A-D965EAD1EEDA}"/>
    <dgm:cxn modelId="{3EC63060-68AD-4F3A-ABEF-65ADC9BC7B74}" srcId="{B8421278-3876-4B27-8AD0-053C71F5FFD8}" destId="{DAD612A3-326F-495C-A3BD-C0E90297A405}" srcOrd="1" destOrd="0" parTransId="{186B2108-3DB7-43B7-B43B-EA4E71F64558}" sibTransId="{57D51904-B243-48A9-ADAC-1F2A5D944F01}"/>
    <dgm:cxn modelId="{A914F9AE-A2A7-4002-BBCE-E0090AB35F70}" type="presOf" srcId="{B8421278-3876-4B27-8AD0-053C71F5FFD8}" destId="{440FB4A4-E654-4F3D-A0FE-01F4010A3EDF}" srcOrd="0" destOrd="0" presId="urn:microsoft.com/office/officeart/2005/8/layout/vList2"/>
    <dgm:cxn modelId="{88BE75B3-97FF-45D8-ABB8-ABCBF941E235}" type="presOf" srcId="{DAD612A3-326F-495C-A3BD-C0E90297A405}" destId="{245C11FF-5759-42FB-9201-183748732546}" srcOrd="0" destOrd="0" presId="urn:microsoft.com/office/officeart/2005/8/layout/vList2"/>
    <dgm:cxn modelId="{F47C7FB3-AAA3-438D-8B3D-3039C760DAA3}" type="presOf" srcId="{7487D599-DABE-4144-9FC4-D1181BF0A370}" destId="{AEC1CD21-1DA8-4BB3-BFF1-8E0108480DAA}" srcOrd="0" destOrd="0" presId="urn:microsoft.com/office/officeart/2005/8/layout/vList2"/>
    <dgm:cxn modelId="{4563D7BD-165D-4A24-88D4-2F2A33572FDC}" srcId="{B8421278-3876-4B27-8AD0-053C71F5FFD8}" destId="{B359AB0B-BF81-4C2C-8A95-D3298C3C6532}" srcOrd="2" destOrd="0" parTransId="{8764A25D-A0CA-48B7-BDCF-B40B738825B1}" sibTransId="{3B1E8D19-4292-461C-B6D0-A0690EFC2EDB}"/>
    <dgm:cxn modelId="{1BDAF8DE-4C76-450A-9D8B-585CE8E7962E}" type="presOf" srcId="{E5CF50C8-9E37-422E-A517-DA47B0B0F2D4}" destId="{A0CAE5ED-33E6-4DD5-9232-908D235643FE}" srcOrd="0" destOrd="0" presId="urn:microsoft.com/office/officeart/2005/8/layout/vList2"/>
    <dgm:cxn modelId="{B9BE40E9-2F38-4806-8308-DB2B1AA8A9AC}" type="presOf" srcId="{B359AB0B-BF81-4C2C-8A95-D3298C3C6532}" destId="{6A04DBA2-A39F-42AF-92EB-E510E0AB7DE2}" srcOrd="0" destOrd="0" presId="urn:microsoft.com/office/officeart/2005/8/layout/vList2"/>
    <dgm:cxn modelId="{39F5EEAB-F78C-4028-A609-30C7FE33E94F}" type="presParOf" srcId="{440FB4A4-E654-4F3D-A0FE-01F4010A3EDF}" destId="{AEC1CD21-1DA8-4BB3-BFF1-8E0108480DAA}" srcOrd="0" destOrd="0" presId="urn:microsoft.com/office/officeart/2005/8/layout/vList2"/>
    <dgm:cxn modelId="{25F10D59-95E4-492F-AEF3-FBB2351F5361}" type="presParOf" srcId="{440FB4A4-E654-4F3D-A0FE-01F4010A3EDF}" destId="{3841D9E2-F131-418B-9F03-97FEF5D22D80}" srcOrd="1" destOrd="0" presId="urn:microsoft.com/office/officeart/2005/8/layout/vList2"/>
    <dgm:cxn modelId="{5763EE35-EF64-4A35-971E-D236D832DB4A}" type="presParOf" srcId="{440FB4A4-E654-4F3D-A0FE-01F4010A3EDF}" destId="{245C11FF-5759-42FB-9201-183748732546}" srcOrd="2" destOrd="0" presId="urn:microsoft.com/office/officeart/2005/8/layout/vList2"/>
    <dgm:cxn modelId="{FAA6D6FD-052E-4A91-B16D-CEE84E6615A0}" type="presParOf" srcId="{440FB4A4-E654-4F3D-A0FE-01F4010A3EDF}" destId="{4D5602C4-4EEC-4D0A-BC4C-F06E34270DFE}" srcOrd="3" destOrd="0" presId="urn:microsoft.com/office/officeart/2005/8/layout/vList2"/>
    <dgm:cxn modelId="{A9DC1EBE-56EF-4066-B0B6-DCECAD645A10}" type="presParOf" srcId="{440FB4A4-E654-4F3D-A0FE-01F4010A3EDF}" destId="{6A04DBA2-A39F-42AF-92EB-E510E0AB7DE2}" srcOrd="4" destOrd="0" presId="urn:microsoft.com/office/officeart/2005/8/layout/vList2"/>
    <dgm:cxn modelId="{6D40C03B-C11F-4DDB-81EF-0C83AB9C5D1F}" type="presParOf" srcId="{440FB4A4-E654-4F3D-A0FE-01F4010A3EDF}" destId="{CEF0E010-103A-45EF-BFE6-4A857270E8B6}" srcOrd="5" destOrd="0" presId="urn:microsoft.com/office/officeart/2005/8/layout/vList2"/>
    <dgm:cxn modelId="{430A6816-BCCA-4E70-9335-383499958C48}" type="presParOf" srcId="{440FB4A4-E654-4F3D-A0FE-01F4010A3EDF}" destId="{A0CAE5ED-33E6-4DD5-9232-908D235643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08B587-C729-466B-887D-226FCDD462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3636214-D904-436C-BFB5-A3EF7D252EBE}">
      <dgm:prSet/>
      <dgm:spPr/>
      <dgm:t>
        <a:bodyPr/>
        <a:lstStyle/>
        <a:p>
          <a:r>
            <a:rPr lang="en-US" b="1"/>
            <a:t>Loop Vectorization: </a:t>
          </a:r>
          <a:r>
            <a:rPr lang="en-US"/>
            <a:t>Converts scalar loops into vectorized loops to exploit SIMD (Single Instruction, Multiple Data) instructions and improve cache utilization.</a:t>
          </a:r>
        </a:p>
      </dgm:t>
    </dgm:pt>
    <dgm:pt modelId="{F8594109-F33C-4418-A6C5-BB980A5E90D0}" type="parTrans" cxnId="{0FB26A06-B7B9-41A0-A975-DBF11A1DCE45}">
      <dgm:prSet/>
      <dgm:spPr/>
      <dgm:t>
        <a:bodyPr/>
        <a:lstStyle/>
        <a:p>
          <a:endParaRPr lang="en-US"/>
        </a:p>
      </dgm:t>
    </dgm:pt>
    <dgm:pt modelId="{2B0FB085-8597-4597-B08F-ABEF67C15E71}" type="sibTrans" cxnId="{0FB26A06-B7B9-41A0-A975-DBF11A1DCE45}">
      <dgm:prSet/>
      <dgm:spPr/>
      <dgm:t>
        <a:bodyPr/>
        <a:lstStyle/>
        <a:p>
          <a:endParaRPr lang="en-US"/>
        </a:p>
      </dgm:t>
    </dgm:pt>
    <dgm:pt modelId="{E090039B-BC4C-422C-B6E7-2B975DC27DDD}">
      <dgm:prSet/>
      <dgm:spPr/>
      <dgm:t>
        <a:bodyPr/>
        <a:lstStyle/>
        <a:p>
          <a:r>
            <a:rPr lang="en-US" b="1"/>
            <a:t>Loop Jamming:</a:t>
          </a:r>
          <a:r>
            <a:rPr lang="en-US"/>
            <a:t> Combines multiple loop iterations into a single iteration to reduce loop overhead and enhance cache efficiency.</a:t>
          </a:r>
        </a:p>
      </dgm:t>
    </dgm:pt>
    <dgm:pt modelId="{83EA54BD-23B5-4A32-8E15-D19F1D62435A}" type="parTrans" cxnId="{3E311BA7-DEB4-4749-8AC6-2C1F59401016}">
      <dgm:prSet/>
      <dgm:spPr/>
      <dgm:t>
        <a:bodyPr/>
        <a:lstStyle/>
        <a:p>
          <a:endParaRPr lang="en-US"/>
        </a:p>
      </dgm:t>
    </dgm:pt>
    <dgm:pt modelId="{F251492A-6B47-4DDF-9C9F-6FF7735690BB}" type="sibTrans" cxnId="{3E311BA7-DEB4-4749-8AC6-2C1F59401016}">
      <dgm:prSet/>
      <dgm:spPr/>
      <dgm:t>
        <a:bodyPr/>
        <a:lstStyle/>
        <a:p>
          <a:endParaRPr lang="en-US"/>
        </a:p>
      </dgm:t>
    </dgm:pt>
    <dgm:pt modelId="{B7AC6907-D4F8-4A4E-8E8A-0A4CA5195C33}">
      <dgm:prSet/>
      <dgm:spPr/>
      <dgm:t>
        <a:bodyPr/>
        <a:lstStyle/>
        <a:p>
          <a:r>
            <a:rPr lang="en-US" b="1"/>
            <a:t>Loop Skewing:</a:t>
          </a:r>
          <a:r>
            <a:rPr lang="en-US"/>
            <a:t> Adjusts the loop index variables to achieve better load balancing and reduce cache conflicts.</a:t>
          </a:r>
        </a:p>
      </dgm:t>
    </dgm:pt>
    <dgm:pt modelId="{759FB89E-6946-4072-9BF9-E0A3A2A6EC7F}" type="parTrans" cxnId="{1D631460-72A4-432A-AA8F-CBE535CC3285}">
      <dgm:prSet/>
      <dgm:spPr/>
      <dgm:t>
        <a:bodyPr/>
        <a:lstStyle/>
        <a:p>
          <a:endParaRPr lang="en-US"/>
        </a:p>
      </dgm:t>
    </dgm:pt>
    <dgm:pt modelId="{4E59E184-A8BD-43C6-9ED8-9B4EEC06C155}" type="sibTrans" cxnId="{1D631460-72A4-432A-AA8F-CBE535CC3285}">
      <dgm:prSet/>
      <dgm:spPr/>
      <dgm:t>
        <a:bodyPr/>
        <a:lstStyle/>
        <a:p>
          <a:endParaRPr lang="en-US"/>
        </a:p>
      </dgm:t>
    </dgm:pt>
    <dgm:pt modelId="{09AA6956-48E7-4C9F-9197-CCEDDDF5D464}" type="pres">
      <dgm:prSet presAssocID="{E308B587-C729-466B-887D-226FCDD46274}" presName="root" presStyleCnt="0">
        <dgm:presLayoutVars>
          <dgm:dir/>
          <dgm:resizeHandles val="exact"/>
        </dgm:presLayoutVars>
      </dgm:prSet>
      <dgm:spPr/>
    </dgm:pt>
    <dgm:pt modelId="{38CDF89C-DBFA-40D9-A58E-B7B13865A97F}" type="pres">
      <dgm:prSet presAssocID="{73636214-D904-436C-BFB5-A3EF7D252EBE}" presName="compNode" presStyleCnt="0"/>
      <dgm:spPr/>
    </dgm:pt>
    <dgm:pt modelId="{53518535-D306-48F2-8F4C-CF8E3EE88614}" type="pres">
      <dgm:prSet presAssocID="{73636214-D904-436C-BFB5-A3EF7D252EBE}" presName="bgRect" presStyleLbl="bgShp" presStyleIdx="0" presStyleCnt="3"/>
      <dgm:spPr/>
    </dgm:pt>
    <dgm:pt modelId="{4E2DEFF6-83DB-4D18-B4CD-94FCAFD93CDD}" type="pres">
      <dgm:prSet presAssocID="{73636214-D904-436C-BFB5-A3EF7D252E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84577EE-FD8F-41AA-A411-4CAB64B5365A}" type="pres">
      <dgm:prSet presAssocID="{73636214-D904-436C-BFB5-A3EF7D252EBE}" presName="spaceRect" presStyleCnt="0"/>
      <dgm:spPr/>
    </dgm:pt>
    <dgm:pt modelId="{CCF879B2-535A-4CEC-9E24-F6935151ED55}" type="pres">
      <dgm:prSet presAssocID="{73636214-D904-436C-BFB5-A3EF7D252EBE}" presName="parTx" presStyleLbl="revTx" presStyleIdx="0" presStyleCnt="3">
        <dgm:presLayoutVars>
          <dgm:chMax val="0"/>
          <dgm:chPref val="0"/>
        </dgm:presLayoutVars>
      </dgm:prSet>
      <dgm:spPr/>
    </dgm:pt>
    <dgm:pt modelId="{B33F167D-2FE1-4E49-84AE-FCC9A8E131A0}" type="pres">
      <dgm:prSet presAssocID="{2B0FB085-8597-4597-B08F-ABEF67C15E71}" presName="sibTrans" presStyleCnt="0"/>
      <dgm:spPr/>
    </dgm:pt>
    <dgm:pt modelId="{766167D1-B4E9-4EBB-8F07-7309CD6BADC8}" type="pres">
      <dgm:prSet presAssocID="{E090039B-BC4C-422C-B6E7-2B975DC27DDD}" presName="compNode" presStyleCnt="0"/>
      <dgm:spPr/>
    </dgm:pt>
    <dgm:pt modelId="{DA1C8E78-D350-4024-BC97-5F26D1361513}" type="pres">
      <dgm:prSet presAssocID="{E090039B-BC4C-422C-B6E7-2B975DC27DDD}" presName="bgRect" presStyleLbl="bgShp" presStyleIdx="1" presStyleCnt="3"/>
      <dgm:spPr/>
    </dgm:pt>
    <dgm:pt modelId="{54CDB9FE-A269-41F6-BD9B-824887B7D55F}" type="pres">
      <dgm:prSet presAssocID="{E090039B-BC4C-422C-B6E7-2B975DC27D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16004A8-354B-4393-939E-563DC6B21F81}" type="pres">
      <dgm:prSet presAssocID="{E090039B-BC4C-422C-B6E7-2B975DC27DDD}" presName="spaceRect" presStyleCnt="0"/>
      <dgm:spPr/>
    </dgm:pt>
    <dgm:pt modelId="{E56613B0-C660-4657-BE5D-F3B754A1D4C4}" type="pres">
      <dgm:prSet presAssocID="{E090039B-BC4C-422C-B6E7-2B975DC27DDD}" presName="parTx" presStyleLbl="revTx" presStyleIdx="1" presStyleCnt="3">
        <dgm:presLayoutVars>
          <dgm:chMax val="0"/>
          <dgm:chPref val="0"/>
        </dgm:presLayoutVars>
      </dgm:prSet>
      <dgm:spPr/>
    </dgm:pt>
    <dgm:pt modelId="{6E3ED868-83D9-42AF-8E72-18659033331F}" type="pres">
      <dgm:prSet presAssocID="{F251492A-6B47-4DDF-9C9F-6FF7735690BB}" presName="sibTrans" presStyleCnt="0"/>
      <dgm:spPr/>
    </dgm:pt>
    <dgm:pt modelId="{2D92816A-2ABC-42B8-88B6-125B9C8B4BF1}" type="pres">
      <dgm:prSet presAssocID="{B7AC6907-D4F8-4A4E-8E8A-0A4CA5195C33}" presName="compNode" presStyleCnt="0"/>
      <dgm:spPr/>
    </dgm:pt>
    <dgm:pt modelId="{278DC678-7DF4-40E1-8A9B-FD388412DCFF}" type="pres">
      <dgm:prSet presAssocID="{B7AC6907-D4F8-4A4E-8E8A-0A4CA5195C33}" presName="bgRect" presStyleLbl="bgShp" presStyleIdx="2" presStyleCnt="3"/>
      <dgm:spPr/>
    </dgm:pt>
    <dgm:pt modelId="{29611A31-5E06-4241-B491-EF4C574A0D78}" type="pres">
      <dgm:prSet presAssocID="{B7AC6907-D4F8-4A4E-8E8A-0A4CA5195C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CC3F267-FCDF-4C4C-86C9-2155867479B4}" type="pres">
      <dgm:prSet presAssocID="{B7AC6907-D4F8-4A4E-8E8A-0A4CA5195C33}" presName="spaceRect" presStyleCnt="0"/>
      <dgm:spPr/>
    </dgm:pt>
    <dgm:pt modelId="{54E94F78-BD00-47CA-A2B9-C4B833F761AC}" type="pres">
      <dgm:prSet presAssocID="{B7AC6907-D4F8-4A4E-8E8A-0A4CA5195C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FB26A06-B7B9-41A0-A975-DBF11A1DCE45}" srcId="{E308B587-C729-466B-887D-226FCDD46274}" destId="{73636214-D904-436C-BFB5-A3EF7D252EBE}" srcOrd="0" destOrd="0" parTransId="{F8594109-F33C-4418-A6C5-BB980A5E90D0}" sibTransId="{2B0FB085-8597-4597-B08F-ABEF67C15E71}"/>
    <dgm:cxn modelId="{44ADAB0B-655C-4B4D-AED9-AB747553DD3E}" type="presOf" srcId="{73636214-D904-436C-BFB5-A3EF7D252EBE}" destId="{CCF879B2-535A-4CEC-9E24-F6935151ED55}" srcOrd="0" destOrd="0" presId="urn:microsoft.com/office/officeart/2018/2/layout/IconVerticalSolidList"/>
    <dgm:cxn modelId="{3489061D-C1D5-4D4C-BEA5-3A9C031CF474}" type="presOf" srcId="{E308B587-C729-466B-887D-226FCDD46274}" destId="{09AA6956-48E7-4C9F-9197-CCEDDDF5D464}" srcOrd="0" destOrd="0" presId="urn:microsoft.com/office/officeart/2018/2/layout/IconVerticalSolidList"/>
    <dgm:cxn modelId="{1D631460-72A4-432A-AA8F-CBE535CC3285}" srcId="{E308B587-C729-466B-887D-226FCDD46274}" destId="{B7AC6907-D4F8-4A4E-8E8A-0A4CA5195C33}" srcOrd="2" destOrd="0" parTransId="{759FB89E-6946-4072-9BF9-E0A3A2A6EC7F}" sibTransId="{4E59E184-A8BD-43C6-9ED8-9B4EEC06C155}"/>
    <dgm:cxn modelId="{3E311BA7-DEB4-4749-8AC6-2C1F59401016}" srcId="{E308B587-C729-466B-887D-226FCDD46274}" destId="{E090039B-BC4C-422C-B6E7-2B975DC27DDD}" srcOrd="1" destOrd="0" parTransId="{83EA54BD-23B5-4A32-8E15-D19F1D62435A}" sibTransId="{F251492A-6B47-4DDF-9C9F-6FF7735690BB}"/>
    <dgm:cxn modelId="{70DBA8DE-5104-4131-A3EE-074BFA4F9B6A}" type="presOf" srcId="{B7AC6907-D4F8-4A4E-8E8A-0A4CA5195C33}" destId="{54E94F78-BD00-47CA-A2B9-C4B833F761AC}" srcOrd="0" destOrd="0" presId="urn:microsoft.com/office/officeart/2018/2/layout/IconVerticalSolidList"/>
    <dgm:cxn modelId="{CBC689FC-D819-4E06-99AC-C4099196554E}" type="presOf" srcId="{E090039B-BC4C-422C-B6E7-2B975DC27DDD}" destId="{E56613B0-C660-4657-BE5D-F3B754A1D4C4}" srcOrd="0" destOrd="0" presId="urn:microsoft.com/office/officeart/2018/2/layout/IconVerticalSolidList"/>
    <dgm:cxn modelId="{EB03F780-E4FB-4889-9228-17A02234521E}" type="presParOf" srcId="{09AA6956-48E7-4C9F-9197-CCEDDDF5D464}" destId="{38CDF89C-DBFA-40D9-A58E-B7B13865A97F}" srcOrd="0" destOrd="0" presId="urn:microsoft.com/office/officeart/2018/2/layout/IconVerticalSolidList"/>
    <dgm:cxn modelId="{D6A2BF29-765B-4E48-8698-4E4AEEE61051}" type="presParOf" srcId="{38CDF89C-DBFA-40D9-A58E-B7B13865A97F}" destId="{53518535-D306-48F2-8F4C-CF8E3EE88614}" srcOrd="0" destOrd="0" presId="urn:microsoft.com/office/officeart/2018/2/layout/IconVerticalSolidList"/>
    <dgm:cxn modelId="{E5BC99BC-ED8C-42D2-9627-2310C1213688}" type="presParOf" srcId="{38CDF89C-DBFA-40D9-A58E-B7B13865A97F}" destId="{4E2DEFF6-83DB-4D18-B4CD-94FCAFD93CDD}" srcOrd="1" destOrd="0" presId="urn:microsoft.com/office/officeart/2018/2/layout/IconVerticalSolidList"/>
    <dgm:cxn modelId="{6CAD92A0-23F1-4C56-A236-F8E250858133}" type="presParOf" srcId="{38CDF89C-DBFA-40D9-A58E-B7B13865A97F}" destId="{684577EE-FD8F-41AA-A411-4CAB64B5365A}" srcOrd="2" destOrd="0" presId="urn:microsoft.com/office/officeart/2018/2/layout/IconVerticalSolidList"/>
    <dgm:cxn modelId="{CF979773-8028-4CD7-9636-F08E0B1EDB3B}" type="presParOf" srcId="{38CDF89C-DBFA-40D9-A58E-B7B13865A97F}" destId="{CCF879B2-535A-4CEC-9E24-F6935151ED55}" srcOrd="3" destOrd="0" presId="urn:microsoft.com/office/officeart/2018/2/layout/IconVerticalSolidList"/>
    <dgm:cxn modelId="{21E5FF20-3AF6-46E6-9771-7E48D435F983}" type="presParOf" srcId="{09AA6956-48E7-4C9F-9197-CCEDDDF5D464}" destId="{B33F167D-2FE1-4E49-84AE-FCC9A8E131A0}" srcOrd="1" destOrd="0" presId="urn:microsoft.com/office/officeart/2018/2/layout/IconVerticalSolidList"/>
    <dgm:cxn modelId="{03B5930E-BB07-4A69-9415-EB08864B6CDD}" type="presParOf" srcId="{09AA6956-48E7-4C9F-9197-CCEDDDF5D464}" destId="{766167D1-B4E9-4EBB-8F07-7309CD6BADC8}" srcOrd="2" destOrd="0" presId="urn:microsoft.com/office/officeart/2018/2/layout/IconVerticalSolidList"/>
    <dgm:cxn modelId="{320E50AC-1DE9-4432-A46E-7601F8B73903}" type="presParOf" srcId="{766167D1-B4E9-4EBB-8F07-7309CD6BADC8}" destId="{DA1C8E78-D350-4024-BC97-5F26D1361513}" srcOrd="0" destOrd="0" presId="urn:microsoft.com/office/officeart/2018/2/layout/IconVerticalSolidList"/>
    <dgm:cxn modelId="{D9C645E6-978A-4B8B-A1DD-FCD074E15D91}" type="presParOf" srcId="{766167D1-B4E9-4EBB-8F07-7309CD6BADC8}" destId="{54CDB9FE-A269-41F6-BD9B-824887B7D55F}" srcOrd="1" destOrd="0" presId="urn:microsoft.com/office/officeart/2018/2/layout/IconVerticalSolidList"/>
    <dgm:cxn modelId="{E066E8CA-08EF-47D1-85AE-F7581E7F022B}" type="presParOf" srcId="{766167D1-B4E9-4EBB-8F07-7309CD6BADC8}" destId="{216004A8-354B-4393-939E-563DC6B21F81}" srcOrd="2" destOrd="0" presId="urn:microsoft.com/office/officeart/2018/2/layout/IconVerticalSolidList"/>
    <dgm:cxn modelId="{9CC1EA97-3212-490E-9FE2-715B894FBBFD}" type="presParOf" srcId="{766167D1-B4E9-4EBB-8F07-7309CD6BADC8}" destId="{E56613B0-C660-4657-BE5D-F3B754A1D4C4}" srcOrd="3" destOrd="0" presId="urn:microsoft.com/office/officeart/2018/2/layout/IconVerticalSolidList"/>
    <dgm:cxn modelId="{C5E7A1B6-64A2-44DC-97F3-1378BAF1D906}" type="presParOf" srcId="{09AA6956-48E7-4C9F-9197-CCEDDDF5D464}" destId="{6E3ED868-83D9-42AF-8E72-18659033331F}" srcOrd="3" destOrd="0" presId="urn:microsoft.com/office/officeart/2018/2/layout/IconVerticalSolidList"/>
    <dgm:cxn modelId="{4440282B-463B-45C8-9D1B-49665F64DC77}" type="presParOf" srcId="{09AA6956-48E7-4C9F-9197-CCEDDDF5D464}" destId="{2D92816A-2ABC-42B8-88B6-125B9C8B4BF1}" srcOrd="4" destOrd="0" presId="urn:microsoft.com/office/officeart/2018/2/layout/IconVerticalSolidList"/>
    <dgm:cxn modelId="{E35F8CF6-F717-4B4D-8729-C8C0891331BF}" type="presParOf" srcId="{2D92816A-2ABC-42B8-88B6-125B9C8B4BF1}" destId="{278DC678-7DF4-40E1-8A9B-FD388412DCFF}" srcOrd="0" destOrd="0" presId="urn:microsoft.com/office/officeart/2018/2/layout/IconVerticalSolidList"/>
    <dgm:cxn modelId="{7F7293E1-8CF7-47E9-8615-C14DB92173EF}" type="presParOf" srcId="{2D92816A-2ABC-42B8-88B6-125B9C8B4BF1}" destId="{29611A31-5E06-4241-B491-EF4C574A0D78}" srcOrd="1" destOrd="0" presId="urn:microsoft.com/office/officeart/2018/2/layout/IconVerticalSolidList"/>
    <dgm:cxn modelId="{0DA94CF5-C891-4F69-BC26-92369B474BA8}" type="presParOf" srcId="{2D92816A-2ABC-42B8-88B6-125B9C8B4BF1}" destId="{1CC3F267-FCDF-4C4C-86C9-2155867479B4}" srcOrd="2" destOrd="0" presId="urn:microsoft.com/office/officeart/2018/2/layout/IconVerticalSolidList"/>
    <dgm:cxn modelId="{4393CA29-9227-4F8D-808A-4B437A2B1C35}" type="presParOf" srcId="{2D92816A-2ABC-42B8-88B6-125B9C8B4BF1}" destId="{54E94F78-BD00-47CA-A2B9-C4B833F761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102295-1507-4E3E-A9F4-4EC07AFE88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915B42-8F15-4F20-993C-1FBB95D7F7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Software Prefetching:</a:t>
          </a:r>
          <a:r>
            <a:rPr lang="en-US"/>
            <a:t> Inserts explicit prefetching instructions in the code to bring data into the cache ahead of time and minimize cache misses.</a:t>
          </a:r>
        </a:p>
      </dgm:t>
    </dgm:pt>
    <dgm:pt modelId="{F4644753-67C8-449D-896A-D178164E9C50}" type="parTrans" cxnId="{76DC9613-8CB7-4AA9-B12A-543974E0B953}">
      <dgm:prSet/>
      <dgm:spPr/>
      <dgm:t>
        <a:bodyPr/>
        <a:lstStyle/>
        <a:p>
          <a:endParaRPr lang="en-US"/>
        </a:p>
      </dgm:t>
    </dgm:pt>
    <dgm:pt modelId="{CE059CCA-5C39-4770-AFE7-633835624AF9}" type="sibTrans" cxnId="{76DC9613-8CB7-4AA9-B12A-543974E0B953}">
      <dgm:prSet/>
      <dgm:spPr/>
      <dgm:t>
        <a:bodyPr/>
        <a:lstStyle/>
        <a:p>
          <a:endParaRPr lang="en-US"/>
        </a:p>
      </dgm:t>
    </dgm:pt>
    <dgm:pt modelId="{92743697-0A0D-4599-BF2B-27B72536AF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Cache Blocking:</a:t>
          </a:r>
          <a:r>
            <a:rPr lang="en-US"/>
            <a:t> Divides data into smaller blocks that fit within the cache to maximize cache utilization and reduce memory access latency.</a:t>
          </a:r>
        </a:p>
      </dgm:t>
    </dgm:pt>
    <dgm:pt modelId="{5744882B-C713-4F51-A8C6-8E8FBD6FCAF1}" type="parTrans" cxnId="{64F078C7-BC7F-4550-846A-8D0B6BBB5478}">
      <dgm:prSet/>
      <dgm:spPr/>
      <dgm:t>
        <a:bodyPr/>
        <a:lstStyle/>
        <a:p>
          <a:endParaRPr lang="en-US"/>
        </a:p>
      </dgm:t>
    </dgm:pt>
    <dgm:pt modelId="{F3B19B10-FD01-44BA-9955-80025C5020A6}" type="sibTrans" cxnId="{64F078C7-BC7F-4550-846A-8D0B6BBB5478}">
      <dgm:prSet/>
      <dgm:spPr/>
      <dgm:t>
        <a:bodyPr/>
        <a:lstStyle/>
        <a:p>
          <a:endParaRPr lang="en-US"/>
        </a:p>
      </dgm:t>
    </dgm:pt>
    <dgm:pt modelId="{F2E11623-41AC-4671-B07B-F1FE34EB83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Cache-Aware Matrix Multiplication:</a:t>
          </a:r>
          <a:r>
            <a:rPr lang="en-US"/>
            <a:t> Optimizes matrix multiplication algorithms to exploit cache locality and minimize cache misses.</a:t>
          </a:r>
        </a:p>
      </dgm:t>
    </dgm:pt>
    <dgm:pt modelId="{865AA19E-25B4-4D48-AA7B-C2735F4632B7}" type="parTrans" cxnId="{3F73FA9E-64F3-4F2E-AA76-77A6B7E6DA76}">
      <dgm:prSet/>
      <dgm:spPr/>
      <dgm:t>
        <a:bodyPr/>
        <a:lstStyle/>
        <a:p>
          <a:endParaRPr lang="en-US"/>
        </a:p>
      </dgm:t>
    </dgm:pt>
    <dgm:pt modelId="{4C45BD6A-D2AE-4FF2-8409-B47F33CABC07}" type="sibTrans" cxnId="{3F73FA9E-64F3-4F2E-AA76-77A6B7E6DA76}">
      <dgm:prSet/>
      <dgm:spPr/>
      <dgm:t>
        <a:bodyPr/>
        <a:lstStyle/>
        <a:p>
          <a:endParaRPr lang="en-US"/>
        </a:p>
      </dgm:t>
    </dgm:pt>
    <dgm:pt modelId="{922719B8-DB1A-4A80-8CC3-D66C09D823F9}" type="pres">
      <dgm:prSet presAssocID="{97102295-1507-4E3E-A9F4-4EC07AFE889C}" presName="root" presStyleCnt="0">
        <dgm:presLayoutVars>
          <dgm:dir/>
          <dgm:resizeHandles val="exact"/>
        </dgm:presLayoutVars>
      </dgm:prSet>
      <dgm:spPr/>
    </dgm:pt>
    <dgm:pt modelId="{B6885C54-29E8-469A-B353-7592D11804E5}" type="pres">
      <dgm:prSet presAssocID="{8D915B42-8F15-4F20-993C-1FBB95D7F7DF}" presName="compNode" presStyleCnt="0"/>
      <dgm:spPr/>
    </dgm:pt>
    <dgm:pt modelId="{5DEE0392-00C3-4177-963C-2EAB242081A8}" type="pres">
      <dgm:prSet presAssocID="{8D915B42-8F15-4F20-993C-1FBB95D7F7DF}" presName="bgRect" presStyleLbl="bgShp" presStyleIdx="0" presStyleCnt="3"/>
      <dgm:spPr/>
    </dgm:pt>
    <dgm:pt modelId="{0362A965-C10E-4396-B1CA-D5CC60FE2AD8}" type="pres">
      <dgm:prSet presAssocID="{8D915B42-8F15-4F20-993C-1FBB95D7F7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CC682EA-41A9-401A-8B17-EC920D099F5D}" type="pres">
      <dgm:prSet presAssocID="{8D915B42-8F15-4F20-993C-1FBB95D7F7DF}" presName="spaceRect" presStyleCnt="0"/>
      <dgm:spPr/>
    </dgm:pt>
    <dgm:pt modelId="{5B294CED-63FF-44D8-93C2-544AA897752E}" type="pres">
      <dgm:prSet presAssocID="{8D915B42-8F15-4F20-993C-1FBB95D7F7DF}" presName="parTx" presStyleLbl="revTx" presStyleIdx="0" presStyleCnt="3">
        <dgm:presLayoutVars>
          <dgm:chMax val="0"/>
          <dgm:chPref val="0"/>
        </dgm:presLayoutVars>
      </dgm:prSet>
      <dgm:spPr/>
    </dgm:pt>
    <dgm:pt modelId="{FA96A59F-3041-45C6-AB39-284A8E37FAF7}" type="pres">
      <dgm:prSet presAssocID="{CE059CCA-5C39-4770-AFE7-633835624AF9}" presName="sibTrans" presStyleCnt="0"/>
      <dgm:spPr/>
    </dgm:pt>
    <dgm:pt modelId="{583C9322-16D4-44E8-8F84-8D97ECD08039}" type="pres">
      <dgm:prSet presAssocID="{92743697-0A0D-4599-BF2B-27B72536AF2F}" presName="compNode" presStyleCnt="0"/>
      <dgm:spPr/>
    </dgm:pt>
    <dgm:pt modelId="{760D1AAB-D91D-4D2B-BF09-A518DE2B145D}" type="pres">
      <dgm:prSet presAssocID="{92743697-0A0D-4599-BF2B-27B72536AF2F}" presName="bgRect" presStyleLbl="bgShp" presStyleIdx="1" presStyleCnt="3"/>
      <dgm:spPr/>
    </dgm:pt>
    <dgm:pt modelId="{27986828-07BB-4435-A290-E2EE1F6DC114}" type="pres">
      <dgm:prSet presAssocID="{92743697-0A0D-4599-BF2B-27B72536AF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4EA346C-64AC-4E0A-B26A-EA107D473AAF}" type="pres">
      <dgm:prSet presAssocID="{92743697-0A0D-4599-BF2B-27B72536AF2F}" presName="spaceRect" presStyleCnt="0"/>
      <dgm:spPr/>
    </dgm:pt>
    <dgm:pt modelId="{DB386E81-785F-4747-9E74-06F57C940FEF}" type="pres">
      <dgm:prSet presAssocID="{92743697-0A0D-4599-BF2B-27B72536AF2F}" presName="parTx" presStyleLbl="revTx" presStyleIdx="1" presStyleCnt="3">
        <dgm:presLayoutVars>
          <dgm:chMax val="0"/>
          <dgm:chPref val="0"/>
        </dgm:presLayoutVars>
      </dgm:prSet>
      <dgm:spPr/>
    </dgm:pt>
    <dgm:pt modelId="{CDB72852-6C79-42D8-8FD7-C76C4B591427}" type="pres">
      <dgm:prSet presAssocID="{F3B19B10-FD01-44BA-9955-80025C5020A6}" presName="sibTrans" presStyleCnt="0"/>
      <dgm:spPr/>
    </dgm:pt>
    <dgm:pt modelId="{07085DAE-AC72-4304-8974-627DD6E29140}" type="pres">
      <dgm:prSet presAssocID="{F2E11623-41AC-4671-B07B-F1FE34EB83F8}" presName="compNode" presStyleCnt="0"/>
      <dgm:spPr/>
    </dgm:pt>
    <dgm:pt modelId="{02D5EBDC-27AB-4731-890A-742F0182554D}" type="pres">
      <dgm:prSet presAssocID="{F2E11623-41AC-4671-B07B-F1FE34EB83F8}" presName="bgRect" presStyleLbl="bgShp" presStyleIdx="2" presStyleCnt="3"/>
      <dgm:spPr/>
    </dgm:pt>
    <dgm:pt modelId="{3DA6CBE5-103C-4F2C-9801-62A06A17687B}" type="pres">
      <dgm:prSet presAssocID="{F2E11623-41AC-4671-B07B-F1FE34EB83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3C0952D-E8F5-4813-970E-5A95D4894761}" type="pres">
      <dgm:prSet presAssocID="{F2E11623-41AC-4671-B07B-F1FE34EB83F8}" presName="spaceRect" presStyleCnt="0"/>
      <dgm:spPr/>
    </dgm:pt>
    <dgm:pt modelId="{4BA550F4-BE6E-414F-8C2D-AC64FC577F76}" type="pres">
      <dgm:prSet presAssocID="{F2E11623-41AC-4671-B07B-F1FE34EB83F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6DC9613-8CB7-4AA9-B12A-543974E0B953}" srcId="{97102295-1507-4E3E-A9F4-4EC07AFE889C}" destId="{8D915B42-8F15-4F20-993C-1FBB95D7F7DF}" srcOrd="0" destOrd="0" parTransId="{F4644753-67C8-449D-896A-D178164E9C50}" sibTransId="{CE059CCA-5C39-4770-AFE7-633835624AF9}"/>
    <dgm:cxn modelId="{E60FE292-474B-4ECC-858A-8730C4A30403}" type="presOf" srcId="{92743697-0A0D-4599-BF2B-27B72536AF2F}" destId="{DB386E81-785F-4747-9E74-06F57C940FEF}" srcOrd="0" destOrd="0" presId="urn:microsoft.com/office/officeart/2018/2/layout/IconVerticalSolidList"/>
    <dgm:cxn modelId="{3F73FA9E-64F3-4F2E-AA76-77A6B7E6DA76}" srcId="{97102295-1507-4E3E-A9F4-4EC07AFE889C}" destId="{F2E11623-41AC-4671-B07B-F1FE34EB83F8}" srcOrd="2" destOrd="0" parTransId="{865AA19E-25B4-4D48-AA7B-C2735F4632B7}" sibTransId="{4C45BD6A-D2AE-4FF2-8409-B47F33CABC07}"/>
    <dgm:cxn modelId="{64F078C7-BC7F-4550-846A-8D0B6BBB5478}" srcId="{97102295-1507-4E3E-A9F4-4EC07AFE889C}" destId="{92743697-0A0D-4599-BF2B-27B72536AF2F}" srcOrd="1" destOrd="0" parTransId="{5744882B-C713-4F51-A8C6-8E8FBD6FCAF1}" sibTransId="{F3B19B10-FD01-44BA-9955-80025C5020A6}"/>
    <dgm:cxn modelId="{A1EBD8DA-383D-4260-91BF-DC2E455E0A77}" type="presOf" srcId="{97102295-1507-4E3E-A9F4-4EC07AFE889C}" destId="{922719B8-DB1A-4A80-8CC3-D66C09D823F9}" srcOrd="0" destOrd="0" presId="urn:microsoft.com/office/officeart/2018/2/layout/IconVerticalSolidList"/>
    <dgm:cxn modelId="{2EF86BDC-6BB8-4655-BA15-90182A1DA2DA}" type="presOf" srcId="{8D915B42-8F15-4F20-993C-1FBB95D7F7DF}" destId="{5B294CED-63FF-44D8-93C2-544AA897752E}" srcOrd="0" destOrd="0" presId="urn:microsoft.com/office/officeart/2018/2/layout/IconVerticalSolidList"/>
    <dgm:cxn modelId="{E226AAF0-4CA3-47FC-8AC6-07E1A87854DA}" type="presOf" srcId="{F2E11623-41AC-4671-B07B-F1FE34EB83F8}" destId="{4BA550F4-BE6E-414F-8C2D-AC64FC577F76}" srcOrd="0" destOrd="0" presId="urn:microsoft.com/office/officeart/2018/2/layout/IconVerticalSolidList"/>
    <dgm:cxn modelId="{CDA595AA-048C-4629-A3D3-9D4D52BB0350}" type="presParOf" srcId="{922719B8-DB1A-4A80-8CC3-D66C09D823F9}" destId="{B6885C54-29E8-469A-B353-7592D11804E5}" srcOrd="0" destOrd="0" presId="urn:microsoft.com/office/officeart/2018/2/layout/IconVerticalSolidList"/>
    <dgm:cxn modelId="{3831F7FC-E958-437A-B890-0633603725A6}" type="presParOf" srcId="{B6885C54-29E8-469A-B353-7592D11804E5}" destId="{5DEE0392-00C3-4177-963C-2EAB242081A8}" srcOrd="0" destOrd="0" presId="urn:microsoft.com/office/officeart/2018/2/layout/IconVerticalSolidList"/>
    <dgm:cxn modelId="{B059382B-76F7-45B4-9314-F4F65C1D66F2}" type="presParOf" srcId="{B6885C54-29E8-469A-B353-7592D11804E5}" destId="{0362A965-C10E-4396-B1CA-D5CC60FE2AD8}" srcOrd="1" destOrd="0" presId="urn:microsoft.com/office/officeart/2018/2/layout/IconVerticalSolidList"/>
    <dgm:cxn modelId="{A52E117E-4379-44BC-BD9C-5FE14E2EBBAE}" type="presParOf" srcId="{B6885C54-29E8-469A-B353-7592D11804E5}" destId="{3CC682EA-41A9-401A-8B17-EC920D099F5D}" srcOrd="2" destOrd="0" presId="urn:microsoft.com/office/officeart/2018/2/layout/IconVerticalSolidList"/>
    <dgm:cxn modelId="{2552C330-700E-47B8-8AA7-0E27B36F2BAB}" type="presParOf" srcId="{B6885C54-29E8-469A-B353-7592D11804E5}" destId="{5B294CED-63FF-44D8-93C2-544AA897752E}" srcOrd="3" destOrd="0" presId="urn:microsoft.com/office/officeart/2018/2/layout/IconVerticalSolidList"/>
    <dgm:cxn modelId="{44C749C2-CA6A-4B85-82BB-766ABAE7FDB6}" type="presParOf" srcId="{922719B8-DB1A-4A80-8CC3-D66C09D823F9}" destId="{FA96A59F-3041-45C6-AB39-284A8E37FAF7}" srcOrd="1" destOrd="0" presId="urn:microsoft.com/office/officeart/2018/2/layout/IconVerticalSolidList"/>
    <dgm:cxn modelId="{882EB864-5149-4509-BFF8-7B4ECCF38750}" type="presParOf" srcId="{922719B8-DB1A-4A80-8CC3-D66C09D823F9}" destId="{583C9322-16D4-44E8-8F84-8D97ECD08039}" srcOrd="2" destOrd="0" presId="urn:microsoft.com/office/officeart/2018/2/layout/IconVerticalSolidList"/>
    <dgm:cxn modelId="{5ED6F0D5-A3FD-4331-B3DD-6590764F51A8}" type="presParOf" srcId="{583C9322-16D4-44E8-8F84-8D97ECD08039}" destId="{760D1AAB-D91D-4D2B-BF09-A518DE2B145D}" srcOrd="0" destOrd="0" presId="urn:microsoft.com/office/officeart/2018/2/layout/IconVerticalSolidList"/>
    <dgm:cxn modelId="{E2F3A8AA-CDE3-4410-8853-DFE8241EFC4D}" type="presParOf" srcId="{583C9322-16D4-44E8-8F84-8D97ECD08039}" destId="{27986828-07BB-4435-A290-E2EE1F6DC114}" srcOrd="1" destOrd="0" presId="urn:microsoft.com/office/officeart/2018/2/layout/IconVerticalSolidList"/>
    <dgm:cxn modelId="{1F0B67CD-7626-43BD-8D16-E55A0946E99F}" type="presParOf" srcId="{583C9322-16D4-44E8-8F84-8D97ECD08039}" destId="{54EA346C-64AC-4E0A-B26A-EA107D473AAF}" srcOrd="2" destOrd="0" presId="urn:microsoft.com/office/officeart/2018/2/layout/IconVerticalSolidList"/>
    <dgm:cxn modelId="{EB10A192-F9F2-4B80-B65C-8DBEF932AEC0}" type="presParOf" srcId="{583C9322-16D4-44E8-8F84-8D97ECD08039}" destId="{DB386E81-785F-4747-9E74-06F57C940FEF}" srcOrd="3" destOrd="0" presId="urn:microsoft.com/office/officeart/2018/2/layout/IconVerticalSolidList"/>
    <dgm:cxn modelId="{6206199D-F738-4123-ADDE-83DE832DBD65}" type="presParOf" srcId="{922719B8-DB1A-4A80-8CC3-D66C09D823F9}" destId="{CDB72852-6C79-42D8-8FD7-C76C4B591427}" srcOrd="3" destOrd="0" presId="urn:microsoft.com/office/officeart/2018/2/layout/IconVerticalSolidList"/>
    <dgm:cxn modelId="{2C0F696D-68AC-49D8-8F03-E055F7944F38}" type="presParOf" srcId="{922719B8-DB1A-4A80-8CC3-D66C09D823F9}" destId="{07085DAE-AC72-4304-8974-627DD6E29140}" srcOrd="4" destOrd="0" presId="urn:microsoft.com/office/officeart/2018/2/layout/IconVerticalSolidList"/>
    <dgm:cxn modelId="{A04AE22A-448E-4BE5-9499-76E6E1814220}" type="presParOf" srcId="{07085DAE-AC72-4304-8974-627DD6E29140}" destId="{02D5EBDC-27AB-4731-890A-742F0182554D}" srcOrd="0" destOrd="0" presId="urn:microsoft.com/office/officeart/2018/2/layout/IconVerticalSolidList"/>
    <dgm:cxn modelId="{9248E005-CEA4-4831-9655-D5F4B3C71FF6}" type="presParOf" srcId="{07085DAE-AC72-4304-8974-627DD6E29140}" destId="{3DA6CBE5-103C-4F2C-9801-62A06A17687B}" srcOrd="1" destOrd="0" presId="urn:microsoft.com/office/officeart/2018/2/layout/IconVerticalSolidList"/>
    <dgm:cxn modelId="{C714DC05-9E2F-4619-A9FC-E714A28A1266}" type="presParOf" srcId="{07085DAE-AC72-4304-8974-627DD6E29140}" destId="{C3C0952D-E8F5-4813-970E-5A95D4894761}" srcOrd="2" destOrd="0" presId="urn:microsoft.com/office/officeart/2018/2/layout/IconVerticalSolidList"/>
    <dgm:cxn modelId="{2B1A7897-10DC-44F1-ABA7-8190246D842C}" type="presParOf" srcId="{07085DAE-AC72-4304-8974-627DD6E29140}" destId="{4BA550F4-BE6E-414F-8C2D-AC64FC577F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F6C039F-E14D-40C8-99A1-3BBB1CEC187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3719C1-E9EB-470D-85A9-7B50B926EB25}">
      <dgm:prSet/>
      <dgm:spPr/>
      <dgm:t>
        <a:bodyPr/>
        <a:lstStyle/>
        <a:p>
          <a:pPr>
            <a:defRPr cap="all"/>
          </a:pPr>
          <a:r>
            <a:rPr lang="en-US"/>
            <a:t>Loop tiling, also known as loop blocking, is a loop transformation that exploits spatial and temporal locality of data accesses in loop nests. </a:t>
          </a:r>
        </a:p>
      </dgm:t>
    </dgm:pt>
    <dgm:pt modelId="{C8E13C46-A211-496F-8714-E17E5E5BE4C3}" type="parTrans" cxnId="{D1113F1F-B0C2-4A3D-9C3B-4E309018BC1F}">
      <dgm:prSet/>
      <dgm:spPr/>
      <dgm:t>
        <a:bodyPr/>
        <a:lstStyle/>
        <a:p>
          <a:endParaRPr lang="en-US"/>
        </a:p>
      </dgm:t>
    </dgm:pt>
    <dgm:pt modelId="{6DC32612-31B3-4532-8125-B74226B79FCC}" type="sibTrans" cxnId="{D1113F1F-B0C2-4A3D-9C3B-4E309018BC1F}">
      <dgm:prSet/>
      <dgm:spPr/>
      <dgm:t>
        <a:bodyPr/>
        <a:lstStyle/>
        <a:p>
          <a:endParaRPr lang="en-US"/>
        </a:p>
      </dgm:t>
    </dgm:pt>
    <dgm:pt modelId="{98D42457-BDE4-4107-844E-149435129AE4}">
      <dgm:prSet/>
      <dgm:spPr/>
      <dgm:t>
        <a:bodyPr/>
        <a:lstStyle/>
        <a:p>
          <a:pPr>
            <a:defRPr cap="all"/>
          </a:pPr>
          <a:r>
            <a:rPr lang="en-US"/>
            <a:t>This transformation allows data to be accessed in blocks (tiles), with the block size defined as a parameter of this transformation.</a:t>
          </a:r>
        </a:p>
      </dgm:t>
    </dgm:pt>
    <dgm:pt modelId="{C7E9196D-90BC-4C16-BE6E-CDF614F8C03A}" type="parTrans" cxnId="{42ED8F51-25F4-4ED9-A978-C308A29AEA1C}">
      <dgm:prSet/>
      <dgm:spPr/>
      <dgm:t>
        <a:bodyPr/>
        <a:lstStyle/>
        <a:p>
          <a:endParaRPr lang="en-US"/>
        </a:p>
      </dgm:t>
    </dgm:pt>
    <dgm:pt modelId="{6C0F2B38-C5A3-4BDB-9AE8-78AF3DE8A0AD}" type="sibTrans" cxnId="{42ED8F51-25F4-4ED9-A978-C308A29AEA1C}">
      <dgm:prSet/>
      <dgm:spPr/>
      <dgm:t>
        <a:bodyPr/>
        <a:lstStyle/>
        <a:p>
          <a:endParaRPr lang="en-US"/>
        </a:p>
      </dgm:t>
    </dgm:pt>
    <dgm:pt modelId="{A1705709-A20E-4A52-963D-05683E4FF1CC}">
      <dgm:prSet/>
      <dgm:spPr/>
      <dgm:t>
        <a:bodyPr/>
        <a:lstStyle/>
        <a:p>
          <a:pPr>
            <a:defRPr cap="all"/>
          </a:pPr>
          <a:r>
            <a:rPr lang="en-US"/>
            <a:t>Each loop is transformed in two loops: one iterating inside each block (intratile) and the other one iterating over the blocks (intertile)</a:t>
          </a:r>
        </a:p>
      </dgm:t>
    </dgm:pt>
    <dgm:pt modelId="{316C1423-6213-45CD-9310-1FA8C622E5D3}" type="parTrans" cxnId="{BB8302CE-D63B-4265-8A26-D95EB96D9045}">
      <dgm:prSet/>
      <dgm:spPr/>
      <dgm:t>
        <a:bodyPr/>
        <a:lstStyle/>
        <a:p>
          <a:endParaRPr lang="en-US"/>
        </a:p>
      </dgm:t>
    </dgm:pt>
    <dgm:pt modelId="{951C4DA5-54E3-4839-9969-A5A10EEADEE9}" type="sibTrans" cxnId="{BB8302CE-D63B-4265-8A26-D95EB96D9045}">
      <dgm:prSet/>
      <dgm:spPr/>
      <dgm:t>
        <a:bodyPr/>
        <a:lstStyle/>
        <a:p>
          <a:endParaRPr lang="en-US"/>
        </a:p>
      </dgm:t>
    </dgm:pt>
    <dgm:pt modelId="{02641C15-8E5C-4CFD-8C13-0B2152EAE34C}" type="pres">
      <dgm:prSet presAssocID="{9F6C039F-E14D-40C8-99A1-3BBB1CEC187D}" presName="root" presStyleCnt="0">
        <dgm:presLayoutVars>
          <dgm:dir/>
          <dgm:resizeHandles val="exact"/>
        </dgm:presLayoutVars>
      </dgm:prSet>
      <dgm:spPr/>
    </dgm:pt>
    <dgm:pt modelId="{409E5367-A092-41DE-B8E7-17A9E35B6204}" type="pres">
      <dgm:prSet presAssocID="{0F3719C1-E9EB-470D-85A9-7B50B926EB25}" presName="compNode" presStyleCnt="0"/>
      <dgm:spPr/>
    </dgm:pt>
    <dgm:pt modelId="{79AE2CD1-38A2-4A05-A0C0-7F362A339D11}" type="pres">
      <dgm:prSet presAssocID="{0F3719C1-E9EB-470D-85A9-7B50B926EB25}" presName="iconBgRect" presStyleLbl="bgShp" presStyleIdx="0" presStyleCnt="3"/>
      <dgm:spPr/>
    </dgm:pt>
    <dgm:pt modelId="{D4EDE877-7838-4275-BF99-600CDDC85F2B}" type="pres">
      <dgm:prSet presAssocID="{0F3719C1-E9EB-470D-85A9-7B50B926EB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F56A363-47F3-4AA0-9934-493C9A63434A}" type="pres">
      <dgm:prSet presAssocID="{0F3719C1-E9EB-470D-85A9-7B50B926EB25}" presName="spaceRect" presStyleCnt="0"/>
      <dgm:spPr/>
    </dgm:pt>
    <dgm:pt modelId="{28241956-3B1D-473C-B495-6D6199A76E21}" type="pres">
      <dgm:prSet presAssocID="{0F3719C1-E9EB-470D-85A9-7B50B926EB25}" presName="textRect" presStyleLbl="revTx" presStyleIdx="0" presStyleCnt="3">
        <dgm:presLayoutVars>
          <dgm:chMax val="1"/>
          <dgm:chPref val="1"/>
        </dgm:presLayoutVars>
      </dgm:prSet>
      <dgm:spPr/>
    </dgm:pt>
    <dgm:pt modelId="{B4F800DE-5DE5-438B-BDE1-33F3938DDEC3}" type="pres">
      <dgm:prSet presAssocID="{6DC32612-31B3-4532-8125-B74226B79FCC}" presName="sibTrans" presStyleCnt="0"/>
      <dgm:spPr/>
    </dgm:pt>
    <dgm:pt modelId="{C9C45171-99C1-4298-9B55-E0BB043A16C3}" type="pres">
      <dgm:prSet presAssocID="{98D42457-BDE4-4107-844E-149435129AE4}" presName="compNode" presStyleCnt="0"/>
      <dgm:spPr/>
    </dgm:pt>
    <dgm:pt modelId="{1E2ECE22-3440-47B9-A378-B68B9A158439}" type="pres">
      <dgm:prSet presAssocID="{98D42457-BDE4-4107-844E-149435129AE4}" presName="iconBgRect" presStyleLbl="bgShp" presStyleIdx="1" presStyleCnt="3"/>
      <dgm:spPr/>
    </dgm:pt>
    <dgm:pt modelId="{CAE1EB67-AFE8-4612-84A9-5B9F97FB1CF0}" type="pres">
      <dgm:prSet presAssocID="{98D42457-BDE4-4107-844E-149435129A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BBC5647-93E7-4DC3-8010-D719CF602A99}" type="pres">
      <dgm:prSet presAssocID="{98D42457-BDE4-4107-844E-149435129AE4}" presName="spaceRect" presStyleCnt="0"/>
      <dgm:spPr/>
    </dgm:pt>
    <dgm:pt modelId="{865CA979-6685-4D34-8279-FA70B9307B63}" type="pres">
      <dgm:prSet presAssocID="{98D42457-BDE4-4107-844E-149435129AE4}" presName="textRect" presStyleLbl="revTx" presStyleIdx="1" presStyleCnt="3">
        <dgm:presLayoutVars>
          <dgm:chMax val="1"/>
          <dgm:chPref val="1"/>
        </dgm:presLayoutVars>
      </dgm:prSet>
      <dgm:spPr/>
    </dgm:pt>
    <dgm:pt modelId="{A183F5AD-4830-47C7-8DAF-3B36B081E915}" type="pres">
      <dgm:prSet presAssocID="{6C0F2B38-C5A3-4BDB-9AE8-78AF3DE8A0AD}" presName="sibTrans" presStyleCnt="0"/>
      <dgm:spPr/>
    </dgm:pt>
    <dgm:pt modelId="{CA073C5D-AE5A-4F10-B1B5-C3A43948EEA0}" type="pres">
      <dgm:prSet presAssocID="{A1705709-A20E-4A52-963D-05683E4FF1CC}" presName="compNode" presStyleCnt="0"/>
      <dgm:spPr/>
    </dgm:pt>
    <dgm:pt modelId="{256E1A9E-CBCB-46A4-BC57-7F0E678F1125}" type="pres">
      <dgm:prSet presAssocID="{A1705709-A20E-4A52-963D-05683E4FF1CC}" presName="iconBgRect" presStyleLbl="bgShp" presStyleIdx="2" presStyleCnt="3"/>
      <dgm:spPr/>
    </dgm:pt>
    <dgm:pt modelId="{5A4961C1-F0EE-4D84-B2CF-801554895097}" type="pres">
      <dgm:prSet presAssocID="{A1705709-A20E-4A52-963D-05683E4FF1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5163390-513D-425E-81D9-BC657A55E5B5}" type="pres">
      <dgm:prSet presAssocID="{A1705709-A20E-4A52-963D-05683E4FF1CC}" presName="spaceRect" presStyleCnt="0"/>
      <dgm:spPr/>
    </dgm:pt>
    <dgm:pt modelId="{0EB3299A-E0A5-4B33-9592-B6D3514A5E75}" type="pres">
      <dgm:prSet presAssocID="{A1705709-A20E-4A52-963D-05683E4FF1C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4D6B01-5F10-4E1F-A64C-2DA9932883B5}" type="presOf" srcId="{98D42457-BDE4-4107-844E-149435129AE4}" destId="{865CA979-6685-4D34-8279-FA70B9307B63}" srcOrd="0" destOrd="0" presId="urn:microsoft.com/office/officeart/2018/5/layout/IconCircleLabelList"/>
    <dgm:cxn modelId="{D1113F1F-B0C2-4A3D-9C3B-4E309018BC1F}" srcId="{9F6C039F-E14D-40C8-99A1-3BBB1CEC187D}" destId="{0F3719C1-E9EB-470D-85A9-7B50B926EB25}" srcOrd="0" destOrd="0" parTransId="{C8E13C46-A211-496F-8714-E17E5E5BE4C3}" sibTransId="{6DC32612-31B3-4532-8125-B74226B79FCC}"/>
    <dgm:cxn modelId="{83662325-65B8-4A23-A5B3-94606A7BAE6B}" type="presOf" srcId="{9F6C039F-E14D-40C8-99A1-3BBB1CEC187D}" destId="{02641C15-8E5C-4CFD-8C13-0B2152EAE34C}" srcOrd="0" destOrd="0" presId="urn:microsoft.com/office/officeart/2018/5/layout/IconCircleLabelList"/>
    <dgm:cxn modelId="{00946B6A-C010-45EF-BF03-039FC4DBE4E7}" type="presOf" srcId="{A1705709-A20E-4A52-963D-05683E4FF1CC}" destId="{0EB3299A-E0A5-4B33-9592-B6D3514A5E75}" srcOrd="0" destOrd="0" presId="urn:microsoft.com/office/officeart/2018/5/layout/IconCircleLabelList"/>
    <dgm:cxn modelId="{42ED8F51-25F4-4ED9-A978-C308A29AEA1C}" srcId="{9F6C039F-E14D-40C8-99A1-3BBB1CEC187D}" destId="{98D42457-BDE4-4107-844E-149435129AE4}" srcOrd="1" destOrd="0" parTransId="{C7E9196D-90BC-4C16-BE6E-CDF614F8C03A}" sibTransId="{6C0F2B38-C5A3-4BDB-9AE8-78AF3DE8A0AD}"/>
    <dgm:cxn modelId="{17EEABCC-3363-4C0A-AD3C-D5AAB5E421C4}" type="presOf" srcId="{0F3719C1-E9EB-470D-85A9-7B50B926EB25}" destId="{28241956-3B1D-473C-B495-6D6199A76E21}" srcOrd="0" destOrd="0" presId="urn:microsoft.com/office/officeart/2018/5/layout/IconCircleLabelList"/>
    <dgm:cxn modelId="{BB8302CE-D63B-4265-8A26-D95EB96D9045}" srcId="{9F6C039F-E14D-40C8-99A1-3BBB1CEC187D}" destId="{A1705709-A20E-4A52-963D-05683E4FF1CC}" srcOrd="2" destOrd="0" parTransId="{316C1423-6213-45CD-9310-1FA8C622E5D3}" sibTransId="{951C4DA5-54E3-4839-9969-A5A10EEADEE9}"/>
    <dgm:cxn modelId="{57B63717-B299-4644-8DA1-7874E1244590}" type="presParOf" srcId="{02641C15-8E5C-4CFD-8C13-0B2152EAE34C}" destId="{409E5367-A092-41DE-B8E7-17A9E35B6204}" srcOrd="0" destOrd="0" presId="urn:microsoft.com/office/officeart/2018/5/layout/IconCircleLabelList"/>
    <dgm:cxn modelId="{06B7DA3A-C674-419C-9369-CA4652B9C402}" type="presParOf" srcId="{409E5367-A092-41DE-B8E7-17A9E35B6204}" destId="{79AE2CD1-38A2-4A05-A0C0-7F362A339D11}" srcOrd="0" destOrd="0" presId="urn:microsoft.com/office/officeart/2018/5/layout/IconCircleLabelList"/>
    <dgm:cxn modelId="{AC5D6AD1-6E27-42CE-9C5D-7D120E04DA13}" type="presParOf" srcId="{409E5367-A092-41DE-B8E7-17A9E35B6204}" destId="{D4EDE877-7838-4275-BF99-600CDDC85F2B}" srcOrd="1" destOrd="0" presId="urn:microsoft.com/office/officeart/2018/5/layout/IconCircleLabelList"/>
    <dgm:cxn modelId="{E5B61BE4-0B12-47EE-8798-5ADB682B73EF}" type="presParOf" srcId="{409E5367-A092-41DE-B8E7-17A9E35B6204}" destId="{9F56A363-47F3-4AA0-9934-493C9A63434A}" srcOrd="2" destOrd="0" presId="urn:microsoft.com/office/officeart/2018/5/layout/IconCircleLabelList"/>
    <dgm:cxn modelId="{1C7E23B9-3C84-40FD-8737-404A037D0590}" type="presParOf" srcId="{409E5367-A092-41DE-B8E7-17A9E35B6204}" destId="{28241956-3B1D-473C-B495-6D6199A76E21}" srcOrd="3" destOrd="0" presId="urn:microsoft.com/office/officeart/2018/5/layout/IconCircleLabelList"/>
    <dgm:cxn modelId="{14DA18E6-9E15-4D69-B0D8-689C78BA8D00}" type="presParOf" srcId="{02641C15-8E5C-4CFD-8C13-0B2152EAE34C}" destId="{B4F800DE-5DE5-438B-BDE1-33F3938DDEC3}" srcOrd="1" destOrd="0" presId="urn:microsoft.com/office/officeart/2018/5/layout/IconCircleLabelList"/>
    <dgm:cxn modelId="{96A5C79A-F0E4-4F2D-935B-37840F40104E}" type="presParOf" srcId="{02641C15-8E5C-4CFD-8C13-0B2152EAE34C}" destId="{C9C45171-99C1-4298-9B55-E0BB043A16C3}" srcOrd="2" destOrd="0" presId="urn:microsoft.com/office/officeart/2018/5/layout/IconCircleLabelList"/>
    <dgm:cxn modelId="{21A9D852-D779-426D-A369-11433B90C526}" type="presParOf" srcId="{C9C45171-99C1-4298-9B55-E0BB043A16C3}" destId="{1E2ECE22-3440-47B9-A378-B68B9A158439}" srcOrd="0" destOrd="0" presId="urn:microsoft.com/office/officeart/2018/5/layout/IconCircleLabelList"/>
    <dgm:cxn modelId="{CDF85651-25BA-495D-BBB5-34AD99B76058}" type="presParOf" srcId="{C9C45171-99C1-4298-9B55-E0BB043A16C3}" destId="{CAE1EB67-AFE8-4612-84A9-5B9F97FB1CF0}" srcOrd="1" destOrd="0" presId="urn:microsoft.com/office/officeart/2018/5/layout/IconCircleLabelList"/>
    <dgm:cxn modelId="{A9523ECC-1915-4040-91FD-D8EA2A80CA12}" type="presParOf" srcId="{C9C45171-99C1-4298-9B55-E0BB043A16C3}" destId="{1BBC5647-93E7-4DC3-8010-D719CF602A99}" srcOrd="2" destOrd="0" presId="urn:microsoft.com/office/officeart/2018/5/layout/IconCircleLabelList"/>
    <dgm:cxn modelId="{B995E641-0909-497E-A8E3-DC4C20B0B84A}" type="presParOf" srcId="{C9C45171-99C1-4298-9B55-E0BB043A16C3}" destId="{865CA979-6685-4D34-8279-FA70B9307B63}" srcOrd="3" destOrd="0" presId="urn:microsoft.com/office/officeart/2018/5/layout/IconCircleLabelList"/>
    <dgm:cxn modelId="{DC770CA5-AD65-4733-A8E5-FD751E60EF3D}" type="presParOf" srcId="{02641C15-8E5C-4CFD-8C13-0B2152EAE34C}" destId="{A183F5AD-4830-47C7-8DAF-3B36B081E915}" srcOrd="3" destOrd="0" presId="urn:microsoft.com/office/officeart/2018/5/layout/IconCircleLabelList"/>
    <dgm:cxn modelId="{3559F0CE-09F1-47BC-9A5A-7B3351592D5D}" type="presParOf" srcId="{02641C15-8E5C-4CFD-8C13-0B2152EAE34C}" destId="{CA073C5D-AE5A-4F10-B1B5-C3A43948EEA0}" srcOrd="4" destOrd="0" presId="urn:microsoft.com/office/officeart/2018/5/layout/IconCircleLabelList"/>
    <dgm:cxn modelId="{0472C7A2-5572-4474-9CB6-738FA15DD69A}" type="presParOf" srcId="{CA073C5D-AE5A-4F10-B1B5-C3A43948EEA0}" destId="{256E1A9E-CBCB-46A4-BC57-7F0E678F1125}" srcOrd="0" destOrd="0" presId="urn:microsoft.com/office/officeart/2018/5/layout/IconCircleLabelList"/>
    <dgm:cxn modelId="{B5698195-2C85-4F1C-B2CA-ACE6FFF7F108}" type="presParOf" srcId="{CA073C5D-AE5A-4F10-B1B5-C3A43948EEA0}" destId="{5A4961C1-F0EE-4D84-B2CF-801554895097}" srcOrd="1" destOrd="0" presId="urn:microsoft.com/office/officeart/2018/5/layout/IconCircleLabelList"/>
    <dgm:cxn modelId="{CD2387D7-12D6-4830-8969-A5F61233C47F}" type="presParOf" srcId="{CA073C5D-AE5A-4F10-B1B5-C3A43948EEA0}" destId="{45163390-513D-425E-81D9-BC657A55E5B5}" srcOrd="2" destOrd="0" presId="urn:microsoft.com/office/officeart/2018/5/layout/IconCircleLabelList"/>
    <dgm:cxn modelId="{0C1AE9E9-7429-4238-A8B4-83B41EDBC95C}" type="presParOf" srcId="{CA073C5D-AE5A-4F10-B1B5-C3A43948EEA0}" destId="{0EB3299A-E0A5-4B33-9592-B6D3514A5E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3AD7A-381C-4E63-A8C7-8962B5155837}">
      <dsp:nvSpPr>
        <dsp:cNvPr id="0" name=""/>
        <dsp:cNvSpPr/>
      </dsp:nvSpPr>
      <dsp:spPr>
        <a:xfrm>
          <a:off x="0" y="379805"/>
          <a:ext cx="5021262" cy="13337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Cache memory plays a crucial role in improving the performance of computer systems by providing faster access to frequently used data. </a:t>
          </a:r>
        </a:p>
      </dsp:txBody>
      <dsp:txXfrm>
        <a:off x="65111" y="444916"/>
        <a:ext cx="4891040" cy="1203577"/>
      </dsp:txXfrm>
    </dsp:sp>
    <dsp:sp modelId="{4F0F5FA7-4578-46EC-B4A9-5A17FB9AA83F}">
      <dsp:nvSpPr>
        <dsp:cNvPr id="0" name=""/>
        <dsp:cNvSpPr/>
      </dsp:nvSpPr>
      <dsp:spPr>
        <a:xfrm>
          <a:off x="0" y="1768325"/>
          <a:ext cx="5021262" cy="1333799"/>
        </a:xfrm>
        <a:prstGeom prst="roundRect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is a small, high-speed memory that sits between the central processing unit (CPU) and the main memory (RAM). </a:t>
          </a:r>
        </a:p>
      </dsp:txBody>
      <dsp:txXfrm>
        <a:off x="65111" y="1833436"/>
        <a:ext cx="4891040" cy="1203577"/>
      </dsp:txXfrm>
    </dsp:sp>
    <dsp:sp modelId="{EC55D996-7E65-4996-9580-BBE26F4A6006}">
      <dsp:nvSpPr>
        <dsp:cNvPr id="0" name=""/>
        <dsp:cNvSpPr/>
      </dsp:nvSpPr>
      <dsp:spPr>
        <a:xfrm>
          <a:off x="0" y="3156845"/>
          <a:ext cx="5021262" cy="1333799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primary purpose of cache memory is to reduce the average time required to access data from the main memory, which is slower compared to the CPU's processing speed.</a:t>
          </a:r>
        </a:p>
      </dsp:txBody>
      <dsp:txXfrm>
        <a:off x="65111" y="3221956"/>
        <a:ext cx="4891040" cy="12035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E2D9A-3EF4-4AF6-8FB6-31AF84094B28}">
      <dsp:nvSpPr>
        <dsp:cNvPr id="0" name=""/>
        <dsp:cNvSpPr/>
      </dsp:nvSpPr>
      <dsp:spPr>
        <a:xfrm>
          <a:off x="838189" y="703962"/>
          <a:ext cx="1073128" cy="1073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46579-D9B6-4A32-A065-681A4C7B0036}">
      <dsp:nvSpPr>
        <dsp:cNvPr id="0" name=""/>
        <dsp:cNvSpPr/>
      </dsp:nvSpPr>
      <dsp:spPr>
        <a:xfrm>
          <a:off x="182388" y="2093679"/>
          <a:ext cx="23847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Improved Cache Utilization</a:t>
          </a:r>
          <a:endParaRPr lang="en-US" sz="2400" kern="1200"/>
        </a:p>
      </dsp:txBody>
      <dsp:txXfrm>
        <a:off x="182388" y="2093679"/>
        <a:ext cx="2384730" cy="720000"/>
      </dsp:txXfrm>
    </dsp:sp>
    <dsp:sp modelId="{86C98167-2F0A-4B75-B413-05F2FDC45610}">
      <dsp:nvSpPr>
        <dsp:cNvPr id="0" name=""/>
        <dsp:cNvSpPr/>
      </dsp:nvSpPr>
      <dsp:spPr>
        <a:xfrm>
          <a:off x="3640246" y="703962"/>
          <a:ext cx="1073128" cy="1073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3EEB1-8757-4C02-91BC-CA51969FCB81}">
      <dsp:nvSpPr>
        <dsp:cNvPr id="0" name=""/>
        <dsp:cNvSpPr/>
      </dsp:nvSpPr>
      <dsp:spPr>
        <a:xfrm>
          <a:off x="2984446" y="2093679"/>
          <a:ext cx="23847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Enhanced Locality</a:t>
          </a:r>
          <a:endParaRPr lang="en-US" sz="2400" kern="1200"/>
        </a:p>
      </dsp:txBody>
      <dsp:txXfrm>
        <a:off x="2984446" y="2093679"/>
        <a:ext cx="2384730" cy="720000"/>
      </dsp:txXfrm>
    </dsp:sp>
    <dsp:sp modelId="{7D79FC82-84C6-40AA-A1F0-AC93BAC4B6F4}">
      <dsp:nvSpPr>
        <dsp:cNvPr id="0" name=""/>
        <dsp:cNvSpPr/>
      </dsp:nvSpPr>
      <dsp:spPr>
        <a:xfrm>
          <a:off x="6442304" y="703962"/>
          <a:ext cx="1073128" cy="1073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4199A-B296-466C-8E07-37F6E05E2951}">
      <dsp:nvSpPr>
        <dsp:cNvPr id="0" name=""/>
        <dsp:cNvSpPr/>
      </dsp:nvSpPr>
      <dsp:spPr>
        <a:xfrm>
          <a:off x="5786503" y="2093679"/>
          <a:ext cx="23847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Reduced Memory Traffic</a:t>
          </a:r>
          <a:endParaRPr lang="en-US" sz="2400" kern="1200"/>
        </a:p>
      </dsp:txBody>
      <dsp:txXfrm>
        <a:off x="5786503" y="2093679"/>
        <a:ext cx="2384730" cy="720000"/>
      </dsp:txXfrm>
    </dsp:sp>
    <dsp:sp modelId="{C5EFBF76-89AD-402F-B70C-C4AE30D6C657}">
      <dsp:nvSpPr>
        <dsp:cNvPr id="0" name=""/>
        <dsp:cNvSpPr/>
      </dsp:nvSpPr>
      <dsp:spPr>
        <a:xfrm>
          <a:off x="9244362" y="703962"/>
          <a:ext cx="1073128" cy="10731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8BA35-5E58-4A40-B530-C19D45EA79AB}">
      <dsp:nvSpPr>
        <dsp:cNvPr id="0" name=""/>
        <dsp:cNvSpPr/>
      </dsp:nvSpPr>
      <dsp:spPr>
        <a:xfrm>
          <a:off x="8588561" y="2093679"/>
          <a:ext cx="23847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Parallelization Opportunities</a:t>
          </a:r>
          <a:endParaRPr lang="en-US" sz="2400" kern="1200"/>
        </a:p>
      </dsp:txBody>
      <dsp:txXfrm>
        <a:off x="8588561" y="2093679"/>
        <a:ext cx="238473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254D1-7790-4DFA-A741-AC056B1331BE}">
      <dsp:nvSpPr>
        <dsp:cNvPr id="0" name=""/>
        <dsp:cNvSpPr/>
      </dsp:nvSpPr>
      <dsp:spPr>
        <a:xfrm>
          <a:off x="0" y="0"/>
          <a:ext cx="111556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F064D-F63B-4804-A94B-1B2DE3D56A73}">
      <dsp:nvSpPr>
        <dsp:cNvPr id="0" name=""/>
        <dsp:cNvSpPr/>
      </dsp:nvSpPr>
      <dsp:spPr>
        <a:xfrm>
          <a:off x="0" y="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Increased Loop Overhead</a:t>
          </a:r>
        </a:p>
      </dsp:txBody>
      <dsp:txXfrm>
        <a:off x="0" y="0"/>
        <a:ext cx="11155680" cy="879410"/>
      </dsp:txXfrm>
    </dsp:sp>
    <dsp:sp modelId="{1B7D8884-DB0C-4351-9F84-A4D58ACA22F5}">
      <dsp:nvSpPr>
        <dsp:cNvPr id="0" name=""/>
        <dsp:cNvSpPr/>
      </dsp:nvSpPr>
      <dsp:spPr>
        <a:xfrm>
          <a:off x="0" y="879410"/>
          <a:ext cx="11155680" cy="0"/>
        </a:xfrm>
        <a:prstGeom prst="line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2700" cap="flat" cmpd="sng" algn="ctr">
          <a:solidFill>
            <a:schemeClr val="accent2">
              <a:hueOff val="-3456336"/>
              <a:satOff val="-6803"/>
              <a:lumOff val="4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98612-2169-4609-8CE9-67279735D6DC}">
      <dsp:nvSpPr>
        <dsp:cNvPr id="0" name=""/>
        <dsp:cNvSpPr/>
      </dsp:nvSpPr>
      <dsp:spPr>
        <a:xfrm>
          <a:off x="0" y="87941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Loop Blocking Overhead</a:t>
          </a:r>
        </a:p>
      </dsp:txBody>
      <dsp:txXfrm>
        <a:off x="0" y="879410"/>
        <a:ext cx="11155680" cy="879410"/>
      </dsp:txXfrm>
    </dsp:sp>
    <dsp:sp modelId="{846BFAAB-5FC0-4B64-B18C-48F0DBBDC806}">
      <dsp:nvSpPr>
        <dsp:cNvPr id="0" name=""/>
        <dsp:cNvSpPr/>
      </dsp:nvSpPr>
      <dsp:spPr>
        <a:xfrm>
          <a:off x="0" y="1758820"/>
          <a:ext cx="11155680" cy="0"/>
        </a:xfrm>
        <a:prstGeom prst="line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2700" cap="flat" cmpd="sng" algn="ctr">
          <a:solidFill>
            <a:schemeClr val="accent2">
              <a:hueOff val="-6912672"/>
              <a:satOff val="-13605"/>
              <a:lumOff val="84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31EA3-43A6-4B29-BB02-181D73D5BC12}">
      <dsp:nvSpPr>
        <dsp:cNvPr id="0" name=""/>
        <dsp:cNvSpPr/>
      </dsp:nvSpPr>
      <dsp:spPr>
        <a:xfrm>
          <a:off x="0" y="175882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Increased Code Complexity</a:t>
          </a:r>
        </a:p>
      </dsp:txBody>
      <dsp:txXfrm>
        <a:off x="0" y="1758820"/>
        <a:ext cx="11155680" cy="879410"/>
      </dsp:txXfrm>
    </dsp:sp>
    <dsp:sp modelId="{94B056CB-4621-49EC-9AE9-2E3FE46E68A7}">
      <dsp:nvSpPr>
        <dsp:cNvPr id="0" name=""/>
        <dsp:cNvSpPr/>
      </dsp:nvSpPr>
      <dsp:spPr>
        <a:xfrm>
          <a:off x="0" y="2638231"/>
          <a:ext cx="11155680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D6D24-262B-4E83-AC78-52319B3C51C0}">
      <dsp:nvSpPr>
        <dsp:cNvPr id="0" name=""/>
        <dsp:cNvSpPr/>
      </dsp:nvSpPr>
      <dsp:spPr>
        <a:xfrm>
          <a:off x="0" y="2638231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Trade-off between Block Size and Cache Efficiency</a:t>
          </a:r>
        </a:p>
      </dsp:txBody>
      <dsp:txXfrm>
        <a:off x="0" y="2638231"/>
        <a:ext cx="11155680" cy="8794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3677E-5F56-4D23-ABA3-9234DB360F63}">
      <dsp:nvSpPr>
        <dsp:cNvPr id="0" name=""/>
        <dsp:cNvSpPr/>
      </dsp:nvSpPr>
      <dsp:spPr>
        <a:xfrm>
          <a:off x="307303" y="786062"/>
          <a:ext cx="953244" cy="95324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23CE1-0F9C-4268-BE36-B05342FB0C93}">
      <dsp:nvSpPr>
        <dsp:cNvPr id="0" name=""/>
        <dsp:cNvSpPr/>
      </dsp:nvSpPr>
      <dsp:spPr>
        <a:xfrm>
          <a:off x="510453" y="989212"/>
          <a:ext cx="546943" cy="546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E455B-3B91-439D-A473-880975CC3735}">
      <dsp:nvSpPr>
        <dsp:cNvPr id="0" name=""/>
        <dsp:cNvSpPr/>
      </dsp:nvSpPr>
      <dsp:spPr>
        <a:xfrm>
          <a:off x="2577" y="2036218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Scientific Computing</a:t>
          </a:r>
          <a:endParaRPr lang="en-US" sz="1300" kern="1200"/>
        </a:p>
      </dsp:txBody>
      <dsp:txXfrm>
        <a:off x="2577" y="2036218"/>
        <a:ext cx="1562695" cy="625078"/>
      </dsp:txXfrm>
    </dsp:sp>
    <dsp:sp modelId="{2406FC01-B5F6-4D73-8DE7-35CFD9D7FD50}">
      <dsp:nvSpPr>
        <dsp:cNvPr id="0" name=""/>
        <dsp:cNvSpPr/>
      </dsp:nvSpPr>
      <dsp:spPr>
        <a:xfrm>
          <a:off x="2143470" y="786062"/>
          <a:ext cx="953244" cy="95324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C29CF-4A93-4B12-8059-1A179649C9FA}">
      <dsp:nvSpPr>
        <dsp:cNvPr id="0" name=""/>
        <dsp:cNvSpPr/>
      </dsp:nvSpPr>
      <dsp:spPr>
        <a:xfrm>
          <a:off x="2346620" y="989212"/>
          <a:ext cx="546943" cy="5469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A42FC-FC99-4158-8C73-85B4A758FB28}">
      <dsp:nvSpPr>
        <dsp:cNvPr id="0" name=""/>
        <dsp:cNvSpPr/>
      </dsp:nvSpPr>
      <dsp:spPr>
        <a:xfrm>
          <a:off x="1838744" y="2036218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Image and Signal Processing</a:t>
          </a:r>
          <a:endParaRPr lang="en-US" sz="1300" kern="1200"/>
        </a:p>
      </dsp:txBody>
      <dsp:txXfrm>
        <a:off x="1838744" y="2036218"/>
        <a:ext cx="1562695" cy="625078"/>
      </dsp:txXfrm>
    </dsp:sp>
    <dsp:sp modelId="{6929CC46-CC82-479E-98B6-FCB1240237C2}">
      <dsp:nvSpPr>
        <dsp:cNvPr id="0" name=""/>
        <dsp:cNvSpPr/>
      </dsp:nvSpPr>
      <dsp:spPr>
        <a:xfrm>
          <a:off x="3979637" y="786062"/>
          <a:ext cx="953244" cy="95324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927FE-8F5E-4F8A-9660-D4F9A026E951}">
      <dsp:nvSpPr>
        <dsp:cNvPr id="0" name=""/>
        <dsp:cNvSpPr/>
      </dsp:nvSpPr>
      <dsp:spPr>
        <a:xfrm>
          <a:off x="4182787" y="989212"/>
          <a:ext cx="546943" cy="5469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CC642-2276-48A2-9D4B-5C49C09ABE94}">
      <dsp:nvSpPr>
        <dsp:cNvPr id="0" name=""/>
        <dsp:cNvSpPr/>
      </dsp:nvSpPr>
      <dsp:spPr>
        <a:xfrm>
          <a:off x="3674911" y="2036218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Video Games and Graphics</a:t>
          </a:r>
          <a:endParaRPr lang="en-US" sz="1300" kern="1200"/>
        </a:p>
      </dsp:txBody>
      <dsp:txXfrm>
        <a:off x="3674911" y="2036218"/>
        <a:ext cx="1562695" cy="625078"/>
      </dsp:txXfrm>
    </dsp:sp>
    <dsp:sp modelId="{33AF587E-B938-4783-A54B-CA59CBF4F06E}">
      <dsp:nvSpPr>
        <dsp:cNvPr id="0" name=""/>
        <dsp:cNvSpPr/>
      </dsp:nvSpPr>
      <dsp:spPr>
        <a:xfrm>
          <a:off x="5815804" y="786062"/>
          <a:ext cx="953244" cy="95324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82819-3A0E-4626-B769-E75DFFF86BD0}">
      <dsp:nvSpPr>
        <dsp:cNvPr id="0" name=""/>
        <dsp:cNvSpPr/>
      </dsp:nvSpPr>
      <dsp:spPr>
        <a:xfrm>
          <a:off x="6018954" y="989212"/>
          <a:ext cx="546943" cy="5469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9E250-145E-46D0-A226-C7CE07716ED1}">
      <dsp:nvSpPr>
        <dsp:cNvPr id="0" name=""/>
        <dsp:cNvSpPr/>
      </dsp:nvSpPr>
      <dsp:spPr>
        <a:xfrm>
          <a:off x="5511078" y="2036218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Database Systems</a:t>
          </a:r>
          <a:endParaRPr lang="en-US" sz="1300" kern="1200"/>
        </a:p>
      </dsp:txBody>
      <dsp:txXfrm>
        <a:off x="5511078" y="2036218"/>
        <a:ext cx="1562695" cy="625078"/>
      </dsp:txXfrm>
    </dsp:sp>
    <dsp:sp modelId="{B2602D4D-78E9-44F8-8AA4-E3A10945CAEE}">
      <dsp:nvSpPr>
        <dsp:cNvPr id="0" name=""/>
        <dsp:cNvSpPr/>
      </dsp:nvSpPr>
      <dsp:spPr>
        <a:xfrm>
          <a:off x="1225386" y="3051970"/>
          <a:ext cx="953244" cy="953244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D65A4-89B3-4A9D-908B-111581BF932F}">
      <dsp:nvSpPr>
        <dsp:cNvPr id="0" name=""/>
        <dsp:cNvSpPr/>
      </dsp:nvSpPr>
      <dsp:spPr>
        <a:xfrm>
          <a:off x="1428537" y="3255120"/>
          <a:ext cx="546943" cy="5469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5645A-03B3-4037-8B72-1A1808D1F03B}">
      <dsp:nvSpPr>
        <dsp:cNvPr id="0" name=""/>
        <dsp:cNvSpPr/>
      </dsp:nvSpPr>
      <dsp:spPr>
        <a:xfrm>
          <a:off x="920661" y="4302126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Compiler Design</a:t>
          </a:r>
          <a:endParaRPr lang="en-US" sz="1300" kern="1200"/>
        </a:p>
      </dsp:txBody>
      <dsp:txXfrm>
        <a:off x="920661" y="4302126"/>
        <a:ext cx="1562695" cy="625078"/>
      </dsp:txXfrm>
    </dsp:sp>
    <dsp:sp modelId="{0024FB55-4982-4059-B78E-0B49B91EAD6E}">
      <dsp:nvSpPr>
        <dsp:cNvPr id="0" name=""/>
        <dsp:cNvSpPr/>
      </dsp:nvSpPr>
      <dsp:spPr>
        <a:xfrm>
          <a:off x="3061553" y="3051970"/>
          <a:ext cx="953244" cy="95324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B0957-C7A2-4EBC-BA91-34CB4CC5C2EA}">
      <dsp:nvSpPr>
        <dsp:cNvPr id="0" name=""/>
        <dsp:cNvSpPr/>
      </dsp:nvSpPr>
      <dsp:spPr>
        <a:xfrm>
          <a:off x="3264704" y="3255120"/>
          <a:ext cx="546943" cy="5469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31DA3-5344-44D4-BB4D-31364840F3E6}">
      <dsp:nvSpPr>
        <dsp:cNvPr id="0" name=""/>
        <dsp:cNvSpPr/>
      </dsp:nvSpPr>
      <dsp:spPr>
        <a:xfrm>
          <a:off x="2756828" y="4302126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Embedded Systems and IoT</a:t>
          </a:r>
          <a:endParaRPr lang="en-US" sz="1300" kern="1200"/>
        </a:p>
      </dsp:txBody>
      <dsp:txXfrm>
        <a:off x="2756828" y="4302126"/>
        <a:ext cx="1562695" cy="625078"/>
      </dsp:txXfrm>
    </dsp:sp>
    <dsp:sp modelId="{BB468B9C-1FF6-45FE-97BE-4AE7BD7260E4}">
      <dsp:nvSpPr>
        <dsp:cNvPr id="0" name=""/>
        <dsp:cNvSpPr/>
      </dsp:nvSpPr>
      <dsp:spPr>
        <a:xfrm>
          <a:off x="4897720" y="3051970"/>
          <a:ext cx="953244" cy="95324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89131-4B70-4FC1-B906-2947B6B435DC}">
      <dsp:nvSpPr>
        <dsp:cNvPr id="0" name=""/>
        <dsp:cNvSpPr/>
      </dsp:nvSpPr>
      <dsp:spPr>
        <a:xfrm>
          <a:off x="5100871" y="3255120"/>
          <a:ext cx="546943" cy="54694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20417-632D-430D-8943-3CF9AD9E526A}">
      <dsp:nvSpPr>
        <dsp:cNvPr id="0" name=""/>
        <dsp:cNvSpPr/>
      </dsp:nvSpPr>
      <dsp:spPr>
        <a:xfrm>
          <a:off x="4592995" y="4302126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>
              <a:latin typeface="Times New Roman"/>
              <a:cs typeface="Times New Roman"/>
            </a:rPr>
            <a:t>High-Performance Computing</a:t>
          </a:r>
          <a:endParaRPr lang="en-US" sz="1300" b="1" kern="1200">
            <a:latin typeface="Bierstadt"/>
          </a:endParaRPr>
        </a:p>
      </dsp:txBody>
      <dsp:txXfrm>
        <a:off x="4592995" y="4302126"/>
        <a:ext cx="1562695" cy="625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24371-BF47-4C29-B293-9042DE883D70}">
      <dsp:nvSpPr>
        <dsp:cNvPr id="0" name=""/>
        <dsp:cNvSpPr/>
      </dsp:nvSpPr>
      <dsp:spPr>
        <a:xfrm>
          <a:off x="1250656" y="902"/>
          <a:ext cx="2704489" cy="1622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Increased Access Speed</a:t>
          </a:r>
        </a:p>
      </dsp:txBody>
      <dsp:txXfrm>
        <a:off x="1250656" y="902"/>
        <a:ext cx="2704489" cy="1622693"/>
      </dsp:txXfrm>
    </dsp:sp>
    <dsp:sp modelId="{5F2BB38A-E31A-4C76-8568-79F9D0E0BC96}">
      <dsp:nvSpPr>
        <dsp:cNvPr id="0" name=""/>
        <dsp:cNvSpPr/>
      </dsp:nvSpPr>
      <dsp:spPr>
        <a:xfrm>
          <a:off x="4225595" y="902"/>
          <a:ext cx="2704489" cy="16226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Improved CPU Utilization</a:t>
          </a:r>
        </a:p>
      </dsp:txBody>
      <dsp:txXfrm>
        <a:off x="4225595" y="902"/>
        <a:ext cx="2704489" cy="1622693"/>
      </dsp:txXfrm>
    </dsp:sp>
    <dsp:sp modelId="{EB109266-2224-4EAF-AEDB-B45806451B98}">
      <dsp:nvSpPr>
        <dsp:cNvPr id="0" name=""/>
        <dsp:cNvSpPr/>
      </dsp:nvSpPr>
      <dsp:spPr>
        <a:xfrm>
          <a:off x="7200533" y="902"/>
          <a:ext cx="2704489" cy="16226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Enhanced System Performance</a:t>
          </a:r>
        </a:p>
      </dsp:txBody>
      <dsp:txXfrm>
        <a:off x="7200533" y="902"/>
        <a:ext cx="2704489" cy="1622693"/>
      </dsp:txXfrm>
    </dsp:sp>
    <dsp:sp modelId="{33625241-3346-48FD-B470-C0397DC73338}">
      <dsp:nvSpPr>
        <dsp:cNvPr id="0" name=""/>
        <dsp:cNvSpPr/>
      </dsp:nvSpPr>
      <dsp:spPr>
        <a:xfrm>
          <a:off x="2738125" y="1894045"/>
          <a:ext cx="2704489" cy="1622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Mitigation of Memory Bottlenecks</a:t>
          </a:r>
        </a:p>
      </dsp:txBody>
      <dsp:txXfrm>
        <a:off x="2738125" y="1894045"/>
        <a:ext cx="2704489" cy="1622693"/>
      </dsp:txXfrm>
    </dsp:sp>
    <dsp:sp modelId="{88717E7C-2AEA-4213-A026-2A10EC142A9A}">
      <dsp:nvSpPr>
        <dsp:cNvPr id="0" name=""/>
        <dsp:cNvSpPr/>
      </dsp:nvSpPr>
      <dsp:spPr>
        <a:xfrm>
          <a:off x="5713064" y="1894045"/>
          <a:ext cx="2704489" cy="16226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Efficient Memory Hierarchy</a:t>
          </a:r>
        </a:p>
      </dsp:txBody>
      <dsp:txXfrm>
        <a:off x="5713064" y="1894045"/>
        <a:ext cx="2704489" cy="16226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8297F-28C5-4C8D-A08F-7933472ACE8C}">
      <dsp:nvSpPr>
        <dsp:cNvPr id="0" name=""/>
        <dsp:cNvSpPr/>
      </dsp:nvSpPr>
      <dsp:spPr>
        <a:xfrm>
          <a:off x="0" y="493531"/>
          <a:ext cx="8686800" cy="9111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921FD-7E01-40BB-962F-87F582C70753}">
      <dsp:nvSpPr>
        <dsp:cNvPr id="0" name=""/>
        <dsp:cNvSpPr/>
      </dsp:nvSpPr>
      <dsp:spPr>
        <a:xfrm>
          <a:off x="275618" y="698536"/>
          <a:ext cx="501123" cy="5011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7ACD2-5F09-4B9A-8887-3D3808D54C36}">
      <dsp:nvSpPr>
        <dsp:cNvPr id="0" name=""/>
        <dsp:cNvSpPr/>
      </dsp:nvSpPr>
      <dsp:spPr>
        <a:xfrm>
          <a:off x="1052360" y="493531"/>
          <a:ext cx="7634439" cy="911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28" tIns="96428" rIns="96428" bIns="964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Developing a cache optimization algorithm for a programming language is a complex task.</a:t>
          </a:r>
        </a:p>
      </dsp:txBody>
      <dsp:txXfrm>
        <a:off x="1052360" y="493531"/>
        <a:ext cx="7634439" cy="911134"/>
      </dsp:txXfrm>
    </dsp:sp>
    <dsp:sp modelId="{8AC209AF-9B31-4043-A709-C99639A1B2BB}">
      <dsp:nvSpPr>
        <dsp:cNvPr id="0" name=""/>
        <dsp:cNvSpPr/>
      </dsp:nvSpPr>
      <dsp:spPr>
        <a:xfrm>
          <a:off x="0" y="1632449"/>
          <a:ext cx="8686800" cy="9111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EA719-B9EE-454B-B3EC-9065CB3F10A2}">
      <dsp:nvSpPr>
        <dsp:cNvPr id="0" name=""/>
        <dsp:cNvSpPr/>
      </dsp:nvSpPr>
      <dsp:spPr>
        <a:xfrm>
          <a:off x="275618" y="1837454"/>
          <a:ext cx="501123" cy="5011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C9636-BFEE-4930-91FD-068FDB970E39}">
      <dsp:nvSpPr>
        <dsp:cNvPr id="0" name=""/>
        <dsp:cNvSpPr/>
      </dsp:nvSpPr>
      <dsp:spPr>
        <a:xfrm>
          <a:off x="1052360" y="1632449"/>
          <a:ext cx="7634439" cy="911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28" tIns="96428" rIns="96428" bIns="964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 requires a deep understanding of the language, its memory access patterns, and the cache architecture.</a:t>
          </a:r>
        </a:p>
      </dsp:txBody>
      <dsp:txXfrm>
        <a:off x="1052360" y="1632449"/>
        <a:ext cx="7634439" cy="9111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BCFE6-72BE-402D-84CF-9AE273B72144}">
      <dsp:nvSpPr>
        <dsp:cNvPr id="0" name=""/>
        <dsp:cNvSpPr/>
      </dsp:nvSpPr>
      <dsp:spPr>
        <a:xfrm>
          <a:off x="317010" y="785344"/>
          <a:ext cx="989701" cy="9897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F7BD9-BC64-4014-ACE9-10BA9F8D2B30}">
      <dsp:nvSpPr>
        <dsp:cNvPr id="0" name=""/>
        <dsp:cNvSpPr/>
      </dsp:nvSpPr>
      <dsp:spPr>
        <a:xfrm>
          <a:off x="527930" y="996264"/>
          <a:ext cx="567861" cy="5678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DDD90-89C6-488C-A537-B62F287924A9}">
      <dsp:nvSpPr>
        <dsp:cNvPr id="0" name=""/>
        <dsp:cNvSpPr/>
      </dsp:nvSpPr>
      <dsp:spPr>
        <a:xfrm>
          <a:off x="630" y="2083313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Analysis of Memory Access Patterns</a:t>
          </a:r>
        </a:p>
      </dsp:txBody>
      <dsp:txXfrm>
        <a:off x="630" y="2083313"/>
        <a:ext cx="1622460" cy="648984"/>
      </dsp:txXfrm>
    </dsp:sp>
    <dsp:sp modelId="{3A2034B5-D658-4247-8CAE-4162670A140B}">
      <dsp:nvSpPr>
        <dsp:cNvPr id="0" name=""/>
        <dsp:cNvSpPr/>
      </dsp:nvSpPr>
      <dsp:spPr>
        <a:xfrm>
          <a:off x="2223402" y="785344"/>
          <a:ext cx="989701" cy="9897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FCA59-38C7-4642-A4AB-EA3D549FFD05}">
      <dsp:nvSpPr>
        <dsp:cNvPr id="0" name=""/>
        <dsp:cNvSpPr/>
      </dsp:nvSpPr>
      <dsp:spPr>
        <a:xfrm>
          <a:off x="2434321" y="996264"/>
          <a:ext cx="567861" cy="5678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3C481-3268-4E02-BD12-A7CB3073D13B}">
      <dsp:nvSpPr>
        <dsp:cNvPr id="0" name=""/>
        <dsp:cNvSpPr/>
      </dsp:nvSpPr>
      <dsp:spPr>
        <a:xfrm>
          <a:off x="1907022" y="2083313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Cache Behavior Analysis</a:t>
          </a:r>
        </a:p>
      </dsp:txBody>
      <dsp:txXfrm>
        <a:off x="1907022" y="2083313"/>
        <a:ext cx="1622460" cy="648984"/>
      </dsp:txXfrm>
    </dsp:sp>
    <dsp:sp modelId="{3C5A0697-95AC-470F-9E87-2F0FFFEEB481}">
      <dsp:nvSpPr>
        <dsp:cNvPr id="0" name=""/>
        <dsp:cNvSpPr/>
      </dsp:nvSpPr>
      <dsp:spPr>
        <a:xfrm>
          <a:off x="4129793" y="785344"/>
          <a:ext cx="989701" cy="9897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19394-09A6-41E8-BADE-DAC7842AAE46}">
      <dsp:nvSpPr>
        <dsp:cNvPr id="0" name=""/>
        <dsp:cNvSpPr/>
      </dsp:nvSpPr>
      <dsp:spPr>
        <a:xfrm>
          <a:off x="4340713" y="996264"/>
          <a:ext cx="567861" cy="5678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EF06B-20D2-412B-B529-B85424A759A9}">
      <dsp:nvSpPr>
        <dsp:cNvPr id="0" name=""/>
        <dsp:cNvSpPr/>
      </dsp:nvSpPr>
      <dsp:spPr>
        <a:xfrm>
          <a:off x="3813413" y="2083313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Identify Optimization Opportunities</a:t>
          </a:r>
        </a:p>
      </dsp:txBody>
      <dsp:txXfrm>
        <a:off x="3813413" y="2083313"/>
        <a:ext cx="1622460" cy="648984"/>
      </dsp:txXfrm>
    </dsp:sp>
    <dsp:sp modelId="{07291516-ED48-47B4-B632-F690A16D1E15}">
      <dsp:nvSpPr>
        <dsp:cNvPr id="0" name=""/>
        <dsp:cNvSpPr/>
      </dsp:nvSpPr>
      <dsp:spPr>
        <a:xfrm>
          <a:off x="6036185" y="785344"/>
          <a:ext cx="989701" cy="9897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1E271-B101-46DE-962D-6BC0E7DF00ED}">
      <dsp:nvSpPr>
        <dsp:cNvPr id="0" name=""/>
        <dsp:cNvSpPr/>
      </dsp:nvSpPr>
      <dsp:spPr>
        <a:xfrm>
          <a:off x="6247105" y="996264"/>
          <a:ext cx="567861" cy="5678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D869D-6489-4279-B304-91E854933DE3}">
      <dsp:nvSpPr>
        <dsp:cNvPr id="0" name=""/>
        <dsp:cNvSpPr/>
      </dsp:nvSpPr>
      <dsp:spPr>
        <a:xfrm>
          <a:off x="5719805" y="2083313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Algorithm Design</a:t>
          </a:r>
        </a:p>
      </dsp:txBody>
      <dsp:txXfrm>
        <a:off x="5719805" y="2083313"/>
        <a:ext cx="1622460" cy="648984"/>
      </dsp:txXfrm>
    </dsp:sp>
    <dsp:sp modelId="{B636E371-EE7A-47BF-A8AA-42D37B36EB5A}">
      <dsp:nvSpPr>
        <dsp:cNvPr id="0" name=""/>
        <dsp:cNvSpPr/>
      </dsp:nvSpPr>
      <dsp:spPr>
        <a:xfrm>
          <a:off x="7942576" y="785344"/>
          <a:ext cx="989701" cy="9897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1203D-7CE5-462A-9F15-C591F53264D5}">
      <dsp:nvSpPr>
        <dsp:cNvPr id="0" name=""/>
        <dsp:cNvSpPr/>
      </dsp:nvSpPr>
      <dsp:spPr>
        <a:xfrm>
          <a:off x="8153496" y="996264"/>
          <a:ext cx="567861" cy="5678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A6F01-DCB7-4BEC-AD47-DBE17D68A9F4}">
      <dsp:nvSpPr>
        <dsp:cNvPr id="0" name=""/>
        <dsp:cNvSpPr/>
      </dsp:nvSpPr>
      <dsp:spPr>
        <a:xfrm>
          <a:off x="7626196" y="2083313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Implementation and Testing</a:t>
          </a:r>
        </a:p>
      </dsp:txBody>
      <dsp:txXfrm>
        <a:off x="7626196" y="2083313"/>
        <a:ext cx="1622460" cy="648984"/>
      </dsp:txXfrm>
    </dsp:sp>
    <dsp:sp modelId="{55EAB88D-C1EE-4CB4-8F4A-F6BB23799826}">
      <dsp:nvSpPr>
        <dsp:cNvPr id="0" name=""/>
        <dsp:cNvSpPr/>
      </dsp:nvSpPr>
      <dsp:spPr>
        <a:xfrm>
          <a:off x="9848968" y="785344"/>
          <a:ext cx="989701" cy="9897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78196-9CFD-4267-8C86-EFBAF5B2FE07}">
      <dsp:nvSpPr>
        <dsp:cNvPr id="0" name=""/>
        <dsp:cNvSpPr/>
      </dsp:nvSpPr>
      <dsp:spPr>
        <a:xfrm>
          <a:off x="10059888" y="996264"/>
          <a:ext cx="567861" cy="56786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70BB5-E14E-4E28-B62F-D1C3B5861EB7}">
      <dsp:nvSpPr>
        <dsp:cNvPr id="0" name=""/>
        <dsp:cNvSpPr/>
      </dsp:nvSpPr>
      <dsp:spPr>
        <a:xfrm>
          <a:off x="9532588" y="2083313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Performance Evaluation and Refinement</a:t>
          </a:r>
        </a:p>
      </dsp:txBody>
      <dsp:txXfrm>
        <a:off x="9532588" y="2083313"/>
        <a:ext cx="1622460" cy="6489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73410-90CB-4EB3-A09F-2D252FDFC793}">
      <dsp:nvSpPr>
        <dsp:cNvPr id="0" name=""/>
        <dsp:cNvSpPr/>
      </dsp:nvSpPr>
      <dsp:spPr>
        <a:xfrm>
          <a:off x="3268" y="73485"/>
          <a:ext cx="2592824" cy="1555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Spatial Locality Optimization</a:t>
          </a:r>
        </a:p>
      </dsp:txBody>
      <dsp:txXfrm>
        <a:off x="3268" y="73485"/>
        <a:ext cx="2592824" cy="1555694"/>
      </dsp:txXfrm>
    </dsp:sp>
    <dsp:sp modelId="{5D987080-737E-4DC4-ACD9-D190EDFEF647}">
      <dsp:nvSpPr>
        <dsp:cNvPr id="0" name=""/>
        <dsp:cNvSpPr/>
      </dsp:nvSpPr>
      <dsp:spPr>
        <a:xfrm>
          <a:off x="2855374" y="73485"/>
          <a:ext cx="2592824" cy="1555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Temporal Locality Optimization</a:t>
          </a:r>
        </a:p>
      </dsp:txBody>
      <dsp:txXfrm>
        <a:off x="2855374" y="73485"/>
        <a:ext cx="2592824" cy="1555694"/>
      </dsp:txXfrm>
    </dsp:sp>
    <dsp:sp modelId="{CABF930F-A418-4137-91CA-68B3EA4D7DEA}">
      <dsp:nvSpPr>
        <dsp:cNvPr id="0" name=""/>
        <dsp:cNvSpPr/>
      </dsp:nvSpPr>
      <dsp:spPr>
        <a:xfrm>
          <a:off x="5707481" y="73485"/>
          <a:ext cx="2592824" cy="1555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Cache Blocking</a:t>
          </a:r>
        </a:p>
      </dsp:txBody>
      <dsp:txXfrm>
        <a:off x="5707481" y="73485"/>
        <a:ext cx="2592824" cy="1555694"/>
      </dsp:txXfrm>
    </dsp:sp>
    <dsp:sp modelId="{3724B3A6-0169-401F-AAEF-1C673D412931}">
      <dsp:nvSpPr>
        <dsp:cNvPr id="0" name=""/>
        <dsp:cNvSpPr/>
      </dsp:nvSpPr>
      <dsp:spPr>
        <a:xfrm>
          <a:off x="8559587" y="73485"/>
          <a:ext cx="2592824" cy="1555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Cache Prefetching</a:t>
          </a:r>
        </a:p>
      </dsp:txBody>
      <dsp:txXfrm>
        <a:off x="8559587" y="73485"/>
        <a:ext cx="2592824" cy="1555694"/>
      </dsp:txXfrm>
    </dsp:sp>
    <dsp:sp modelId="{6E870D17-4977-45E9-9F47-DC015FB6E536}">
      <dsp:nvSpPr>
        <dsp:cNvPr id="0" name=""/>
        <dsp:cNvSpPr/>
      </dsp:nvSpPr>
      <dsp:spPr>
        <a:xfrm>
          <a:off x="1429321" y="1888462"/>
          <a:ext cx="2592824" cy="1555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Cache-conscious Data Structures</a:t>
          </a:r>
        </a:p>
      </dsp:txBody>
      <dsp:txXfrm>
        <a:off x="1429321" y="1888462"/>
        <a:ext cx="2592824" cy="1555694"/>
      </dsp:txXfrm>
    </dsp:sp>
    <dsp:sp modelId="{25723152-F102-444E-A69E-0D69B79404D9}">
      <dsp:nvSpPr>
        <dsp:cNvPr id="0" name=""/>
        <dsp:cNvSpPr/>
      </dsp:nvSpPr>
      <dsp:spPr>
        <a:xfrm>
          <a:off x="4281427" y="1888462"/>
          <a:ext cx="2592824" cy="1555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Compiler Optimizations</a:t>
          </a:r>
        </a:p>
      </dsp:txBody>
      <dsp:txXfrm>
        <a:off x="4281427" y="1888462"/>
        <a:ext cx="2592824" cy="1555694"/>
      </dsp:txXfrm>
    </dsp:sp>
    <dsp:sp modelId="{B1254F96-014E-42BE-B09E-8E42B4EF1819}">
      <dsp:nvSpPr>
        <dsp:cNvPr id="0" name=""/>
        <dsp:cNvSpPr/>
      </dsp:nvSpPr>
      <dsp:spPr>
        <a:xfrm>
          <a:off x="7133534" y="1888462"/>
          <a:ext cx="2592824" cy="1555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Alignment</a:t>
          </a:r>
        </a:p>
      </dsp:txBody>
      <dsp:txXfrm>
        <a:off x="7133534" y="1888462"/>
        <a:ext cx="2592824" cy="15556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1CD21-1DA8-4BB3-BFF1-8E0108480DAA}">
      <dsp:nvSpPr>
        <dsp:cNvPr id="0" name=""/>
        <dsp:cNvSpPr/>
      </dsp:nvSpPr>
      <dsp:spPr>
        <a:xfrm>
          <a:off x="0" y="81221"/>
          <a:ext cx="11155680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Loop Blocking or Loop Tiling: </a:t>
          </a:r>
          <a:r>
            <a:rPr lang="en-US" sz="2000" kern="1200"/>
            <a:t>Divides loop iterations into smaller blocks to improve cache utilization and data locality.</a:t>
          </a:r>
        </a:p>
      </dsp:txBody>
      <dsp:txXfrm>
        <a:off x="38838" y="120059"/>
        <a:ext cx="11078004" cy="717924"/>
      </dsp:txXfrm>
    </dsp:sp>
    <dsp:sp modelId="{245C11FF-5759-42FB-9201-183748732546}">
      <dsp:nvSpPr>
        <dsp:cNvPr id="0" name=""/>
        <dsp:cNvSpPr/>
      </dsp:nvSpPr>
      <dsp:spPr>
        <a:xfrm>
          <a:off x="0" y="934421"/>
          <a:ext cx="11155680" cy="795600"/>
        </a:xfrm>
        <a:prstGeom prst="roundRect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Loop Interchange:</a:t>
          </a:r>
          <a:r>
            <a:rPr lang="en-US" sz="2000" kern="1200"/>
            <a:t> Swaps the order of nested loops to improve spatial locality and cache performance.</a:t>
          </a:r>
        </a:p>
      </dsp:txBody>
      <dsp:txXfrm>
        <a:off x="38838" y="973259"/>
        <a:ext cx="11078004" cy="717924"/>
      </dsp:txXfrm>
    </dsp:sp>
    <dsp:sp modelId="{6A04DBA2-A39F-42AF-92EB-E510E0AB7DE2}">
      <dsp:nvSpPr>
        <dsp:cNvPr id="0" name=""/>
        <dsp:cNvSpPr/>
      </dsp:nvSpPr>
      <dsp:spPr>
        <a:xfrm>
          <a:off x="0" y="1787621"/>
          <a:ext cx="11155680" cy="795600"/>
        </a:xfrm>
        <a:prstGeom prst="roundRect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Loop Fusion: </a:t>
          </a:r>
          <a:r>
            <a:rPr lang="en-US" sz="2000" kern="1200"/>
            <a:t>Combines multiple loops into a single loop to reduce loop overhead and improve cache efficiency.</a:t>
          </a:r>
        </a:p>
      </dsp:txBody>
      <dsp:txXfrm>
        <a:off x="38838" y="1826459"/>
        <a:ext cx="11078004" cy="717924"/>
      </dsp:txXfrm>
    </dsp:sp>
    <dsp:sp modelId="{A0CAE5ED-33E6-4DD5-9232-908D235643FE}">
      <dsp:nvSpPr>
        <dsp:cNvPr id="0" name=""/>
        <dsp:cNvSpPr/>
      </dsp:nvSpPr>
      <dsp:spPr>
        <a:xfrm>
          <a:off x="0" y="2640821"/>
          <a:ext cx="11155680" cy="795600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Loop Unrolling:</a:t>
          </a:r>
          <a:r>
            <a:rPr lang="en-US" sz="2000" kern="1200"/>
            <a:t> Expands loop iterations by a factor to increase instruction-level parallelism and reduce memory access latency.</a:t>
          </a:r>
        </a:p>
      </dsp:txBody>
      <dsp:txXfrm>
        <a:off x="38838" y="2679659"/>
        <a:ext cx="11078004" cy="7179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18535-D306-48F2-8F4C-CF8E3EE88614}">
      <dsp:nvSpPr>
        <dsp:cNvPr id="0" name=""/>
        <dsp:cNvSpPr/>
      </dsp:nvSpPr>
      <dsp:spPr>
        <a:xfrm>
          <a:off x="0" y="516"/>
          <a:ext cx="11317316" cy="1209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DEFF6-83DB-4D18-B4CD-94FCAFD93CDD}">
      <dsp:nvSpPr>
        <dsp:cNvPr id="0" name=""/>
        <dsp:cNvSpPr/>
      </dsp:nvSpPr>
      <dsp:spPr>
        <a:xfrm>
          <a:off x="365802" y="272601"/>
          <a:ext cx="665095" cy="665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879B2-535A-4CEC-9E24-F6935151ED55}">
      <dsp:nvSpPr>
        <dsp:cNvPr id="0" name=""/>
        <dsp:cNvSpPr/>
      </dsp:nvSpPr>
      <dsp:spPr>
        <a:xfrm>
          <a:off x="1396700" y="516"/>
          <a:ext cx="9920615" cy="120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981" tIns="127981" rIns="127981" bIns="1279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Loop Vectorization: </a:t>
          </a:r>
          <a:r>
            <a:rPr lang="en-US" sz="2300" kern="1200"/>
            <a:t>Converts scalar loops into vectorized loops to exploit SIMD (Single Instruction, Multiple Data) instructions and improve cache utilization.</a:t>
          </a:r>
        </a:p>
      </dsp:txBody>
      <dsp:txXfrm>
        <a:off x="1396700" y="516"/>
        <a:ext cx="9920615" cy="1209264"/>
      </dsp:txXfrm>
    </dsp:sp>
    <dsp:sp modelId="{DA1C8E78-D350-4024-BC97-5F26D1361513}">
      <dsp:nvSpPr>
        <dsp:cNvPr id="0" name=""/>
        <dsp:cNvSpPr/>
      </dsp:nvSpPr>
      <dsp:spPr>
        <a:xfrm>
          <a:off x="0" y="1512097"/>
          <a:ext cx="11317316" cy="1209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DB9FE-A269-41F6-BD9B-824887B7D55F}">
      <dsp:nvSpPr>
        <dsp:cNvPr id="0" name=""/>
        <dsp:cNvSpPr/>
      </dsp:nvSpPr>
      <dsp:spPr>
        <a:xfrm>
          <a:off x="365802" y="1784182"/>
          <a:ext cx="665095" cy="665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613B0-C660-4657-BE5D-F3B754A1D4C4}">
      <dsp:nvSpPr>
        <dsp:cNvPr id="0" name=""/>
        <dsp:cNvSpPr/>
      </dsp:nvSpPr>
      <dsp:spPr>
        <a:xfrm>
          <a:off x="1396700" y="1512097"/>
          <a:ext cx="9920615" cy="120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981" tIns="127981" rIns="127981" bIns="1279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Loop Jamming:</a:t>
          </a:r>
          <a:r>
            <a:rPr lang="en-US" sz="2300" kern="1200"/>
            <a:t> Combines multiple loop iterations into a single iteration to reduce loop overhead and enhance cache efficiency.</a:t>
          </a:r>
        </a:p>
      </dsp:txBody>
      <dsp:txXfrm>
        <a:off x="1396700" y="1512097"/>
        <a:ext cx="9920615" cy="1209264"/>
      </dsp:txXfrm>
    </dsp:sp>
    <dsp:sp modelId="{278DC678-7DF4-40E1-8A9B-FD388412DCFF}">
      <dsp:nvSpPr>
        <dsp:cNvPr id="0" name=""/>
        <dsp:cNvSpPr/>
      </dsp:nvSpPr>
      <dsp:spPr>
        <a:xfrm>
          <a:off x="0" y="3023678"/>
          <a:ext cx="11317316" cy="1209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11A31-5E06-4241-B491-EF4C574A0D78}">
      <dsp:nvSpPr>
        <dsp:cNvPr id="0" name=""/>
        <dsp:cNvSpPr/>
      </dsp:nvSpPr>
      <dsp:spPr>
        <a:xfrm>
          <a:off x="365802" y="3295763"/>
          <a:ext cx="665095" cy="6650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4F78-BD00-47CA-A2B9-C4B833F761AC}">
      <dsp:nvSpPr>
        <dsp:cNvPr id="0" name=""/>
        <dsp:cNvSpPr/>
      </dsp:nvSpPr>
      <dsp:spPr>
        <a:xfrm>
          <a:off x="1396700" y="3023678"/>
          <a:ext cx="9920615" cy="120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981" tIns="127981" rIns="127981" bIns="1279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Loop Skewing:</a:t>
          </a:r>
          <a:r>
            <a:rPr lang="en-US" sz="2300" kern="1200"/>
            <a:t> Adjusts the loop index variables to achieve better load balancing and reduce cache conflicts.</a:t>
          </a:r>
        </a:p>
      </dsp:txBody>
      <dsp:txXfrm>
        <a:off x="1396700" y="3023678"/>
        <a:ext cx="9920615" cy="12092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E0392-00C3-4177-963C-2EAB242081A8}">
      <dsp:nvSpPr>
        <dsp:cNvPr id="0" name=""/>
        <dsp:cNvSpPr/>
      </dsp:nvSpPr>
      <dsp:spPr>
        <a:xfrm>
          <a:off x="0" y="516"/>
          <a:ext cx="11340407" cy="1209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2A965-C10E-4396-B1CA-D5CC60FE2AD8}">
      <dsp:nvSpPr>
        <dsp:cNvPr id="0" name=""/>
        <dsp:cNvSpPr/>
      </dsp:nvSpPr>
      <dsp:spPr>
        <a:xfrm>
          <a:off x="365802" y="272601"/>
          <a:ext cx="665095" cy="665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94CED-63FF-44D8-93C2-544AA897752E}">
      <dsp:nvSpPr>
        <dsp:cNvPr id="0" name=""/>
        <dsp:cNvSpPr/>
      </dsp:nvSpPr>
      <dsp:spPr>
        <a:xfrm>
          <a:off x="1396700" y="516"/>
          <a:ext cx="9943706" cy="120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981" tIns="127981" rIns="127981" bIns="1279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Software Prefetching:</a:t>
          </a:r>
          <a:r>
            <a:rPr lang="en-US" sz="2200" kern="1200"/>
            <a:t> Inserts explicit prefetching instructions in the code to bring data into the cache ahead of time and minimize cache misses.</a:t>
          </a:r>
        </a:p>
      </dsp:txBody>
      <dsp:txXfrm>
        <a:off x="1396700" y="516"/>
        <a:ext cx="9943706" cy="1209264"/>
      </dsp:txXfrm>
    </dsp:sp>
    <dsp:sp modelId="{760D1AAB-D91D-4D2B-BF09-A518DE2B145D}">
      <dsp:nvSpPr>
        <dsp:cNvPr id="0" name=""/>
        <dsp:cNvSpPr/>
      </dsp:nvSpPr>
      <dsp:spPr>
        <a:xfrm>
          <a:off x="0" y="1512097"/>
          <a:ext cx="11340407" cy="1209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86828-07BB-4435-A290-E2EE1F6DC114}">
      <dsp:nvSpPr>
        <dsp:cNvPr id="0" name=""/>
        <dsp:cNvSpPr/>
      </dsp:nvSpPr>
      <dsp:spPr>
        <a:xfrm>
          <a:off x="365802" y="1784182"/>
          <a:ext cx="665095" cy="665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86E81-785F-4747-9E74-06F57C940FEF}">
      <dsp:nvSpPr>
        <dsp:cNvPr id="0" name=""/>
        <dsp:cNvSpPr/>
      </dsp:nvSpPr>
      <dsp:spPr>
        <a:xfrm>
          <a:off x="1396700" y="1512097"/>
          <a:ext cx="9943706" cy="120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981" tIns="127981" rIns="127981" bIns="1279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Cache Blocking:</a:t>
          </a:r>
          <a:r>
            <a:rPr lang="en-US" sz="2200" kern="1200"/>
            <a:t> Divides data into smaller blocks that fit within the cache to maximize cache utilization and reduce memory access latency.</a:t>
          </a:r>
        </a:p>
      </dsp:txBody>
      <dsp:txXfrm>
        <a:off x="1396700" y="1512097"/>
        <a:ext cx="9943706" cy="1209264"/>
      </dsp:txXfrm>
    </dsp:sp>
    <dsp:sp modelId="{02D5EBDC-27AB-4731-890A-742F0182554D}">
      <dsp:nvSpPr>
        <dsp:cNvPr id="0" name=""/>
        <dsp:cNvSpPr/>
      </dsp:nvSpPr>
      <dsp:spPr>
        <a:xfrm>
          <a:off x="0" y="3023678"/>
          <a:ext cx="11340407" cy="1209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6CBE5-103C-4F2C-9801-62A06A17687B}">
      <dsp:nvSpPr>
        <dsp:cNvPr id="0" name=""/>
        <dsp:cNvSpPr/>
      </dsp:nvSpPr>
      <dsp:spPr>
        <a:xfrm>
          <a:off x="365802" y="3295763"/>
          <a:ext cx="665095" cy="6650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550F4-BE6E-414F-8C2D-AC64FC577F76}">
      <dsp:nvSpPr>
        <dsp:cNvPr id="0" name=""/>
        <dsp:cNvSpPr/>
      </dsp:nvSpPr>
      <dsp:spPr>
        <a:xfrm>
          <a:off x="1396700" y="3023678"/>
          <a:ext cx="9943706" cy="120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981" tIns="127981" rIns="127981" bIns="1279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Cache-Aware Matrix Multiplication:</a:t>
          </a:r>
          <a:r>
            <a:rPr lang="en-US" sz="2200" kern="1200"/>
            <a:t> Optimizes matrix multiplication algorithms to exploit cache locality and minimize cache misses.</a:t>
          </a:r>
        </a:p>
      </dsp:txBody>
      <dsp:txXfrm>
        <a:off x="1396700" y="3023678"/>
        <a:ext cx="9943706" cy="12092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E2CD1-38A2-4A05-A0C0-7F362A339D11}">
      <dsp:nvSpPr>
        <dsp:cNvPr id="0" name=""/>
        <dsp:cNvSpPr/>
      </dsp:nvSpPr>
      <dsp:spPr>
        <a:xfrm>
          <a:off x="681884" y="477183"/>
          <a:ext cx="2127375" cy="2127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DE877-7838-4275-BF99-600CDDC85F2B}">
      <dsp:nvSpPr>
        <dsp:cNvPr id="0" name=""/>
        <dsp:cNvSpPr/>
      </dsp:nvSpPr>
      <dsp:spPr>
        <a:xfrm>
          <a:off x="1135259" y="930559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41956-3B1D-473C-B495-6D6199A76E21}">
      <dsp:nvSpPr>
        <dsp:cNvPr id="0" name=""/>
        <dsp:cNvSpPr/>
      </dsp:nvSpPr>
      <dsp:spPr>
        <a:xfrm>
          <a:off x="1822" y="3267184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Loop tiling, also known as loop blocking, is a loop transformation that exploits spatial and temporal locality of data accesses in loop nests. </a:t>
          </a:r>
        </a:p>
      </dsp:txBody>
      <dsp:txXfrm>
        <a:off x="1822" y="3267184"/>
        <a:ext cx="3487500" cy="720000"/>
      </dsp:txXfrm>
    </dsp:sp>
    <dsp:sp modelId="{1E2ECE22-3440-47B9-A378-B68B9A158439}">
      <dsp:nvSpPr>
        <dsp:cNvPr id="0" name=""/>
        <dsp:cNvSpPr/>
      </dsp:nvSpPr>
      <dsp:spPr>
        <a:xfrm>
          <a:off x="4779697" y="477183"/>
          <a:ext cx="2127375" cy="2127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1EB67-AFE8-4612-84A9-5B9F97FB1CF0}">
      <dsp:nvSpPr>
        <dsp:cNvPr id="0" name=""/>
        <dsp:cNvSpPr/>
      </dsp:nvSpPr>
      <dsp:spPr>
        <a:xfrm>
          <a:off x="5233072" y="930559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CA979-6685-4D34-8279-FA70B9307B63}">
      <dsp:nvSpPr>
        <dsp:cNvPr id="0" name=""/>
        <dsp:cNvSpPr/>
      </dsp:nvSpPr>
      <dsp:spPr>
        <a:xfrm>
          <a:off x="4099635" y="3267184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This transformation allows data to be accessed in blocks (tiles), with the block size defined as a parameter of this transformation.</a:t>
          </a:r>
        </a:p>
      </dsp:txBody>
      <dsp:txXfrm>
        <a:off x="4099635" y="3267184"/>
        <a:ext cx="3487500" cy="720000"/>
      </dsp:txXfrm>
    </dsp:sp>
    <dsp:sp modelId="{256E1A9E-CBCB-46A4-BC57-7F0E678F1125}">
      <dsp:nvSpPr>
        <dsp:cNvPr id="0" name=""/>
        <dsp:cNvSpPr/>
      </dsp:nvSpPr>
      <dsp:spPr>
        <a:xfrm>
          <a:off x="8877510" y="477183"/>
          <a:ext cx="2127375" cy="2127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61C1-F0EE-4D84-B2CF-801554895097}">
      <dsp:nvSpPr>
        <dsp:cNvPr id="0" name=""/>
        <dsp:cNvSpPr/>
      </dsp:nvSpPr>
      <dsp:spPr>
        <a:xfrm>
          <a:off x="9330884" y="930559"/>
          <a:ext cx="1220625" cy="122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3299A-E0A5-4B33-9592-B6D3514A5E75}">
      <dsp:nvSpPr>
        <dsp:cNvPr id="0" name=""/>
        <dsp:cNvSpPr/>
      </dsp:nvSpPr>
      <dsp:spPr>
        <a:xfrm>
          <a:off x="8197447" y="3267184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Each loop is transformed in two loops: one iterating inside each block (intratile) and the other one iterating over the blocks (intertile)</a:t>
          </a:r>
        </a:p>
      </dsp:txBody>
      <dsp:txXfrm>
        <a:off x="8197447" y="3267184"/>
        <a:ext cx="348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3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6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5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3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2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9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3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3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basic-cache-optimization-techniques/" TargetMode="External"/><Relationship Id="rId13" Type="http://schemas.openxmlformats.org/officeDocument/2006/relationships/hyperlink" Target="https://www.codee.com/knowledge/glossary-loop-tiling/" TargetMode="External"/><Relationship Id="rId3" Type="http://schemas.openxmlformats.org/officeDocument/2006/relationships/hyperlink" Target="https://en.wikipedia.org/wiki/Compiler" TargetMode="External"/><Relationship Id="rId7" Type="http://schemas.openxmlformats.org/officeDocument/2006/relationships/hyperlink" Target="https://www.toppr.com/guides/computer-science/computer-fundamentals/primary-memory/cache-memory/" TargetMode="External"/><Relationship Id="rId12" Type="http://schemas.openxmlformats.org/officeDocument/2006/relationships/hyperlink" Target="https://www.sciencedirect.com/topics/computer-science/loop-tiling#:~:text=Loop%20tiling%2C%20also%20known%20as,a%20parameter%20of%20this%20transformation" TargetMode="External"/><Relationship Id="rId2" Type="http://schemas.openxmlformats.org/officeDocument/2006/relationships/hyperlink" Target="https://www.techtarget.com/whatis/definition/compiler#:~:text=A%20compiler%20is%20a%20special,as%20Java%20or%20C%2B%2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ache-memory-in-computer-organization/" TargetMode="External"/><Relationship Id="rId11" Type="http://schemas.openxmlformats.org/officeDocument/2006/relationships/hyperlink" Target="https://en.wikipedia.org/wiki/Loop_nest_optimization" TargetMode="External"/><Relationship Id="rId5" Type="http://schemas.openxmlformats.org/officeDocument/2006/relationships/hyperlink" Target="https://www.techtarget.com/searchstorage/definition/cache-memory#:~:text=Cache%20memory%20is%20a%20chip,can%20retrieve%20data%20from%20easily" TargetMode="External"/><Relationship Id="rId15" Type="http://schemas.openxmlformats.org/officeDocument/2006/relationships/hyperlink" Target="https://www.researchgate.net/publication/221131163_Impact_of_Loop_Tiling_on_the_Controller_Logic_of_Acceleration_Engines" TargetMode="External"/><Relationship Id="rId10" Type="http://schemas.openxmlformats.org/officeDocument/2006/relationships/hyperlink" Target="https://www.aberdeen.com/blogposts/optimizing-cache-memory-performance-and-the-math-behind-it-all/" TargetMode="External"/><Relationship Id="rId4" Type="http://schemas.openxmlformats.org/officeDocument/2006/relationships/hyperlink" Target="https://www.geeksforgeeks.org/phases-of-a-compiler/" TargetMode="External"/><Relationship Id="rId9" Type="http://schemas.openxmlformats.org/officeDocument/2006/relationships/hyperlink" Target="https://medium.com/@hritwik567/ten-advanced-optimizations-of-cache-performance-3c5323ce897f" TargetMode="External"/><Relationship Id="rId14" Type="http://schemas.openxmlformats.org/officeDocument/2006/relationships/hyperlink" Target="https://stackoverflow.com/questions/5444303/loop-unrolling-vs-loop-til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1" y="978408"/>
            <a:ext cx="5037174" cy="2591969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alibri Light"/>
              </a:rPr>
              <a:t>Compiler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625" y="4323853"/>
            <a:ext cx="5019418" cy="17240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By-Chandana MN</a:t>
            </a:r>
          </a:p>
          <a:p>
            <a:r>
              <a:rPr lang="en-US" dirty="0">
                <a:cs typeface="Calibri"/>
              </a:rPr>
              <a:t>       20030141CSE060</a:t>
            </a:r>
          </a:p>
          <a:p>
            <a:endParaRPr lang="en-US" dirty="0">
              <a:latin typeface="Bierstadt"/>
              <a:cs typeface="Calibri"/>
            </a:endParaRPr>
          </a:p>
          <a:p>
            <a:r>
              <a:rPr lang="en-US" sz="2000" b="1" i="0" cap="all" dirty="0">
                <a:latin typeface="Gabriola"/>
              </a:rPr>
              <a:t>ASSIGNED BY- DR.</a:t>
            </a:r>
            <a:r>
              <a:rPr lang="en-US" sz="2000" b="1" i="0" dirty="0">
                <a:ea typeface="+mn-lt"/>
                <a:cs typeface="+mn-lt"/>
              </a:rPr>
              <a:t> </a:t>
            </a:r>
            <a:r>
              <a:rPr lang="en-US" b="1" i="0" dirty="0">
                <a:latin typeface="Gabriola"/>
              </a:rPr>
              <a:t>Shekhar R</a:t>
            </a:r>
            <a:endParaRPr lang="en-US" sz="2100" b="1" i="0" dirty="0">
              <a:latin typeface="Gabriola"/>
            </a:endParaRPr>
          </a:p>
          <a:p>
            <a:pPr algn="ctr"/>
            <a:endParaRPr lang="en-US" sz="2000" b="1" i="0" dirty="0">
              <a:latin typeface="Bierstadt"/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CEB7BF-F8E5-4078-97E4-4276495F2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C6C9185-01A7-FBE9-2227-C4CF2871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168" y="1709945"/>
            <a:ext cx="5028284" cy="437777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792A4-7DBF-0D38-948A-C3F66C45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Cache memory optimization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DD3A57-70BD-1B13-7F67-AEFBC9C9D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064959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09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93395-12EB-F679-02DA-93E66769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Algorithms commonly used in cache optimization are: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9FC645-29AC-FB66-55C6-EC9CB6176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471358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66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D9D0C-8508-90F9-739D-59E43672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 err="1"/>
              <a:t>Cont</a:t>
            </a:r>
            <a:r>
              <a:rPr lang="en-US" dirty="0"/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82F73DD-D451-D2CC-B148-082C73913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017453"/>
              </p:ext>
            </p:extLst>
          </p:nvPr>
        </p:nvGraphicFramePr>
        <p:xfrm>
          <a:off x="366684" y="2064703"/>
          <a:ext cx="11317316" cy="4233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35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9BC20-388B-0B33-4A46-1D0ACE8C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 err="1"/>
              <a:t>Cont</a:t>
            </a:r>
            <a:r>
              <a:rPr lang="en-US" dirty="0"/>
              <a:t>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7355714-4347-9D65-5DCB-B539DCD2B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592166"/>
              </p:ext>
            </p:extLst>
          </p:nvPr>
        </p:nvGraphicFramePr>
        <p:xfrm>
          <a:off x="343593" y="2064703"/>
          <a:ext cx="11340407" cy="4233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483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F8B6D-210E-6E7E-A8FB-AF84DC21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/>
              <a:t>Loop blocking or loop tiling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73D6F9-F18E-94E3-F258-3E7788F61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158490"/>
              </p:ext>
            </p:extLst>
          </p:nvPr>
        </p:nvGraphicFramePr>
        <p:xfrm>
          <a:off x="274320" y="2122431"/>
          <a:ext cx="11686770" cy="446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17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C520-E631-EF9C-666D-68B8063A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98A4-FA45-DEE9-C174-81AF64D1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623" y="80264"/>
            <a:ext cx="6221908" cy="66830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void </a:t>
            </a:r>
            <a:r>
              <a:rPr lang="en-US" dirty="0" err="1"/>
              <a:t>optimizedMatrixMultiplication</a:t>
            </a:r>
            <a:r>
              <a:rPr lang="en-US" dirty="0"/>
              <a:t>(int** A, int** B, int** C, int size) {</a:t>
            </a:r>
          </a:p>
          <a:p>
            <a:pPr algn="just"/>
            <a:r>
              <a:rPr lang="en-US" dirty="0"/>
              <a:t>    int </a:t>
            </a:r>
            <a:r>
              <a:rPr lang="en-US" err="1"/>
              <a:t>blockSize</a:t>
            </a:r>
            <a:r>
              <a:rPr lang="en-US" dirty="0"/>
              <a:t> = 32; // Size of each block</a:t>
            </a:r>
          </a:p>
          <a:p>
            <a:pPr algn="just"/>
            <a:r>
              <a:rPr lang="en-US" dirty="0"/>
              <a:t>    int </a:t>
            </a:r>
            <a:r>
              <a:rPr lang="en-US" err="1"/>
              <a:t>i</a:t>
            </a:r>
            <a:r>
              <a:rPr lang="en-US" dirty="0"/>
              <a:t>, j, k, ii, </a:t>
            </a:r>
            <a:r>
              <a:rPr lang="en-US" err="1"/>
              <a:t>jj</a:t>
            </a:r>
            <a:r>
              <a:rPr lang="en-US" dirty="0"/>
              <a:t>, kk;</a:t>
            </a:r>
          </a:p>
          <a:p>
            <a:pPr algn="just"/>
            <a:r>
              <a:rPr lang="en-US" dirty="0"/>
              <a:t>    for (</a:t>
            </a:r>
            <a:r>
              <a:rPr lang="en-US" err="1"/>
              <a:t>i</a:t>
            </a:r>
            <a:r>
              <a:rPr lang="en-US" dirty="0"/>
              <a:t> = 0; </a:t>
            </a:r>
            <a:r>
              <a:rPr lang="en-US" err="1"/>
              <a:t>i</a:t>
            </a:r>
            <a:r>
              <a:rPr lang="en-US" dirty="0"/>
              <a:t> &lt; size; </a:t>
            </a:r>
            <a:r>
              <a:rPr lang="en-US" err="1"/>
              <a:t>i</a:t>
            </a:r>
            <a:r>
              <a:rPr lang="en-US" dirty="0"/>
              <a:t> += </a:t>
            </a:r>
            <a:r>
              <a:rPr lang="en-US" err="1"/>
              <a:t>blockSize</a:t>
            </a:r>
            <a:r>
              <a:rPr lang="en-US" dirty="0"/>
              <a:t>) {</a:t>
            </a:r>
          </a:p>
          <a:p>
            <a:pPr algn="just"/>
            <a:r>
              <a:rPr lang="en-US" dirty="0"/>
              <a:t>        for (j = 0; j &lt; size; j += </a:t>
            </a:r>
            <a:r>
              <a:rPr lang="en-US" err="1"/>
              <a:t>blockSize</a:t>
            </a:r>
            <a:r>
              <a:rPr lang="en-US" dirty="0"/>
              <a:t>) {</a:t>
            </a:r>
          </a:p>
          <a:p>
            <a:pPr algn="just"/>
            <a:r>
              <a:rPr lang="en-US" dirty="0"/>
              <a:t>            for (k = 0; k &lt; size; k += </a:t>
            </a:r>
            <a:r>
              <a:rPr lang="en-US" err="1"/>
              <a:t>blockSize</a:t>
            </a:r>
            <a:r>
              <a:rPr lang="en-US" dirty="0"/>
              <a:t>) {</a:t>
            </a:r>
          </a:p>
          <a:p>
            <a:pPr algn="just"/>
            <a:r>
              <a:rPr lang="en-US" dirty="0"/>
              <a:t>                // Process each block</a:t>
            </a:r>
          </a:p>
          <a:p>
            <a:pPr algn="just"/>
            <a:r>
              <a:rPr lang="en-US" dirty="0"/>
              <a:t>                for (ii = </a:t>
            </a:r>
            <a:r>
              <a:rPr lang="en-US" err="1"/>
              <a:t>i</a:t>
            </a:r>
            <a:r>
              <a:rPr lang="en-US" dirty="0"/>
              <a:t>; ii &lt; </a:t>
            </a:r>
            <a:r>
              <a:rPr lang="en-US" err="1"/>
              <a:t>i</a:t>
            </a:r>
            <a:r>
              <a:rPr lang="en-US" dirty="0"/>
              <a:t> + </a:t>
            </a:r>
            <a:r>
              <a:rPr lang="en-US" err="1"/>
              <a:t>blockSize</a:t>
            </a:r>
            <a:r>
              <a:rPr lang="en-US" dirty="0"/>
              <a:t>; ii++) {</a:t>
            </a:r>
          </a:p>
          <a:p>
            <a:pPr algn="just"/>
            <a:r>
              <a:rPr lang="en-US" dirty="0"/>
              <a:t>                    for (</a:t>
            </a:r>
            <a:r>
              <a:rPr lang="en-US" err="1"/>
              <a:t>jj</a:t>
            </a:r>
            <a:r>
              <a:rPr lang="en-US" dirty="0"/>
              <a:t> = j; </a:t>
            </a:r>
            <a:r>
              <a:rPr lang="en-US" err="1"/>
              <a:t>jj</a:t>
            </a:r>
            <a:r>
              <a:rPr lang="en-US" dirty="0"/>
              <a:t> &lt; j + </a:t>
            </a:r>
            <a:r>
              <a:rPr lang="en-US" err="1"/>
              <a:t>blockSize</a:t>
            </a:r>
            <a:r>
              <a:rPr lang="en-US" dirty="0"/>
              <a:t>; </a:t>
            </a:r>
            <a:r>
              <a:rPr lang="en-US" err="1"/>
              <a:t>jj</a:t>
            </a:r>
            <a:r>
              <a:rPr lang="en-US" dirty="0"/>
              <a:t>++) {</a:t>
            </a:r>
          </a:p>
          <a:p>
            <a:pPr algn="just"/>
            <a:r>
              <a:rPr lang="en-US" dirty="0"/>
              <a:t>                        for (kk = k; kk &lt; k + </a:t>
            </a:r>
            <a:r>
              <a:rPr lang="en-US" err="1"/>
              <a:t>blockSize</a:t>
            </a:r>
            <a:r>
              <a:rPr lang="en-US" dirty="0"/>
              <a:t>; kk++) {</a:t>
            </a:r>
          </a:p>
          <a:p>
            <a:pPr algn="just"/>
            <a:r>
              <a:rPr lang="en-US" dirty="0"/>
              <a:t>                            C[ii][</a:t>
            </a:r>
            <a:r>
              <a:rPr lang="en-US" err="1"/>
              <a:t>jj</a:t>
            </a:r>
            <a:r>
              <a:rPr lang="en-US" dirty="0"/>
              <a:t>] += A[ii][kk] * B[kk][</a:t>
            </a:r>
            <a:r>
              <a:rPr lang="en-US" err="1"/>
              <a:t>jj</a:t>
            </a:r>
            <a:r>
              <a:rPr lang="en-US" dirty="0"/>
              <a:t>];</a:t>
            </a:r>
          </a:p>
          <a:p>
            <a:pPr algn="just"/>
            <a:r>
              <a:rPr lang="en-US" dirty="0"/>
              <a:t>                        } }}}}}}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0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781D3-E195-C375-637A-87BEA0F7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/>
              <a:t>Advantages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5C0ADA-D3A9-163F-154B-410D993E3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866810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95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53D5B-90C4-0EA6-DFC9-D01EC24F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/>
              <a:t>Disadvantage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1BD9BA-6A78-BF68-5931-536A17B72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24751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69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F27D1-1940-4A3C-C433-F8CB1D7E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071840"/>
          </a:xfrm>
        </p:spPr>
        <p:txBody>
          <a:bodyPr>
            <a:normAutofit/>
          </a:bodyPr>
          <a:lstStyle/>
          <a:p>
            <a:r>
              <a:rPr lang="en-US"/>
              <a:t>Application</a:t>
            </a: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146A68B-4DB1-50F1-CE18-4781D2612E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291858"/>
              </p:ext>
            </p:extLst>
          </p:nvPr>
        </p:nvGraphicFramePr>
        <p:xfrm>
          <a:off x="4480647" y="1143145"/>
          <a:ext cx="7076352" cy="5713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74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C0D2E-FF24-2C04-41C3-A6964F16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52840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A9884-8F51-2328-CBED-AB15B6058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896" y="976161"/>
            <a:ext cx="5141455" cy="577793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hlinkClick r:id="rId2"/>
              </a:rPr>
              <a:t>https://www.techtarget.com/whatis/definition/compiler#:~:text=A%20compiler%20is%20a%20special,as%20Java%20or%20C%2B%2B</a:t>
            </a:r>
            <a:r>
              <a:rPr lang="en-US" dirty="0"/>
              <a:t>.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hlinkClick r:id="rId3"/>
              </a:rPr>
              <a:t>https://en.wikipedia.org/wiki/Compiler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hlinkClick r:id="rId4"/>
              </a:rPr>
              <a:t>https://www.geeksforgeeks.org/phases-of-a-compiler/</a:t>
            </a:r>
            <a:r>
              <a:rPr lang="en-US" dirty="0"/>
              <a:t> 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hlinkClick r:id="rId5"/>
              </a:rPr>
              <a:t>https://www.techtarget.com/searchstorage/definition/cache-memory#:~:text=Cache%20memory%20is%20a%20chip,can%20retrieve%20data%20from%20easily</a:t>
            </a:r>
            <a:r>
              <a:rPr lang="en-US" dirty="0"/>
              <a:t>. 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hlinkClick r:id="rId6"/>
              </a:rPr>
              <a:t>https://www.geeksforgeeks.org/cache-memory-in-computer-organization/</a:t>
            </a:r>
            <a:r>
              <a:rPr lang="en-US" dirty="0"/>
              <a:t> 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hlinkClick r:id="rId7"/>
              </a:rPr>
              <a:t>https://www.toppr.com/guides/computer-science/computer-fundamentals/primary-memory/cache-memory/</a:t>
            </a:r>
            <a:r>
              <a:rPr lang="en-US" dirty="0"/>
              <a:t> 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hlinkClick r:id="rId8"/>
              </a:rPr>
              <a:t>https://www.geeksforgeeks.org/basic-cache-optimization-techniques/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hlinkClick r:id="rId9"/>
              </a:rPr>
              <a:t>https://medium.com/@hritwik567/ten-advanced-optimizations-of-cache-performance-3c5323ce897f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hlinkClick r:id="rId10"/>
              </a:rPr>
              <a:t>https://www.aberdeen.com/blogposts/optimizing-cache-memory-performance-and-the-math-behind-it-all/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hlinkClick r:id="rId11"/>
              </a:rPr>
              <a:t>https://en.wikipedia.org/wiki/Loop_nest_optimization</a:t>
            </a:r>
            <a:r>
              <a:rPr lang="en-US" dirty="0"/>
              <a:t> 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hlinkClick r:id="rId12"/>
              </a:rPr>
              <a:t>https://www.sciencedirect.com/topics/computer-science/loop-tiling#:~:text=Loop%20tiling%2C%20also%20known%20as,a%20parameter%20of%20this%20transformation</a:t>
            </a:r>
            <a:r>
              <a:rPr lang="en-US" dirty="0"/>
              <a:t>.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hlinkClick r:id="rId13"/>
              </a:rPr>
              <a:t>https://www.codee.com/knowledge/glossary-loop-tiling/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hlinkClick r:id="rId14"/>
              </a:rPr>
              <a:t>https://stackoverflow.com/questions/5444303/loop-unrolling-vs-loop-tiling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hlinkClick r:id="rId15"/>
              </a:rPr>
              <a:t>https</a:t>
            </a:r>
            <a:r>
              <a:rPr lang="en-US" dirty="0">
                <a:hlinkClick r:id="rId15"/>
              </a:rPr>
              <a:t>://www.researchgate.net/publication/221131163_Impact_of_Loop_Tiling_on_the_Controller_Logic_of_Acceleration_Engines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4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AA572-304F-E1BB-B7E3-8C2046CB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8686796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Develop of a cache optimization algorithm for a programming language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CF94FEE-629F-E58D-9A0A-633A14CC1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1" y="3432260"/>
            <a:ext cx="6299199" cy="31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81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CF215D9-9E4C-A17A-3BBA-D6EF200D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10" y="864623"/>
            <a:ext cx="7338290" cy="592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5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541CA-3731-9A9F-3DC9-7FB104A9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n-US"/>
              <a:t>What is a Compiler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177F0B3-4BBE-707F-9647-A3F36E30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8" y="4154614"/>
            <a:ext cx="6144231" cy="20736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F794-6318-0728-EE54-CDB06B7C6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387" y="791433"/>
            <a:ext cx="4966741" cy="54320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n-US" sz="1800" dirty="0"/>
              <a:t>A compiler is a software program or tool that translates source code written in a high-level programming language into a lower-level representation that can be executed by a computer.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1800" dirty="0"/>
              <a:t> It takes the entire source code as input and produces an executable or binary file as output.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1800" dirty="0"/>
              <a:t>The primary function of a compiler is to convert human-readable code, which is typically written in languages like C, C++, Java, or Python, into a form that can be understood and executed by a computer's hardware.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1800" dirty="0"/>
              <a:t>This lower-level representation is usually machine code, which consists of instructions specific to the target processor or platform.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683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4E64-D7B3-D6DD-F6C0-27061DDB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involved in the compilation process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F767CBA-EBFF-8795-9509-46A3E6007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441" y="677548"/>
            <a:ext cx="6660636" cy="5950342"/>
          </a:xfrm>
        </p:spPr>
      </p:pic>
    </p:spTree>
    <p:extLst>
      <p:ext uri="{BB962C8B-B14F-4D97-AF65-F5344CB8AC3E}">
        <p14:creationId xmlns:p14="http://schemas.microsoft.com/office/powerpoint/2010/main" val="176242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188E-49BE-B539-CBFB-3189E20A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Hierarchic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1FCED56-DE67-144C-27A4-1AB77CA3B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4456" y="923808"/>
            <a:ext cx="6644696" cy="5434733"/>
          </a:xfrm>
        </p:spPr>
      </p:pic>
    </p:spTree>
    <p:extLst>
      <p:ext uri="{BB962C8B-B14F-4D97-AF65-F5344CB8AC3E}">
        <p14:creationId xmlns:p14="http://schemas.microsoft.com/office/powerpoint/2010/main" val="397364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E1D2D-88A7-26FD-89C3-31BECDF3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52840"/>
          </a:xfrm>
        </p:spPr>
        <p:txBody>
          <a:bodyPr>
            <a:normAutofit/>
          </a:bodyPr>
          <a:lstStyle/>
          <a:p>
            <a:r>
              <a:rPr lang="en-US" dirty="0"/>
              <a:t>Introduction to Cache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304206-D5C5-10C0-C54D-69CE8CE3A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716153"/>
              </p:ext>
            </p:extLst>
          </p:nvPr>
        </p:nvGraphicFramePr>
        <p:xfrm>
          <a:off x="6662738" y="969963"/>
          <a:ext cx="5021262" cy="48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11" descr="Diagram&#10;&#10;Description automatically generated">
            <a:extLst>
              <a:ext uri="{FF2B5EF4-FFF2-40B4-BE49-F238E27FC236}">
                <a16:creationId xmlns:a16="http://schemas.microsoft.com/office/drawing/2014/main" id="{3C76376D-3330-4D23-6E1B-A89A22A32E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61" r="1796" b="621"/>
          <a:stretch/>
        </p:blipFill>
        <p:spPr>
          <a:xfrm>
            <a:off x="48491" y="2870538"/>
            <a:ext cx="6479848" cy="186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3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735B2-4B7C-EB40-4F3D-12B1E294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/>
              <a:t>Objective of Cache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71D286-85F1-2FEB-ED34-C7ADD6FE7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647293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58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BAF41-FC96-8622-3361-96BCE749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6" y="976160"/>
            <a:ext cx="8687143" cy="193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Develop of a cache optimization algorithm for a programming language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D595193-5B24-010F-4907-05EC66D7E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457107"/>
              </p:ext>
            </p:extLst>
          </p:nvPr>
        </p:nvGraphicFramePr>
        <p:xfrm>
          <a:off x="517526" y="3177072"/>
          <a:ext cx="8686800" cy="3037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22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5F3CD-C30B-5BB5-523B-1D487FBC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Outline of the steps involved in developing cache optimization algorithm: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19E392-FEB1-08D3-97BD-2142D2A43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787881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98987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GestaltVTI</vt:lpstr>
      <vt:lpstr>Compiler Design</vt:lpstr>
      <vt:lpstr>Develop of a cache optimization algorithm for a programming language</vt:lpstr>
      <vt:lpstr>What is a Compiler</vt:lpstr>
      <vt:lpstr>Steps involved in the compilation process</vt:lpstr>
      <vt:lpstr>Memory Hierarchic</vt:lpstr>
      <vt:lpstr>Introduction to Cache Memory</vt:lpstr>
      <vt:lpstr>Objective of Cache memory</vt:lpstr>
      <vt:lpstr>Develop of a cache optimization algorithm for a programming language</vt:lpstr>
      <vt:lpstr>Outline of the steps involved in developing cache optimization algorithm:</vt:lpstr>
      <vt:lpstr>Cache memory optimization methods</vt:lpstr>
      <vt:lpstr>Algorithms commonly used in cache optimization are:</vt:lpstr>
      <vt:lpstr>Cont:</vt:lpstr>
      <vt:lpstr>Cont:</vt:lpstr>
      <vt:lpstr>Loop blocking or loop tiling</vt:lpstr>
      <vt:lpstr>Code snippet</vt:lpstr>
      <vt:lpstr>Advantages</vt:lpstr>
      <vt:lpstr>Disadvantage</vt:lpstr>
      <vt:lpstr>Application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271</cp:revision>
  <dcterms:created xsi:type="dcterms:W3CDTF">2023-06-03T16:16:04Z</dcterms:created>
  <dcterms:modified xsi:type="dcterms:W3CDTF">2023-06-03T17:27:47Z</dcterms:modified>
</cp:coreProperties>
</file>