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E7FA4-1695-CE97-E540-05FC4A508FCE}" v="19" dt="2022-05-29T09:42:48.210"/>
    <p1510:client id="{929B19C1-6C2D-C31F-8510-C6D4A876EC29}" v="83" dt="2022-05-29T08:45:11.020"/>
    <p1510:client id="{9F7EE284-BBB0-DBF0-3B21-C6ED1DC93842}" v="157" dt="2022-05-29T09:34:06.933"/>
    <p1510:client id="{9F7F9912-6873-362A-7DB0-2AAE148E44E5}" v="22" dt="2022-05-29T08:06:47.824"/>
    <p1510:client id="{A470557F-9418-3B84-D185-045368B31E45}" v="64" dt="2022-05-30T15:27:13.004"/>
    <p1510:client id="{BAEB5AB4-1744-05CA-F7DD-B5A3ACD81B4F}" v="296" dt="2022-05-29T10:59:08.682"/>
    <p1510:client id="{F1382946-506E-D040-E3D8-D787632BC50C}" v="5" dt="2022-05-30T04:09:53.448"/>
    <p1510:client id="{F82E8A18-3A8B-B135-91BB-A208B19956D0}" v="54" dt="2022-05-25T17:39:18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MN" userId="S::mchandanabtech20@ced.alliance.edu.in::d70552fc-75e6-44d9-a196-8a309e47e583" providerId="AD" clId="Web-{060E7FA4-1695-CE97-E540-05FC4A508FCE}"/>
    <pc:docChg chg="modSld">
      <pc:chgData name="CHANDANA MN" userId="S::mchandanabtech20@ced.alliance.edu.in::d70552fc-75e6-44d9-a196-8a309e47e583" providerId="AD" clId="Web-{060E7FA4-1695-CE97-E540-05FC4A508FCE}" dt="2022-05-29T09:42:48.210" v="18"/>
      <pc:docMkLst>
        <pc:docMk/>
      </pc:docMkLst>
      <pc:sldChg chg="addSp delSp modSp">
        <pc:chgData name="CHANDANA MN" userId="S::mchandanabtech20@ced.alliance.edu.in::d70552fc-75e6-44d9-a196-8a309e47e583" providerId="AD" clId="Web-{060E7FA4-1695-CE97-E540-05FC4A508FCE}" dt="2022-05-29T09:42:48.210" v="18"/>
        <pc:sldMkLst>
          <pc:docMk/>
          <pc:sldMk cId="109857222" sldId="256"/>
        </pc:sldMkLst>
        <pc:spChg chg="mod">
          <ac:chgData name="CHANDANA MN" userId="S::mchandanabtech20@ced.alliance.edu.in::d70552fc-75e6-44d9-a196-8a309e47e583" providerId="AD" clId="Web-{060E7FA4-1695-CE97-E540-05FC4A508FCE}" dt="2022-05-29T09:41:38.694" v="14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CHANDANA MN" userId="S::mchandanabtech20@ced.alliance.edu.in::d70552fc-75e6-44d9-a196-8a309e47e583" providerId="AD" clId="Web-{060E7FA4-1695-CE97-E540-05FC4A508FCE}" dt="2022-05-29T09:42:11.116" v="16"/>
          <ac:spMkLst>
            <pc:docMk/>
            <pc:sldMk cId="109857222" sldId="256"/>
            <ac:spMk id="4" creationId="{028F50D0-31CD-3CDE-F130-273A0F5476EE}"/>
          </ac:spMkLst>
        </pc:spChg>
        <pc:spChg chg="add del">
          <ac:chgData name="CHANDANA MN" userId="S::mchandanabtech20@ced.alliance.edu.in::d70552fc-75e6-44d9-a196-8a309e47e583" providerId="AD" clId="Web-{060E7FA4-1695-CE97-E540-05FC4A508FCE}" dt="2022-05-29T09:42:48.210" v="18"/>
          <ac:spMkLst>
            <pc:docMk/>
            <pc:sldMk cId="109857222" sldId="256"/>
            <ac:spMk id="6" creationId="{9F417DFA-75C3-033B-9ED9-FEAABAA03957}"/>
          </ac:spMkLst>
        </pc:spChg>
      </pc:sldChg>
    </pc:docChg>
  </pc:docChgLst>
  <pc:docChgLst>
    <pc:chgData name="CHANDANA MN" userId="S::mchandanabtech20@ced.alliance.edu.in::d70552fc-75e6-44d9-a196-8a309e47e583" providerId="AD" clId="Web-{BAEB5AB4-1744-05CA-F7DD-B5A3ACD81B4F}"/>
    <pc:docChg chg="addSld delSld modSld">
      <pc:chgData name="CHANDANA MN" userId="S::mchandanabtech20@ced.alliance.edu.in::d70552fc-75e6-44d9-a196-8a309e47e583" providerId="AD" clId="Web-{BAEB5AB4-1744-05CA-F7DD-B5A3ACD81B4F}" dt="2022-05-29T10:59:08.682" v="366" actId="1076"/>
      <pc:docMkLst>
        <pc:docMk/>
      </pc:docMkLst>
      <pc:sldChg chg="modSp">
        <pc:chgData name="CHANDANA MN" userId="S::mchandanabtech20@ced.alliance.edu.in::d70552fc-75e6-44d9-a196-8a309e47e583" providerId="AD" clId="Web-{BAEB5AB4-1744-05CA-F7DD-B5A3ACD81B4F}" dt="2022-05-29T09:46:14.847" v="1" actId="20577"/>
        <pc:sldMkLst>
          <pc:docMk/>
          <pc:sldMk cId="2679005143" sldId="257"/>
        </pc:sldMkLst>
        <pc:spChg chg="mod">
          <ac:chgData name="CHANDANA MN" userId="S::mchandanabtech20@ced.alliance.edu.in::d70552fc-75e6-44d9-a196-8a309e47e583" providerId="AD" clId="Web-{BAEB5AB4-1744-05CA-F7DD-B5A3ACD81B4F}" dt="2022-05-29T09:46:14.847" v="1" actId="20577"/>
          <ac:spMkLst>
            <pc:docMk/>
            <pc:sldMk cId="2679005143" sldId="257"/>
            <ac:spMk id="2" creationId="{FACF974E-2F33-F0A4-D2CE-1EF6C58F1C8D}"/>
          </ac:spMkLst>
        </pc:spChg>
      </pc:sldChg>
      <pc:sldChg chg="addSp delSp modSp">
        <pc:chgData name="CHANDANA MN" userId="S::mchandanabtech20@ced.alliance.edu.in::d70552fc-75e6-44d9-a196-8a309e47e583" providerId="AD" clId="Web-{BAEB5AB4-1744-05CA-F7DD-B5A3ACD81B4F}" dt="2022-05-29T09:50:48.226" v="30" actId="20577"/>
        <pc:sldMkLst>
          <pc:docMk/>
          <pc:sldMk cId="189761295" sldId="258"/>
        </pc:sldMkLst>
        <pc:spChg chg="mod">
          <ac:chgData name="CHANDANA MN" userId="S::mchandanabtech20@ced.alliance.edu.in::d70552fc-75e6-44d9-a196-8a309e47e583" providerId="AD" clId="Web-{BAEB5AB4-1744-05CA-F7DD-B5A3ACD81B4F}" dt="2022-05-29T09:50:28.179" v="26" actId="1076"/>
          <ac:spMkLst>
            <pc:docMk/>
            <pc:sldMk cId="189761295" sldId="258"/>
            <ac:spMk id="2" creationId="{2564783A-06E1-30D1-B764-90C795414A92}"/>
          </ac:spMkLst>
        </pc:spChg>
        <pc:spChg chg="mod">
          <ac:chgData name="CHANDANA MN" userId="S::mchandanabtech20@ced.alliance.edu.in::d70552fc-75e6-44d9-a196-8a309e47e583" providerId="AD" clId="Web-{BAEB5AB4-1744-05CA-F7DD-B5A3ACD81B4F}" dt="2022-05-29T09:50:48.226" v="30" actId="20577"/>
          <ac:spMkLst>
            <pc:docMk/>
            <pc:sldMk cId="189761295" sldId="258"/>
            <ac:spMk id="3" creationId="{B1AE2D8F-3AAF-18E5-50D3-20871AC0A6E0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09:50:09.491" v="22"/>
          <ac:spMkLst>
            <pc:docMk/>
            <pc:sldMk cId="189761295" sldId="258"/>
            <ac:spMk id="8" creationId="{593B4D24-F4A8-4141-A20A-E0575D199633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09:50:09.491" v="21"/>
          <ac:spMkLst>
            <pc:docMk/>
            <pc:sldMk cId="189761295" sldId="258"/>
            <ac:spMk id="19" creationId="{8181FC64-B306-4821-98E2-780662EFC486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09:50:09.491" v="21"/>
          <ac:spMkLst>
            <pc:docMk/>
            <pc:sldMk cId="189761295" sldId="258"/>
            <ac:spMk id="21" creationId="{5871FC61-DD4E-47D4-81FD-8A7E7D12B371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09:50:09.491" v="21"/>
          <ac:spMkLst>
            <pc:docMk/>
            <pc:sldMk cId="189761295" sldId="258"/>
            <ac:spMk id="23" creationId="{829A1E2C-5AC8-40FC-99E9-832069D39792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09:50:09.491" v="21"/>
          <ac:spMkLst>
            <pc:docMk/>
            <pc:sldMk cId="189761295" sldId="258"/>
            <ac:spMk id="25" creationId="{55C54A75-E44A-4147-B9D0-FF46CFD31612}"/>
          </ac:spMkLst>
        </pc:spChg>
        <pc:spChg chg="add">
          <ac:chgData name="CHANDANA MN" userId="S::mchandanabtech20@ced.alliance.edu.in::d70552fc-75e6-44d9-a196-8a309e47e583" providerId="AD" clId="Web-{BAEB5AB4-1744-05CA-F7DD-B5A3ACD81B4F}" dt="2022-05-29T09:50:09.491" v="22"/>
          <ac:spMkLst>
            <pc:docMk/>
            <pc:sldMk cId="189761295" sldId="258"/>
            <ac:spMk id="27" creationId="{49BB7E9A-6937-4BF0-9F51-A20F197B550F}"/>
          </ac:spMkLst>
        </pc:spChg>
        <pc:spChg chg="add">
          <ac:chgData name="CHANDANA MN" userId="S::mchandanabtech20@ced.alliance.edu.in::d70552fc-75e6-44d9-a196-8a309e47e583" providerId="AD" clId="Web-{BAEB5AB4-1744-05CA-F7DD-B5A3ACD81B4F}" dt="2022-05-29T09:50:09.491" v="22"/>
          <ac:spMkLst>
            <pc:docMk/>
            <pc:sldMk cId="189761295" sldId="258"/>
            <ac:spMk id="28" creationId="{E0939753-89D7-48A8-8441-B9FF25CE8A7E}"/>
          </ac:spMkLst>
        </pc:spChg>
        <pc:spChg chg="add">
          <ac:chgData name="CHANDANA MN" userId="S::mchandanabtech20@ced.alliance.edu.in::d70552fc-75e6-44d9-a196-8a309e47e583" providerId="AD" clId="Web-{BAEB5AB4-1744-05CA-F7DD-B5A3ACD81B4F}" dt="2022-05-29T09:50:09.491" v="22"/>
          <ac:spMkLst>
            <pc:docMk/>
            <pc:sldMk cId="189761295" sldId="258"/>
            <ac:spMk id="29" creationId="{9F5CCFC5-858F-4B45-9B10-D49DD0280D20}"/>
          </ac:spMkLst>
        </pc:spChg>
        <pc:spChg chg="add">
          <ac:chgData name="CHANDANA MN" userId="S::mchandanabtech20@ced.alliance.edu.in::d70552fc-75e6-44d9-a196-8a309e47e583" providerId="AD" clId="Web-{BAEB5AB4-1744-05CA-F7DD-B5A3ACD81B4F}" dt="2022-05-29T09:50:09.491" v="22"/>
          <ac:spMkLst>
            <pc:docMk/>
            <pc:sldMk cId="189761295" sldId="258"/>
            <ac:spMk id="30" creationId="{2348ECDC-D455-4B71-90F6-2ECC12B7983B}"/>
          </ac:spMkLst>
        </pc:spChg>
        <pc:grpChg chg="add del">
          <ac:chgData name="CHANDANA MN" userId="S::mchandanabtech20@ced.alliance.edu.in::d70552fc-75e6-44d9-a196-8a309e47e583" providerId="AD" clId="Web-{BAEB5AB4-1744-05CA-F7DD-B5A3ACD81B4F}" dt="2022-05-29T09:50:09.491" v="22"/>
          <ac:grpSpMkLst>
            <pc:docMk/>
            <pc:sldMk cId="189761295" sldId="258"/>
            <ac:grpSpMk id="10" creationId="{6CCEEF8A-4A3A-4B35-AA57-D804767F5AD9}"/>
          </ac:grpSpMkLst>
        </pc:grpChg>
        <pc:picChg chg="add mod">
          <ac:chgData name="CHANDANA MN" userId="S::mchandanabtech20@ced.alliance.edu.in::d70552fc-75e6-44d9-a196-8a309e47e583" providerId="AD" clId="Web-{BAEB5AB4-1744-05CA-F7DD-B5A3ACD81B4F}" dt="2022-05-29T09:50:21.585" v="25" actId="1076"/>
          <ac:picMkLst>
            <pc:docMk/>
            <pc:sldMk cId="189761295" sldId="258"/>
            <ac:picMk id="4" creationId="{8132C935-9124-8777-A2A2-9368F4AEE2C4}"/>
          </ac:picMkLst>
        </pc:picChg>
      </pc:sldChg>
      <pc:sldChg chg="modSp">
        <pc:chgData name="CHANDANA MN" userId="S::mchandanabtech20@ced.alliance.edu.in::d70552fc-75e6-44d9-a196-8a309e47e583" providerId="AD" clId="Web-{BAEB5AB4-1744-05CA-F7DD-B5A3ACD81B4F}" dt="2022-05-29T10:06:44.210" v="142" actId="20577"/>
        <pc:sldMkLst>
          <pc:docMk/>
          <pc:sldMk cId="1032437408" sldId="259"/>
        </pc:sldMkLst>
        <pc:spChg chg="mod">
          <ac:chgData name="CHANDANA MN" userId="S::mchandanabtech20@ced.alliance.edu.in::d70552fc-75e6-44d9-a196-8a309e47e583" providerId="AD" clId="Web-{BAEB5AB4-1744-05CA-F7DD-B5A3ACD81B4F}" dt="2022-05-29T10:06:44.210" v="142" actId="20577"/>
          <ac:spMkLst>
            <pc:docMk/>
            <pc:sldMk cId="1032437408" sldId="259"/>
            <ac:spMk id="5" creationId="{9C138850-89C3-BC91-61E0-249D8EDBE9F0}"/>
          </ac:spMkLst>
        </pc:spChg>
      </pc:sldChg>
      <pc:sldChg chg="modSp">
        <pc:chgData name="CHANDANA MN" userId="S::mchandanabtech20@ced.alliance.edu.in::d70552fc-75e6-44d9-a196-8a309e47e583" providerId="AD" clId="Web-{BAEB5AB4-1744-05CA-F7DD-B5A3ACD81B4F}" dt="2022-05-29T10:02:29.690" v="99" actId="20577"/>
        <pc:sldMkLst>
          <pc:docMk/>
          <pc:sldMk cId="786034292" sldId="260"/>
        </pc:sldMkLst>
        <pc:spChg chg="mod">
          <ac:chgData name="CHANDANA MN" userId="S::mchandanabtech20@ced.alliance.edu.in::d70552fc-75e6-44d9-a196-8a309e47e583" providerId="AD" clId="Web-{BAEB5AB4-1744-05CA-F7DD-B5A3ACD81B4F}" dt="2022-05-29T10:02:29.690" v="99" actId="20577"/>
          <ac:spMkLst>
            <pc:docMk/>
            <pc:sldMk cId="786034292" sldId="260"/>
            <ac:spMk id="3" creationId="{09AC6672-2C22-2F22-F3BB-41AA09CD7205}"/>
          </ac:spMkLst>
        </pc:spChg>
      </pc:sldChg>
      <pc:sldChg chg="modSp">
        <pc:chgData name="CHANDANA MN" userId="S::mchandanabtech20@ced.alliance.edu.in::d70552fc-75e6-44d9-a196-8a309e47e583" providerId="AD" clId="Web-{BAEB5AB4-1744-05CA-F7DD-B5A3ACD81B4F}" dt="2022-05-29T10:06:23.616" v="141" actId="20577"/>
        <pc:sldMkLst>
          <pc:docMk/>
          <pc:sldMk cId="2405222685" sldId="261"/>
        </pc:sldMkLst>
        <pc:spChg chg="mod">
          <ac:chgData name="CHANDANA MN" userId="S::mchandanabtech20@ced.alliance.edu.in::d70552fc-75e6-44d9-a196-8a309e47e583" providerId="AD" clId="Web-{BAEB5AB4-1744-05CA-F7DD-B5A3ACD81B4F}" dt="2022-05-29T10:06:23.616" v="141" actId="20577"/>
          <ac:spMkLst>
            <pc:docMk/>
            <pc:sldMk cId="2405222685" sldId="261"/>
            <ac:spMk id="3" creationId="{F7FC3EC9-8523-8E18-1858-BA26A654C35F}"/>
          </ac:spMkLst>
        </pc:spChg>
      </pc:sldChg>
      <pc:sldChg chg="modSp">
        <pc:chgData name="CHANDANA MN" userId="S::mchandanabtech20@ced.alliance.edu.in::d70552fc-75e6-44d9-a196-8a309e47e583" providerId="AD" clId="Web-{BAEB5AB4-1744-05CA-F7DD-B5A3ACD81B4F}" dt="2022-05-29T10:08:07.915" v="159" actId="1076"/>
        <pc:sldMkLst>
          <pc:docMk/>
          <pc:sldMk cId="1068473487" sldId="262"/>
        </pc:sldMkLst>
        <pc:spChg chg="mod">
          <ac:chgData name="CHANDANA MN" userId="S::mchandanabtech20@ced.alliance.edu.in::d70552fc-75e6-44d9-a196-8a309e47e583" providerId="AD" clId="Web-{BAEB5AB4-1744-05CA-F7DD-B5A3ACD81B4F}" dt="2022-05-29T10:07:56.727" v="158" actId="1076"/>
          <ac:spMkLst>
            <pc:docMk/>
            <pc:sldMk cId="1068473487" sldId="262"/>
            <ac:spMk id="2" creationId="{AF6DA668-FACB-DA15-58C1-97800A3CBB90}"/>
          </ac:spMkLst>
        </pc:spChg>
        <pc:spChg chg="mod">
          <ac:chgData name="CHANDANA MN" userId="S::mchandanabtech20@ced.alliance.edu.in::d70552fc-75e6-44d9-a196-8a309e47e583" providerId="AD" clId="Web-{BAEB5AB4-1744-05CA-F7DD-B5A3ACD81B4F}" dt="2022-05-29T10:08:07.915" v="159" actId="1076"/>
          <ac:spMkLst>
            <pc:docMk/>
            <pc:sldMk cId="1068473487" sldId="262"/>
            <ac:spMk id="3" creationId="{D5B39B8D-BB8A-21E9-C361-AEE2627B5AE1}"/>
          </ac:spMkLst>
        </pc:spChg>
      </pc:sldChg>
      <pc:sldChg chg="modSp">
        <pc:chgData name="CHANDANA MN" userId="S::mchandanabtech20@ced.alliance.edu.in::d70552fc-75e6-44d9-a196-8a309e47e583" providerId="AD" clId="Web-{BAEB5AB4-1744-05CA-F7DD-B5A3ACD81B4F}" dt="2022-05-29T10:21:40.115" v="216" actId="20577"/>
        <pc:sldMkLst>
          <pc:docMk/>
          <pc:sldMk cId="1956733778" sldId="263"/>
        </pc:sldMkLst>
        <pc:spChg chg="mod">
          <ac:chgData name="CHANDANA MN" userId="S::mchandanabtech20@ced.alliance.edu.in::d70552fc-75e6-44d9-a196-8a309e47e583" providerId="AD" clId="Web-{BAEB5AB4-1744-05CA-F7DD-B5A3ACD81B4F}" dt="2022-05-29T10:21:40.115" v="216" actId="20577"/>
          <ac:spMkLst>
            <pc:docMk/>
            <pc:sldMk cId="1956733778" sldId="263"/>
            <ac:spMk id="3" creationId="{D2D921F6-F65D-9D95-E75B-0B89271308AD}"/>
          </ac:spMkLst>
        </pc:spChg>
      </pc:sldChg>
      <pc:sldChg chg="addSp delSp modSp">
        <pc:chgData name="CHANDANA MN" userId="S::mchandanabtech20@ced.alliance.edu.in::d70552fc-75e6-44d9-a196-8a309e47e583" providerId="AD" clId="Web-{BAEB5AB4-1744-05CA-F7DD-B5A3ACD81B4F}" dt="2022-05-29T10:37:02.973" v="246" actId="14100"/>
        <pc:sldMkLst>
          <pc:docMk/>
          <pc:sldMk cId="1378174919" sldId="264"/>
        </pc:sldMkLst>
        <pc:spChg chg="mod">
          <ac:chgData name="CHANDANA MN" userId="S::mchandanabtech20@ced.alliance.edu.in::d70552fc-75e6-44d9-a196-8a309e47e583" providerId="AD" clId="Web-{BAEB5AB4-1744-05CA-F7DD-B5A3ACD81B4F}" dt="2022-05-29T10:36:51.676" v="244"/>
          <ac:spMkLst>
            <pc:docMk/>
            <pc:sldMk cId="1378174919" sldId="264"/>
            <ac:spMk id="2" creationId="{A43490B4-5E1F-AC30-3DAB-89957DED107A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3:47.736" v="234"/>
          <ac:spMkLst>
            <pc:docMk/>
            <pc:sldMk cId="1378174919" sldId="264"/>
            <ac:spMk id="9" creationId="{47FC6A8B-34F9-40FB-AA2D-E34168F52850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3:47.736" v="234"/>
          <ac:spMkLst>
            <pc:docMk/>
            <pc:sldMk cId="1378174919" sldId="264"/>
            <ac:spMk id="11" creationId="{1EC86DB4-572A-4F71-AF8A-2395B4CA779F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3:47.736" v="234"/>
          <ac:spMkLst>
            <pc:docMk/>
            <pc:sldMk cId="1378174919" sldId="264"/>
            <ac:spMk id="13" creationId="{71BA53A4-C4B7-4189-9FC1-6350B1AB5DFE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3:47.736" v="234"/>
          <ac:spMkLst>
            <pc:docMk/>
            <pc:sldMk cId="1378174919" sldId="264"/>
            <ac:spMk id="15" creationId="{5558AD6E-B070-4640-AA07-87E208983ED8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3:47.736" v="234"/>
          <ac:spMkLst>
            <pc:docMk/>
            <pc:sldMk cId="1378174919" sldId="264"/>
            <ac:spMk id="17" creationId="{36ACFB69-D148-449E-AC5A-C55AA20A7F7F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3:14.267" v="229"/>
          <ac:spMkLst>
            <pc:docMk/>
            <pc:sldMk cId="1378174919" sldId="264"/>
            <ac:spMk id="22" creationId="{47FC6A8B-34F9-40FB-AA2D-E34168F52850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3:14.267" v="229"/>
          <ac:spMkLst>
            <pc:docMk/>
            <pc:sldMk cId="1378174919" sldId="264"/>
            <ac:spMk id="24" creationId="{1EC86DB4-572A-4F71-AF8A-2395B4CA779F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3:14.267" v="229"/>
          <ac:spMkLst>
            <pc:docMk/>
            <pc:sldMk cId="1378174919" sldId="264"/>
            <ac:spMk id="26" creationId="{71BA53A4-C4B7-4189-9FC1-6350B1AB5DFE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3:14.267" v="229"/>
          <ac:spMkLst>
            <pc:docMk/>
            <pc:sldMk cId="1378174919" sldId="264"/>
            <ac:spMk id="28" creationId="{5558AD6E-B070-4640-AA07-87E208983ED8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3:14.267" v="229"/>
          <ac:spMkLst>
            <pc:docMk/>
            <pc:sldMk cId="1378174919" sldId="264"/>
            <ac:spMk id="30" creationId="{36ACFB69-D148-449E-AC5A-C55AA20A7F7F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3:36.861" v="231"/>
          <ac:spMkLst>
            <pc:docMk/>
            <pc:sldMk cId="1378174919" sldId="264"/>
            <ac:spMk id="32" creationId="{47FC6A8B-34F9-40FB-AA2D-E34168F52850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3:36.861" v="231"/>
          <ac:spMkLst>
            <pc:docMk/>
            <pc:sldMk cId="1378174919" sldId="264"/>
            <ac:spMk id="33" creationId="{1EC86DB4-572A-4F71-AF8A-2395B4CA779F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3:36.861" v="231"/>
          <ac:spMkLst>
            <pc:docMk/>
            <pc:sldMk cId="1378174919" sldId="264"/>
            <ac:spMk id="34" creationId="{71BA53A4-C4B7-4189-9FC1-6350B1AB5DFE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3:36.861" v="231"/>
          <ac:spMkLst>
            <pc:docMk/>
            <pc:sldMk cId="1378174919" sldId="264"/>
            <ac:spMk id="35" creationId="{5558AD6E-B070-4640-AA07-87E208983ED8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3:36.861" v="231"/>
          <ac:spMkLst>
            <pc:docMk/>
            <pc:sldMk cId="1378174919" sldId="264"/>
            <ac:spMk id="36" creationId="{36ACFB69-D148-449E-AC5A-C55AA20A7F7F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3:47.392" v="233"/>
          <ac:spMkLst>
            <pc:docMk/>
            <pc:sldMk cId="1378174919" sldId="264"/>
            <ac:spMk id="38" creationId="{AC14302F-E955-47D0-A56B-D1D1A6953B51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4:01.361" v="235"/>
          <ac:spMkLst>
            <pc:docMk/>
            <pc:sldMk cId="1378174919" sldId="264"/>
            <ac:spMk id="42" creationId="{5554C89C-373F-47FC-BB73-6842E569C38F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4:01.361" v="235"/>
          <ac:spMkLst>
            <pc:docMk/>
            <pc:sldMk cId="1378174919" sldId="264"/>
            <ac:spMk id="43" creationId="{FF100C7F-5272-46AB-9FC7-E66059915A86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4:01.361" v="235"/>
          <ac:spMkLst>
            <pc:docMk/>
            <pc:sldMk cId="1378174919" sldId="264"/>
            <ac:spMk id="44" creationId="{B4FEA6D5-DF59-4E15-B19F-159D0588B095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4:01.361" v="235"/>
          <ac:spMkLst>
            <pc:docMk/>
            <pc:sldMk cId="1378174919" sldId="264"/>
            <ac:spMk id="45" creationId="{36C8C9E5-F937-44A5-A519-EA719F03E75E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6:22.098" v="241"/>
          <ac:spMkLst>
            <pc:docMk/>
            <pc:sldMk cId="1378174919" sldId="264"/>
            <ac:spMk id="50" creationId="{40ACA6C3-F2FA-4894-85C1-9FA6051045C5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6:22.098" v="241"/>
          <ac:spMkLst>
            <pc:docMk/>
            <pc:sldMk cId="1378174919" sldId="264"/>
            <ac:spMk id="52" creationId="{76922BA5-6683-4195-97C3-F3D2A0BB16BD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6:22.098" v="241"/>
          <ac:spMkLst>
            <pc:docMk/>
            <pc:sldMk cId="1378174919" sldId="264"/>
            <ac:spMk id="54" creationId="{E59169C9-0DBE-4B66-9C16-22A64324AA6C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6:22.098" v="241"/>
          <ac:spMkLst>
            <pc:docMk/>
            <pc:sldMk cId="1378174919" sldId="264"/>
            <ac:spMk id="56" creationId="{F0457BB4-CED7-4065-8959-D6B51491BBAB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6:21.723" v="240"/>
          <ac:spMkLst>
            <pc:docMk/>
            <pc:sldMk cId="1378174919" sldId="264"/>
            <ac:spMk id="61" creationId="{47FC6A8B-34F9-40FB-AA2D-E34168F52850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6:21.723" v="240"/>
          <ac:spMkLst>
            <pc:docMk/>
            <pc:sldMk cId="1378174919" sldId="264"/>
            <ac:spMk id="63" creationId="{1EC86DB4-572A-4F71-AF8A-2395B4CA779F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6:21.723" v="240"/>
          <ac:spMkLst>
            <pc:docMk/>
            <pc:sldMk cId="1378174919" sldId="264"/>
            <ac:spMk id="65" creationId="{71BA53A4-C4B7-4189-9FC1-6350B1AB5DFE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6:21.723" v="240"/>
          <ac:spMkLst>
            <pc:docMk/>
            <pc:sldMk cId="1378174919" sldId="264"/>
            <ac:spMk id="67" creationId="{5558AD6E-B070-4640-AA07-87E208983ED8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6:21.723" v="240"/>
          <ac:spMkLst>
            <pc:docMk/>
            <pc:sldMk cId="1378174919" sldId="264"/>
            <ac:spMk id="69" creationId="{36ACFB69-D148-449E-AC5A-C55AA20A7F7F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36:51.676" v="244"/>
          <ac:spMkLst>
            <pc:docMk/>
            <pc:sldMk cId="1378174919" sldId="264"/>
            <ac:spMk id="71" creationId="{47FC6A8B-34F9-40FB-AA2D-E34168F52850}"/>
          </ac:spMkLst>
        </pc:spChg>
        <pc:spChg chg="add">
          <ac:chgData name="CHANDANA MN" userId="S::mchandanabtech20@ced.alliance.edu.in::d70552fc-75e6-44d9-a196-8a309e47e583" providerId="AD" clId="Web-{BAEB5AB4-1744-05CA-F7DD-B5A3ACD81B4F}" dt="2022-05-29T10:36:51.676" v="244"/>
          <ac:spMkLst>
            <pc:docMk/>
            <pc:sldMk cId="1378174919" sldId="264"/>
            <ac:spMk id="78" creationId="{47FC6A8B-34F9-40FB-AA2D-E34168F52850}"/>
          </ac:spMkLst>
        </pc:spChg>
        <pc:spChg chg="add">
          <ac:chgData name="CHANDANA MN" userId="S::mchandanabtech20@ced.alliance.edu.in::d70552fc-75e6-44d9-a196-8a309e47e583" providerId="AD" clId="Web-{BAEB5AB4-1744-05CA-F7DD-B5A3ACD81B4F}" dt="2022-05-29T10:36:51.676" v="244"/>
          <ac:spMkLst>
            <pc:docMk/>
            <pc:sldMk cId="1378174919" sldId="264"/>
            <ac:spMk id="80" creationId="{1EC86DB4-572A-4F71-AF8A-2395B4CA779F}"/>
          </ac:spMkLst>
        </pc:spChg>
        <pc:spChg chg="add">
          <ac:chgData name="CHANDANA MN" userId="S::mchandanabtech20@ced.alliance.edu.in::d70552fc-75e6-44d9-a196-8a309e47e583" providerId="AD" clId="Web-{BAEB5AB4-1744-05CA-F7DD-B5A3ACD81B4F}" dt="2022-05-29T10:36:51.676" v="244"/>
          <ac:spMkLst>
            <pc:docMk/>
            <pc:sldMk cId="1378174919" sldId="264"/>
            <ac:spMk id="82" creationId="{71BA53A4-C4B7-4189-9FC1-6350B1AB5DFE}"/>
          </ac:spMkLst>
        </pc:spChg>
        <pc:spChg chg="add">
          <ac:chgData name="CHANDANA MN" userId="S::mchandanabtech20@ced.alliance.edu.in::d70552fc-75e6-44d9-a196-8a309e47e583" providerId="AD" clId="Web-{BAEB5AB4-1744-05CA-F7DD-B5A3ACD81B4F}" dt="2022-05-29T10:36:51.676" v="244"/>
          <ac:spMkLst>
            <pc:docMk/>
            <pc:sldMk cId="1378174919" sldId="264"/>
            <ac:spMk id="84" creationId="{5558AD6E-B070-4640-AA07-87E208983ED8}"/>
          </ac:spMkLst>
        </pc:spChg>
        <pc:spChg chg="add">
          <ac:chgData name="CHANDANA MN" userId="S::mchandanabtech20@ced.alliance.edu.in::d70552fc-75e6-44d9-a196-8a309e47e583" providerId="AD" clId="Web-{BAEB5AB4-1744-05CA-F7DD-B5A3ACD81B4F}" dt="2022-05-29T10:36:51.676" v="244"/>
          <ac:spMkLst>
            <pc:docMk/>
            <pc:sldMk cId="1378174919" sldId="264"/>
            <ac:spMk id="86" creationId="{36ACFB69-D148-449E-AC5A-C55AA20A7F7F}"/>
          </ac:spMkLst>
        </pc:spChg>
        <pc:grpChg chg="add del">
          <ac:chgData name="CHANDANA MN" userId="S::mchandanabtech20@ced.alliance.edu.in::d70552fc-75e6-44d9-a196-8a309e47e583" providerId="AD" clId="Web-{BAEB5AB4-1744-05CA-F7DD-B5A3ACD81B4F}" dt="2022-05-29T10:33:47.392" v="233"/>
          <ac:grpSpMkLst>
            <pc:docMk/>
            <pc:sldMk cId="1378174919" sldId="264"/>
            <ac:grpSpMk id="39" creationId="{DC310F6C-D8CB-4984-9F9B-BA18C171928E}"/>
          </ac:grpSpMkLst>
        </pc:grpChg>
        <pc:grpChg chg="add del">
          <ac:chgData name="CHANDANA MN" userId="S::mchandanabtech20@ced.alliance.edu.in::d70552fc-75e6-44d9-a196-8a309e47e583" providerId="AD" clId="Web-{BAEB5AB4-1744-05CA-F7DD-B5A3ACD81B4F}" dt="2022-05-29T10:36:51.676" v="244"/>
          <ac:grpSpMkLst>
            <pc:docMk/>
            <pc:sldMk cId="1378174919" sldId="264"/>
            <ac:grpSpMk id="72" creationId="{D4D684F8-91BF-481C-A965-722756A383D0}"/>
          </ac:grpSpMkLst>
        </pc:grpChg>
        <pc:graphicFrameChg chg="mod modGraphic">
          <ac:chgData name="CHANDANA MN" userId="S::mchandanabtech20@ced.alliance.edu.in::d70552fc-75e6-44d9-a196-8a309e47e583" providerId="AD" clId="Web-{BAEB5AB4-1744-05CA-F7DD-B5A3ACD81B4F}" dt="2022-05-29T10:37:02.973" v="246" actId="14100"/>
          <ac:graphicFrameMkLst>
            <pc:docMk/>
            <pc:sldMk cId="1378174919" sldId="264"/>
            <ac:graphicFrameMk id="5" creationId="{33B386D0-8181-7644-C1D3-C35A043C7E70}"/>
          </ac:graphicFrameMkLst>
        </pc:graphicFrameChg>
      </pc:sldChg>
      <pc:sldChg chg="modSp">
        <pc:chgData name="CHANDANA MN" userId="S::mchandanabtech20@ced.alliance.edu.in::d70552fc-75e6-44d9-a196-8a309e47e583" providerId="AD" clId="Web-{BAEB5AB4-1744-05CA-F7DD-B5A3ACD81B4F}" dt="2022-05-29T09:57:15.139" v="55" actId="20577"/>
        <pc:sldMkLst>
          <pc:docMk/>
          <pc:sldMk cId="1640438764" sldId="265"/>
        </pc:sldMkLst>
        <pc:spChg chg="mod">
          <ac:chgData name="CHANDANA MN" userId="S::mchandanabtech20@ced.alliance.edu.in::d70552fc-75e6-44d9-a196-8a309e47e583" providerId="AD" clId="Web-{BAEB5AB4-1744-05CA-F7DD-B5A3ACD81B4F}" dt="2022-05-29T09:57:15.139" v="55" actId="20577"/>
          <ac:spMkLst>
            <pc:docMk/>
            <pc:sldMk cId="1640438764" sldId="265"/>
            <ac:spMk id="3" creationId="{42887D06-12ED-340A-22BE-7AF22DB30CAD}"/>
          </ac:spMkLst>
        </pc:spChg>
      </pc:sldChg>
      <pc:sldChg chg="addSp modSp mod setBg">
        <pc:chgData name="CHANDANA MN" userId="S::mchandanabtech20@ced.alliance.edu.in::d70552fc-75e6-44d9-a196-8a309e47e583" providerId="AD" clId="Web-{BAEB5AB4-1744-05CA-F7DD-B5A3ACD81B4F}" dt="2022-05-29T10:47:01.342" v="298" actId="14100"/>
        <pc:sldMkLst>
          <pc:docMk/>
          <pc:sldMk cId="2352322591" sldId="266"/>
        </pc:sldMkLst>
        <pc:spChg chg="mod">
          <ac:chgData name="CHANDANA MN" userId="S::mchandanabtech20@ced.alliance.edu.in::d70552fc-75e6-44d9-a196-8a309e47e583" providerId="AD" clId="Web-{BAEB5AB4-1744-05CA-F7DD-B5A3ACD81B4F}" dt="2022-05-29T10:46:43.358" v="294"/>
          <ac:spMkLst>
            <pc:docMk/>
            <pc:sldMk cId="2352322591" sldId="266"/>
            <ac:spMk id="2" creationId="{26609708-6617-4425-F65D-62123CFD0357}"/>
          </ac:spMkLst>
        </pc:spChg>
        <pc:spChg chg="mod">
          <ac:chgData name="CHANDANA MN" userId="S::mchandanabtech20@ced.alliance.edu.in::d70552fc-75e6-44d9-a196-8a309e47e583" providerId="AD" clId="Web-{BAEB5AB4-1744-05CA-F7DD-B5A3ACD81B4F}" dt="2022-05-29T10:47:01.342" v="298" actId="14100"/>
          <ac:spMkLst>
            <pc:docMk/>
            <pc:sldMk cId="2352322591" sldId="266"/>
            <ac:spMk id="3" creationId="{9C7F4FE0-8465-2F9A-A120-9E72864D5496}"/>
          </ac:spMkLst>
        </pc:spChg>
        <pc:spChg chg="add">
          <ac:chgData name="CHANDANA MN" userId="S::mchandanabtech20@ced.alliance.edu.in::d70552fc-75e6-44d9-a196-8a309e47e583" providerId="AD" clId="Web-{BAEB5AB4-1744-05CA-F7DD-B5A3ACD81B4F}" dt="2022-05-29T10:46:43.358" v="294"/>
          <ac:spMkLst>
            <pc:docMk/>
            <pc:sldMk cId="2352322591" sldId="266"/>
            <ac:spMk id="9" creationId="{8181FC64-B306-4821-98E2-780662EFC486}"/>
          </ac:spMkLst>
        </pc:spChg>
        <pc:spChg chg="add">
          <ac:chgData name="CHANDANA MN" userId="S::mchandanabtech20@ced.alliance.edu.in::d70552fc-75e6-44d9-a196-8a309e47e583" providerId="AD" clId="Web-{BAEB5AB4-1744-05CA-F7DD-B5A3ACD81B4F}" dt="2022-05-29T10:46:43.358" v="294"/>
          <ac:spMkLst>
            <pc:docMk/>
            <pc:sldMk cId="2352322591" sldId="266"/>
            <ac:spMk id="11" creationId="{5871FC61-DD4E-47D4-81FD-8A7E7D12B371}"/>
          </ac:spMkLst>
        </pc:spChg>
        <pc:spChg chg="add">
          <ac:chgData name="CHANDANA MN" userId="S::mchandanabtech20@ced.alliance.edu.in::d70552fc-75e6-44d9-a196-8a309e47e583" providerId="AD" clId="Web-{BAEB5AB4-1744-05CA-F7DD-B5A3ACD81B4F}" dt="2022-05-29T10:46:43.358" v="294"/>
          <ac:spMkLst>
            <pc:docMk/>
            <pc:sldMk cId="2352322591" sldId="266"/>
            <ac:spMk id="13" creationId="{829A1E2C-5AC8-40FC-99E9-832069D39792}"/>
          </ac:spMkLst>
        </pc:spChg>
        <pc:spChg chg="add">
          <ac:chgData name="CHANDANA MN" userId="S::mchandanabtech20@ced.alliance.edu.in::d70552fc-75e6-44d9-a196-8a309e47e583" providerId="AD" clId="Web-{BAEB5AB4-1744-05CA-F7DD-B5A3ACD81B4F}" dt="2022-05-29T10:46:43.358" v="294"/>
          <ac:spMkLst>
            <pc:docMk/>
            <pc:sldMk cId="2352322591" sldId="266"/>
            <ac:spMk id="15" creationId="{55C54A75-E44A-4147-B9D0-FF46CFD31612}"/>
          </ac:spMkLst>
        </pc:spChg>
        <pc:picChg chg="add">
          <ac:chgData name="CHANDANA MN" userId="S::mchandanabtech20@ced.alliance.edu.in::d70552fc-75e6-44d9-a196-8a309e47e583" providerId="AD" clId="Web-{BAEB5AB4-1744-05CA-F7DD-B5A3ACD81B4F}" dt="2022-05-29T10:46:43.358" v="294"/>
          <ac:picMkLst>
            <pc:docMk/>
            <pc:sldMk cId="2352322591" sldId="266"/>
            <ac:picMk id="5" creationId="{5E17B04F-A27A-321F-0AF8-EE24BCB99455}"/>
          </ac:picMkLst>
        </pc:picChg>
      </pc:sldChg>
      <pc:sldChg chg="addSp modSp mod setBg">
        <pc:chgData name="CHANDANA MN" userId="S::mchandanabtech20@ced.alliance.edu.in::d70552fc-75e6-44d9-a196-8a309e47e583" providerId="AD" clId="Web-{BAEB5AB4-1744-05CA-F7DD-B5A3ACD81B4F}" dt="2022-05-29T10:59:08.682" v="366" actId="1076"/>
        <pc:sldMkLst>
          <pc:docMk/>
          <pc:sldMk cId="2037956463" sldId="267"/>
        </pc:sldMkLst>
        <pc:spChg chg="mod">
          <ac:chgData name="CHANDANA MN" userId="S::mchandanabtech20@ced.alliance.edu.in::d70552fc-75e6-44d9-a196-8a309e47e583" providerId="AD" clId="Web-{BAEB5AB4-1744-05CA-F7DD-B5A3ACD81B4F}" dt="2022-05-29T10:59:02.463" v="365" actId="1076"/>
          <ac:spMkLst>
            <pc:docMk/>
            <pc:sldMk cId="2037956463" sldId="267"/>
            <ac:spMk id="2" creationId="{5E4E025E-D8BF-4BA8-ED94-999F9CFA777F}"/>
          </ac:spMkLst>
        </pc:spChg>
        <pc:spChg chg="mod">
          <ac:chgData name="CHANDANA MN" userId="S::mchandanabtech20@ced.alliance.edu.in::d70552fc-75e6-44d9-a196-8a309e47e583" providerId="AD" clId="Web-{BAEB5AB4-1744-05CA-F7DD-B5A3ACD81B4F}" dt="2022-05-29T10:59:08.682" v="366" actId="1076"/>
          <ac:spMkLst>
            <pc:docMk/>
            <pc:sldMk cId="2037956463" sldId="267"/>
            <ac:spMk id="3" creationId="{8841F513-2122-CDF2-A1A8-7469F900F852}"/>
          </ac:spMkLst>
        </pc:spChg>
        <pc:spChg chg="add">
          <ac:chgData name="CHANDANA MN" userId="S::mchandanabtech20@ced.alliance.edu.in::d70552fc-75e6-44d9-a196-8a309e47e583" providerId="AD" clId="Web-{BAEB5AB4-1744-05CA-F7DD-B5A3ACD81B4F}" dt="2022-05-29T10:58:34.213" v="361"/>
          <ac:spMkLst>
            <pc:docMk/>
            <pc:sldMk cId="2037956463" sldId="267"/>
            <ac:spMk id="8" creationId="{C51A08AC-F796-409C-AD97-8B476289EC51}"/>
          </ac:spMkLst>
        </pc:spChg>
        <pc:grpChg chg="add">
          <ac:chgData name="CHANDANA MN" userId="S::mchandanabtech20@ced.alliance.edu.in::d70552fc-75e6-44d9-a196-8a309e47e583" providerId="AD" clId="Web-{BAEB5AB4-1744-05CA-F7DD-B5A3ACD81B4F}" dt="2022-05-29T10:58:34.213" v="361"/>
          <ac:grpSpMkLst>
            <pc:docMk/>
            <pc:sldMk cId="2037956463" sldId="267"/>
            <ac:grpSpMk id="10" creationId="{1E1B312B-4E9A-405C-9CE8-10325438035E}"/>
          </ac:grpSpMkLst>
        </pc:grpChg>
      </pc:sldChg>
      <pc:sldChg chg="addSp delSp modSp new mod setBg modClrScheme chgLayout">
        <pc:chgData name="CHANDANA MN" userId="S::mchandanabtech20@ced.alliance.edu.in::d70552fc-75e6-44d9-a196-8a309e47e583" providerId="AD" clId="Web-{BAEB5AB4-1744-05CA-F7DD-B5A3ACD81B4F}" dt="2022-05-29T10:15:23.718" v="185"/>
        <pc:sldMkLst>
          <pc:docMk/>
          <pc:sldMk cId="2722192617" sldId="268"/>
        </pc:sldMkLst>
        <pc:spChg chg="mod ord">
          <ac:chgData name="CHANDANA MN" userId="S::mchandanabtech20@ced.alliance.edu.in::d70552fc-75e6-44d9-a196-8a309e47e583" providerId="AD" clId="Web-{BAEB5AB4-1744-05CA-F7DD-B5A3ACD81B4F}" dt="2022-05-29T10:15:23.718" v="185"/>
          <ac:spMkLst>
            <pc:docMk/>
            <pc:sldMk cId="2722192617" sldId="268"/>
            <ac:spMk id="2" creationId="{5D0DFD51-2B64-1D8B-0D34-6930847A5CC9}"/>
          </ac:spMkLst>
        </pc:spChg>
        <pc:spChg chg="del">
          <ac:chgData name="CHANDANA MN" userId="S::mchandanabtech20@ced.alliance.edu.in::d70552fc-75e6-44d9-a196-8a309e47e583" providerId="AD" clId="Web-{BAEB5AB4-1744-05CA-F7DD-B5A3ACD81B4F}" dt="2022-05-29T10:13:30.763" v="161"/>
          <ac:spMkLst>
            <pc:docMk/>
            <pc:sldMk cId="2722192617" sldId="268"/>
            <ac:spMk id="3" creationId="{39B99735-634D-6019-9497-085A8DACFD25}"/>
          </ac:spMkLst>
        </pc:spChg>
        <pc:spChg chg="add del mod ord">
          <ac:chgData name="CHANDANA MN" userId="S::mchandanabtech20@ced.alliance.edu.in::d70552fc-75e6-44d9-a196-8a309e47e583" providerId="AD" clId="Web-{BAEB5AB4-1744-05CA-F7DD-B5A3ACD81B4F}" dt="2022-05-29T10:15:01.437" v="179"/>
          <ac:spMkLst>
            <pc:docMk/>
            <pc:sldMk cId="2722192617" sldId="268"/>
            <ac:spMk id="4" creationId="{3053E2A7-8D86-4FAD-4A2E-D65584F31C1E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15:23.718" v="185"/>
          <ac:spMkLst>
            <pc:docMk/>
            <pc:sldMk cId="2722192617" sldId="268"/>
            <ac:spMk id="10" creationId="{47FC6A8B-34F9-40FB-AA2D-E34168F52850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15:23.718" v="185"/>
          <ac:spMkLst>
            <pc:docMk/>
            <pc:sldMk cId="2722192617" sldId="268"/>
            <ac:spMk id="12" creationId="{1EC86DB4-572A-4F71-AF8A-2395B4CA779F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15:23.718" v="185"/>
          <ac:spMkLst>
            <pc:docMk/>
            <pc:sldMk cId="2722192617" sldId="268"/>
            <ac:spMk id="14" creationId="{71BA53A4-C4B7-4189-9FC1-6350B1AB5DFE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15:23.718" v="185"/>
          <ac:spMkLst>
            <pc:docMk/>
            <pc:sldMk cId="2722192617" sldId="268"/>
            <ac:spMk id="16" creationId="{5558AD6E-B070-4640-AA07-87E208983ED8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15:23.718" v="185"/>
          <ac:spMkLst>
            <pc:docMk/>
            <pc:sldMk cId="2722192617" sldId="268"/>
            <ac:spMk id="18" creationId="{36ACFB69-D148-449E-AC5A-C55AA20A7F7F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15:23.703" v="184"/>
          <ac:spMkLst>
            <pc:docMk/>
            <pc:sldMk cId="2722192617" sldId="268"/>
            <ac:spMk id="23" creationId="{40ACA6C3-F2FA-4894-85C1-9FA6051045C5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15:23.703" v="184"/>
          <ac:spMkLst>
            <pc:docMk/>
            <pc:sldMk cId="2722192617" sldId="268"/>
            <ac:spMk id="25" creationId="{76922BA5-6683-4195-97C3-F3D2A0BB16BD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15:23.703" v="184"/>
          <ac:spMkLst>
            <pc:docMk/>
            <pc:sldMk cId="2722192617" sldId="268"/>
            <ac:spMk id="27" creationId="{E59169C9-0DBE-4B66-9C16-22A64324AA6C}"/>
          </ac:spMkLst>
        </pc:spChg>
        <pc:spChg chg="add del">
          <ac:chgData name="CHANDANA MN" userId="S::mchandanabtech20@ced.alliance.edu.in::d70552fc-75e6-44d9-a196-8a309e47e583" providerId="AD" clId="Web-{BAEB5AB4-1744-05CA-F7DD-B5A3ACD81B4F}" dt="2022-05-29T10:15:23.703" v="184"/>
          <ac:spMkLst>
            <pc:docMk/>
            <pc:sldMk cId="2722192617" sldId="268"/>
            <ac:spMk id="29" creationId="{F0457BB4-CED7-4065-8959-D6B51491BBAB}"/>
          </ac:spMkLst>
        </pc:spChg>
        <pc:spChg chg="add">
          <ac:chgData name="CHANDANA MN" userId="S::mchandanabtech20@ced.alliance.edu.in::d70552fc-75e6-44d9-a196-8a309e47e583" providerId="AD" clId="Web-{BAEB5AB4-1744-05CA-F7DD-B5A3ACD81B4F}" dt="2022-05-29T10:15:23.718" v="185"/>
          <ac:spMkLst>
            <pc:docMk/>
            <pc:sldMk cId="2722192617" sldId="268"/>
            <ac:spMk id="31" creationId="{AC14302F-E955-47D0-A56B-D1D1A6953B51}"/>
          </ac:spMkLst>
        </pc:spChg>
        <pc:grpChg chg="add">
          <ac:chgData name="CHANDANA MN" userId="S::mchandanabtech20@ced.alliance.edu.in::d70552fc-75e6-44d9-a196-8a309e47e583" providerId="AD" clId="Web-{BAEB5AB4-1744-05CA-F7DD-B5A3ACD81B4F}" dt="2022-05-29T10:15:23.718" v="185"/>
          <ac:grpSpMkLst>
            <pc:docMk/>
            <pc:sldMk cId="2722192617" sldId="268"/>
            <ac:grpSpMk id="32" creationId="{DC310F6C-D8CB-4984-9F9B-BA18C171928E}"/>
          </ac:grpSpMkLst>
        </pc:grpChg>
        <pc:graphicFrameChg chg="add mod modGraphic">
          <ac:chgData name="CHANDANA MN" userId="S::mchandanabtech20@ced.alliance.edu.in::d70552fc-75e6-44d9-a196-8a309e47e583" providerId="AD" clId="Web-{BAEB5AB4-1744-05CA-F7DD-B5A3ACD81B4F}" dt="2022-05-29T10:15:23.718" v="185"/>
          <ac:graphicFrameMkLst>
            <pc:docMk/>
            <pc:sldMk cId="2722192617" sldId="268"/>
            <ac:graphicFrameMk id="6" creationId="{3E6D8502-F7A1-E711-F1E8-E913414D8B80}"/>
          </ac:graphicFrameMkLst>
        </pc:graphicFrameChg>
      </pc:sldChg>
      <pc:sldChg chg="modSp new del">
        <pc:chgData name="CHANDANA MN" userId="S::mchandanabtech20@ced.alliance.edu.in::d70552fc-75e6-44d9-a196-8a309e47e583" providerId="AD" clId="Web-{BAEB5AB4-1744-05CA-F7DD-B5A3ACD81B4F}" dt="2022-05-29T10:58:19.572" v="360"/>
        <pc:sldMkLst>
          <pc:docMk/>
          <pc:sldMk cId="2827164471" sldId="269"/>
        </pc:sldMkLst>
        <pc:spChg chg="mod">
          <ac:chgData name="CHANDANA MN" userId="S::mchandanabtech20@ced.alliance.edu.in::d70552fc-75e6-44d9-a196-8a309e47e583" providerId="AD" clId="Web-{BAEB5AB4-1744-05CA-F7DD-B5A3ACD81B4F}" dt="2022-05-29T10:50:58.940" v="335" actId="20577"/>
          <ac:spMkLst>
            <pc:docMk/>
            <pc:sldMk cId="2827164471" sldId="269"/>
            <ac:spMk id="3" creationId="{1090FA73-9749-49B2-E536-4D15ED8BE075}"/>
          </ac:spMkLst>
        </pc:spChg>
      </pc:sldChg>
      <pc:sldChg chg="addSp delSp modSp new mod setBg">
        <pc:chgData name="CHANDANA MN" userId="S::mchandanabtech20@ced.alliance.edu.in::d70552fc-75e6-44d9-a196-8a309e47e583" providerId="AD" clId="Web-{BAEB5AB4-1744-05CA-F7DD-B5A3ACD81B4F}" dt="2022-05-29T10:56:40.539" v="359"/>
        <pc:sldMkLst>
          <pc:docMk/>
          <pc:sldMk cId="2175244480" sldId="270"/>
        </pc:sldMkLst>
        <pc:spChg chg="del">
          <ac:chgData name="CHANDANA MN" userId="S::mchandanabtech20@ced.alliance.edu.in::d70552fc-75e6-44d9-a196-8a309e47e583" providerId="AD" clId="Web-{BAEB5AB4-1744-05CA-F7DD-B5A3ACD81B4F}" dt="2022-05-29T10:56:36.539" v="358"/>
          <ac:spMkLst>
            <pc:docMk/>
            <pc:sldMk cId="2175244480" sldId="270"/>
            <ac:spMk id="2" creationId="{1474097C-294A-CAF1-1E0C-0266E09AC4DC}"/>
          </ac:spMkLst>
        </pc:spChg>
        <pc:spChg chg="del">
          <ac:chgData name="CHANDANA MN" userId="S::mchandanabtech20@ced.alliance.edu.in::d70552fc-75e6-44d9-a196-8a309e47e583" providerId="AD" clId="Web-{BAEB5AB4-1744-05CA-F7DD-B5A3ACD81B4F}" dt="2022-05-29T10:54:36.725" v="357"/>
          <ac:spMkLst>
            <pc:docMk/>
            <pc:sldMk cId="2175244480" sldId="270"/>
            <ac:spMk id="3" creationId="{B9CF905A-8CBD-BF0D-D791-072C912EC2B6}"/>
          </ac:spMkLst>
        </pc:spChg>
        <pc:spChg chg="add">
          <ac:chgData name="CHANDANA MN" userId="S::mchandanabtech20@ced.alliance.edu.in::d70552fc-75e6-44d9-a196-8a309e47e583" providerId="AD" clId="Web-{BAEB5AB4-1744-05CA-F7DD-B5A3ACD81B4F}" dt="2022-05-29T10:56:40.539" v="359"/>
          <ac:spMkLst>
            <pc:docMk/>
            <pc:sldMk cId="2175244480" sldId="270"/>
            <ac:spMk id="9" creationId="{8950AD4C-6AF3-49F8-94E1-DBCAFB39478B}"/>
          </ac:spMkLst>
        </pc:spChg>
        <pc:picChg chg="add mod ord">
          <ac:chgData name="CHANDANA MN" userId="S::mchandanabtech20@ced.alliance.edu.in::d70552fc-75e6-44d9-a196-8a309e47e583" providerId="AD" clId="Web-{BAEB5AB4-1744-05CA-F7DD-B5A3ACD81B4F}" dt="2022-05-29T10:56:40.539" v="359"/>
          <ac:picMkLst>
            <pc:docMk/>
            <pc:sldMk cId="2175244480" sldId="270"/>
            <ac:picMk id="4" creationId="{2A4DB21A-84EE-B174-EFFD-613BCF40C3E3}"/>
          </ac:picMkLst>
        </pc:picChg>
      </pc:sldChg>
    </pc:docChg>
  </pc:docChgLst>
  <pc:docChgLst>
    <pc:chgData name="CHANDANA MN" userId="S::mchandanabtech20@ced.alliance.edu.in::d70552fc-75e6-44d9-a196-8a309e47e583" providerId="AD" clId="Web-{929B19C1-6C2D-C31F-8510-C6D4A876EC29}"/>
    <pc:docChg chg="addSld modSld">
      <pc:chgData name="CHANDANA MN" userId="S::mchandanabtech20@ced.alliance.edu.in::d70552fc-75e6-44d9-a196-8a309e47e583" providerId="AD" clId="Web-{929B19C1-6C2D-C31F-8510-C6D4A876EC29}" dt="2022-05-29T08:45:11.020" v="81" actId="20577"/>
      <pc:docMkLst>
        <pc:docMk/>
      </pc:docMkLst>
      <pc:sldChg chg="modSp">
        <pc:chgData name="CHANDANA MN" userId="S::mchandanabtech20@ced.alliance.edu.in::d70552fc-75e6-44d9-a196-8a309e47e583" providerId="AD" clId="Web-{929B19C1-6C2D-C31F-8510-C6D4A876EC29}" dt="2022-05-29T08:08:55.013" v="4" actId="1076"/>
        <pc:sldMkLst>
          <pc:docMk/>
          <pc:sldMk cId="109857222" sldId="256"/>
        </pc:sldMkLst>
        <pc:spChg chg="mod">
          <ac:chgData name="CHANDANA MN" userId="S::mchandanabtech20@ced.alliance.edu.in::d70552fc-75e6-44d9-a196-8a309e47e583" providerId="AD" clId="Web-{929B19C1-6C2D-C31F-8510-C6D4A876EC29}" dt="2022-05-29T08:08:55.013" v="4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CHANDANA MN" userId="S::mchandanabtech20@ced.alliance.edu.in::d70552fc-75e6-44d9-a196-8a309e47e583" providerId="AD" clId="Web-{929B19C1-6C2D-C31F-8510-C6D4A876EC29}" dt="2022-05-29T08:34:50.859" v="13" actId="20577"/>
        <pc:sldMkLst>
          <pc:docMk/>
          <pc:sldMk cId="2679005143" sldId="257"/>
        </pc:sldMkLst>
        <pc:spChg chg="mod">
          <ac:chgData name="CHANDANA MN" userId="S::mchandanabtech20@ced.alliance.edu.in::d70552fc-75e6-44d9-a196-8a309e47e583" providerId="AD" clId="Web-{929B19C1-6C2D-C31F-8510-C6D4A876EC29}" dt="2022-05-29T08:34:50.859" v="13" actId="20577"/>
          <ac:spMkLst>
            <pc:docMk/>
            <pc:sldMk cId="2679005143" sldId="257"/>
            <ac:spMk id="2" creationId="{FACF974E-2F33-F0A4-D2CE-1EF6C58F1C8D}"/>
          </ac:spMkLst>
        </pc:spChg>
      </pc:sldChg>
      <pc:sldChg chg="addSp modSp new mod setBg modClrScheme chgLayout">
        <pc:chgData name="CHANDANA MN" userId="S::mchandanabtech20@ced.alliance.edu.in::d70552fc-75e6-44d9-a196-8a309e47e583" providerId="AD" clId="Web-{929B19C1-6C2D-C31F-8510-C6D4A876EC29}" dt="2022-05-29T08:44:07.754" v="65" actId="20577"/>
        <pc:sldMkLst>
          <pc:docMk/>
          <pc:sldMk cId="189761295" sldId="258"/>
        </pc:sldMkLst>
        <pc:spChg chg="mod ord">
          <ac:chgData name="CHANDANA MN" userId="S::mchandanabtech20@ced.alliance.edu.in::d70552fc-75e6-44d9-a196-8a309e47e583" providerId="AD" clId="Web-{929B19C1-6C2D-C31F-8510-C6D4A876EC29}" dt="2022-05-29T08:36:17.469" v="23"/>
          <ac:spMkLst>
            <pc:docMk/>
            <pc:sldMk cId="189761295" sldId="258"/>
            <ac:spMk id="2" creationId="{2564783A-06E1-30D1-B764-90C795414A92}"/>
          </ac:spMkLst>
        </pc:spChg>
        <pc:spChg chg="add mod ord">
          <ac:chgData name="CHANDANA MN" userId="S::mchandanabtech20@ced.alliance.edu.in::d70552fc-75e6-44d9-a196-8a309e47e583" providerId="AD" clId="Web-{929B19C1-6C2D-C31F-8510-C6D4A876EC29}" dt="2022-05-29T08:44:07.754" v="65" actId="20577"/>
          <ac:spMkLst>
            <pc:docMk/>
            <pc:sldMk cId="189761295" sldId="258"/>
            <ac:spMk id="3" creationId="{B1AE2D8F-3AAF-18E5-50D3-20871AC0A6E0}"/>
          </ac:spMkLst>
        </pc:spChg>
        <pc:spChg chg="add">
          <ac:chgData name="CHANDANA MN" userId="S::mchandanabtech20@ced.alliance.edu.in::d70552fc-75e6-44d9-a196-8a309e47e583" providerId="AD" clId="Web-{929B19C1-6C2D-C31F-8510-C6D4A876EC29}" dt="2022-05-29T08:36:17.469" v="23"/>
          <ac:spMkLst>
            <pc:docMk/>
            <pc:sldMk cId="189761295" sldId="258"/>
            <ac:spMk id="8" creationId="{593B4D24-F4A8-4141-A20A-E0575D199633}"/>
          </ac:spMkLst>
        </pc:spChg>
        <pc:grpChg chg="add">
          <ac:chgData name="CHANDANA MN" userId="S::mchandanabtech20@ced.alliance.edu.in::d70552fc-75e6-44d9-a196-8a309e47e583" providerId="AD" clId="Web-{929B19C1-6C2D-C31F-8510-C6D4A876EC29}" dt="2022-05-29T08:36:17.469" v="23"/>
          <ac:grpSpMkLst>
            <pc:docMk/>
            <pc:sldMk cId="189761295" sldId="258"/>
            <ac:grpSpMk id="10" creationId="{6CCEEF8A-4A3A-4B35-AA57-D804767F5AD9}"/>
          </ac:grpSpMkLst>
        </pc:grpChg>
      </pc:sldChg>
      <pc:sldChg chg="addSp delSp modSp new mod setBg">
        <pc:chgData name="CHANDANA MN" userId="S::mchandanabtech20@ced.alliance.edu.in::d70552fc-75e6-44d9-a196-8a309e47e583" providerId="AD" clId="Web-{929B19C1-6C2D-C31F-8510-C6D4A876EC29}" dt="2022-05-29T08:45:11.020" v="81" actId="20577"/>
        <pc:sldMkLst>
          <pc:docMk/>
          <pc:sldMk cId="1032437408" sldId="259"/>
        </pc:sldMkLst>
        <pc:spChg chg="mod">
          <ac:chgData name="CHANDANA MN" userId="S::mchandanabtech20@ced.alliance.edu.in::d70552fc-75e6-44d9-a196-8a309e47e583" providerId="AD" clId="Web-{929B19C1-6C2D-C31F-8510-C6D4A876EC29}" dt="2022-05-29T08:45:02.114" v="80"/>
          <ac:spMkLst>
            <pc:docMk/>
            <pc:sldMk cId="1032437408" sldId="259"/>
            <ac:spMk id="2" creationId="{218A1C44-E3AC-8C6E-2B41-A21AB610DD99}"/>
          </ac:spMkLst>
        </pc:spChg>
        <pc:spChg chg="del">
          <ac:chgData name="CHANDANA MN" userId="S::mchandanabtech20@ced.alliance.edu.in::d70552fc-75e6-44d9-a196-8a309e47e583" providerId="AD" clId="Web-{929B19C1-6C2D-C31F-8510-C6D4A876EC29}" dt="2022-05-29T08:39:40.392" v="31"/>
          <ac:spMkLst>
            <pc:docMk/>
            <pc:sldMk cId="1032437408" sldId="259"/>
            <ac:spMk id="3" creationId="{0245DF85-4A3A-4A03-2462-5370405F501A}"/>
          </ac:spMkLst>
        </pc:spChg>
        <pc:spChg chg="add mod">
          <ac:chgData name="CHANDANA MN" userId="S::mchandanabtech20@ced.alliance.edu.in::d70552fc-75e6-44d9-a196-8a309e47e583" providerId="AD" clId="Web-{929B19C1-6C2D-C31F-8510-C6D4A876EC29}" dt="2022-05-29T08:45:11.020" v="81" actId="20577"/>
          <ac:spMkLst>
            <pc:docMk/>
            <pc:sldMk cId="1032437408" sldId="259"/>
            <ac:spMk id="5" creationId="{9C138850-89C3-BC91-61E0-249D8EDBE9F0}"/>
          </ac:spMkLst>
        </pc:spChg>
        <pc:spChg chg="add del">
          <ac:chgData name="CHANDANA MN" userId="S::mchandanabtech20@ced.alliance.edu.in::d70552fc-75e6-44d9-a196-8a309e47e583" providerId="AD" clId="Web-{929B19C1-6C2D-C31F-8510-C6D4A876EC29}" dt="2022-05-29T08:45:02.114" v="80"/>
          <ac:spMkLst>
            <pc:docMk/>
            <pc:sldMk cId="1032437408" sldId="259"/>
            <ac:spMk id="10" creationId="{8181FC64-B306-4821-98E2-780662EFC486}"/>
          </ac:spMkLst>
        </pc:spChg>
        <pc:spChg chg="add del">
          <ac:chgData name="CHANDANA MN" userId="S::mchandanabtech20@ced.alliance.edu.in::d70552fc-75e6-44d9-a196-8a309e47e583" providerId="AD" clId="Web-{929B19C1-6C2D-C31F-8510-C6D4A876EC29}" dt="2022-05-29T08:45:02.114" v="80"/>
          <ac:spMkLst>
            <pc:docMk/>
            <pc:sldMk cId="1032437408" sldId="259"/>
            <ac:spMk id="12" creationId="{BC0385E9-02B2-4941-889A-EAD43F5BB0A3}"/>
          </ac:spMkLst>
        </pc:spChg>
        <pc:spChg chg="add del">
          <ac:chgData name="CHANDANA MN" userId="S::mchandanabtech20@ced.alliance.edu.in::d70552fc-75e6-44d9-a196-8a309e47e583" providerId="AD" clId="Web-{929B19C1-6C2D-C31F-8510-C6D4A876EC29}" dt="2022-05-29T08:45:02.114" v="80"/>
          <ac:spMkLst>
            <pc:docMk/>
            <pc:sldMk cId="1032437408" sldId="259"/>
            <ac:spMk id="14" creationId="{829A1E2C-5AC8-40FC-99E9-832069D39792}"/>
          </ac:spMkLst>
        </pc:spChg>
        <pc:spChg chg="add del">
          <ac:chgData name="CHANDANA MN" userId="S::mchandanabtech20@ced.alliance.edu.in::d70552fc-75e6-44d9-a196-8a309e47e583" providerId="AD" clId="Web-{929B19C1-6C2D-C31F-8510-C6D4A876EC29}" dt="2022-05-29T08:45:02.114" v="80"/>
          <ac:spMkLst>
            <pc:docMk/>
            <pc:sldMk cId="1032437408" sldId="259"/>
            <ac:spMk id="16" creationId="{55C54A75-E44A-4147-B9D0-FF46CFD31612}"/>
          </ac:spMkLst>
        </pc:spChg>
        <pc:spChg chg="add">
          <ac:chgData name="CHANDANA MN" userId="S::mchandanabtech20@ced.alliance.edu.in::d70552fc-75e6-44d9-a196-8a309e47e583" providerId="AD" clId="Web-{929B19C1-6C2D-C31F-8510-C6D4A876EC29}" dt="2022-05-29T08:45:02.114" v="80"/>
          <ac:spMkLst>
            <pc:docMk/>
            <pc:sldMk cId="1032437408" sldId="259"/>
            <ac:spMk id="21" creationId="{49BB7E9A-6937-4BF0-9F51-A20F197B550F}"/>
          </ac:spMkLst>
        </pc:spChg>
        <pc:spChg chg="add">
          <ac:chgData name="CHANDANA MN" userId="S::mchandanabtech20@ced.alliance.edu.in::d70552fc-75e6-44d9-a196-8a309e47e583" providerId="AD" clId="Web-{929B19C1-6C2D-C31F-8510-C6D4A876EC29}" dt="2022-05-29T08:45:02.114" v="80"/>
          <ac:spMkLst>
            <pc:docMk/>
            <pc:sldMk cId="1032437408" sldId="259"/>
            <ac:spMk id="23" creationId="{E0939753-89D7-48A8-8441-B9FF25CE8A7E}"/>
          </ac:spMkLst>
        </pc:spChg>
        <pc:spChg chg="add">
          <ac:chgData name="CHANDANA MN" userId="S::mchandanabtech20@ced.alliance.edu.in::d70552fc-75e6-44d9-a196-8a309e47e583" providerId="AD" clId="Web-{929B19C1-6C2D-C31F-8510-C6D4A876EC29}" dt="2022-05-29T08:45:02.114" v="80"/>
          <ac:spMkLst>
            <pc:docMk/>
            <pc:sldMk cId="1032437408" sldId="259"/>
            <ac:spMk id="25" creationId="{9F5CCFC5-858F-4B45-9B10-D49DD0280D20}"/>
          </ac:spMkLst>
        </pc:spChg>
        <pc:spChg chg="add">
          <ac:chgData name="CHANDANA MN" userId="S::mchandanabtech20@ced.alliance.edu.in::d70552fc-75e6-44d9-a196-8a309e47e583" providerId="AD" clId="Web-{929B19C1-6C2D-C31F-8510-C6D4A876EC29}" dt="2022-05-29T08:45:02.114" v="80"/>
          <ac:spMkLst>
            <pc:docMk/>
            <pc:sldMk cId="1032437408" sldId="259"/>
            <ac:spMk id="27" creationId="{2348ECDC-D455-4B71-90F6-2ECC12B7983B}"/>
          </ac:spMkLst>
        </pc:spChg>
        <pc:picChg chg="add mod ord">
          <ac:chgData name="CHANDANA MN" userId="S::mchandanabtech20@ced.alliance.edu.in::d70552fc-75e6-44d9-a196-8a309e47e583" providerId="AD" clId="Web-{929B19C1-6C2D-C31F-8510-C6D4A876EC29}" dt="2022-05-29T08:45:02.114" v="80"/>
          <ac:picMkLst>
            <pc:docMk/>
            <pc:sldMk cId="1032437408" sldId="259"/>
            <ac:picMk id="4" creationId="{79961690-2B03-53F0-3EB7-4AE2C2C3F91A}"/>
          </ac:picMkLst>
        </pc:picChg>
      </pc:sldChg>
    </pc:docChg>
  </pc:docChgLst>
  <pc:docChgLst>
    <pc:chgData name="CHANDANA MN" userId="S::mchandanabtech20@ced.alliance.edu.in::d70552fc-75e6-44d9-a196-8a309e47e583" providerId="AD" clId="Web-{F82E8A18-3A8B-B135-91BB-A208B19956D0}"/>
    <pc:docChg chg="addSld modSld addMainMaster delMainMaster">
      <pc:chgData name="CHANDANA MN" userId="S::mchandanabtech20@ced.alliance.edu.in::d70552fc-75e6-44d9-a196-8a309e47e583" providerId="AD" clId="Web-{F82E8A18-3A8B-B135-91BB-A208B19956D0}" dt="2022-05-25T17:39:18.974" v="60" actId="20577"/>
      <pc:docMkLst>
        <pc:docMk/>
      </pc:docMkLst>
      <pc:sldChg chg="addSp delSp modSp mod setBg modClrScheme chgLayout">
        <pc:chgData name="CHANDANA MN" userId="S::mchandanabtech20@ced.alliance.edu.in::d70552fc-75e6-44d9-a196-8a309e47e583" providerId="AD" clId="Web-{F82E8A18-3A8B-B135-91BB-A208B19956D0}" dt="2022-05-25T17:36:26.332" v="56" actId="1076"/>
        <pc:sldMkLst>
          <pc:docMk/>
          <pc:sldMk cId="109857222" sldId="256"/>
        </pc:sldMkLst>
        <pc:spChg chg="mod ord">
          <ac:chgData name="CHANDANA MN" userId="S::mchandanabtech20@ced.alliance.edu.in::d70552fc-75e6-44d9-a196-8a309e47e583" providerId="AD" clId="Web-{F82E8A18-3A8B-B135-91BB-A208B19956D0}" dt="2022-05-25T17:36:26.332" v="56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NDANA MN" userId="S::mchandanabtech20@ced.alliance.edu.in::d70552fc-75e6-44d9-a196-8a309e47e583" providerId="AD" clId="Web-{F82E8A18-3A8B-B135-91BB-A208B19956D0}" dt="2022-05-25T17:35:01.299" v="52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CHANDANA MN" userId="S::mchandanabtech20@ced.alliance.edu.in::d70552fc-75e6-44d9-a196-8a309e47e583" providerId="AD" clId="Web-{F82E8A18-3A8B-B135-91BB-A208B19956D0}" dt="2022-05-25T17:27:36.497" v="1"/>
          <ac:spMkLst>
            <pc:docMk/>
            <pc:sldMk cId="109857222" sldId="256"/>
            <ac:spMk id="9" creationId="{33E93247-6229-44AB-A550-739E971E690B}"/>
          </ac:spMkLst>
        </pc:spChg>
        <pc:spChg chg="add del">
          <ac:chgData name="CHANDANA MN" userId="S::mchandanabtech20@ced.alliance.edu.in::d70552fc-75e6-44d9-a196-8a309e47e583" providerId="AD" clId="Web-{F82E8A18-3A8B-B135-91BB-A208B19956D0}" dt="2022-05-25T17:29:29.920" v="4"/>
          <ac:spMkLst>
            <pc:docMk/>
            <pc:sldMk cId="109857222" sldId="256"/>
            <ac:spMk id="15" creationId="{BC87DA9F-8DB2-4D48-8716-A928FBB8A5D2}"/>
          </ac:spMkLst>
        </pc:spChg>
        <pc:spChg chg="add del">
          <ac:chgData name="CHANDANA MN" userId="S::mchandanabtech20@ced.alliance.edu.in::d70552fc-75e6-44d9-a196-8a309e47e583" providerId="AD" clId="Web-{F82E8A18-3A8B-B135-91BB-A208B19956D0}" dt="2022-05-25T17:29:29.920" v="4"/>
          <ac:spMkLst>
            <pc:docMk/>
            <pc:sldMk cId="109857222" sldId="256"/>
            <ac:spMk id="16" creationId="{0DBF1ABE-8590-450D-BB49-BDDCCF3EEA9E}"/>
          </ac:spMkLst>
        </pc:spChg>
        <pc:spChg chg="add del">
          <ac:chgData name="CHANDANA MN" userId="S::mchandanabtech20@ced.alliance.edu.in::d70552fc-75e6-44d9-a196-8a309e47e583" providerId="AD" clId="Web-{F82E8A18-3A8B-B135-91BB-A208B19956D0}" dt="2022-05-25T17:29:29.920" v="4"/>
          <ac:spMkLst>
            <pc:docMk/>
            <pc:sldMk cId="109857222" sldId="256"/>
            <ac:spMk id="17" creationId="{195EA065-AC5D-431D-927E-87FF05884866}"/>
          </ac:spMkLst>
        </pc:spChg>
        <pc:spChg chg="add del">
          <ac:chgData name="CHANDANA MN" userId="S::mchandanabtech20@ced.alliance.edu.in::d70552fc-75e6-44d9-a196-8a309e47e583" providerId="AD" clId="Web-{F82E8A18-3A8B-B135-91BB-A208B19956D0}" dt="2022-05-25T17:29:29.920" v="4"/>
          <ac:spMkLst>
            <pc:docMk/>
            <pc:sldMk cId="109857222" sldId="256"/>
            <ac:spMk id="19" creationId="{46934B3C-D73F-4CD0-95B1-0244D662D1C7}"/>
          </ac:spMkLst>
        </pc:spChg>
        <pc:spChg chg="add del">
          <ac:chgData name="CHANDANA MN" userId="S::mchandanabtech20@ced.alliance.edu.in::d70552fc-75e6-44d9-a196-8a309e47e583" providerId="AD" clId="Web-{F82E8A18-3A8B-B135-91BB-A208B19956D0}" dt="2022-05-25T17:29:29.920" v="4"/>
          <ac:spMkLst>
            <pc:docMk/>
            <pc:sldMk cId="109857222" sldId="256"/>
            <ac:spMk id="20" creationId="{391F8D69-709A-4575-A393-B4C26481AF3B}"/>
          </ac:spMkLst>
        </pc:spChg>
        <pc:spChg chg="add del">
          <ac:chgData name="CHANDANA MN" userId="S::mchandanabtech20@ced.alliance.edu.in::d70552fc-75e6-44d9-a196-8a309e47e583" providerId="AD" clId="Web-{F82E8A18-3A8B-B135-91BB-A208B19956D0}" dt="2022-05-25T17:29:29.920" v="4"/>
          <ac:spMkLst>
            <pc:docMk/>
            <pc:sldMk cId="109857222" sldId="256"/>
            <ac:spMk id="21" creationId="{C87A50C4-1191-461A-9E09-C8057F2AF01F}"/>
          </ac:spMkLst>
        </pc:spChg>
        <pc:spChg chg="add del">
          <ac:chgData name="CHANDANA MN" userId="S::mchandanabtech20@ced.alliance.edu.in::d70552fc-75e6-44d9-a196-8a309e47e583" providerId="AD" clId="Web-{F82E8A18-3A8B-B135-91BB-A208B19956D0}" dt="2022-05-25T17:32:59.017" v="35"/>
          <ac:spMkLst>
            <pc:docMk/>
            <pc:sldMk cId="109857222" sldId="256"/>
            <ac:spMk id="26" creationId="{AC8EEB0F-BA72-49AC-956F-331B60FDE79E}"/>
          </ac:spMkLst>
        </pc:spChg>
        <pc:spChg chg="add del">
          <ac:chgData name="CHANDANA MN" userId="S::mchandanabtech20@ced.alliance.edu.in::d70552fc-75e6-44d9-a196-8a309e47e583" providerId="AD" clId="Web-{F82E8A18-3A8B-B135-91BB-A208B19956D0}" dt="2022-05-25T17:32:59.017" v="35"/>
          <ac:spMkLst>
            <pc:docMk/>
            <pc:sldMk cId="109857222" sldId="256"/>
            <ac:spMk id="28" creationId="{8CC700D5-9809-43F4-89D5-7DBBCB0DCC10}"/>
          </ac:spMkLst>
        </pc:spChg>
        <pc:spChg chg="add del">
          <ac:chgData name="CHANDANA MN" userId="S::mchandanabtech20@ced.alliance.edu.in::d70552fc-75e6-44d9-a196-8a309e47e583" providerId="AD" clId="Web-{F82E8A18-3A8B-B135-91BB-A208B19956D0}" dt="2022-05-25T17:32:59.017" v="35"/>
          <ac:spMkLst>
            <pc:docMk/>
            <pc:sldMk cId="109857222" sldId="256"/>
            <ac:spMk id="30" creationId="{C7163242-6303-46DC-BAC1-2A204F061321}"/>
          </ac:spMkLst>
        </pc:spChg>
        <pc:spChg chg="add del">
          <ac:chgData name="CHANDANA MN" userId="S::mchandanabtech20@ced.alliance.edu.in::d70552fc-75e6-44d9-a196-8a309e47e583" providerId="AD" clId="Web-{F82E8A18-3A8B-B135-91BB-A208B19956D0}" dt="2022-05-25T17:32:59.017" v="35"/>
          <ac:spMkLst>
            <pc:docMk/>
            <pc:sldMk cId="109857222" sldId="256"/>
            <ac:spMk id="32" creationId="{805C4C40-D70E-4C4F-B228-98A0A6132603}"/>
          </ac:spMkLst>
        </pc:spChg>
        <pc:spChg chg="add">
          <ac:chgData name="CHANDANA MN" userId="S::mchandanabtech20@ced.alliance.edu.in::d70552fc-75e6-44d9-a196-8a309e47e583" providerId="AD" clId="Web-{F82E8A18-3A8B-B135-91BB-A208B19956D0}" dt="2022-05-25T17:32:59.017" v="35"/>
          <ac:spMkLst>
            <pc:docMk/>
            <pc:sldMk cId="109857222" sldId="256"/>
            <ac:spMk id="39" creationId="{DA9B8B07-8F81-49AC-8835-B96E502AE602}"/>
          </ac:spMkLst>
        </pc:spChg>
        <pc:spChg chg="add">
          <ac:chgData name="CHANDANA MN" userId="S::mchandanabtech20@ced.alliance.edu.in::d70552fc-75e6-44d9-a196-8a309e47e583" providerId="AD" clId="Web-{F82E8A18-3A8B-B135-91BB-A208B19956D0}" dt="2022-05-25T17:32:59.017" v="35"/>
          <ac:spMkLst>
            <pc:docMk/>
            <pc:sldMk cId="109857222" sldId="256"/>
            <ac:spMk id="41" creationId="{FFCE32A8-9023-4233-8069-BD496439E44F}"/>
          </ac:spMkLst>
        </pc:spChg>
        <pc:spChg chg="add">
          <ac:chgData name="CHANDANA MN" userId="S::mchandanabtech20@ced.alliance.edu.in::d70552fc-75e6-44d9-a196-8a309e47e583" providerId="AD" clId="Web-{F82E8A18-3A8B-B135-91BB-A208B19956D0}" dt="2022-05-25T17:32:59.017" v="35"/>
          <ac:spMkLst>
            <pc:docMk/>
            <pc:sldMk cId="109857222" sldId="256"/>
            <ac:spMk id="43" creationId="{A0F97ED8-8309-4F86-B4AF-B4CE4380A350}"/>
          </ac:spMkLst>
        </pc:spChg>
        <pc:spChg chg="add">
          <ac:chgData name="CHANDANA MN" userId="S::mchandanabtech20@ced.alliance.edu.in::d70552fc-75e6-44d9-a196-8a309e47e583" providerId="AD" clId="Web-{F82E8A18-3A8B-B135-91BB-A208B19956D0}" dt="2022-05-25T17:32:59.017" v="35"/>
          <ac:spMkLst>
            <pc:docMk/>
            <pc:sldMk cId="109857222" sldId="256"/>
            <ac:spMk id="45" creationId="{79579F2F-A4FB-4FC7-879A-E4EAAD7C8249}"/>
          </ac:spMkLst>
        </pc:spChg>
        <pc:spChg chg="add">
          <ac:chgData name="CHANDANA MN" userId="S::mchandanabtech20@ced.alliance.edu.in::d70552fc-75e6-44d9-a196-8a309e47e583" providerId="AD" clId="Web-{F82E8A18-3A8B-B135-91BB-A208B19956D0}" dt="2022-05-25T17:32:59.017" v="35"/>
          <ac:spMkLst>
            <pc:docMk/>
            <pc:sldMk cId="109857222" sldId="256"/>
            <ac:spMk id="47" creationId="{519666C0-D5A3-44A4-B225-389ABCB925D0}"/>
          </ac:spMkLst>
        </pc:spChg>
        <pc:spChg chg="add">
          <ac:chgData name="CHANDANA MN" userId="S::mchandanabtech20@ced.alliance.edu.in::d70552fc-75e6-44d9-a196-8a309e47e583" providerId="AD" clId="Web-{F82E8A18-3A8B-B135-91BB-A208B19956D0}" dt="2022-05-25T17:32:59.017" v="35"/>
          <ac:spMkLst>
            <pc:docMk/>
            <pc:sldMk cId="109857222" sldId="256"/>
            <ac:spMk id="49" creationId="{415E655C-898A-48D1-A2C9-53B3FCA9A690}"/>
          </ac:spMkLst>
        </pc:spChg>
        <pc:picChg chg="add del">
          <ac:chgData name="CHANDANA MN" userId="S::mchandanabtech20@ced.alliance.edu.in::d70552fc-75e6-44d9-a196-8a309e47e583" providerId="AD" clId="Web-{F82E8A18-3A8B-B135-91BB-A208B19956D0}" dt="2022-05-25T17:27:36.497" v="1"/>
          <ac:picMkLst>
            <pc:docMk/>
            <pc:sldMk cId="109857222" sldId="256"/>
            <ac:picMk id="4" creationId="{6642C410-8664-B64B-7A80-DE2FC4CAA05D}"/>
          </ac:picMkLst>
        </pc:picChg>
        <pc:picChg chg="add mod ord">
          <ac:chgData name="CHANDANA MN" userId="S::mchandanabtech20@ced.alliance.edu.in::d70552fc-75e6-44d9-a196-8a309e47e583" providerId="AD" clId="Web-{F82E8A18-3A8B-B135-91BB-A208B19956D0}" dt="2022-05-25T17:32:59.017" v="35"/>
          <ac:picMkLst>
            <pc:docMk/>
            <pc:sldMk cId="109857222" sldId="256"/>
            <ac:picMk id="5" creationId="{5C39B2B1-FC71-2769-79E5-32CED6D6369C}"/>
          </ac:picMkLst>
        </pc:picChg>
        <pc:picChg chg="add del mod">
          <ac:chgData name="CHANDANA MN" userId="S::mchandanabtech20@ced.alliance.edu.in::d70552fc-75e6-44d9-a196-8a309e47e583" providerId="AD" clId="Web-{F82E8A18-3A8B-B135-91BB-A208B19956D0}" dt="2022-05-25T17:33:06.938" v="36"/>
          <ac:picMkLst>
            <pc:docMk/>
            <pc:sldMk cId="109857222" sldId="256"/>
            <ac:picMk id="18" creationId="{1811F9C0-1A37-7863-3BF8-D36C8FDB0D7A}"/>
          </ac:picMkLst>
        </pc:picChg>
        <pc:cxnChg chg="add del">
          <ac:chgData name="CHANDANA MN" userId="S::mchandanabtech20@ced.alliance.edu.in::d70552fc-75e6-44d9-a196-8a309e47e583" providerId="AD" clId="Web-{F82E8A18-3A8B-B135-91BB-A208B19956D0}" dt="2022-05-25T17:27:36.497" v="1"/>
          <ac:cxnSpMkLst>
            <pc:docMk/>
            <pc:sldMk cId="109857222" sldId="256"/>
            <ac:cxnSpMk id="11" creationId="{EE2E603F-4A95-4FE8-BB06-211DFD75DBEF}"/>
          </ac:cxnSpMkLst>
        </pc:cxnChg>
        <pc:cxnChg chg="add del">
          <ac:chgData name="CHANDANA MN" userId="S::mchandanabtech20@ced.alliance.edu.in::d70552fc-75e6-44d9-a196-8a309e47e583" providerId="AD" clId="Web-{F82E8A18-3A8B-B135-91BB-A208B19956D0}" dt="2022-05-25T17:27:36.497" v="1"/>
          <ac:cxnSpMkLst>
            <pc:docMk/>
            <pc:sldMk cId="109857222" sldId="256"/>
            <ac:cxnSpMk id="13" creationId="{D7CC41EB-2D81-4303-9171-6401B388BA35}"/>
          </ac:cxnSpMkLst>
        </pc:cxnChg>
        <pc:cxnChg chg="add">
          <ac:chgData name="CHANDANA MN" userId="S::mchandanabtech20@ced.alliance.edu.in::d70552fc-75e6-44d9-a196-8a309e47e583" providerId="AD" clId="Web-{F82E8A18-3A8B-B135-91BB-A208B19956D0}" dt="2022-05-25T17:32:59.017" v="35"/>
          <ac:cxnSpMkLst>
            <pc:docMk/>
            <pc:sldMk cId="109857222" sldId="256"/>
            <ac:cxnSpMk id="37" creationId="{430127AE-B29E-4FDF-99D2-A2F1E7003F74}"/>
          </ac:cxnSpMkLst>
        </pc:cxnChg>
      </pc:sldChg>
      <pc:sldChg chg="addSp delSp modSp new mod setBg modClrScheme chgLayout">
        <pc:chgData name="CHANDANA MN" userId="S::mchandanabtech20@ced.alliance.edu.in::d70552fc-75e6-44d9-a196-8a309e47e583" providerId="AD" clId="Web-{F82E8A18-3A8B-B135-91BB-A208B19956D0}" dt="2022-05-25T17:39:18.974" v="60" actId="20577"/>
        <pc:sldMkLst>
          <pc:docMk/>
          <pc:sldMk cId="2679005143" sldId="257"/>
        </pc:sldMkLst>
        <pc:spChg chg="mod ord">
          <ac:chgData name="CHANDANA MN" userId="S::mchandanabtech20@ced.alliance.edu.in::d70552fc-75e6-44d9-a196-8a309e47e583" providerId="AD" clId="Web-{F82E8A18-3A8B-B135-91BB-A208B19956D0}" dt="2022-05-25T17:39:18.974" v="60" actId="20577"/>
          <ac:spMkLst>
            <pc:docMk/>
            <pc:sldMk cId="2679005143" sldId="257"/>
            <ac:spMk id="2" creationId="{FACF974E-2F33-F0A4-D2CE-1EF6C58F1C8D}"/>
          </ac:spMkLst>
        </pc:spChg>
        <pc:spChg chg="del">
          <ac:chgData name="CHANDANA MN" userId="S::mchandanabtech20@ced.alliance.edu.in::d70552fc-75e6-44d9-a196-8a309e47e583" providerId="AD" clId="Web-{F82E8A18-3A8B-B135-91BB-A208B19956D0}" dt="2022-05-25T17:36:53.191" v="58"/>
          <ac:spMkLst>
            <pc:docMk/>
            <pc:sldMk cId="2679005143" sldId="257"/>
            <ac:spMk id="3" creationId="{40405795-3BF5-72DA-3DA1-5F03A0A866D0}"/>
          </ac:spMkLst>
        </pc:spChg>
        <pc:spChg chg="add">
          <ac:chgData name="CHANDANA MN" userId="S::mchandanabtech20@ced.alliance.edu.in::d70552fc-75e6-44d9-a196-8a309e47e583" providerId="AD" clId="Web-{F82E8A18-3A8B-B135-91BB-A208B19956D0}" dt="2022-05-25T17:36:57.988" v="59"/>
          <ac:spMkLst>
            <pc:docMk/>
            <pc:sldMk cId="2679005143" sldId="257"/>
            <ac:spMk id="7" creationId="{9B0F7D69-D93C-4C38-A23D-76E000D691CD}"/>
          </ac:spMkLst>
        </pc:spChg>
        <pc:spChg chg="add">
          <ac:chgData name="CHANDANA MN" userId="S::mchandanabtech20@ced.alliance.edu.in::d70552fc-75e6-44d9-a196-8a309e47e583" providerId="AD" clId="Web-{F82E8A18-3A8B-B135-91BB-A208B19956D0}" dt="2022-05-25T17:36:57.988" v="59"/>
          <ac:spMkLst>
            <pc:docMk/>
            <pc:sldMk cId="2679005143" sldId="257"/>
            <ac:spMk id="9" creationId="{8CD419D4-EA9D-42D9-BF62-B07F0B7B672B}"/>
          </ac:spMkLst>
        </pc:spChg>
        <pc:spChg chg="add">
          <ac:chgData name="CHANDANA MN" userId="S::mchandanabtech20@ced.alliance.edu.in::d70552fc-75e6-44d9-a196-8a309e47e583" providerId="AD" clId="Web-{F82E8A18-3A8B-B135-91BB-A208B19956D0}" dt="2022-05-25T17:36:57.988" v="59"/>
          <ac:spMkLst>
            <pc:docMk/>
            <pc:sldMk cId="2679005143" sldId="257"/>
            <ac:spMk id="11" creationId="{1C6FEC9B-9608-4181-A9E5-A1B80E72021C}"/>
          </ac:spMkLst>
        </pc:spChg>
        <pc:spChg chg="add">
          <ac:chgData name="CHANDANA MN" userId="S::mchandanabtech20@ced.alliance.edu.in::d70552fc-75e6-44d9-a196-8a309e47e583" providerId="AD" clId="Web-{F82E8A18-3A8B-B135-91BB-A208B19956D0}" dt="2022-05-25T17:36:57.988" v="59"/>
          <ac:spMkLst>
            <pc:docMk/>
            <pc:sldMk cId="2679005143" sldId="257"/>
            <ac:spMk id="13" creationId="{AB1564ED-F26F-451D-97D6-A6EC3E83FD55}"/>
          </ac:spMkLst>
        </pc:spChg>
        <pc:spChg chg="add">
          <ac:chgData name="CHANDANA MN" userId="S::mchandanabtech20@ced.alliance.edu.in::d70552fc-75e6-44d9-a196-8a309e47e583" providerId="AD" clId="Web-{F82E8A18-3A8B-B135-91BB-A208B19956D0}" dt="2022-05-25T17:36:57.988" v="59"/>
          <ac:spMkLst>
            <pc:docMk/>
            <pc:sldMk cId="2679005143" sldId="257"/>
            <ac:spMk id="15" creationId="{AF50A80E-5DCB-4320-9947-73BF2D6F059F}"/>
          </ac:spMkLst>
        </pc:spChg>
        <pc:spChg chg="add">
          <ac:chgData name="CHANDANA MN" userId="S::mchandanabtech20@ced.alliance.edu.in::d70552fc-75e6-44d9-a196-8a309e47e583" providerId="AD" clId="Web-{F82E8A18-3A8B-B135-91BB-A208B19956D0}" dt="2022-05-25T17:36:57.988" v="59"/>
          <ac:spMkLst>
            <pc:docMk/>
            <pc:sldMk cId="2679005143" sldId="257"/>
            <ac:spMk id="17" creationId="{4E9C9717-43F9-44EA-9215-3F2D15B1C737}"/>
          </ac:spMkLst>
        </pc:spChg>
        <pc:spChg chg="add">
          <ac:chgData name="CHANDANA MN" userId="S::mchandanabtech20@ced.alliance.edu.in::d70552fc-75e6-44d9-a196-8a309e47e583" providerId="AD" clId="Web-{F82E8A18-3A8B-B135-91BB-A208B19956D0}" dt="2022-05-25T17:36:57.988" v="59"/>
          <ac:spMkLst>
            <pc:docMk/>
            <pc:sldMk cId="2679005143" sldId="257"/>
            <ac:spMk id="19" creationId="{E66004D1-3DCE-405F-9046-6DE912409E12}"/>
          </ac:spMkLst>
        </pc:spChg>
        <pc:spChg chg="add">
          <ac:chgData name="CHANDANA MN" userId="S::mchandanabtech20@ced.alliance.edu.in::d70552fc-75e6-44d9-a196-8a309e47e583" providerId="AD" clId="Web-{F82E8A18-3A8B-B135-91BB-A208B19956D0}" dt="2022-05-25T17:36:57.988" v="59"/>
          <ac:spMkLst>
            <pc:docMk/>
            <pc:sldMk cId="2679005143" sldId="257"/>
            <ac:spMk id="21" creationId="{D1319957-918B-4BBC-B357-957813808CDF}"/>
          </ac:spMkLst>
        </pc:spChg>
        <pc:spChg chg="add">
          <ac:chgData name="CHANDANA MN" userId="S::mchandanabtech20@ced.alliance.edu.in::d70552fc-75e6-44d9-a196-8a309e47e583" providerId="AD" clId="Web-{F82E8A18-3A8B-B135-91BB-A208B19956D0}" dt="2022-05-25T17:36:57.988" v="59"/>
          <ac:spMkLst>
            <pc:docMk/>
            <pc:sldMk cId="2679005143" sldId="257"/>
            <ac:spMk id="23" creationId="{0DBF1ABE-8590-450D-BB49-BDDCCF3EEA9E}"/>
          </ac:spMkLst>
        </pc:spChg>
        <pc:spChg chg="add">
          <ac:chgData name="CHANDANA MN" userId="S::mchandanabtech20@ced.alliance.edu.in::d70552fc-75e6-44d9-a196-8a309e47e583" providerId="AD" clId="Web-{F82E8A18-3A8B-B135-91BB-A208B19956D0}" dt="2022-05-25T17:36:57.988" v="59"/>
          <ac:spMkLst>
            <pc:docMk/>
            <pc:sldMk cId="2679005143" sldId="257"/>
            <ac:spMk id="25" creationId="{F624CBFB-D803-467F-960F-B6A30F8218C6}"/>
          </ac:spMkLst>
        </pc:spChg>
        <pc:spChg chg="add">
          <ac:chgData name="CHANDANA MN" userId="S::mchandanabtech20@ced.alliance.edu.in::d70552fc-75e6-44d9-a196-8a309e47e583" providerId="AD" clId="Web-{F82E8A18-3A8B-B135-91BB-A208B19956D0}" dt="2022-05-25T17:36:57.988" v="59"/>
          <ac:spMkLst>
            <pc:docMk/>
            <pc:sldMk cId="2679005143" sldId="257"/>
            <ac:spMk id="27" creationId="{FBA7E51E-7B6A-4A79-8F84-47C845C7A2CC}"/>
          </ac:spMkLst>
        </pc:spChg>
        <pc:spChg chg="add">
          <ac:chgData name="CHANDANA MN" userId="S::mchandanabtech20@ced.alliance.edu.in::d70552fc-75e6-44d9-a196-8a309e47e583" providerId="AD" clId="Web-{F82E8A18-3A8B-B135-91BB-A208B19956D0}" dt="2022-05-25T17:36:57.988" v="59"/>
          <ac:spMkLst>
            <pc:docMk/>
            <pc:sldMk cId="2679005143" sldId="257"/>
            <ac:spMk id="29" creationId="{03C85561-90D2-4AFA-B2C5-F2D61D86C2BD}"/>
          </ac:spMkLst>
        </pc:spChg>
        <pc:spChg chg="add">
          <ac:chgData name="CHANDANA MN" userId="S::mchandanabtech20@ced.alliance.edu.in::d70552fc-75e6-44d9-a196-8a309e47e583" providerId="AD" clId="Web-{F82E8A18-3A8B-B135-91BB-A208B19956D0}" dt="2022-05-25T17:36:57.988" v="59"/>
          <ac:spMkLst>
            <pc:docMk/>
            <pc:sldMk cId="2679005143" sldId="257"/>
            <ac:spMk id="31" creationId="{9026B71D-5A6F-48FE-AC6A-D7AAA018064B}"/>
          </ac:spMkLst>
        </pc:spChg>
      </pc:sldChg>
      <pc:sldMasterChg chg="add del addSldLayout delSldLayout">
        <pc:chgData name="CHANDANA MN" userId="S::mchandanabtech20@ced.alliance.edu.in::d70552fc-75e6-44d9-a196-8a309e47e583" providerId="AD" clId="Web-{F82E8A18-3A8B-B135-91BB-A208B19956D0}" dt="2022-05-25T17:27:36.575" v="2"/>
        <pc:sldMasterMkLst>
          <pc:docMk/>
          <pc:sldMasterMk cId="2460954070" sldId="2147483660"/>
        </pc:sldMasterMkLst>
        <pc:sldLayoutChg chg="add del">
          <pc:chgData name="CHANDANA MN" userId="S::mchandanabtech20@ced.alliance.edu.in::d70552fc-75e6-44d9-a196-8a309e47e583" providerId="AD" clId="Web-{F82E8A18-3A8B-B135-91BB-A208B19956D0}" dt="2022-05-25T17:27:36.575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CHANDANA MN" userId="S::mchandanabtech20@ced.alliance.edu.in::d70552fc-75e6-44d9-a196-8a309e47e583" providerId="AD" clId="Web-{F82E8A18-3A8B-B135-91BB-A208B19956D0}" dt="2022-05-25T17:27:36.575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CHANDANA MN" userId="S::mchandanabtech20@ced.alliance.edu.in::d70552fc-75e6-44d9-a196-8a309e47e583" providerId="AD" clId="Web-{F82E8A18-3A8B-B135-91BB-A208B19956D0}" dt="2022-05-25T17:27:36.575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CHANDANA MN" userId="S::mchandanabtech20@ced.alliance.edu.in::d70552fc-75e6-44d9-a196-8a309e47e583" providerId="AD" clId="Web-{F82E8A18-3A8B-B135-91BB-A208B19956D0}" dt="2022-05-25T17:27:36.575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CHANDANA MN" userId="S::mchandanabtech20@ced.alliance.edu.in::d70552fc-75e6-44d9-a196-8a309e47e583" providerId="AD" clId="Web-{F82E8A18-3A8B-B135-91BB-A208B19956D0}" dt="2022-05-25T17:27:36.575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CHANDANA MN" userId="S::mchandanabtech20@ced.alliance.edu.in::d70552fc-75e6-44d9-a196-8a309e47e583" providerId="AD" clId="Web-{F82E8A18-3A8B-B135-91BB-A208B19956D0}" dt="2022-05-25T17:27:36.575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CHANDANA MN" userId="S::mchandanabtech20@ced.alliance.edu.in::d70552fc-75e6-44d9-a196-8a309e47e583" providerId="AD" clId="Web-{F82E8A18-3A8B-B135-91BB-A208B19956D0}" dt="2022-05-25T17:27:36.575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CHANDANA MN" userId="S::mchandanabtech20@ced.alliance.edu.in::d70552fc-75e6-44d9-a196-8a309e47e583" providerId="AD" clId="Web-{F82E8A18-3A8B-B135-91BB-A208B19956D0}" dt="2022-05-25T17:27:36.575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CHANDANA MN" userId="S::mchandanabtech20@ced.alliance.edu.in::d70552fc-75e6-44d9-a196-8a309e47e583" providerId="AD" clId="Web-{F82E8A18-3A8B-B135-91BB-A208B19956D0}" dt="2022-05-25T17:27:36.575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CHANDANA MN" userId="S::mchandanabtech20@ced.alliance.edu.in::d70552fc-75e6-44d9-a196-8a309e47e583" providerId="AD" clId="Web-{F82E8A18-3A8B-B135-91BB-A208B19956D0}" dt="2022-05-25T17:27:36.575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CHANDANA MN" userId="S::mchandanabtech20@ced.alliance.edu.in::d70552fc-75e6-44d9-a196-8a309e47e583" providerId="AD" clId="Web-{F82E8A18-3A8B-B135-91BB-A208B19956D0}" dt="2022-05-25T17:27:36.575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CHANDANA MN" userId="S::mchandanabtech20@ced.alliance.edu.in::d70552fc-75e6-44d9-a196-8a309e47e583" providerId="AD" clId="Web-{F82E8A18-3A8B-B135-91BB-A208B19956D0}" dt="2022-05-25T17:27:36.497" v="1"/>
        <pc:sldMasterMkLst>
          <pc:docMk/>
          <pc:sldMasterMk cId="1087990060" sldId="2147483711"/>
        </pc:sldMasterMkLst>
        <pc:sldLayoutChg chg="add del">
          <pc:chgData name="CHANDANA MN" userId="S::mchandanabtech20@ced.alliance.edu.in::d70552fc-75e6-44d9-a196-8a309e47e583" providerId="AD" clId="Web-{F82E8A18-3A8B-B135-91BB-A208B19956D0}" dt="2022-05-25T17:27:36.497" v="1"/>
          <pc:sldLayoutMkLst>
            <pc:docMk/>
            <pc:sldMasterMk cId="1087990060" sldId="2147483711"/>
            <pc:sldLayoutMk cId="236626438" sldId="2147483700"/>
          </pc:sldLayoutMkLst>
        </pc:sldLayoutChg>
        <pc:sldLayoutChg chg="add del">
          <pc:chgData name="CHANDANA MN" userId="S::mchandanabtech20@ced.alliance.edu.in::d70552fc-75e6-44d9-a196-8a309e47e583" providerId="AD" clId="Web-{F82E8A18-3A8B-B135-91BB-A208B19956D0}" dt="2022-05-25T17:27:36.497" v="1"/>
          <pc:sldLayoutMkLst>
            <pc:docMk/>
            <pc:sldMasterMk cId="1087990060" sldId="2147483711"/>
            <pc:sldLayoutMk cId="2986446325" sldId="2147483701"/>
          </pc:sldLayoutMkLst>
        </pc:sldLayoutChg>
        <pc:sldLayoutChg chg="add del">
          <pc:chgData name="CHANDANA MN" userId="S::mchandanabtech20@ced.alliance.edu.in::d70552fc-75e6-44d9-a196-8a309e47e583" providerId="AD" clId="Web-{F82E8A18-3A8B-B135-91BB-A208B19956D0}" dt="2022-05-25T17:27:36.497" v="1"/>
          <pc:sldLayoutMkLst>
            <pc:docMk/>
            <pc:sldMasterMk cId="1087990060" sldId="2147483711"/>
            <pc:sldLayoutMk cId="4023395721" sldId="2147483702"/>
          </pc:sldLayoutMkLst>
        </pc:sldLayoutChg>
        <pc:sldLayoutChg chg="add del">
          <pc:chgData name="CHANDANA MN" userId="S::mchandanabtech20@ced.alliance.edu.in::d70552fc-75e6-44d9-a196-8a309e47e583" providerId="AD" clId="Web-{F82E8A18-3A8B-B135-91BB-A208B19956D0}" dt="2022-05-25T17:27:36.497" v="1"/>
          <pc:sldLayoutMkLst>
            <pc:docMk/>
            <pc:sldMasterMk cId="1087990060" sldId="2147483711"/>
            <pc:sldLayoutMk cId="3534313052" sldId="2147483703"/>
          </pc:sldLayoutMkLst>
        </pc:sldLayoutChg>
        <pc:sldLayoutChg chg="add del">
          <pc:chgData name="CHANDANA MN" userId="S::mchandanabtech20@ced.alliance.edu.in::d70552fc-75e6-44d9-a196-8a309e47e583" providerId="AD" clId="Web-{F82E8A18-3A8B-B135-91BB-A208B19956D0}" dt="2022-05-25T17:27:36.497" v="1"/>
          <pc:sldLayoutMkLst>
            <pc:docMk/>
            <pc:sldMasterMk cId="1087990060" sldId="2147483711"/>
            <pc:sldLayoutMk cId="3343494265" sldId="2147483704"/>
          </pc:sldLayoutMkLst>
        </pc:sldLayoutChg>
        <pc:sldLayoutChg chg="add del">
          <pc:chgData name="CHANDANA MN" userId="S::mchandanabtech20@ced.alliance.edu.in::d70552fc-75e6-44d9-a196-8a309e47e583" providerId="AD" clId="Web-{F82E8A18-3A8B-B135-91BB-A208B19956D0}" dt="2022-05-25T17:27:36.497" v="1"/>
          <pc:sldLayoutMkLst>
            <pc:docMk/>
            <pc:sldMasterMk cId="1087990060" sldId="2147483711"/>
            <pc:sldLayoutMk cId="1950648537" sldId="2147483705"/>
          </pc:sldLayoutMkLst>
        </pc:sldLayoutChg>
        <pc:sldLayoutChg chg="add del">
          <pc:chgData name="CHANDANA MN" userId="S::mchandanabtech20@ced.alliance.edu.in::d70552fc-75e6-44d9-a196-8a309e47e583" providerId="AD" clId="Web-{F82E8A18-3A8B-B135-91BB-A208B19956D0}" dt="2022-05-25T17:27:36.497" v="1"/>
          <pc:sldLayoutMkLst>
            <pc:docMk/>
            <pc:sldMasterMk cId="1087990060" sldId="2147483711"/>
            <pc:sldLayoutMk cId="2667929095" sldId="2147483706"/>
          </pc:sldLayoutMkLst>
        </pc:sldLayoutChg>
        <pc:sldLayoutChg chg="add del">
          <pc:chgData name="CHANDANA MN" userId="S::mchandanabtech20@ced.alliance.edu.in::d70552fc-75e6-44d9-a196-8a309e47e583" providerId="AD" clId="Web-{F82E8A18-3A8B-B135-91BB-A208B19956D0}" dt="2022-05-25T17:27:36.497" v="1"/>
          <pc:sldLayoutMkLst>
            <pc:docMk/>
            <pc:sldMasterMk cId="1087990060" sldId="2147483711"/>
            <pc:sldLayoutMk cId="1232678053" sldId="2147483707"/>
          </pc:sldLayoutMkLst>
        </pc:sldLayoutChg>
        <pc:sldLayoutChg chg="add del">
          <pc:chgData name="CHANDANA MN" userId="S::mchandanabtech20@ced.alliance.edu.in::d70552fc-75e6-44d9-a196-8a309e47e583" providerId="AD" clId="Web-{F82E8A18-3A8B-B135-91BB-A208B19956D0}" dt="2022-05-25T17:27:36.497" v="1"/>
          <pc:sldLayoutMkLst>
            <pc:docMk/>
            <pc:sldMasterMk cId="1087990060" sldId="2147483711"/>
            <pc:sldLayoutMk cId="152901385" sldId="2147483708"/>
          </pc:sldLayoutMkLst>
        </pc:sldLayoutChg>
        <pc:sldLayoutChg chg="add del">
          <pc:chgData name="CHANDANA MN" userId="S::mchandanabtech20@ced.alliance.edu.in::d70552fc-75e6-44d9-a196-8a309e47e583" providerId="AD" clId="Web-{F82E8A18-3A8B-B135-91BB-A208B19956D0}" dt="2022-05-25T17:27:36.497" v="1"/>
          <pc:sldLayoutMkLst>
            <pc:docMk/>
            <pc:sldMasterMk cId="1087990060" sldId="2147483711"/>
            <pc:sldLayoutMk cId="3584018806" sldId="2147483709"/>
          </pc:sldLayoutMkLst>
        </pc:sldLayoutChg>
        <pc:sldLayoutChg chg="add del">
          <pc:chgData name="CHANDANA MN" userId="S::mchandanabtech20@ced.alliance.edu.in::d70552fc-75e6-44d9-a196-8a309e47e583" providerId="AD" clId="Web-{F82E8A18-3A8B-B135-91BB-A208B19956D0}" dt="2022-05-25T17:27:36.497" v="1"/>
          <pc:sldLayoutMkLst>
            <pc:docMk/>
            <pc:sldMasterMk cId="1087990060" sldId="2147483711"/>
            <pc:sldLayoutMk cId="3257921116" sldId="2147483710"/>
          </pc:sldLayoutMkLst>
        </pc:sldLayoutChg>
      </pc:sldMasterChg>
      <pc:sldMasterChg chg="add addSldLayout">
        <pc:chgData name="CHANDANA MN" userId="S::mchandanabtech20@ced.alliance.edu.in::d70552fc-75e6-44d9-a196-8a309e47e583" providerId="AD" clId="Web-{F82E8A18-3A8B-B135-91BB-A208B19956D0}" dt="2022-05-25T17:27:36.575" v="2"/>
        <pc:sldMasterMkLst>
          <pc:docMk/>
          <pc:sldMasterMk cId="3691797802" sldId="2147483763"/>
        </pc:sldMasterMkLst>
        <pc:sldLayoutChg chg="add">
          <pc:chgData name="CHANDANA MN" userId="S::mchandanabtech20@ced.alliance.edu.in::d70552fc-75e6-44d9-a196-8a309e47e583" providerId="AD" clId="Web-{F82E8A18-3A8B-B135-91BB-A208B19956D0}" dt="2022-05-25T17:27:36.575" v="2"/>
          <pc:sldLayoutMkLst>
            <pc:docMk/>
            <pc:sldMasterMk cId="3691797802" sldId="2147483763"/>
            <pc:sldLayoutMk cId="2158292965" sldId="2147483752"/>
          </pc:sldLayoutMkLst>
        </pc:sldLayoutChg>
        <pc:sldLayoutChg chg="add">
          <pc:chgData name="CHANDANA MN" userId="S::mchandanabtech20@ced.alliance.edu.in::d70552fc-75e6-44d9-a196-8a309e47e583" providerId="AD" clId="Web-{F82E8A18-3A8B-B135-91BB-A208B19956D0}" dt="2022-05-25T17:27:36.575" v="2"/>
          <pc:sldLayoutMkLst>
            <pc:docMk/>
            <pc:sldMasterMk cId="3691797802" sldId="2147483763"/>
            <pc:sldLayoutMk cId="326821504" sldId="2147483753"/>
          </pc:sldLayoutMkLst>
        </pc:sldLayoutChg>
        <pc:sldLayoutChg chg="add">
          <pc:chgData name="CHANDANA MN" userId="S::mchandanabtech20@ced.alliance.edu.in::d70552fc-75e6-44d9-a196-8a309e47e583" providerId="AD" clId="Web-{F82E8A18-3A8B-B135-91BB-A208B19956D0}" dt="2022-05-25T17:27:36.575" v="2"/>
          <pc:sldLayoutMkLst>
            <pc:docMk/>
            <pc:sldMasterMk cId="3691797802" sldId="2147483763"/>
            <pc:sldLayoutMk cId="2337632879" sldId="2147483754"/>
          </pc:sldLayoutMkLst>
        </pc:sldLayoutChg>
        <pc:sldLayoutChg chg="add">
          <pc:chgData name="CHANDANA MN" userId="S::mchandanabtech20@ced.alliance.edu.in::d70552fc-75e6-44d9-a196-8a309e47e583" providerId="AD" clId="Web-{F82E8A18-3A8B-B135-91BB-A208B19956D0}" dt="2022-05-25T17:27:36.575" v="2"/>
          <pc:sldLayoutMkLst>
            <pc:docMk/>
            <pc:sldMasterMk cId="3691797802" sldId="2147483763"/>
            <pc:sldLayoutMk cId="2015414585" sldId="2147483755"/>
          </pc:sldLayoutMkLst>
        </pc:sldLayoutChg>
        <pc:sldLayoutChg chg="add">
          <pc:chgData name="CHANDANA MN" userId="S::mchandanabtech20@ced.alliance.edu.in::d70552fc-75e6-44d9-a196-8a309e47e583" providerId="AD" clId="Web-{F82E8A18-3A8B-B135-91BB-A208B19956D0}" dt="2022-05-25T17:27:36.575" v="2"/>
          <pc:sldLayoutMkLst>
            <pc:docMk/>
            <pc:sldMasterMk cId="3691797802" sldId="2147483763"/>
            <pc:sldLayoutMk cId="1023955869" sldId="2147483756"/>
          </pc:sldLayoutMkLst>
        </pc:sldLayoutChg>
        <pc:sldLayoutChg chg="add">
          <pc:chgData name="CHANDANA MN" userId="S::mchandanabtech20@ced.alliance.edu.in::d70552fc-75e6-44d9-a196-8a309e47e583" providerId="AD" clId="Web-{F82E8A18-3A8B-B135-91BB-A208B19956D0}" dt="2022-05-25T17:27:36.575" v="2"/>
          <pc:sldLayoutMkLst>
            <pc:docMk/>
            <pc:sldMasterMk cId="3691797802" sldId="2147483763"/>
            <pc:sldLayoutMk cId="2988350856" sldId="2147483757"/>
          </pc:sldLayoutMkLst>
        </pc:sldLayoutChg>
        <pc:sldLayoutChg chg="add">
          <pc:chgData name="CHANDANA MN" userId="S::mchandanabtech20@ced.alliance.edu.in::d70552fc-75e6-44d9-a196-8a309e47e583" providerId="AD" clId="Web-{F82E8A18-3A8B-B135-91BB-A208B19956D0}" dt="2022-05-25T17:27:36.575" v="2"/>
          <pc:sldLayoutMkLst>
            <pc:docMk/>
            <pc:sldMasterMk cId="3691797802" sldId="2147483763"/>
            <pc:sldLayoutMk cId="2419072322" sldId="2147483758"/>
          </pc:sldLayoutMkLst>
        </pc:sldLayoutChg>
        <pc:sldLayoutChg chg="add">
          <pc:chgData name="CHANDANA MN" userId="S::mchandanabtech20@ced.alliance.edu.in::d70552fc-75e6-44d9-a196-8a309e47e583" providerId="AD" clId="Web-{F82E8A18-3A8B-B135-91BB-A208B19956D0}" dt="2022-05-25T17:27:36.575" v="2"/>
          <pc:sldLayoutMkLst>
            <pc:docMk/>
            <pc:sldMasterMk cId="3691797802" sldId="2147483763"/>
            <pc:sldLayoutMk cId="1337250870" sldId="2147483759"/>
          </pc:sldLayoutMkLst>
        </pc:sldLayoutChg>
        <pc:sldLayoutChg chg="add">
          <pc:chgData name="CHANDANA MN" userId="S::mchandanabtech20@ced.alliance.edu.in::d70552fc-75e6-44d9-a196-8a309e47e583" providerId="AD" clId="Web-{F82E8A18-3A8B-B135-91BB-A208B19956D0}" dt="2022-05-25T17:27:36.575" v="2"/>
          <pc:sldLayoutMkLst>
            <pc:docMk/>
            <pc:sldMasterMk cId="3691797802" sldId="2147483763"/>
            <pc:sldLayoutMk cId="2717448447" sldId="2147483760"/>
          </pc:sldLayoutMkLst>
        </pc:sldLayoutChg>
        <pc:sldLayoutChg chg="add">
          <pc:chgData name="CHANDANA MN" userId="S::mchandanabtech20@ced.alliance.edu.in::d70552fc-75e6-44d9-a196-8a309e47e583" providerId="AD" clId="Web-{F82E8A18-3A8B-B135-91BB-A208B19956D0}" dt="2022-05-25T17:27:36.575" v="2"/>
          <pc:sldLayoutMkLst>
            <pc:docMk/>
            <pc:sldMasterMk cId="3691797802" sldId="2147483763"/>
            <pc:sldLayoutMk cId="1264589418" sldId="2147483761"/>
          </pc:sldLayoutMkLst>
        </pc:sldLayoutChg>
        <pc:sldLayoutChg chg="add">
          <pc:chgData name="CHANDANA MN" userId="S::mchandanabtech20@ced.alliance.edu.in::d70552fc-75e6-44d9-a196-8a309e47e583" providerId="AD" clId="Web-{F82E8A18-3A8B-B135-91BB-A208B19956D0}" dt="2022-05-25T17:27:36.575" v="2"/>
          <pc:sldLayoutMkLst>
            <pc:docMk/>
            <pc:sldMasterMk cId="3691797802" sldId="2147483763"/>
            <pc:sldLayoutMk cId="2532877366" sldId="2147483762"/>
          </pc:sldLayoutMkLst>
        </pc:sldLayoutChg>
      </pc:sldMasterChg>
    </pc:docChg>
  </pc:docChgLst>
  <pc:docChgLst>
    <pc:chgData name="CHANDANA MN" userId="S::mchandanabtech20@ced.alliance.edu.in::d70552fc-75e6-44d9-a196-8a309e47e583" providerId="AD" clId="Web-{9F7EE284-BBB0-DBF0-3B21-C6ED1DC93842}"/>
    <pc:docChg chg="addSld modSld">
      <pc:chgData name="CHANDANA MN" userId="S::mchandanabtech20@ced.alliance.edu.in::d70552fc-75e6-44d9-a196-8a309e47e583" providerId="AD" clId="Web-{9F7EE284-BBB0-DBF0-3B21-C6ED1DC93842}" dt="2022-05-29T09:34:06.933" v="167" actId="20577"/>
      <pc:docMkLst>
        <pc:docMk/>
      </pc:docMkLst>
      <pc:sldChg chg="addSp delSp modSp">
        <pc:chgData name="CHANDANA MN" userId="S::mchandanabtech20@ced.alliance.edu.in::d70552fc-75e6-44d9-a196-8a309e47e583" providerId="AD" clId="Web-{9F7EE284-BBB0-DBF0-3B21-C6ED1DC93842}" dt="2022-05-29T08:49:19.806" v="17"/>
        <pc:sldMkLst>
          <pc:docMk/>
          <pc:sldMk cId="1032437408" sldId="259"/>
        </pc:sldMkLst>
        <pc:spChg chg="mod">
          <ac:chgData name="CHANDANA MN" userId="S::mchandanabtech20@ced.alliance.edu.in::d70552fc-75e6-44d9-a196-8a309e47e583" providerId="AD" clId="Web-{9F7EE284-BBB0-DBF0-3B21-C6ED1DC93842}" dt="2022-05-29T08:46:51.398" v="2" actId="14100"/>
          <ac:spMkLst>
            <pc:docMk/>
            <pc:sldMk cId="1032437408" sldId="259"/>
            <ac:spMk id="2" creationId="{218A1C44-E3AC-8C6E-2B41-A21AB610DD99}"/>
          </ac:spMkLst>
        </pc:spChg>
        <pc:spChg chg="add del">
          <ac:chgData name="CHANDANA MN" userId="S::mchandanabtech20@ced.alliance.edu.in::d70552fc-75e6-44d9-a196-8a309e47e583" providerId="AD" clId="Web-{9F7EE284-BBB0-DBF0-3B21-C6ED1DC93842}" dt="2022-05-29T08:49:19.806" v="17"/>
          <ac:spMkLst>
            <pc:docMk/>
            <pc:sldMk cId="1032437408" sldId="259"/>
            <ac:spMk id="3" creationId="{A1F1907B-B9C1-7ADB-8F0D-7613F7AF5602}"/>
          </ac:spMkLst>
        </pc:spChg>
        <pc:spChg chg="mod">
          <ac:chgData name="CHANDANA MN" userId="S::mchandanabtech20@ced.alliance.edu.in::d70552fc-75e6-44d9-a196-8a309e47e583" providerId="AD" clId="Web-{9F7EE284-BBB0-DBF0-3B21-C6ED1DC93842}" dt="2022-05-29T08:49:13.400" v="15" actId="20577"/>
          <ac:spMkLst>
            <pc:docMk/>
            <pc:sldMk cId="1032437408" sldId="259"/>
            <ac:spMk id="5" creationId="{9C138850-89C3-BC91-61E0-249D8EDBE9F0}"/>
          </ac:spMkLst>
        </pc:spChg>
        <pc:spChg chg="del">
          <ac:chgData name="CHANDANA MN" userId="S::mchandanabtech20@ced.alliance.edu.in::d70552fc-75e6-44d9-a196-8a309e47e583" providerId="AD" clId="Web-{9F7EE284-BBB0-DBF0-3B21-C6ED1DC93842}" dt="2022-05-29T08:46:25.756" v="0"/>
          <ac:spMkLst>
            <pc:docMk/>
            <pc:sldMk cId="1032437408" sldId="259"/>
            <ac:spMk id="21" creationId="{49BB7E9A-6937-4BF0-9F51-A20F197B550F}"/>
          </ac:spMkLst>
        </pc:spChg>
        <pc:spChg chg="del">
          <ac:chgData name="CHANDANA MN" userId="S::mchandanabtech20@ced.alliance.edu.in::d70552fc-75e6-44d9-a196-8a309e47e583" providerId="AD" clId="Web-{9F7EE284-BBB0-DBF0-3B21-C6ED1DC93842}" dt="2022-05-29T08:46:25.756" v="0"/>
          <ac:spMkLst>
            <pc:docMk/>
            <pc:sldMk cId="1032437408" sldId="259"/>
            <ac:spMk id="23" creationId="{E0939753-89D7-48A8-8441-B9FF25CE8A7E}"/>
          </ac:spMkLst>
        </pc:spChg>
        <pc:spChg chg="del">
          <ac:chgData name="CHANDANA MN" userId="S::mchandanabtech20@ced.alliance.edu.in::d70552fc-75e6-44d9-a196-8a309e47e583" providerId="AD" clId="Web-{9F7EE284-BBB0-DBF0-3B21-C6ED1DC93842}" dt="2022-05-29T08:46:25.756" v="0"/>
          <ac:spMkLst>
            <pc:docMk/>
            <pc:sldMk cId="1032437408" sldId="259"/>
            <ac:spMk id="25" creationId="{9F5CCFC5-858F-4B45-9B10-D49DD0280D20}"/>
          </ac:spMkLst>
        </pc:spChg>
        <pc:spChg chg="del">
          <ac:chgData name="CHANDANA MN" userId="S::mchandanabtech20@ced.alliance.edu.in::d70552fc-75e6-44d9-a196-8a309e47e583" providerId="AD" clId="Web-{9F7EE284-BBB0-DBF0-3B21-C6ED1DC93842}" dt="2022-05-29T08:46:25.756" v="0"/>
          <ac:spMkLst>
            <pc:docMk/>
            <pc:sldMk cId="1032437408" sldId="259"/>
            <ac:spMk id="27" creationId="{2348ECDC-D455-4B71-90F6-2ECC12B7983B}"/>
          </ac:spMkLst>
        </pc:spChg>
        <pc:spChg chg="add">
          <ac:chgData name="CHANDANA MN" userId="S::mchandanabtech20@ced.alliance.edu.in::d70552fc-75e6-44d9-a196-8a309e47e583" providerId="AD" clId="Web-{9F7EE284-BBB0-DBF0-3B21-C6ED1DC93842}" dt="2022-05-29T08:46:25.756" v="0"/>
          <ac:spMkLst>
            <pc:docMk/>
            <pc:sldMk cId="1032437408" sldId="259"/>
            <ac:spMk id="32" creationId="{8181FC64-B306-4821-98E2-780662EFC486}"/>
          </ac:spMkLst>
        </pc:spChg>
        <pc:spChg chg="add">
          <ac:chgData name="CHANDANA MN" userId="S::mchandanabtech20@ced.alliance.edu.in::d70552fc-75e6-44d9-a196-8a309e47e583" providerId="AD" clId="Web-{9F7EE284-BBB0-DBF0-3B21-C6ED1DC93842}" dt="2022-05-29T08:46:25.756" v="0"/>
          <ac:spMkLst>
            <pc:docMk/>
            <pc:sldMk cId="1032437408" sldId="259"/>
            <ac:spMk id="34" creationId="{5871FC61-DD4E-47D4-81FD-8A7E7D12B371}"/>
          </ac:spMkLst>
        </pc:spChg>
        <pc:spChg chg="add">
          <ac:chgData name="CHANDANA MN" userId="S::mchandanabtech20@ced.alliance.edu.in::d70552fc-75e6-44d9-a196-8a309e47e583" providerId="AD" clId="Web-{9F7EE284-BBB0-DBF0-3B21-C6ED1DC93842}" dt="2022-05-29T08:46:25.756" v="0"/>
          <ac:spMkLst>
            <pc:docMk/>
            <pc:sldMk cId="1032437408" sldId="259"/>
            <ac:spMk id="36" creationId="{829A1E2C-5AC8-40FC-99E9-832069D39792}"/>
          </ac:spMkLst>
        </pc:spChg>
        <pc:spChg chg="add">
          <ac:chgData name="CHANDANA MN" userId="S::mchandanabtech20@ced.alliance.edu.in::d70552fc-75e6-44d9-a196-8a309e47e583" providerId="AD" clId="Web-{9F7EE284-BBB0-DBF0-3B21-C6ED1DC93842}" dt="2022-05-29T08:46:25.756" v="0"/>
          <ac:spMkLst>
            <pc:docMk/>
            <pc:sldMk cId="1032437408" sldId="259"/>
            <ac:spMk id="38" creationId="{55C54A75-E44A-4147-B9D0-FF46CFD31612}"/>
          </ac:spMkLst>
        </pc:spChg>
        <pc:picChg chg="mod">
          <ac:chgData name="CHANDANA MN" userId="S::mchandanabtech20@ced.alliance.edu.in::d70552fc-75e6-44d9-a196-8a309e47e583" providerId="AD" clId="Web-{9F7EE284-BBB0-DBF0-3B21-C6ED1DC93842}" dt="2022-05-29T08:46:25.756" v="0"/>
          <ac:picMkLst>
            <pc:docMk/>
            <pc:sldMk cId="1032437408" sldId="259"/>
            <ac:picMk id="4" creationId="{79961690-2B03-53F0-3EB7-4AE2C2C3F91A}"/>
          </ac:picMkLst>
        </pc:picChg>
      </pc:sldChg>
      <pc:sldChg chg="addSp delSp modSp new mod setBg">
        <pc:chgData name="CHANDANA MN" userId="S::mchandanabtech20@ced.alliance.edu.in::d70552fc-75e6-44d9-a196-8a309e47e583" providerId="AD" clId="Web-{9F7EE284-BBB0-DBF0-3B21-C6ED1DC93842}" dt="2022-05-29T09:10:39.359" v="88" actId="1076"/>
        <pc:sldMkLst>
          <pc:docMk/>
          <pc:sldMk cId="786034292" sldId="260"/>
        </pc:sldMkLst>
        <pc:spChg chg="mod">
          <ac:chgData name="CHANDANA MN" userId="S::mchandanabtech20@ced.alliance.edu.in::d70552fc-75e6-44d9-a196-8a309e47e583" providerId="AD" clId="Web-{9F7EE284-BBB0-DBF0-3B21-C6ED1DC93842}" dt="2022-05-29T09:10:28.530" v="87" actId="1076"/>
          <ac:spMkLst>
            <pc:docMk/>
            <pc:sldMk cId="786034292" sldId="260"/>
            <ac:spMk id="2" creationId="{938060ED-777D-06F8-B027-2D68261FA52C}"/>
          </ac:spMkLst>
        </pc:spChg>
        <pc:spChg chg="mod ord">
          <ac:chgData name="CHANDANA MN" userId="S::mchandanabtech20@ced.alliance.edu.in::d70552fc-75e6-44d9-a196-8a309e47e583" providerId="AD" clId="Web-{9F7EE284-BBB0-DBF0-3B21-C6ED1DC93842}" dt="2022-05-29T09:10:39.359" v="88" actId="1076"/>
          <ac:spMkLst>
            <pc:docMk/>
            <pc:sldMk cId="786034292" sldId="260"/>
            <ac:spMk id="3" creationId="{09AC6672-2C22-2F22-F3BB-41AA09CD7205}"/>
          </ac:spMkLst>
        </pc:spChg>
        <pc:spChg chg="add del mod">
          <ac:chgData name="CHANDANA MN" userId="S::mchandanabtech20@ced.alliance.edu.in::d70552fc-75e6-44d9-a196-8a309e47e583" providerId="AD" clId="Web-{9F7EE284-BBB0-DBF0-3B21-C6ED1DC93842}" dt="2022-05-29T09:09:10.826" v="76"/>
          <ac:spMkLst>
            <pc:docMk/>
            <pc:sldMk cId="786034292" sldId="260"/>
            <ac:spMk id="6" creationId="{44D55DF1-8331-4BDB-039B-17B323D3450D}"/>
          </ac:spMkLst>
        </pc:spChg>
        <pc:spChg chg="add del">
          <ac:chgData name="CHANDANA MN" userId="S::mchandanabtech20@ced.alliance.edu.in::d70552fc-75e6-44d9-a196-8a309e47e583" providerId="AD" clId="Web-{9F7EE284-BBB0-DBF0-3B21-C6ED1DC93842}" dt="2022-05-29T09:09:59.296" v="83"/>
          <ac:spMkLst>
            <pc:docMk/>
            <pc:sldMk cId="786034292" sldId="260"/>
            <ac:spMk id="11" creationId="{8181FC64-B306-4821-98E2-780662EFC486}"/>
          </ac:spMkLst>
        </pc:spChg>
        <pc:spChg chg="add del">
          <ac:chgData name="CHANDANA MN" userId="S::mchandanabtech20@ced.alliance.edu.in::d70552fc-75e6-44d9-a196-8a309e47e583" providerId="AD" clId="Web-{9F7EE284-BBB0-DBF0-3B21-C6ED1DC93842}" dt="2022-05-29T09:09:59.296" v="83"/>
          <ac:spMkLst>
            <pc:docMk/>
            <pc:sldMk cId="786034292" sldId="260"/>
            <ac:spMk id="13" creationId="{BC0385E9-02B2-4941-889A-EAD43F5BB0A3}"/>
          </ac:spMkLst>
        </pc:spChg>
        <pc:spChg chg="add del">
          <ac:chgData name="CHANDANA MN" userId="S::mchandanabtech20@ced.alliance.edu.in::d70552fc-75e6-44d9-a196-8a309e47e583" providerId="AD" clId="Web-{9F7EE284-BBB0-DBF0-3B21-C6ED1DC93842}" dt="2022-05-29T09:09:59.296" v="83"/>
          <ac:spMkLst>
            <pc:docMk/>
            <pc:sldMk cId="786034292" sldId="260"/>
            <ac:spMk id="15" creationId="{829A1E2C-5AC8-40FC-99E9-832069D39792}"/>
          </ac:spMkLst>
        </pc:spChg>
        <pc:spChg chg="add del">
          <ac:chgData name="CHANDANA MN" userId="S::mchandanabtech20@ced.alliance.edu.in::d70552fc-75e6-44d9-a196-8a309e47e583" providerId="AD" clId="Web-{9F7EE284-BBB0-DBF0-3B21-C6ED1DC93842}" dt="2022-05-29T09:09:59.296" v="83"/>
          <ac:spMkLst>
            <pc:docMk/>
            <pc:sldMk cId="786034292" sldId="260"/>
            <ac:spMk id="17" creationId="{55C54A75-E44A-4147-B9D0-FF46CFD31612}"/>
          </ac:spMkLst>
        </pc:spChg>
        <pc:spChg chg="add">
          <ac:chgData name="CHANDANA MN" userId="S::mchandanabtech20@ced.alliance.edu.in::d70552fc-75e6-44d9-a196-8a309e47e583" providerId="AD" clId="Web-{9F7EE284-BBB0-DBF0-3B21-C6ED1DC93842}" dt="2022-05-29T09:09:59.296" v="83"/>
          <ac:spMkLst>
            <pc:docMk/>
            <pc:sldMk cId="786034292" sldId="260"/>
            <ac:spMk id="22" creationId="{8181FC64-B306-4821-98E2-780662EFC486}"/>
          </ac:spMkLst>
        </pc:spChg>
        <pc:spChg chg="add">
          <ac:chgData name="CHANDANA MN" userId="S::mchandanabtech20@ced.alliance.edu.in::d70552fc-75e6-44d9-a196-8a309e47e583" providerId="AD" clId="Web-{9F7EE284-BBB0-DBF0-3B21-C6ED1DC93842}" dt="2022-05-29T09:09:59.296" v="83"/>
          <ac:spMkLst>
            <pc:docMk/>
            <pc:sldMk cId="786034292" sldId="260"/>
            <ac:spMk id="24" creationId="{BC0385E9-02B2-4941-889A-EAD43F5BB0A3}"/>
          </ac:spMkLst>
        </pc:spChg>
        <pc:spChg chg="add">
          <ac:chgData name="CHANDANA MN" userId="S::mchandanabtech20@ced.alliance.edu.in::d70552fc-75e6-44d9-a196-8a309e47e583" providerId="AD" clId="Web-{9F7EE284-BBB0-DBF0-3B21-C6ED1DC93842}" dt="2022-05-29T09:09:59.296" v="83"/>
          <ac:spMkLst>
            <pc:docMk/>
            <pc:sldMk cId="786034292" sldId="260"/>
            <ac:spMk id="26" creationId="{829A1E2C-5AC8-40FC-99E9-832069D39792}"/>
          </ac:spMkLst>
        </pc:spChg>
        <pc:spChg chg="add">
          <ac:chgData name="CHANDANA MN" userId="S::mchandanabtech20@ced.alliance.edu.in::d70552fc-75e6-44d9-a196-8a309e47e583" providerId="AD" clId="Web-{9F7EE284-BBB0-DBF0-3B21-C6ED1DC93842}" dt="2022-05-29T09:09:59.296" v="83"/>
          <ac:spMkLst>
            <pc:docMk/>
            <pc:sldMk cId="786034292" sldId="260"/>
            <ac:spMk id="28" creationId="{55C54A75-E44A-4147-B9D0-FF46CFD31612}"/>
          </ac:spMkLst>
        </pc:spChg>
        <pc:picChg chg="add del mod">
          <ac:chgData name="CHANDANA MN" userId="S::mchandanabtech20@ced.alliance.edu.in::d70552fc-75e6-44d9-a196-8a309e47e583" providerId="AD" clId="Web-{9F7EE284-BBB0-DBF0-3B21-C6ED1DC93842}" dt="2022-05-29T09:08:49.701" v="74"/>
          <ac:picMkLst>
            <pc:docMk/>
            <pc:sldMk cId="786034292" sldId="260"/>
            <ac:picMk id="4" creationId="{DB88091C-BB35-6FC8-D39E-831DDDD0D58B}"/>
          </ac:picMkLst>
        </pc:picChg>
        <pc:picChg chg="add del mod">
          <ac:chgData name="CHANDANA MN" userId="S::mchandanabtech20@ced.alliance.edu.in::d70552fc-75e6-44d9-a196-8a309e47e583" providerId="AD" clId="Web-{9F7EE284-BBB0-DBF0-3B21-C6ED1DC93842}" dt="2022-05-29T09:09:10.826" v="76"/>
          <ac:picMkLst>
            <pc:docMk/>
            <pc:sldMk cId="786034292" sldId="260"/>
            <ac:picMk id="5" creationId="{6D7C2E62-8F46-B201-0347-6EFE81C060CE}"/>
          </ac:picMkLst>
        </pc:picChg>
        <pc:picChg chg="add del">
          <ac:chgData name="CHANDANA MN" userId="S::mchandanabtech20@ced.alliance.edu.in::d70552fc-75e6-44d9-a196-8a309e47e583" providerId="AD" clId="Web-{9F7EE284-BBB0-DBF0-3B21-C6ED1DC93842}" dt="2022-05-29T09:09:38.030" v="79"/>
          <ac:picMkLst>
            <pc:docMk/>
            <pc:sldMk cId="786034292" sldId="260"/>
            <ac:picMk id="8" creationId="{22CC95DA-AD67-90AC-C5EE-AA1A844D14C9}"/>
          </ac:picMkLst>
        </pc:picChg>
        <pc:picChg chg="add mod">
          <ac:chgData name="CHANDANA MN" userId="S::mchandanabtech20@ced.alliance.edu.in::d70552fc-75e6-44d9-a196-8a309e47e583" providerId="AD" clId="Web-{9F7EE284-BBB0-DBF0-3B21-C6ED1DC93842}" dt="2022-05-29T09:09:59.296" v="83"/>
          <ac:picMkLst>
            <pc:docMk/>
            <pc:sldMk cId="786034292" sldId="260"/>
            <ac:picMk id="9" creationId="{6E48302E-2341-7636-D0C6-D578F4486545}"/>
          </ac:picMkLst>
        </pc:picChg>
      </pc:sldChg>
      <pc:sldChg chg="addSp delSp modSp new mod setBg">
        <pc:chgData name="CHANDANA MN" userId="S::mchandanabtech20@ced.alliance.edu.in::d70552fc-75e6-44d9-a196-8a309e47e583" providerId="AD" clId="Web-{9F7EE284-BBB0-DBF0-3B21-C6ED1DC93842}" dt="2022-05-29T09:13:56.409" v="116" actId="20577"/>
        <pc:sldMkLst>
          <pc:docMk/>
          <pc:sldMk cId="2405222685" sldId="261"/>
        </pc:sldMkLst>
        <pc:spChg chg="mod">
          <ac:chgData name="CHANDANA MN" userId="S::mchandanabtech20@ced.alliance.edu.in::d70552fc-75e6-44d9-a196-8a309e47e583" providerId="AD" clId="Web-{9F7EE284-BBB0-DBF0-3B21-C6ED1DC93842}" dt="2022-05-29T09:13:40.565" v="113"/>
          <ac:spMkLst>
            <pc:docMk/>
            <pc:sldMk cId="2405222685" sldId="261"/>
            <ac:spMk id="2" creationId="{085BF770-F910-58C2-5AB4-105E6513D24D}"/>
          </ac:spMkLst>
        </pc:spChg>
        <pc:spChg chg="mod ord">
          <ac:chgData name="CHANDANA MN" userId="S::mchandanabtech20@ced.alliance.edu.in::d70552fc-75e6-44d9-a196-8a309e47e583" providerId="AD" clId="Web-{9F7EE284-BBB0-DBF0-3B21-C6ED1DC93842}" dt="2022-05-29T09:13:56.409" v="116" actId="20577"/>
          <ac:spMkLst>
            <pc:docMk/>
            <pc:sldMk cId="2405222685" sldId="261"/>
            <ac:spMk id="3" creationId="{F7FC3EC9-8523-8E18-1858-BA26A654C35F}"/>
          </ac:spMkLst>
        </pc:spChg>
        <pc:spChg chg="add del mod">
          <ac:chgData name="CHANDANA MN" userId="S::mchandanabtech20@ced.alliance.edu.in::d70552fc-75e6-44d9-a196-8a309e47e583" providerId="AD" clId="Web-{9F7EE284-BBB0-DBF0-3B21-C6ED1DC93842}" dt="2022-05-29T09:13:34.752" v="112"/>
          <ac:spMkLst>
            <pc:docMk/>
            <pc:sldMk cId="2405222685" sldId="261"/>
            <ac:spMk id="5" creationId="{820F8E62-4BCD-55D5-D623-33989851BAC1}"/>
          </ac:spMkLst>
        </pc:spChg>
        <pc:spChg chg="add">
          <ac:chgData name="CHANDANA MN" userId="S::mchandanabtech20@ced.alliance.edu.in::d70552fc-75e6-44d9-a196-8a309e47e583" providerId="AD" clId="Web-{9F7EE284-BBB0-DBF0-3B21-C6ED1DC93842}" dt="2022-05-29T09:13:40.565" v="113"/>
          <ac:spMkLst>
            <pc:docMk/>
            <pc:sldMk cId="2405222685" sldId="261"/>
            <ac:spMk id="9" creationId="{8181FC64-B306-4821-98E2-780662EFC486}"/>
          </ac:spMkLst>
        </pc:spChg>
        <pc:grpChg chg="add">
          <ac:chgData name="CHANDANA MN" userId="S::mchandanabtech20@ced.alliance.edu.in::d70552fc-75e6-44d9-a196-8a309e47e583" providerId="AD" clId="Web-{9F7EE284-BBB0-DBF0-3B21-C6ED1DC93842}" dt="2022-05-29T09:13:40.565" v="113"/>
          <ac:grpSpMkLst>
            <pc:docMk/>
            <pc:sldMk cId="2405222685" sldId="261"/>
            <ac:grpSpMk id="11" creationId="{57E5BCCD-DB23-4AD8-B850-9154AAE91E0F}"/>
          </ac:grpSpMkLst>
        </pc:grpChg>
        <pc:picChg chg="add del mod">
          <ac:chgData name="CHANDANA MN" userId="S::mchandanabtech20@ced.alliance.edu.in::d70552fc-75e6-44d9-a196-8a309e47e583" providerId="AD" clId="Web-{9F7EE284-BBB0-DBF0-3B21-C6ED1DC93842}" dt="2022-05-29T09:13:40.565" v="113"/>
          <ac:picMkLst>
            <pc:docMk/>
            <pc:sldMk cId="2405222685" sldId="261"/>
            <ac:picMk id="4" creationId="{AE8955DF-9804-9DEA-DE1C-F5FFFA305941}"/>
          </ac:picMkLst>
        </pc:picChg>
      </pc:sldChg>
      <pc:sldChg chg="addSp delSp modSp new mod setBg">
        <pc:chgData name="CHANDANA MN" userId="S::mchandanabtech20@ced.alliance.edu.in::d70552fc-75e6-44d9-a196-8a309e47e583" providerId="AD" clId="Web-{9F7EE284-BBB0-DBF0-3B21-C6ED1DC93842}" dt="2022-05-29T09:12:45.377" v="103" actId="20577"/>
        <pc:sldMkLst>
          <pc:docMk/>
          <pc:sldMk cId="1068473487" sldId="262"/>
        </pc:sldMkLst>
        <pc:spChg chg="mod">
          <ac:chgData name="CHANDANA MN" userId="S::mchandanabtech20@ced.alliance.edu.in::d70552fc-75e6-44d9-a196-8a309e47e583" providerId="AD" clId="Web-{9F7EE284-BBB0-DBF0-3B21-C6ED1DC93842}" dt="2022-05-29T09:12:23.642" v="99" actId="1076"/>
          <ac:spMkLst>
            <pc:docMk/>
            <pc:sldMk cId="1068473487" sldId="262"/>
            <ac:spMk id="2" creationId="{AF6DA668-FACB-DA15-58C1-97800A3CBB90}"/>
          </ac:spMkLst>
        </pc:spChg>
        <pc:spChg chg="mod ord">
          <ac:chgData name="CHANDANA MN" userId="S::mchandanabtech20@ced.alliance.edu.in::d70552fc-75e6-44d9-a196-8a309e47e583" providerId="AD" clId="Web-{9F7EE284-BBB0-DBF0-3B21-C6ED1DC93842}" dt="2022-05-29T09:12:45.377" v="103" actId="20577"/>
          <ac:spMkLst>
            <pc:docMk/>
            <pc:sldMk cId="1068473487" sldId="262"/>
            <ac:spMk id="3" creationId="{D5B39B8D-BB8A-21E9-C361-AEE2627B5AE1}"/>
          </ac:spMkLst>
        </pc:spChg>
        <pc:spChg chg="add del mod">
          <ac:chgData name="CHANDANA MN" userId="S::mchandanabtech20@ced.alliance.edu.in::d70552fc-75e6-44d9-a196-8a309e47e583" providerId="AD" clId="Web-{9F7EE284-BBB0-DBF0-3B21-C6ED1DC93842}" dt="2022-05-29T09:11:38.391" v="93"/>
          <ac:spMkLst>
            <pc:docMk/>
            <pc:sldMk cId="1068473487" sldId="262"/>
            <ac:spMk id="5" creationId="{BCAEF189-FABC-F3BF-7EC1-E44937050876}"/>
          </ac:spMkLst>
        </pc:spChg>
        <pc:spChg chg="add del">
          <ac:chgData name="CHANDANA MN" userId="S::mchandanabtech20@ced.alliance.edu.in::d70552fc-75e6-44d9-a196-8a309e47e583" providerId="AD" clId="Web-{9F7EE284-BBB0-DBF0-3B21-C6ED1DC93842}" dt="2022-05-29T09:11:42.313" v="94"/>
          <ac:spMkLst>
            <pc:docMk/>
            <pc:sldMk cId="1068473487" sldId="262"/>
            <ac:spMk id="8" creationId="{C51A08AC-F796-409C-AD97-8B476289EC51}"/>
          </ac:spMkLst>
        </pc:spChg>
        <pc:spChg chg="add">
          <ac:chgData name="CHANDANA MN" userId="S::mchandanabtech20@ced.alliance.edu.in::d70552fc-75e6-44d9-a196-8a309e47e583" providerId="AD" clId="Web-{9F7EE284-BBB0-DBF0-3B21-C6ED1DC93842}" dt="2022-05-29T09:11:42.313" v="94"/>
          <ac:spMkLst>
            <pc:docMk/>
            <pc:sldMk cId="1068473487" sldId="262"/>
            <ac:spMk id="19" creationId="{8181FC64-B306-4821-98E2-780662EFC486}"/>
          </ac:spMkLst>
        </pc:spChg>
        <pc:grpChg chg="add del">
          <ac:chgData name="CHANDANA MN" userId="S::mchandanabtech20@ced.alliance.edu.in::d70552fc-75e6-44d9-a196-8a309e47e583" providerId="AD" clId="Web-{9F7EE284-BBB0-DBF0-3B21-C6ED1DC93842}" dt="2022-05-29T09:11:42.313" v="94"/>
          <ac:grpSpMkLst>
            <pc:docMk/>
            <pc:sldMk cId="1068473487" sldId="262"/>
            <ac:grpSpMk id="10" creationId="{1E1B312B-4E9A-405C-9CE8-10325438035E}"/>
          </ac:grpSpMkLst>
        </pc:grpChg>
        <pc:grpChg chg="add">
          <ac:chgData name="CHANDANA MN" userId="S::mchandanabtech20@ced.alliance.edu.in::d70552fc-75e6-44d9-a196-8a309e47e583" providerId="AD" clId="Web-{9F7EE284-BBB0-DBF0-3B21-C6ED1DC93842}" dt="2022-05-29T09:11:42.313" v="94"/>
          <ac:grpSpMkLst>
            <pc:docMk/>
            <pc:sldMk cId="1068473487" sldId="262"/>
            <ac:grpSpMk id="21" creationId="{57E5BCCD-DB23-4AD8-B850-9154AAE91E0F}"/>
          </ac:grpSpMkLst>
        </pc:grpChg>
        <pc:picChg chg="add mod">
          <ac:chgData name="CHANDANA MN" userId="S::mchandanabtech20@ced.alliance.edu.in::d70552fc-75e6-44d9-a196-8a309e47e583" providerId="AD" clId="Web-{9F7EE284-BBB0-DBF0-3B21-C6ED1DC93842}" dt="2022-05-29T09:11:42.313" v="94"/>
          <ac:picMkLst>
            <pc:docMk/>
            <pc:sldMk cId="1068473487" sldId="262"/>
            <ac:picMk id="4" creationId="{93F3BEA9-26FA-177B-6149-988B2A95031A}"/>
          </ac:picMkLst>
        </pc:picChg>
      </pc:sldChg>
      <pc:sldChg chg="addSp modSp new mod setBg">
        <pc:chgData name="CHANDANA MN" userId="S::mchandanabtech20@ced.alliance.edu.in::d70552fc-75e6-44d9-a196-8a309e47e583" providerId="AD" clId="Web-{9F7EE284-BBB0-DBF0-3B21-C6ED1DC93842}" dt="2022-05-29T09:22:33.433" v="146"/>
        <pc:sldMkLst>
          <pc:docMk/>
          <pc:sldMk cId="1956733778" sldId="263"/>
        </pc:sldMkLst>
        <pc:spChg chg="mod">
          <ac:chgData name="CHANDANA MN" userId="S::mchandanabtech20@ced.alliance.edu.in::d70552fc-75e6-44d9-a196-8a309e47e583" providerId="AD" clId="Web-{9F7EE284-BBB0-DBF0-3B21-C6ED1DC93842}" dt="2022-05-29T09:22:33.433" v="146"/>
          <ac:spMkLst>
            <pc:docMk/>
            <pc:sldMk cId="1956733778" sldId="263"/>
            <ac:spMk id="2" creationId="{0CF97E59-9426-1E9F-5E3D-C9D85AE06151}"/>
          </ac:spMkLst>
        </pc:spChg>
        <pc:spChg chg="mod">
          <ac:chgData name="CHANDANA MN" userId="S::mchandanabtech20@ced.alliance.edu.in::d70552fc-75e6-44d9-a196-8a309e47e583" providerId="AD" clId="Web-{9F7EE284-BBB0-DBF0-3B21-C6ED1DC93842}" dt="2022-05-29T09:22:33.433" v="146"/>
          <ac:spMkLst>
            <pc:docMk/>
            <pc:sldMk cId="1956733778" sldId="263"/>
            <ac:spMk id="3" creationId="{D2D921F6-F65D-9D95-E75B-0B89271308AD}"/>
          </ac:spMkLst>
        </pc:spChg>
        <pc:spChg chg="add">
          <ac:chgData name="CHANDANA MN" userId="S::mchandanabtech20@ced.alliance.edu.in::d70552fc-75e6-44d9-a196-8a309e47e583" providerId="AD" clId="Web-{9F7EE284-BBB0-DBF0-3B21-C6ED1DC93842}" dt="2022-05-29T09:22:33.433" v="146"/>
          <ac:spMkLst>
            <pc:docMk/>
            <pc:sldMk cId="1956733778" sldId="263"/>
            <ac:spMk id="10" creationId="{8181FC64-B306-4821-98E2-780662EFC486}"/>
          </ac:spMkLst>
        </pc:spChg>
        <pc:grpChg chg="add">
          <ac:chgData name="CHANDANA MN" userId="S::mchandanabtech20@ced.alliance.edu.in::d70552fc-75e6-44d9-a196-8a309e47e583" providerId="AD" clId="Web-{9F7EE284-BBB0-DBF0-3B21-C6ED1DC93842}" dt="2022-05-29T09:22:33.433" v="146"/>
          <ac:grpSpMkLst>
            <pc:docMk/>
            <pc:sldMk cId="1956733778" sldId="263"/>
            <ac:grpSpMk id="12" creationId="{57E5BCCD-DB23-4AD8-B850-9154AAE91E0F}"/>
          </ac:grpSpMkLst>
        </pc:grpChg>
        <pc:picChg chg="add">
          <ac:chgData name="CHANDANA MN" userId="S::mchandanabtech20@ced.alliance.edu.in::d70552fc-75e6-44d9-a196-8a309e47e583" providerId="AD" clId="Web-{9F7EE284-BBB0-DBF0-3B21-C6ED1DC93842}" dt="2022-05-29T09:22:33.433" v="146"/>
          <ac:picMkLst>
            <pc:docMk/>
            <pc:sldMk cId="1956733778" sldId="263"/>
            <ac:picMk id="7" creationId="{68E068AA-89A0-B226-080C-2A4857BAE989}"/>
          </ac:picMkLst>
        </pc:picChg>
      </pc:sldChg>
      <pc:sldChg chg="addSp delSp modSp new mod setBg">
        <pc:chgData name="CHANDANA MN" userId="S::mchandanabtech20@ced.alliance.edu.in::d70552fc-75e6-44d9-a196-8a309e47e583" providerId="AD" clId="Web-{9F7EE284-BBB0-DBF0-3B21-C6ED1DC93842}" dt="2022-05-29T09:21:52.651" v="145"/>
        <pc:sldMkLst>
          <pc:docMk/>
          <pc:sldMk cId="1378174919" sldId="264"/>
        </pc:sldMkLst>
        <pc:spChg chg="mod">
          <ac:chgData name="CHANDANA MN" userId="S::mchandanabtech20@ced.alliance.edu.in::d70552fc-75e6-44d9-a196-8a309e47e583" providerId="AD" clId="Web-{9F7EE284-BBB0-DBF0-3B21-C6ED1DC93842}" dt="2022-05-29T09:21:52.651" v="145"/>
          <ac:spMkLst>
            <pc:docMk/>
            <pc:sldMk cId="1378174919" sldId="264"/>
            <ac:spMk id="2" creationId="{A43490B4-5E1F-AC30-3DAB-89957DED107A}"/>
          </ac:spMkLst>
        </pc:spChg>
        <pc:spChg chg="del mod">
          <ac:chgData name="CHANDANA MN" userId="S::mchandanabtech20@ced.alliance.edu.in::d70552fc-75e6-44d9-a196-8a309e47e583" providerId="AD" clId="Web-{9F7EE284-BBB0-DBF0-3B21-C6ED1DC93842}" dt="2022-05-29T09:21:52.651" v="145"/>
          <ac:spMkLst>
            <pc:docMk/>
            <pc:sldMk cId="1378174919" sldId="264"/>
            <ac:spMk id="3" creationId="{7D71CEAD-5039-3F2A-0A8F-5B591A28E628}"/>
          </ac:spMkLst>
        </pc:spChg>
        <pc:spChg chg="add">
          <ac:chgData name="CHANDANA MN" userId="S::mchandanabtech20@ced.alliance.edu.in::d70552fc-75e6-44d9-a196-8a309e47e583" providerId="AD" clId="Web-{9F7EE284-BBB0-DBF0-3B21-C6ED1DC93842}" dt="2022-05-29T09:21:52.651" v="145"/>
          <ac:spMkLst>
            <pc:docMk/>
            <pc:sldMk cId="1378174919" sldId="264"/>
            <ac:spMk id="9" creationId="{47FC6A8B-34F9-40FB-AA2D-E34168F52850}"/>
          </ac:spMkLst>
        </pc:spChg>
        <pc:spChg chg="add">
          <ac:chgData name="CHANDANA MN" userId="S::mchandanabtech20@ced.alliance.edu.in::d70552fc-75e6-44d9-a196-8a309e47e583" providerId="AD" clId="Web-{9F7EE284-BBB0-DBF0-3B21-C6ED1DC93842}" dt="2022-05-29T09:21:52.651" v="145"/>
          <ac:spMkLst>
            <pc:docMk/>
            <pc:sldMk cId="1378174919" sldId="264"/>
            <ac:spMk id="11" creationId="{1EC86DB4-572A-4F71-AF8A-2395B4CA779F}"/>
          </ac:spMkLst>
        </pc:spChg>
        <pc:spChg chg="add">
          <ac:chgData name="CHANDANA MN" userId="S::mchandanabtech20@ced.alliance.edu.in::d70552fc-75e6-44d9-a196-8a309e47e583" providerId="AD" clId="Web-{9F7EE284-BBB0-DBF0-3B21-C6ED1DC93842}" dt="2022-05-29T09:21:52.651" v="145"/>
          <ac:spMkLst>
            <pc:docMk/>
            <pc:sldMk cId="1378174919" sldId="264"/>
            <ac:spMk id="13" creationId="{71BA53A4-C4B7-4189-9FC1-6350B1AB5DFE}"/>
          </ac:spMkLst>
        </pc:spChg>
        <pc:spChg chg="add">
          <ac:chgData name="CHANDANA MN" userId="S::mchandanabtech20@ced.alliance.edu.in::d70552fc-75e6-44d9-a196-8a309e47e583" providerId="AD" clId="Web-{9F7EE284-BBB0-DBF0-3B21-C6ED1DC93842}" dt="2022-05-29T09:21:52.651" v="145"/>
          <ac:spMkLst>
            <pc:docMk/>
            <pc:sldMk cId="1378174919" sldId="264"/>
            <ac:spMk id="15" creationId="{5558AD6E-B070-4640-AA07-87E208983ED8}"/>
          </ac:spMkLst>
        </pc:spChg>
        <pc:spChg chg="add">
          <ac:chgData name="CHANDANA MN" userId="S::mchandanabtech20@ced.alliance.edu.in::d70552fc-75e6-44d9-a196-8a309e47e583" providerId="AD" clId="Web-{9F7EE284-BBB0-DBF0-3B21-C6ED1DC93842}" dt="2022-05-29T09:21:52.651" v="145"/>
          <ac:spMkLst>
            <pc:docMk/>
            <pc:sldMk cId="1378174919" sldId="264"/>
            <ac:spMk id="17" creationId="{36ACFB69-D148-449E-AC5A-C55AA20A7F7F}"/>
          </ac:spMkLst>
        </pc:spChg>
        <pc:graphicFrameChg chg="add">
          <ac:chgData name="CHANDANA MN" userId="S::mchandanabtech20@ced.alliance.edu.in::d70552fc-75e6-44d9-a196-8a309e47e583" providerId="AD" clId="Web-{9F7EE284-BBB0-DBF0-3B21-C6ED1DC93842}" dt="2022-05-29T09:21:52.651" v="145"/>
          <ac:graphicFrameMkLst>
            <pc:docMk/>
            <pc:sldMk cId="1378174919" sldId="264"/>
            <ac:graphicFrameMk id="5" creationId="{33B386D0-8181-7644-C1D3-C35A043C7E70}"/>
          </ac:graphicFrameMkLst>
        </pc:graphicFrameChg>
      </pc:sldChg>
      <pc:sldChg chg="addSp delSp modSp new mod setBg">
        <pc:chgData name="CHANDANA MN" userId="S::mchandanabtech20@ced.alliance.edu.in::d70552fc-75e6-44d9-a196-8a309e47e583" providerId="AD" clId="Web-{9F7EE284-BBB0-DBF0-3B21-C6ED1DC93842}" dt="2022-05-29T09:26:53.457" v="153"/>
        <pc:sldMkLst>
          <pc:docMk/>
          <pc:sldMk cId="1640438764" sldId="265"/>
        </pc:sldMkLst>
        <pc:spChg chg="mod">
          <ac:chgData name="CHANDANA MN" userId="S::mchandanabtech20@ced.alliance.edu.in::d70552fc-75e6-44d9-a196-8a309e47e583" providerId="AD" clId="Web-{9F7EE284-BBB0-DBF0-3B21-C6ED1DC93842}" dt="2022-05-29T09:26:53.457" v="153"/>
          <ac:spMkLst>
            <pc:docMk/>
            <pc:sldMk cId="1640438764" sldId="265"/>
            <ac:spMk id="2" creationId="{BA876C39-2964-E147-1D71-0A1E67DB88F4}"/>
          </ac:spMkLst>
        </pc:spChg>
        <pc:spChg chg="mod">
          <ac:chgData name="CHANDANA MN" userId="S::mchandanabtech20@ced.alliance.edu.in::d70552fc-75e6-44d9-a196-8a309e47e583" providerId="AD" clId="Web-{9F7EE284-BBB0-DBF0-3B21-C6ED1DC93842}" dt="2022-05-29T09:26:53.457" v="153"/>
          <ac:spMkLst>
            <pc:docMk/>
            <pc:sldMk cId="1640438764" sldId="265"/>
            <ac:spMk id="3" creationId="{42887D06-12ED-340A-22BE-7AF22DB30CAD}"/>
          </ac:spMkLst>
        </pc:spChg>
        <pc:spChg chg="add del">
          <ac:chgData name="CHANDANA MN" userId="S::mchandanabtech20@ced.alliance.edu.in::d70552fc-75e6-44d9-a196-8a309e47e583" providerId="AD" clId="Web-{9F7EE284-BBB0-DBF0-3B21-C6ED1DC93842}" dt="2022-05-29T09:26:53.457" v="153"/>
          <ac:spMkLst>
            <pc:docMk/>
            <pc:sldMk cId="1640438764" sldId="265"/>
            <ac:spMk id="8" creationId="{47FC6A8B-34F9-40FB-AA2D-E34168F52850}"/>
          </ac:spMkLst>
        </pc:spChg>
        <pc:grpChg chg="add del">
          <ac:chgData name="CHANDANA MN" userId="S::mchandanabtech20@ced.alliance.edu.in::d70552fc-75e6-44d9-a196-8a309e47e583" providerId="AD" clId="Web-{9F7EE284-BBB0-DBF0-3B21-C6ED1DC93842}" dt="2022-05-29T09:26:53.457" v="153"/>
          <ac:grpSpMkLst>
            <pc:docMk/>
            <pc:sldMk cId="1640438764" sldId="265"/>
            <ac:grpSpMk id="10" creationId="{D4D684F8-91BF-481C-A965-722756A383D0}"/>
          </ac:grpSpMkLst>
        </pc:grpChg>
      </pc:sldChg>
      <pc:sldChg chg="modSp new">
        <pc:chgData name="CHANDANA MN" userId="S::mchandanabtech20@ced.alliance.edu.in::d70552fc-75e6-44d9-a196-8a309e47e583" providerId="AD" clId="Web-{9F7EE284-BBB0-DBF0-3B21-C6ED1DC93842}" dt="2022-05-29T09:33:28.136" v="160" actId="20577"/>
        <pc:sldMkLst>
          <pc:docMk/>
          <pc:sldMk cId="2352322591" sldId="266"/>
        </pc:sldMkLst>
        <pc:spChg chg="mod">
          <ac:chgData name="CHANDANA MN" userId="S::mchandanabtech20@ced.alliance.edu.in::d70552fc-75e6-44d9-a196-8a309e47e583" providerId="AD" clId="Web-{9F7EE284-BBB0-DBF0-3B21-C6ED1DC93842}" dt="2022-05-29T09:33:23.058" v="157" actId="20577"/>
          <ac:spMkLst>
            <pc:docMk/>
            <pc:sldMk cId="2352322591" sldId="266"/>
            <ac:spMk id="2" creationId="{26609708-6617-4425-F65D-62123CFD0357}"/>
          </ac:spMkLst>
        </pc:spChg>
        <pc:spChg chg="mod">
          <ac:chgData name="CHANDANA MN" userId="S::mchandanabtech20@ced.alliance.edu.in::d70552fc-75e6-44d9-a196-8a309e47e583" providerId="AD" clId="Web-{9F7EE284-BBB0-DBF0-3B21-C6ED1DC93842}" dt="2022-05-29T09:33:28.136" v="160" actId="20577"/>
          <ac:spMkLst>
            <pc:docMk/>
            <pc:sldMk cId="2352322591" sldId="266"/>
            <ac:spMk id="3" creationId="{9C7F4FE0-8465-2F9A-A120-9E72864D5496}"/>
          </ac:spMkLst>
        </pc:spChg>
      </pc:sldChg>
      <pc:sldChg chg="modSp new">
        <pc:chgData name="CHANDANA MN" userId="S::mchandanabtech20@ced.alliance.edu.in::d70552fc-75e6-44d9-a196-8a309e47e583" providerId="AD" clId="Web-{9F7EE284-BBB0-DBF0-3B21-C6ED1DC93842}" dt="2022-05-29T09:34:06.933" v="167" actId="20577"/>
        <pc:sldMkLst>
          <pc:docMk/>
          <pc:sldMk cId="2037956463" sldId="267"/>
        </pc:sldMkLst>
        <pc:spChg chg="mod">
          <ac:chgData name="CHANDANA MN" userId="S::mchandanabtech20@ced.alliance.edu.in::d70552fc-75e6-44d9-a196-8a309e47e583" providerId="AD" clId="Web-{9F7EE284-BBB0-DBF0-3B21-C6ED1DC93842}" dt="2022-05-29T09:33:45.855" v="164" actId="20577"/>
          <ac:spMkLst>
            <pc:docMk/>
            <pc:sldMk cId="2037956463" sldId="267"/>
            <ac:spMk id="2" creationId="{5E4E025E-D8BF-4BA8-ED94-999F9CFA777F}"/>
          </ac:spMkLst>
        </pc:spChg>
        <pc:spChg chg="mod">
          <ac:chgData name="CHANDANA MN" userId="S::mchandanabtech20@ced.alliance.edu.in::d70552fc-75e6-44d9-a196-8a309e47e583" providerId="AD" clId="Web-{9F7EE284-BBB0-DBF0-3B21-C6ED1DC93842}" dt="2022-05-29T09:34:06.933" v="167" actId="20577"/>
          <ac:spMkLst>
            <pc:docMk/>
            <pc:sldMk cId="2037956463" sldId="267"/>
            <ac:spMk id="3" creationId="{8841F513-2122-CDF2-A1A8-7469F900F852}"/>
          </ac:spMkLst>
        </pc:spChg>
      </pc:sldChg>
    </pc:docChg>
  </pc:docChgLst>
  <pc:docChgLst>
    <pc:chgData name="CHANDANA MN" userId="S::mchandanabtech20@ced.alliance.edu.in::d70552fc-75e6-44d9-a196-8a309e47e583" providerId="AD" clId="Web-{9F7F9912-6873-362A-7DB0-2AAE148E44E5}"/>
    <pc:docChg chg="modSld">
      <pc:chgData name="CHANDANA MN" userId="S::mchandanabtech20@ced.alliance.edu.in::d70552fc-75e6-44d9-a196-8a309e47e583" providerId="AD" clId="Web-{9F7F9912-6873-362A-7DB0-2AAE148E44E5}" dt="2022-05-29T08:06:47.824" v="23"/>
      <pc:docMkLst>
        <pc:docMk/>
      </pc:docMkLst>
      <pc:sldChg chg="modSp">
        <pc:chgData name="CHANDANA MN" userId="S::mchandanabtech20@ced.alliance.edu.in::d70552fc-75e6-44d9-a196-8a309e47e583" providerId="AD" clId="Web-{9F7F9912-6873-362A-7DB0-2AAE148E44E5}" dt="2022-05-29T08:06:47.824" v="23"/>
        <pc:sldMkLst>
          <pc:docMk/>
          <pc:sldMk cId="109857222" sldId="256"/>
        </pc:sldMkLst>
        <pc:spChg chg="mod">
          <ac:chgData name="CHANDANA MN" userId="S::mchandanabtech20@ced.alliance.edu.in::d70552fc-75e6-44d9-a196-8a309e47e583" providerId="AD" clId="Web-{9F7F9912-6873-362A-7DB0-2AAE148E44E5}" dt="2022-05-29T08:04:45.261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NDANA MN" userId="S::mchandanabtech20@ced.alliance.edu.in::d70552fc-75e6-44d9-a196-8a309e47e583" providerId="AD" clId="Web-{9F7F9912-6873-362A-7DB0-2AAE148E44E5}" dt="2022-05-29T08:06:47.824" v="23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NDANA MN" userId="S::mchandanabtech20@ced.alliance.edu.in::d70552fc-75e6-44d9-a196-8a309e47e583" providerId="AD" clId="Web-{A470557F-9418-3B84-D185-045368B31E45}"/>
    <pc:docChg chg="modSld">
      <pc:chgData name="CHANDANA MN" userId="S::mchandanabtech20@ced.alliance.edu.in::d70552fc-75e6-44d9-a196-8a309e47e583" providerId="AD" clId="Web-{A470557F-9418-3B84-D185-045368B31E45}" dt="2022-05-30T15:27:13.004" v="66" actId="1076"/>
      <pc:docMkLst>
        <pc:docMk/>
      </pc:docMkLst>
      <pc:sldChg chg="modSp">
        <pc:chgData name="CHANDANA MN" userId="S::mchandanabtech20@ced.alliance.edu.in::d70552fc-75e6-44d9-a196-8a309e47e583" providerId="AD" clId="Web-{A470557F-9418-3B84-D185-045368B31E45}" dt="2022-05-30T14:47:44.318" v="7" actId="20577"/>
        <pc:sldMkLst>
          <pc:docMk/>
          <pc:sldMk cId="1032437408" sldId="259"/>
        </pc:sldMkLst>
        <pc:spChg chg="mod">
          <ac:chgData name="CHANDANA MN" userId="S::mchandanabtech20@ced.alliance.edu.in::d70552fc-75e6-44d9-a196-8a309e47e583" providerId="AD" clId="Web-{A470557F-9418-3B84-D185-045368B31E45}" dt="2022-05-30T14:47:28.271" v="4" actId="20577"/>
          <ac:spMkLst>
            <pc:docMk/>
            <pc:sldMk cId="1032437408" sldId="259"/>
            <ac:spMk id="2" creationId="{218A1C44-E3AC-8C6E-2B41-A21AB610DD99}"/>
          </ac:spMkLst>
        </pc:spChg>
        <pc:spChg chg="mod">
          <ac:chgData name="CHANDANA MN" userId="S::mchandanabtech20@ced.alliance.edu.in::d70552fc-75e6-44d9-a196-8a309e47e583" providerId="AD" clId="Web-{A470557F-9418-3B84-D185-045368B31E45}" dt="2022-05-30T14:47:44.318" v="7" actId="20577"/>
          <ac:spMkLst>
            <pc:docMk/>
            <pc:sldMk cId="1032437408" sldId="259"/>
            <ac:spMk id="5" creationId="{9C138850-89C3-BC91-61E0-249D8EDBE9F0}"/>
          </ac:spMkLst>
        </pc:spChg>
      </pc:sldChg>
      <pc:sldChg chg="addSp delSp modSp">
        <pc:chgData name="CHANDANA MN" userId="S::mchandanabtech20@ced.alliance.edu.in::d70552fc-75e6-44d9-a196-8a309e47e583" providerId="AD" clId="Web-{A470557F-9418-3B84-D185-045368B31E45}" dt="2022-05-30T14:55:45.871" v="21" actId="20577"/>
        <pc:sldMkLst>
          <pc:docMk/>
          <pc:sldMk cId="786034292" sldId="260"/>
        </pc:sldMkLst>
        <pc:spChg chg="mod">
          <ac:chgData name="CHANDANA MN" userId="S::mchandanabtech20@ced.alliance.edu.in::d70552fc-75e6-44d9-a196-8a309e47e583" providerId="AD" clId="Web-{A470557F-9418-3B84-D185-045368B31E45}" dt="2022-05-30T14:55:32.434" v="19" actId="1076"/>
          <ac:spMkLst>
            <pc:docMk/>
            <pc:sldMk cId="786034292" sldId="260"/>
            <ac:spMk id="2" creationId="{938060ED-777D-06F8-B027-2D68261FA52C}"/>
          </ac:spMkLst>
        </pc:spChg>
        <pc:spChg chg="mod ord">
          <ac:chgData name="CHANDANA MN" userId="S::mchandanabtech20@ced.alliance.edu.in::d70552fc-75e6-44d9-a196-8a309e47e583" providerId="AD" clId="Web-{A470557F-9418-3B84-D185-045368B31E45}" dt="2022-05-30T14:55:45.871" v="21" actId="20577"/>
          <ac:spMkLst>
            <pc:docMk/>
            <pc:sldMk cId="786034292" sldId="260"/>
            <ac:spMk id="3" creationId="{09AC6672-2C22-2F22-F3BB-41AA09CD7205}"/>
          </ac:spMkLst>
        </pc:spChg>
        <pc:spChg chg="del">
          <ac:chgData name="CHANDANA MN" userId="S::mchandanabtech20@ced.alliance.edu.in::d70552fc-75e6-44d9-a196-8a309e47e583" providerId="AD" clId="Web-{A470557F-9418-3B84-D185-045368B31E45}" dt="2022-05-30T14:55:12.449" v="16"/>
          <ac:spMkLst>
            <pc:docMk/>
            <pc:sldMk cId="786034292" sldId="260"/>
            <ac:spMk id="22" creationId="{8181FC64-B306-4821-98E2-780662EFC486}"/>
          </ac:spMkLst>
        </pc:spChg>
        <pc:spChg chg="del">
          <ac:chgData name="CHANDANA MN" userId="S::mchandanabtech20@ced.alliance.edu.in::d70552fc-75e6-44d9-a196-8a309e47e583" providerId="AD" clId="Web-{A470557F-9418-3B84-D185-045368B31E45}" dt="2022-05-30T14:55:12.449" v="16"/>
          <ac:spMkLst>
            <pc:docMk/>
            <pc:sldMk cId="786034292" sldId="260"/>
            <ac:spMk id="24" creationId="{BC0385E9-02B2-4941-889A-EAD43F5BB0A3}"/>
          </ac:spMkLst>
        </pc:spChg>
        <pc:spChg chg="del">
          <ac:chgData name="CHANDANA MN" userId="S::mchandanabtech20@ced.alliance.edu.in::d70552fc-75e6-44d9-a196-8a309e47e583" providerId="AD" clId="Web-{A470557F-9418-3B84-D185-045368B31E45}" dt="2022-05-30T14:55:12.449" v="16"/>
          <ac:spMkLst>
            <pc:docMk/>
            <pc:sldMk cId="786034292" sldId="260"/>
            <ac:spMk id="26" creationId="{829A1E2C-5AC8-40FC-99E9-832069D39792}"/>
          </ac:spMkLst>
        </pc:spChg>
        <pc:spChg chg="del">
          <ac:chgData name="CHANDANA MN" userId="S::mchandanabtech20@ced.alliance.edu.in::d70552fc-75e6-44d9-a196-8a309e47e583" providerId="AD" clId="Web-{A470557F-9418-3B84-D185-045368B31E45}" dt="2022-05-30T14:55:12.449" v="16"/>
          <ac:spMkLst>
            <pc:docMk/>
            <pc:sldMk cId="786034292" sldId="260"/>
            <ac:spMk id="28" creationId="{55C54A75-E44A-4147-B9D0-FF46CFD31612}"/>
          </ac:spMkLst>
        </pc:spChg>
        <pc:spChg chg="add">
          <ac:chgData name="CHANDANA MN" userId="S::mchandanabtech20@ced.alliance.edu.in::d70552fc-75e6-44d9-a196-8a309e47e583" providerId="AD" clId="Web-{A470557F-9418-3B84-D185-045368B31E45}" dt="2022-05-30T14:55:12.449" v="16"/>
          <ac:spMkLst>
            <pc:docMk/>
            <pc:sldMk cId="786034292" sldId="260"/>
            <ac:spMk id="33" creationId="{8181FC64-B306-4821-98E2-780662EFC486}"/>
          </ac:spMkLst>
        </pc:spChg>
        <pc:grpChg chg="add">
          <ac:chgData name="CHANDANA MN" userId="S::mchandanabtech20@ced.alliance.edu.in::d70552fc-75e6-44d9-a196-8a309e47e583" providerId="AD" clId="Web-{A470557F-9418-3B84-D185-045368B31E45}" dt="2022-05-30T14:55:12.449" v="16"/>
          <ac:grpSpMkLst>
            <pc:docMk/>
            <pc:sldMk cId="786034292" sldId="260"/>
            <ac:grpSpMk id="35" creationId="{57E5BCCD-DB23-4AD8-B850-9154AAE91E0F}"/>
          </ac:grpSpMkLst>
        </pc:grpChg>
        <pc:picChg chg="add mod">
          <ac:chgData name="CHANDANA MN" userId="S::mchandanabtech20@ced.alliance.edu.in::d70552fc-75e6-44d9-a196-8a309e47e583" providerId="AD" clId="Web-{A470557F-9418-3B84-D185-045368B31E45}" dt="2022-05-30T14:55:12.449" v="16"/>
          <ac:picMkLst>
            <pc:docMk/>
            <pc:sldMk cId="786034292" sldId="260"/>
            <ac:picMk id="4" creationId="{6B72EC24-96CD-6226-5C55-F4DD449E3C22}"/>
          </ac:picMkLst>
        </pc:picChg>
        <pc:picChg chg="del">
          <ac:chgData name="CHANDANA MN" userId="S::mchandanabtech20@ced.alliance.edu.in::d70552fc-75e6-44d9-a196-8a309e47e583" providerId="AD" clId="Web-{A470557F-9418-3B84-D185-045368B31E45}" dt="2022-05-30T14:54:51.714" v="13"/>
          <ac:picMkLst>
            <pc:docMk/>
            <pc:sldMk cId="786034292" sldId="260"/>
            <ac:picMk id="9" creationId="{6E48302E-2341-7636-D0C6-D578F4486545}"/>
          </ac:picMkLst>
        </pc:picChg>
      </pc:sldChg>
      <pc:sldChg chg="modSp">
        <pc:chgData name="CHANDANA MN" userId="S::mchandanabtech20@ced.alliance.edu.in::d70552fc-75e6-44d9-a196-8a309e47e583" providerId="AD" clId="Web-{A470557F-9418-3B84-D185-045368B31E45}" dt="2022-05-30T14:56:24.700" v="24" actId="20577"/>
        <pc:sldMkLst>
          <pc:docMk/>
          <pc:sldMk cId="2405222685" sldId="261"/>
        </pc:sldMkLst>
        <pc:spChg chg="mod">
          <ac:chgData name="CHANDANA MN" userId="S::mchandanabtech20@ced.alliance.edu.in::d70552fc-75e6-44d9-a196-8a309e47e583" providerId="AD" clId="Web-{A470557F-9418-3B84-D185-045368B31E45}" dt="2022-05-30T14:56:08.637" v="22" actId="1076"/>
          <ac:spMkLst>
            <pc:docMk/>
            <pc:sldMk cId="2405222685" sldId="261"/>
            <ac:spMk id="2" creationId="{085BF770-F910-58C2-5AB4-105E6513D24D}"/>
          </ac:spMkLst>
        </pc:spChg>
        <pc:spChg chg="mod">
          <ac:chgData name="CHANDANA MN" userId="S::mchandanabtech20@ced.alliance.edu.in::d70552fc-75e6-44d9-a196-8a309e47e583" providerId="AD" clId="Web-{A470557F-9418-3B84-D185-045368B31E45}" dt="2022-05-30T14:56:24.700" v="24" actId="20577"/>
          <ac:spMkLst>
            <pc:docMk/>
            <pc:sldMk cId="2405222685" sldId="261"/>
            <ac:spMk id="3" creationId="{F7FC3EC9-8523-8E18-1858-BA26A654C35F}"/>
          </ac:spMkLst>
        </pc:spChg>
      </pc:sldChg>
      <pc:sldChg chg="modSp">
        <pc:chgData name="CHANDANA MN" userId="S::mchandanabtech20@ced.alliance.edu.in::d70552fc-75e6-44d9-a196-8a309e47e583" providerId="AD" clId="Web-{A470557F-9418-3B84-D185-045368B31E45}" dt="2022-05-30T14:58:53.811" v="34" actId="20577"/>
        <pc:sldMkLst>
          <pc:docMk/>
          <pc:sldMk cId="1068473487" sldId="262"/>
        </pc:sldMkLst>
        <pc:spChg chg="mod">
          <ac:chgData name="CHANDANA MN" userId="S::mchandanabtech20@ced.alliance.edu.in::d70552fc-75e6-44d9-a196-8a309e47e583" providerId="AD" clId="Web-{A470557F-9418-3B84-D185-045368B31E45}" dt="2022-05-30T14:58:53.811" v="34" actId="20577"/>
          <ac:spMkLst>
            <pc:docMk/>
            <pc:sldMk cId="1068473487" sldId="262"/>
            <ac:spMk id="3" creationId="{D5B39B8D-BB8A-21E9-C361-AEE2627B5AE1}"/>
          </ac:spMkLst>
        </pc:spChg>
      </pc:sldChg>
      <pc:sldChg chg="addSp delSp modSp">
        <pc:chgData name="CHANDANA MN" userId="S::mchandanabtech20@ced.alliance.edu.in::d70552fc-75e6-44d9-a196-8a309e47e583" providerId="AD" clId="Web-{A470557F-9418-3B84-D185-045368B31E45}" dt="2022-05-30T15:27:13.004" v="66" actId="1076"/>
        <pc:sldMkLst>
          <pc:docMk/>
          <pc:sldMk cId="1956733778" sldId="263"/>
        </pc:sldMkLst>
        <pc:spChg chg="mod">
          <ac:chgData name="CHANDANA MN" userId="S::mchandanabtech20@ced.alliance.edu.in::d70552fc-75e6-44d9-a196-8a309e47e583" providerId="AD" clId="Web-{A470557F-9418-3B84-D185-045368B31E45}" dt="2022-05-30T15:26:33.066" v="61" actId="1076"/>
          <ac:spMkLst>
            <pc:docMk/>
            <pc:sldMk cId="1956733778" sldId="263"/>
            <ac:spMk id="2" creationId="{0CF97E59-9426-1E9F-5E3D-C9D85AE06151}"/>
          </ac:spMkLst>
        </pc:spChg>
        <pc:spChg chg="mod ord">
          <ac:chgData name="CHANDANA MN" userId="S::mchandanabtech20@ced.alliance.edu.in::d70552fc-75e6-44d9-a196-8a309e47e583" providerId="AD" clId="Web-{A470557F-9418-3B84-D185-045368B31E45}" dt="2022-05-30T15:26:57.848" v="64" actId="14100"/>
          <ac:spMkLst>
            <pc:docMk/>
            <pc:sldMk cId="1956733778" sldId="263"/>
            <ac:spMk id="3" creationId="{D2D921F6-F65D-9D95-E75B-0B89271308AD}"/>
          </ac:spMkLst>
        </pc:spChg>
        <pc:spChg chg="del">
          <ac:chgData name="CHANDANA MN" userId="S::mchandanabtech20@ced.alliance.edu.in::d70552fc-75e6-44d9-a196-8a309e47e583" providerId="AD" clId="Web-{A470557F-9418-3B84-D185-045368B31E45}" dt="2022-05-30T15:25:49.769" v="55"/>
          <ac:spMkLst>
            <pc:docMk/>
            <pc:sldMk cId="1956733778" sldId="263"/>
            <ac:spMk id="10" creationId="{8181FC64-B306-4821-98E2-780662EFC486}"/>
          </ac:spMkLst>
        </pc:spChg>
        <pc:spChg chg="del">
          <ac:chgData name="CHANDANA MN" userId="S::mchandanabtech20@ced.alliance.edu.in::d70552fc-75e6-44d9-a196-8a309e47e583" providerId="AD" clId="Web-{A470557F-9418-3B84-D185-045368B31E45}" dt="2022-05-30T15:25:39.425" v="53"/>
          <ac:spMkLst>
            <pc:docMk/>
            <pc:sldMk cId="1956733778" sldId="263"/>
            <ac:spMk id="15" creationId="{55C54A75-E44A-4147-B9D0-FF46CFD31612}"/>
          </ac:spMkLst>
        </pc:spChg>
        <pc:spChg chg="add">
          <ac:chgData name="CHANDANA MN" userId="S::mchandanabtech20@ced.alliance.edu.in::d70552fc-75e6-44d9-a196-8a309e47e583" providerId="AD" clId="Web-{A470557F-9418-3B84-D185-045368B31E45}" dt="2022-05-30T15:25:49.769" v="55"/>
          <ac:spMkLst>
            <pc:docMk/>
            <pc:sldMk cId="1956733778" sldId="263"/>
            <ac:spMk id="19" creationId="{8181FC64-B306-4821-98E2-780662EFC486}"/>
          </ac:spMkLst>
        </pc:spChg>
        <pc:spChg chg="add">
          <ac:chgData name="CHANDANA MN" userId="S::mchandanabtech20@ced.alliance.edu.in::d70552fc-75e6-44d9-a196-8a309e47e583" providerId="AD" clId="Web-{A470557F-9418-3B84-D185-045368B31E45}" dt="2022-05-30T15:25:49.769" v="55"/>
          <ac:spMkLst>
            <pc:docMk/>
            <pc:sldMk cId="1956733778" sldId="263"/>
            <ac:spMk id="21" creationId="{BC0385E9-02B2-4941-889A-EAD43F5BB0A3}"/>
          </ac:spMkLst>
        </pc:spChg>
        <pc:spChg chg="add">
          <ac:chgData name="CHANDANA MN" userId="S::mchandanabtech20@ced.alliance.edu.in::d70552fc-75e6-44d9-a196-8a309e47e583" providerId="AD" clId="Web-{A470557F-9418-3B84-D185-045368B31E45}" dt="2022-05-30T15:25:49.769" v="55"/>
          <ac:spMkLst>
            <pc:docMk/>
            <pc:sldMk cId="1956733778" sldId="263"/>
            <ac:spMk id="23" creationId="{829A1E2C-5AC8-40FC-99E9-832069D39792}"/>
          </ac:spMkLst>
        </pc:spChg>
        <pc:spChg chg="add">
          <ac:chgData name="CHANDANA MN" userId="S::mchandanabtech20@ced.alliance.edu.in::d70552fc-75e6-44d9-a196-8a309e47e583" providerId="AD" clId="Web-{A470557F-9418-3B84-D185-045368B31E45}" dt="2022-05-30T15:25:49.769" v="55"/>
          <ac:spMkLst>
            <pc:docMk/>
            <pc:sldMk cId="1956733778" sldId="263"/>
            <ac:spMk id="25" creationId="{55C54A75-E44A-4147-B9D0-FF46CFD31612}"/>
          </ac:spMkLst>
        </pc:spChg>
        <pc:grpChg chg="del">
          <ac:chgData name="CHANDANA MN" userId="S::mchandanabtech20@ced.alliance.edu.in::d70552fc-75e6-44d9-a196-8a309e47e583" providerId="AD" clId="Web-{A470557F-9418-3B84-D185-045368B31E45}" dt="2022-05-30T15:25:49.769" v="55"/>
          <ac:grpSpMkLst>
            <pc:docMk/>
            <pc:sldMk cId="1956733778" sldId="263"/>
            <ac:grpSpMk id="12" creationId="{57E5BCCD-DB23-4AD8-B850-9154AAE91E0F}"/>
          </ac:grpSpMkLst>
        </pc:grpChg>
        <pc:picChg chg="add mod">
          <ac:chgData name="CHANDANA MN" userId="S::mchandanabtech20@ced.alliance.edu.in::d70552fc-75e6-44d9-a196-8a309e47e583" providerId="AD" clId="Web-{A470557F-9418-3B84-D185-045368B31E45}" dt="2022-05-30T15:27:13.004" v="66" actId="1076"/>
          <ac:picMkLst>
            <pc:docMk/>
            <pc:sldMk cId="1956733778" sldId="263"/>
            <ac:picMk id="4" creationId="{593E9114-E674-F76E-A55D-02ED3F113B7F}"/>
          </ac:picMkLst>
        </pc:picChg>
        <pc:picChg chg="del">
          <ac:chgData name="CHANDANA MN" userId="S::mchandanabtech20@ced.alliance.edu.in::d70552fc-75e6-44d9-a196-8a309e47e583" providerId="AD" clId="Web-{A470557F-9418-3B84-D185-045368B31E45}" dt="2022-05-30T15:25:46.160" v="54"/>
          <ac:picMkLst>
            <pc:docMk/>
            <pc:sldMk cId="1956733778" sldId="263"/>
            <ac:picMk id="7" creationId="{68E068AA-89A0-B226-080C-2A4857BAE989}"/>
          </ac:picMkLst>
        </pc:picChg>
      </pc:sldChg>
      <pc:sldChg chg="addSp delSp modSp">
        <pc:chgData name="CHANDANA MN" userId="S::mchandanabtech20@ced.alliance.edu.in::d70552fc-75e6-44d9-a196-8a309e47e583" providerId="AD" clId="Web-{A470557F-9418-3B84-D185-045368B31E45}" dt="2022-05-30T15:23:50.533" v="51" actId="14100"/>
        <pc:sldMkLst>
          <pc:docMk/>
          <pc:sldMk cId="1378174919" sldId="264"/>
        </pc:sldMkLst>
        <pc:spChg chg="mod">
          <ac:chgData name="CHANDANA MN" userId="S::mchandanabtech20@ced.alliance.edu.in::d70552fc-75e6-44d9-a196-8a309e47e583" providerId="AD" clId="Web-{A470557F-9418-3B84-D185-045368B31E45}" dt="2022-05-30T15:23:42.345" v="49" actId="1076"/>
          <ac:spMkLst>
            <pc:docMk/>
            <pc:sldMk cId="1378174919" sldId="264"/>
            <ac:spMk id="2" creationId="{A43490B4-5E1F-AC30-3DAB-89957DED107A}"/>
          </ac:spMkLst>
        </pc:spChg>
        <pc:spChg chg="del">
          <ac:chgData name="CHANDANA MN" userId="S::mchandanabtech20@ced.alliance.edu.in::d70552fc-75e6-44d9-a196-8a309e47e583" providerId="AD" clId="Web-{A470557F-9418-3B84-D185-045368B31E45}" dt="2022-05-30T15:22:32.345" v="44"/>
          <ac:spMkLst>
            <pc:docMk/>
            <pc:sldMk cId="1378174919" sldId="264"/>
            <ac:spMk id="78" creationId="{47FC6A8B-34F9-40FB-AA2D-E34168F52850}"/>
          </ac:spMkLst>
        </pc:spChg>
        <pc:spChg chg="del">
          <ac:chgData name="CHANDANA MN" userId="S::mchandanabtech20@ced.alliance.edu.in::d70552fc-75e6-44d9-a196-8a309e47e583" providerId="AD" clId="Web-{A470557F-9418-3B84-D185-045368B31E45}" dt="2022-05-30T15:22:32.345" v="44"/>
          <ac:spMkLst>
            <pc:docMk/>
            <pc:sldMk cId="1378174919" sldId="264"/>
            <ac:spMk id="80" creationId="{1EC86DB4-572A-4F71-AF8A-2395B4CA779F}"/>
          </ac:spMkLst>
        </pc:spChg>
        <pc:spChg chg="del">
          <ac:chgData name="CHANDANA MN" userId="S::mchandanabtech20@ced.alliance.edu.in::d70552fc-75e6-44d9-a196-8a309e47e583" providerId="AD" clId="Web-{A470557F-9418-3B84-D185-045368B31E45}" dt="2022-05-30T15:22:32.345" v="44"/>
          <ac:spMkLst>
            <pc:docMk/>
            <pc:sldMk cId="1378174919" sldId="264"/>
            <ac:spMk id="82" creationId="{71BA53A4-C4B7-4189-9FC1-6350B1AB5DFE}"/>
          </ac:spMkLst>
        </pc:spChg>
        <pc:spChg chg="del">
          <ac:chgData name="CHANDANA MN" userId="S::mchandanabtech20@ced.alliance.edu.in::d70552fc-75e6-44d9-a196-8a309e47e583" providerId="AD" clId="Web-{A470557F-9418-3B84-D185-045368B31E45}" dt="2022-05-30T15:22:32.345" v="44"/>
          <ac:spMkLst>
            <pc:docMk/>
            <pc:sldMk cId="1378174919" sldId="264"/>
            <ac:spMk id="84" creationId="{5558AD6E-B070-4640-AA07-87E208983ED8}"/>
          </ac:spMkLst>
        </pc:spChg>
        <pc:spChg chg="del">
          <ac:chgData name="CHANDANA MN" userId="S::mchandanabtech20@ced.alliance.edu.in::d70552fc-75e6-44d9-a196-8a309e47e583" providerId="AD" clId="Web-{A470557F-9418-3B84-D185-045368B31E45}" dt="2022-05-30T15:22:32.345" v="44"/>
          <ac:spMkLst>
            <pc:docMk/>
            <pc:sldMk cId="1378174919" sldId="264"/>
            <ac:spMk id="86" creationId="{36ACFB69-D148-449E-AC5A-C55AA20A7F7F}"/>
          </ac:spMkLst>
        </pc:spChg>
        <pc:spChg chg="add del">
          <ac:chgData name="CHANDANA MN" userId="S::mchandanabtech20@ced.alliance.edu.in::d70552fc-75e6-44d9-a196-8a309e47e583" providerId="AD" clId="Web-{A470557F-9418-3B84-D185-045368B31E45}" dt="2022-05-30T15:23:24.111" v="48"/>
          <ac:spMkLst>
            <pc:docMk/>
            <pc:sldMk cId="1378174919" sldId="264"/>
            <ac:spMk id="91" creationId="{8181FC64-B306-4821-98E2-780662EFC486}"/>
          </ac:spMkLst>
        </pc:spChg>
        <pc:spChg chg="add del">
          <ac:chgData name="CHANDANA MN" userId="S::mchandanabtech20@ced.alliance.edu.in::d70552fc-75e6-44d9-a196-8a309e47e583" providerId="AD" clId="Web-{A470557F-9418-3B84-D185-045368B31E45}" dt="2022-05-30T15:23:24.111" v="48"/>
          <ac:spMkLst>
            <pc:docMk/>
            <pc:sldMk cId="1378174919" sldId="264"/>
            <ac:spMk id="93" creationId="{BC0385E9-02B2-4941-889A-EAD43F5BB0A3}"/>
          </ac:spMkLst>
        </pc:spChg>
        <pc:spChg chg="add del">
          <ac:chgData name="CHANDANA MN" userId="S::mchandanabtech20@ced.alliance.edu.in::d70552fc-75e6-44d9-a196-8a309e47e583" providerId="AD" clId="Web-{A470557F-9418-3B84-D185-045368B31E45}" dt="2022-05-30T15:23:24.111" v="48"/>
          <ac:spMkLst>
            <pc:docMk/>
            <pc:sldMk cId="1378174919" sldId="264"/>
            <ac:spMk id="95" creationId="{829A1E2C-5AC8-40FC-99E9-832069D39792}"/>
          </ac:spMkLst>
        </pc:spChg>
        <pc:spChg chg="add del">
          <ac:chgData name="CHANDANA MN" userId="S::mchandanabtech20@ced.alliance.edu.in::d70552fc-75e6-44d9-a196-8a309e47e583" providerId="AD" clId="Web-{A470557F-9418-3B84-D185-045368B31E45}" dt="2022-05-30T15:23:24.111" v="48"/>
          <ac:spMkLst>
            <pc:docMk/>
            <pc:sldMk cId="1378174919" sldId="264"/>
            <ac:spMk id="97" creationId="{55C54A75-E44A-4147-B9D0-FF46CFD31612}"/>
          </ac:spMkLst>
        </pc:spChg>
        <pc:spChg chg="add">
          <ac:chgData name="CHANDANA MN" userId="S::mchandanabtech20@ced.alliance.edu.in::d70552fc-75e6-44d9-a196-8a309e47e583" providerId="AD" clId="Web-{A470557F-9418-3B84-D185-045368B31E45}" dt="2022-05-30T15:23:24.111" v="48"/>
          <ac:spMkLst>
            <pc:docMk/>
            <pc:sldMk cId="1378174919" sldId="264"/>
            <ac:spMk id="99" creationId="{8181FC64-B306-4821-98E2-780662EFC486}"/>
          </ac:spMkLst>
        </pc:spChg>
        <pc:spChg chg="add">
          <ac:chgData name="CHANDANA MN" userId="S::mchandanabtech20@ced.alliance.edu.in::d70552fc-75e6-44d9-a196-8a309e47e583" providerId="AD" clId="Web-{A470557F-9418-3B84-D185-045368B31E45}" dt="2022-05-30T15:23:24.111" v="48"/>
          <ac:spMkLst>
            <pc:docMk/>
            <pc:sldMk cId="1378174919" sldId="264"/>
            <ac:spMk id="100" creationId="{BC0385E9-02B2-4941-889A-EAD43F5BB0A3}"/>
          </ac:spMkLst>
        </pc:spChg>
        <pc:spChg chg="add">
          <ac:chgData name="CHANDANA MN" userId="S::mchandanabtech20@ced.alliance.edu.in::d70552fc-75e6-44d9-a196-8a309e47e583" providerId="AD" clId="Web-{A470557F-9418-3B84-D185-045368B31E45}" dt="2022-05-30T15:23:24.111" v="48"/>
          <ac:spMkLst>
            <pc:docMk/>
            <pc:sldMk cId="1378174919" sldId="264"/>
            <ac:spMk id="101" creationId="{829A1E2C-5AC8-40FC-99E9-832069D39792}"/>
          </ac:spMkLst>
        </pc:spChg>
        <pc:spChg chg="add del">
          <ac:chgData name="CHANDANA MN" userId="S::mchandanabtech20@ced.alliance.edu.in::d70552fc-75e6-44d9-a196-8a309e47e583" providerId="AD" clId="Web-{A470557F-9418-3B84-D185-045368B31E45}" dt="2022-05-30T15:23:16.345" v="47"/>
          <ac:spMkLst>
            <pc:docMk/>
            <pc:sldMk cId="1378174919" sldId="264"/>
            <ac:spMk id="102" creationId="{49BB7E9A-6937-4BF0-9F51-A20F197B550F}"/>
          </ac:spMkLst>
        </pc:spChg>
        <pc:spChg chg="add">
          <ac:chgData name="CHANDANA MN" userId="S::mchandanabtech20@ced.alliance.edu.in::d70552fc-75e6-44d9-a196-8a309e47e583" providerId="AD" clId="Web-{A470557F-9418-3B84-D185-045368B31E45}" dt="2022-05-30T15:23:24.111" v="48"/>
          <ac:spMkLst>
            <pc:docMk/>
            <pc:sldMk cId="1378174919" sldId="264"/>
            <ac:spMk id="103" creationId="{55C54A75-E44A-4147-B9D0-FF46CFD31612}"/>
          </ac:spMkLst>
        </pc:spChg>
        <pc:spChg chg="add del">
          <ac:chgData name="CHANDANA MN" userId="S::mchandanabtech20@ced.alliance.edu.in::d70552fc-75e6-44d9-a196-8a309e47e583" providerId="AD" clId="Web-{A470557F-9418-3B84-D185-045368B31E45}" dt="2022-05-30T15:23:16.345" v="47"/>
          <ac:spMkLst>
            <pc:docMk/>
            <pc:sldMk cId="1378174919" sldId="264"/>
            <ac:spMk id="104" creationId="{E0939753-89D7-48A8-8441-B9FF25CE8A7E}"/>
          </ac:spMkLst>
        </pc:spChg>
        <pc:spChg chg="add del">
          <ac:chgData name="CHANDANA MN" userId="S::mchandanabtech20@ced.alliance.edu.in::d70552fc-75e6-44d9-a196-8a309e47e583" providerId="AD" clId="Web-{A470557F-9418-3B84-D185-045368B31E45}" dt="2022-05-30T15:23:16.345" v="47"/>
          <ac:spMkLst>
            <pc:docMk/>
            <pc:sldMk cId="1378174919" sldId="264"/>
            <ac:spMk id="106" creationId="{9F5CCFC5-858F-4B45-9B10-D49DD0280D20}"/>
          </ac:spMkLst>
        </pc:spChg>
        <pc:spChg chg="add del">
          <ac:chgData name="CHANDANA MN" userId="S::mchandanabtech20@ced.alliance.edu.in::d70552fc-75e6-44d9-a196-8a309e47e583" providerId="AD" clId="Web-{A470557F-9418-3B84-D185-045368B31E45}" dt="2022-05-30T15:23:16.345" v="47"/>
          <ac:spMkLst>
            <pc:docMk/>
            <pc:sldMk cId="1378174919" sldId="264"/>
            <ac:spMk id="108" creationId="{2348ECDC-D455-4B71-90F6-2ECC12B7983B}"/>
          </ac:spMkLst>
        </pc:spChg>
        <pc:graphicFrameChg chg="mod ord modGraphic">
          <ac:chgData name="CHANDANA MN" userId="S::mchandanabtech20@ced.alliance.edu.in::d70552fc-75e6-44d9-a196-8a309e47e583" providerId="AD" clId="Web-{A470557F-9418-3B84-D185-045368B31E45}" dt="2022-05-30T15:23:50.533" v="51" actId="14100"/>
          <ac:graphicFrameMkLst>
            <pc:docMk/>
            <pc:sldMk cId="1378174919" sldId="264"/>
            <ac:graphicFrameMk id="5" creationId="{33B386D0-8181-7644-C1D3-C35A043C7E70}"/>
          </ac:graphicFrameMkLst>
        </pc:graphicFrameChg>
        <pc:picChg chg="add mod modCrop">
          <ac:chgData name="CHANDANA MN" userId="S::mchandanabtech20@ced.alliance.edu.in::d70552fc-75e6-44d9-a196-8a309e47e583" providerId="AD" clId="Web-{A470557F-9418-3B84-D185-045368B31E45}" dt="2022-05-30T15:23:24.111" v="48"/>
          <ac:picMkLst>
            <pc:docMk/>
            <pc:sldMk cId="1378174919" sldId="264"/>
            <ac:picMk id="16" creationId="{BFA9AEDA-C3D8-182A-651F-131DD635BA0E}"/>
          </ac:picMkLst>
        </pc:picChg>
      </pc:sldChg>
      <pc:sldChg chg="modSp">
        <pc:chgData name="CHANDANA MN" userId="S::mchandanabtech20@ced.alliance.edu.in::d70552fc-75e6-44d9-a196-8a309e47e583" providerId="AD" clId="Web-{A470557F-9418-3B84-D185-045368B31E45}" dt="2022-05-30T14:49:11.788" v="11" actId="20577"/>
        <pc:sldMkLst>
          <pc:docMk/>
          <pc:sldMk cId="2722192617" sldId="268"/>
        </pc:sldMkLst>
        <pc:spChg chg="mod">
          <ac:chgData name="CHANDANA MN" userId="S::mchandanabtech20@ced.alliance.edu.in::d70552fc-75e6-44d9-a196-8a309e47e583" providerId="AD" clId="Web-{A470557F-9418-3B84-D185-045368B31E45}" dt="2022-05-30T14:49:11.788" v="11" actId="20577"/>
          <ac:spMkLst>
            <pc:docMk/>
            <pc:sldMk cId="2722192617" sldId="268"/>
            <ac:spMk id="2" creationId="{5D0DFD51-2B64-1D8B-0D34-6930847A5CC9}"/>
          </ac:spMkLst>
        </pc:spChg>
      </pc:sldChg>
    </pc:docChg>
  </pc:docChgLst>
  <pc:docChgLst>
    <pc:chgData name="CHANDANA MN" userId="S::mchandanabtech20@ced.alliance.edu.in::d70552fc-75e6-44d9-a196-8a309e47e583" providerId="AD" clId="Web-{F1382946-506E-D040-E3D8-D787632BC50C}"/>
    <pc:docChg chg="modSld">
      <pc:chgData name="CHANDANA MN" userId="S::mchandanabtech20@ced.alliance.edu.in::d70552fc-75e6-44d9-a196-8a309e47e583" providerId="AD" clId="Web-{F1382946-506E-D040-E3D8-D787632BC50C}" dt="2022-05-30T04:09:53.448" v="4" actId="20577"/>
      <pc:docMkLst>
        <pc:docMk/>
      </pc:docMkLst>
      <pc:sldChg chg="modSp">
        <pc:chgData name="CHANDANA MN" userId="S::mchandanabtech20@ced.alliance.edu.in::d70552fc-75e6-44d9-a196-8a309e47e583" providerId="AD" clId="Web-{F1382946-506E-D040-E3D8-D787632BC50C}" dt="2022-05-30T04:09:53.448" v="4" actId="20577"/>
        <pc:sldMkLst>
          <pc:docMk/>
          <pc:sldMk cId="189761295" sldId="258"/>
        </pc:sldMkLst>
        <pc:spChg chg="mod">
          <ac:chgData name="CHANDANA MN" userId="S::mchandanabtech20@ced.alliance.edu.in::d70552fc-75e6-44d9-a196-8a309e47e583" providerId="AD" clId="Web-{F1382946-506E-D040-E3D8-D787632BC50C}" dt="2022-05-30T04:09:53.448" v="4" actId="20577"/>
          <ac:spMkLst>
            <pc:docMk/>
            <pc:sldMk cId="189761295" sldId="258"/>
            <ac:spMk id="3" creationId="{B1AE2D8F-3AAF-18E5-50D3-20871AC0A6E0}"/>
          </ac:spMkLst>
        </pc:spChg>
      </pc:sldChg>
      <pc:sldChg chg="modSp">
        <pc:chgData name="CHANDANA MN" userId="S::mchandanabtech20@ced.alliance.edu.in::d70552fc-75e6-44d9-a196-8a309e47e583" providerId="AD" clId="Web-{F1382946-506E-D040-E3D8-D787632BC50C}" dt="2022-05-30T04:08:39.026" v="1" actId="20577"/>
        <pc:sldMkLst>
          <pc:docMk/>
          <pc:sldMk cId="1032437408" sldId="259"/>
        </pc:sldMkLst>
        <pc:spChg chg="mod">
          <ac:chgData name="CHANDANA MN" userId="S::mchandanabtech20@ced.alliance.edu.in::d70552fc-75e6-44d9-a196-8a309e47e583" providerId="AD" clId="Web-{F1382946-506E-D040-E3D8-D787632BC50C}" dt="2022-05-30T04:08:39.026" v="1" actId="20577"/>
          <ac:spMkLst>
            <pc:docMk/>
            <pc:sldMk cId="1032437408" sldId="259"/>
            <ac:spMk id="5" creationId="{9C138850-89C3-BC91-61E0-249D8EDBE9F0}"/>
          </ac:spMkLst>
        </pc:spChg>
      </pc:sldChg>
      <pc:sldChg chg="modSp">
        <pc:chgData name="CHANDANA MN" userId="S::mchandanabtech20@ced.alliance.edu.in::d70552fc-75e6-44d9-a196-8a309e47e583" providerId="AD" clId="Web-{F1382946-506E-D040-E3D8-D787632BC50C}" dt="2022-05-30T04:09:27.167" v="3" actId="20577"/>
        <pc:sldMkLst>
          <pc:docMk/>
          <pc:sldMk cId="1068473487" sldId="262"/>
        </pc:sldMkLst>
        <pc:spChg chg="mod">
          <ac:chgData name="CHANDANA MN" userId="S::mchandanabtech20@ced.alliance.edu.in::d70552fc-75e6-44d9-a196-8a309e47e583" providerId="AD" clId="Web-{F1382946-506E-D040-E3D8-D787632BC50C}" dt="2022-05-30T04:09:27.167" v="3" actId="20577"/>
          <ac:spMkLst>
            <pc:docMk/>
            <pc:sldMk cId="1068473487" sldId="262"/>
            <ac:spMk id="3" creationId="{D5B39B8D-BB8A-21E9-C361-AEE2627B5AE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DC10C2-564E-4993-A4A0-C774BF26111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5A9F5F-B352-4A59-9577-A997C30189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Synchronous</a:t>
          </a:r>
          <a:r>
            <a:rPr lang="en-US" dirty="0">
              <a:latin typeface="Meiryo"/>
            </a:rPr>
            <a:t> bus</a:t>
          </a:r>
          <a:endParaRPr lang="en-US" dirty="0"/>
        </a:p>
      </dgm:t>
    </dgm:pt>
    <dgm:pt modelId="{C7DD14C3-0D9D-4473-92C0-1EB45BB613E1}" type="parTrans" cxnId="{41747308-70DD-4F3D-9F09-53A150AB4499}">
      <dgm:prSet/>
      <dgm:spPr/>
      <dgm:t>
        <a:bodyPr/>
        <a:lstStyle/>
        <a:p>
          <a:endParaRPr lang="en-US"/>
        </a:p>
      </dgm:t>
    </dgm:pt>
    <dgm:pt modelId="{13DF0DDC-A451-4CD7-AB3F-31F608D66FEB}" type="sibTrans" cxnId="{41747308-70DD-4F3D-9F09-53A150AB4499}">
      <dgm:prSet/>
      <dgm:spPr/>
      <dgm:t>
        <a:bodyPr/>
        <a:lstStyle/>
        <a:p>
          <a:endParaRPr lang="en-US"/>
        </a:p>
      </dgm:t>
    </dgm:pt>
    <dgm:pt modelId="{802A751F-117D-433E-AABB-674CACCD9F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Asynchronous bus</a:t>
          </a:r>
        </a:p>
      </dgm:t>
    </dgm:pt>
    <dgm:pt modelId="{DBC5F47C-A9A6-44D2-A4DC-14E744D58BE6}" type="parTrans" cxnId="{E5B0E948-A289-43F8-8B26-6EEC214C435B}">
      <dgm:prSet/>
      <dgm:spPr/>
      <dgm:t>
        <a:bodyPr/>
        <a:lstStyle/>
        <a:p>
          <a:endParaRPr lang="en-US"/>
        </a:p>
      </dgm:t>
    </dgm:pt>
    <dgm:pt modelId="{A74481EC-5467-40B2-8BC2-1DEC1AC4B52A}" type="sibTrans" cxnId="{E5B0E948-A289-43F8-8B26-6EEC214C435B}">
      <dgm:prSet/>
      <dgm:spPr/>
      <dgm:t>
        <a:bodyPr/>
        <a:lstStyle/>
        <a:p>
          <a:endParaRPr lang="en-US"/>
        </a:p>
      </dgm:t>
    </dgm:pt>
    <dgm:pt modelId="{9CED3337-E116-4F4E-AA2D-AF9400C810EC}" type="pres">
      <dgm:prSet presAssocID="{72DC10C2-564E-4993-A4A0-C774BF261119}" presName="linear" presStyleCnt="0">
        <dgm:presLayoutVars>
          <dgm:dir/>
          <dgm:animLvl val="lvl"/>
          <dgm:resizeHandles val="exact"/>
        </dgm:presLayoutVars>
      </dgm:prSet>
      <dgm:spPr/>
    </dgm:pt>
    <dgm:pt modelId="{11C65AB0-ED59-4717-9794-49E186B52540}" type="pres">
      <dgm:prSet presAssocID="{D75A9F5F-B352-4A59-9577-A997C301894E}" presName="parentLin" presStyleCnt="0"/>
      <dgm:spPr/>
    </dgm:pt>
    <dgm:pt modelId="{0391CBEA-9498-4B69-BE75-88C6FF691812}" type="pres">
      <dgm:prSet presAssocID="{D75A9F5F-B352-4A59-9577-A997C301894E}" presName="parentLeftMargin" presStyleLbl="node1" presStyleIdx="0" presStyleCnt="2"/>
      <dgm:spPr/>
    </dgm:pt>
    <dgm:pt modelId="{CA320354-0EFE-4A8F-8F00-892BA5E668AE}" type="pres">
      <dgm:prSet presAssocID="{D75A9F5F-B352-4A59-9577-A997C301894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E5BD4FC-CDE3-450F-ADA4-0D581BF099A8}" type="pres">
      <dgm:prSet presAssocID="{D75A9F5F-B352-4A59-9577-A997C301894E}" presName="negativeSpace" presStyleCnt="0"/>
      <dgm:spPr/>
    </dgm:pt>
    <dgm:pt modelId="{ACD136E1-8B6D-45F6-9D0F-D2079F684B83}" type="pres">
      <dgm:prSet presAssocID="{D75A9F5F-B352-4A59-9577-A997C301894E}" presName="childText" presStyleLbl="conFgAcc1" presStyleIdx="0" presStyleCnt="2">
        <dgm:presLayoutVars>
          <dgm:bulletEnabled val="1"/>
        </dgm:presLayoutVars>
      </dgm:prSet>
      <dgm:spPr/>
    </dgm:pt>
    <dgm:pt modelId="{BA4451EE-FF5D-457E-843F-3A56C36EC70C}" type="pres">
      <dgm:prSet presAssocID="{13DF0DDC-A451-4CD7-AB3F-31F608D66FEB}" presName="spaceBetweenRectangles" presStyleCnt="0"/>
      <dgm:spPr/>
    </dgm:pt>
    <dgm:pt modelId="{40DC2108-1826-4A44-A8CD-0C7F12A80048}" type="pres">
      <dgm:prSet presAssocID="{802A751F-117D-433E-AABB-674CACCD9F75}" presName="parentLin" presStyleCnt="0"/>
      <dgm:spPr/>
    </dgm:pt>
    <dgm:pt modelId="{6673F62D-C2EC-4F9F-907E-18ED916AC917}" type="pres">
      <dgm:prSet presAssocID="{802A751F-117D-433E-AABB-674CACCD9F75}" presName="parentLeftMargin" presStyleLbl="node1" presStyleIdx="0" presStyleCnt="2"/>
      <dgm:spPr/>
    </dgm:pt>
    <dgm:pt modelId="{077F14AA-EC3F-43E8-8C3A-21B2BCEC177D}" type="pres">
      <dgm:prSet presAssocID="{802A751F-117D-433E-AABB-674CACCD9F7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F643568-2D7F-4CC8-BDBA-02B4543F0C71}" type="pres">
      <dgm:prSet presAssocID="{802A751F-117D-433E-AABB-674CACCD9F75}" presName="negativeSpace" presStyleCnt="0"/>
      <dgm:spPr/>
    </dgm:pt>
    <dgm:pt modelId="{159039E3-4C03-47EE-83C3-7C63C9FB2F6E}" type="pres">
      <dgm:prSet presAssocID="{802A751F-117D-433E-AABB-674CACCD9F7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1747308-70DD-4F3D-9F09-53A150AB4499}" srcId="{72DC10C2-564E-4993-A4A0-C774BF261119}" destId="{D75A9F5F-B352-4A59-9577-A997C301894E}" srcOrd="0" destOrd="0" parTransId="{C7DD14C3-0D9D-4473-92C0-1EB45BB613E1}" sibTransId="{13DF0DDC-A451-4CD7-AB3F-31F608D66FEB}"/>
    <dgm:cxn modelId="{AA511F0D-6D69-427C-AEF1-CE8E210E735E}" type="presOf" srcId="{802A751F-117D-433E-AABB-674CACCD9F75}" destId="{6673F62D-C2EC-4F9F-907E-18ED916AC917}" srcOrd="0" destOrd="0" presId="urn:microsoft.com/office/officeart/2005/8/layout/list1"/>
    <dgm:cxn modelId="{C9917F11-E1AF-4573-914C-8EDD4307587B}" type="presOf" srcId="{802A751F-117D-433E-AABB-674CACCD9F75}" destId="{077F14AA-EC3F-43E8-8C3A-21B2BCEC177D}" srcOrd="1" destOrd="0" presId="urn:microsoft.com/office/officeart/2005/8/layout/list1"/>
    <dgm:cxn modelId="{B7448611-7AD4-4455-AAA7-070A43A550DF}" type="presOf" srcId="{D75A9F5F-B352-4A59-9577-A997C301894E}" destId="{CA320354-0EFE-4A8F-8F00-892BA5E668AE}" srcOrd="1" destOrd="0" presId="urn:microsoft.com/office/officeart/2005/8/layout/list1"/>
    <dgm:cxn modelId="{E5B0E948-A289-43F8-8B26-6EEC214C435B}" srcId="{72DC10C2-564E-4993-A4A0-C774BF261119}" destId="{802A751F-117D-433E-AABB-674CACCD9F75}" srcOrd="1" destOrd="0" parTransId="{DBC5F47C-A9A6-44D2-A4DC-14E744D58BE6}" sibTransId="{A74481EC-5467-40B2-8BC2-1DEC1AC4B52A}"/>
    <dgm:cxn modelId="{F782BBB9-23B5-49B0-A9BC-705166B6CB5C}" type="presOf" srcId="{72DC10C2-564E-4993-A4A0-C774BF261119}" destId="{9CED3337-E116-4F4E-AA2D-AF9400C810EC}" srcOrd="0" destOrd="0" presId="urn:microsoft.com/office/officeart/2005/8/layout/list1"/>
    <dgm:cxn modelId="{6E7360DF-88B6-4FED-BBD8-2253516E8875}" type="presOf" srcId="{D75A9F5F-B352-4A59-9577-A997C301894E}" destId="{0391CBEA-9498-4B69-BE75-88C6FF691812}" srcOrd="0" destOrd="0" presId="urn:microsoft.com/office/officeart/2005/8/layout/list1"/>
    <dgm:cxn modelId="{EC88E36E-AB30-4657-94FF-CD9310DBECC8}" type="presParOf" srcId="{9CED3337-E116-4F4E-AA2D-AF9400C810EC}" destId="{11C65AB0-ED59-4717-9794-49E186B52540}" srcOrd="0" destOrd="0" presId="urn:microsoft.com/office/officeart/2005/8/layout/list1"/>
    <dgm:cxn modelId="{3B5C4FF4-76BD-4DE5-B2C3-9DC6375717B0}" type="presParOf" srcId="{11C65AB0-ED59-4717-9794-49E186B52540}" destId="{0391CBEA-9498-4B69-BE75-88C6FF691812}" srcOrd="0" destOrd="0" presId="urn:microsoft.com/office/officeart/2005/8/layout/list1"/>
    <dgm:cxn modelId="{4615ED7F-3A03-4D1E-9F45-A66868534FE5}" type="presParOf" srcId="{11C65AB0-ED59-4717-9794-49E186B52540}" destId="{CA320354-0EFE-4A8F-8F00-892BA5E668AE}" srcOrd="1" destOrd="0" presId="urn:microsoft.com/office/officeart/2005/8/layout/list1"/>
    <dgm:cxn modelId="{2CD7B43A-B6AA-4D0C-A52E-D1288BA7EBAE}" type="presParOf" srcId="{9CED3337-E116-4F4E-AA2D-AF9400C810EC}" destId="{7E5BD4FC-CDE3-450F-ADA4-0D581BF099A8}" srcOrd="1" destOrd="0" presId="urn:microsoft.com/office/officeart/2005/8/layout/list1"/>
    <dgm:cxn modelId="{95CE26A8-7DF3-4C6D-B79C-88331B28EB1B}" type="presParOf" srcId="{9CED3337-E116-4F4E-AA2D-AF9400C810EC}" destId="{ACD136E1-8B6D-45F6-9D0F-D2079F684B83}" srcOrd="2" destOrd="0" presId="urn:microsoft.com/office/officeart/2005/8/layout/list1"/>
    <dgm:cxn modelId="{9BDA2555-7667-4B04-AC4C-128316F3F75C}" type="presParOf" srcId="{9CED3337-E116-4F4E-AA2D-AF9400C810EC}" destId="{BA4451EE-FF5D-457E-843F-3A56C36EC70C}" srcOrd="3" destOrd="0" presId="urn:microsoft.com/office/officeart/2005/8/layout/list1"/>
    <dgm:cxn modelId="{84153EF2-75F6-43C2-B911-C5D2C8CAD59E}" type="presParOf" srcId="{9CED3337-E116-4F4E-AA2D-AF9400C810EC}" destId="{40DC2108-1826-4A44-A8CD-0C7F12A80048}" srcOrd="4" destOrd="0" presId="urn:microsoft.com/office/officeart/2005/8/layout/list1"/>
    <dgm:cxn modelId="{DC7DEB29-3853-462B-AE9F-0C933F0E4469}" type="presParOf" srcId="{40DC2108-1826-4A44-A8CD-0C7F12A80048}" destId="{6673F62D-C2EC-4F9F-907E-18ED916AC917}" srcOrd="0" destOrd="0" presId="urn:microsoft.com/office/officeart/2005/8/layout/list1"/>
    <dgm:cxn modelId="{88404A69-9207-47D7-9FFE-3AB72F76B87F}" type="presParOf" srcId="{40DC2108-1826-4A44-A8CD-0C7F12A80048}" destId="{077F14AA-EC3F-43E8-8C3A-21B2BCEC177D}" srcOrd="1" destOrd="0" presId="urn:microsoft.com/office/officeart/2005/8/layout/list1"/>
    <dgm:cxn modelId="{D5EB6659-5DD6-48D2-A5A6-881493463E18}" type="presParOf" srcId="{9CED3337-E116-4F4E-AA2D-AF9400C810EC}" destId="{0F643568-2D7F-4CC8-BDBA-02B4543F0C71}" srcOrd="5" destOrd="0" presId="urn:microsoft.com/office/officeart/2005/8/layout/list1"/>
    <dgm:cxn modelId="{CD0E0621-41B3-45A4-B2F3-2B9AB3405495}" type="presParOf" srcId="{9CED3337-E116-4F4E-AA2D-AF9400C810EC}" destId="{159039E3-4C03-47EE-83C3-7C63C9FB2F6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DBC10C-DA63-4DA3-B800-6B497D0C94BB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D9921CA-048A-42B3-B017-AA135C598983}">
      <dgm:prSet/>
      <dgm:spPr/>
      <dgm:t>
        <a:bodyPr/>
        <a:lstStyle/>
        <a:p>
          <a:r>
            <a:rPr lang="en-US"/>
            <a:t>It is not clocked</a:t>
          </a:r>
        </a:p>
      </dgm:t>
    </dgm:pt>
    <dgm:pt modelId="{20B4BCDA-E2B0-4E36-B600-A002A464A07B}" type="parTrans" cxnId="{C80D9D1D-E0E2-43C1-9920-890E6979D00A}">
      <dgm:prSet/>
      <dgm:spPr/>
      <dgm:t>
        <a:bodyPr/>
        <a:lstStyle/>
        <a:p>
          <a:endParaRPr lang="en-US"/>
        </a:p>
      </dgm:t>
    </dgm:pt>
    <dgm:pt modelId="{85D3BD42-5C34-46D8-93B7-C779EF4C4E90}" type="sibTrans" cxnId="{C80D9D1D-E0E2-43C1-9920-890E6979D00A}">
      <dgm:prSet/>
      <dgm:spPr/>
      <dgm:t>
        <a:bodyPr/>
        <a:lstStyle/>
        <a:p>
          <a:endParaRPr lang="en-US"/>
        </a:p>
      </dgm:t>
    </dgm:pt>
    <dgm:pt modelId="{5E0825C5-CA5E-4F72-B179-B255065D6CB0}">
      <dgm:prSet/>
      <dgm:spPr/>
      <dgm:t>
        <a:bodyPr/>
        <a:lstStyle/>
        <a:p>
          <a:r>
            <a:rPr lang="en-US"/>
            <a:t> It can accommodate a wide range of devices</a:t>
          </a:r>
        </a:p>
      </dgm:t>
    </dgm:pt>
    <dgm:pt modelId="{C01C6364-B365-40C4-BD70-07D3EF859889}" type="parTrans" cxnId="{D2D43B8D-F530-4F5C-88FF-D6BE91E51254}">
      <dgm:prSet/>
      <dgm:spPr/>
      <dgm:t>
        <a:bodyPr/>
        <a:lstStyle/>
        <a:p>
          <a:endParaRPr lang="en-US"/>
        </a:p>
      </dgm:t>
    </dgm:pt>
    <dgm:pt modelId="{F17AE302-570C-4C98-A745-113BC86EF7D2}" type="sibTrans" cxnId="{D2D43B8D-F530-4F5C-88FF-D6BE91E51254}">
      <dgm:prSet/>
      <dgm:spPr/>
      <dgm:t>
        <a:bodyPr/>
        <a:lstStyle/>
        <a:p>
          <a:endParaRPr lang="en-US"/>
        </a:p>
      </dgm:t>
    </dgm:pt>
    <dgm:pt modelId="{B443DFC1-1BD8-4ABD-9173-35895C1B67C2}">
      <dgm:prSet/>
      <dgm:spPr/>
      <dgm:t>
        <a:bodyPr/>
        <a:lstStyle/>
        <a:p>
          <a:r>
            <a:rPr lang="en-US"/>
            <a:t> It can be lengthened without worrying about clock skew</a:t>
          </a:r>
        </a:p>
      </dgm:t>
    </dgm:pt>
    <dgm:pt modelId="{68CDEC28-F209-4E7E-96E0-6182134098BB}" type="parTrans" cxnId="{4BAACB0C-255D-46BA-80A6-B0D8C0F5F8AB}">
      <dgm:prSet/>
      <dgm:spPr/>
      <dgm:t>
        <a:bodyPr/>
        <a:lstStyle/>
        <a:p>
          <a:endParaRPr lang="en-US"/>
        </a:p>
      </dgm:t>
    </dgm:pt>
    <dgm:pt modelId="{EE925973-6DD7-4A08-AC80-2319EFE4A2EC}" type="sibTrans" cxnId="{4BAACB0C-255D-46BA-80A6-B0D8C0F5F8AB}">
      <dgm:prSet/>
      <dgm:spPr/>
      <dgm:t>
        <a:bodyPr/>
        <a:lstStyle/>
        <a:p>
          <a:endParaRPr lang="en-US"/>
        </a:p>
      </dgm:t>
    </dgm:pt>
    <dgm:pt modelId="{F2962B2B-33AD-4F78-B897-FC6F512BEADA}">
      <dgm:prSet/>
      <dgm:spPr/>
      <dgm:t>
        <a:bodyPr/>
        <a:lstStyle/>
        <a:p>
          <a:r>
            <a:rPr lang="en-US"/>
            <a:t>It requires a handshaking protocol</a:t>
          </a:r>
        </a:p>
      </dgm:t>
    </dgm:pt>
    <dgm:pt modelId="{349978B6-87B3-463E-8422-F7C17652BF20}" type="parTrans" cxnId="{9BD0CB94-512C-4213-9C85-1BB55ACA59CA}">
      <dgm:prSet/>
      <dgm:spPr/>
      <dgm:t>
        <a:bodyPr/>
        <a:lstStyle/>
        <a:p>
          <a:endParaRPr lang="en-US"/>
        </a:p>
      </dgm:t>
    </dgm:pt>
    <dgm:pt modelId="{8AEF3B89-73FD-4CC1-B412-5249E807EC00}" type="sibTrans" cxnId="{9BD0CB94-512C-4213-9C85-1BB55ACA59CA}">
      <dgm:prSet/>
      <dgm:spPr/>
      <dgm:t>
        <a:bodyPr/>
        <a:lstStyle/>
        <a:p>
          <a:endParaRPr lang="en-US"/>
        </a:p>
      </dgm:t>
    </dgm:pt>
    <dgm:pt modelId="{545DC513-8AA9-4832-93FB-954D50ABB1D7}">
      <dgm:prSet phldr="0"/>
      <dgm:spPr/>
      <dgm:t>
        <a:bodyPr/>
        <a:lstStyle/>
        <a:p>
          <a:r>
            <a:rPr lang="en-US"/>
            <a:t>A bus that interconnects devices of a computer system where information transfers between devices are self-timed rather than controlled by a synchronizing clock signal. A connected device indicates its readiness for a transfer by activating a request signal. </a:t>
          </a:r>
        </a:p>
      </dgm:t>
    </dgm:pt>
    <dgm:pt modelId="{423F7668-8DAF-48D4-A2A4-912082064409}" type="parTrans" cxnId="{920803BF-BFD4-45F8-B870-638178D5B149}">
      <dgm:prSet/>
      <dgm:spPr/>
    </dgm:pt>
    <dgm:pt modelId="{6C32D5E8-D423-45BF-A6E2-53CBA1E2E512}" type="sibTrans" cxnId="{920803BF-BFD4-45F8-B870-638178D5B149}">
      <dgm:prSet/>
      <dgm:spPr/>
      <dgm:t>
        <a:bodyPr/>
        <a:lstStyle/>
        <a:p>
          <a:endParaRPr lang="en-US"/>
        </a:p>
      </dgm:t>
    </dgm:pt>
    <dgm:pt modelId="{9EA020D8-3AAD-4344-B312-C024EEF22AD8}" type="pres">
      <dgm:prSet presAssocID="{23DBC10C-DA63-4DA3-B800-6B497D0C94BB}" presName="vert0" presStyleCnt="0">
        <dgm:presLayoutVars>
          <dgm:dir/>
          <dgm:animOne val="branch"/>
          <dgm:animLvl val="lvl"/>
        </dgm:presLayoutVars>
      </dgm:prSet>
      <dgm:spPr/>
    </dgm:pt>
    <dgm:pt modelId="{411453C6-7F71-4523-9413-4E2249D5EE0C}" type="pres">
      <dgm:prSet presAssocID="{545DC513-8AA9-4832-93FB-954D50ABB1D7}" presName="thickLine" presStyleLbl="alignNode1" presStyleIdx="0" presStyleCnt="5"/>
      <dgm:spPr/>
    </dgm:pt>
    <dgm:pt modelId="{EADDF178-03C5-4570-B066-B11C59C2F4C1}" type="pres">
      <dgm:prSet presAssocID="{545DC513-8AA9-4832-93FB-954D50ABB1D7}" presName="horz1" presStyleCnt="0"/>
      <dgm:spPr/>
    </dgm:pt>
    <dgm:pt modelId="{564FFAE1-DBC3-45D4-BDE0-C155B7A3798B}" type="pres">
      <dgm:prSet presAssocID="{545DC513-8AA9-4832-93FB-954D50ABB1D7}" presName="tx1" presStyleLbl="revTx" presStyleIdx="0" presStyleCnt="5"/>
      <dgm:spPr/>
    </dgm:pt>
    <dgm:pt modelId="{225893D0-2C75-469F-819D-EB04417494FB}" type="pres">
      <dgm:prSet presAssocID="{545DC513-8AA9-4832-93FB-954D50ABB1D7}" presName="vert1" presStyleCnt="0"/>
      <dgm:spPr/>
    </dgm:pt>
    <dgm:pt modelId="{E95B9CD9-67F8-48C3-B516-4DB2BC622ECA}" type="pres">
      <dgm:prSet presAssocID="{BD9921CA-048A-42B3-B017-AA135C598983}" presName="thickLine" presStyleLbl="alignNode1" presStyleIdx="1" presStyleCnt="5"/>
      <dgm:spPr/>
    </dgm:pt>
    <dgm:pt modelId="{92987D20-86CE-4EA5-9D3C-50EBAD3119AF}" type="pres">
      <dgm:prSet presAssocID="{BD9921CA-048A-42B3-B017-AA135C598983}" presName="horz1" presStyleCnt="0"/>
      <dgm:spPr/>
    </dgm:pt>
    <dgm:pt modelId="{CC812D48-B48E-4678-8A2D-697D8EA0D989}" type="pres">
      <dgm:prSet presAssocID="{BD9921CA-048A-42B3-B017-AA135C598983}" presName="tx1" presStyleLbl="revTx" presStyleIdx="1" presStyleCnt="5"/>
      <dgm:spPr/>
    </dgm:pt>
    <dgm:pt modelId="{32346FCB-F55A-4E65-BBE9-AA1D2CDD1411}" type="pres">
      <dgm:prSet presAssocID="{BD9921CA-048A-42B3-B017-AA135C598983}" presName="vert1" presStyleCnt="0"/>
      <dgm:spPr/>
    </dgm:pt>
    <dgm:pt modelId="{07D15208-DADB-4147-8331-F79A55FD96D1}" type="pres">
      <dgm:prSet presAssocID="{5E0825C5-CA5E-4F72-B179-B255065D6CB0}" presName="thickLine" presStyleLbl="alignNode1" presStyleIdx="2" presStyleCnt="5"/>
      <dgm:spPr/>
    </dgm:pt>
    <dgm:pt modelId="{89D29DD9-9916-4E49-B2C7-22D5AC3DC5A8}" type="pres">
      <dgm:prSet presAssocID="{5E0825C5-CA5E-4F72-B179-B255065D6CB0}" presName="horz1" presStyleCnt="0"/>
      <dgm:spPr/>
    </dgm:pt>
    <dgm:pt modelId="{A9928664-E799-4366-A659-387DB721C2DB}" type="pres">
      <dgm:prSet presAssocID="{5E0825C5-CA5E-4F72-B179-B255065D6CB0}" presName="tx1" presStyleLbl="revTx" presStyleIdx="2" presStyleCnt="5"/>
      <dgm:spPr/>
    </dgm:pt>
    <dgm:pt modelId="{033218D2-613A-445D-BEAF-6CA578F7F221}" type="pres">
      <dgm:prSet presAssocID="{5E0825C5-CA5E-4F72-B179-B255065D6CB0}" presName="vert1" presStyleCnt="0"/>
      <dgm:spPr/>
    </dgm:pt>
    <dgm:pt modelId="{3572D082-594B-429A-854A-28E0AFE30E3E}" type="pres">
      <dgm:prSet presAssocID="{B443DFC1-1BD8-4ABD-9173-35895C1B67C2}" presName="thickLine" presStyleLbl="alignNode1" presStyleIdx="3" presStyleCnt="5"/>
      <dgm:spPr/>
    </dgm:pt>
    <dgm:pt modelId="{9A96FC88-2A14-4FB8-930B-50156902DC38}" type="pres">
      <dgm:prSet presAssocID="{B443DFC1-1BD8-4ABD-9173-35895C1B67C2}" presName="horz1" presStyleCnt="0"/>
      <dgm:spPr/>
    </dgm:pt>
    <dgm:pt modelId="{ADA1F515-5609-4D02-893D-61CF784D3637}" type="pres">
      <dgm:prSet presAssocID="{B443DFC1-1BD8-4ABD-9173-35895C1B67C2}" presName="tx1" presStyleLbl="revTx" presStyleIdx="3" presStyleCnt="5"/>
      <dgm:spPr/>
    </dgm:pt>
    <dgm:pt modelId="{133B9D1A-A4C6-47E9-8E61-5B5547984A65}" type="pres">
      <dgm:prSet presAssocID="{B443DFC1-1BD8-4ABD-9173-35895C1B67C2}" presName="vert1" presStyleCnt="0"/>
      <dgm:spPr/>
    </dgm:pt>
    <dgm:pt modelId="{BFD12345-3CD8-43B3-AAA9-CE2F19B6E6FD}" type="pres">
      <dgm:prSet presAssocID="{F2962B2B-33AD-4F78-B897-FC6F512BEADA}" presName="thickLine" presStyleLbl="alignNode1" presStyleIdx="4" presStyleCnt="5"/>
      <dgm:spPr/>
    </dgm:pt>
    <dgm:pt modelId="{27B8DF1E-1973-4462-B252-2A6BD69FD799}" type="pres">
      <dgm:prSet presAssocID="{F2962B2B-33AD-4F78-B897-FC6F512BEADA}" presName="horz1" presStyleCnt="0"/>
      <dgm:spPr/>
    </dgm:pt>
    <dgm:pt modelId="{2C55273B-D629-402D-871F-78A739AFEB8A}" type="pres">
      <dgm:prSet presAssocID="{F2962B2B-33AD-4F78-B897-FC6F512BEADA}" presName="tx1" presStyleLbl="revTx" presStyleIdx="4" presStyleCnt="5"/>
      <dgm:spPr/>
    </dgm:pt>
    <dgm:pt modelId="{E2995EE0-E0AC-457A-81E1-04CA22E663CB}" type="pres">
      <dgm:prSet presAssocID="{F2962B2B-33AD-4F78-B897-FC6F512BEADA}" presName="vert1" presStyleCnt="0"/>
      <dgm:spPr/>
    </dgm:pt>
  </dgm:ptLst>
  <dgm:cxnLst>
    <dgm:cxn modelId="{4BAACB0C-255D-46BA-80A6-B0D8C0F5F8AB}" srcId="{23DBC10C-DA63-4DA3-B800-6B497D0C94BB}" destId="{B443DFC1-1BD8-4ABD-9173-35895C1B67C2}" srcOrd="3" destOrd="0" parTransId="{68CDEC28-F209-4E7E-96E0-6182134098BB}" sibTransId="{EE925973-6DD7-4A08-AC80-2319EFE4A2EC}"/>
    <dgm:cxn modelId="{C80D9D1D-E0E2-43C1-9920-890E6979D00A}" srcId="{23DBC10C-DA63-4DA3-B800-6B497D0C94BB}" destId="{BD9921CA-048A-42B3-B017-AA135C598983}" srcOrd="1" destOrd="0" parTransId="{20B4BCDA-E2B0-4E36-B600-A002A464A07B}" sibTransId="{85D3BD42-5C34-46D8-93B7-C779EF4C4E90}"/>
    <dgm:cxn modelId="{1FC3E332-81FD-4EDD-AEAA-E202E32AF3B9}" type="presOf" srcId="{BD9921CA-048A-42B3-B017-AA135C598983}" destId="{CC812D48-B48E-4678-8A2D-697D8EA0D989}" srcOrd="0" destOrd="0" presId="urn:microsoft.com/office/officeart/2008/layout/LinedList"/>
    <dgm:cxn modelId="{8832605B-5F72-468B-B4FE-4E90D386D06E}" type="presOf" srcId="{5E0825C5-CA5E-4F72-B179-B255065D6CB0}" destId="{A9928664-E799-4366-A659-387DB721C2DB}" srcOrd="0" destOrd="0" presId="urn:microsoft.com/office/officeart/2008/layout/LinedList"/>
    <dgm:cxn modelId="{D9308541-047E-4FCE-9024-94171504C1D4}" type="presOf" srcId="{545DC513-8AA9-4832-93FB-954D50ABB1D7}" destId="{564FFAE1-DBC3-45D4-BDE0-C155B7A3798B}" srcOrd="0" destOrd="0" presId="urn:microsoft.com/office/officeart/2008/layout/LinedList"/>
    <dgm:cxn modelId="{3FB55068-A5ED-4CD0-B3A6-269C4BE90BAF}" type="presOf" srcId="{B443DFC1-1BD8-4ABD-9173-35895C1B67C2}" destId="{ADA1F515-5609-4D02-893D-61CF784D3637}" srcOrd="0" destOrd="0" presId="urn:microsoft.com/office/officeart/2008/layout/LinedList"/>
    <dgm:cxn modelId="{D2D43B8D-F530-4F5C-88FF-D6BE91E51254}" srcId="{23DBC10C-DA63-4DA3-B800-6B497D0C94BB}" destId="{5E0825C5-CA5E-4F72-B179-B255065D6CB0}" srcOrd="2" destOrd="0" parTransId="{C01C6364-B365-40C4-BD70-07D3EF859889}" sibTransId="{F17AE302-570C-4C98-A745-113BC86EF7D2}"/>
    <dgm:cxn modelId="{BC9F038F-2A02-4729-9084-31D2C43D6931}" type="presOf" srcId="{23DBC10C-DA63-4DA3-B800-6B497D0C94BB}" destId="{9EA020D8-3AAD-4344-B312-C024EEF22AD8}" srcOrd="0" destOrd="0" presId="urn:microsoft.com/office/officeart/2008/layout/LinedList"/>
    <dgm:cxn modelId="{9BD0CB94-512C-4213-9C85-1BB55ACA59CA}" srcId="{23DBC10C-DA63-4DA3-B800-6B497D0C94BB}" destId="{F2962B2B-33AD-4F78-B897-FC6F512BEADA}" srcOrd="4" destOrd="0" parTransId="{349978B6-87B3-463E-8422-F7C17652BF20}" sibTransId="{8AEF3B89-73FD-4CC1-B412-5249E807EC00}"/>
    <dgm:cxn modelId="{920803BF-BFD4-45F8-B870-638178D5B149}" srcId="{23DBC10C-DA63-4DA3-B800-6B497D0C94BB}" destId="{545DC513-8AA9-4832-93FB-954D50ABB1D7}" srcOrd="0" destOrd="0" parTransId="{423F7668-8DAF-48D4-A2A4-912082064409}" sibTransId="{6C32D5E8-D423-45BF-A6E2-53CBA1E2E512}"/>
    <dgm:cxn modelId="{E9713ECB-BAE1-42CA-9CBC-CE6F3E6DAEFA}" type="presOf" srcId="{F2962B2B-33AD-4F78-B897-FC6F512BEADA}" destId="{2C55273B-D629-402D-871F-78A739AFEB8A}" srcOrd="0" destOrd="0" presId="urn:microsoft.com/office/officeart/2008/layout/LinedList"/>
    <dgm:cxn modelId="{CE45517A-B048-4939-AF87-93B1401CAAAD}" type="presParOf" srcId="{9EA020D8-3AAD-4344-B312-C024EEF22AD8}" destId="{411453C6-7F71-4523-9413-4E2249D5EE0C}" srcOrd="0" destOrd="0" presId="urn:microsoft.com/office/officeart/2008/layout/LinedList"/>
    <dgm:cxn modelId="{CF532B04-71F7-4D43-9564-CEB1FA0A0A5D}" type="presParOf" srcId="{9EA020D8-3AAD-4344-B312-C024EEF22AD8}" destId="{EADDF178-03C5-4570-B066-B11C59C2F4C1}" srcOrd="1" destOrd="0" presId="urn:microsoft.com/office/officeart/2008/layout/LinedList"/>
    <dgm:cxn modelId="{541C4A6D-0A6F-45FE-8688-15A75DE387D1}" type="presParOf" srcId="{EADDF178-03C5-4570-B066-B11C59C2F4C1}" destId="{564FFAE1-DBC3-45D4-BDE0-C155B7A3798B}" srcOrd="0" destOrd="0" presId="urn:microsoft.com/office/officeart/2008/layout/LinedList"/>
    <dgm:cxn modelId="{4C82D8FC-F8E1-4127-A1F1-E0970C13E085}" type="presParOf" srcId="{EADDF178-03C5-4570-B066-B11C59C2F4C1}" destId="{225893D0-2C75-469F-819D-EB04417494FB}" srcOrd="1" destOrd="0" presId="urn:microsoft.com/office/officeart/2008/layout/LinedList"/>
    <dgm:cxn modelId="{F1086433-2482-4BF6-9EC4-7979FFC1A3A2}" type="presParOf" srcId="{9EA020D8-3AAD-4344-B312-C024EEF22AD8}" destId="{E95B9CD9-67F8-48C3-B516-4DB2BC622ECA}" srcOrd="2" destOrd="0" presId="urn:microsoft.com/office/officeart/2008/layout/LinedList"/>
    <dgm:cxn modelId="{B466A5FB-4938-4D82-AB0D-454CD1808101}" type="presParOf" srcId="{9EA020D8-3AAD-4344-B312-C024EEF22AD8}" destId="{92987D20-86CE-4EA5-9D3C-50EBAD3119AF}" srcOrd="3" destOrd="0" presId="urn:microsoft.com/office/officeart/2008/layout/LinedList"/>
    <dgm:cxn modelId="{B18E3995-5398-45F9-83B5-6BD974C1635E}" type="presParOf" srcId="{92987D20-86CE-4EA5-9D3C-50EBAD3119AF}" destId="{CC812D48-B48E-4678-8A2D-697D8EA0D989}" srcOrd="0" destOrd="0" presId="urn:microsoft.com/office/officeart/2008/layout/LinedList"/>
    <dgm:cxn modelId="{9E6C01B7-C217-440B-A947-C7E5AEA05CB3}" type="presParOf" srcId="{92987D20-86CE-4EA5-9D3C-50EBAD3119AF}" destId="{32346FCB-F55A-4E65-BBE9-AA1D2CDD1411}" srcOrd="1" destOrd="0" presId="urn:microsoft.com/office/officeart/2008/layout/LinedList"/>
    <dgm:cxn modelId="{6FB627FD-7F6B-43AA-AA35-6797428BFB54}" type="presParOf" srcId="{9EA020D8-3AAD-4344-B312-C024EEF22AD8}" destId="{07D15208-DADB-4147-8331-F79A55FD96D1}" srcOrd="4" destOrd="0" presId="urn:microsoft.com/office/officeart/2008/layout/LinedList"/>
    <dgm:cxn modelId="{42A4E583-F0B6-4B8D-925B-CD6FF2769DDE}" type="presParOf" srcId="{9EA020D8-3AAD-4344-B312-C024EEF22AD8}" destId="{89D29DD9-9916-4E49-B2C7-22D5AC3DC5A8}" srcOrd="5" destOrd="0" presId="urn:microsoft.com/office/officeart/2008/layout/LinedList"/>
    <dgm:cxn modelId="{39D4C92B-41EB-4364-8D2B-212B6BD82889}" type="presParOf" srcId="{89D29DD9-9916-4E49-B2C7-22D5AC3DC5A8}" destId="{A9928664-E799-4366-A659-387DB721C2DB}" srcOrd="0" destOrd="0" presId="urn:microsoft.com/office/officeart/2008/layout/LinedList"/>
    <dgm:cxn modelId="{0534F187-0CD7-4AB6-AB83-60F5EA8F813C}" type="presParOf" srcId="{89D29DD9-9916-4E49-B2C7-22D5AC3DC5A8}" destId="{033218D2-613A-445D-BEAF-6CA578F7F221}" srcOrd="1" destOrd="0" presId="urn:microsoft.com/office/officeart/2008/layout/LinedList"/>
    <dgm:cxn modelId="{1B59EEB2-0BAE-41A9-8141-C57B521998FC}" type="presParOf" srcId="{9EA020D8-3AAD-4344-B312-C024EEF22AD8}" destId="{3572D082-594B-429A-854A-28E0AFE30E3E}" srcOrd="6" destOrd="0" presId="urn:microsoft.com/office/officeart/2008/layout/LinedList"/>
    <dgm:cxn modelId="{B465A588-536A-40F9-817A-2DC6F3097D0A}" type="presParOf" srcId="{9EA020D8-3AAD-4344-B312-C024EEF22AD8}" destId="{9A96FC88-2A14-4FB8-930B-50156902DC38}" srcOrd="7" destOrd="0" presId="urn:microsoft.com/office/officeart/2008/layout/LinedList"/>
    <dgm:cxn modelId="{8B616BCC-0ACE-498D-ABD1-446B8E9382E5}" type="presParOf" srcId="{9A96FC88-2A14-4FB8-930B-50156902DC38}" destId="{ADA1F515-5609-4D02-893D-61CF784D3637}" srcOrd="0" destOrd="0" presId="urn:microsoft.com/office/officeart/2008/layout/LinedList"/>
    <dgm:cxn modelId="{FC7B86D7-A1FE-4DA2-AF59-7EB35AE0CC99}" type="presParOf" srcId="{9A96FC88-2A14-4FB8-930B-50156902DC38}" destId="{133B9D1A-A4C6-47E9-8E61-5B5547984A65}" srcOrd="1" destOrd="0" presId="urn:microsoft.com/office/officeart/2008/layout/LinedList"/>
    <dgm:cxn modelId="{6E8E90CC-3421-496A-BBCA-DC57913B6D96}" type="presParOf" srcId="{9EA020D8-3AAD-4344-B312-C024EEF22AD8}" destId="{BFD12345-3CD8-43B3-AAA9-CE2F19B6E6FD}" srcOrd="8" destOrd="0" presId="urn:microsoft.com/office/officeart/2008/layout/LinedList"/>
    <dgm:cxn modelId="{775EAE4A-B066-42F6-8386-316450FBA61F}" type="presParOf" srcId="{9EA020D8-3AAD-4344-B312-C024EEF22AD8}" destId="{27B8DF1E-1973-4462-B252-2A6BD69FD799}" srcOrd="9" destOrd="0" presId="urn:microsoft.com/office/officeart/2008/layout/LinedList"/>
    <dgm:cxn modelId="{AD1C578B-FD24-4326-A842-247EE010858B}" type="presParOf" srcId="{27B8DF1E-1973-4462-B252-2A6BD69FD799}" destId="{2C55273B-D629-402D-871F-78A739AFEB8A}" srcOrd="0" destOrd="0" presId="urn:microsoft.com/office/officeart/2008/layout/LinedList"/>
    <dgm:cxn modelId="{53DFAF22-A716-45D1-A185-94DC103060A3}" type="presParOf" srcId="{27B8DF1E-1973-4462-B252-2A6BD69FD799}" destId="{E2995EE0-E0AC-457A-81E1-04CA22E663C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136E1-8B6D-45F6-9D0F-D2079F684B83}">
      <dsp:nvSpPr>
        <dsp:cNvPr id="0" name=""/>
        <dsp:cNvSpPr/>
      </dsp:nvSpPr>
      <dsp:spPr>
        <a:xfrm>
          <a:off x="0" y="1730865"/>
          <a:ext cx="507682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20354-0EFE-4A8F-8F00-892BA5E668AE}">
      <dsp:nvSpPr>
        <dsp:cNvPr id="0" name=""/>
        <dsp:cNvSpPr/>
      </dsp:nvSpPr>
      <dsp:spPr>
        <a:xfrm>
          <a:off x="253841" y="1317585"/>
          <a:ext cx="3553778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Synchronous</a:t>
          </a:r>
          <a:r>
            <a:rPr lang="en-US" sz="2800" kern="1200" dirty="0">
              <a:latin typeface="Meiryo"/>
            </a:rPr>
            <a:t> bus</a:t>
          </a:r>
          <a:endParaRPr lang="en-US" sz="2800" kern="1200" dirty="0"/>
        </a:p>
      </dsp:txBody>
      <dsp:txXfrm>
        <a:off x="294190" y="1357934"/>
        <a:ext cx="3473080" cy="745862"/>
      </dsp:txXfrm>
    </dsp:sp>
    <dsp:sp modelId="{159039E3-4C03-47EE-83C3-7C63C9FB2F6E}">
      <dsp:nvSpPr>
        <dsp:cNvPr id="0" name=""/>
        <dsp:cNvSpPr/>
      </dsp:nvSpPr>
      <dsp:spPr>
        <a:xfrm>
          <a:off x="0" y="3000945"/>
          <a:ext cx="507682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548688"/>
              <a:satOff val="818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F14AA-EC3F-43E8-8C3A-21B2BCEC177D}">
      <dsp:nvSpPr>
        <dsp:cNvPr id="0" name=""/>
        <dsp:cNvSpPr/>
      </dsp:nvSpPr>
      <dsp:spPr>
        <a:xfrm>
          <a:off x="253841" y="2587665"/>
          <a:ext cx="3553778" cy="826560"/>
        </a:xfrm>
        <a:prstGeom prst="roundRect">
          <a:avLst/>
        </a:prstGeom>
        <a:solidFill>
          <a:schemeClr val="accent2">
            <a:hueOff val="-1548688"/>
            <a:satOff val="818"/>
            <a:lumOff val="5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Asynchronous bus</a:t>
          </a:r>
        </a:p>
      </dsp:txBody>
      <dsp:txXfrm>
        <a:off x="294190" y="2628014"/>
        <a:ext cx="3473080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453C6-7F71-4523-9413-4E2249D5EE0C}">
      <dsp:nvSpPr>
        <dsp:cNvPr id="0" name=""/>
        <dsp:cNvSpPr/>
      </dsp:nvSpPr>
      <dsp:spPr>
        <a:xfrm>
          <a:off x="0" y="562"/>
          <a:ext cx="453484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4FFAE1-DBC3-45D4-BDE0-C155B7A3798B}">
      <dsp:nvSpPr>
        <dsp:cNvPr id="0" name=""/>
        <dsp:cNvSpPr/>
      </dsp:nvSpPr>
      <dsp:spPr>
        <a:xfrm>
          <a:off x="0" y="562"/>
          <a:ext cx="4534840" cy="921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 bus that interconnects devices of a computer system where information transfers between devices are self-timed rather than controlled by a synchronizing clock signal. A connected device indicates its readiness for a transfer by activating a request signal. </a:t>
          </a:r>
        </a:p>
      </dsp:txBody>
      <dsp:txXfrm>
        <a:off x="0" y="562"/>
        <a:ext cx="4534840" cy="921527"/>
      </dsp:txXfrm>
    </dsp:sp>
    <dsp:sp modelId="{E95B9CD9-67F8-48C3-B516-4DB2BC622ECA}">
      <dsp:nvSpPr>
        <dsp:cNvPr id="0" name=""/>
        <dsp:cNvSpPr/>
      </dsp:nvSpPr>
      <dsp:spPr>
        <a:xfrm>
          <a:off x="0" y="922089"/>
          <a:ext cx="453484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812D48-B48E-4678-8A2D-697D8EA0D989}">
      <dsp:nvSpPr>
        <dsp:cNvPr id="0" name=""/>
        <dsp:cNvSpPr/>
      </dsp:nvSpPr>
      <dsp:spPr>
        <a:xfrm>
          <a:off x="0" y="922089"/>
          <a:ext cx="4534840" cy="921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It is not clocked</a:t>
          </a:r>
        </a:p>
      </dsp:txBody>
      <dsp:txXfrm>
        <a:off x="0" y="922089"/>
        <a:ext cx="4534840" cy="921527"/>
      </dsp:txXfrm>
    </dsp:sp>
    <dsp:sp modelId="{07D15208-DADB-4147-8331-F79A55FD96D1}">
      <dsp:nvSpPr>
        <dsp:cNvPr id="0" name=""/>
        <dsp:cNvSpPr/>
      </dsp:nvSpPr>
      <dsp:spPr>
        <a:xfrm>
          <a:off x="0" y="1843616"/>
          <a:ext cx="453484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28664-E799-4366-A659-387DB721C2DB}">
      <dsp:nvSpPr>
        <dsp:cNvPr id="0" name=""/>
        <dsp:cNvSpPr/>
      </dsp:nvSpPr>
      <dsp:spPr>
        <a:xfrm>
          <a:off x="0" y="1843616"/>
          <a:ext cx="4534840" cy="921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 It can accommodate a wide range of devices</a:t>
          </a:r>
        </a:p>
      </dsp:txBody>
      <dsp:txXfrm>
        <a:off x="0" y="1843616"/>
        <a:ext cx="4534840" cy="921527"/>
      </dsp:txXfrm>
    </dsp:sp>
    <dsp:sp modelId="{3572D082-594B-429A-854A-28E0AFE30E3E}">
      <dsp:nvSpPr>
        <dsp:cNvPr id="0" name=""/>
        <dsp:cNvSpPr/>
      </dsp:nvSpPr>
      <dsp:spPr>
        <a:xfrm>
          <a:off x="0" y="2765144"/>
          <a:ext cx="453484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A1F515-5609-4D02-893D-61CF784D3637}">
      <dsp:nvSpPr>
        <dsp:cNvPr id="0" name=""/>
        <dsp:cNvSpPr/>
      </dsp:nvSpPr>
      <dsp:spPr>
        <a:xfrm>
          <a:off x="0" y="2765144"/>
          <a:ext cx="4534840" cy="921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 It can be lengthened without worrying about clock skew</a:t>
          </a:r>
        </a:p>
      </dsp:txBody>
      <dsp:txXfrm>
        <a:off x="0" y="2765144"/>
        <a:ext cx="4534840" cy="921527"/>
      </dsp:txXfrm>
    </dsp:sp>
    <dsp:sp modelId="{BFD12345-3CD8-43B3-AAA9-CE2F19B6E6FD}">
      <dsp:nvSpPr>
        <dsp:cNvPr id="0" name=""/>
        <dsp:cNvSpPr/>
      </dsp:nvSpPr>
      <dsp:spPr>
        <a:xfrm>
          <a:off x="0" y="3686671"/>
          <a:ext cx="453484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55273B-D629-402D-871F-78A739AFEB8A}">
      <dsp:nvSpPr>
        <dsp:cNvPr id="0" name=""/>
        <dsp:cNvSpPr/>
      </dsp:nvSpPr>
      <dsp:spPr>
        <a:xfrm>
          <a:off x="0" y="3686671"/>
          <a:ext cx="4534840" cy="921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It requires a handshaking protocol</a:t>
          </a:r>
        </a:p>
      </dsp:txBody>
      <dsp:txXfrm>
        <a:off x="0" y="3686671"/>
        <a:ext cx="4534840" cy="921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5/30/2022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25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5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07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5/30/2022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4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5/30/2022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8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5/30/2022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7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5/30/2022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29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5/30/2022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5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5/30/2022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3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5/30/2022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1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79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52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erscience.chemeketa.edu/cs160Reader/ComputerArchitecture/Processor.html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integrationpatterns.com/patterns/messaging/ControlBus.html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A9B8B07-8F81-49AC-8835-B96E502AE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93" y="-287603"/>
            <a:ext cx="5216176" cy="319096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/>
            <a:r>
              <a:rPr lang="en-US" sz="3200" u="sng">
                <a:ea typeface="+mj-lt"/>
                <a:cs typeface="+mj-lt"/>
              </a:rPr>
              <a:t>Computer Organization and Architecture</a:t>
            </a:r>
            <a:endParaRPr lang="en-US"/>
          </a:p>
          <a:p>
            <a:pPr algn="ctr"/>
            <a:endParaRPr lang="en-US" sz="3200">
              <a:solidFill>
                <a:schemeClr val="tx1">
                  <a:lumMod val="75000"/>
                  <a:lumOff val="25000"/>
                </a:schemeClr>
              </a:solidFill>
              <a:latin typeface="Algerian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FCE32A8-9023-4233-8069-BD496439E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61367" y="4198146"/>
            <a:ext cx="2792336" cy="2659854"/>
          </a:xfrm>
          <a:custGeom>
            <a:avLst/>
            <a:gdLst>
              <a:gd name="connsiteX0" fmla="*/ 1597984 w 2792336"/>
              <a:gd name="connsiteY0" fmla="*/ 0 h 2659854"/>
              <a:gd name="connsiteX1" fmla="*/ 2100304 w 2792336"/>
              <a:gd name="connsiteY1" fmla="*/ 107774 h 2659854"/>
              <a:gd name="connsiteX2" fmla="*/ 2466663 w 2792336"/>
              <a:gd name="connsiteY2" fmla="*/ 398557 h 2659854"/>
              <a:gd name="connsiteX3" fmla="*/ 2792336 w 2792336"/>
              <a:gd name="connsiteY3" fmla="*/ 1428533 h 2659854"/>
              <a:gd name="connsiteX4" fmla="*/ 2647267 w 2792336"/>
              <a:gd name="connsiteY4" fmla="*/ 1850936 h 2659854"/>
              <a:gd name="connsiteX5" fmla="*/ 2217750 w 2792336"/>
              <a:gd name="connsiteY5" fmla="*/ 2244256 h 2659854"/>
              <a:gd name="connsiteX6" fmla="*/ 2123315 w 2792336"/>
              <a:gd name="connsiteY6" fmla="*/ 2319494 h 2659854"/>
              <a:gd name="connsiteX7" fmla="*/ 1642263 w 2792336"/>
              <a:gd name="connsiteY7" fmla="*/ 2638851 h 2659854"/>
              <a:gd name="connsiteX8" fmla="*/ 1581420 w 2792336"/>
              <a:gd name="connsiteY8" fmla="*/ 2659854 h 2659854"/>
              <a:gd name="connsiteX9" fmla="*/ 1036524 w 2792336"/>
              <a:gd name="connsiteY9" fmla="*/ 2659854 h 2659854"/>
              <a:gd name="connsiteX10" fmla="*/ 909297 w 2792336"/>
              <a:gd name="connsiteY10" fmla="*/ 2617352 h 2659854"/>
              <a:gd name="connsiteX11" fmla="*/ 325134 w 2792336"/>
              <a:gd name="connsiteY11" fmla="*/ 2082504 h 2659854"/>
              <a:gd name="connsiteX12" fmla="*/ 216197 w 2792336"/>
              <a:gd name="connsiteY12" fmla="*/ 1924942 h 2659854"/>
              <a:gd name="connsiteX13" fmla="*/ 0 w 2792336"/>
              <a:gd name="connsiteY13" fmla="*/ 1428533 h 2659854"/>
              <a:gd name="connsiteX14" fmla="*/ 130629 w 2792336"/>
              <a:gd name="connsiteY14" fmla="*/ 893920 h 2659854"/>
              <a:gd name="connsiteX15" fmla="*/ 490877 w 2792336"/>
              <a:gd name="connsiteY15" fmla="*/ 434543 h 2659854"/>
              <a:gd name="connsiteX16" fmla="*/ 1011713 w 2792336"/>
              <a:gd name="connsiteY16" fmla="*/ 115969 h 2659854"/>
              <a:gd name="connsiteX17" fmla="*/ 1597984 w 2792336"/>
              <a:gd name="connsiteY17" fmla="*/ 0 h 26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92336" h="2659854">
                <a:moveTo>
                  <a:pt x="1597984" y="0"/>
                </a:moveTo>
                <a:cubicBezTo>
                  <a:pt x="1781583" y="0"/>
                  <a:pt x="1950561" y="36294"/>
                  <a:pt x="2100304" y="107774"/>
                </a:cubicBezTo>
                <a:cubicBezTo>
                  <a:pt x="2240641" y="174816"/>
                  <a:pt x="2363899" y="272668"/>
                  <a:pt x="2466663" y="398557"/>
                </a:cubicBezTo>
                <a:cubicBezTo>
                  <a:pt x="2676688" y="655943"/>
                  <a:pt x="2792336" y="1021718"/>
                  <a:pt x="2792336" y="1428533"/>
                </a:cubicBezTo>
                <a:cubicBezTo>
                  <a:pt x="2792336" y="1590840"/>
                  <a:pt x="2747575" y="1721104"/>
                  <a:pt x="2647267" y="1850936"/>
                </a:cubicBezTo>
                <a:cubicBezTo>
                  <a:pt x="2542344" y="1986747"/>
                  <a:pt x="2384692" y="2111835"/>
                  <a:pt x="2217750" y="2244256"/>
                </a:cubicBezTo>
                <a:cubicBezTo>
                  <a:pt x="2186951" y="2268658"/>
                  <a:pt x="2155132" y="2293922"/>
                  <a:pt x="2123315" y="2319494"/>
                </a:cubicBezTo>
                <a:cubicBezTo>
                  <a:pt x="1945311" y="2462529"/>
                  <a:pt x="1797361" y="2574778"/>
                  <a:pt x="1642263" y="2638851"/>
                </a:cubicBezTo>
                <a:lnTo>
                  <a:pt x="1581420" y="2659854"/>
                </a:lnTo>
                <a:lnTo>
                  <a:pt x="1036524" y="2659854"/>
                </a:lnTo>
                <a:lnTo>
                  <a:pt x="909297" y="2617352"/>
                </a:lnTo>
                <a:cubicBezTo>
                  <a:pt x="689311" y="2525449"/>
                  <a:pt x="503138" y="2352322"/>
                  <a:pt x="325134" y="2082504"/>
                </a:cubicBezTo>
                <a:cubicBezTo>
                  <a:pt x="287863" y="2025998"/>
                  <a:pt x="251430" y="1974608"/>
                  <a:pt x="216197" y="1924942"/>
                </a:cubicBezTo>
                <a:cubicBezTo>
                  <a:pt x="70168" y="1719008"/>
                  <a:pt x="0" y="1611913"/>
                  <a:pt x="0" y="1428533"/>
                </a:cubicBezTo>
                <a:cubicBezTo>
                  <a:pt x="0" y="1246447"/>
                  <a:pt x="43982" y="1066577"/>
                  <a:pt x="130629" y="893920"/>
                </a:cubicBezTo>
                <a:cubicBezTo>
                  <a:pt x="215418" y="725019"/>
                  <a:pt x="336638" y="570416"/>
                  <a:pt x="490877" y="434543"/>
                </a:cubicBezTo>
                <a:cubicBezTo>
                  <a:pt x="642478" y="300951"/>
                  <a:pt x="822541" y="190776"/>
                  <a:pt x="1011713" y="115969"/>
                </a:cubicBezTo>
                <a:cubicBezTo>
                  <a:pt x="1205978" y="39006"/>
                  <a:pt x="1403299" y="0"/>
                  <a:pt x="1597984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0F97ED8-8309-4F86-B4AF-B4CE4380A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275" y="3985048"/>
            <a:ext cx="3193475" cy="2872953"/>
          </a:xfrm>
          <a:custGeom>
            <a:avLst/>
            <a:gdLst>
              <a:gd name="connsiteX0" fmla="*/ 1827545 w 3193475"/>
              <a:gd name="connsiteY0" fmla="*/ 0 h 2872953"/>
              <a:gd name="connsiteX1" fmla="*/ 2402028 w 3193475"/>
              <a:gd name="connsiteY1" fmla="*/ 124796 h 2872953"/>
              <a:gd name="connsiteX2" fmla="*/ 2821017 w 3193475"/>
              <a:gd name="connsiteY2" fmla="*/ 461508 h 2872953"/>
              <a:gd name="connsiteX3" fmla="*/ 3193475 w 3193475"/>
              <a:gd name="connsiteY3" fmla="*/ 1654162 h 2872953"/>
              <a:gd name="connsiteX4" fmla="*/ 3027565 w 3193475"/>
              <a:gd name="connsiteY4" fmla="*/ 2143282 h 2872953"/>
              <a:gd name="connsiteX5" fmla="*/ 2536346 w 3193475"/>
              <a:gd name="connsiteY5" fmla="*/ 2598725 h 2872953"/>
              <a:gd name="connsiteX6" fmla="*/ 2428344 w 3193475"/>
              <a:gd name="connsiteY6" fmla="*/ 2685847 h 2872953"/>
              <a:gd name="connsiteX7" fmla="*/ 2197829 w 3193475"/>
              <a:gd name="connsiteY7" fmla="*/ 2866199 h 2872953"/>
              <a:gd name="connsiteX8" fmla="*/ 2188094 w 3193475"/>
              <a:gd name="connsiteY8" fmla="*/ 2872953 h 2872953"/>
              <a:gd name="connsiteX9" fmla="*/ 777457 w 3193475"/>
              <a:gd name="connsiteY9" fmla="*/ 2872953 h 2872953"/>
              <a:gd name="connsiteX10" fmla="*/ 754702 w 3193475"/>
              <a:gd name="connsiteY10" fmla="*/ 2856756 h 2872953"/>
              <a:gd name="connsiteX11" fmla="*/ 371841 w 3193475"/>
              <a:gd name="connsiteY11" fmla="*/ 2411425 h 2872953"/>
              <a:gd name="connsiteX12" fmla="*/ 247255 w 3193475"/>
              <a:gd name="connsiteY12" fmla="*/ 2228976 h 2872953"/>
              <a:gd name="connsiteX13" fmla="*/ 0 w 3193475"/>
              <a:gd name="connsiteY13" fmla="*/ 1654162 h 2872953"/>
              <a:gd name="connsiteX14" fmla="*/ 149395 w 3193475"/>
              <a:gd name="connsiteY14" fmla="*/ 1035110 h 2872953"/>
              <a:gd name="connsiteX15" fmla="*/ 561394 w 3193475"/>
              <a:gd name="connsiteY15" fmla="*/ 503177 h 2872953"/>
              <a:gd name="connsiteX16" fmla="*/ 1157053 w 3193475"/>
              <a:gd name="connsiteY16" fmla="*/ 134285 h 2872953"/>
              <a:gd name="connsiteX17" fmla="*/ 1827545 w 3193475"/>
              <a:gd name="connsiteY17" fmla="*/ 0 h 287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93475" h="2872953">
                <a:moveTo>
                  <a:pt x="1827545" y="0"/>
                </a:moveTo>
                <a:cubicBezTo>
                  <a:pt x="2037520" y="0"/>
                  <a:pt x="2230773" y="42027"/>
                  <a:pt x="2402028" y="124796"/>
                </a:cubicBezTo>
                <a:cubicBezTo>
                  <a:pt x="2562524" y="202427"/>
                  <a:pt x="2703490" y="315735"/>
                  <a:pt x="2821017" y="461508"/>
                </a:cubicBezTo>
                <a:cubicBezTo>
                  <a:pt x="3061214" y="759545"/>
                  <a:pt x="3193475" y="1183094"/>
                  <a:pt x="3193475" y="1654162"/>
                </a:cubicBezTo>
                <a:cubicBezTo>
                  <a:pt x="3193475" y="1842105"/>
                  <a:pt x="3142283" y="1992944"/>
                  <a:pt x="3027565" y="2143282"/>
                </a:cubicBezTo>
                <a:cubicBezTo>
                  <a:pt x="2907570" y="2300544"/>
                  <a:pt x="2727269" y="2445389"/>
                  <a:pt x="2536346" y="2598725"/>
                </a:cubicBezTo>
                <a:cubicBezTo>
                  <a:pt x="2501122" y="2626981"/>
                  <a:pt x="2464732" y="2656236"/>
                  <a:pt x="2428344" y="2685847"/>
                </a:cubicBezTo>
                <a:cubicBezTo>
                  <a:pt x="2346914" y="2752098"/>
                  <a:pt x="2270983" y="2812645"/>
                  <a:pt x="2197829" y="2866199"/>
                </a:cubicBezTo>
                <a:lnTo>
                  <a:pt x="2188094" y="2872953"/>
                </a:lnTo>
                <a:lnTo>
                  <a:pt x="777457" y="2872953"/>
                </a:lnTo>
                <a:lnTo>
                  <a:pt x="754702" y="2856756"/>
                </a:lnTo>
                <a:cubicBezTo>
                  <a:pt x="619495" y="2746040"/>
                  <a:pt x="493987" y="2598886"/>
                  <a:pt x="371841" y="2411425"/>
                </a:cubicBezTo>
                <a:cubicBezTo>
                  <a:pt x="329216" y="2345995"/>
                  <a:pt x="287550" y="2286487"/>
                  <a:pt x="247255" y="2228976"/>
                </a:cubicBezTo>
                <a:cubicBezTo>
                  <a:pt x="80248" y="1990517"/>
                  <a:pt x="0" y="1866507"/>
                  <a:pt x="0" y="1654162"/>
                </a:cubicBezTo>
                <a:cubicBezTo>
                  <a:pt x="0" y="1443317"/>
                  <a:pt x="50301" y="1235038"/>
                  <a:pt x="149395" y="1035110"/>
                </a:cubicBezTo>
                <a:cubicBezTo>
                  <a:pt x="246364" y="839532"/>
                  <a:pt x="384999" y="660510"/>
                  <a:pt x="561394" y="503177"/>
                </a:cubicBezTo>
                <a:cubicBezTo>
                  <a:pt x="734774" y="348485"/>
                  <a:pt x="940705" y="220908"/>
                  <a:pt x="1157053" y="134285"/>
                </a:cubicBezTo>
                <a:cubicBezTo>
                  <a:pt x="1379225" y="45167"/>
                  <a:pt x="1604893" y="0"/>
                  <a:pt x="1827545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9579F2F-A4FB-4FC7-879A-E4EAAD7C8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4888754" cy="4754698"/>
          </a:xfrm>
          <a:custGeom>
            <a:avLst/>
            <a:gdLst>
              <a:gd name="connsiteX0" fmla="*/ 1882710 w 4888754"/>
              <a:gd name="connsiteY0" fmla="*/ 0 h 4754698"/>
              <a:gd name="connsiteX1" fmla="*/ 3440958 w 4888754"/>
              <a:gd name="connsiteY1" fmla="*/ 0 h 4754698"/>
              <a:gd name="connsiteX2" fmla="*/ 3621403 w 4888754"/>
              <a:gd name="connsiteY2" fmla="*/ 72249 h 4754698"/>
              <a:gd name="connsiteX3" fmla="*/ 4292333 w 4888754"/>
              <a:gd name="connsiteY3" fmla="*/ 597829 h 4754698"/>
              <a:gd name="connsiteX4" fmla="*/ 4888754 w 4888754"/>
              <a:gd name="connsiteY4" fmla="*/ 2459471 h 4754698"/>
              <a:gd name="connsiteX5" fmla="*/ 4623081 w 4888754"/>
              <a:gd name="connsiteY5" fmla="*/ 3222950 h 4754698"/>
              <a:gd name="connsiteX6" fmla="*/ 3836488 w 4888754"/>
              <a:gd name="connsiteY6" fmla="*/ 3933860 h 4754698"/>
              <a:gd name="connsiteX7" fmla="*/ 3663543 w 4888754"/>
              <a:gd name="connsiteY7" fmla="*/ 4069850 h 4754698"/>
              <a:gd name="connsiteX8" fmla="*/ 2242449 w 4888754"/>
              <a:gd name="connsiteY8" fmla="*/ 4754698 h 4754698"/>
              <a:gd name="connsiteX9" fmla="*/ 370446 w 4888754"/>
              <a:gd name="connsiteY9" fmla="*/ 3641499 h 4754698"/>
              <a:gd name="connsiteX10" fmla="*/ 170945 w 4888754"/>
              <a:gd name="connsiteY10" fmla="*/ 3356711 h 4754698"/>
              <a:gd name="connsiteX11" fmla="*/ 77151 w 4888754"/>
              <a:gd name="connsiteY11" fmla="*/ 3224886 h 4754698"/>
              <a:gd name="connsiteX12" fmla="*/ 0 w 4888754"/>
              <a:gd name="connsiteY12" fmla="*/ 3111593 h 4754698"/>
              <a:gd name="connsiteX13" fmla="*/ 0 w 4888754"/>
              <a:gd name="connsiteY13" fmla="*/ 1525442 h 4754698"/>
              <a:gd name="connsiteX14" fmla="*/ 14241 w 4888754"/>
              <a:gd name="connsiteY14" fmla="*/ 1493178 h 4754698"/>
              <a:gd name="connsiteX15" fmla="*/ 673980 w 4888754"/>
              <a:gd name="connsiteY15" fmla="*/ 662872 h 4754698"/>
              <a:gd name="connsiteX16" fmla="*/ 1627813 w 4888754"/>
              <a:gd name="connsiteY16" fmla="*/ 87060 h 475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8754" h="4754698">
                <a:moveTo>
                  <a:pt x="1882710" y="0"/>
                </a:moveTo>
                <a:lnTo>
                  <a:pt x="3440958" y="0"/>
                </a:lnTo>
                <a:lnTo>
                  <a:pt x="3621403" y="72249"/>
                </a:lnTo>
                <a:cubicBezTo>
                  <a:pt x="3878407" y="193425"/>
                  <a:pt x="4104136" y="370289"/>
                  <a:pt x="4292333" y="597829"/>
                </a:cubicBezTo>
                <a:cubicBezTo>
                  <a:pt x="4676963" y="1063043"/>
                  <a:pt x="4888754" y="1724169"/>
                  <a:pt x="4888754" y="2459471"/>
                </a:cubicBezTo>
                <a:cubicBezTo>
                  <a:pt x="4888754" y="2752835"/>
                  <a:pt x="4806780" y="2988283"/>
                  <a:pt x="4623081" y="3222950"/>
                </a:cubicBezTo>
                <a:cubicBezTo>
                  <a:pt x="4430933" y="3468423"/>
                  <a:pt x="4142214" y="3694515"/>
                  <a:pt x="3836488" y="3933860"/>
                </a:cubicBezTo>
                <a:cubicBezTo>
                  <a:pt x="3780082" y="3977965"/>
                  <a:pt x="3721812" y="4023630"/>
                  <a:pt x="3663543" y="4069850"/>
                </a:cubicBezTo>
                <a:cubicBezTo>
                  <a:pt x="3141962" y="4483500"/>
                  <a:pt x="2761284" y="4754698"/>
                  <a:pt x="2242449" y="4754698"/>
                </a:cubicBezTo>
                <a:cubicBezTo>
                  <a:pt x="1451903" y="4754698"/>
                  <a:pt x="892027" y="4421796"/>
                  <a:pt x="370446" y="3641499"/>
                </a:cubicBezTo>
                <a:cubicBezTo>
                  <a:pt x="302191" y="3539368"/>
                  <a:pt x="235470" y="3446482"/>
                  <a:pt x="170945" y="3356711"/>
                </a:cubicBezTo>
                <a:cubicBezTo>
                  <a:pt x="137517" y="3310184"/>
                  <a:pt x="106259" y="3266449"/>
                  <a:pt x="77151" y="3224886"/>
                </a:cubicBezTo>
                <a:lnTo>
                  <a:pt x="0" y="3111593"/>
                </a:lnTo>
                <a:lnTo>
                  <a:pt x="0" y="1525442"/>
                </a:lnTo>
                <a:lnTo>
                  <a:pt x="14241" y="1493178"/>
                </a:lnTo>
                <a:cubicBezTo>
                  <a:pt x="169519" y="1187896"/>
                  <a:pt x="391516" y="908457"/>
                  <a:pt x="673980" y="662872"/>
                </a:cubicBezTo>
                <a:cubicBezTo>
                  <a:pt x="951614" y="421410"/>
                  <a:pt x="1281372" y="222271"/>
                  <a:pt x="1627813" y="8706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19666C0-D5A3-44A4-B225-389ABCB9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5104070" cy="4929100"/>
          </a:xfrm>
          <a:custGeom>
            <a:avLst/>
            <a:gdLst>
              <a:gd name="connsiteX0" fmla="*/ 1377974 w 5104070"/>
              <a:gd name="connsiteY0" fmla="*/ 0 h 4929100"/>
              <a:gd name="connsiteX1" fmla="*/ 3932034 w 5104070"/>
              <a:gd name="connsiteY1" fmla="*/ 0 h 4929100"/>
              <a:gd name="connsiteX2" fmla="*/ 3937299 w 5104070"/>
              <a:gd name="connsiteY2" fmla="*/ 2843 h 4929100"/>
              <a:gd name="connsiteX3" fmla="*/ 4460064 w 5104070"/>
              <a:gd name="connsiteY3" fmla="*/ 459139 h 4929100"/>
              <a:gd name="connsiteX4" fmla="*/ 5104070 w 5104070"/>
              <a:gd name="connsiteY4" fmla="*/ 2460998 h 4929100"/>
              <a:gd name="connsiteX5" fmla="*/ 4817201 w 5104070"/>
              <a:gd name="connsiteY5" fmla="*/ 3281981 h 4929100"/>
              <a:gd name="connsiteX6" fmla="*/ 3967850 w 5104070"/>
              <a:gd name="connsiteY6" fmla="*/ 4046437 h 4929100"/>
              <a:gd name="connsiteX7" fmla="*/ 3781107 w 5104070"/>
              <a:gd name="connsiteY7" fmla="*/ 4192670 h 4929100"/>
              <a:gd name="connsiteX8" fmla="*/ 2246633 w 5104070"/>
              <a:gd name="connsiteY8" fmla="*/ 4929100 h 4929100"/>
              <a:gd name="connsiteX9" fmla="*/ 225276 w 5104070"/>
              <a:gd name="connsiteY9" fmla="*/ 3732056 h 4929100"/>
              <a:gd name="connsiteX10" fmla="*/ 9858 w 5104070"/>
              <a:gd name="connsiteY10" fmla="*/ 3425818 h 4929100"/>
              <a:gd name="connsiteX11" fmla="*/ 0 w 5104070"/>
              <a:gd name="connsiteY11" fmla="*/ 3412020 h 4929100"/>
              <a:gd name="connsiteX12" fmla="*/ 0 w 5104070"/>
              <a:gd name="connsiteY12" fmla="*/ 1153046 h 4929100"/>
              <a:gd name="connsiteX13" fmla="*/ 145339 w 5104070"/>
              <a:gd name="connsiteY13" fmla="*/ 951430 h 4929100"/>
              <a:gd name="connsiteX14" fmla="*/ 553026 w 5104070"/>
              <a:gd name="connsiteY14" fmla="*/ 529081 h 4929100"/>
              <a:gd name="connsiteX15" fmla="*/ 1306374 w 5104070"/>
              <a:gd name="connsiteY15" fmla="*/ 31471 h 49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04070" h="4929100">
                <a:moveTo>
                  <a:pt x="1377974" y="0"/>
                </a:moveTo>
                <a:lnTo>
                  <a:pt x="3932034" y="0"/>
                </a:lnTo>
                <a:lnTo>
                  <a:pt x="3937299" y="2843"/>
                </a:lnTo>
                <a:cubicBezTo>
                  <a:pt x="4132450" y="122773"/>
                  <a:pt x="4307655" y="275630"/>
                  <a:pt x="4460064" y="459139"/>
                </a:cubicBezTo>
                <a:cubicBezTo>
                  <a:pt x="4875381" y="959392"/>
                  <a:pt x="5104070" y="1670314"/>
                  <a:pt x="5104070" y="2460998"/>
                </a:cubicBezTo>
                <a:cubicBezTo>
                  <a:pt x="5104070" y="2776458"/>
                  <a:pt x="5015557" y="3029640"/>
                  <a:pt x="4817201" y="3281981"/>
                </a:cubicBezTo>
                <a:cubicBezTo>
                  <a:pt x="4609722" y="3545944"/>
                  <a:pt x="4297968" y="3789065"/>
                  <a:pt x="3967850" y="4046437"/>
                </a:cubicBezTo>
                <a:cubicBezTo>
                  <a:pt x="3906945" y="4093864"/>
                  <a:pt x="3844025" y="4142969"/>
                  <a:pt x="3781107" y="4192670"/>
                </a:cubicBezTo>
                <a:cubicBezTo>
                  <a:pt x="3217912" y="4637475"/>
                  <a:pt x="2806863" y="4929100"/>
                  <a:pt x="2246633" y="4929100"/>
                </a:cubicBezTo>
                <a:cubicBezTo>
                  <a:pt x="1393015" y="4929100"/>
                  <a:pt x="788471" y="4571125"/>
                  <a:pt x="225276" y="3732056"/>
                </a:cubicBezTo>
                <a:cubicBezTo>
                  <a:pt x="151575" y="3622232"/>
                  <a:pt x="79531" y="3522350"/>
                  <a:pt x="9858" y="3425818"/>
                </a:cubicBezTo>
                <a:lnTo>
                  <a:pt x="0" y="3412020"/>
                </a:lnTo>
                <a:lnTo>
                  <a:pt x="0" y="1153046"/>
                </a:lnTo>
                <a:lnTo>
                  <a:pt x="145339" y="951430"/>
                </a:lnTo>
                <a:cubicBezTo>
                  <a:pt x="264349" y="802264"/>
                  <a:pt x="400526" y="661122"/>
                  <a:pt x="553026" y="529081"/>
                </a:cubicBezTo>
                <a:cubicBezTo>
                  <a:pt x="777865" y="334344"/>
                  <a:pt x="1034363" y="165207"/>
                  <a:pt x="1306374" y="3147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5C39B2B1-FC71-2769-79E5-32CED6D63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56" r="-2" b="515"/>
          <a:stretch/>
        </p:blipFill>
        <p:spPr>
          <a:xfrm>
            <a:off x="106515" y="173407"/>
            <a:ext cx="4629257" cy="4371297"/>
          </a:xfrm>
          <a:custGeom>
            <a:avLst/>
            <a:gdLst/>
            <a:ahLst/>
            <a:cxnLst/>
            <a:rect l="l" t="t" r="r" b="b"/>
            <a:pathLst>
              <a:path w="4473682" h="4266789">
                <a:moveTo>
                  <a:pt x="2560175" y="0"/>
                </a:moveTo>
                <a:cubicBezTo>
                  <a:pt x="2854325" y="0"/>
                  <a:pt x="3125049" y="57389"/>
                  <a:pt x="3364958" y="170416"/>
                </a:cubicBezTo>
                <a:cubicBezTo>
                  <a:pt x="3589795" y="276424"/>
                  <a:pt x="3787271" y="431151"/>
                  <a:pt x="3951911" y="630212"/>
                </a:cubicBezTo>
                <a:cubicBezTo>
                  <a:pt x="4288400" y="1037198"/>
                  <a:pt x="4473682" y="1615574"/>
                  <a:pt x="4473682" y="2258843"/>
                </a:cubicBezTo>
                <a:cubicBezTo>
                  <a:pt x="4473682" y="2515488"/>
                  <a:pt x="4401969" y="2721466"/>
                  <a:pt x="4241263" y="2926761"/>
                </a:cubicBezTo>
                <a:cubicBezTo>
                  <a:pt x="4073163" y="3141510"/>
                  <a:pt x="3820582" y="3339304"/>
                  <a:pt x="3553122" y="3548691"/>
                </a:cubicBezTo>
                <a:cubicBezTo>
                  <a:pt x="3503777" y="3587276"/>
                  <a:pt x="3452799" y="3627225"/>
                  <a:pt x="3401823" y="3667660"/>
                </a:cubicBezTo>
                <a:cubicBezTo>
                  <a:pt x="2945526" y="4029535"/>
                  <a:pt x="2612496" y="4266789"/>
                  <a:pt x="2158600" y="4266789"/>
                </a:cubicBezTo>
                <a:cubicBezTo>
                  <a:pt x="1467002" y="4266789"/>
                  <a:pt x="977203" y="3975555"/>
                  <a:pt x="520906" y="3292923"/>
                </a:cubicBezTo>
                <a:cubicBezTo>
                  <a:pt x="461194" y="3203574"/>
                  <a:pt x="402824" y="3122315"/>
                  <a:pt x="346375" y="3043781"/>
                </a:cubicBezTo>
                <a:cubicBezTo>
                  <a:pt x="112418" y="2718152"/>
                  <a:pt x="0" y="2548810"/>
                  <a:pt x="0" y="2258843"/>
                </a:cubicBezTo>
                <a:cubicBezTo>
                  <a:pt x="0" y="1970923"/>
                  <a:pt x="70465" y="1686507"/>
                  <a:pt x="209284" y="1413494"/>
                </a:cubicBezTo>
                <a:cubicBezTo>
                  <a:pt x="345127" y="1146423"/>
                  <a:pt x="539338" y="901960"/>
                  <a:pt x="786447" y="687114"/>
                </a:cubicBezTo>
                <a:cubicBezTo>
                  <a:pt x="1029332" y="475874"/>
                  <a:pt x="1317816" y="301661"/>
                  <a:pt x="1620894" y="183373"/>
                </a:cubicBezTo>
                <a:cubicBezTo>
                  <a:pt x="1932132" y="61678"/>
                  <a:pt x="2248266" y="0"/>
                  <a:pt x="2560175" y="0"/>
                </a:cubicBezTo>
                <a:close/>
              </a:path>
            </a:pathLst>
          </a:cu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15E655C-898A-48D1-A2C9-53B3FCA9A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9928" y="4094328"/>
            <a:ext cx="2982935" cy="2763672"/>
          </a:xfrm>
          <a:custGeom>
            <a:avLst/>
            <a:gdLst>
              <a:gd name="connsiteX0" fmla="*/ 1707059 w 2982935"/>
              <a:gd name="connsiteY0" fmla="*/ 0 h 2763672"/>
              <a:gd name="connsiteX1" fmla="*/ 2243667 w 2982935"/>
              <a:gd name="connsiteY1" fmla="*/ 117307 h 2763672"/>
              <a:gd name="connsiteX2" fmla="*/ 2635032 w 2982935"/>
              <a:gd name="connsiteY2" fmla="*/ 433812 h 2763672"/>
              <a:gd name="connsiteX3" fmla="*/ 2982935 w 2982935"/>
              <a:gd name="connsiteY3" fmla="*/ 1554893 h 2763672"/>
              <a:gd name="connsiteX4" fmla="*/ 2827963 w 2982935"/>
              <a:gd name="connsiteY4" fmla="*/ 2014661 h 2763672"/>
              <a:gd name="connsiteX5" fmla="*/ 2369129 w 2982935"/>
              <a:gd name="connsiteY5" fmla="*/ 2442771 h 2763672"/>
              <a:gd name="connsiteX6" fmla="*/ 2268247 w 2982935"/>
              <a:gd name="connsiteY6" fmla="*/ 2524664 h 2763672"/>
              <a:gd name="connsiteX7" fmla="*/ 2052930 w 2982935"/>
              <a:gd name="connsiteY7" fmla="*/ 2694193 h 2763672"/>
              <a:gd name="connsiteX8" fmla="*/ 1953421 w 2982935"/>
              <a:gd name="connsiteY8" fmla="*/ 2763672 h 2763672"/>
              <a:gd name="connsiteX9" fmla="*/ 814328 w 2982935"/>
              <a:gd name="connsiteY9" fmla="*/ 2763672 h 2763672"/>
              <a:gd name="connsiteX10" fmla="*/ 704946 w 2982935"/>
              <a:gd name="connsiteY10" fmla="*/ 2685317 h 2763672"/>
              <a:gd name="connsiteX11" fmla="*/ 347327 w 2982935"/>
              <a:gd name="connsiteY11" fmla="*/ 2266711 h 2763672"/>
              <a:gd name="connsiteX12" fmla="*/ 230954 w 2982935"/>
              <a:gd name="connsiteY12" fmla="*/ 2095212 h 2763672"/>
              <a:gd name="connsiteX13" fmla="*/ 0 w 2982935"/>
              <a:gd name="connsiteY13" fmla="*/ 1554893 h 2763672"/>
              <a:gd name="connsiteX14" fmla="*/ 139546 w 2982935"/>
              <a:gd name="connsiteY14" fmla="*/ 972991 h 2763672"/>
              <a:gd name="connsiteX15" fmla="*/ 524383 w 2982935"/>
              <a:gd name="connsiteY15" fmla="*/ 472981 h 2763672"/>
              <a:gd name="connsiteX16" fmla="*/ 1080770 w 2982935"/>
              <a:gd name="connsiteY16" fmla="*/ 126226 h 2763672"/>
              <a:gd name="connsiteX17" fmla="*/ 1707059 w 2982935"/>
              <a:gd name="connsiteY17" fmla="*/ 0 h 276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82935" h="2763672">
                <a:moveTo>
                  <a:pt x="1707059" y="0"/>
                </a:moveTo>
                <a:cubicBezTo>
                  <a:pt x="1903190" y="0"/>
                  <a:pt x="2083702" y="39504"/>
                  <a:pt x="2243667" y="117307"/>
                </a:cubicBezTo>
                <a:cubicBezTo>
                  <a:pt x="2393582" y="190279"/>
                  <a:pt x="2525254" y="296787"/>
                  <a:pt x="2635032" y="433812"/>
                </a:cubicBezTo>
                <a:cubicBezTo>
                  <a:pt x="2859393" y="713964"/>
                  <a:pt x="2982935" y="1112094"/>
                  <a:pt x="2982935" y="1554893"/>
                </a:cubicBezTo>
                <a:cubicBezTo>
                  <a:pt x="2982935" y="1731557"/>
                  <a:pt x="2935118" y="1873344"/>
                  <a:pt x="2827963" y="2014661"/>
                </a:cubicBezTo>
                <a:cubicBezTo>
                  <a:pt x="2715879" y="2162485"/>
                  <a:pt x="2547465" y="2298637"/>
                  <a:pt x="2369129" y="2442771"/>
                </a:cubicBezTo>
                <a:cubicBezTo>
                  <a:pt x="2336227" y="2469331"/>
                  <a:pt x="2302237" y="2496831"/>
                  <a:pt x="2268247" y="2524664"/>
                </a:cubicBezTo>
                <a:cubicBezTo>
                  <a:pt x="2192186" y="2586939"/>
                  <a:pt x="2121261" y="2643853"/>
                  <a:pt x="2052930" y="2694193"/>
                </a:cubicBezTo>
                <a:lnTo>
                  <a:pt x="1953421" y="2763672"/>
                </a:lnTo>
                <a:lnTo>
                  <a:pt x="814328" y="2763672"/>
                </a:lnTo>
                <a:lnTo>
                  <a:pt x="704946" y="2685317"/>
                </a:lnTo>
                <a:cubicBezTo>
                  <a:pt x="578653" y="2581245"/>
                  <a:pt x="461419" y="2442922"/>
                  <a:pt x="347327" y="2266711"/>
                </a:cubicBezTo>
                <a:cubicBezTo>
                  <a:pt x="307512" y="2205208"/>
                  <a:pt x="268593" y="2149271"/>
                  <a:pt x="230954" y="2095212"/>
                </a:cubicBezTo>
                <a:cubicBezTo>
                  <a:pt x="74958" y="1871063"/>
                  <a:pt x="0" y="1754495"/>
                  <a:pt x="0" y="1554893"/>
                </a:cubicBezTo>
                <a:cubicBezTo>
                  <a:pt x="0" y="1356701"/>
                  <a:pt x="46984" y="1160921"/>
                  <a:pt x="139546" y="972991"/>
                </a:cubicBezTo>
                <a:cubicBezTo>
                  <a:pt x="230122" y="789150"/>
                  <a:pt x="359617" y="620872"/>
                  <a:pt x="524383" y="472981"/>
                </a:cubicBezTo>
                <a:cubicBezTo>
                  <a:pt x="686332" y="327572"/>
                  <a:pt x="878686" y="207651"/>
                  <a:pt x="1080770" y="126226"/>
                </a:cubicBezTo>
                <a:cubicBezTo>
                  <a:pt x="1288295" y="42456"/>
                  <a:pt x="1499085" y="0"/>
                  <a:pt x="170705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44491" y="3655171"/>
            <a:ext cx="4918525" cy="2276098"/>
          </a:xfrm>
        </p:spPr>
        <p:txBody>
          <a:bodyPr vert="horz" lIns="109728" tIns="109728" rIns="109728" bIns="91440" rtlCol="0" anchor="t">
            <a:noAutofit/>
          </a:bodyPr>
          <a:lstStyle/>
          <a:p>
            <a:r>
              <a:rPr lang="en-US" sz="1050" dirty="0"/>
              <a:t>By-CHANDANA MN</a:t>
            </a:r>
            <a:endParaRPr lang="en-US" sz="1050">
              <a:ea typeface="Meiryo"/>
            </a:endParaRPr>
          </a:p>
          <a:p>
            <a:r>
              <a:rPr lang="en-US" sz="1050" dirty="0"/>
              <a:t>      20030141CSE060</a:t>
            </a:r>
            <a:endParaRPr lang="en-US" sz="1050">
              <a:ea typeface="Meiryo"/>
            </a:endParaRPr>
          </a:p>
          <a:p>
            <a:r>
              <a:rPr lang="en-US" sz="1050" dirty="0"/>
              <a:t>     </a:t>
            </a:r>
            <a:br>
              <a:rPr lang="en-US" sz="1050" dirty="0"/>
            </a:br>
            <a:r>
              <a:rPr lang="en-US" sz="1050" dirty="0"/>
              <a:t>      BANDI RUPA SRAVYA</a:t>
            </a:r>
            <a:endParaRPr lang="en-US" sz="1050">
              <a:ea typeface="Meiryo"/>
            </a:endParaRPr>
          </a:p>
          <a:p>
            <a:r>
              <a:rPr lang="en-US" sz="1050" dirty="0"/>
              <a:t>      PROV/BTECH-CSE/LE-21/002</a:t>
            </a:r>
            <a:endParaRPr lang="en-US" sz="1050">
              <a:ea typeface="Meiryo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050" dirty="0"/>
              <a:t>      </a:t>
            </a:r>
            <a:endParaRPr lang="en-US" sz="1050">
              <a:ea typeface="Meiryo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050" dirty="0"/>
              <a:t>      </a:t>
            </a:r>
            <a:endParaRPr lang="en-US" sz="1050">
              <a:ea typeface="Meiryo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050" dirty="0"/>
              <a:t>       RAKSHITHA B</a:t>
            </a:r>
            <a:endParaRPr lang="en-US" sz="1050">
              <a:ea typeface="Meiryo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050" dirty="0"/>
              <a:t>      </a:t>
            </a:r>
            <a:endParaRPr lang="en-US" sz="1050">
              <a:ea typeface="Meiryo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050" dirty="0"/>
              <a:t>      PROV/BTECH-CSE/LE-21/006</a:t>
            </a:r>
            <a:endParaRPr lang="en-US" sz="1050">
              <a:ea typeface="Meiryo"/>
            </a:endParaRPr>
          </a:p>
          <a:p>
            <a:br>
              <a:rPr lang="en-US" sz="1050" dirty="0"/>
            </a:br>
            <a:br>
              <a:rPr lang="en-US" sz="1050" dirty="0"/>
            </a:br>
            <a:r>
              <a:rPr lang="en-US" sz="1050" dirty="0"/>
              <a:t>ASSIGNED BY-</a:t>
            </a:r>
            <a:r>
              <a:rPr lang="en-US" sz="1050" dirty="0" err="1"/>
              <a:t>Dr.</a:t>
            </a:r>
            <a:r>
              <a:rPr lang="en-US" sz="1050" dirty="0" err="1">
                <a:ea typeface="+mn-lt"/>
                <a:cs typeface="+mn-lt"/>
              </a:rPr>
              <a:t>Senbagavalli</a:t>
            </a:r>
            <a:r>
              <a:rPr lang="en-US" sz="1050" dirty="0">
                <a:ea typeface="+mn-lt"/>
                <a:cs typeface="+mn-lt"/>
              </a:rPr>
              <a:t> M</a:t>
            </a:r>
            <a:endParaRPr lang="en-US" sz="1050">
              <a:ea typeface="Meiryo"/>
            </a:endParaRPr>
          </a:p>
          <a:p>
            <a:endParaRPr lang="en-US" sz="12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97E59-9426-1E9F-5E3D-C9D85AE06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42" y="-875062"/>
            <a:ext cx="4148511" cy="1944371"/>
          </a:xfrm>
        </p:spPr>
        <p:txBody>
          <a:bodyPr anchor="b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Synchronous bus:</a:t>
            </a:r>
            <a:endParaRPr lang="en-US" dirty="0"/>
          </a:p>
        </p:txBody>
      </p:sp>
      <p:pic>
        <p:nvPicPr>
          <p:cNvPr id="4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593E9114-E674-F76E-A55D-02ED3F113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17" y="1884654"/>
            <a:ext cx="5174889" cy="33600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21F6-F65D-9D95-E75B-0B8927130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9656" y="913403"/>
            <a:ext cx="4649660" cy="4337364"/>
          </a:xfrm>
        </p:spPr>
        <p:txBody>
          <a:bodyPr vert="horz" lIns="109728" tIns="109728" rIns="109728" bIns="91440" rtlCol="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ea typeface="+mn-lt"/>
                <a:cs typeface="+mn-lt"/>
              </a:rPr>
              <a:t>A bus used to interconnect devices that comprise a computer system where the timing of transactions between devices is under the control of a synchronizing clock signal.</a:t>
            </a:r>
            <a:endParaRPr lang="en-US" sz="140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 Includes a clock in the control lines</a:t>
            </a:r>
            <a:endParaRPr lang="en-US" sz="140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 A fixed protocol for communication that is relative to the clock</a:t>
            </a:r>
            <a:endParaRPr lang="en-US" sz="1400" dirty="0"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US" sz="1400" b="1" dirty="0">
                <a:ea typeface="+mn-lt"/>
                <a:cs typeface="+mn-lt"/>
              </a:rPr>
              <a:t>Advantage:</a:t>
            </a:r>
            <a:r>
              <a:rPr lang="en-US" sz="1400" dirty="0">
                <a:ea typeface="+mn-lt"/>
                <a:cs typeface="+mn-lt"/>
              </a:rPr>
              <a:t> </a:t>
            </a:r>
          </a:p>
          <a:p>
            <a:pPr lvl="2">
              <a:lnSpc>
                <a:spcPct val="130000"/>
              </a:lnSpc>
            </a:pPr>
            <a:r>
              <a:rPr lang="en-US" dirty="0">
                <a:ea typeface="+mn-lt"/>
                <a:cs typeface="+mn-lt"/>
              </a:rPr>
              <a:t>involves very little logic and can run very fast</a:t>
            </a:r>
            <a:endParaRPr lang="en-US" i="0" dirty="0"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US" sz="1400" b="1" dirty="0">
                <a:ea typeface="+mn-lt"/>
                <a:cs typeface="+mn-lt"/>
              </a:rPr>
              <a:t>Disadvantages:</a:t>
            </a:r>
            <a:endParaRPr lang="en-US" sz="1400" b="1">
              <a:ea typeface="Meiryo"/>
            </a:endParaRPr>
          </a:p>
          <a:p>
            <a:pPr lvl="2">
              <a:lnSpc>
                <a:spcPct val="130000"/>
              </a:lnSpc>
            </a:pPr>
            <a:r>
              <a:rPr lang="en-US" dirty="0">
                <a:ea typeface="+mn-lt"/>
                <a:cs typeface="+mn-lt"/>
              </a:rPr>
              <a:t>■ Every device on the bus must run at the same clock rate</a:t>
            </a:r>
            <a:endParaRPr lang="en-US" i="0" dirty="0">
              <a:ea typeface="Meiryo"/>
            </a:endParaRPr>
          </a:p>
          <a:p>
            <a:pPr lvl="2" indent="0">
              <a:lnSpc>
                <a:spcPct val="130000"/>
              </a:lnSpc>
              <a:buNone/>
            </a:pPr>
            <a:r>
              <a:rPr lang="en-US" dirty="0">
                <a:ea typeface="+mn-lt"/>
                <a:cs typeface="+mn-lt"/>
              </a:rPr>
              <a:t>     ■ To avoid clock skew, they cannot be long if they are fast</a:t>
            </a:r>
            <a:endParaRPr lang="en-US" i="0" dirty="0">
              <a:ea typeface="Meiryo"/>
            </a:endParaRPr>
          </a:p>
          <a:p>
            <a:pPr>
              <a:lnSpc>
                <a:spcPct val="130000"/>
              </a:lnSpc>
            </a:pPr>
            <a:endParaRPr lang="en-US" sz="14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95673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10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0" name="Freeform: Shape 103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1" name="Freeform: Shape 10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3" name="Freeform: Shape 107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490B4-5E1F-AC30-3DAB-89957DED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-186130"/>
            <a:ext cx="4148511" cy="1944371"/>
          </a:xfrm>
        </p:spPr>
        <p:txBody>
          <a:bodyPr anchor="b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Asynchronous bus:</a:t>
            </a:r>
            <a:endParaRPr lang="en-US" dirty="0"/>
          </a:p>
        </p:txBody>
      </p:sp>
      <p:pic>
        <p:nvPicPr>
          <p:cNvPr id="16" name="Picture 16" descr="Diagram&#10;&#10;Description automatically generated">
            <a:extLst>
              <a:ext uri="{FF2B5EF4-FFF2-40B4-BE49-F238E27FC236}">
                <a16:creationId xmlns:a16="http://schemas.microsoft.com/office/drawing/2014/main" id="{BFA9AEDA-C3D8-182A-651F-131DD635B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0" b="7143"/>
          <a:stretch/>
        </p:blipFill>
        <p:spPr>
          <a:xfrm>
            <a:off x="965199" y="1760738"/>
            <a:ext cx="4788670" cy="3336524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B386D0-8181-7644-C1D3-C35A043C7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212531"/>
              </p:ext>
            </p:extLst>
          </p:nvPr>
        </p:nvGraphicFramePr>
        <p:xfrm>
          <a:off x="7333517" y="1633649"/>
          <a:ext cx="4534840" cy="4608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817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09708-6617-4425-F65D-62123CFD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Advantages of Bus: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4FE0-8465-2F9A-A120-9E72864D5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584954" cy="4340181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It is the easiest network topology for connecting peripherals or computers in a linear fashion.</a:t>
            </a:r>
            <a:endParaRPr lang="en-US" sz="120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It works very efficient well when there is a small network.</a:t>
            </a:r>
            <a:endParaRPr lang="en-US" sz="120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It is easy to connect or remove devices in this network without affecting any other device.</a:t>
            </a:r>
            <a:endParaRPr lang="en-US" sz="120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Versatility:</a:t>
            </a:r>
          </a:p>
          <a:p>
            <a:pPr marL="285750" lvl="1">
              <a:lnSpc>
                <a:spcPct val="130000"/>
              </a:lnSpc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New devices can be added easily</a:t>
            </a:r>
          </a:p>
          <a:p>
            <a:pPr marL="285750" lvl="1">
              <a:lnSpc>
                <a:spcPct val="130000"/>
              </a:lnSpc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Peripherals can be moved between computer systems that use the same bus standard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Low Cost:</a:t>
            </a:r>
          </a:p>
          <a:p>
            <a:pPr marL="285750" lvl="1">
              <a:lnSpc>
                <a:spcPct val="130000"/>
              </a:lnSpc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A single set of wires is shared in multiple ways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Manage complexity by partitioning the design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endParaRPr lang="en-US" sz="100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endParaRPr lang="en-US" sz="10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5E17B04F-A27A-321F-0AF8-EE24BCB99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77" r="17574" b="4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2322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4E025E-D8BF-4BA8-ED94-999F9CFA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601" y="88009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Disadvantages of Bus: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F513-2122-CDF2-A1A8-7469F900F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81" y="1383975"/>
            <a:ext cx="8162159" cy="4246236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100" dirty="0">
                <a:ea typeface="+mn-lt"/>
                <a:cs typeface="+mn-lt"/>
              </a:rPr>
              <a:t>Bus topology is not great for large networks.</a:t>
            </a:r>
            <a:endParaRPr lang="en-US" sz="110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100" dirty="0">
                <a:ea typeface="+mn-lt"/>
                <a:cs typeface="+mn-lt"/>
              </a:rPr>
              <a:t>Identification of problem becomes difficult if whole network goes down.</a:t>
            </a:r>
            <a:endParaRPr lang="en-US" sz="110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100" dirty="0">
                <a:ea typeface="+mn-lt"/>
                <a:cs typeface="+mn-lt"/>
              </a:rPr>
              <a:t>Troubleshooting of individual device issues is very hard.</a:t>
            </a:r>
            <a:endParaRPr lang="en-US" sz="110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100" dirty="0">
                <a:ea typeface="+mn-lt"/>
                <a:cs typeface="+mn-lt"/>
              </a:rPr>
              <a:t>Need of terminators are required at both ends of main cable.</a:t>
            </a:r>
            <a:endParaRPr lang="en-US" sz="110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100" dirty="0">
                <a:ea typeface="+mn-lt"/>
                <a:cs typeface="+mn-lt"/>
              </a:rPr>
              <a:t>Additional devices slow network down.</a:t>
            </a:r>
            <a:endParaRPr lang="en-US" sz="110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100" dirty="0">
                <a:ea typeface="+mn-lt"/>
                <a:cs typeface="+mn-lt"/>
              </a:rPr>
              <a:t>If a main cable is damaged, whole network fails or splits into two.</a:t>
            </a:r>
            <a:endParaRPr lang="en-US" sz="110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100" dirty="0">
                <a:ea typeface="+mn-lt"/>
                <a:cs typeface="+mn-lt"/>
              </a:rPr>
              <a:t>Packet loss is high.</a:t>
            </a:r>
            <a:endParaRPr lang="en-US" sz="110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100" dirty="0">
                <a:ea typeface="+mn-lt"/>
                <a:cs typeface="+mn-lt"/>
              </a:rPr>
              <a:t>It creates a communication bottleneck</a:t>
            </a:r>
          </a:p>
          <a:p>
            <a:pPr marL="285750" lvl="1">
              <a:lnSpc>
                <a:spcPct val="130000"/>
              </a:lnSpc>
              <a:buFont typeface="Arial"/>
              <a:buChar char="•"/>
            </a:pPr>
            <a:r>
              <a:rPr lang="en-US" sz="1100" dirty="0">
                <a:ea typeface="+mn-lt"/>
                <a:cs typeface="+mn-lt"/>
              </a:rPr>
              <a:t>The bandwidth of that bus can limit the maximum I/O throughput</a:t>
            </a:r>
          </a:p>
          <a:p>
            <a:pPr>
              <a:lnSpc>
                <a:spcPct val="130000"/>
              </a:lnSpc>
            </a:pPr>
            <a:r>
              <a:rPr lang="en-US" sz="1100" dirty="0">
                <a:ea typeface="+mn-lt"/>
                <a:cs typeface="+mn-lt"/>
              </a:rPr>
              <a:t>The maximum bus speed is largely limited by:</a:t>
            </a:r>
          </a:p>
          <a:p>
            <a:pPr marL="285750" lvl="1">
              <a:lnSpc>
                <a:spcPct val="130000"/>
              </a:lnSpc>
              <a:buFont typeface="Arial"/>
              <a:buChar char="•"/>
            </a:pPr>
            <a:r>
              <a:rPr lang="en-US" sz="1100" dirty="0">
                <a:ea typeface="+mn-lt"/>
                <a:cs typeface="+mn-lt"/>
              </a:rPr>
              <a:t>The length of the bus</a:t>
            </a:r>
          </a:p>
          <a:p>
            <a:pPr marL="285750" lvl="1">
              <a:lnSpc>
                <a:spcPct val="130000"/>
              </a:lnSpc>
              <a:buFont typeface="Arial"/>
              <a:buChar char="•"/>
            </a:pPr>
            <a:r>
              <a:rPr lang="en-US" sz="1100" dirty="0">
                <a:ea typeface="+mn-lt"/>
                <a:cs typeface="+mn-lt"/>
              </a:rPr>
              <a:t>The number of devices on the bus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100" dirty="0">
                <a:ea typeface="+mn-lt"/>
                <a:cs typeface="+mn-lt"/>
              </a:rPr>
              <a:t>The need to support a range of devices with:</a:t>
            </a:r>
          </a:p>
          <a:p>
            <a:pPr marL="285750" lvl="1">
              <a:lnSpc>
                <a:spcPct val="130000"/>
              </a:lnSpc>
              <a:buFont typeface="Arial"/>
              <a:buChar char="•"/>
            </a:pPr>
            <a:r>
              <a:rPr lang="en-US" sz="1100" dirty="0">
                <a:ea typeface="+mn-lt"/>
                <a:cs typeface="+mn-lt"/>
              </a:rPr>
              <a:t>Widely varying latencies </a:t>
            </a:r>
          </a:p>
          <a:p>
            <a:pPr marL="285750" lvl="1">
              <a:lnSpc>
                <a:spcPct val="130000"/>
              </a:lnSpc>
              <a:buFont typeface="Arial"/>
              <a:buChar char="•"/>
            </a:pPr>
            <a:r>
              <a:rPr lang="en-US" sz="1100" dirty="0">
                <a:ea typeface="+mn-lt"/>
                <a:cs typeface="+mn-lt"/>
              </a:rPr>
              <a:t>Widely varying data transfer rates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endParaRPr lang="en-US" sz="1100" dirty="0">
              <a:ea typeface="Meiryo"/>
            </a:endParaRPr>
          </a:p>
          <a:p>
            <a:pPr>
              <a:lnSpc>
                <a:spcPct val="130000"/>
              </a:lnSpc>
            </a:pPr>
            <a:endParaRPr lang="en-US" sz="11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03795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2A4DB21A-84EE-B174-EFFD-613BCF40C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010" y="643467"/>
            <a:ext cx="1008337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4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F974E-2F33-F0A4-D2CE-1EF6C58F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823" y="1346268"/>
            <a:ext cx="8868354" cy="246366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6600" b="0" dirty="0">
                <a:ea typeface="Meiryo"/>
              </a:rPr>
              <a:t>Buses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00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4783A-06E1-30D1-B764-90C79541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12" y="-987143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dirty="0">
                <a:ea typeface="Meiryo"/>
              </a:rPr>
              <a:t>Bus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E2D8F-3AAF-18E5-50D3-20871AC0A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62" y="837022"/>
            <a:ext cx="5954037" cy="5127216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285750" indent="-285750">
              <a:lnSpc>
                <a:spcPct val="130000"/>
              </a:lnSpc>
              <a:spcBef>
                <a:spcPts val="0"/>
              </a:spcBef>
              <a:buFont typeface="Arial" panose="020B0503020204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A bus is a high-speed internal connection. Buses are used to send control signals and data between the processor and other components.</a:t>
            </a:r>
            <a:endParaRPr lang="en-US" sz="140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A bus is a set of wires. 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The elements of the computer are linked to the buses. 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It can transfer data from one element to another, the source element outputs data onto the bus. 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The destination element then inputs this information from the bus.</a:t>
            </a:r>
            <a:endParaRPr lang="en-US" sz="140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Buses use less area on a circuit board and need less power than a huge number of direct connections.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 It can also need fewer pins on the chip or chips that includes the CPU. </a:t>
            </a:r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2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132C935-9124-8777-A2A2-9368F4AE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198" y="2106810"/>
            <a:ext cx="5194590" cy="15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6C39-2964-E147-1D71-0A1E67DB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Characteristics of 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87D06-12ED-340A-22BE-7AF22DB30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lnSpcReduction="10000"/>
          </a:bodyPr>
          <a:lstStyle/>
          <a:p>
            <a:pPr marL="285750" indent="-285750">
              <a:buFont typeface="Arial,Sans-Serif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 bus is characterized by the amount of information that can be transmitted at once.</a:t>
            </a:r>
            <a:endParaRPr lang="en-US" dirty="0"/>
          </a:p>
          <a:p>
            <a:pPr marL="285750" indent="-285750">
              <a:buFont typeface="Arial,Sans-Serif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This amount, expressed in bits, corresponds to the number of physical lines over which data is sent simultaneously. </a:t>
            </a:r>
          </a:p>
          <a:p>
            <a:pPr marL="285750" indent="-285750">
              <a:buFont typeface="Arial,Sans-Serif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 32-wire ribbon cable can transmit 32 bits in parallel.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The limitation of a bus is only one transmission at a time.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 bus which is used to provide communication between the major components of a computer is called a </a:t>
            </a:r>
            <a:r>
              <a:rPr lang="en-US" b="1" dirty="0">
                <a:ea typeface="+mn-lt"/>
                <a:cs typeface="+mn-lt"/>
              </a:rPr>
              <a:t>System bus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64043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A1C44-E3AC-8C6E-2B41-A21AB610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-778528"/>
            <a:ext cx="5183986" cy="2166564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Types of System Buses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38850-89C3-BC91-61E0-249D8EDBE9F0}"/>
              </a:ext>
            </a:extLst>
          </p:cNvPr>
          <p:cNvSpPr txBox="1"/>
          <p:nvPr/>
        </p:nvSpPr>
        <p:spPr>
          <a:xfrm>
            <a:off x="790813" y="1629430"/>
            <a:ext cx="5800309" cy="5130425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1300" spc="15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285750" indent="-285750">
              <a:lnSpc>
                <a:spcPct val="130000"/>
              </a:lnSpc>
              <a:spcBef>
                <a:spcPts val="930"/>
              </a:spcBef>
              <a:buFont typeface="Arial" panose="020B0503020204020204" pitchFamily="34" charset="0"/>
              <a:buChar char="•"/>
            </a:pPr>
            <a:r>
              <a:rPr lang="en-US" sz="28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Address bus</a:t>
            </a:r>
            <a:endParaRPr lang="en-US" sz="280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285750" indent="-285750">
              <a:lnSpc>
                <a:spcPct val="130000"/>
              </a:lnSpc>
              <a:spcBef>
                <a:spcPts val="930"/>
              </a:spcBef>
              <a:buFont typeface="Arial" panose="020B0503020204020204" pitchFamily="34" charset="0"/>
              <a:buChar char="•"/>
            </a:pPr>
            <a:r>
              <a:rPr lang="en-US" sz="28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bus </a:t>
            </a:r>
            <a:endParaRPr lang="en-US" sz="280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285750" indent="-285750">
              <a:lnSpc>
                <a:spcPct val="130000"/>
              </a:lnSpc>
              <a:spcBef>
                <a:spcPts val="930"/>
              </a:spcBef>
              <a:buFont typeface="Arial" panose="020B0503020204020204" pitchFamily="34" charset="0"/>
              <a:buChar char="•"/>
            </a:pPr>
            <a:r>
              <a:rPr lang="en-US" sz="28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bus</a:t>
            </a:r>
            <a:endParaRPr lang="en-US" sz="280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9961690-2B03-53F0-3EB7-4AE2C2C3F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3049" y="2238905"/>
            <a:ext cx="3249406" cy="23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3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060ED-777D-06F8-B027-2D68261F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38" y="-538292"/>
            <a:ext cx="5197655" cy="1639888"/>
          </a:xfrm>
        </p:spPr>
        <p:txBody>
          <a:bodyPr anchor="b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Address Bus: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4" name="Picture 4" descr="A picture containing text, calculator&#10;&#10;Description automatically generated">
            <a:extLst>
              <a:ext uri="{FF2B5EF4-FFF2-40B4-BE49-F238E27FC236}">
                <a16:creationId xmlns:a16="http://schemas.microsoft.com/office/drawing/2014/main" id="{6B72EC24-96CD-6226-5C55-F4DD449E3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07" y="1797499"/>
            <a:ext cx="3249406" cy="32630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6672-2C22-2F22-F3BB-41AA09CD7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149" y="1112578"/>
            <a:ext cx="5521244" cy="4851660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Address bus carries memory addresses from the processor to other components such as primary storage and input/output devices. 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The address bus is unidirectional.</a:t>
            </a:r>
            <a:endParaRPr lang="en-US" sz="160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It carries the memory address while reading from writing into memory.  </a:t>
            </a:r>
            <a:endParaRPr lang="en-US" sz="160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It carries I/O post address or device address from I/O port.  </a:t>
            </a:r>
            <a:endParaRPr lang="en-US" sz="160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In unidirectional address bus only, the CPU could  send address and other units could not address the microprocessor. </a:t>
            </a:r>
            <a:endParaRPr lang="en-US" sz="160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Now a days computers are having bi-directional address bus. </a:t>
            </a:r>
            <a:endParaRPr lang="en-US" sz="1600" dirty="0">
              <a:ea typeface="Meiryo"/>
            </a:endParaRPr>
          </a:p>
          <a:p>
            <a:pPr>
              <a:lnSpc>
                <a:spcPct val="130000"/>
              </a:lnSpc>
            </a:pPr>
            <a:endParaRPr lang="en-US" sz="16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8603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BF770-F910-58C2-5AB4-105E6513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38" y="-68566"/>
            <a:ext cx="5197655" cy="1639888"/>
          </a:xfrm>
        </p:spPr>
        <p:txBody>
          <a:bodyPr anchor="b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Data Bus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E8955DF-9804-9DEA-DE1C-F5FFFA305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4914" y="1519267"/>
            <a:ext cx="2838792" cy="38194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3EC9-8523-8E18-1858-BA26A654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38" y="1540550"/>
            <a:ext cx="5197655" cy="3651250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Data bus carries the data between the processor and other components. 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The data bus is bidirectional.</a:t>
            </a:r>
            <a:endParaRPr lang="en-US" sz="160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It fetches the instructions from memory.  </a:t>
            </a:r>
            <a:endParaRPr lang="en-US" sz="160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It is used to store the result of an instruction into memory. </a:t>
            </a:r>
            <a:endParaRPr lang="en-US" sz="160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It carries commands to an I/O device controller or port.  </a:t>
            </a:r>
            <a:endParaRPr lang="en-US" sz="160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It carries data from a device controller or port.</a:t>
            </a:r>
            <a:endParaRPr lang="en-US" sz="160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It issue data to a device controller or port.</a:t>
            </a:r>
            <a:endParaRPr lang="en-US" sz="160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endParaRPr lang="en-US" sz="16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40522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DA668-FACB-DA15-58C1-97800A3C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38" y="-833944"/>
            <a:ext cx="5197655" cy="1639888"/>
          </a:xfrm>
        </p:spPr>
        <p:txBody>
          <a:bodyPr anchor="b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Control Bus: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3F3BEA9-26FA-177B-6149-988B2A950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9607" y="2807692"/>
            <a:ext cx="3249406" cy="12426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9B8D-BB8A-21E9-C361-AEE2627B5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209" y="644233"/>
            <a:ext cx="6575978" cy="4771837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200" dirty="0">
                <a:ea typeface="+mn-lt"/>
                <a:cs typeface="+mn-lt"/>
              </a:rPr>
              <a:t>Control bus carries control signals from the processor to other components. </a:t>
            </a:r>
            <a:endParaRPr lang="en-US" sz="1200" dirty="0">
              <a:ea typeface="Meiryo"/>
            </a:endParaRPr>
          </a:p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200" dirty="0">
                <a:ea typeface="+mn-lt"/>
                <a:cs typeface="+mn-lt"/>
              </a:rPr>
              <a:t>The control bus also carries the clock's pulses. </a:t>
            </a:r>
          </a:p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200" dirty="0">
                <a:ea typeface="+mn-lt"/>
                <a:cs typeface="+mn-lt"/>
              </a:rPr>
              <a:t>The control bus is unidirectional.</a:t>
            </a:r>
            <a:endParaRPr lang="en-US" sz="1200" dirty="0">
              <a:ea typeface="Meiryo"/>
            </a:endParaRPr>
          </a:p>
          <a:p>
            <a:pPr marL="171450" indent="-1714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200" dirty="0">
                <a:ea typeface="+mn-lt"/>
                <a:cs typeface="+mn-lt"/>
              </a:rPr>
              <a:t>Different types of control signals are used in a bus:</a:t>
            </a:r>
            <a:endParaRPr lang="en-US" sz="1200" dirty="0">
              <a:ea typeface="Meiryo"/>
            </a:endParaRPr>
          </a:p>
          <a:p>
            <a:pPr marL="171450" indent="-1714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200" b="1" dirty="0">
                <a:ea typeface="+mn-lt"/>
                <a:cs typeface="+mn-lt"/>
              </a:rPr>
              <a:t>Memory Read:</a:t>
            </a:r>
            <a:r>
              <a:rPr lang="en-US" sz="1200" dirty="0">
                <a:ea typeface="+mn-lt"/>
                <a:cs typeface="+mn-lt"/>
              </a:rPr>
              <a:t> This signal, is issued by the CPU or DMA controller when performing  a read operation with the memory. </a:t>
            </a:r>
            <a:endParaRPr lang="en-US" sz="1200" i="0" spc="0">
              <a:ea typeface="Meiryo"/>
            </a:endParaRPr>
          </a:p>
          <a:p>
            <a:pPr marL="171450" indent="-1714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200" b="1" dirty="0">
                <a:ea typeface="+mn-lt"/>
                <a:cs typeface="+mn-lt"/>
              </a:rPr>
              <a:t>Memory Write:</a:t>
            </a:r>
            <a:r>
              <a:rPr lang="en-US" sz="1200" dirty="0">
                <a:ea typeface="+mn-lt"/>
                <a:cs typeface="+mn-lt"/>
              </a:rPr>
              <a:t> This signal is issued by the CPU or DMA controller when performing  a write operation with the memory. </a:t>
            </a:r>
            <a:endParaRPr lang="en-US" sz="1200" i="0" spc="0">
              <a:ea typeface="Meiryo"/>
            </a:endParaRPr>
          </a:p>
          <a:p>
            <a:pPr marL="171450" indent="-1714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200" b="1" dirty="0">
                <a:ea typeface="+mn-lt"/>
                <a:cs typeface="+mn-lt"/>
              </a:rPr>
              <a:t>I/O Read:</a:t>
            </a:r>
            <a:r>
              <a:rPr lang="en-US" sz="1200" dirty="0">
                <a:ea typeface="+mn-lt"/>
                <a:cs typeface="+mn-lt"/>
              </a:rPr>
              <a:t> This signal is issued by the CPU when it is reading from an input port.</a:t>
            </a:r>
            <a:endParaRPr lang="en-US" sz="1200" i="0" spc="0">
              <a:ea typeface="Meiryo"/>
            </a:endParaRPr>
          </a:p>
          <a:p>
            <a:pPr marL="171450" indent="-1714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200" b="1" dirty="0">
                <a:ea typeface="+mn-lt"/>
                <a:cs typeface="+mn-lt"/>
              </a:rPr>
              <a:t>I/O Write:</a:t>
            </a:r>
            <a:r>
              <a:rPr lang="en-US" sz="1200" dirty="0">
                <a:ea typeface="+mn-lt"/>
                <a:cs typeface="+mn-lt"/>
              </a:rPr>
              <a:t> This signal is issued by the CPU when writing into an output port.</a:t>
            </a:r>
            <a:endParaRPr lang="en-US" sz="1200" i="0" spc="0">
              <a:ea typeface="Meiryo"/>
            </a:endParaRPr>
          </a:p>
          <a:p>
            <a:pPr marL="171450" indent="-1714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200" b="1" dirty="0">
                <a:ea typeface="+mn-lt"/>
                <a:cs typeface="+mn-lt"/>
              </a:rPr>
              <a:t>Ready:</a:t>
            </a:r>
            <a:r>
              <a:rPr lang="en-US" sz="1200" dirty="0">
                <a:ea typeface="+mn-lt"/>
                <a:cs typeface="+mn-lt"/>
              </a:rPr>
              <a:t> The ready is an input signal to the CPU generated to synchronize the  show memory or I/O ports with the fast CPU.</a:t>
            </a:r>
            <a:endParaRPr lang="en-US" sz="1200" i="0" spc="0">
              <a:ea typeface="Meiryo"/>
            </a:endParaRPr>
          </a:p>
          <a:p>
            <a:pPr marL="171450" indent="-1714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200" dirty="0">
                <a:ea typeface="+mn-lt"/>
                <a:cs typeface="+mn-lt"/>
              </a:rPr>
              <a:t>A system bus is a single computer bus that connects the major components of a computer system, combining the functions of a data bus to carry information, an address bus to determine where it should be sent, and a control bus to determine its operation.</a:t>
            </a:r>
            <a:endParaRPr lang="en-US" sz="1200" dirty="0">
              <a:ea typeface="Meiryo"/>
            </a:endParaRPr>
          </a:p>
          <a:p>
            <a:pPr marL="171450" indent="-171450">
              <a:lnSpc>
                <a:spcPct val="130000"/>
              </a:lnSpc>
              <a:buFont typeface="Arial" panose="020B0503020204020204" pitchFamily="34" charset="0"/>
              <a:buChar char="•"/>
            </a:pPr>
            <a:endParaRPr lang="en-US" sz="12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06847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32" name="Group 24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26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0DFD51-2B64-1D8B-0D34-6930847A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Meiryo"/>
              </a:rPr>
              <a:t>Types of bus</a:t>
            </a: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E6D8502-F7A1-E711-F1E8-E913414D8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754293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19261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34231D"/>
      </a:dk2>
      <a:lt2>
        <a:srgbClr val="E2E2E8"/>
      </a:lt2>
      <a:accent1>
        <a:srgbClr val="A3A37B"/>
      </a:accent1>
      <a:accent2>
        <a:srgbClr val="B69E7A"/>
      </a:accent2>
      <a:accent3>
        <a:srgbClr val="C1958C"/>
      </a:accent3>
      <a:accent4>
        <a:srgbClr val="BA7F8D"/>
      </a:accent4>
      <a:accent5>
        <a:srgbClr val="C390B2"/>
      </a:accent5>
      <a:accent6>
        <a:srgbClr val="B67FBA"/>
      </a:accent6>
      <a:hlink>
        <a:srgbClr val="6A69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SketchLinesVTI</vt:lpstr>
      <vt:lpstr>Computer Organization and Architecture </vt:lpstr>
      <vt:lpstr>Buses</vt:lpstr>
      <vt:lpstr>Bus </vt:lpstr>
      <vt:lpstr>Characteristics of bus</vt:lpstr>
      <vt:lpstr>Types of System Buses</vt:lpstr>
      <vt:lpstr>Address Bus:</vt:lpstr>
      <vt:lpstr>Data Bus</vt:lpstr>
      <vt:lpstr>Control Bus:</vt:lpstr>
      <vt:lpstr>Types of bus</vt:lpstr>
      <vt:lpstr>Synchronous bus:</vt:lpstr>
      <vt:lpstr>Asynchronous bus:</vt:lpstr>
      <vt:lpstr>Advantages of Bus:</vt:lpstr>
      <vt:lpstr>Disadvantages of Bus: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407</cp:revision>
  <dcterms:created xsi:type="dcterms:W3CDTF">2021-12-13T14:50:06Z</dcterms:created>
  <dcterms:modified xsi:type="dcterms:W3CDTF">2022-05-30T15:27:13Z</dcterms:modified>
</cp:coreProperties>
</file>