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5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0EACA9-19FC-4352-A3CE-B41E8359C0D7}" v="428" dt="2021-04-28T17:29:50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A MN" userId="S::mchandanabtech20@ced.alliance.edu.in::d70552fc-75e6-44d9-a196-8a309e47e583" providerId="AD" clId="Web-{8F0EACA9-19FC-4352-A3CE-B41E8359C0D7}"/>
    <pc:docChg chg="addSld modSld addMainMaster delMainMaster">
      <pc:chgData name="CHANDANA MN" userId="S::mchandanabtech20@ced.alliance.edu.in::d70552fc-75e6-44d9-a196-8a309e47e583" providerId="AD" clId="Web-{8F0EACA9-19FC-4352-A3CE-B41E8359C0D7}" dt="2021-04-28T17:29:52.990" v="271"/>
      <pc:docMkLst>
        <pc:docMk/>
      </pc:docMkLst>
      <pc:sldChg chg="addSp modSp mod setBg modClrScheme addAnim chgLayout">
        <pc:chgData name="CHANDANA MN" userId="S::mchandanabtech20@ced.alliance.edu.in::d70552fc-75e6-44d9-a196-8a309e47e583" providerId="AD" clId="Web-{8F0EACA9-19FC-4352-A3CE-B41E8359C0D7}" dt="2021-04-28T16:06:07.014" v="39"/>
        <pc:sldMkLst>
          <pc:docMk/>
          <pc:sldMk cId="3059316376" sldId="256"/>
        </pc:sldMkLst>
        <pc:spChg chg="mod">
          <ac:chgData name="CHANDANA MN" userId="S::mchandanabtech20@ced.alliance.edu.in::d70552fc-75e6-44d9-a196-8a309e47e583" providerId="AD" clId="Web-{8F0EACA9-19FC-4352-A3CE-B41E8359C0D7}" dt="2021-04-28T16:06:07.014" v="36"/>
          <ac:spMkLst>
            <pc:docMk/>
            <pc:sldMk cId="3059316376" sldId="256"/>
            <ac:spMk id="2" creationId="{00000000-0000-0000-0000-000000000000}"/>
          </ac:spMkLst>
        </pc:spChg>
        <pc:spChg chg="mod">
          <ac:chgData name="CHANDANA MN" userId="S::mchandanabtech20@ced.alliance.edu.in::d70552fc-75e6-44d9-a196-8a309e47e583" providerId="AD" clId="Web-{8F0EACA9-19FC-4352-A3CE-B41E8359C0D7}" dt="2021-04-28T16:06:07.014" v="36"/>
          <ac:spMkLst>
            <pc:docMk/>
            <pc:sldMk cId="3059316376" sldId="256"/>
            <ac:spMk id="3" creationId="{00000000-0000-0000-0000-000000000000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6:06:07.014" v="36"/>
          <ac:spMkLst>
            <pc:docMk/>
            <pc:sldMk cId="3059316376" sldId="256"/>
            <ac:spMk id="9" creationId="{9B7AD9F6-8CE7-4299-8FC6-328F4DCD3FF9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6:06:07.014" v="36"/>
          <ac:spMkLst>
            <pc:docMk/>
            <pc:sldMk cId="3059316376" sldId="256"/>
            <ac:spMk id="11" creationId="{F49775AF-8896-43EE-92C6-83497D6DC56F}"/>
          </ac:spMkLst>
        </pc:spChg>
        <pc:picChg chg="add mod">
          <ac:chgData name="CHANDANA MN" userId="S::mchandanabtech20@ced.alliance.edu.in::d70552fc-75e6-44d9-a196-8a309e47e583" providerId="AD" clId="Web-{8F0EACA9-19FC-4352-A3CE-B41E8359C0D7}" dt="2021-04-28T16:06:07.014" v="36"/>
          <ac:picMkLst>
            <pc:docMk/>
            <pc:sldMk cId="3059316376" sldId="256"/>
            <ac:picMk id="4" creationId="{76E69091-C1EB-48E3-9910-7D2C930502CF}"/>
          </ac:picMkLst>
        </pc:picChg>
      </pc:sldChg>
      <pc:sldChg chg="addSp delSp modSp new mod setBg modClrScheme chgLayout">
        <pc:chgData name="CHANDANA MN" userId="S::mchandanabtech20@ced.alliance.edu.in::d70552fc-75e6-44d9-a196-8a309e47e583" providerId="AD" clId="Web-{8F0EACA9-19FC-4352-A3CE-B41E8359C0D7}" dt="2021-04-28T16:07:21.312" v="45" actId="14100"/>
        <pc:sldMkLst>
          <pc:docMk/>
          <pc:sldMk cId="3168847377" sldId="257"/>
        </pc:sldMkLst>
        <pc:spChg chg="del">
          <ac:chgData name="CHANDANA MN" userId="S::mchandanabtech20@ced.alliance.edu.in::d70552fc-75e6-44d9-a196-8a309e47e583" providerId="AD" clId="Web-{8F0EACA9-19FC-4352-A3CE-B41E8359C0D7}" dt="2021-04-28T16:07:06.171" v="42"/>
          <ac:spMkLst>
            <pc:docMk/>
            <pc:sldMk cId="3168847377" sldId="257"/>
            <ac:spMk id="2" creationId="{F26B8349-2299-465D-8361-C1074FC87BFB}"/>
          </ac:spMkLst>
        </pc:spChg>
        <pc:spChg chg="del">
          <ac:chgData name="CHANDANA MN" userId="S::mchandanabtech20@ced.alliance.edu.in::d70552fc-75e6-44d9-a196-8a309e47e583" providerId="AD" clId="Web-{8F0EACA9-19FC-4352-A3CE-B41E8359C0D7}" dt="2021-04-28T16:06:58.452" v="41"/>
          <ac:spMkLst>
            <pc:docMk/>
            <pc:sldMk cId="3168847377" sldId="257"/>
            <ac:spMk id="3" creationId="{3E255C06-0C06-42B6-BEE7-BB2CFE652FF6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6:07:11.874" v="43"/>
          <ac:spMkLst>
            <pc:docMk/>
            <pc:sldMk cId="3168847377" sldId="257"/>
            <ac:spMk id="9" creationId="{DA381740-063A-41A4-836D-85D14980EEF0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6:07:11.874" v="43"/>
          <ac:spMkLst>
            <pc:docMk/>
            <pc:sldMk cId="3168847377" sldId="257"/>
            <ac:spMk id="11" creationId="{168AB93A-48BC-4C25-A3AD-C17B5A682A94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6:07:11.874" v="43"/>
          <ac:spMkLst>
            <pc:docMk/>
            <pc:sldMk cId="3168847377" sldId="257"/>
            <ac:spMk id="13" creationId="{3FCFB1DE-0B7E-48CC-BA90-B2AB0889F9D6}"/>
          </ac:spMkLst>
        </pc:spChg>
        <pc:picChg chg="add mod ord">
          <ac:chgData name="CHANDANA MN" userId="S::mchandanabtech20@ced.alliance.edu.in::d70552fc-75e6-44d9-a196-8a309e47e583" providerId="AD" clId="Web-{8F0EACA9-19FC-4352-A3CE-B41E8359C0D7}" dt="2021-04-28T16:07:21.312" v="45" actId="14100"/>
          <ac:picMkLst>
            <pc:docMk/>
            <pc:sldMk cId="3168847377" sldId="257"/>
            <ac:picMk id="4" creationId="{29A46377-5161-4B58-BCA9-DD676B4DF033}"/>
          </ac:picMkLst>
        </pc:picChg>
      </pc:sldChg>
      <pc:sldChg chg="addSp delSp modSp new mod setBg">
        <pc:chgData name="CHANDANA MN" userId="S::mchandanabtech20@ced.alliance.edu.in::d70552fc-75e6-44d9-a196-8a309e47e583" providerId="AD" clId="Web-{8F0EACA9-19FC-4352-A3CE-B41E8359C0D7}" dt="2021-04-28T16:09:10.219" v="50"/>
        <pc:sldMkLst>
          <pc:docMk/>
          <pc:sldMk cId="234599874" sldId="258"/>
        </pc:sldMkLst>
        <pc:spChg chg="mod">
          <ac:chgData name="CHANDANA MN" userId="S::mchandanabtech20@ced.alliance.edu.in::d70552fc-75e6-44d9-a196-8a309e47e583" providerId="AD" clId="Web-{8F0EACA9-19FC-4352-A3CE-B41E8359C0D7}" dt="2021-04-28T16:09:10.219" v="50"/>
          <ac:spMkLst>
            <pc:docMk/>
            <pc:sldMk cId="234599874" sldId="258"/>
            <ac:spMk id="2" creationId="{E94910F1-E8E3-492D-BCF6-07AC798A688A}"/>
          </ac:spMkLst>
        </pc:spChg>
        <pc:spChg chg="del">
          <ac:chgData name="CHANDANA MN" userId="S::mchandanabtech20@ced.alliance.edu.in::d70552fc-75e6-44d9-a196-8a309e47e583" providerId="AD" clId="Web-{8F0EACA9-19FC-4352-A3CE-B41E8359C0D7}" dt="2021-04-28T16:09:04.813" v="49"/>
          <ac:spMkLst>
            <pc:docMk/>
            <pc:sldMk cId="234599874" sldId="258"/>
            <ac:spMk id="3" creationId="{5F5DFB5E-3C26-47EE-B4DF-8E42E61CF8D2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6:09:10.219" v="50"/>
          <ac:spMkLst>
            <pc:docMk/>
            <pc:sldMk cId="234599874" sldId="258"/>
            <ac:spMk id="9" creationId="{DA381740-063A-41A4-836D-85D14980EEF0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6:09:10.219" v="50"/>
          <ac:spMkLst>
            <pc:docMk/>
            <pc:sldMk cId="234599874" sldId="258"/>
            <ac:spMk id="11" creationId="{9B7AD9F6-8CE7-4299-8FC6-328F4DCD3FF9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6:09:10.219" v="50"/>
          <ac:spMkLst>
            <pc:docMk/>
            <pc:sldMk cId="234599874" sldId="258"/>
            <ac:spMk id="13" creationId="{F49775AF-8896-43EE-92C6-83497D6DC56F}"/>
          </ac:spMkLst>
        </pc:spChg>
        <pc:picChg chg="add mod ord">
          <ac:chgData name="CHANDANA MN" userId="S::mchandanabtech20@ced.alliance.edu.in::d70552fc-75e6-44d9-a196-8a309e47e583" providerId="AD" clId="Web-{8F0EACA9-19FC-4352-A3CE-B41E8359C0D7}" dt="2021-04-28T16:09:10.219" v="50"/>
          <ac:picMkLst>
            <pc:docMk/>
            <pc:sldMk cId="234599874" sldId="258"/>
            <ac:picMk id="4" creationId="{CC693636-C40E-4044-98E2-C2E40AB3E1CB}"/>
          </ac:picMkLst>
        </pc:picChg>
      </pc:sldChg>
      <pc:sldChg chg="addSp delSp modSp new mod setBg">
        <pc:chgData name="CHANDANA MN" userId="S::mchandanabtech20@ced.alliance.edu.in::d70552fc-75e6-44d9-a196-8a309e47e583" providerId="AD" clId="Web-{8F0EACA9-19FC-4352-A3CE-B41E8359C0D7}" dt="2021-04-28T16:09:58.267" v="55"/>
        <pc:sldMkLst>
          <pc:docMk/>
          <pc:sldMk cId="1194767563" sldId="259"/>
        </pc:sldMkLst>
        <pc:spChg chg="mod">
          <ac:chgData name="CHANDANA MN" userId="S::mchandanabtech20@ced.alliance.edu.in::d70552fc-75e6-44d9-a196-8a309e47e583" providerId="AD" clId="Web-{8F0EACA9-19FC-4352-A3CE-B41E8359C0D7}" dt="2021-04-28T16:09:58.267" v="55"/>
          <ac:spMkLst>
            <pc:docMk/>
            <pc:sldMk cId="1194767563" sldId="259"/>
            <ac:spMk id="2" creationId="{17694342-1C93-4E1A-8C6C-FE74B96794C1}"/>
          </ac:spMkLst>
        </pc:spChg>
        <pc:spChg chg="del">
          <ac:chgData name="CHANDANA MN" userId="S::mchandanabtech20@ced.alliance.edu.in::d70552fc-75e6-44d9-a196-8a309e47e583" providerId="AD" clId="Web-{8F0EACA9-19FC-4352-A3CE-B41E8359C0D7}" dt="2021-04-28T16:09:53.751" v="54"/>
          <ac:spMkLst>
            <pc:docMk/>
            <pc:sldMk cId="1194767563" sldId="259"/>
            <ac:spMk id="3" creationId="{40A42531-913A-4903-8833-6453F99BD33A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6:09:58.267" v="55"/>
          <ac:spMkLst>
            <pc:docMk/>
            <pc:sldMk cId="1194767563" sldId="259"/>
            <ac:spMk id="9" creationId="{DA381740-063A-41A4-836D-85D14980EEF0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6:09:58.267" v="55"/>
          <ac:spMkLst>
            <pc:docMk/>
            <pc:sldMk cId="1194767563" sldId="259"/>
            <ac:spMk id="11" creationId="{9B7AD9F6-8CE7-4299-8FC6-328F4DCD3FF9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6:09:58.267" v="55"/>
          <ac:spMkLst>
            <pc:docMk/>
            <pc:sldMk cId="1194767563" sldId="259"/>
            <ac:spMk id="13" creationId="{F49775AF-8896-43EE-92C6-83497D6DC56F}"/>
          </ac:spMkLst>
        </pc:spChg>
        <pc:picChg chg="add mod ord">
          <ac:chgData name="CHANDANA MN" userId="S::mchandanabtech20@ced.alliance.edu.in::d70552fc-75e6-44d9-a196-8a309e47e583" providerId="AD" clId="Web-{8F0EACA9-19FC-4352-A3CE-B41E8359C0D7}" dt="2021-04-28T16:09:58.267" v="55"/>
          <ac:picMkLst>
            <pc:docMk/>
            <pc:sldMk cId="1194767563" sldId="259"/>
            <ac:picMk id="4" creationId="{F8EC0B7D-47C7-4F4B-A747-120E09F003DF}"/>
          </ac:picMkLst>
        </pc:picChg>
      </pc:sldChg>
      <pc:sldChg chg="addSp delSp modSp new mod setBg">
        <pc:chgData name="CHANDANA MN" userId="S::mchandanabtech20@ced.alliance.edu.in::d70552fc-75e6-44d9-a196-8a309e47e583" providerId="AD" clId="Web-{8F0EACA9-19FC-4352-A3CE-B41E8359C0D7}" dt="2021-04-28T16:11:06.221" v="61"/>
        <pc:sldMkLst>
          <pc:docMk/>
          <pc:sldMk cId="2828707026" sldId="260"/>
        </pc:sldMkLst>
        <pc:spChg chg="mod">
          <ac:chgData name="CHANDANA MN" userId="S::mchandanabtech20@ced.alliance.edu.in::d70552fc-75e6-44d9-a196-8a309e47e583" providerId="AD" clId="Web-{8F0EACA9-19FC-4352-A3CE-B41E8359C0D7}" dt="2021-04-28T16:11:06.221" v="61"/>
          <ac:spMkLst>
            <pc:docMk/>
            <pc:sldMk cId="2828707026" sldId="260"/>
            <ac:spMk id="2" creationId="{4F64D5B3-0BD4-48CF-B6C0-073BD025ABB5}"/>
          </ac:spMkLst>
        </pc:spChg>
        <pc:spChg chg="del">
          <ac:chgData name="CHANDANA MN" userId="S::mchandanabtech20@ced.alliance.edu.in::d70552fc-75e6-44d9-a196-8a309e47e583" providerId="AD" clId="Web-{8F0EACA9-19FC-4352-A3CE-B41E8359C0D7}" dt="2021-04-28T16:11:01.455" v="60"/>
          <ac:spMkLst>
            <pc:docMk/>
            <pc:sldMk cId="2828707026" sldId="260"/>
            <ac:spMk id="3" creationId="{CEED832E-0408-4DC9-94F3-21218868D39D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6:11:06.221" v="61"/>
          <ac:spMkLst>
            <pc:docMk/>
            <pc:sldMk cId="2828707026" sldId="260"/>
            <ac:spMk id="9" creationId="{DA381740-063A-41A4-836D-85D14980EEF0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6:11:06.221" v="61"/>
          <ac:spMkLst>
            <pc:docMk/>
            <pc:sldMk cId="2828707026" sldId="260"/>
            <ac:spMk id="11" creationId="{9B7AD9F6-8CE7-4299-8FC6-328F4DCD3FF9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6:11:06.221" v="61"/>
          <ac:spMkLst>
            <pc:docMk/>
            <pc:sldMk cId="2828707026" sldId="260"/>
            <ac:spMk id="13" creationId="{F49775AF-8896-43EE-92C6-83497D6DC56F}"/>
          </ac:spMkLst>
        </pc:spChg>
        <pc:picChg chg="add mod ord">
          <ac:chgData name="CHANDANA MN" userId="S::mchandanabtech20@ced.alliance.edu.in::d70552fc-75e6-44d9-a196-8a309e47e583" providerId="AD" clId="Web-{8F0EACA9-19FC-4352-A3CE-B41E8359C0D7}" dt="2021-04-28T16:11:06.221" v="61"/>
          <ac:picMkLst>
            <pc:docMk/>
            <pc:sldMk cId="2828707026" sldId="260"/>
            <ac:picMk id="4" creationId="{92DA91FC-F424-46F6-B908-1C86F7F7A377}"/>
          </ac:picMkLst>
        </pc:picChg>
      </pc:sldChg>
      <pc:sldChg chg="addSp delSp modSp new mod setBg">
        <pc:chgData name="CHANDANA MN" userId="S::mchandanabtech20@ced.alliance.edu.in::d70552fc-75e6-44d9-a196-8a309e47e583" providerId="AD" clId="Web-{8F0EACA9-19FC-4352-A3CE-B41E8359C0D7}" dt="2021-04-28T16:12:54.878" v="73"/>
        <pc:sldMkLst>
          <pc:docMk/>
          <pc:sldMk cId="2593102424" sldId="261"/>
        </pc:sldMkLst>
        <pc:spChg chg="mod">
          <ac:chgData name="CHANDANA MN" userId="S::mchandanabtech20@ced.alliance.edu.in::d70552fc-75e6-44d9-a196-8a309e47e583" providerId="AD" clId="Web-{8F0EACA9-19FC-4352-A3CE-B41E8359C0D7}" dt="2021-04-28T16:12:54.878" v="73"/>
          <ac:spMkLst>
            <pc:docMk/>
            <pc:sldMk cId="2593102424" sldId="261"/>
            <ac:spMk id="2" creationId="{EEB4BF8A-1A7C-4C06-945D-2711F6CC5FD9}"/>
          </ac:spMkLst>
        </pc:spChg>
        <pc:spChg chg="del">
          <ac:chgData name="CHANDANA MN" userId="S::mchandanabtech20@ced.alliance.edu.in::d70552fc-75e6-44d9-a196-8a309e47e583" providerId="AD" clId="Web-{8F0EACA9-19FC-4352-A3CE-B41E8359C0D7}" dt="2021-04-28T16:12:07.440" v="65"/>
          <ac:spMkLst>
            <pc:docMk/>
            <pc:sldMk cId="2593102424" sldId="261"/>
            <ac:spMk id="3" creationId="{70D474DD-D1FE-40F9-8731-A4ED4253B712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6:12:54.878" v="73"/>
          <ac:spMkLst>
            <pc:docMk/>
            <pc:sldMk cId="2593102424" sldId="261"/>
            <ac:spMk id="6" creationId="{DA381740-063A-41A4-836D-85D14980EEF0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6:12:54.878" v="73"/>
          <ac:spMkLst>
            <pc:docMk/>
            <pc:sldMk cId="2593102424" sldId="261"/>
            <ac:spMk id="7" creationId="{665DBBEF-238B-476B-96AB-8AAC3224ECEA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6:12:54.878" v="73"/>
          <ac:spMkLst>
            <pc:docMk/>
            <pc:sldMk cId="2593102424" sldId="261"/>
            <ac:spMk id="8" creationId="{3FCFB1DE-0B7E-48CC-BA90-B2AB0889F9D6}"/>
          </ac:spMkLst>
        </pc:spChg>
        <pc:spChg chg="add del">
          <ac:chgData name="CHANDANA MN" userId="S::mchandanabtech20@ced.alliance.edu.in::d70552fc-75e6-44d9-a196-8a309e47e583" providerId="AD" clId="Web-{8F0EACA9-19FC-4352-A3CE-B41E8359C0D7}" dt="2021-04-28T16:12:54.878" v="72"/>
          <ac:spMkLst>
            <pc:docMk/>
            <pc:sldMk cId="2593102424" sldId="261"/>
            <ac:spMk id="9" creationId="{DA381740-063A-41A4-836D-85D14980EEF0}"/>
          </ac:spMkLst>
        </pc:spChg>
        <pc:spChg chg="add del">
          <ac:chgData name="CHANDANA MN" userId="S::mchandanabtech20@ced.alliance.edu.in::d70552fc-75e6-44d9-a196-8a309e47e583" providerId="AD" clId="Web-{8F0EACA9-19FC-4352-A3CE-B41E8359C0D7}" dt="2021-04-28T16:12:54.878" v="72"/>
          <ac:spMkLst>
            <pc:docMk/>
            <pc:sldMk cId="2593102424" sldId="261"/>
            <ac:spMk id="11" creationId="{9B7AD9F6-8CE7-4299-8FC6-328F4DCD3FF9}"/>
          </ac:spMkLst>
        </pc:spChg>
        <pc:spChg chg="add del">
          <ac:chgData name="CHANDANA MN" userId="S::mchandanabtech20@ced.alliance.edu.in::d70552fc-75e6-44d9-a196-8a309e47e583" providerId="AD" clId="Web-{8F0EACA9-19FC-4352-A3CE-B41E8359C0D7}" dt="2021-04-28T16:12:54.878" v="72"/>
          <ac:spMkLst>
            <pc:docMk/>
            <pc:sldMk cId="2593102424" sldId="261"/>
            <ac:spMk id="13" creationId="{F49775AF-8896-43EE-92C6-83497D6DC56F}"/>
          </ac:spMkLst>
        </pc:spChg>
        <pc:picChg chg="add mod ord">
          <ac:chgData name="CHANDANA MN" userId="S::mchandanabtech20@ced.alliance.edu.in::d70552fc-75e6-44d9-a196-8a309e47e583" providerId="AD" clId="Web-{8F0EACA9-19FC-4352-A3CE-B41E8359C0D7}" dt="2021-04-28T16:12:54.878" v="73"/>
          <ac:picMkLst>
            <pc:docMk/>
            <pc:sldMk cId="2593102424" sldId="261"/>
            <ac:picMk id="4" creationId="{D4EDF200-81BF-4A8A-A5CD-11D608F88EBD}"/>
          </ac:picMkLst>
        </pc:picChg>
      </pc:sldChg>
      <pc:sldChg chg="addSp delSp modSp new mod setBg">
        <pc:chgData name="CHANDANA MN" userId="S::mchandanabtech20@ced.alliance.edu.in::d70552fc-75e6-44d9-a196-8a309e47e583" providerId="AD" clId="Web-{8F0EACA9-19FC-4352-A3CE-B41E8359C0D7}" dt="2021-04-28T16:45:15.176" v="83"/>
        <pc:sldMkLst>
          <pc:docMk/>
          <pc:sldMk cId="2344871260" sldId="262"/>
        </pc:sldMkLst>
        <pc:spChg chg="mod">
          <ac:chgData name="CHANDANA MN" userId="S::mchandanabtech20@ced.alliance.edu.in::d70552fc-75e6-44d9-a196-8a309e47e583" providerId="AD" clId="Web-{8F0EACA9-19FC-4352-A3CE-B41E8359C0D7}" dt="2021-04-28T16:45:15.176" v="83"/>
          <ac:spMkLst>
            <pc:docMk/>
            <pc:sldMk cId="2344871260" sldId="262"/>
            <ac:spMk id="2" creationId="{4520ED7C-6868-473F-9F21-C00816C99121}"/>
          </ac:spMkLst>
        </pc:spChg>
        <pc:spChg chg="mod">
          <ac:chgData name="CHANDANA MN" userId="S::mchandanabtech20@ced.alliance.edu.in::d70552fc-75e6-44d9-a196-8a309e47e583" providerId="AD" clId="Web-{8F0EACA9-19FC-4352-A3CE-B41E8359C0D7}" dt="2021-04-28T16:45:15.176" v="83"/>
          <ac:spMkLst>
            <pc:docMk/>
            <pc:sldMk cId="2344871260" sldId="262"/>
            <ac:spMk id="3" creationId="{F7F703C5-E41B-43C8-87A6-468782017570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6:45:15.176" v="83"/>
          <ac:spMkLst>
            <pc:docMk/>
            <pc:sldMk cId="2344871260" sldId="262"/>
            <ac:spMk id="6" creationId="{AE6A207B-97BE-4DE3-B7BA-6EB713664F78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6:45:15.176" v="83"/>
          <ac:spMkLst>
            <pc:docMk/>
            <pc:sldMk cId="2344871260" sldId="262"/>
            <ac:spMk id="7" creationId="{3CE8AF5E-D374-4CF1-90CC-35CF73B81C3E}"/>
          </ac:spMkLst>
        </pc:spChg>
        <pc:spChg chg="add del">
          <ac:chgData name="CHANDANA MN" userId="S::mchandanabtech20@ced.alliance.edu.in::d70552fc-75e6-44d9-a196-8a309e47e583" providerId="AD" clId="Web-{8F0EACA9-19FC-4352-A3CE-B41E8359C0D7}" dt="2021-04-28T16:45:15.160" v="82"/>
          <ac:spMkLst>
            <pc:docMk/>
            <pc:sldMk cId="2344871260" sldId="262"/>
            <ac:spMk id="9" creationId="{F13C74B1-5B17-4795-BED0-7140497B445A}"/>
          </ac:spMkLst>
        </pc:spChg>
        <pc:spChg chg="add del">
          <ac:chgData name="CHANDANA MN" userId="S::mchandanabtech20@ced.alliance.edu.in::d70552fc-75e6-44d9-a196-8a309e47e583" providerId="AD" clId="Web-{8F0EACA9-19FC-4352-A3CE-B41E8359C0D7}" dt="2021-04-28T16:45:15.160" v="82"/>
          <ac:spMkLst>
            <pc:docMk/>
            <pc:sldMk cId="2344871260" sldId="262"/>
            <ac:spMk id="11" creationId="{3FCFB1DE-0B7E-48CC-BA90-B2AB0889F9D6}"/>
          </ac:spMkLst>
        </pc:spChg>
        <pc:picChg chg="add mod">
          <ac:chgData name="CHANDANA MN" userId="S::mchandanabtech20@ced.alliance.edu.in::d70552fc-75e6-44d9-a196-8a309e47e583" providerId="AD" clId="Web-{8F0EACA9-19FC-4352-A3CE-B41E8359C0D7}" dt="2021-04-28T16:45:15.176" v="83"/>
          <ac:picMkLst>
            <pc:docMk/>
            <pc:sldMk cId="2344871260" sldId="262"/>
            <ac:picMk id="4" creationId="{3D589723-20FB-4E28-9BD7-A2BE2CDC4ADC}"/>
          </ac:picMkLst>
        </pc:picChg>
        <pc:inkChg chg="add">
          <ac:chgData name="CHANDANA MN" userId="S::mchandanabtech20@ced.alliance.edu.in::d70552fc-75e6-44d9-a196-8a309e47e583" providerId="AD" clId="Web-{8F0EACA9-19FC-4352-A3CE-B41E8359C0D7}" dt="2021-04-28T16:45:15.176" v="83"/>
          <ac:inkMkLst>
            <pc:docMk/>
            <pc:sldMk cId="2344871260" sldId="262"/>
            <ac:inkMk id="13" creationId="{070477C5-0410-4E4F-97A1-F84C2465C187}"/>
          </ac:inkMkLst>
        </pc:inkChg>
      </pc:sldChg>
      <pc:sldChg chg="addSp delSp modSp new mod setBg">
        <pc:chgData name="CHANDANA MN" userId="S::mchandanabtech20@ced.alliance.edu.in::d70552fc-75e6-44d9-a196-8a309e47e583" providerId="AD" clId="Web-{8F0EACA9-19FC-4352-A3CE-B41E8359C0D7}" dt="2021-04-28T16:51:11.482" v="104"/>
        <pc:sldMkLst>
          <pc:docMk/>
          <pc:sldMk cId="520157129" sldId="263"/>
        </pc:sldMkLst>
        <pc:spChg chg="mod ord">
          <ac:chgData name="CHANDANA MN" userId="S::mchandanabtech20@ced.alliance.edu.in::d70552fc-75e6-44d9-a196-8a309e47e583" providerId="AD" clId="Web-{8F0EACA9-19FC-4352-A3CE-B41E8359C0D7}" dt="2021-04-28T16:51:11.482" v="104"/>
          <ac:spMkLst>
            <pc:docMk/>
            <pc:sldMk cId="520157129" sldId="263"/>
            <ac:spMk id="2" creationId="{40CF3DBA-7021-4CA5-8CB0-301AEA279C8D}"/>
          </ac:spMkLst>
        </pc:spChg>
        <pc:spChg chg="del">
          <ac:chgData name="CHANDANA MN" userId="S::mchandanabtech20@ced.alliance.edu.in::d70552fc-75e6-44d9-a196-8a309e47e583" providerId="AD" clId="Web-{8F0EACA9-19FC-4352-A3CE-B41E8359C0D7}" dt="2021-04-28T16:48:31.892" v="88"/>
          <ac:spMkLst>
            <pc:docMk/>
            <pc:sldMk cId="520157129" sldId="263"/>
            <ac:spMk id="3" creationId="{2582A44F-787E-4048-8E8F-662C79CA8BBE}"/>
          </ac:spMkLst>
        </pc:spChg>
        <pc:spChg chg="add del">
          <ac:chgData name="CHANDANA MN" userId="S::mchandanabtech20@ced.alliance.edu.in::d70552fc-75e6-44d9-a196-8a309e47e583" providerId="AD" clId="Web-{8F0EACA9-19FC-4352-A3CE-B41E8359C0D7}" dt="2021-04-28T16:48:51.159" v="92"/>
          <ac:spMkLst>
            <pc:docMk/>
            <pc:sldMk cId="520157129" sldId="263"/>
            <ac:spMk id="6" creationId="{B1595A09-E336-4D1B-9B3A-06A2287A54E2}"/>
          </ac:spMkLst>
        </pc:spChg>
        <pc:spChg chg="add del">
          <ac:chgData name="CHANDANA MN" userId="S::mchandanabtech20@ced.alliance.edu.in::d70552fc-75e6-44d9-a196-8a309e47e583" providerId="AD" clId="Web-{8F0EACA9-19FC-4352-A3CE-B41E8359C0D7}" dt="2021-04-28T16:48:51.159" v="92"/>
          <ac:spMkLst>
            <pc:docMk/>
            <pc:sldMk cId="520157129" sldId="263"/>
            <ac:spMk id="7" creationId="{3540989C-C7B8-473B-BF87-6F2DA6A90006}"/>
          </ac:spMkLst>
        </pc:spChg>
        <pc:spChg chg="add del">
          <ac:chgData name="CHANDANA MN" userId="S::mchandanabtech20@ced.alliance.edu.in::d70552fc-75e6-44d9-a196-8a309e47e583" providerId="AD" clId="Web-{8F0EACA9-19FC-4352-A3CE-B41E8359C0D7}" dt="2021-04-28T16:48:51.159" v="92"/>
          <ac:spMkLst>
            <pc:docMk/>
            <pc:sldMk cId="520157129" sldId="263"/>
            <ac:spMk id="8" creationId="{D072BF1B-D7EC-40A0-AC2F-5009C805B869}"/>
          </ac:spMkLst>
        </pc:spChg>
        <pc:spChg chg="add del">
          <ac:chgData name="CHANDANA MN" userId="S::mchandanabtech20@ced.alliance.edu.in::d70552fc-75e6-44d9-a196-8a309e47e583" providerId="AD" clId="Web-{8F0EACA9-19FC-4352-A3CE-B41E8359C0D7}" dt="2021-04-28T16:48:45.800" v="90"/>
          <ac:spMkLst>
            <pc:docMk/>
            <pc:sldMk cId="520157129" sldId="263"/>
            <ac:spMk id="9" creationId="{DA381740-063A-41A4-836D-85D14980EEF0}"/>
          </ac:spMkLst>
        </pc:spChg>
        <pc:spChg chg="add del">
          <ac:chgData name="CHANDANA MN" userId="S::mchandanabtech20@ced.alliance.edu.in::d70552fc-75e6-44d9-a196-8a309e47e583" providerId="AD" clId="Web-{8F0EACA9-19FC-4352-A3CE-B41E8359C0D7}" dt="2021-04-28T16:48:53.582" v="94"/>
          <ac:spMkLst>
            <pc:docMk/>
            <pc:sldMk cId="520157129" sldId="263"/>
            <ac:spMk id="10" creationId="{2B97F24A-32CE-4C1C-A50D-3016B394DCFB}"/>
          </ac:spMkLst>
        </pc:spChg>
        <pc:spChg chg="add del">
          <ac:chgData name="CHANDANA MN" userId="S::mchandanabtech20@ced.alliance.edu.in::d70552fc-75e6-44d9-a196-8a309e47e583" providerId="AD" clId="Web-{8F0EACA9-19FC-4352-A3CE-B41E8359C0D7}" dt="2021-04-28T16:48:45.800" v="90"/>
          <ac:spMkLst>
            <pc:docMk/>
            <pc:sldMk cId="520157129" sldId="263"/>
            <ac:spMk id="11" creationId="{AD35AE2F-5E3A-49D9-8DE1-8A333BA4088E}"/>
          </ac:spMkLst>
        </pc:spChg>
        <pc:spChg chg="add del">
          <ac:chgData name="CHANDANA MN" userId="S::mchandanabtech20@ced.alliance.edu.in::d70552fc-75e6-44d9-a196-8a309e47e583" providerId="AD" clId="Web-{8F0EACA9-19FC-4352-A3CE-B41E8359C0D7}" dt="2021-04-28T16:48:53.582" v="94"/>
          <ac:spMkLst>
            <pc:docMk/>
            <pc:sldMk cId="520157129" sldId="263"/>
            <ac:spMk id="12" creationId="{3CE8AF5E-D374-4CF1-90CC-35CF73B81C3E}"/>
          </ac:spMkLst>
        </pc:spChg>
        <pc:spChg chg="add del">
          <ac:chgData name="CHANDANA MN" userId="S::mchandanabtech20@ced.alliance.edu.in::d70552fc-75e6-44d9-a196-8a309e47e583" providerId="AD" clId="Web-{8F0EACA9-19FC-4352-A3CE-B41E8359C0D7}" dt="2021-04-28T16:48:45.800" v="90"/>
          <ac:spMkLst>
            <pc:docMk/>
            <pc:sldMk cId="520157129" sldId="263"/>
            <ac:spMk id="13" creationId="{79EB4626-023C-436D-9F57-9EB46080909D}"/>
          </ac:spMkLst>
        </pc:spChg>
        <pc:spChg chg="add del">
          <ac:chgData name="CHANDANA MN" userId="S::mchandanabtech20@ced.alliance.edu.in::d70552fc-75e6-44d9-a196-8a309e47e583" providerId="AD" clId="Web-{8F0EACA9-19FC-4352-A3CE-B41E8359C0D7}" dt="2021-04-28T16:48:53.582" v="94"/>
          <ac:spMkLst>
            <pc:docMk/>
            <pc:sldMk cId="520157129" sldId="263"/>
            <ac:spMk id="14" creationId="{DF530F27-B972-4012-B63D-EBB81D47B279}"/>
          </ac:spMkLst>
        </pc:spChg>
        <pc:spChg chg="add del">
          <ac:chgData name="CHANDANA MN" userId="S::mchandanabtech20@ced.alliance.edu.in::d70552fc-75e6-44d9-a196-8a309e47e583" providerId="AD" clId="Web-{8F0EACA9-19FC-4352-A3CE-B41E8359C0D7}" dt="2021-04-28T16:48:45.800" v="90"/>
          <ac:spMkLst>
            <pc:docMk/>
            <pc:sldMk cId="520157129" sldId="263"/>
            <ac:spMk id="15" creationId="{04D8AD8F-EF7F-481F-B99A-B8513897050A}"/>
          </ac:spMkLst>
        </pc:spChg>
        <pc:spChg chg="add del">
          <ac:chgData name="CHANDANA MN" userId="S::mchandanabtech20@ced.alliance.edu.in::d70552fc-75e6-44d9-a196-8a309e47e583" providerId="AD" clId="Web-{8F0EACA9-19FC-4352-A3CE-B41E8359C0D7}" dt="2021-04-28T16:48:56.019" v="96"/>
          <ac:spMkLst>
            <pc:docMk/>
            <pc:sldMk cId="520157129" sldId="263"/>
            <ac:spMk id="17" creationId="{DA381740-063A-41A4-836D-85D14980EEF0}"/>
          </ac:spMkLst>
        </pc:spChg>
        <pc:spChg chg="add del">
          <ac:chgData name="CHANDANA MN" userId="S::mchandanabtech20@ced.alliance.edu.in::d70552fc-75e6-44d9-a196-8a309e47e583" providerId="AD" clId="Web-{8F0EACA9-19FC-4352-A3CE-B41E8359C0D7}" dt="2021-04-28T16:48:56.019" v="96"/>
          <ac:spMkLst>
            <pc:docMk/>
            <pc:sldMk cId="520157129" sldId="263"/>
            <ac:spMk id="18" creationId="{AD35AE2F-5E3A-49D9-8DE1-8A333BA4088E}"/>
          </ac:spMkLst>
        </pc:spChg>
        <pc:spChg chg="add del">
          <ac:chgData name="CHANDANA MN" userId="S::mchandanabtech20@ced.alliance.edu.in::d70552fc-75e6-44d9-a196-8a309e47e583" providerId="AD" clId="Web-{8F0EACA9-19FC-4352-A3CE-B41E8359C0D7}" dt="2021-04-28T16:48:56.019" v="96"/>
          <ac:spMkLst>
            <pc:docMk/>
            <pc:sldMk cId="520157129" sldId="263"/>
            <ac:spMk id="19" creationId="{79EB4626-023C-436D-9F57-9EB46080909D}"/>
          </ac:spMkLst>
        </pc:spChg>
        <pc:spChg chg="add del">
          <ac:chgData name="CHANDANA MN" userId="S::mchandanabtech20@ced.alliance.edu.in::d70552fc-75e6-44d9-a196-8a309e47e583" providerId="AD" clId="Web-{8F0EACA9-19FC-4352-A3CE-B41E8359C0D7}" dt="2021-04-28T16:48:56.019" v="96"/>
          <ac:spMkLst>
            <pc:docMk/>
            <pc:sldMk cId="520157129" sldId="263"/>
            <ac:spMk id="20" creationId="{04D8AD8F-EF7F-481F-B99A-B8513897050A}"/>
          </ac:spMkLst>
        </pc:spChg>
        <pc:spChg chg="add del">
          <ac:chgData name="CHANDANA MN" userId="S::mchandanabtech20@ced.alliance.edu.in::d70552fc-75e6-44d9-a196-8a309e47e583" providerId="AD" clId="Web-{8F0EACA9-19FC-4352-A3CE-B41E8359C0D7}" dt="2021-04-28T16:51:11.482" v="104"/>
          <ac:spMkLst>
            <pc:docMk/>
            <pc:sldMk cId="520157129" sldId="263"/>
            <ac:spMk id="21" creationId="{DA381740-063A-41A4-836D-85D14980EEF0}"/>
          </ac:spMkLst>
        </pc:spChg>
        <pc:spChg chg="add del">
          <ac:chgData name="CHANDANA MN" userId="S::mchandanabtech20@ced.alliance.edu.in::d70552fc-75e6-44d9-a196-8a309e47e583" providerId="AD" clId="Web-{8F0EACA9-19FC-4352-A3CE-B41E8359C0D7}" dt="2021-04-28T16:51:11.482" v="104"/>
          <ac:spMkLst>
            <pc:docMk/>
            <pc:sldMk cId="520157129" sldId="263"/>
            <ac:spMk id="22" creationId="{76906711-0AFB-47DD-A4B6-4E94B38B8C91}"/>
          </ac:spMkLst>
        </pc:spChg>
        <pc:spChg chg="add del">
          <ac:chgData name="CHANDANA MN" userId="S::mchandanabtech20@ced.alliance.edu.in::d70552fc-75e6-44d9-a196-8a309e47e583" providerId="AD" clId="Web-{8F0EACA9-19FC-4352-A3CE-B41E8359C0D7}" dt="2021-04-28T16:51:11.482" v="104"/>
          <ac:spMkLst>
            <pc:docMk/>
            <pc:sldMk cId="520157129" sldId="263"/>
            <ac:spMk id="23" creationId="{AA91F649-894C-41F6-A21D-3D1AC558E934}"/>
          </ac:spMkLst>
        </pc:spChg>
        <pc:spChg chg="add del">
          <ac:chgData name="CHANDANA MN" userId="S::mchandanabtech20@ced.alliance.edu.in::d70552fc-75e6-44d9-a196-8a309e47e583" providerId="AD" clId="Web-{8F0EACA9-19FC-4352-A3CE-B41E8359C0D7}" dt="2021-04-28T16:51:11.482" v="104"/>
          <ac:spMkLst>
            <pc:docMk/>
            <pc:sldMk cId="520157129" sldId="263"/>
            <ac:spMk id="24" creationId="{56037404-66BD-46B5-9323-1B531319671A}"/>
          </ac:spMkLst>
        </pc:spChg>
        <pc:spChg chg="add del mod">
          <ac:chgData name="CHANDANA MN" userId="S::mchandanabtech20@ced.alliance.edu.in::d70552fc-75e6-44d9-a196-8a309e47e583" providerId="AD" clId="Web-{8F0EACA9-19FC-4352-A3CE-B41E8359C0D7}" dt="2021-04-28T16:51:06.075" v="103"/>
          <ac:spMkLst>
            <pc:docMk/>
            <pc:sldMk cId="520157129" sldId="263"/>
            <ac:spMk id="25" creationId="{996A5B64-6CD7-474D-B3CA-31C26E774522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6:51:11.482" v="104"/>
          <ac:spMkLst>
            <pc:docMk/>
            <pc:sldMk cId="520157129" sldId="263"/>
            <ac:spMk id="31" creationId="{DA381740-063A-41A4-836D-85D14980EEF0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6:51:11.482" v="104"/>
          <ac:spMkLst>
            <pc:docMk/>
            <pc:sldMk cId="520157129" sldId="263"/>
            <ac:spMk id="33" creationId="{665DBBEF-238B-476B-96AB-8AAC3224ECEA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6:51:11.482" v="104"/>
          <ac:spMkLst>
            <pc:docMk/>
            <pc:sldMk cId="520157129" sldId="263"/>
            <ac:spMk id="35" creationId="{3FCFB1DE-0B7E-48CC-BA90-B2AB0889F9D6}"/>
          </ac:spMkLst>
        </pc:spChg>
        <pc:picChg chg="add del mod ord">
          <ac:chgData name="CHANDANA MN" userId="S::mchandanabtech20@ced.alliance.edu.in::d70552fc-75e6-44d9-a196-8a309e47e583" providerId="AD" clId="Web-{8F0EACA9-19FC-4352-A3CE-B41E8359C0D7}" dt="2021-04-28T16:50:43.449" v="101"/>
          <ac:picMkLst>
            <pc:docMk/>
            <pc:sldMk cId="520157129" sldId="263"/>
            <ac:picMk id="4" creationId="{06EDB0E8-A4B8-4D9E-8CB5-F14F2E335009}"/>
          </ac:picMkLst>
        </pc:picChg>
        <pc:picChg chg="add mod ord">
          <ac:chgData name="CHANDANA MN" userId="S::mchandanabtech20@ced.alliance.edu.in::d70552fc-75e6-44d9-a196-8a309e47e583" providerId="AD" clId="Web-{8F0EACA9-19FC-4352-A3CE-B41E8359C0D7}" dt="2021-04-28T16:51:11.482" v="104"/>
          <ac:picMkLst>
            <pc:docMk/>
            <pc:sldMk cId="520157129" sldId="263"/>
            <ac:picMk id="26" creationId="{5F9C10D4-9177-4D47-8FE2-7A2EB9153A47}"/>
          </ac:picMkLst>
        </pc:picChg>
        <pc:inkChg chg="add del">
          <ac:chgData name="CHANDANA MN" userId="S::mchandanabtech20@ced.alliance.edu.in::d70552fc-75e6-44d9-a196-8a309e47e583" providerId="AD" clId="Web-{8F0EACA9-19FC-4352-A3CE-B41E8359C0D7}" dt="2021-04-28T16:48:53.582" v="94"/>
          <ac:inkMkLst>
            <pc:docMk/>
            <pc:sldMk cId="520157129" sldId="263"/>
            <ac:inkMk id="16" creationId="{070477C5-0410-4E4F-97A1-F84C2465C187}"/>
          </ac:inkMkLst>
        </pc:inkChg>
      </pc:sldChg>
      <pc:sldChg chg="addSp modSp new mod setBg">
        <pc:chgData name="CHANDANA MN" userId="S::mchandanabtech20@ced.alliance.edu.in::d70552fc-75e6-44d9-a196-8a309e47e583" providerId="AD" clId="Web-{8F0EACA9-19FC-4352-A3CE-B41E8359C0D7}" dt="2021-04-28T16:52:53.286" v="108" actId="20577"/>
        <pc:sldMkLst>
          <pc:docMk/>
          <pc:sldMk cId="3979821939" sldId="264"/>
        </pc:sldMkLst>
        <pc:spChg chg="mod">
          <ac:chgData name="CHANDANA MN" userId="S::mchandanabtech20@ced.alliance.edu.in::d70552fc-75e6-44d9-a196-8a309e47e583" providerId="AD" clId="Web-{8F0EACA9-19FC-4352-A3CE-B41E8359C0D7}" dt="2021-04-28T16:51:38.499" v="105"/>
          <ac:spMkLst>
            <pc:docMk/>
            <pc:sldMk cId="3979821939" sldId="264"/>
            <ac:spMk id="2" creationId="{7242C09F-7130-4FCC-B5DD-7B258C2F1761}"/>
          </ac:spMkLst>
        </pc:spChg>
        <pc:spChg chg="mod">
          <ac:chgData name="CHANDANA MN" userId="S::mchandanabtech20@ced.alliance.edu.in::d70552fc-75e6-44d9-a196-8a309e47e583" providerId="AD" clId="Web-{8F0EACA9-19FC-4352-A3CE-B41E8359C0D7}" dt="2021-04-28T16:52:53.286" v="108" actId="20577"/>
          <ac:spMkLst>
            <pc:docMk/>
            <pc:sldMk cId="3979821939" sldId="264"/>
            <ac:spMk id="3" creationId="{2889D7F0-32D5-4BB9-955F-D3B55B78236E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6:51:38.499" v="105"/>
          <ac:spMkLst>
            <pc:docMk/>
            <pc:sldMk cId="3979821939" sldId="264"/>
            <ac:spMk id="9" creationId="{2B97F24A-32CE-4C1C-A50D-3016B394DCFB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6:51:38.499" v="105"/>
          <ac:spMkLst>
            <pc:docMk/>
            <pc:sldMk cId="3979821939" sldId="264"/>
            <ac:spMk id="11" creationId="{3CE8AF5E-D374-4CF1-90CC-35CF73B81C3E}"/>
          </ac:spMkLst>
        </pc:spChg>
        <pc:picChg chg="add mod">
          <ac:chgData name="CHANDANA MN" userId="S::mchandanabtech20@ced.alliance.edu.in::d70552fc-75e6-44d9-a196-8a309e47e583" providerId="AD" clId="Web-{8F0EACA9-19FC-4352-A3CE-B41E8359C0D7}" dt="2021-04-28T16:51:38.499" v="105"/>
          <ac:picMkLst>
            <pc:docMk/>
            <pc:sldMk cId="3979821939" sldId="264"/>
            <ac:picMk id="4" creationId="{D21799C2-C456-49C6-86A4-B72F17C1B427}"/>
          </ac:picMkLst>
        </pc:picChg>
        <pc:inkChg chg="add">
          <ac:chgData name="CHANDANA MN" userId="S::mchandanabtech20@ced.alliance.edu.in::d70552fc-75e6-44d9-a196-8a309e47e583" providerId="AD" clId="Web-{8F0EACA9-19FC-4352-A3CE-B41E8359C0D7}" dt="2021-04-28T16:51:38.499" v="105"/>
          <ac:inkMkLst>
            <pc:docMk/>
            <pc:sldMk cId="3979821939" sldId="264"/>
            <ac:inkMk id="13" creationId="{070477C5-0410-4E4F-97A1-F84C2465C187}"/>
          </ac:inkMkLst>
        </pc:inkChg>
      </pc:sldChg>
      <pc:sldChg chg="addSp delSp modSp new mod setBg">
        <pc:chgData name="CHANDANA MN" userId="S::mchandanabtech20@ced.alliance.edu.in::d70552fc-75e6-44d9-a196-8a309e47e583" providerId="AD" clId="Web-{8F0EACA9-19FC-4352-A3CE-B41E8359C0D7}" dt="2021-04-28T16:57:35.821" v="137" actId="1076"/>
        <pc:sldMkLst>
          <pc:docMk/>
          <pc:sldMk cId="3839292470" sldId="265"/>
        </pc:sldMkLst>
        <pc:spChg chg="mod">
          <ac:chgData name="CHANDANA MN" userId="S::mchandanabtech20@ced.alliance.edu.in::d70552fc-75e6-44d9-a196-8a309e47e583" providerId="AD" clId="Web-{8F0EACA9-19FC-4352-A3CE-B41E8359C0D7}" dt="2021-04-28T16:57:35.821" v="137" actId="1076"/>
          <ac:spMkLst>
            <pc:docMk/>
            <pc:sldMk cId="3839292470" sldId="265"/>
            <ac:spMk id="2" creationId="{8B2760C6-E2C7-461C-879B-F77CB45F75F7}"/>
          </ac:spMkLst>
        </pc:spChg>
        <pc:spChg chg="mod">
          <ac:chgData name="CHANDANA MN" userId="S::mchandanabtech20@ced.alliance.edu.in::d70552fc-75e6-44d9-a196-8a309e47e583" providerId="AD" clId="Web-{8F0EACA9-19FC-4352-A3CE-B41E8359C0D7}" dt="2021-04-28T16:57:26.789" v="136"/>
          <ac:spMkLst>
            <pc:docMk/>
            <pc:sldMk cId="3839292470" sldId="265"/>
            <ac:spMk id="3" creationId="{A625E1F5-10BF-4E61-8ADD-2B1B9A50E557}"/>
          </ac:spMkLst>
        </pc:spChg>
        <pc:spChg chg="add del mod">
          <ac:chgData name="CHANDANA MN" userId="S::mchandanabtech20@ced.alliance.edu.in::d70552fc-75e6-44d9-a196-8a309e47e583" providerId="AD" clId="Web-{8F0EACA9-19FC-4352-A3CE-B41E8359C0D7}" dt="2021-04-28T16:56:56.865" v="131"/>
          <ac:spMkLst>
            <pc:docMk/>
            <pc:sldMk cId="3839292470" sldId="265"/>
            <ac:spMk id="5" creationId="{1F7D8A16-AF44-454A-88D7-5A862FFB9316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6:57:26.789" v="136"/>
          <ac:spMkLst>
            <pc:docMk/>
            <pc:sldMk cId="3839292470" sldId="265"/>
            <ac:spMk id="6" creationId="{2C61293E-6EBE-43EF-A52C-9BEBFD7679D4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6:57:26.789" v="136"/>
          <ac:spMkLst>
            <pc:docMk/>
            <pc:sldMk cId="3839292470" sldId="265"/>
            <ac:spMk id="7" creationId="{3FCFB1DE-0B7E-48CC-BA90-B2AB0889F9D6}"/>
          </ac:spMkLst>
        </pc:spChg>
        <pc:spChg chg="add del">
          <ac:chgData name="CHANDANA MN" userId="S::mchandanabtech20@ced.alliance.edu.in::d70552fc-75e6-44d9-a196-8a309e47e583" providerId="AD" clId="Web-{8F0EACA9-19FC-4352-A3CE-B41E8359C0D7}" dt="2021-04-28T16:57:26.774" v="135"/>
          <ac:spMkLst>
            <pc:docMk/>
            <pc:sldMk cId="3839292470" sldId="265"/>
            <ac:spMk id="9" creationId="{743AA782-23D1-4521-8CAD-47662984AA08}"/>
          </ac:spMkLst>
        </pc:spChg>
        <pc:spChg chg="add del">
          <ac:chgData name="CHANDANA MN" userId="S::mchandanabtech20@ced.alliance.edu.in::d70552fc-75e6-44d9-a196-8a309e47e583" providerId="AD" clId="Web-{8F0EACA9-19FC-4352-A3CE-B41E8359C0D7}" dt="2021-04-28T16:57:26.774" v="135"/>
          <ac:spMkLst>
            <pc:docMk/>
            <pc:sldMk cId="3839292470" sldId="265"/>
            <ac:spMk id="11" creationId="{3CE8AF5E-D374-4CF1-90CC-35CF73B81C3E}"/>
          </ac:spMkLst>
        </pc:spChg>
        <pc:picChg chg="add mod">
          <ac:chgData name="CHANDANA MN" userId="S::mchandanabtech20@ced.alliance.edu.in::d70552fc-75e6-44d9-a196-8a309e47e583" providerId="AD" clId="Web-{8F0EACA9-19FC-4352-A3CE-B41E8359C0D7}" dt="2021-04-28T16:57:26.789" v="136"/>
          <ac:picMkLst>
            <pc:docMk/>
            <pc:sldMk cId="3839292470" sldId="265"/>
            <ac:picMk id="4" creationId="{4093BDFC-7C61-47BA-ACF8-063D29717818}"/>
          </ac:picMkLst>
        </pc:picChg>
        <pc:inkChg chg="add del">
          <ac:chgData name="CHANDANA MN" userId="S::mchandanabtech20@ced.alliance.edu.in::d70552fc-75e6-44d9-a196-8a309e47e583" providerId="AD" clId="Web-{8F0EACA9-19FC-4352-A3CE-B41E8359C0D7}" dt="2021-04-28T16:57:26.774" v="135"/>
          <ac:inkMkLst>
            <pc:docMk/>
            <pc:sldMk cId="3839292470" sldId="265"/>
            <ac:inkMk id="13" creationId="{070477C5-0410-4E4F-97A1-F84C2465C187}"/>
          </ac:inkMkLst>
        </pc:inkChg>
      </pc:sldChg>
      <pc:sldChg chg="addSp delSp modSp new mod setBg modClrScheme chgLayout">
        <pc:chgData name="CHANDANA MN" userId="S::mchandanabtech20@ced.alliance.edu.in::d70552fc-75e6-44d9-a196-8a309e47e583" providerId="AD" clId="Web-{8F0EACA9-19FC-4352-A3CE-B41E8359C0D7}" dt="2021-04-28T17:01:46.526" v="177" actId="20577"/>
        <pc:sldMkLst>
          <pc:docMk/>
          <pc:sldMk cId="3749740439" sldId="266"/>
        </pc:sldMkLst>
        <pc:spChg chg="del">
          <ac:chgData name="CHANDANA MN" userId="S::mchandanabtech20@ced.alliance.edu.in::d70552fc-75e6-44d9-a196-8a309e47e583" providerId="AD" clId="Web-{8F0EACA9-19FC-4352-A3CE-B41E8359C0D7}" dt="2021-04-28T16:58:49.811" v="141"/>
          <ac:spMkLst>
            <pc:docMk/>
            <pc:sldMk cId="3749740439" sldId="266"/>
            <ac:spMk id="2" creationId="{6245142E-AAF6-4819-95E3-553C6FF7104A}"/>
          </ac:spMkLst>
        </pc:spChg>
        <pc:spChg chg="del">
          <ac:chgData name="CHANDANA MN" userId="S::mchandanabtech20@ced.alliance.edu.in::d70552fc-75e6-44d9-a196-8a309e47e583" providerId="AD" clId="Web-{8F0EACA9-19FC-4352-A3CE-B41E8359C0D7}" dt="2021-04-28T16:58:26.871" v="139"/>
          <ac:spMkLst>
            <pc:docMk/>
            <pc:sldMk cId="3749740439" sldId="266"/>
            <ac:spMk id="3" creationId="{3AC75C14-761D-4049-AE0B-84A0AB010114}"/>
          </ac:spMkLst>
        </pc:spChg>
        <pc:spChg chg="add mod">
          <ac:chgData name="CHANDANA MN" userId="S::mchandanabtech20@ced.alliance.edu.in::d70552fc-75e6-44d9-a196-8a309e47e583" providerId="AD" clId="Web-{8F0EACA9-19FC-4352-A3CE-B41E8359C0D7}" dt="2021-04-28T17:00:25.552" v="156" actId="20577"/>
          <ac:spMkLst>
            <pc:docMk/>
            <pc:sldMk cId="3749740439" sldId="266"/>
            <ac:spMk id="6" creationId="{0D677776-4643-406A-9C05-592335759605}"/>
          </ac:spMkLst>
        </pc:spChg>
        <pc:spChg chg="add mod">
          <ac:chgData name="CHANDANA MN" userId="S::mchandanabtech20@ced.alliance.edu.in::d70552fc-75e6-44d9-a196-8a309e47e583" providerId="AD" clId="Web-{8F0EACA9-19FC-4352-A3CE-B41E8359C0D7}" dt="2021-04-28T17:01:12.305" v="165" actId="20577"/>
          <ac:spMkLst>
            <pc:docMk/>
            <pc:sldMk cId="3749740439" sldId="266"/>
            <ac:spMk id="7" creationId="{3498D3FD-50EB-4D0D-9802-C20D7E61E4F3}"/>
          </ac:spMkLst>
        </pc:spChg>
        <pc:spChg chg="add mod">
          <ac:chgData name="CHANDANA MN" userId="S::mchandanabtech20@ced.alliance.edu.in::d70552fc-75e6-44d9-a196-8a309e47e583" providerId="AD" clId="Web-{8F0EACA9-19FC-4352-A3CE-B41E8359C0D7}" dt="2021-04-28T17:01:46.526" v="177" actId="20577"/>
          <ac:spMkLst>
            <pc:docMk/>
            <pc:sldMk cId="3749740439" sldId="266"/>
            <ac:spMk id="8" creationId="{33E6625B-AC65-4C11-92CE-4F681F60FD9E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6:58:53.983" v="142"/>
          <ac:spMkLst>
            <pc:docMk/>
            <pc:sldMk cId="3749740439" sldId="266"/>
            <ac:spMk id="10" creationId="{DA381740-063A-41A4-836D-85D14980EEF0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6:58:53.983" v="142"/>
          <ac:spMkLst>
            <pc:docMk/>
            <pc:sldMk cId="3749740439" sldId="266"/>
            <ac:spMk id="12" creationId="{C4879EFC-8E62-4E00-973C-C45EE9EC676D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6:58:53.983" v="142"/>
          <ac:spMkLst>
            <pc:docMk/>
            <pc:sldMk cId="3749740439" sldId="266"/>
            <ac:spMk id="14" creationId="{D6A9C53F-5F90-40A5-8C85-5412D39C8C68}"/>
          </ac:spMkLst>
        </pc:spChg>
        <pc:picChg chg="add mod ord">
          <ac:chgData name="CHANDANA MN" userId="S::mchandanabtech20@ced.alliance.edu.in::d70552fc-75e6-44d9-a196-8a309e47e583" providerId="AD" clId="Web-{8F0EACA9-19FC-4352-A3CE-B41E8359C0D7}" dt="2021-04-28T16:58:53.983" v="142"/>
          <ac:picMkLst>
            <pc:docMk/>
            <pc:sldMk cId="3749740439" sldId="266"/>
            <ac:picMk id="4" creationId="{AC5EEEEE-F682-4015-8D6F-B61EDB9F1B53}"/>
          </ac:picMkLst>
        </pc:picChg>
        <pc:picChg chg="add mod">
          <ac:chgData name="CHANDANA MN" userId="S::mchandanabtech20@ced.alliance.edu.in::d70552fc-75e6-44d9-a196-8a309e47e583" providerId="AD" clId="Web-{8F0EACA9-19FC-4352-A3CE-B41E8359C0D7}" dt="2021-04-28T16:58:53.983" v="142"/>
          <ac:picMkLst>
            <pc:docMk/>
            <pc:sldMk cId="3749740439" sldId="266"/>
            <ac:picMk id="5" creationId="{70F12DEC-8F9A-4236-A940-F2758497A149}"/>
          </ac:picMkLst>
        </pc:picChg>
      </pc:sldChg>
      <pc:sldChg chg="addSp modSp new mod setBg">
        <pc:chgData name="CHANDANA MN" userId="S::mchandanabtech20@ced.alliance.edu.in::d70552fc-75e6-44d9-a196-8a309e47e583" providerId="AD" clId="Web-{8F0EACA9-19FC-4352-A3CE-B41E8359C0D7}" dt="2021-04-28T17:07:31.956" v="185"/>
        <pc:sldMkLst>
          <pc:docMk/>
          <pc:sldMk cId="3178651520" sldId="267"/>
        </pc:sldMkLst>
        <pc:spChg chg="mod">
          <ac:chgData name="CHANDANA MN" userId="S::mchandanabtech20@ced.alliance.edu.in::d70552fc-75e6-44d9-a196-8a309e47e583" providerId="AD" clId="Web-{8F0EACA9-19FC-4352-A3CE-B41E8359C0D7}" dt="2021-04-28T17:07:31.956" v="185"/>
          <ac:spMkLst>
            <pc:docMk/>
            <pc:sldMk cId="3178651520" sldId="267"/>
            <ac:spMk id="2" creationId="{0C52D130-0854-409E-BAE3-E8BB39BD9095}"/>
          </ac:spMkLst>
        </pc:spChg>
        <pc:spChg chg="mod">
          <ac:chgData name="CHANDANA MN" userId="S::mchandanabtech20@ced.alliance.edu.in::d70552fc-75e6-44d9-a196-8a309e47e583" providerId="AD" clId="Web-{8F0EACA9-19FC-4352-A3CE-B41E8359C0D7}" dt="2021-04-28T17:07:31.956" v="185"/>
          <ac:spMkLst>
            <pc:docMk/>
            <pc:sldMk cId="3178651520" sldId="267"/>
            <ac:spMk id="3" creationId="{1DDFA590-17AE-44AC-8A55-A29FDA7D5FB6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7:07:31.956" v="185"/>
          <ac:spMkLst>
            <pc:docMk/>
            <pc:sldMk cId="3178651520" sldId="267"/>
            <ac:spMk id="9" creationId="{2B97F24A-32CE-4C1C-A50D-3016B394DCFB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7:07:31.956" v="185"/>
          <ac:spMkLst>
            <pc:docMk/>
            <pc:sldMk cId="3178651520" sldId="267"/>
            <ac:spMk id="11" creationId="{3CE8AF5E-D374-4CF1-90CC-35CF73B81C3E}"/>
          </ac:spMkLst>
        </pc:spChg>
        <pc:picChg chg="add mod">
          <ac:chgData name="CHANDANA MN" userId="S::mchandanabtech20@ced.alliance.edu.in::d70552fc-75e6-44d9-a196-8a309e47e583" providerId="AD" clId="Web-{8F0EACA9-19FC-4352-A3CE-B41E8359C0D7}" dt="2021-04-28T17:07:31.956" v="185"/>
          <ac:picMkLst>
            <pc:docMk/>
            <pc:sldMk cId="3178651520" sldId="267"/>
            <ac:picMk id="4" creationId="{C84EFF4C-2262-4F6A-ADB2-4217F0F83779}"/>
          </ac:picMkLst>
        </pc:picChg>
        <pc:inkChg chg="add">
          <ac:chgData name="CHANDANA MN" userId="S::mchandanabtech20@ced.alliance.edu.in::d70552fc-75e6-44d9-a196-8a309e47e583" providerId="AD" clId="Web-{8F0EACA9-19FC-4352-A3CE-B41E8359C0D7}" dt="2021-04-28T17:07:31.956" v="185"/>
          <ac:inkMkLst>
            <pc:docMk/>
            <pc:sldMk cId="3178651520" sldId="267"/>
            <ac:inkMk id="13" creationId="{070477C5-0410-4E4F-97A1-F84C2465C187}"/>
          </ac:inkMkLst>
        </pc:inkChg>
      </pc:sldChg>
      <pc:sldChg chg="addSp modSp new mod setBg">
        <pc:chgData name="CHANDANA MN" userId="S::mchandanabtech20@ced.alliance.edu.in::d70552fc-75e6-44d9-a196-8a309e47e583" providerId="AD" clId="Web-{8F0EACA9-19FC-4352-A3CE-B41E8359C0D7}" dt="2021-04-28T17:09:54.029" v="198" actId="14100"/>
        <pc:sldMkLst>
          <pc:docMk/>
          <pc:sldMk cId="4167299498" sldId="268"/>
        </pc:sldMkLst>
        <pc:spChg chg="mod">
          <ac:chgData name="CHANDANA MN" userId="S::mchandanabtech20@ced.alliance.edu.in::d70552fc-75e6-44d9-a196-8a309e47e583" providerId="AD" clId="Web-{8F0EACA9-19FC-4352-A3CE-B41E8359C0D7}" dt="2021-04-28T17:09:09.823" v="190"/>
          <ac:spMkLst>
            <pc:docMk/>
            <pc:sldMk cId="4167299498" sldId="268"/>
            <ac:spMk id="2" creationId="{355C8FBC-40EC-4037-BC2F-0A872BCF0007}"/>
          </ac:spMkLst>
        </pc:spChg>
        <pc:spChg chg="mod">
          <ac:chgData name="CHANDANA MN" userId="S::mchandanabtech20@ced.alliance.edu.in::d70552fc-75e6-44d9-a196-8a309e47e583" providerId="AD" clId="Web-{8F0EACA9-19FC-4352-A3CE-B41E8359C0D7}" dt="2021-04-28T17:09:54.029" v="198" actId="14100"/>
          <ac:spMkLst>
            <pc:docMk/>
            <pc:sldMk cId="4167299498" sldId="268"/>
            <ac:spMk id="3" creationId="{19A5CCFB-5439-41E7-B03B-11933CF45541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7:09:09.823" v="190"/>
          <ac:spMkLst>
            <pc:docMk/>
            <pc:sldMk cId="4167299498" sldId="268"/>
            <ac:spMk id="9" creationId="{743AA782-23D1-4521-8CAD-47662984AA08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7:09:09.823" v="190"/>
          <ac:spMkLst>
            <pc:docMk/>
            <pc:sldMk cId="4167299498" sldId="268"/>
            <ac:spMk id="11" creationId="{3CE8AF5E-D374-4CF1-90CC-35CF73B81C3E}"/>
          </ac:spMkLst>
        </pc:spChg>
        <pc:picChg chg="add mod">
          <ac:chgData name="CHANDANA MN" userId="S::mchandanabtech20@ced.alliance.edu.in::d70552fc-75e6-44d9-a196-8a309e47e583" providerId="AD" clId="Web-{8F0EACA9-19FC-4352-A3CE-B41E8359C0D7}" dt="2021-04-28T17:09:09.823" v="190"/>
          <ac:picMkLst>
            <pc:docMk/>
            <pc:sldMk cId="4167299498" sldId="268"/>
            <ac:picMk id="4" creationId="{6BF83AA7-FADF-407E-975E-A5E8B9E875BC}"/>
          </ac:picMkLst>
        </pc:picChg>
        <pc:inkChg chg="add">
          <ac:chgData name="CHANDANA MN" userId="S::mchandanabtech20@ced.alliance.edu.in::d70552fc-75e6-44d9-a196-8a309e47e583" providerId="AD" clId="Web-{8F0EACA9-19FC-4352-A3CE-B41E8359C0D7}" dt="2021-04-28T17:09:09.823" v="190"/>
          <ac:inkMkLst>
            <pc:docMk/>
            <pc:sldMk cId="4167299498" sldId="268"/>
            <ac:inkMk id="13" creationId="{070477C5-0410-4E4F-97A1-F84C2465C187}"/>
          </ac:inkMkLst>
        </pc:inkChg>
      </pc:sldChg>
      <pc:sldChg chg="addSp modSp new mod setBg">
        <pc:chgData name="CHANDANA MN" userId="S::mchandanabtech20@ced.alliance.edu.in::d70552fc-75e6-44d9-a196-8a309e47e583" providerId="AD" clId="Web-{8F0EACA9-19FC-4352-A3CE-B41E8359C0D7}" dt="2021-04-28T17:19:07.286" v="216" actId="20577"/>
        <pc:sldMkLst>
          <pc:docMk/>
          <pc:sldMk cId="2735016328" sldId="269"/>
        </pc:sldMkLst>
        <pc:spChg chg="mod">
          <ac:chgData name="CHANDANA MN" userId="S::mchandanabtech20@ced.alliance.edu.in::d70552fc-75e6-44d9-a196-8a309e47e583" providerId="AD" clId="Web-{8F0EACA9-19FC-4352-A3CE-B41E8359C0D7}" dt="2021-04-28T17:18:36.768" v="214"/>
          <ac:spMkLst>
            <pc:docMk/>
            <pc:sldMk cId="2735016328" sldId="269"/>
            <ac:spMk id="2" creationId="{488C7F90-AD71-4109-B58D-A075D8D30A5E}"/>
          </ac:spMkLst>
        </pc:spChg>
        <pc:spChg chg="mod">
          <ac:chgData name="CHANDANA MN" userId="S::mchandanabtech20@ced.alliance.edu.in::d70552fc-75e6-44d9-a196-8a309e47e583" providerId="AD" clId="Web-{8F0EACA9-19FC-4352-A3CE-B41E8359C0D7}" dt="2021-04-28T17:19:07.286" v="216" actId="20577"/>
          <ac:spMkLst>
            <pc:docMk/>
            <pc:sldMk cId="2735016328" sldId="269"/>
            <ac:spMk id="3" creationId="{4555EDDF-A5A4-4957-AB34-FF8B0081A5C6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7:18:36.768" v="214"/>
          <ac:spMkLst>
            <pc:docMk/>
            <pc:sldMk cId="2735016328" sldId="269"/>
            <ac:spMk id="9" creationId="{2B97F24A-32CE-4C1C-A50D-3016B394DCFB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7:18:36.768" v="214"/>
          <ac:spMkLst>
            <pc:docMk/>
            <pc:sldMk cId="2735016328" sldId="269"/>
            <ac:spMk id="11" creationId="{3CE8AF5E-D374-4CF1-90CC-35CF73B81C3E}"/>
          </ac:spMkLst>
        </pc:spChg>
        <pc:picChg chg="add mod">
          <ac:chgData name="CHANDANA MN" userId="S::mchandanabtech20@ced.alliance.edu.in::d70552fc-75e6-44d9-a196-8a309e47e583" providerId="AD" clId="Web-{8F0EACA9-19FC-4352-A3CE-B41E8359C0D7}" dt="2021-04-28T17:18:36.768" v="214"/>
          <ac:picMkLst>
            <pc:docMk/>
            <pc:sldMk cId="2735016328" sldId="269"/>
            <ac:picMk id="4" creationId="{8E8EF96E-0B64-42B7-9FE0-88CE0F5E8625}"/>
          </ac:picMkLst>
        </pc:picChg>
        <pc:inkChg chg="add">
          <ac:chgData name="CHANDANA MN" userId="S::mchandanabtech20@ced.alliance.edu.in::d70552fc-75e6-44d9-a196-8a309e47e583" providerId="AD" clId="Web-{8F0EACA9-19FC-4352-A3CE-B41E8359C0D7}" dt="2021-04-28T17:18:36.768" v="214"/>
          <ac:inkMkLst>
            <pc:docMk/>
            <pc:sldMk cId="2735016328" sldId="269"/>
            <ac:inkMk id="13" creationId="{070477C5-0410-4E4F-97A1-F84C2465C187}"/>
          </ac:inkMkLst>
        </pc:inkChg>
      </pc:sldChg>
      <pc:sldChg chg="addSp delSp modSp new mod setBg">
        <pc:chgData name="CHANDANA MN" userId="S::mchandanabtech20@ced.alliance.edu.in::d70552fc-75e6-44d9-a196-8a309e47e583" providerId="AD" clId="Web-{8F0EACA9-19FC-4352-A3CE-B41E8359C0D7}" dt="2021-04-28T17:24:43.278" v="257"/>
        <pc:sldMkLst>
          <pc:docMk/>
          <pc:sldMk cId="1699614179" sldId="270"/>
        </pc:sldMkLst>
        <pc:spChg chg="mod">
          <ac:chgData name="CHANDANA MN" userId="S::mchandanabtech20@ced.alliance.edu.in::d70552fc-75e6-44d9-a196-8a309e47e583" providerId="AD" clId="Web-{8F0EACA9-19FC-4352-A3CE-B41E8359C0D7}" dt="2021-04-28T17:24:43.278" v="257"/>
          <ac:spMkLst>
            <pc:docMk/>
            <pc:sldMk cId="1699614179" sldId="270"/>
            <ac:spMk id="2" creationId="{57D33EB5-F511-43C1-9496-91C4A2D637FF}"/>
          </ac:spMkLst>
        </pc:spChg>
        <pc:spChg chg="del">
          <ac:chgData name="CHANDANA MN" userId="S::mchandanabtech20@ced.alliance.edu.in::d70552fc-75e6-44d9-a196-8a309e47e583" providerId="AD" clId="Web-{8F0EACA9-19FC-4352-A3CE-B41E8359C0D7}" dt="2021-04-28T17:19:30.538" v="218"/>
          <ac:spMkLst>
            <pc:docMk/>
            <pc:sldMk cId="1699614179" sldId="270"/>
            <ac:spMk id="3" creationId="{3CED8B0D-4461-4335-BC49-EE8260B9FB2E}"/>
          </ac:spMkLst>
        </pc:spChg>
        <pc:spChg chg="add mod">
          <ac:chgData name="CHANDANA MN" userId="S::mchandanabtech20@ced.alliance.edu.in::d70552fc-75e6-44d9-a196-8a309e47e583" providerId="AD" clId="Web-{8F0EACA9-19FC-4352-A3CE-B41E8359C0D7}" dt="2021-04-28T17:24:43.278" v="257"/>
          <ac:spMkLst>
            <pc:docMk/>
            <pc:sldMk cId="1699614179" sldId="270"/>
            <ac:spMk id="6" creationId="{64C4F7AF-3BCB-4628-99FB-0BC833E55EC8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7:24:43.278" v="257"/>
          <ac:spMkLst>
            <pc:docMk/>
            <pc:sldMk cId="1699614179" sldId="270"/>
            <ac:spMk id="9" creationId="{A8908DB7-C3A6-4FCB-9820-CEE02B398C4A}"/>
          </ac:spMkLst>
        </pc:spChg>
        <pc:spChg chg="add">
          <ac:chgData name="CHANDANA MN" userId="S::mchandanabtech20@ced.alliance.edu.in::d70552fc-75e6-44d9-a196-8a309e47e583" providerId="AD" clId="Web-{8F0EACA9-19FC-4352-A3CE-B41E8359C0D7}" dt="2021-04-28T17:24:43.278" v="257"/>
          <ac:spMkLst>
            <pc:docMk/>
            <pc:sldMk cId="1699614179" sldId="270"/>
            <ac:spMk id="10" creationId="{D010E05E-9237-4321-84BB-69C0F22568EE}"/>
          </ac:spMkLst>
        </pc:spChg>
        <pc:spChg chg="add del">
          <ac:chgData name="CHANDANA MN" userId="S::mchandanabtech20@ced.alliance.edu.in::d70552fc-75e6-44d9-a196-8a309e47e583" providerId="AD" clId="Web-{8F0EACA9-19FC-4352-A3CE-B41E8359C0D7}" dt="2021-04-28T17:24:43.262" v="256"/>
          <ac:spMkLst>
            <pc:docMk/>
            <pc:sldMk cId="1699614179" sldId="270"/>
            <ac:spMk id="12" creationId="{2B97F24A-32CE-4C1C-A50D-3016B394DCFB}"/>
          </ac:spMkLst>
        </pc:spChg>
        <pc:spChg chg="add del">
          <ac:chgData name="CHANDANA MN" userId="S::mchandanabtech20@ced.alliance.edu.in::d70552fc-75e6-44d9-a196-8a309e47e583" providerId="AD" clId="Web-{8F0EACA9-19FC-4352-A3CE-B41E8359C0D7}" dt="2021-04-28T17:24:43.262" v="256"/>
          <ac:spMkLst>
            <pc:docMk/>
            <pc:sldMk cId="1699614179" sldId="270"/>
            <ac:spMk id="14" creationId="{3CE8AF5E-D374-4CF1-90CC-35CF73B81C3E}"/>
          </ac:spMkLst>
        </pc:spChg>
        <pc:picChg chg="add del mod ord">
          <ac:chgData name="CHANDANA MN" userId="S::mchandanabtech20@ced.alliance.edu.in::d70552fc-75e6-44d9-a196-8a309e47e583" providerId="AD" clId="Web-{8F0EACA9-19FC-4352-A3CE-B41E8359C0D7}" dt="2021-04-28T17:19:35.163" v="219"/>
          <ac:picMkLst>
            <pc:docMk/>
            <pc:sldMk cId="1699614179" sldId="270"/>
            <ac:picMk id="4" creationId="{15018A66-692E-4CED-ACC2-2F354661EECC}"/>
          </ac:picMkLst>
        </pc:picChg>
        <pc:picChg chg="add mod">
          <ac:chgData name="CHANDANA MN" userId="S::mchandanabtech20@ced.alliance.edu.in::d70552fc-75e6-44d9-a196-8a309e47e583" providerId="AD" clId="Web-{8F0EACA9-19FC-4352-A3CE-B41E8359C0D7}" dt="2021-04-28T17:24:43.278" v="257"/>
          <ac:picMkLst>
            <pc:docMk/>
            <pc:sldMk cId="1699614179" sldId="270"/>
            <ac:picMk id="7" creationId="{3967E2CB-3719-4898-8642-4159D917C089}"/>
          </ac:picMkLst>
        </pc:picChg>
        <pc:inkChg chg="add">
          <ac:chgData name="CHANDANA MN" userId="S::mchandanabtech20@ced.alliance.edu.in::d70552fc-75e6-44d9-a196-8a309e47e583" providerId="AD" clId="Web-{8F0EACA9-19FC-4352-A3CE-B41E8359C0D7}" dt="2021-04-28T17:24:43.278" v="257"/>
          <ac:inkMkLst>
            <pc:docMk/>
            <pc:sldMk cId="1699614179" sldId="270"/>
            <ac:inkMk id="11" creationId="{070477C5-0410-4E4F-97A1-F84C2465C187}"/>
          </ac:inkMkLst>
        </pc:inkChg>
        <pc:inkChg chg="add del">
          <ac:chgData name="CHANDANA MN" userId="S::mchandanabtech20@ced.alliance.edu.in::d70552fc-75e6-44d9-a196-8a309e47e583" providerId="AD" clId="Web-{8F0EACA9-19FC-4352-A3CE-B41E8359C0D7}" dt="2021-04-28T17:24:43.262" v="256"/>
          <ac:inkMkLst>
            <pc:docMk/>
            <pc:sldMk cId="1699614179" sldId="270"/>
            <ac:inkMk id="16" creationId="{070477C5-0410-4E4F-97A1-F84C2465C187}"/>
          </ac:inkMkLst>
        </pc:inkChg>
      </pc:sldChg>
      <pc:sldChg chg="addSp modSp new">
        <pc:chgData name="CHANDANA MN" userId="S::mchandanabtech20@ced.alliance.edu.in::d70552fc-75e6-44d9-a196-8a309e47e583" providerId="AD" clId="Web-{8F0EACA9-19FC-4352-A3CE-B41E8359C0D7}" dt="2021-04-28T17:26:28.004" v="268" actId="14100"/>
        <pc:sldMkLst>
          <pc:docMk/>
          <pc:sldMk cId="1927023027" sldId="271"/>
        </pc:sldMkLst>
        <pc:picChg chg="add mod">
          <ac:chgData name="CHANDANA MN" userId="S::mchandanabtech20@ced.alliance.edu.in::d70552fc-75e6-44d9-a196-8a309e47e583" providerId="AD" clId="Web-{8F0EACA9-19FC-4352-A3CE-B41E8359C0D7}" dt="2021-04-28T17:26:28.004" v="268" actId="14100"/>
          <ac:picMkLst>
            <pc:docMk/>
            <pc:sldMk cId="1927023027" sldId="271"/>
            <ac:picMk id="2" creationId="{8539BEF8-3226-4692-AA6C-685F25AD62EA}"/>
          </ac:picMkLst>
        </pc:picChg>
      </pc:sldChg>
      <pc:sldChg chg="addSp modSp new mod setBg">
        <pc:chgData name="CHANDANA MN" userId="S::mchandanabtech20@ced.alliance.edu.in::d70552fc-75e6-44d9-a196-8a309e47e583" providerId="AD" clId="Web-{8F0EACA9-19FC-4352-A3CE-B41E8359C0D7}" dt="2021-04-28T17:29:52.990" v="271"/>
        <pc:sldMkLst>
          <pc:docMk/>
          <pc:sldMk cId="1305285681" sldId="272"/>
        </pc:sldMkLst>
        <pc:spChg chg="add">
          <ac:chgData name="CHANDANA MN" userId="S::mchandanabtech20@ced.alliance.edu.in::d70552fc-75e6-44d9-a196-8a309e47e583" providerId="AD" clId="Web-{8F0EACA9-19FC-4352-A3CE-B41E8359C0D7}" dt="2021-04-28T17:29:52.990" v="271"/>
          <ac:spMkLst>
            <pc:docMk/>
            <pc:sldMk cId="1305285681" sldId="272"/>
            <ac:spMk id="7" creationId="{2D2B266D-3625-4584-A5C3-7D3F672CFF30}"/>
          </ac:spMkLst>
        </pc:spChg>
        <pc:picChg chg="add mod">
          <ac:chgData name="CHANDANA MN" userId="S::mchandanabtech20@ced.alliance.edu.in::d70552fc-75e6-44d9-a196-8a309e47e583" providerId="AD" clId="Web-{8F0EACA9-19FC-4352-A3CE-B41E8359C0D7}" dt="2021-04-28T17:29:52.990" v="271"/>
          <ac:picMkLst>
            <pc:docMk/>
            <pc:sldMk cId="1305285681" sldId="272"/>
            <ac:picMk id="2" creationId="{7FA9FAA0-A9FA-433B-B752-5B336BC094B5}"/>
          </ac:picMkLst>
        </pc:picChg>
      </pc:sldChg>
      <pc:sldMasterChg chg="del delSldLayout">
        <pc:chgData name="CHANDANA MN" userId="S::mchandanabtech20@ced.alliance.edu.in::d70552fc-75e6-44d9-a196-8a309e47e583" providerId="AD" clId="Web-{8F0EACA9-19FC-4352-A3CE-B41E8359C0D7}" dt="2021-04-28T16:06:07.014" v="36"/>
        <pc:sldMasterMkLst>
          <pc:docMk/>
          <pc:sldMasterMk cId="0" sldId="2147483840"/>
        </pc:sldMasterMkLst>
        <pc:sldLayoutChg chg="del">
          <pc:chgData name="CHANDANA MN" userId="S::mchandanabtech20@ced.alliance.edu.in::d70552fc-75e6-44d9-a196-8a309e47e583" providerId="AD" clId="Web-{8F0EACA9-19FC-4352-A3CE-B41E8359C0D7}" dt="2021-04-28T16:06:07.014" v="36"/>
          <pc:sldLayoutMkLst>
            <pc:docMk/>
            <pc:sldMasterMk cId="0" sldId="2147483840"/>
            <pc:sldLayoutMk cId="0" sldId="2147483841"/>
          </pc:sldLayoutMkLst>
        </pc:sldLayoutChg>
        <pc:sldLayoutChg chg="del">
          <pc:chgData name="CHANDANA MN" userId="S::mchandanabtech20@ced.alliance.edu.in::d70552fc-75e6-44d9-a196-8a309e47e583" providerId="AD" clId="Web-{8F0EACA9-19FC-4352-A3CE-B41E8359C0D7}" dt="2021-04-28T16:06:07.014" v="36"/>
          <pc:sldLayoutMkLst>
            <pc:docMk/>
            <pc:sldMasterMk cId="0" sldId="2147483840"/>
            <pc:sldLayoutMk cId="0" sldId="2147483842"/>
          </pc:sldLayoutMkLst>
        </pc:sldLayoutChg>
        <pc:sldLayoutChg chg="del">
          <pc:chgData name="CHANDANA MN" userId="S::mchandanabtech20@ced.alliance.edu.in::d70552fc-75e6-44d9-a196-8a309e47e583" providerId="AD" clId="Web-{8F0EACA9-19FC-4352-A3CE-B41E8359C0D7}" dt="2021-04-28T16:06:07.014" v="36"/>
          <pc:sldLayoutMkLst>
            <pc:docMk/>
            <pc:sldMasterMk cId="0" sldId="2147483840"/>
            <pc:sldLayoutMk cId="0" sldId="2147483843"/>
          </pc:sldLayoutMkLst>
        </pc:sldLayoutChg>
        <pc:sldLayoutChg chg="del">
          <pc:chgData name="CHANDANA MN" userId="S::mchandanabtech20@ced.alliance.edu.in::d70552fc-75e6-44d9-a196-8a309e47e583" providerId="AD" clId="Web-{8F0EACA9-19FC-4352-A3CE-B41E8359C0D7}" dt="2021-04-28T16:06:07.014" v="36"/>
          <pc:sldLayoutMkLst>
            <pc:docMk/>
            <pc:sldMasterMk cId="0" sldId="2147483840"/>
            <pc:sldLayoutMk cId="0" sldId="2147483844"/>
          </pc:sldLayoutMkLst>
        </pc:sldLayoutChg>
        <pc:sldLayoutChg chg="del">
          <pc:chgData name="CHANDANA MN" userId="S::mchandanabtech20@ced.alliance.edu.in::d70552fc-75e6-44d9-a196-8a309e47e583" providerId="AD" clId="Web-{8F0EACA9-19FC-4352-A3CE-B41E8359C0D7}" dt="2021-04-28T16:06:07.014" v="36"/>
          <pc:sldLayoutMkLst>
            <pc:docMk/>
            <pc:sldMasterMk cId="0" sldId="2147483840"/>
            <pc:sldLayoutMk cId="0" sldId="2147483845"/>
          </pc:sldLayoutMkLst>
        </pc:sldLayoutChg>
        <pc:sldLayoutChg chg="del">
          <pc:chgData name="CHANDANA MN" userId="S::mchandanabtech20@ced.alliance.edu.in::d70552fc-75e6-44d9-a196-8a309e47e583" providerId="AD" clId="Web-{8F0EACA9-19FC-4352-A3CE-B41E8359C0D7}" dt="2021-04-28T16:06:07.014" v="36"/>
          <pc:sldLayoutMkLst>
            <pc:docMk/>
            <pc:sldMasterMk cId="0" sldId="2147483840"/>
            <pc:sldLayoutMk cId="0" sldId="2147483846"/>
          </pc:sldLayoutMkLst>
        </pc:sldLayoutChg>
        <pc:sldLayoutChg chg="del">
          <pc:chgData name="CHANDANA MN" userId="S::mchandanabtech20@ced.alliance.edu.in::d70552fc-75e6-44d9-a196-8a309e47e583" providerId="AD" clId="Web-{8F0EACA9-19FC-4352-A3CE-B41E8359C0D7}" dt="2021-04-28T16:06:07.014" v="36"/>
          <pc:sldLayoutMkLst>
            <pc:docMk/>
            <pc:sldMasterMk cId="0" sldId="2147483840"/>
            <pc:sldLayoutMk cId="0" sldId="2147483847"/>
          </pc:sldLayoutMkLst>
        </pc:sldLayoutChg>
        <pc:sldLayoutChg chg="del">
          <pc:chgData name="CHANDANA MN" userId="S::mchandanabtech20@ced.alliance.edu.in::d70552fc-75e6-44d9-a196-8a309e47e583" providerId="AD" clId="Web-{8F0EACA9-19FC-4352-A3CE-B41E8359C0D7}" dt="2021-04-28T16:06:07.014" v="36"/>
          <pc:sldLayoutMkLst>
            <pc:docMk/>
            <pc:sldMasterMk cId="0" sldId="2147483840"/>
            <pc:sldLayoutMk cId="0" sldId="2147483848"/>
          </pc:sldLayoutMkLst>
        </pc:sldLayoutChg>
        <pc:sldLayoutChg chg="del">
          <pc:chgData name="CHANDANA MN" userId="S::mchandanabtech20@ced.alliance.edu.in::d70552fc-75e6-44d9-a196-8a309e47e583" providerId="AD" clId="Web-{8F0EACA9-19FC-4352-A3CE-B41E8359C0D7}" dt="2021-04-28T16:06:07.014" v="36"/>
          <pc:sldLayoutMkLst>
            <pc:docMk/>
            <pc:sldMasterMk cId="0" sldId="2147483840"/>
            <pc:sldLayoutMk cId="0" sldId="2147483849"/>
          </pc:sldLayoutMkLst>
        </pc:sldLayoutChg>
        <pc:sldLayoutChg chg="del">
          <pc:chgData name="CHANDANA MN" userId="S::mchandanabtech20@ced.alliance.edu.in::d70552fc-75e6-44d9-a196-8a309e47e583" providerId="AD" clId="Web-{8F0EACA9-19FC-4352-A3CE-B41E8359C0D7}" dt="2021-04-28T16:06:07.014" v="36"/>
          <pc:sldLayoutMkLst>
            <pc:docMk/>
            <pc:sldMasterMk cId="0" sldId="2147483840"/>
            <pc:sldLayoutMk cId="0" sldId="2147483850"/>
          </pc:sldLayoutMkLst>
        </pc:sldLayoutChg>
        <pc:sldLayoutChg chg="del">
          <pc:chgData name="CHANDANA MN" userId="S::mchandanabtech20@ced.alliance.edu.in::d70552fc-75e6-44d9-a196-8a309e47e583" providerId="AD" clId="Web-{8F0EACA9-19FC-4352-A3CE-B41E8359C0D7}" dt="2021-04-28T16:06:07.014" v="36"/>
          <pc:sldLayoutMkLst>
            <pc:docMk/>
            <pc:sldMasterMk cId="0" sldId="2147483840"/>
            <pc:sldLayoutMk cId="0" sldId="2147483851"/>
          </pc:sldLayoutMkLst>
        </pc:sldLayoutChg>
      </pc:sldMasterChg>
      <pc:sldMasterChg chg="add addSldLayout">
        <pc:chgData name="CHANDANA MN" userId="S::mchandanabtech20@ced.alliance.edu.in::d70552fc-75e6-44d9-a196-8a309e47e583" providerId="AD" clId="Web-{8F0EACA9-19FC-4352-A3CE-B41E8359C0D7}" dt="2021-04-28T16:06:07.014" v="36"/>
        <pc:sldMasterMkLst>
          <pc:docMk/>
          <pc:sldMasterMk cId="3845983992" sldId="2147483865"/>
        </pc:sldMasterMkLst>
        <pc:sldLayoutChg chg="add">
          <pc:chgData name="CHANDANA MN" userId="S::mchandanabtech20@ced.alliance.edu.in::d70552fc-75e6-44d9-a196-8a309e47e583" providerId="AD" clId="Web-{8F0EACA9-19FC-4352-A3CE-B41E8359C0D7}" dt="2021-04-28T16:06:07.014" v="36"/>
          <pc:sldLayoutMkLst>
            <pc:docMk/>
            <pc:sldMasterMk cId="3845983992" sldId="2147483865"/>
            <pc:sldLayoutMk cId="1676535634" sldId="2147483854"/>
          </pc:sldLayoutMkLst>
        </pc:sldLayoutChg>
        <pc:sldLayoutChg chg="add">
          <pc:chgData name="CHANDANA MN" userId="S::mchandanabtech20@ced.alliance.edu.in::d70552fc-75e6-44d9-a196-8a309e47e583" providerId="AD" clId="Web-{8F0EACA9-19FC-4352-A3CE-B41E8359C0D7}" dt="2021-04-28T16:06:07.014" v="36"/>
          <pc:sldLayoutMkLst>
            <pc:docMk/>
            <pc:sldMasterMk cId="3845983992" sldId="2147483865"/>
            <pc:sldLayoutMk cId="3777683699" sldId="2147483855"/>
          </pc:sldLayoutMkLst>
        </pc:sldLayoutChg>
        <pc:sldLayoutChg chg="add">
          <pc:chgData name="CHANDANA MN" userId="S::mchandanabtech20@ced.alliance.edu.in::d70552fc-75e6-44d9-a196-8a309e47e583" providerId="AD" clId="Web-{8F0EACA9-19FC-4352-A3CE-B41E8359C0D7}" dt="2021-04-28T16:06:07.014" v="36"/>
          <pc:sldLayoutMkLst>
            <pc:docMk/>
            <pc:sldMasterMk cId="3845983992" sldId="2147483865"/>
            <pc:sldLayoutMk cId="264060040" sldId="2147483856"/>
          </pc:sldLayoutMkLst>
        </pc:sldLayoutChg>
        <pc:sldLayoutChg chg="add">
          <pc:chgData name="CHANDANA MN" userId="S::mchandanabtech20@ced.alliance.edu.in::d70552fc-75e6-44d9-a196-8a309e47e583" providerId="AD" clId="Web-{8F0EACA9-19FC-4352-A3CE-B41E8359C0D7}" dt="2021-04-28T16:06:07.014" v="36"/>
          <pc:sldLayoutMkLst>
            <pc:docMk/>
            <pc:sldMasterMk cId="3845983992" sldId="2147483865"/>
            <pc:sldLayoutMk cId="1931121357" sldId="2147483857"/>
          </pc:sldLayoutMkLst>
        </pc:sldLayoutChg>
        <pc:sldLayoutChg chg="add">
          <pc:chgData name="CHANDANA MN" userId="S::mchandanabtech20@ced.alliance.edu.in::d70552fc-75e6-44d9-a196-8a309e47e583" providerId="AD" clId="Web-{8F0EACA9-19FC-4352-A3CE-B41E8359C0D7}" dt="2021-04-28T16:06:07.014" v="36"/>
          <pc:sldLayoutMkLst>
            <pc:docMk/>
            <pc:sldMasterMk cId="3845983992" sldId="2147483865"/>
            <pc:sldLayoutMk cId="4148640099" sldId="2147483858"/>
          </pc:sldLayoutMkLst>
        </pc:sldLayoutChg>
        <pc:sldLayoutChg chg="add">
          <pc:chgData name="CHANDANA MN" userId="S::mchandanabtech20@ced.alliance.edu.in::d70552fc-75e6-44d9-a196-8a309e47e583" providerId="AD" clId="Web-{8F0EACA9-19FC-4352-A3CE-B41E8359C0D7}" dt="2021-04-28T16:06:07.014" v="36"/>
          <pc:sldLayoutMkLst>
            <pc:docMk/>
            <pc:sldMasterMk cId="3845983992" sldId="2147483865"/>
            <pc:sldLayoutMk cId="2111332115" sldId="2147483859"/>
          </pc:sldLayoutMkLst>
        </pc:sldLayoutChg>
        <pc:sldLayoutChg chg="add">
          <pc:chgData name="CHANDANA MN" userId="S::mchandanabtech20@ced.alliance.edu.in::d70552fc-75e6-44d9-a196-8a309e47e583" providerId="AD" clId="Web-{8F0EACA9-19FC-4352-A3CE-B41E8359C0D7}" dt="2021-04-28T16:06:07.014" v="36"/>
          <pc:sldLayoutMkLst>
            <pc:docMk/>
            <pc:sldMasterMk cId="3845983992" sldId="2147483865"/>
            <pc:sldLayoutMk cId="1730520318" sldId="2147483860"/>
          </pc:sldLayoutMkLst>
        </pc:sldLayoutChg>
        <pc:sldLayoutChg chg="add">
          <pc:chgData name="CHANDANA MN" userId="S::mchandanabtech20@ced.alliance.edu.in::d70552fc-75e6-44d9-a196-8a309e47e583" providerId="AD" clId="Web-{8F0EACA9-19FC-4352-A3CE-B41E8359C0D7}" dt="2021-04-28T16:06:07.014" v="36"/>
          <pc:sldLayoutMkLst>
            <pc:docMk/>
            <pc:sldMasterMk cId="3845983992" sldId="2147483865"/>
            <pc:sldLayoutMk cId="2115054058" sldId="2147483861"/>
          </pc:sldLayoutMkLst>
        </pc:sldLayoutChg>
        <pc:sldLayoutChg chg="add">
          <pc:chgData name="CHANDANA MN" userId="S::mchandanabtech20@ced.alliance.edu.in::d70552fc-75e6-44d9-a196-8a309e47e583" providerId="AD" clId="Web-{8F0EACA9-19FC-4352-A3CE-B41E8359C0D7}" dt="2021-04-28T16:06:07.014" v="36"/>
          <pc:sldLayoutMkLst>
            <pc:docMk/>
            <pc:sldMasterMk cId="3845983992" sldId="2147483865"/>
            <pc:sldLayoutMk cId="4083957968" sldId="2147483862"/>
          </pc:sldLayoutMkLst>
        </pc:sldLayoutChg>
        <pc:sldLayoutChg chg="add">
          <pc:chgData name="CHANDANA MN" userId="S::mchandanabtech20@ced.alliance.edu.in::d70552fc-75e6-44d9-a196-8a309e47e583" providerId="AD" clId="Web-{8F0EACA9-19FC-4352-A3CE-B41E8359C0D7}" dt="2021-04-28T16:06:07.014" v="36"/>
          <pc:sldLayoutMkLst>
            <pc:docMk/>
            <pc:sldMasterMk cId="3845983992" sldId="2147483865"/>
            <pc:sldLayoutMk cId="3025440428" sldId="2147483863"/>
          </pc:sldLayoutMkLst>
        </pc:sldLayoutChg>
        <pc:sldLayoutChg chg="add">
          <pc:chgData name="CHANDANA MN" userId="S::mchandanabtech20@ced.alliance.edu.in::d70552fc-75e6-44d9-a196-8a309e47e583" providerId="AD" clId="Web-{8F0EACA9-19FC-4352-A3CE-B41E8359C0D7}" dt="2021-04-28T16:06:07.014" v="36"/>
          <pc:sldLayoutMkLst>
            <pc:docMk/>
            <pc:sldMasterMk cId="3845983992" sldId="2147483865"/>
            <pc:sldLayoutMk cId="1039578942" sldId="2147483864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16:44:52.7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16:51:21.4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17:07:28.0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17:09:07.0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17:18:09.8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17:24:25.2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2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2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3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0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5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44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57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64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3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8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8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58" r:id="rId6"/>
    <p:sldLayoutId id="2147483854" r:id="rId7"/>
    <p:sldLayoutId id="2147483855" r:id="rId8"/>
    <p:sldLayoutId id="2147483856" r:id="rId9"/>
    <p:sldLayoutId id="2147483857" r:id="rId10"/>
    <p:sldLayoutId id="21474838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mKb5fZHsJ3c?start=15&amp;feature=oembed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oogle.com/search?sxsrf=ALeKk03d5tu1wWnCnYxFoMUitovw_BJkDg:1619445701710&amp;q=Richard+Trevithick&amp;stick=H4sIAAAAAAAAAONgVuLUz9U3MMwyyjB_xGjCLfDyxz1hKe1Ja05eY1Tl4grOyC93zSvJLKkUEudig7J4pbi5ELp4FrEKBWUmZyQWpSiEFKWWZZZkZCZnAwDkFbdlWQAAA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5532" y="640080"/>
            <a:ext cx="4196932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400"/>
              <a:t>COMMUNICATION AND SOFT SKILLS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3831" y="4636008"/>
            <a:ext cx="4198634" cy="15727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/>
              <a:t>BY-CHANDANA MN(CSE-087)</a:t>
            </a:r>
          </a:p>
          <a:p>
            <a:pPr>
              <a:lnSpc>
                <a:spcPct val="100000"/>
              </a:lnSpc>
            </a:pPr>
            <a:endParaRPr lang="en-US" sz="26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sz="2600" cap="all">
                <a:ea typeface="+mn-lt"/>
                <a:cs typeface="+mn-lt"/>
              </a:rPr>
              <a:t>ASSIGNED BY- PROF.NAYANATHARA</a:t>
            </a:r>
            <a:endParaRPr lang="en-US" sz="2600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6E69091-C1EB-48E3-9910-7D2C930502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" r="1" b="1"/>
          <a:stretch/>
        </p:blipFill>
        <p:spPr>
          <a:xfrm>
            <a:off x="866691" y="1216968"/>
            <a:ext cx="5416261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3815" y="4326382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6F3C34"/>
          </a:solidFill>
          <a:ln w="38100" cap="rnd">
            <a:solidFill>
              <a:srgbClr val="6F3C3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760C6-E2C7-461C-879B-F77CB45F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189507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7200">
                <a:ea typeface="+mj-lt"/>
                <a:cs typeface="+mj-lt"/>
              </a:rPr>
              <a:t>George Stephenson </a:t>
            </a:r>
          </a:p>
          <a:p>
            <a:endParaRPr lang="en-US" sz="7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5E1F5-10BF-4E61-8ADD-2B1B9A50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i="1">
                <a:ea typeface="+mn-lt"/>
                <a:cs typeface="+mn-lt"/>
              </a:rPr>
              <a:t>Locomotion No. 1</a:t>
            </a:r>
            <a:r>
              <a:rPr lang="en-US">
                <a:ea typeface="+mn-lt"/>
                <a:cs typeface="+mn-lt"/>
              </a:rPr>
              <a:t> was built by George Stephenson </a:t>
            </a:r>
          </a:p>
          <a:p>
            <a:r>
              <a:rPr lang="en-US">
                <a:ea typeface="+mn-lt"/>
                <a:cs typeface="+mn-lt"/>
              </a:rPr>
              <a:t>George Stephenson drove the first train. The engine was called </a:t>
            </a:r>
            <a:r>
              <a:rPr lang="en-US" i="1">
                <a:ea typeface="+mn-lt"/>
                <a:cs typeface="+mn-lt"/>
              </a:rPr>
              <a:t>Active</a:t>
            </a:r>
            <a:r>
              <a:rPr lang="en-US">
                <a:ea typeface="+mn-lt"/>
                <a:cs typeface="+mn-lt"/>
              </a:rPr>
              <a:t> (later renamed </a:t>
            </a:r>
            <a:r>
              <a:rPr lang="en-US" i="1">
                <a:ea typeface="+mn-lt"/>
                <a:cs typeface="+mn-lt"/>
              </a:rPr>
              <a:t>Locomotion)</a:t>
            </a:r>
            <a:r>
              <a:rPr lang="en-US">
                <a:ea typeface="+mn-lt"/>
                <a:cs typeface="+mn-lt"/>
              </a:rPr>
              <a:t>. It pulled a train with 450 passengers at a speed of 15 miles an hour.</a:t>
            </a:r>
            <a:endParaRPr lang="en-US" dirty="0"/>
          </a:p>
        </p:txBody>
      </p:sp>
      <p:pic>
        <p:nvPicPr>
          <p:cNvPr id="4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4093BDFC-7C61-47BA-ACF8-063D297178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84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3929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AC5EEEEE-F682-4015-8D6F-B61EDB9F1B5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08591" y="2642616"/>
            <a:ext cx="4637314" cy="3895344"/>
          </a:xfrm>
          <a:prstGeom prst="rect">
            <a:avLst/>
          </a:prstGeom>
        </p:spPr>
      </p:pic>
      <p:pic>
        <p:nvPicPr>
          <p:cNvPr id="5" name="Picture 5" descr="A picture containing outdoor, park, gun&#10;&#10;Description automatically generated">
            <a:extLst>
              <a:ext uri="{FF2B5EF4-FFF2-40B4-BE49-F238E27FC236}">
                <a16:creationId xmlns:a16="http://schemas.microsoft.com/office/drawing/2014/main" id="{70F12DEC-8F9A-4236-A940-F2758497A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983162"/>
            <a:ext cx="5614416" cy="32142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677776-4643-406A-9C05-592335759605}"/>
              </a:ext>
            </a:extLst>
          </p:cNvPr>
          <p:cNvSpPr txBox="1"/>
          <p:nvPr/>
        </p:nvSpPr>
        <p:spPr>
          <a:xfrm>
            <a:off x="4159045" y="766915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latin typeface="Algerian"/>
              </a:rPr>
              <a:t>RAILS</a:t>
            </a:r>
            <a:endParaRPr lang="en-US" sz="4400" dirty="0">
              <a:latin typeface="Algeri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D3FD-50EB-4D0D-9802-C20D7E61E4F3}"/>
              </a:ext>
            </a:extLst>
          </p:cNvPr>
          <p:cNvSpPr txBox="1"/>
          <p:nvPr/>
        </p:nvSpPr>
        <p:spPr>
          <a:xfrm>
            <a:off x="1757823" y="21879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WOOD RAILS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6625B-AC65-4C11-92CE-4F681F60FD9E}"/>
              </a:ext>
            </a:extLst>
          </p:cNvPr>
          <p:cNvSpPr txBox="1"/>
          <p:nvPr/>
        </p:nvSpPr>
        <p:spPr>
          <a:xfrm>
            <a:off x="6915150" y="223253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METAL RAILS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4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2D130-0854-409E-BAE3-E8BB39BD9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ea typeface="+mj-lt"/>
                <a:cs typeface="+mj-lt"/>
              </a:rPr>
              <a:t>The history of Indian Railways </a:t>
            </a:r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FA590-17AE-44AC-8A55-A29FDA7D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The history of Indian Railways dates back to over 160 years ago. On 16th April 1853, the first passenger train ran between Bori Bunder (Bombay) and Thane, a distance of 34 km. It was operated by three locomotives, named Sahib, Sultan and Sindh, and had thirteen carriages. </a:t>
            </a:r>
            <a:endParaRPr lang="en-US" sz="2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4" descr="A picture containing outdoor, old, mountain, traveling&#10;&#10;Description automatically generated">
            <a:extLst>
              <a:ext uri="{FF2B5EF4-FFF2-40B4-BE49-F238E27FC236}">
                <a16:creationId xmlns:a16="http://schemas.microsoft.com/office/drawing/2014/main" id="{C84EFF4C-2262-4F6A-ADB2-4217F0F83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1409662"/>
            <a:ext cx="6903720" cy="40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51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C8FBC-40EC-4037-BC2F-0A872BCF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1">
                <a:ea typeface="+mj-lt"/>
                <a:cs typeface="+mj-lt"/>
              </a:rPr>
              <a:t>Vast Railway Network in India</a:t>
            </a:r>
            <a:endParaRPr lang="en-US" sz="48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8ECFFD"/>
          </a:solidFill>
          <a:ln w="38100" cap="rnd">
            <a:solidFill>
              <a:srgbClr val="8ECFF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5CCFB-5439-41E7-B03B-11933CF45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39" y="2587163"/>
            <a:ext cx="5728372" cy="3130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Indian Railways’ track is spread across a massive 115,000 km, making it the largest rail network in Asia and the world’s second largest network operated under a single management. The entire track covers a route length of 67,368 km. The full track length of Indian Railways can circle the equator 1.5 times.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6BF83AA7-FADF-407E-975E-A5E8B9E87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643" y="640080"/>
            <a:ext cx="508977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9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C7F90-AD71-4109-B58D-A075D8D3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Kolkata Metro</a:t>
            </a:r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EDDF-A5A4-4957-AB34-FF8B0081A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The </a:t>
            </a:r>
            <a:r>
              <a:rPr lang="en-US" sz="2400" b="1">
                <a:ea typeface="+mn-lt"/>
                <a:cs typeface="+mn-lt"/>
              </a:rPr>
              <a:t>first</a:t>
            </a:r>
            <a:r>
              <a:rPr lang="en-US" sz="2400">
                <a:ea typeface="+mn-lt"/>
                <a:cs typeface="+mn-lt"/>
              </a:rPr>
              <a:t> rapid transit system in </a:t>
            </a:r>
            <a:r>
              <a:rPr lang="en-US" sz="2400" b="1">
                <a:ea typeface="+mn-lt"/>
                <a:cs typeface="+mn-lt"/>
              </a:rPr>
              <a:t>India</a:t>
            </a:r>
            <a:r>
              <a:rPr lang="en-US" sz="2400">
                <a:ea typeface="+mn-lt"/>
                <a:cs typeface="+mn-lt"/>
              </a:rPr>
              <a:t> is the Kolkata </a:t>
            </a:r>
            <a:r>
              <a:rPr lang="en-US" sz="2400" b="1">
                <a:ea typeface="+mn-lt"/>
                <a:cs typeface="+mn-lt"/>
              </a:rPr>
              <a:t>Metro</a:t>
            </a:r>
            <a:r>
              <a:rPr lang="en-US" sz="2400">
                <a:ea typeface="+mn-lt"/>
                <a:cs typeface="+mn-lt"/>
              </a:rPr>
              <a:t>, which started operations in 1984. 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4400" dirty="0">
                <a:ea typeface="+mn-lt"/>
                <a:cs typeface="+mn-lt"/>
              </a:rPr>
              <a:t> </a:t>
            </a:r>
            <a:r>
              <a:rPr lang="en-US" sz="4400" u="sng">
                <a:latin typeface="The Serif Hand Extrablack"/>
                <a:ea typeface="+mn-lt"/>
                <a:cs typeface="+mn-lt"/>
              </a:rPr>
              <a:t>Delhi </a:t>
            </a:r>
            <a:r>
              <a:rPr lang="en-US" sz="4400" b="1" u="sng">
                <a:latin typeface="The Serif Hand Extrablack"/>
                <a:ea typeface="+mn-lt"/>
                <a:cs typeface="+mn-lt"/>
              </a:rPr>
              <a:t>Metro</a:t>
            </a:r>
            <a:endParaRPr lang="en-US" sz="4400" u="sng">
              <a:latin typeface="The Serif Hand Extrablack"/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The Delhi </a:t>
            </a:r>
            <a:r>
              <a:rPr lang="en-US" sz="2400" b="1">
                <a:ea typeface="+mn-lt"/>
                <a:cs typeface="+mn-lt"/>
              </a:rPr>
              <a:t>Metro</a:t>
            </a:r>
            <a:r>
              <a:rPr lang="en-US" sz="2400">
                <a:ea typeface="+mn-lt"/>
                <a:cs typeface="+mn-lt"/>
              </a:rPr>
              <a:t> has the largest network in the entire country.</a:t>
            </a:r>
            <a:endParaRPr lang="en-US" sz="2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8E8EF96E-0B64-42B7-9FE0-88CE0F5E8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1490204"/>
            <a:ext cx="6903720" cy="387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16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13">
            <a:extLst>
              <a:ext uri="{FF2B5EF4-FFF2-40B4-BE49-F238E27FC236}">
                <a16:creationId xmlns:a16="http://schemas.microsoft.com/office/drawing/2014/main" id="{D010E05E-9237-4321-84BB-69C0F225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999492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86B6EA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33EB5-F511-43C1-9496-91C4A2D6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63" y="1762169"/>
            <a:ext cx="4073110" cy="3122092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u="sng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en-US" sz="6000" u="sng">
                <a:solidFill>
                  <a:srgbClr val="FFFFFF"/>
                </a:solidFill>
                <a:latin typeface="The Serif Hand Black"/>
              </a:rPr>
              <a:t>BANGLORE</a:t>
            </a:r>
            <a:r>
              <a:rPr lang="en-US" sz="6000" u="sng">
                <a:solidFill>
                  <a:srgbClr val="FFFFFF"/>
                </a:solidFill>
                <a:latin typeface="The Serif Hand Extrablack"/>
              </a:rPr>
              <a:t> Metro</a:t>
            </a:r>
            <a:endParaRPr lang="en-US" sz="6000" u="sng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>
          <p:pic>
            <p:nvPicPr>
              <p:cNvPr id="11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4F7AF-3BCB-4628-99FB-0BC833E55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4572001"/>
            <a:ext cx="5452872" cy="16550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>
                <a:ea typeface="+mn-lt"/>
                <a:cs typeface="+mn-lt"/>
              </a:rPr>
              <a:t>Banglore is known as Namma Metro</a:t>
            </a:r>
          </a:p>
          <a:p>
            <a:r>
              <a:rPr lang="en-IN" sz="2000">
                <a:ea typeface="+mn-lt"/>
                <a:cs typeface="+mn-lt"/>
              </a:rPr>
              <a:t>Started-October 20, 2011</a:t>
            </a:r>
          </a:p>
          <a:p>
            <a:endParaRPr lang="en-IN" sz="20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967E2CB-3719-4898-8642-4159D917C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643466"/>
            <a:ext cx="5358518" cy="359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14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  <a:extLst>
              <a:ext uri="{FF2B5EF4-FFF2-40B4-BE49-F238E27FC236}">
                <a16:creationId xmlns:a16="http://schemas.microsoft.com/office/drawing/2014/main" id="{8539BEF8-3226-4692-AA6C-685F25AD62E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62002" y="238126"/>
            <a:ext cx="10090353" cy="625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23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FA9FAA0-A9FA-433B-B752-5B336BC09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219"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528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33325"/>
          </a:solidFill>
          <a:ln w="38100" cap="rnd">
            <a:solidFill>
              <a:srgbClr val="F3332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29A46377-5161-4B58-BCA9-DD676B4DF03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63524" y="590919"/>
            <a:ext cx="9105259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4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910F1-E8E3-492D-BCF6-07AC798A6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James Watt 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person, person, old&#10;&#10;Description automatically generated">
            <a:extLst>
              <a:ext uri="{FF2B5EF4-FFF2-40B4-BE49-F238E27FC236}">
                <a16:creationId xmlns:a16="http://schemas.microsoft.com/office/drawing/2014/main" id="{CC693636-C40E-4044-98E2-C2E40AB3E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00" r="12922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459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94342-1C93-4E1A-8C6C-FE74B967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/>
              <a:t>Thomas Savery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8EC0B7D-47C7-4F4B-A747-120E09F00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93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9476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4BF8A-1A7C-4C06-945D-2711F6CC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900"/>
              <a:t>Watt steam engine 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outdoor&#10;&#10;Description automatically generated">
            <a:extLst>
              <a:ext uri="{FF2B5EF4-FFF2-40B4-BE49-F238E27FC236}">
                <a16:creationId xmlns:a16="http://schemas.microsoft.com/office/drawing/2014/main" id="{D4EDF200-81BF-4A8A-A5CD-11D608F88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5131" y="640080"/>
            <a:ext cx="6272946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0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4D5B3-0BD4-48CF-B6C0-073BD025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Richard Trevithick</a:t>
            </a:r>
            <a:endParaRPr lang="en-US" sz="800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BA669"/>
          </a:solidFill>
          <a:ln w="38100" cap="rnd">
            <a:solidFill>
              <a:srgbClr val="CBA66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person, person, window&#10;&#10;Description automatically generated">
            <a:extLst>
              <a:ext uri="{FF2B5EF4-FFF2-40B4-BE49-F238E27FC236}">
                <a16:creationId xmlns:a16="http://schemas.microsoft.com/office/drawing/2014/main" id="{92DA91FC-F424-46F6-B908-1C86F7F7A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8645" r="1119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2870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E6A207B-97BE-4DE3-B7BA-6EB713664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0ED7C-6868-473F-9F21-C00816C9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016" y="640080"/>
            <a:ext cx="3432048" cy="171406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ea typeface="+mj-lt"/>
                <a:cs typeface="+mj-lt"/>
              </a:rPr>
              <a:t>First working railway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016" y="2529151"/>
            <a:ext cx="3376602" cy="18288"/>
          </a:xfrm>
          <a:custGeom>
            <a:avLst/>
            <a:gdLst>
              <a:gd name="connsiteX0" fmla="*/ 0 w 3376602"/>
              <a:gd name="connsiteY0" fmla="*/ 0 h 18288"/>
              <a:gd name="connsiteX1" fmla="*/ 641554 w 3376602"/>
              <a:gd name="connsiteY1" fmla="*/ 0 h 18288"/>
              <a:gd name="connsiteX2" fmla="*/ 1316875 w 3376602"/>
              <a:gd name="connsiteY2" fmla="*/ 0 h 18288"/>
              <a:gd name="connsiteX3" fmla="*/ 2025961 w 3376602"/>
              <a:gd name="connsiteY3" fmla="*/ 0 h 18288"/>
              <a:gd name="connsiteX4" fmla="*/ 2735048 w 3376602"/>
              <a:gd name="connsiteY4" fmla="*/ 0 h 18288"/>
              <a:gd name="connsiteX5" fmla="*/ 3376602 w 3376602"/>
              <a:gd name="connsiteY5" fmla="*/ 0 h 18288"/>
              <a:gd name="connsiteX6" fmla="*/ 3376602 w 3376602"/>
              <a:gd name="connsiteY6" fmla="*/ 18288 h 18288"/>
              <a:gd name="connsiteX7" fmla="*/ 2633750 w 3376602"/>
              <a:gd name="connsiteY7" fmla="*/ 18288 h 18288"/>
              <a:gd name="connsiteX8" fmla="*/ 1890897 w 3376602"/>
              <a:gd name="connsiteY8" fmla="*/ 18288 h 18288"/>
              <a:gd name="connsiteX9" fmla="*/ 1215577 w 3376602"/>
              <a:gd name="connsiteY9" fmla="*/ 18288 h 18288"/>
              <a:gd name="connsiteX10" fmla="*/ 0 w 3376602"/>
              <a:gd name="connsiteY10" fmla="*/ 18288 h 18288"/>
              <a:gd name="connsiteX11" fmla="*/ 0 w 337660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76602" h="18288" fill="none" extrusionOk="0">
                <a:moveTo>
                  <a:pt x="0" y="0"/>
                </a:moveTo>
                <a:cubicBezTo>
                  <a:pt x="154337" y="-26787"/>
                  <a:pt x="393692" y="25344"/>
                  <a:pt x="641554" y="0"/>
                </a:cubicBezTo>
                <a:cubicBezTo>
                  <a:pt x="889416" y="-25344"/>
                  <a:pt x="1078313" y="12271"/>
                  <a:pt x="1316875" y="0"/>
                </a:cubicBezTo>
                <a:cubicBezTo>
                  <a:pt x="1555437" y="-12271"/>
                  <a:pt x="1698513" y="30110"/>
                  <a:pt x="2025961" y="0"/>
                </a:cubicBezTo>
                <a:cubicBezTo>
                  <a:pt x="2353409" y="-30110"/>
                  <a:pt x="2474986" y="1722"/>
                  <a:pt x="2735048" y="0"/>
                </a:cubicBezTo>
                <a:cubicBezTo>
                  <a:pt x="2995110" y="-1722"/>
                  <a:pt x="3097437" y="28961"/>
                  <a:pt x="3376602" y="0"/>
                </a:cubicBezTo>
                <a:cubicBezTo>
                  <a:pt x="3375893" y="8157"/>
                  <a:pt x="3376189" y="12125"/>
                  <a:pt x="3376602" y="18288"/>
                </a:cubicBezTo>
                <a:cubicBezTo>
                  <a:pt x="3037458" y="40377"/>
                  <a:pt x="2857195" y="34928"/>
                  <a:pt x="2633750" y="18288"/>
                </a:cubicBezTo>
                <a:cubicBezTo>
                  <a:pt x="2410305" y="1648"/>
                  <a:pt x="2066994" y="17360"/>
                  <a:pt x="1890897" y="18288"/>
                </a:cubicBezTo>
                <a:cubicBezTo>
                  <a:pt x="1714800" y="19216"/>
                  <a:pt x="1521080" y="47858"/>
                  <a:pt x="1215577" y="18288"/>
                </a:cubicBezTo>
                <a:cubicBezTo>
                  <a:pt x="910074" y="-11282"/>
                  <a:pt x="278912" y="6176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376602" h="18288" stroke="0" extrusionOk="0">
                <a:moveTo>
                  <a:pt x="0" y="0"/>
                </a:moveTo>
                <a:cubicBezTo>
                  <a:pt x="304565" y="-9016"/>
                  <a:pt x="402571" y="29762"/>
                  <a:pt x="641554" y="0"/>
                </a:cubicBezTo>
                <a:cubicBezTo>
                  <a:pt x="880537" y="-29762"/>
                  <a:pt x="963871" y="-12492"/>
                  <a:pt x="1215577" y="0"/>
                </a:cubicBezTo>
                <a:cubicBezTo>
                  <a:pt x="1467283" y="12492"/>
                  <a:pt x="1723274" y="15353"/>
                  <a:pt x="1958429" y="0"/>
                </a:cubicBezTo>
                <a:cubicBezTo>
                  <a:pt x="2193584" y="-15353"/>
                  <a:pt x="2347125" y="7922"/>
                  <a:pt x="2599984" y="0"/>
                </a:cubicBezTo>
                <a:cubicBezTo>
                  <a:pt x="2852843" y="-7922"/>
                  <a:pt x="3186422" y="-30763"/>
                  <a:pt x="3376602" y="0"/>
                </a:cubicBezTo>
                <a:cubicBezTo>
                  <a:pt x="3376338" y="4493"/>
                  <a:pt x="3376986" y="9472"/>
                  <a:pt x="3376602" y="18288"/>
                </a:cubicBezTo>
                <a:cubicBezTo>
                  <a:pt x="3080522" y="-5475"/>
                  <a:pt x="3038559" y="47323"/>
                  <a:pt x="2701282" y="18288"/>
                </a:cubicBezTo>
                <a:cubicBezTo>
                  <a:pt x="2364005" y="-10747"/>
                  <a:pt x="2245031" y="49099"/>
                  <a:pt x="1958429" y="18288"/>
                </a:cubicBezTo>
                <a:cubicBezTo>
                  <a:pt x="1671827" y="-12523"/>
                  <a:pt x="1619741" y="31109"/>
                  <a:pt x="1384407" y="18288"/>
                </a:cubicBezTo>
                <a:cubicBezTo>
                  <a:pt x="1149073" y="5467"/>
                  <a:pt x="947712" y="-11758"/>
                  <a:pt x="709086" y="18288"/>
                </a:cubicBezTo>
                <a:cubicBezTo>
                  <a:pt x="470460" y="48334"/>
                  <a:pt x="186882" y="50183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846A4A"/>
          </a:solidFill>
          <a:ln w="38100" cap="rnd">
            <a:solidFill>
              <a:srgbClr val="846A4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703C5-E41B-43C8-87A6-468782017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9016" y="2803470"/>
            <a:ext cx="3432048" cy="34144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The first full-scale working railway steam locomotive was built in the United Kingdom in </a:t>
            </a:r>
            <a:r>
              <a:rPr lang="en-US" sz="2400" b="1">
                <a:ea typeface="+mn-lt"/>
                <a:cs typeface="+mn-lt"/>
              </a:rPr>
              <a:t>1804</a:t>
            </a:r>
            <a:r>
              <a:rPr lang="en-US" sz="2400">
                <a:ea typeface="+mn-lt"/>
                <a:cs typeface="+mn-lt"/>
              </a:rPr>
              <a:t> by Richard Trevithick, a British engineer </a:t>
            </a:r>
            <a:endParaRPr lang="en-US" sz="2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1971579"/>
              <a:ext cx="360" cy="2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8237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4" descr="A picture containing text, outdoor, old, pulling&#10;&#10;Description automatically generated">
            <a:extLst>
              <a:ext uri="{FF2B5EF4-FFF2-40B4-BE49-F238E27FC236}">
                <a16:creationId xmlns:a16="http://schemas.microsoft.com/office/drawing/2014/main" id="{3D589723-20FB-4E28-9BD7-A2BE2CDC4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6" y="762438"/>
            <a:ext cx="6903720" cy="533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7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F3DBA-7021-4CA5-8CB0-301AEA279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AMERICA'S FIRST TRAIN</a:t>
            </a:r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5F9C10D4-9177-4D47-8FE2-7A2EB9153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079553"/>
            <a:ext cx="7214616" cy="467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5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C09F-7130-4FCC-B5DD-7B258C2F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ea typeface="+mj-lt"/>
                <a:cs typeface="+mj-lt"/>
              </a:rPr>
              <a:t>World's First Passenger Train</a:t>
            </a:r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9D7F0-32D5-4BB9-955F-D3B55B782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On September 27, 1825, </a:t>
            </a:r>
            <a:r>
              <a:rPr lang="en-US" sz="2400" i="1">
                <a:ea typeface="+mn-lt"/>
                <a:cs typeface="+mn-lt"/>
              </a:rPr>
              <a:t>Locomotion No. 1</a:t>
            </a:r>
            <a:r>
              <a:rPr lang="en-US" sz="2400">
                <a:ea typeface="+mn-lt"/>
                <a:cs typeface="+mn-lt"/>
              </a:rPr>
              <a:t> became the world's first steam locomotive to carry passengers on a public line, in North East England.</a:t>
            </a:r>
            <a:endParaRPr lang="en-US" sz="2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4" descr="A picture containing outdoor, old, black, transport&#10;&#10;Description automatically generated">
            <a:extLst>
              <a:ext uri="{FF2B5EF4-FFF2-40B4-BE49-F238E27FC236}">
                <a16:creationId xmlns:a16="http://schemas.microsoft.com/office/drawing/2014/main" id="{D21799C2-C456-49C6-86A4-B72F17C1B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1737589"/>
            <a:ext cx="6903720" cy="338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2193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SketchyVTI</vt:lpstr>
      <vt:lpstr>COMMUNICATION AND SOFT SKILLS</vt:lpstr>
      <vt:lpstr>PowerPoint Presentation</vt:lpstr>
      <vt:lpstr>James Watt </vt:lpstr>
      <vt:lpstr>Thomas Savery</vt:lpstr>
      <vt:lpstr>Watt steam engine </vt:lpstr>
      <vt:lpstr>Richard Trevithick</vt:lpstr>
      <vt:lpstr>First working railway</vt:lpstr>
      <vt:lpstr>AMERICA'S FIRST TRAIN</vt:lpstr>
      <vt:lpstr>World's First Passenger Train</vt:lpstr>
      <vt:lpstr>George Stephenson  </vt:lpstr>
      <vt:lpstr>PowerPoint Presentation</vt:lpstr>
      <vt:lpstr>The history of Indian Railways </vt:lpstr>
      <vt:lpstr>Vast Railway Network in India</vt:lpstr>
      <vt:lpstr>Kolkata Metro</vt:lpstr>
      <vt:lpstr> BANGLORE Metro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178</cp:revision>
  <dcterms:created xsi:type="dcterms:W3CDTF">2021-04-28T15:57:03Z</dcterms:created>
  <dcterms:modified xsi:type="dcterms:W3CDTF">2021-04-28T17:30:01Z</dcterms:modified>
</cp:coreProperties>
</file>