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006CE-2927-4F1D-6FD6-23775617BCDE}" v="84" dt="2023-10-16T17:46:54.653"/>
    <p1510:client id="{E72E05A4-23EB-4D69-AD4D-6F7014649114}" v="318" dt="2023-10-11T16:08:54.453"/>
    <p1510:client id="{EF80E0D5-D42C-1DA2-C7C9-6A6944F79D64}" v="292" dt="2023-10-21T08:50:41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EF80E0D5-D42C-1DA2-C7C9-6A6944F79D64}"/>
    <pc:docChg chg="modSld">
      <pc:chgData name="CHANDANA MN" userId="S::mchandanabtech20@ced.alliance.edu.in::d70552fc-75e6-44d9-a196-8a309e47e583" providerId="AD" clId="Web-{EF80E0D5-D42C-1DA2-C7C9-6A6944F79D64}" dt="2023-10-21T08:50:40.434" v="213" actId="20577"/>
      <pc:docMkLst>
        <pc:docMk/>
      </pc:docMkLst>
      <pc:sldChg chg="addSp modSp">
        <pc:chgData name="CHANDANA MN" userId="S::mchandanabtech20@ced.alliance.edu.in::d70552fc-75e6-44d9-a196-8a309e47e583" providerId="AD" clId="Web-{EF80E0D5-D42C-1DA2-C7C9-6A6944F79D64}" dt="2023-10-21T08:50:40.434" v="213" actId="20577"/>
        <pc:sldMkLst>
          <pc:docMk/>
          <pc:sldMk cId="3048384411" sldId="258"/>
        </pc:sldMkLst>
        <pc:spChg chg="add mod">
          <ac:chgData name="CHANDANA MN" userId="S::mchandanabtech20@ced.alliance.edu.in::d70552fc-75e6-44d9-a196-8a309e47e583" providerId="AD" clId="Web-{EF80E0D5-D42C-1DA2-C7C9-6A6944F79D64}" dt="2023-10-21T08:41:12.394" v="18" actId="20577"/>
          <ac:spMkLst>
            <pc:docMk/>
            <pc:sldMk cId="3048384411" sldId="258"/>
            <ac:spMk id="2" creationId="{8378C8FA-78C4-B9BB-E9FC-91A9ED9695EF}"/>
          </ac:spMkLst>
        </pc:spChg>
        <pc:spChg chg="add mod">
          <ac:chgData name="CHANDANA MN" userId="S::mchandanabtech20@ced.alliance.edu.in::d70552fc-75e6-44d9-a196-8a309e47e583" providerId="AD" clId="Web-{EF80E0D5-D42C-1DA2-C7C9-6A6944F79D64}" dt="2023-10-21T08:42:00.848" v="30" actId="1076"/>
          <ac:spMkLst>
            <pc:docMk/>
            <pc:sldMk cId="3048384411" sldId="258"/>
            <ac:spMk id="3" creationId="{2FFD89AF-30AF-D350-5AF3-26A32F28413D}"/>
          </ac:spMkLst>
        </pc:spChg>
        <pc:spChg chg="add mod">
          <ac:chgData name="CHANDANA MN" userId="S::mchandanabtech20@ced.alliance.edu.in::d70552fc-75e6-44d9-a196-8a309e47e583" providerId="AD" clId="Web-{EF80E0D5-D42C-1DA2-C7C9-6A6944F79D64}" dt="2023-10-21T08:50:35.856" v="212" actId="20577"/>
          <ac:spMkLst>
            <pc:docMk/>
            <pc:sldMk cId="3048384411" sldId="258"/>
            <ac:spMk id="12" creationId="{7199B151-A55B-7E12-8C31-AFF1C7893930}"/>
          </ac:spMkLst>
        </pc:spChg>
        <pc:spChg chg="add mod">
          <ac:chgData name="CHANDANA MN" userId="S::mchandanabtech20@ced.alliance.edu.in::d70552fc-75e6-44d9-a196-8a309e47e583" providerId="AD" clId="Web-{EF80E0D5-D42C-1DA2-C7C9-6A6944F79D64}" dt="2023-10-21T08:46:39.805" v="143" actId="1076"/>
          <ac:spMkLst>
            <pc:docMk/>
            <pc:sldMk cId="3048384411" sldId="258"/>
            <ac:spMk id="13" creationId="{710D381D-B1A7-2AE6-6C50-3A5C69CED7B3}"/>
          </ac:spMkLst>
        </pc:spChg>
        <pc:spChg chg="add mod">
          <ac:chgData name="CHANDANA MN" userId="S::mchandanabtech20@ced.alliance.edu.in::d70552fc-75e6-44d9-a196-8a309e47e583" providerId="AD" clId="Web-{EF80E0D5-D42C-1DA2-C7C9-6A6944F79D64}" dt="2023-10-21T08:50:40.434" v="213" actId="20577"/>
          <ac:spMkLst>
            <pc:docMk/>
            <pc:sldMk cId="3048384411" sldId="258"/>
            <ac:spMk id="14" creationId="{3DD87DA4-314A-F373-53BC-86171BB73A0D}"/>
          </ac:spMkLst>
        </pc:spChg>
        <pc:spChg chg="add mod">
          <ac:chgData name="CHANDANA MN" userId="S::mchandanabtech20@ced.alliance.edu.in::d70552fc-75e6-44d9-a196-8a309e47e583" providerId="AD" clId="Web-{EF80E0D5-D42C-1DA2-C7C9-6A6944F79D64}" dt="2023-10-21T08:48:25.229" v="175" actId="1076"/>
          <ac:spMkLst>
            <pc:docMk/>
            <pc:sldMk cId="3048384411" sldId="258"/>
            <ac:spMk id="15" creationId="{5C18ACDE-B4B2-3E21-FDC6-6B25BA649725}"/>
          </ac:spMkLst>
        </pc:spChg>
        <pc:spChg chg="add mod">
          <ac:chgData name="CHANDANA MN" userId="S::mchandanabtech20@ced.alliance.edu.in::d70552fc-75e6-44d9-a196-8a309e47e583" providerId="AD" clId="Web-{EF80E0D5-D42C-1DA2-C7C9-6A6944F79D64}" dt="2023-10-21T08:49:15.011" v="187" actId="1076"/>
          <ac:spMkLst>
            <pc:docMk/>
            <pc:sldMk cId="3048384411" sldId="258"/>
            <ac:spMk id="16" creationId="{F62D9A3B-D0E6-8E9A-4C1C-F3733571F450}"/>
          </ac:spMkLst>
        </pc:spChg>
        <pc:spChg chg="add mod">
          <ac:chgData name="CHANDANA MN" userId="S::mchandanabtech20@ced.alliance.edu.in::d70552fc-75e6-44d9-a196-8a309e47e583" providerId="AD" clId="Web-{EF80E0D5-D42C-1DA2-C7C9-6A6944F79D64}" dt="2023-10-21T08:50:22.887" v="211" actId="1076"/>
          <ac:spMkLst>
            <pc:docMk/>
            <pc:sldMk cId="3048384411" sldId="258"/>
            <ac:spMk id="24" creationId="{197E1C18-53A0-3045-DDF8-A1BEB1B9B73E}"/>
          </ac:spMkLst>
        </pc:spChg>
      </pc:sldChg>
    </pc:docChg>
  </pc:docChgLst>
  <pc:docChgLst>
    <pc:chgData name="CHANDANA MN" userId="S::mchandanabtech20@ced.alliance.edu.in::d70552fc-75e6-44d9-a196-8a309e47e583" providerId="AD" clId="Web-{E72E05A4-23EB-4D69-AD4D-6F7014649114}"/>
    <pc:docChg chg="addSld modSld">
      <pc:chgData name="CHANDANA MN" userId="S::mchandanabtech20@ced.alliance.edu.in::d70552fc-75e6-44d9-a196-8a309e47e583" providerId="AD" clId="Web-{E72E05A4-23EB-4D69-AD4D-6F7014649114}" dt="2023-10-11T16:08:48.828" v="304"/>
      <pc:docMkLst>
        <pc:docMk/>
      </pc:docMkLst>
      <pc:sldChg chg="addSp delSp modSp">
        <pc:chgData name="CHANDANA MN" userId="S::mchandanabtech20@ced.alliance.edu.in::d70552fc-75e6-44d9-a196-8a309e47e583" providerId="AD" clId="Web-{E72E05A4-23EB-4D69-AD4D-6F7014649114}" dt="2023-10-11T16:08:14.421" v="297" actId="1076"/>
        <pc:sldMkLst>
          <pc:docMk/>
          <pc:sldMk cId="109857222" sldId="256"/>
        </pc:sldMkLst>
        <pc:spChg chg="del">
          <ac:chgData name="CHANDANA MN" userId="S::mchandanabtech20@ced.alliance.edu.in::d70552fc-75e6-44d9-a196-8a309e47e583" providerId="AD" clId="Web-{E72E05A4-23EB-4D69-AD4D-6F7014649114}" dt="2023-10-11T15:38:51.843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NDANA MN" userId="S::mchandanabtech20@ced.alliance.edu.in::d70552fc-75e6-44d9-a196-8a309e47e583" providerId="AD" clId="Web-{E72E05A4-23EB-4D69-AD4D-6F7014649114}" dt="2023-10-11T15:38:54.780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CHANDANA MN" userId="S::mchandanabtech20@ced.alliance.edu.in::d70552fc-75e6-44d9-a196-8a309e47e583" providerId="AD" clId="Web-{E72E05A4-23EB-4D69-AD4D-6F7014649114}" dt="2023-10-11T15:57:23.019" v="261"/>
          <ac:spMkLst>
            <pc:docMk/>
            <pc:sldMk cId="109857222" sldId="256"/>
            <ac:spMk id="6" creationId="{D27196EA-5723-DC4B-FF80-DAE6791475B0}"/>
          </ac:spMkLst>
        </pc:spChg>
        <pc:graphicFrameChg chg="add mod modGraphic">
          <ac:chgData name="CHANDANA MN" userId="S::mchandanabtech20@ced.alliance.edu.in::d70552fc-75e6-44d9-a196-8a309e47e583" providerId="AD" clId="Web-{E72E05A4-23EB-4D69-AD4D-6F7014649114}" dt="2023-10-11T15:53:02.983" v="258"/>
          <ac:graphicFrameMkLst>
            <pc:docMk/>
            <pc:sldMk cId="109857222" sldId="256"/>
            <ac:graphicFrameMk id="4" creationId="{0834492A-F529-B557-DE6A-42B509ABA992}"/>
          </ac:graphicFrameMkLst>
        </pc:graphicFrameChg>
        <pc:picChg chg="add mod">
          <ac:chgData name="CHANDANA MN" userId="S::mchandanabtech20@ced.alliance.edu.in::d70552fc-75e6-44d9-a196-8a309e47e583" providerId="AD" clId="Web-{E72E05A4-23EB-4D69-AD4D-6F7014649114}" dt="2023-10-11T15:48:50.760" v="200" actId="1076"/>
          <ac:picMkLst>
            <pc:docMk/>
            <pc:sldMk cId="109857222" sldId="256"/>
            <ac:picMk id="5" creationId="{8A250E70-095E-FEF6-77E9-F738B6F26677}"/>
          </ac:picMkLst>
        </pc:picChg>
        <pc:picChg chg="add del mod">
          <ac:chgData name="CHANDANA MN" userId="S::mchandanabtech20@ced.alliance.edu.in::d70552fc-75e6-44d9-a196-8a309e47e583" providerId="AD" clId="Web-{E72E05A4-23EB-4D69-AD4D-6F7014649114}" dt="2023-10-11T15:59:49.240" v="275"/>
          <ac:picMkLst>
            <pc:docMk/>
            <pc:sldMk cId="109857222" sldId="256"/>
            <ac:picMk id="7" creationId="{A382F868-2C78-A5C2-C308-BC41E9CE949F}"/>
          </ac:picMkLst>
        </pc:picChg>
        <pc:picChg chg="add del mod">
          <ac:chgData name="CHANDANA MN" userId="S::mchandanabtech20@ced.alliance.edu.in::d70552fc-75e6-44d9-a196-8a309e47e583" providerId="AD" clId="Web-{E72E05A4-23EB-4D69-AD4D-6F7014649114}" dt="2023-10-11T15:59:49.240" v="274"/>
          <ac:picMkLst>
            <pc:docMk/>
            <pc:sldMk cId="109857222" sldId="256"/>
            <ac:picMk id="8" creationId="{CF6E21BE-E800-F849-92D9-68974EEE4FD3}"/>
          </ac:picMkLst>
        </pc:picChg>
        <pc:picChg chg="add mod">
          <ac:chgData name="CHANDANA MN" userId="S::mchandanabtech20@ced.alliance.edu.in::d70552fc-75e6-44d9-a196-8a309e47e583" providerId="AD" clId="Web-{E72E05A4-23EB-4D69-AD4D-6F7014649114}" dt="2023-10-11T16:07:22.904" v="291" actId="1076"/>
          <ac:picMkLst>
            <pc:docMk/>
            <pc:sldMk cId="109857222" sldId="256"/>
            <ac:picMk id="9" creationId="{EA29D2DF-A7E5-5EB9-A3EA-5B37C871FD2A}"/>
          </ac:picMkLst>
        </pc:picChg>
        <pc:picChg chg="add mod">
          <ac:chgData name="CHANDANA MN" userId="S::mchandanabtech20@ced.alliance.edu.in::d70552fc-75e6-44d9-a196-8a309e47e583" providerId="AD" clId="Web-{E72E05A4-23EB-4D69-AD4D-6F7014649114}" dt="2023-10-11T16:02:30.509" v="282" actId="14100"/>
          <ac:picMkLst>
            <pc:docMk/>
            <pc:sldMk cId="109857222" sldId="256"/>
            <ac:picMk id="10" creationId="{428BF33C-8F0D-1836-90B8-B3D1CF081092}"/>
          </ac:picMkLst>
        </pc:picChg>
        <pc:picChg chg="add mod">
          <ac:chgData name="CHANDANA MN" userId="S::mchandanabtech20@ced.alliance.edu.in::d70552fc-75e6-44d9-a196-8a309e47e583" providerId="AD" clId="Web-{E72E05A4-23EB-4D69-AD4D-6F7014649114}" dt="2023-10-11T16:07:17.873" v="290" actId="1076"/>
          <ac:picMkLst>
            <pc:docMk/>
            <pc:sldMk cId="109857222" sldId="256"/>
            <ac:picMk id="11" creationId="{C9833481-5174-185D-9E18-C65B33B17E90}"/>
          </ac:picMkLst>
        </pc:picChg>
        <pc:picChg chg="add mod">
          <ac:chgData name="CHANDANA MN" userId="S::mchandanabtech20@ced.alliance.edu.in::d70552fc-75e6-44d9-a196-8a309e47e583" providerId="AD" clId="Web-{E72E05A4-23EB-4D69-AD4D-6F7014649114}" dt="2023-10-11T16:07:12.467" v="289" actId="1076"/>
          <ac:picMkLst>
            <pc:docMk/>
            <pc:sldMk cId="109857222" sldId="256"/>
            <ac:picMk id="12" creationId="{6E173D7B-8C1D-4453-2CFC-DFB4BD023B50}"/>
          </ac:picMkLst>
        </pc:picChg>
        <pc:picChg chg="add mod">
          <ac:chgData name="CHANDANA MN" userId="S::mchandanabtech20@ced.alliance.edu.in::d70552fc-75e6-44d9-a196-8a309e47e583" providerId="AD" clId="Web-{E72E05A4-23EB-4D69-AD4D-6F7014649114}" dt="2023-10-11T16:08:06.749" v="296" actId="1076"/>
          <ac:picMkLst>
            <pc:docMk/>
            <pc:sldMk cId="109857222" sldId="256"/>
            <ac:picMk id="13" creationId="{58096508-E6E5-92A8-5F19-D1B8ED409D44}"/>
          </ac:picMkLst>
        </pc:picChg>
        <pc:picChg chg="add mod">
          <ac:chgData name="CHANDANA MN" userId="S::mchandanabtech20@ced.alliance.edu.in::d70552fc-75e6-44d9-a196-8a309e47e583" providerId="AD" clId="Web-{E72E05A4-23EB-4D69-AD4D-6F7014649114}" dt="2023-10-11T16:08:14.421" v="297" actId="1076"/>
          <ac:picMkLst>
            <pc:docMk/>
            <pc:sldMk cId="109857222" sldId="256"/>
            <ac:picMk id="14" creationId="{0CF5988B-26D4-4A35-C394-602CC5E24506}"/>
          </ac:picMkLst>
        </pc:picChg>
      </pc:sldChg>
      <pc:sldChg chg="addSp delSp modSp add replId">
        <pc:chgData name="CHANDANA MN" userId="S::mchandanabtech20@ced.alliance.edu.in::d70552fc-75e6-44d9-a196-8a309e47e583" providerId="AD" clId="Web-{E72E05A4-23EB-4D69-AD4D-6F7014649114}" dt="2023-10-11T16:08:48.828" v="304"/>
        <pc:sldMkLst>
          <pc:docMk/>
          <pc:sldMk cId="2128929260" sldId="257"/>
        </pc:sldMkLst>
        <pc:graphicFrameChg chg="add del mod modGraphic">
          <ac:chgData name="CHANDANA MN" userId="S::mchandanabtech20@ced.alliance.edu.in::d70552fc-75e6-44d9-a196-8a309e47e583" providerId="AD" clId="Web-{E72E05A4-23EB-4D69-AD4D-6F7014649114}" dt="2023-10-11T16:08:48.828" v="304"/>
          <ac:graphicFrameMkLst>
            <pc:docMk/>
            <pc:sldMk cId="2128929260" sldId="257"/>
            <ac:graphicFrameMk id="4" creationId="{0834492A-F529-B557-DE6A-42B509ABA992}"/>
          </ac:graphicFrameMkLst>
        </pc:graphicFrameChg>
      </pc:sldChg>
    </pc:docChg>
  </pc:docChgLst>
  <pc:docChgLst>
    <pc:chgData name="CHANDANA MN" userId="S::mchandanabtech20@ced.alliance.edu.in::d70552fc-75e6-44d9-a196-8a309e47e583" providerId="AD" clId="Web-{41D006CE-2927-4F1D-6FD6-23775617BCDE}"/>
    <pc:docChg chg="addSld modSld sldOrd">
      <pc:chgData name="CHANDANA MN" userId="S::mchandanabtech20@ced.alliance.edu.in::d70552fc-75e6-44d9-a196-8a309e47e583" providerId="AD" clId="Web-{41D006CE-2927-4F1D-6FD6-23775617BCDE}" dt="2023-10-16T17:46:54.653" v="83"/>
      <pc:docMkLst>
        <pc:docMk/>
      </pc:docMkLst>
      <pc:sldChg chg="addSp delSp modSp new ord">
        <pc:chgData name="CHANDANA MN" userId="S::mchandanabtech20@ced.alliance.edu.in::d70552fc-75e6-44d9-a196-8a309e47e583" providerId="AD" clId="Web-{41D006CE-2927-4F1D-6FD6-23775617BCDE}" dt="2023-10-16T17:46:54.653" v="83"/>
        <pc:sldMkLst>
          <pc:docMk/>
          <pc:sldMk cId="3048384411" sldId="258"/>
        </pc:sldMkLst>
        <pc:spChg chg="del">
          <ac:chgData name="CHANDANA MN" userId="S::mchandanabtech20@ced.alliance.edu.in::d70552fc-75e6-44d9-a196-8a309e47e583" providerId="AD" clId="Web-{41D006CE-2927-4F1D-6FD6-23775617BCDE}" dt="2023-10-16T15:21:09.723" v="2"/>
          <ac:spMkLst>
            <pc:docMk/>
            <pc:sldMk cId="3048384411" sldId="258"/>
            <ac:spMk id="2" creationId="{5CD1996B-FD75-EB26-F9F0-66F9456830CE}"/>
          </ac:spMkLst>
        </pc:spChg>
        <pc:spChg chg="del">
          <ac:chgData name="CHANDANA MN" userId="S::mchandanabtech20@ced.alliance.edu.in::d70552fc-75e6-44d9-a196-8a309e47e583" providerId="AD" clId="Web-{41D006CE-2927-4F1D-6FD6-23775617BCDE}" dt="2023-10-16T15:21:11.598" v="3"/>
          <ac:spMkLst>
            <pc:docMk/>
            <pc:sldMk cId="3048384411" sldId="258"/>
            <ac:spMk id="3" creationId="{23D229B0-DB1F-AE38-83AF-59E9853A7AF6}"/>
          </ac:spMkLst>
        </pc:spChg>
        <pc:picChg chg="add mod">
          <ac:chgData name="CHANDANA MN" userId="S::mchandanabtech20@ced.alliance.edu.in::d70552fc-75e6-44d9-a196-8a309e47e583" providerId="AD" clId="Web-{41D006CE-2927-4F1D-6FD6-23775617BCDE}" dt="2023-10-16T17:45:26.322" v="70" actId="1076"/>
          <ac:picMkLst>
            <pc:docMk/>
            <pc:sldMk cId="3048384411" sldId="258"/>
            <ac:picMk id="4" creationId="{99EF52E4-6C05-FC22-B63C-D285C36A5DA4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6:02.151" v="74" actId="1076"/>
          <ac:picMkLst>
            <pc:docMk/>
            <pc:sldMk cId="3048384411" sldId="258"/>
            <ac:picMk id="5" creationId="{5B3AD96B-A71D-356D-08B7-80EFA253FCF3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6:16.355" v="76" actId="1076"/>
          <ac:picMkLst>
            <pc:docMk/>
            <pc:sldMk cId="3048384411" sldId="258"/>
            <ac:picMk id="6" creationId="{2B1E772B-122D-F7A4-87A9-14F1D701D183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5:44.338" v="72" actId="1076"/>
          <ac:picMkLst>
            <pc:docMk/>
            <pc:sldMk cId="3048384411" sldId="258"/>
            <ac:picMk id="7" creationId="{B7ED1DEC-164F-815E-1CEF-B99AEE81644F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5:12.368" v="68" actId="1076"/>
          <ac:picMkLst>
            <pc:docMk/>
            <pc:sldMk cId="3048384411" sldId="258"/>
            <ac:picMk id="8" creationId="{A7FAF3DF-D9B1-9248-747B-2A85CAE25CBF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4:47.899" v="66" actId="1076"/>
          <ac:picMkLst>
            <pc:docMk/>
            <pc:sldMk cId="3048384411" sldId="258"/>
            <ac:picMk id="9" creationId="{B0C1AD4F-F6B8-CBC5-8D3D-FC1261736DEB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5:29:36.100" v="27" actId="1076"/>
          <ac:picMkLst>
            <pc:docMk/>
            <pc:sldMk cId="3048384411" sldId="258"/>
            <ac:picMk id="10" creationId="{09D294A6-9AA7-8F60-2D6C-2DBC8A236234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6:11.855" v="75" actId="1076"/>
          <ac:picMkLst>
            <pc:docMk/>
            <pc:sldMk cId="3048384411" sldId="258"/>
            <ac:picMk id="11" creationId="{067DB5A9-2289-5D9C-9EAF-94EC5F93E2C0}"/>
          </ac:picMkLst>
        </pc:picChg>
        <pc:picChg chg="add del mod">
          <ac:chgData name="CHANDANA MN" userId="S::mchandanabtech20@ced.alliance.edu.in::d70552fc-75e6-44d9-a196-8a309e47e583" providerId="AD" clId="Web-{41D006CE-2927-4F1D-6FD6-23775617BCDE}" dt="2023-10-16T17:46:50.371" v="81"/>
          <ac:picMkLst>
            <pc:docMk/>
            <pc:sldMk cId="3048384411" sldId="258"/>
            <ac:picMk id="12" creationId="{0951BE25-C16A-8A3E-1C79-E3BD2FE7E9E6}"/>
          </ac:picMkLst>
        </pc:picChg>
        <pc:picChg chg="add del mod">
          <ac:chgData name="CHANDANA MN" userId="S::mchandanabtech20@ced.alliance.edu.in::d70552fc-75e6-44d9-a196-8a309e47e583" providerId="AD" clId="Web-{41D006CE-2927-4F1D-6FD6-23775617BCDE}" dt="2023-10-16T17:46:48.121" v="80"/>
          <ac:picMkLst>
            <pc:docMk/>
            <pc:sldMk cId="3048384411" sldId="258"/>
            <ac:picMk id="13" creationId="{068A46DE-B002-89C5-1852-11129E0D23DB}"/>
          </ac:picMkLst>
        </pc:picChg>
        <pc:picChg chg="add del mod">
          <ac:chgData name="CHANDANA MN" userId="S::mchandanabtech20@ced.alliance.edu.in::d70552fc-75e6-44d9-a196-8a309e47e583" providerId="AD" clId="Web-{41D006CE-2927-4F1D-6FD6-23775617BCDE}" dt="2023-10-16T17:46:46.184" v="79"/>
          <ac:picMkLst>
            <pc:docMk/>
            <pc:sldMk cId="3048384411" sldId="258"/>
            <ac:picMk id="14" creationId="{E45B4AFF-F48C-332D-AA26-D2C961490E7C}"/>
          </ac:picMkLst>
        </pc:picChg>
        <pc:picChg chg="add del mod">
          <ac:chgData name="CHANDANA MN" userId="S::mchandanabtech20@ced.alliance.edu.in::d70552fc-75e6-44d9-a196-8a309e47e583" providerId="AD" clId="Web-{41D006CE-2927-4F1D-6FD6-23775617BCDE}" dt="2023-10-16T17:46:54.653" v="83"/>
          <ac:picMkLst>
            <pc:docMk/>
            <pc:sldMk cId="3048384411" sldId="258"/>
            <ac:picMk id="15" creationId="{75824567-9AE5-F595-8349-42FB796DC6FE}"/>
          </ac:picMkLst>
        </pc:picChg>
        <pc:picChg chg="add del mod">
          <ac:chgData name="CHANDANA MN" userId="S::mchandanabtech20@ced.alliance.edu.in::d70552fc-75e6-44d9-a196-8a309e47e583" providerId="AD" clId="Web-{41D006CE-2927-4F1D-6FD6-23775617BCDE}" dt="2023-10-16T17:46:52.450" v="82"/>
          <ac:picMkLst>
            <pc:docMk/>
            <pc:sldMk cId="3048384411" sldId="258"/>
            <ac:picMk id="16" creationId="{BC57EF4E-FCC2-70EF-1384-57660E427992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6:25.105" v="78" actId="1076"/>
          <ac:picMkLst>
            <pc:docMk/>
            <pc:sldMk cId="3048384411" sldId="258"/>
            <ac:picMk id="17" creationId="{DDB31C9C-D33F-C87B-3A2B-37A58EFCD65D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6:20.777" v="77" actId="1076"/>
          <ac:picMkLst>
            <pc:docMk/>
            <pc:sldMk cId="3048384411" sldId="258"/>
            <ac:picMk id="18" creationId="{32D3777D-0EE2-87AE-2EA4-D81862B19CB4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5:05.524" v="67" actId="1076"/>
          <ac:picMkLst>
            <pc:docMk/>
            <pc:sldMk cId="3048384411" sldId="258"/>
            <ac:picMk id="19" creationId="{DFFAED44-3721-503C-ABCD-AE41594BF2E2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4:43.414" v="65" actId="1076"/>
          <ac:picMkLst>
            <pc:docMk/>
            <pc:sldMk cId="3048384411" sldId="258"/>
            <ac:picMk id="20" creationId="{58260A68-220F-5D38-11F2-F26E0297A8C6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5:36.525" v="71" actId="1076"/>
          <ac:picMkLst>
            <pc:docMk/>
            <pc:sldMk cId="3048384411" sldId="258"/>
            <ac:picMk id="21" creationId="{A2A98583-6500-CD1D-3796-9B19C1492C1C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5:21.541" v="69" actId="1076"/>
          <ac:picMkLst>
            <pc:docMk/>
            <pc:sldMk cId="3048384411" sldId="258"/>
            <ac:picMk id="22" creationId="{EB970879-A6CF-1DD8-C3DB-0C144B3B77B1}"/>
          </ac:picMkLst>
        </pc:picChg>
        <pc:picChg chg="add mod">
          <ac:chgData name="CHANDANA MN" userId="S::mchandanabtech20@ced.alliance.edu.in::d70552fc-75e6-44d9-a196-8a309e47e583" providerId="AD" clId="Web-{41D006CE-2927-4F1D-6FD6-23775617BCDE}" dt="2023-10-16T17:45:56.088" v="73" actId="1076"/>
          <ac:picMkLst>
            <pc:docMk/>
            <pc:sldMk cId="3048384411" sldId="258"/>
            <ac:picMk id="23" creationId="{8B824295-4AD9-2E32-099E-99E6CF1FEC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34492A-F529-B557-DE6A-42B509ABA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60259"/>
              </p:ext>
            </p:extLst>
          </p:nvPr>
        </p:nvGraphicFramePr>
        <p:xfrm>
          <a:off x="-1" y="0"/>
          <a:ext cx="12175042" cy="151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683">
                  <a:extLst>
                    <a:ext uri="{9D8B030D-6E8A-4147-A177-3AD203B41FA5}">
                      <a16:colId xmlns:a16="http://schemas.microsoft.com/office/drawing/2014/main" val="2945410344"/>
                    </a:ext>
                  </a:extLst>
                </a:gridCol>
                <a:gridCol w="1288675">
                  <a:extLst>
                    <a:ext uri="{9D8B030D-6E8A-4147-A177-3AD203B41FA5}">
                      <a16:colId xmlns:a16="http://schemas.microsoft.com/office/drawing/2014/main" val="3059975577"/>
                    </a:ext>
                  </a:extLst>
                </a:gridCol>
                <a:gridCol w="845176">
                  <a:extLst>
                    <a:ext uri="{9D8B030D-6E8A-4147-A177-3AD203B41FA5}">
                      <a16:colId xmlns:a16="http://schemas.microsoft.com/office/drawing/2014/main" val="3184740271"/>
                    </a:ext>
                  </a:extLst>
                </a:gridCol>
                <a:gridCol w="1998316">
                  <a:extLst>
                    <a:ext uri="{9D8B030D-6E8A-4147-A177-3AD203B41FA5}">
                      <a16:colId xmlns:a16="http://schemas.microsoft.com/office/drawing/2014/main" val="1329511158"/>
                    </a:ext>
                  </a:extLst>
                </a:gridCol>
                <a:gridCol w="778097">
                  <a:extLst>
                    <a:ext uri="{9D8B030D-6E8A-4147-A177-3AD203B41FA5}">
                      <a16:colId xmlns:a16="http://schemas.microsoft.com/office/drawing/2014/main" val="2145284468"/>
                    </a:ext>
                  </a:extLst>
                </a:gridCol>
                <a:gridCol w="2092816">
                  <a:extLst>
                    <a:ext uri="{9D8B030D-6E8A-4147-A177-3AD203B41FA5}">
                      <a16:colId xmlns:a16="http://schemas.microsoft.com/office/drawing/2014/main" val="1438902889"/>
                    </a:ext>
                  </a:extLst>
                </a:gridCol>
                <a:gridCol w="711019">
                  <a:extLst>
                    <a:ext uri="{9D8B030D-6E8A-4147-A177-3AD203B41FA5}">
                      <a16:colId xmlns:a16="http://schemas.microsoft.com/office/drawing/2014/main" val="1528841081"/>
                    </a:ext>
                  </a:extLst>
                </a:gridCol>
                <a:gridCol w="1811091">
                  <a:extLst>
                    <a:ext uri="{9D8B030D-6E8A-4147-A177-3AD203B41FA5}">
                      <a16:colId xmlns:a16="http://schemas.microsoft.com/office/drawing/2014/main" val="1105289225"/>
                    </a:ext>
                  </a:extLst>
                </a:gridCol>
                <a:gridCol w="1347169">
                  <a:extLst>
                    <a:ext uri="{9D8B030D-6E8A-4147-A177-3AD203B41FA5}">
                      <a16:colId xmlns:a16="http://schemas.microsoft.com/office/drawing/2014/main" val="39794266"/>
                    </a:ext>
                  </a:extLst>
                </a:gridCol>
              </a:tblGrid>
              <a:tr h="3888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Date: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DD-MM-YY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Division  Name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RHS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87926"/>
                  </a:ext>
                </a:extLst>
              </a:tr>
              <a:tr h="3756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Unique ID: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XXXXX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958202"/>
                  </a:ext>
                </a:extLst>
              </a:tr>
              <a:tr h="3622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Color: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YYYYY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46523"/>
                  </a:ext>
                </a:extLst>
              </a:tr>
              <a:tr h="3888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Code: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XYXY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79171"/>
                  </a:ext>
                </a:extLst>
              </a:tr>
            </a:tbl>
          </a:graphicData>
        </a:graphic>
      </p:graphicFrame>
      <p:pic>
        <p:nvPicPr>
          <p:cNvPr id="5" name="Graphic 4" descr="Qr Code outline">
            <a:extLst>
              <a:ext uri="{FF2B5EF4-FFF2-40B4-BE49-F238E27FC236}">
                <a16:creationId xmlns:a16="http://schemas.microsoft.com/office/drawing/2014/main" id="{8A250E70-095E-FEF6-77E9-F738B6F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241" y="439271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7196EA-5723-DC4B-FF80-DAE6791475B0}"/>
              </a:ext>
            </a:extLst>
          </p:cNvPr>
          <p:cNvSpPr/>
          <p:nvPr/>
        </p:nvSpPr>
        <p:spPr>
          <a:xfrm>
            <a:off x="80492" y="1620591"/>
            <a:ext cx="12031015" cy="5151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axi outline">
            <a:extLst>
              <a:ext uri="{FF2B5EF4-FFF2-40B4-BE49-F238E27FC236}">
                <a16:creationId xmlns:a16="http://schemas.microsoft.com/office/drawing/2014/main" id="{EA29D2DF-A7E5-5EB9-A3EA-5B37C871F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1589" y="1716111"/>
            <a:ext cx="1976907" cy="1966174"/>
          </a:xfrm>
          <a:prstGeom prst="rect">
            <a:avLst/>
          </a:prstGeom>
        </p:spPr>
      </p:pic>
      <p:pic>
        <p:nvPicPr>
          <p:cNvPr id="10" name="Graphic 9" descr="Car outline">
            <a:extLst>
              <a:ext uri="{FF2B5EF4-FFF2-40B4-BE49-F238E27FC236}">
                <a16:creationId xmlns:a16="http://schemas.microsoft.com/office/drawing/2014/main" id="{428BF33C-8F0D-1836-90B8-B3D1CF0810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195" y="1801969"/>
            <a:ext cx="2052033" cy="2041301"/>
          </a:xfrm>
          <a:prstGeom prst="rect">
            <a:avLst/>
          </a:prstGeom>
        </p:spPr>
      </p:pic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C9833481-5174-185D-9E18-C65B33B17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858" y="1844899"/>
            <a:ext cx="2052033" cy="2041301"/>
          </a:xfrm>
          <a:prstGeom prst="rect">
            <a:avLst/>
          </a:prstGeom>
        </p:spPr>
      </p:pic>
      <p:pic>
        <p:nvPicPr>
          <p:cNvPr id="12" name="Graphic 11" descr="Taxi outline">
            <a:extLst>
              <a:ext uri="{FF2B5EF4-FFF2-40B4-BE49-F238E27FC236}">
                <a16:creationId xmlns:a16="http://schemas.microsoft.com/office/drawing/2014/main" id="{6E173D7B-8C1D-4453-2CFC-DFB4BD023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5391" y="1716111"/>
            <a:ext cx="1976907" cy="1966174"/>
          </a:xfrm>
          <a:prstGeom prst="rect">
            <a:avLst/>
          </a:prstGeom>
        </p:spPr>
      </p:pic>
      <p:pic>
        <p:nvPicPr>
          <p:cNvPr id="13" name="Graphic 12" descr="Taxi outline">
            <a:extLst>
              <a:ext uri="{FF2B5EF4-FFF2-40B4-BE49-F238E27FC236}">
                <a16:creationId xmlns:a16="http://schemas.microsoft.com/office/drawing/2014/main" id="{58096508-E6E5-92A8-5F19-D1B8ED409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9307" y="4023576"/>
            <a:ext cx="1976907" cy="1966174"/>
          </a:xfrm>
          <a:prstGeom prst="rect">
            <a:avLst/>
          </a:prstGeom>
        </p:spPr>
      </p:pic>
      <p:pic>
        <p:nvPicPr>
          <p:cNvPr id="14" name="Graphic 13" descr="Car outline">
            <a:extLst>
              <a:ext uri="{FF2B5EF4-FFF2-40B4-BE49-F238E27FC236}">
                <a16:creationId xmlns:a16="http://schemas.microsoft.com/office/drawing/2014/main" id="{0CF5988B-26D4-4A35-C394-602CC5E24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8238" y="4023575"/>
            <a:ext cx="2052033" cy="20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34492A-F529-B557-DE6A-42B509ABA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79716"/>
              </p:ext>
            </p:extLst>
          </p:nvPr>
        </p:nvGraphicFramePr>
        <p:xfrm>
          <a:off x="-1" y="0"/>
          <a:ext cx="12175042" cy="151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683">
                  <a:extLst>
                    <a:ext uri="{9D8B030D-6E8A-4147-A177-3AD203B41FA5}">
                      <a16:colId xmlns:a16="http://schemas.microsoft.com/office/drawing/2014/main" val="2945410344"/>
                    </a:ext>
                  </a:extLst>
                </a:gridCol>
                <a:gridCol w="1288675">
                  <a:extLst>
                    <a:ext uri="{9D8B030D-6E8A-4147-A177-3AD203B41FA5}">
                      <a16:colId xmlns:a16="http://schemas.microsoft.com/office/drawing/2014/main" val="3059975577"/>
                    </a:ext>
                  </a:extLst>
                </a:gridCol>
                <a:gridCol w="845176">
                  <a:extLst>
                    <a:ext uri="{9D8B030D-6E8A-4147-A177-3AD203B41FA5}">
                      <a16:colId xmlns:a16="http://schemas.microsoft.com/office/drawing/2014/main" val="3184740271"/>
                    </a:ext>
                  </a:extLst>
                </a:gridCol>
                <a:gridCol w="1998316">
                  <a:extLst>
                    <a:ext uri="{9D8B030D-6E8A-4147-A177-3AD203B41FA5}">
                      <a16:colId xmlns:a16="http://schemas.microsoft.com/office/drawing/2014/main" val="1329511158"/>
                    </a:ext>
                  </a:extLst>
                </a:gridCol>
                <a:gridCol w="778097">
                  <a:extLst>
                    <a:ext uri="{9D8B030D-6E8A-4147-A177-3AD203B41FA5}">
                      <a16:colId xmlns:a16="http://schemas.microsoft.com/office/drawing/2014/main" val="2145284468"/>
                    </a:ext>
                  </a:extLst>
                </a:gridCol>
                <a:gridCol w="2092816">
                  <a:extLst>
                    <a:ext uri="{9D8B030D-6E8A-4147-A177-3AD203B41FA5}">
                      <a16:colId xmlns:a16="http://schemas.microsoft.com/office/drawing/2014/main" val="1438902889"/>
                    </a:ext>
                  </a:extLst>
                </a:gridCol>
                <a:gridCol w="711019">
                  <a:extLst>
                    <a:ext uri="{9D8B030D-6E8A-4147-A177-3AD203B41FA5}">
                      <a16:colId xmlns:a16="http://schemas.microsoft.com/office/drawing/2014/main" val="1528841081"/>
                    </a:ext>
                  </a:extLst>
                </a:gridCol>
                <a:gridCol w="1811091">
                  <a:extLst>
                    <a:ext uri="{9D8B030D-6E8A-4147-A177-3AD203B41FA5}">
                      <a16:colId xmlns:a16="http://schemas.microsoft.com/office/drawing/2014/main" val="1105289225"/>
                    </a:ext>
                  </a:extLst>
                </a:gridCol>
                <a:gridCol w="1347169">
                  <a:extLst>
                    <a:ext uri="{9D8B030D-6E8A-4147-A177-3AD203B41FA5}">
                      <a16:colId xmlns:a16="http://schemas.microsoft.com/office/drawing/2014/main" val="39794266"/>
                    </a:ext>
                  </a:extLst>
                </a:gridCol>
              </a:tblGrid>
              <a:tr h="3888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Date: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DD-MM-YY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Division  Name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LHS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87926"/>
                  </a:ext>
                </a:extLst>
              </a:tr>
              <a:tr h="3756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Unique ID: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XXXXX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958202"/>
                  </a:ext>
                </a:extLst>
              </a:tr>
              <a:tr h="3622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Color: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YYYYY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46523"/>
                  </a:ext>
                </a:extLst>
              </a:tr>
              <a:tr h="3888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Code: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XYXY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79171"/>
                  </a:ext>
                </a:extLst>
              </a:tr>
            </a:tbl>
          </a:graphicData>
        </a:graphic>
      </p:graphicFrame>
      <p:pic>
        <p:nvPicPr>
          <p:cNvPr id="5" name="Graphic 4" descr="Qr Code outline">
            <a:extLst>
              <a:ext uri="{FF2B5EF4-FFF2-40B4-BE49-F238E27FC236}">
                <a16:creationId xmlns:a16="http://schemas.microsoft.com/office/drawing/2014/main" id="{8A250E70-095E-FEF6-77E9-F738B6F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241" y="439271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7196EA-5723-DC4B-FF80-DAE6791475B0}"/>
              </a:ext>
            </a:extLst>
          </p:cNvPr>
          <p:cNvSpPr/>
          <p:nvPr/>
        </p:nvSpPr>
        <p:spPr>
          <a:xfrm>
            <a:off x="80492" y="1620591"/>
            <a:ext cx="12031015" cy="5151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axi outline">
            <a:extLst>
              <a:ext uri="{FF2B5EF4-FFF2-40B4-BE49-F238E27FC236}">
                <a16:creationId xmlns:a16="http://schemas.microsoft.com/office/drawing/2014/main" id="{EA29D2DF-A7E5-5EB9-A3EA-5B37C871F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1589" y="1716111"/>
            <a:ext cx="1976907" cy="1966174"/>
          </a:xfrm>
          <a:prstGeom prst="rect">
            <a:avLst/>
          </a:prstGeom>
        </p:spPr>
      </p:pic>
      <p:pic>
        <p:nvPicPr>
          <p:cNvPr id="10" name="Graphic 9" descr="Car outline">
            <a:extLst>
              <a:ext uri="{FF2B5EF4-FFF2-40B4-BE49-F238E27FC236}">
                <a16:creationId xmlns:a16="http://schemas.microsoft.com/office/drawing/2014/main" id="{428BF33C-8F0D-1836-90B8-B3D1CF0810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195" y="1801969"/>
            <a:ext cx="2052033" cy="2041301"/>
          </a:xfrm>
          <a:prstGeom prst="rect">
            <a:avLst/>
          </a:prstGeom>
        </p:spPr>
      </p:pic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C9833481-5174-185D-9E18-C65B33B17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858" y="1844899"/>
            <a:ext cx="2052033" cy="2041301"/>
          </a:xfrm>
          <a:prstGeom prst="rect">
            <a:avLst/>
          </a:prstGeom>
        </p:spPr>
      </p:pic>
      <p:pic>
        <p:nvPicPr>
          <p:cNvPr id="12" name="Graphic 11" descr="Taxi outline">
            <a:extLst>
              <a:ext uri="{FF2B5EF4-FFF2-40B4-BE49-F238E27FC236}">
                <a16:creationId xmlns:a16="http://schemas.microsoft.com/office/drawing/2014/main" id="{6E173D7B-8C1D-4453-2CFC-DFB4BD023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5391" y="1716111"/>
            <a:ext cx="1976907" cy="1966174"/>
          </a:xfrm>
          <a:prstGeom prst="rect">
            <a:avLst/>
          </a:prstGeom>
        </p:spPr>
      </p:pic>
      <p:pic>
        <p:nvPicPr>
          <p:cNvPr id="13" name="Graphic 12" descr="Taxi outline">
            <a:extLst>
              <a:ext uri="{FF2B5EF4-FFF2-40B4-BE49-F238E27FC236}">
                <a16:creationId xmlns:a16="http://schemas.microsoft.com/office/drawing/2014/main" id="{58096508-E6E5-92A8-5F19-D1B8ED409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9307" y="4023576"/>
            <a:ext cx="1976907" cy="1966174"/>
          </a:xfrm>
          <a:prstGeom prst="rect">
            <a:avLst/>
          </a:prstGeom>
        </p:spPr>
      </p:pic>
      <p:pic>
        <p:nvPicPr>
          <p:cNvPr id="14" name="Graphic 13" descr="Car outline">
            <a:extLst>
              <a:ext uri="{FF2B5EF4-FFF2-40B4-BE49-F238E27FC236}">
                <a16:creationId xmlns:a16="http://schemas.microsoft.com/office/drawing/2014/main" id="{0CF5988B-26D4-4A35-C394-602CC5E24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8238" y="4023575"/>
            <a:ext cx="2052033" cy="20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2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99EF52E4-6C05-FC22-B63C-D285C36A5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6019" y="1650206"/>
            <a:ext cx="914400" cy="914400"/>
          </a:xfrm>
          <a:prstGeom prst="rect">
            <a:avLst/>
          </a:prstGeom>
        </p:spPr>
      </p:pic>
      <p:pic>
        <p:nvPicPr>
          <p:cNvPr id="5" name="Graphic 4" descr="Open folder outline">
            <a:extLst>
              <a:ext uri="{FF2B5EF4-FFF2-40B4-BE49-F238E27FC236}">
                <a16:creationId xmlns:a16="http://schemas.microsoft.com/office/drawing/2014/main" id="{5B3AD96B-A71D-356D-08B7-80EFA253F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5675" y="1709737"/>
            <a:ext cx="914400" cy="914400"/>
          </a:xfrm>
          <a:prstGeom prst="rect">
            <a:avLst/>
          </a:prstGeom>
        </p:spPr>
      </p:pic>
      <p:pic>
        <p:nvPicPr>
          <p:cNvPr id="6" name="Graphic 5" descr="Syncing cloud outline">
            <a:extLst>
              <a:ext uri="{FF2B5EF4-FFF2-40B4-BE49-F238E27FC236}">
                <a16:creationId xmlns:a16="http://schemas.microsoft.com/office/drawing/2014/main" id="{2B1E772B-122D-F7A4-87A9-14F1D701D1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3581" y="1650206"/>
            <a:ext cx="914400" cy="914400"/>
          </a:xfrm>
          <a:prstGeom prst="rect">
            <a:avLst/>
          </a:prstGeom>
        </p:spPr>
      </p:pic>
      <p:pic>
        <p:nvPicPr>
          <p:cNvPr id="7" name="Graphic 6" descr="Workflow outline">
            <a:extLst>
              <a:ext uri="{FF2B5EF4-FFF2-40B4-BE49-F238E27FC236}">
                <a16:creationId xmlns:a16="http://schemas.microsoft.com/office/drawing/2014/main" id="{B7ED1DEC-164F-815E-1CEF-B99AEE8164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0144" y="1650206"/>
            <a:ext cx="914400" cy="914400"/>
          </a:xfrm>
          <a:prstGeom prst="rect">
            <a:avLst/>
          </a:prstGeom>
        </p:spPr>
      </p:pic>
      <p:pic>
        <p:nvPicPr>
          <p:cNvPr id="8" name="Graphic 7" descr="Ui Ux outline">
            <a:extLst>
              <a:ext uri="{FF2B5EF4-FFF2-40B4-BE49-F238E27FC236}">
                <a16:creationId xmlns:a16="http://schemas.microsoft.com/office/drawing/2014/main" id="{A7FAF3DF-D9B1-9248-747B-2A85CAE25C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7175" y="1709737"/>
            <a:ext cx="914400" cy="914400"/>
          </a:xfrm>
          <a:prstGeom prst="rect">
            <a:avLst/>
          </a:prstGeom>
        </p:spPr>
      </p:pic>
      <p:pic>
        <p:nvPicPr>
          <p:cNvPr id="9" name="Graphic 8" descr="Search Inventory outline">
            <a:extLst>
              <a:ext uri="{FF2B5EF4-FFF2-40B4-BE49-F238E27FC236}">
                <a16:creationId xmlns:a16="http://schemas.microsoft.com/office/drawing/2014/main" id="{B0C1AD4F-F6B8-CBC5-8D3D-FC1261736D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96424" y="1650206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9D294A6-9AA7-8F60-2D6C-2DBC8A2362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48987" y="1650206"/>
            <a:ext cx="914400" cy="914400"/>
          </a:xfrm>
          <a:prstGeom prst="rect">
            <a:avLst/>
          </a:prstGeom>
        </p:spPr>
      </p:pic>
      <p:pic>
        <p:nvPicPr>
          <p:cNvPr id="11" name="Graphic 10" descr="Arrow Right outline">
            <a:extLst>
              <a:ext uri="{FF2B5EF4-FFF2-40B4-BE49-F238E27FC236}">
                <a16:creationId xmlns:a16="http://schemas.microsoft.com/office/drawing/2014/main" id="{067DB5A9-2289-5D9C-9EAF-94EC5F93E2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88456" y="1840705"/>
            <a:ext cx="664370" cy="664370"/>
          </a:xfrm>
          <a:prstGeom prst="rect">
            <a:avLst/>
          </a:prstGeom>
        </p:spPr>
      </p:pic>
      <p:pic>
        <p:nvPicPr>
          <p:cNvPr id="17" name="Graphic 16" descr="Photocopier outline">
            <a:extLst>
              <a:ext uri="{FF2B5EF4-FFF2-40B4-BE49-F238E27FC236}">
                <a16:creationId xmlns:a16="http://schemas.microsoft.com/office/drawing/2014/main" id="{DDB31C9C-D33F-C87B-3A2B-37A58EFCD6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3862" y="1650206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32D3777D-0EE2-87AE-2EA4-D81862B19C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28737" y="1840704"/>
            <a:ext cx="664370" cy="664370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DFFAED44-3721-503C-ABCD-AE41594BF2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82050" y="1804985"/>
            <a:ext cx="664370" cy="664370"/>
          </a:xfrm>
          <a:prstGeom prst="rect">
            <a:avLst/>
          </a:prstGeom>
        </p:spPr>
      </p:pic>
      <p:pic>
        <p:nvPicPr>
          <p:cNvPr id="20" name="Graphic 19" descr="Arrow Right outline">
            <a:extLst>
              <a:ext uri="{FF2B5EF4-FFF2-40B4-BE49-F238E27FC236}">
                <a16:creationId xmlns:a16="http://schemas.microsoft.com/office/drawing/2014/main" id="{58260A68-220F-5D38-11F2-F26E0297A8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01299" y="1840704"/>
            <a:ext cx="664370" cy="664370"/>
          </a:xfrm>
          <a:prstGeom prst="rect">
            <a:avLst/>
          </a:prstGeom>
        </p:spPr>
      </p:pic>
      <p:pic>
        <p:nvPicPr>
          <p:cNvPr id="21" name="Graphic 20" descr="Arrow Right outline">
            <a:extLst>
              <a:ext uri="{FF2B5EF4-FFF2-40B4-BE49-F238E27FC236}">
                <a16:creationId xmlns:a16="http://schemas.microsoft.com/office/drawing/2014/main" id="{A2A98583-6500-CD1D-3796-9B19C1492C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8331" y="1804985"/>
            <a:ext cx="664370" cy="664370"/>
          </a:xfrm>
          <a:prstGeom prst="rect">
            <a:avLst/>
          </a:prstGeom>
        </p:spPr>
      </p:pic>
      <p:pic>
        <p:nvPicPr>
          <p:cNvPr id="22" name="Graphic 21" descr="Arrow Right outline">
            <a:extLst>
              <a:ext uri="{FF2B5EF4-FFF2-40B4-BE49-F238E27FC236}">
                <a16:creationId xmlns:a16="http://schemas.microsoft.com/office/drawing/2014/main" id="{EB970879-A6CF-1DD8-C3DB-0C144B3B77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55644" y="1840703"/>
            <a:ext cx="664370" cy="664370"/>
          </a:xfrm>
          <a:prstGeom prst="rect">
            <a:avLst/>
          </a:prstGeom>
        </p:spPr>
      </p:pic>
      <p:pic>
        <p:nvPicPr>
          <p:cNvPr id="23" name="Graphic 22" descr="Arrow Right outline">
            <a:extLst>
              <a:ext uri="{FF2B5EF4-FFF2-40B4-BE49-F238E27FC236}">
                <a16:creationId xmlns:a16="http://schemas.microsoft.com/office/drawing/2014/main" id="{8B824295-4AD9-2E32-099E-99E6CF1FEC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05300" y="1840704"/>
            <a:ext cx="664370" cy="664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78C8FA-78C4-B9BB-E9FC-91A9ED9695EF}"/>
              </a:ext>
            </a:extLst>
          </p:cNvPr>
          <p:cNvSpPr txBox="1"/>
          <p:nvPr/>
        </p:nvSpPr>
        <p:spPr>
          <a:xfrm>
            <a:off x="419695" y="2559843"/>
            <a:ext cx="11013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Scan and 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D89AF-30AF-D350-5AF3-26A32F28413D}"/>
              </a:ext>
            </a:extLst>
          </p:cNvPr>
          <p:cNvSpPr txBox="1"/>
          <p:nvPr/>
        </p:nvSpPr>
        <p:spPr>
          <a:xfrm>
            <a:off x="1848445" y="2559843"/>
            <a:ext cx="11816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Connect to 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9B151-A55B-7E12-8C31-AFF1C7893930}"/>
              </a:ext>
            </a:extLst>
          </p:cNvPr>
          <p:cNvSpPr txBox="1"/>
          <p:nvPr/>
        </p:nvSpPr>
        <p:spPr>
          <a:xfrm>
            <a:off x="3122413" y="2553891"/>
            <a:ext cx="1649015" cy="652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cs typeface="Calibri"/>
              </a:rPr>
              <a:t>Create folder based on date and download </a:t>
            </a:r>
            <a:r>
              <a:rPr lang="en-US" sz="1200">
                <a:cs typeface="Calibri"/>
              </a:rPr>
              <a:t>attachments</a:t>
            </a:r>
            <a:r>
              <a:rPr lang="en-US" sz="1200" dirty="0">
                <a:cs typeface="Calibri"/>
              </a:rPr>
              <a:t> from mail</a:t>
            </a:r>
            <a:endParaRPr lang="en-US" sz="12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D381D-B1A7-2AE6-6C50-3A5C69CED7B3}"/>
              </a:ext>
            </a:extLst>
          </p:cNvPr>
          <p:cNvSpPr txBox="1"/>
          <p:nvPr/>
        </p:nvSpPr>
        <p:spPr>
          <a:xfrm>
            <a:off x="4783335" y="2559844"/>
            <a:ext cx="12412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Process the 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87DA4-314A-F373-53BC-86171BB73A0D}"/>
              </a:ext>
            </a:extLst>
          </p:cNvPr>
          <p:cNvSpPr txBox="1"/>
          <p:nvPr/>
        </p:nvSpPr>
        <p:spPr>
          <a:xfrm>
            <a:off x="6027538" y="2565796"/>
            <a:ext cx="1479351" cy="6468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cs typeface="Calibri"/>
              </a:rPr>
              <a:t>Save the extracted data and image</a:t>
            </a:r>
            <a:endParaRPr lang="en-US"/>
          </a:p>
          <a:p>
            <a:pPr algn="ctr"/>
            <a:r>
              <a:rPr lang="en-US" sz="1200">
                <a:cs typeface="Calibri"/>
              </a:rPr>
              <a:t>details to data 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18ACDE-B4B2-3E21-FDC6-6B25BA649725}"/>
              </a:ext>
            </a:extLst>
          </p:cNvPr>
          <p:cNvSpPr txBox="1"/>
          <p:nvPr/>
        </p:nvSpPr>
        <p:spPr>
          <a:xfrm>
            <a:off x="7453312" y="2559843"/>
            <a:ext cx="17472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Interface to take input of search key in data 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D9A3B-D0E6-8E9A-4C1C-F3733571F450}"/>
              </a:ext>
            </a:extLst>
          </p:cNvPr>
          <p:cNvSpPr txBox="1"/>
          <p:nvPr/>
        </p:nvSpPr>
        <p:spPr>
          <a:xfrm>
            <a:off x="9218413" y="2559842"/>
            <a:ext cx="144660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Search in data 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7E1C18-53A0-3045-DDF8-A1BEB1B9B73E}"/>
              </a:ext>
            </a:extLst>
          </p:cNvPr>
          <p:cNvSpPr txBox="1"/>
          <p:nvPr/>
        </p:nvSpPr>
        <p:spPr>
          <a:xfrm>
            <a:off x="10697765" y="2565796"/>
            <a:ext cx="14942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Display related data</a:t>
            </a:r>
          </a:p>
        </p:txBody>
      </p:sp>
    </p:spTree>
    <p:extLst>
      <p:ext uri="{BB962C8B-B14F-4D97-AF65-F5344CB8AC3E}">
        <p14:creationId xmlns:p14="http://schemas.microsoft.com/office/powerpoint/2010/main" val="304838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225</cp:revision>
  <dcterms:created xsi:type="dcterms:W3CDTF">2023-10-11T15:38:40Z</dcterms:created>
  <dcterms:modified xsi:type="dcterms:W3CDTF">2023-11-11T14:39:57Z</dcterms:modified>
</cp:coreProperties>
</file>