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B8770-F5E5-40A8-BEEC-3731647C279A}" v="331" dt="2023-05-25T15:25:14.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FA4B8770-F5E5-40A8-BEEC-3731647C279A}"/>
    <pc:docChg chg="addSld modSld addMainMaster delMainMaster">
      <pc:chgData name="CHANDANA MN" userId="S::mchandanabtech20@ced.alliance.edu.in::d70552fc-75e6-44d9-a196-8a309e47e583" providerId="AD" clId="Web-{FA4B8770-F5E5-40A8-BEEC-3731647C279A}" dt="2023-05-25T14:43:08.541" v="350" actId="20577"/>
      <pc:docMkLst>
        <pc:docMk/>
      </pc:docMkLst>
      <pc:sldChg chg="addSp delSp modSp mod setBg modClrScheme chgLayout">
        <pc:chgData name="CHANDANA MN" userId="S::mchandanabtech20@ced.alliance.edu.in::d70552fc-75e6-44d9-a196-8a309e47e583" providerId="AD" clId="Web-{FA4B8770-F5E5-40A8-BEEC-3731647C279A}" dt="2023-05-25T14:43:08.541" v="350" actId="20577"/>
        <pc:sldMkLst>
          <pc:docMk/>
          <pc:sldMk cId="109857222" sldId="256"/>
        </pc:sldMkLst>
        <pc:spChg chg="mod">
          <ac:chgData name="CHANDANA MN" userId="S::mchandanabtech20@ced.alliance.edu.in::d70552fc-75e6-44d9-a196-8a309e47e583" providerId="AD" clId="Web-{FA4B8770-F5E5-40A8-BEEC-3731647C279A}" dt="2023-05-25T14:43:08.541" v="350" actId="20577"/>
          <ac:spMkLst>
            <pc:docMk/>
            <pc:sldMk cId="109857222" sldId="256"/>
            <ac:spMk id="2" creationId="{00000000-0000-0000-0000-000000000000}"/>
          </ac:spMkLst>
        </pc:spChg>
        <pc:spChg chg="mod">
          <ac:chgData name="CHANDANA MN" userId="S::mchandanabtech20@ced.alliance.edu.in::d70552fc-75e6-44d9-a196-8a309e47e583" providerId="AD" clId="Web-{FA4B8770-F5E5-40A8-BEEC-3731647C279A}" dt="2023-05-25T14:01:57.003" v="75" actId="20577"/>
          <ac:spMkLst>
            <pc:docMk/>
            <pc:sldMk cId="109857222" sldId="256"/>
            <ac:spMk id="3" creationId="{00000000-0000-0000-0000-000000000000}"/>
          </ac:spMkLst>
        </pc:spChg>
        <pc:spChg chg="add del">
          <ac:chgData name="CHANDANA MN" userId="S::mchandanabtech20@ced.alliance.edu.in::d70552fc-75e6-44d9-a196-8a309e47e583" providerId="AD" clId="Web-{FA4B8770-F5E5-40A8-BEEC-3731647C279A}" dt="2023-05-25T13:51:47.918" v="12"/>
          <ac:spMkLst>
            <pc:docMk/>
            <pc:sldMk cId="109857222" sldId="256"/>
            <ac:spMk id="9" creationId="{D26BC87E-DCC8-4E66-972D-A587756DF30A}"/>
          </ac:spMkLst>
        </pc:spChg>
        <pc:spChg chg="add del">
          <ac:chgData name="CHANDANA MN" userId="S::mchandanabtech20@ced.alliance.edu.in::d70552fc-75e6-44d9-a196-8a309e47e583" providerId="AD" clId="Web-{FA4B8770-F5E5-40A8-BEEC-3731647C279A}" dt="2023-05-25T13:57:43.454" v="55"/>
          <ac:spMkLst>
            <pc:docMk/>
            <pc:sldMk cId="109857222" sldId="256"/>
            <ac:spMk id="17" creationId="{B5EA49A9-01EB-4D60-A392-7DC9B625D67D}"/>
          </ac:spMkLst>
        </pc:spChg>
        <pc:spChg chg="add del">
          <ac:chgData name="CHANDANA MN" userId="S::mchandanabtech20@ced.alliance.edu.in::d70552fc-75e6-44d9-a196-8a309e47e583" providerId="AD" clId="Web-{FA4B8770-F5E5-40A8-BEEC-3731647C279A}" dt="2023-05-25T13:57:43.454" v="55"/>
          <ac:spMkLst>
            <pc:docMk/>
            <pc:sldMk cId="109857222" sldId="256"/>
            <ac:spMk id="18" creationId="{93245F62-CCC4-49E4-B95B-EA6C1E790510}"/>
          </ac:spMkLst>
        </pc:spChg>
        <pc:spChg chg="add del">
          <ac:chgData name="CHANDANA MN" userId="S::mchandanabtech20@ced.alliance.edu.in::d70552fc-75e6-44d9-a196-8a309e47e583" providerId="AD" clId="Web-{FA4B8770-F5E5-40A8-BEEC-3731647C279A}" dt="2023-05-25T13:57:43.454" v="55"/>
          <ac:spMkLst>
            <pc:docMk/>
            <pc:sldMk cId="109857222" sldId="256"/>
            <ac:spMk id="19" creationId="{E6C0DD6B-6AA3-448F-9B99-8386295BC1B4}"/>
          </ac:spMkLst>
        </pc:spChg>
        <pc:spChg chg="add del">
          <ac:chgData name="CHANDANA MN" userId="S::mchandanabtech20@ced.alliance.edu.in::d70552fc-75e6-44d9-a196-8a309e47e583" providerId="AD" clId="Web-{FA4B8770-F5E5-40A8-BEEC-3731647C279A}" dt="2023-05-25T13:57:43.454" v="55"/>
          <ac:spMkLst>
            <pc:docMk/>
            <pc:sldMk cId="109857222" sldId="256"/>
            <ac:spMk id="20" creationId="{F28B82B1-E269-4325-A665-6CFE5DEE5DE5}"/>
          </ac:spMkLst>
        </pc:spChg>
        <pc:spChg chg="add del">
          <ac:chgData name="CHANDANA MN" userId="S::mchandanabtech20@ced.alliance.edu.in::d70552fc-75e6-44d9-a196-8a309e47e583" providerId="AD" clId="Web-{FA4B8770-F5E5-40A8-BEEC-3731647C279A}" dt="2023-05-25T13:57:43.454" v="55"/>
          <ac:spMkLst>
            <pc:docMk/>
            <pc:sldMk cId="109857222" sldId="256"/>
            <ac:spMk id="21" creationId="{7C700527-76FD-4DF4-A597-6F5E089CA0C2}"/>
          </ac:spMkLst>
        </pc:spChg>
        <pc:spChg chg="add">
          <ac:chgData name="CHANDANA MN" userId="S::mchandanabtech20@ced.alliance.edu.in::d70552fc-75e6-44d9-a196-8a309e47e583" providerId="AD" clId="Web-{FA4B8770-F5E5-40A8-BEEC-3731647C279A}" dt="2023-05-25T13:57:43.454" v="55"/>
          <ac:spMkLst>
            <pc:docMk/>
            <pc:sldMk cId="109857222" sldId="256"/>
            <ac:spMk id="26" creationId="{FAAE2DA9-9BAF-4D46-BC97-20425C5321FD}"/>
          </ac:spMkLst>
        </pc:spChg>
        <pc:spChg chg="add">
          <ac:chgData name="CHANDANA MN" userId="S::mchandanabtech20@ced.alliance.edu.in::d70552fc-75e6-44d9-a196-8a309e47e583" providerId="AD" clId="Web-{FA4B8770-F5E5-40A8-BEEC-3731647C279A}" dt="2023-05-25T13:57:43.454" v="55"/>
          <ac:spMkLst>
            <pc:docMk/>
            <pc:sldMk cId="109857222" sldId="256"/>
            <ac:spMk id="28" creationId="{42D2C6CA-56BB-4A08-A1E2-342F83955EDB}"/>
          </ac:spMkLst>
        </pc:spChg>
        <pc:spChg chg="add">
          <ac:chgData name="CHANDANA MN" userId="S::mchandanabtech20@ced.alliance.edu.in::d70552fc-75e6-44d9-a196-8a309e47e583" providerId="AD" clId="Web-{FA4B8770-F5E5-40A8-BEEC-3731647C279A}" dt="2023-05-25T13:57:43.454" v="55"/>
          <ac:spMkLst>
            <pc:docMk/>
            <pc:sldMk cId="109857222" sldId="256"/>
            <ac:spMk id="30" creationId="{E2A96188-384C-4341-9EEB-967A9341CD86}"/>
          </ac:spMkLst>
        </pc:spChg>
        <pc:spChg chg="add">
          <ac:chgData name="CHANDANA MN" userId="S::mchandanabtech20@ced.alliance.edu.in::d70552fc-75e6-44d9-a196-8a309e47e583" providerId="AD" clId="Web-{FA4B8770-F5E5-40A8-BEEC-3731647C279A}" dt="2023-05-25T13:57:43.454" v="55"/>
          <ac:spMkLst>
            <pc:docMk/>
            <pc:sldMk cId="109857222" sldId="256"/>
            <ac:spMk id="32" creationId="{280331C3-DDF5-48A9-8947-D71EAAFFAB0E}"/>
          </ac:spMkLst>
        </pc:spChg>
        <pc:spChg chg="add">
          <ac:chgData name="CHANDANA MN" userId="S::mchandanabtech20@ced.alliance.edu.in::d70552fc-75e6-44d9-a196-8a309e47e583" providerId="AD" clId="Web-{FA4B8770-F5E5-40A8-BEEC-3731647C279A}" dt="2023-05-25T13:57:43.454" v="55"/>
          <ac:spMkLst>
            <pc:docMk/>
            <pc:sldMk cId="109857222" sldId="256"/>
            <ac:spMk id="34" creationId="{C535A640-1948-4AFD-A0B7-19AFDA955322}"/>
          </ac:spMkLst>
        </pc:spChg>
        <pc:graphicFrameChg chg="add del mod">
          <ac:chgData name="CHANDANA MN" userId="S::mchandanabtech20@ced.alliance.edu.in::d70552fc-75e6-44d9-a196-8a309e47e583" providerId="AD" clId="Web-{FA4B8770-F5E5-40A8-BEEC-3731647C279A}" dt="2023-05-25T13:53:31.279" v="41"/>
          <ac:graphicFrameMkLst>
            <pc:docMk/>
            <pc:sldMk cId="109857222" sldId="256"/>
            <ac:graphicFrameMk id="6" creationId="{CE5331E6-4959-175C-DD1C-C267E07CDA5A}"/>
          </ac:graphicFrameMkLst>
        </pc:graphicFrameChg>
        <pc:picChg chg="add mod">
          <ac:chgData name="CHANDANA MN" userId="S::mchandanabtech20@ced.alliance.edu.in::d70552fc-75e6-44d9-a196-8a309e47e583" providerId="AD" clId="Web-{FA4B8770-F5E5-40A8-BEEC-3731647C279A}" dt="2023-05-25T13:57:43.454" v="55"/>
          <ac:picMkLst>
            <pc:docMk/>
            <pc:sldMk cId="109857222" sldId="256"/>
            <ac:picMk id="4" creationId="{7DB48081-95F3-148D-C80E-3E2B67B78A53}"/>
          </ac:picMkLst>
        </pc:picChg>
        <pc:cxnChg chg="add del">
          <ac:chgData name="CHANDANA MN" userId="S::mchandanabtech20@ced.alliance.edu.in::d70552fc-75e6-44d9-a196-8a309e47e583" providerId="AD" clId="Web-{FA4B8770-F5E5-40A8-BEEC-3731647C279A}" dt="2023-05-25T13:51:47.918" v="12"/>
          <ac:cxnSpMkLst>
            <pc:docMk/>
            <pc:sldMk cId="109857222" sldId="256"/>
            <ac:cxnSpMk id="11" creationId="{8B45C962-0D68-4A01-9627-70DEBBC363C7}"/>
          </ac:cxnSpMkLst>
        </pc:cxnChg>
        <pc:cxnChg chg="add del">
          <ac:chgData name="CHANDANA MN" userId="S::mchandanabtech20@ced.alliance.edu.in::d70552fc-75e6-44d9-a196-8a309e47e583" providerId="AD" clId="Web-{FA4B8770-F5E5-40A8-BEEC-3731647C279A}" dt="2023-05-25T13:51:47.918" v="12"/>
          <ac:cxnSpMkLst>
            <pc:docMk/>
            <pc:sldMk cId="109857222" sldId="256"/>
            <ac:cxnSpMk id="13" creationId="{F1D89FBF-493B-4E7D-B511-7E40674F6323}"/>
          </ac:cxnSpMkLst>
        </pc:cxnChg>
        <pc:cxnChg chg="add del">
          <ac:chgData name="CHANDANA MN" userId="S::mchandanabtech20@ced.alliance.edu.in::d70552fc-75e6-44d9-a196-8a309e47e583" providerId="AD" clId="Web-{FA4B8770-F5E5-40A8-BEEC-3731647C279A}" dt="2023-05-25T13:51:47.918" v="12"/>
          <ac:cxnSpMkLst>
            <pc:docMk/>
            <pc:sldMk cId="109857222" sldId="256"/>
            <ac:cxnSpMk id="15" creationId="{4BCC744E-5590-4542-B37F-B764470BF05E}"/>
          </ac:cxnSpMkLst>
        </pc:cxnChg>
      </pc:sldChg>
      <pc:sldChg chg="addSp delSp modSp new mod setBg modClrScheme addAnim chgLayout">
        <pc:chgData name="CHANDANA MN" userId="S::mchandanabtech20@ced.alliance.edu.in::d70552fc-75e6-44d9-a196-8a309e47e583" providerId="AD" clId="Web-{FA4B8770-F5E5-40A8-BEEC-3731647C279A}" dt="2023-05-25T14:03:16.098" v="96"/>
        <pc:sldMkLst>
          <pc:docMk/>
          <pc:sldMk cId="3926211131" sldId="257"/>
        </pc:sldMkLst>
        <pc:spChg chg="mod ord">
          <ac:chgData name="CHANDANA MN" userId="S::mchandanabtech20@ced.alliance.edu.in::d70552fc-75e6-44d9-a196-8a309e47e583" providerId="AD" clId="Web-{FA4B8770-F5E5-40A8-BEEC-3731647C279A}" dt="2023-05-25T14:03:08.285" v="94"/>
          <ac:spMkLst>
            <pc:docMk/>
            <pc:sldMk cId="3926211131" sldId="257"/>
            <ac:spMk id="2" creationId="{66912A62-5317-C39C-3F5A-05316B520391}"/>
          </ac:spMkLst>
        </pc:spChg>
        <pc:spChg chg="del">
          <ac:chgData name="CHANDANA MN" userId="S::mchandanabtech20@ced.alliance.edu.in::d70552fc-75e6-44d9-a196-8a309e47e583" providerId="AD" clId="Web-{FA4B8770-F5E5-40A8-BEEC-3731647C279A}" dt="2023-05-25T14:02:12.066" v="77"/>
          <ac:spMkLst>
            <pc:docMk/>
            <pc:sldMk cId="3926211131" sldId="257"/>
            <ac:spMk id="3" creationId="{B0E59882-5171-010F-9EEA-8E37B13E8DB2}"/>
          </ac:spMkLst>
        </pc:spChg>
        <pc:spChg chg="add del mod">
          <ac:chgData name="CHANDANA MN" userId="S::mchandanabtech20@ced.alliance.edu.in::d70552fc-75e6-44d9-a196-8a309e47e583" providerId="AD" clId="Web-{FA4B8770-F5E5-40A8-BEEC-3731647C279A}" dt="2023-05-25T14:03:16.098" v="96"/>
          <ac:spMkLst>
            <pc:docMk/>
            <pc:sldMk cId="3926211131" sldId="257"/>
            <ac:spMk id="5" creationId="{41FF07AA-04A2-6585-62AD-261F628722BC}"/>
          </ac:spMkLst>
        </pc:spChg>
        <pc:spChg chg="add">
          <ac:chgData name="CHANDANA MN" userId="S::mchandanabtech20@ced.alliance.edu.in::d70552fc-75e6-44d9-a196-8a309e47e583" providerId="AD" clId="Web-{FA4B8770-F5E5-40A8-BEEC-3731647C279A}" dt="2023-05-25T14:03:08.285" v="94"/>
          <ac:spMkLst>
            <pc:docMk/>
            <pc:sldMk cId="3926211131" sldId="257"/>
            <ac:spMk id="10" creationId="{96A35EAA-ED80-4FF1-942C-82B1D483AF60}"/>
          </ac:spMkLst>
        </pc:spChg>
        <pc:spChg chg="add">
          <ac:chgData name="CHANDANA MN" userId="S::mchandanabtech20@ced.alliance.edu.in::d70552fc-75e6-44d9-a196-8a309e47e583" providerId="AD" clId="Web-{FA4B8770-F5E5-40A8-BEEC-3731647C279A}" dt="2023-05-25T14:03:08.285" v="94"/>
          <ac:spMkLst>
            <pc:docMk/>
            <pc:sldMk cId="3926211131" sldId="257"/>
            <ac:spMk id="12" creationId="{D415F49B-3CBC-46CF-AFB5-988852D0479E}"/>
          </ac:spMkLst>
        </pc:spChg>
        <pc:spChg chg="add">
          <ac:chgData name="CHANDANA MN" userId="S::mchandanabtech20@ced.alliance.edu.in::d70552fc-75e6-44d9-a196-8a309e47e583" providerId="AD" clId="Web-{FA4B8770-F5E5-40A8-BEEC-3731647C279A}" dt="2023-05-25T14:03:08.285" v="94"/>
          <ac:spMkLst>
            <pc:docMk/>
            <pc:sldMk cId="3926211131" sldId="257"/>
            <ac:spMk id="14" creationId="{7FB5426F-482B-4074-A203-9F2C2BEB022D}"/>
          </ac:spMkLst>
        </pc:spChg>
        <pc:spChg chg="add">
          <ac:chgData name="CHANDANA MN" userId="S::mchandanabtech20@ced.alliance.edu.in::d70552fc-75e6-44d9-a196-8a309e47e583" providerId="AD" clId="Web-{FA4B8770-F5E5-40A8-BEEC-3731647C279A}" dt="2023-05-25T14:03:08.285" v="94"/>
          <ac:spMkLst>
            <pc:docMk/>
            <pc:sldMk cId="3926211131" sldId="257"/>
            <ac:spMk id="16" creationId="{F778232E-C75B-4B3C-9201-81C0775715EF}"/>
          </ac:spMkLst>
        </pc:spChg>
        <pc:spChg chg="add">
          <ac:chgData name="CHANDANA MN" userId="S::mchandanabtech20@ced.alliance.edu.in::d70552fc-75e6-44d9-a196-8a309e47e583" providerId="AD" clId="Web-{FA4B8770-F5E5-40A8-BEEC-3731647C279A}" dt="2023-05-25T14:03:08.285" v="94"/>
          <ac:spMkLst>
            <pc:docMk/>
            <pc:sldMk cId="3926211131" sldId="257"/>
            <ac:spMk id="18" creationId="{631CD342-6DAC-49CD-BD8C-EC611F34641B}"/>
          </ac:spMkLst>
        </pc:spChg>
        <pc:spChg chg="add">
          <ac:chgData name="CHANDANA MN" userId="S::mchandanabtech20@ced.alliance.edu.in::d70552fc-75e6-44d9-a196-8a309e47e583" providerId="AD" clId="Web-{FA4B8770-F5E5-40A8-BEEC-3731647C279A}" dt="2023-05-25T14:03:08.285" v="94"/>
          <ac:spMkLst>
            <pc:docMk/>
            <pc:sldMk cId="3926211131" sldId="257"/>
            <ac:spMk id="20" creationId="{A7F160B5-A1CE-4576-8323-263FB7D1B393}"/>
          </ac:spMkLst>
        </pc:spChg>
        <pc:picChg chg="add mod">
          <ac:chgData name="CHANDANA MN" userId="S::mchandanabtech20@ced.alliance.edu.in::d70552fc-75e6-44d9-a196-8a309e47e583" providerId="AD" clId="Web-{FA4B8770-F5E5-40A8-BEEC-3731647C279A}" dt="2023-05-25T14:03:08.285" v="94"/>
          <ac:picMkLst>
            <pc:docMk/>
            <pc:sldMk cId="3926211131" sldId="257"/>
            <ac:picMk id="4" creationId="{45388448-6FF4-841E-D74E-C328662F0310}"/>
          </ac:picMkLst>
        </pc:picChg>
      </pc:sldChg>
      <pc:sldChg chg="addSp delSp modSp new mod setBg modClrScheme chgLayout">
        <pc:chgData name="CHANDANA MN" userId="S::mchandanabtech20@ced.alliance.edu.in::d70552fc-75e6-44d9-a196-8a309e47e583" providerId="AD" clId="Web-{FA4B8770-F5E5-40A8-BEEC-3731647C279A}" dt="2023-05-25T14:08:24.117" v="126" actId="14100"/>
        <pc:sldMkLst>
          <pc:docMk/>
          <pc:sldMk cId="2826744933" sldId="258"/>
        </pc:sldMkLst>
        <pc:spChg chg="mod ord">
          <ac:chgData name="CHANDANA MN" userId="S::mchandanabtech20@ced.alliance.edu.in::d70552fc-75e6-44d9-a196-8a309e47e583" providerId="AD" clId="Web-{FA4B8770-F5E5-40A8-BEEC-3731647C279A}" dt="2023-05-25T14:08:11.008" v="124"/>
          <ac:spMkLst>
            <pc:docMk/>
            <pc:sldMk cId="2826744933" sldId="258"/>
            <ac:spMk id="2" creationId="{A4022A6A-4816-9670-C71A-0E49BB3AE1A3}"/>
          </ac:spMkLst>
        </pc:spChg>
        <pc:spChg chg="add del mod ord">
          <ac:chgData name="CHANDANA MN" userId="S::mchandanabtech20@ced.alliance.edu.in::d70552fc-75e6-44d9-a196-8a309e47e583" providerId="AD" clId="Web-{FA4B8770-F5E5-40A8-BEEC-3731647C279A}" dt="2023-05-25T14:08:11.008" v="124"/>
          <ac:spMkLst>
            <pc:docMk/>
            <pc:sldMk cId="2826744933" sldId="258"/>
            <ac:spMk id="3" creationId="{141326C5-9B58-DB36-9C29-1EBABF2AAE85}"/>
          </ac:spMkLst>
        </pc:spChg>
        <pc:spChg chg="add del">
          <ac:chgData name="CHANDANA MN" userId="S::mchandanabtech20@ced.alliance.edu.in::d70552fc-75e6-44d9-a196-8a309e47e583" providerId="AD" clId="Web-{FA4B8770-F5E5-40A8-BEEC-3731647C279A}" dt="2023-05-25T14:08:05.929" v="121"/>
          <ac:spMkLst>
            <pc:docMk/>
            <pc:sldMk cId="2826744933" sldId="258"/>
            <ac:spMk id="9" creationId="{BF7BC237-77DF-4DFB-94F7-DB493EDA1C7C}"/>
          </ac:spMkLst>
        </pc:spChg>
        <pc:spChg chg="add del">
          <ac:chgData name="CHANDANA MN" userId="S::mchandanabtech20@ced.alliance.edu.in::d70552fc-75e6-44d9-a196-8a309e47e583" providerId="AD" clId="Web-{FA4B8770-F5E5-40A8-BEEC-3731647C279A}" dt="2023-05-25T14:08:10.976" v="123"/>
          <ac:spMkLst>
            <pc:docMk/>
            <pc:sldMk cId="2826744933" sldId="258"/>
            <ac:spMk id="11" creationId="{9F9F0D99-A2D7-4650-BA53-99550E8F6808}"/>
          </ac:spMkLst>
        </pc:spChg>
        <pc:spChg chg="add del">
          <ac:chgData name="CHANDANA MN" userId="S::mchandanabtech20@ced.alliance.edu.in::d70552fc-75e6-44d9-a196-8a309e47e583" providerId="AD" clId="Web-{FA4B8770-F5E5-40A8-BEEC-3731647C279A}" dt="2023-05-25T14:08:10.976" v="123"/>
          <ac:spMkLst>
            <pc:docMk/>
            <pc:sldMk cId="2826744933" sldId="258"/>
            <ac:spMk id="12" creationId="{C4474318-9BA9-4C58-85CC-EAF141DDB165}"/>
          </ac:spMkLst>
        </pc:spChg>
        <pc:spChg chg="add del">
          <ac:chgData name="CHANDANA MN" userId="S::mchandanabtech20@ced.alliance.edu.in::d70552fc-75e6-44d9-a196-8a309e47e583" providerId="AD" clId="Web-{FA4B8770-F5E5-40A8-BEEC-3731647C279A}" dt="2023-05-25T14:08:10.976" v="123"/>
          <ac:spMkLst>
            <pc:docMk/>
            <pc:sldMk cId="2826744933" sldId="258"/>
            <ac:spMk id="13" creationId="{9ADBC609-A264-4706-8FCD-C3B072E7CF0B}"/>
          </ac:spMkLst>
        </pc:spChg>
        <pc:spChg chg="add">
          <ac:chgData name="CHANDANA MN" userId="S::mchandanabtech20@ced.alliance.edu.in::d70552fc-75e6-44d9-a196-8a309e47e583" providerId="AD" clId="Web-{FA4B8770-F5E5-40A8-BEEC-3731647C279A}" dt="2023-05-25T14:08:11.008" v="124"/>
          <ac:spMkLst>
            <pc:docMk/>
            <pc:sldMk cId="2826744933" sldId="258"/>
            <ac:spMk id="16" creationId="{BF7BC237-77DF-4DFB-94F7-DB493EDA1C7C}"/>
          </ac:spMkLst>
        </pc:spChg>
        <pc:graphicFrameChg chg="add del">
          <ac:chgData name="CHANDANA MN" userId="S::mchandanabtech20@ced.alliance.edu.in::d70552fc-75e6-44d9-a196-8a309e47e583" providerId="AD" clId="Web-{FA4B8770-F5E5-40A8-BEEC-3731647C279A}" dt="2023-05-25T14:08:05.929" v="121"/>
          <ac:graphicFrameMkLst>
            <pc:docMk/>
            <pc:sldMk cId="2826744933" sldId="258"/>
            <ac:graphicFrameMk id="5" creationId="{A5945780-6948-EC24-307F-5D1C15CB1015}"/>
          </ac:graphicFrameMkLst>
        </pc:graphicFrameChg>
        <pc:graphicFrameChg chg="add del">
          <ac:chgData name="CHANDANA MN" userId="S::mchandanabtech20@ced.alliance.edu.in::d70552fc-75e6-44d9-a196-8a309e47e583" providerId="AD" clId="Web-{FA4B8770-F5E5-40A8-BEEC-3731647C279A}" dt="2023-05-25T14:08:10.976" v="123"/>
          <ac:graphicFrameMkLst>
            <pc:docMk/>
            <pc:sldMk cId="2826744933" sldId="258"/>
            <ac:graphicFrameMk id="14" creationId="{F098E6F1-0B6F-45D8-E9CB-759A80EB6CDA}"/>
          </ac:graphicFrameMkLst>
        </pc:graphicFrameChg>
        <pc:graphicFrameChg chg="add mod">
          <ac:chgData name="CHANDANA MN" userId="S::mchandanabtech20@ced.alliance.edu.in::d70552fc-75e6-44d9-a196-8a309e47e583" providerId="AD" clId="Web-{FA4B8770-F5E5-40A8-BEEC-3731647C279A}" dt="2023-05-25T14:08:24.117" v="126" actId="14100"/>
          <ac:graphicFrameMkLst>
            <pc:docMk/>
            <pc:sldMk cId="2826744933" sldId="258"/>
            <ac:graphicFrameMk id="17" creationId="{A5945780-6948-EC24-307F-5D1C15CB1015}"/>
          </ac:graphicFrameMkLst>
        </pc:graphicFrameChg>
      </pc:sldChg>
      <pc:sldChg chg="addSp delSp modSp new mod setBg">
        <pc:chgData name="CHANDANA MN" userId="S::mchandanabtech20@ced.alliance.edu.in::d70552fc-75e6-44d9-a196-8a309e47e583" providerId="AD" clId="Web-{FA4B8770-F5E5-40A8-BEEC-3731647C279A}" dt="2023-05-25T14:12:50.917" v="152" actId="14100"/>
        <pc:sldMkLst>
          <pc:docMk/>
          <pc:sldMk cId="615989144" sldId="259"/>
        </pc:sldMkLst>
        <pc:spChg chg="mod">
          <ac:chgData name="CHANDANA MN" userId="S::mchandanabtech20@ced.alliance.edu.in::d70552fc-75e6-44d9-a196-8a309e47e583" providerId="AD" clId="Web-{FA4B8770-F5E5-40A8-BEEC-3731647C279A}" dt="2023-05-25T14:12:27.573" v="150"/>
          <ac:spMkLst>
            <pc:docMk/>
            <pc:sldMk cId="615989144" sldId="259"/>
            <ac:spMk id="2" creationId="{D399BC41-5A66-9E34-2473-A77B9277E82D}"/>
          </ac:spMkLst>
        </pc:spChg>
        <pc:spChg chg="del mod">
          <ac:chgData name="CHANDANA MN" userId="S::mchandanabtech20@ced.alliance.edu.in::d70552fc-75e6-44d9-a196-8a309e47e583" providerId="AD" clId="Web-{FA4B8770-F5E5-40A8-BEEC-3731647C279A}" dt="2023-05-25T14:12:27.573" v="150"/>
          <ac:spMkLst>
            <pc:docMk/>
            <pc:sldMk cId="615989144" sldId="259"/>
            <ac:spMk id="3" creationId="{35CB52A4-5E67-BFFD-ACDB-60113366543A}"/>
          </ac:spMkLst>
        </pc:spChg>
        <pc:spChg chg="add">
          <ac:chgData name="CHANDANA MN" userId="S::mchandanabtech20@ced.alliance.edu.in::d70552fc-75e6-44d9-a196-8a309e47e583" providerId="AD" clId="Web-{FA4B8770-F5E5-40A8-BEEC-3731647C279A}" dt="2023-05-25T14:12:27.573" v="150"/>
          <ac:spMkLst>
            <pc:docMk/>
            <pc:sldMk cId="615989144" sldId="259"/>
            <ac:spMk id="9" creationId="{C4474318-9BA9-4C58-85CC-EAF141DDB165}"/>
          </ac:spMkLst>
        </pc:spChg>
        <pc:spChg chg="add">
          <ac:chgData name="CHANDANA MN" userId="S::mchandanabtech20@ced.alliance.edu.in::d70552fc-75e6-44d9-a196-8a309e47e583" providerId="AD" clId="Web-{FA4B8770-F5E5-40A8-BEEC-3731647C279A}" dt="2023-05-25T14:12:27.573" v="150"/>
          <ac:spMkLst>
            <pc:docMk/>
            <pc:sldMk cId="615989144" sldId="259"/>
            <ac:spMk id="11" creationId="{9F9F0D99-A2D7-4650-BA53-99550E8F6808}"/>
          </ac:spMkLst>
        </pc:spChg>
        <pc:spChg chg="add">
          <ac:chgData name="CHANDANA MN" userId="S::mchandanabtech20@ced.alliance.edu.in::d70552fc-75e6-44d9-a196-8a309e47e583" providerId="AD" clId="Web-{FA4B8770-F5E5-40A8-BEEC-3731647C279A}" dt="2023-05-25T14:12:27.573" v="150"/>
          <ac:spMkLst>
            <pc:docMk/>
            <pc:sldMk cId="615989144" sldId="259"/>
            <ac:spMk id="13" creationId="{9ADBC609-A264-4706-8FCD-C3B072E7CF0B}"/>
          </ac:spMkLst>
        </pc:spChg>
        <pc:graphicFrameChg chg="add mod">
          <ac:chgData name="CHANDANA MN" userId="S::mchandanabtech20@ced.alliance.edu.in::d70552fc-75e6-44d9-a196-8a309e47e583" providerId="AD" clId="Web-{FA4B8770-F5E5-40A8-BEEC-3731647C279A}" dt="2023-05-25T14:12:50.917" v="152" actId="14100"/>
          <ac:graphicFrameMkLst>
            <pc:docMk/>
            <pc:sldMk cId="615989144" sldId="259"/>
            <ac:graphicFrameMk id="5" creationId="{F54F0949-BB99-128C-EA8C-D04FFAE9C349}"/>
          </ac:graphicFrameMkLst>
        </pc:graphicFrameChg>
      </pc:sldChg>
      <pc:sldChg chg="addSp delSp modSp new mod setBg">
        <pc:chgData name="CHANDANA MN" userId="S::mchandanabtech20@ced.alliance.edu.in::d70552fc-75e6-44d9-a196-8a309e47e583" providerId="AD" clId="Web-{FA4B8770-F5E5-40A8-BEEC-3731647C279A}" dt="2023-05-25T14:19:57.266" v="204" actId="14100"/>
        <pc:sldMkLst>
          <pc:docMk/>
          <pc:sldMk cId="1753250417" sldId="260"/>
        </pc:sldMkLst>
        <pc:spChg chg="mod">
          <ac:chgData name="CHANDANA MN" userId="S::mchandanabtech20@ced.alliance.edu.in::d70552fc-75e6-44d9-a196-8a309e47e583" providerId="AD" clId="Web-{FA4B8770-F5E5-40A8-BEEC-3731647C279A}" dt="2023-05-25T14:19:57.266" v="204" actId="14100"/>
          <ac:spMkLst>
            <pc:docMk/>
            <pc:sldMk cId="1753250417" sldId="260"/>
            <ac:spMk id="2" creationId="{5368636B-E1CD-4DBA-DAAD-0FECDC40C3F2}"/>
          </ac:spMkLst>
        </pc:spChg>
        <pc:spChg chg="del mod">
          <ac:chgData name="CHANDANA MN" userId="S::mchandanabtech20@ced.alliance.edu.in::d70552fc-75e6-44d9-a196-8a309e47e583" providerId="AD" clId="Web-{FA4B8770-F5E5-40A8-BEEC-3731647C279A}" dt="2023-05-25T14:19:33.781" v="201"/>
          <ac:spMkLst>
            <pc:docMk/>
            <pc:sldMk cId="1753250417" sldId="260"/>
            <ac:spMk id="3" creationId="{DE5C1EA5-922B-C40C-1CB6-60CA576E0316}"/>
          </ac:spMkLst>
        </pc:spChg>
        <pc:spChg chg="add">
          <ac:chgData name="CHANDANA MN" userId="S::mchandanabtech20@ced.alliance.edu.in::d70552fc-75e6-44d9-a196-8a309e47e583" providerId="AD" clId="Web-{FA4B8770-F5E5-40A8-BEEC-3731647C279A}" dt="2023-05-25T14:19:33.781" v="201"/>
          <ac:spMkLst>
            <pc:docMk/>
            <pc:sldMk cId="1753250417" sldId="260"/>
            <ac:spMk id="9" creationId="{BF7BC237-77DF-4DFB-94F7-DB493EDA1C7C}"/>
          </ac:spMkLst>
        </pc:spChg>
        <pc:graphicFrameChg chg="add mod">
          <ac:chgData name="CHANDANA MN" userId="S::mchandanabtech20@ced.alliance.edu.in::d70552fc-75e6-44d9-a196-8a309e47e583" providerId="AD" clId="Web-{FA4B8770-F5E5-40A8-BEEC-3731647C279A}" dt="2023-05-25T14:19:45.656" v="203" actId="14100"/>
          <ac:graphicFrameMkLst>
            <pc:docMk/>
            <pc:sldMk cId="1753250417" sldId="260"/>
            <ac:graphicFrameMk id="5" creationId="{B479D1ED-86E3-E1D3-026C-AA1188EAC9FC}"/>
          </ac:graphicFrameMkLst>
        </pc:graphicFrameChg>
      </pc:sldChg>
      <pc:sldChg chg="addSp delSp modSp new mod setBg">
        <pc:chgData name="CHANDANA MN" userId="S::mchandanabtech20@ced.alliance.edu.in::d70552fc-75e6-44d9-a196-8a309e47e583" providerId="AD" clId="Web-{FA4B8770-F5E5-40A8-BEEC-3731647C279A}" dt="2023-05-25T14:26:26.083" v="270" actId="20577"/>
        <pc:sldMkLst>
          <pc:docMk/>
          <pc:sldMk cId="1581869679" sldId="261"/>
        </pc:sldMkLst>
        <pc:spChg chg="mod">
          <ac:chgData name="CHANDANA MN" userId="S::mchandanabtech20@ced.alliance.edu.in::d70552fc-75e6-44d9-a196-8a309e47e583" providerId="AD" clId="Web-{FA4B8770-F5E5-40A8-BEEC-3731647C279A}" dt="2023-05-25T14:22:45.408" v="228"/>
          <ac:spMkLst>
            <pc:docMk/>
            <pc:sldMk cId="1581869679" sldId="261"/>
            <ac:spMk id="2" creationId="{D6FD1BDC-ABDB-60F3-92FF-E2A81E3FDD61}"/>
          </ac:spMkLst>
        </pc:spChg>
        <pc:spChg chg="mod ord">
          <ac:chgData name="CHANDANA MN" userId="S::mchandanabtech20@ced.alliance.edu.in::d70552fc-75e6-44d9-a196-8a309e47e583" providerId="AD" clId="Web-{FA4B8770-F5E5-40A8-BEEC-3731647C279A}" dt="2023-05-25T14:25:49.082" v="258" actId="20577"/>
          <ac:spMkLst>
            <pc:docMk/>
            <pc:sldMk cId="1581869679" sldId="261"/>
            <ac:spMk id="3" creationId="{0E4317FF-009A-F9B8-70A2-C8664916F627}"/>
          </ac:spMkLst>
        </pc:spChg>
        <pc:spChg chg="add mod">
          <ac:chgData name="CHANDANA MN" userId="S::mchandanabtech20@ced.alliance.edu.in::d70552fc-75e6-44d9-a196-8a309e47e583" providerId="AD" clId="Web-{FA4B8770-F5E5-40A8-BEEC-3731647C279A}" dt="2023-05-25T14:26:26.083" v="270" actId="20577"/>
          <ac:spMkLst>
            <pc:docMk/>
            <pc:sldMk cId="1581869679" sldId="261"/>
            <ac:spMk id="5" creationId="{CF460DE4-D3CB-07FF-7DD0-B4B4492E5D3A}"/>
          </ac:spMkLst>
        </pc:spChg>
        <pc:spChg chg="add del">
          <ac:chgData name="CHANDANA MN" userId="S::mchandanabtech20@ced.alliance.edu.in::d70552fc-75e6-44d9-a196-8a309e47e583" providerId="AD" clId="Web-{FA4B8770-F5E5-40A8-BEEC-3731647C279A}" dt="2023-05-25T14:22:45.408" v="228"/>
          <ac:spMkLst>
            <pc:docMk/>
            <pc:sldMk cId="1581869679" sldId="261"/>
            <ac:spMk id="9" creationId="{BD2A7128-270D-45DD-B0C7-24FF462228BB}"/>
          </ac:spMkLst>
        </pc:spChg>
        <pc:spChg chg="add del">
          <ac:chgData name="CHANDANA MN" userId="S::mchandanabtech20@ced.alliance.edu.in::d70552fc-75e6-44d9-a196-8a309e47e583" providerId="AD" clId="Web-{FA4B8770-F5E5-40A8-BEEC-3731647C279A}" dt="2023-05-25T14:22:45.408" v="228"/>
          <ac:spMkLst>
            <pc:docMk/>
            <pc:sldMk cId="1581869679" sldId="261"/>
            <ac:spMk id="11" creationId="{61734980-3A14-4021-8D8C-42AC55C397DE}"/>
          </ac:spMkLst>
        </pc:spChg>
        <pc:spChg chg="add del">
          <ac:chgData name="CHANDANA MN" userId="S::mchandanabtech20@ced.alliance.edu.in::d70552fc-75e6-44d9-a196-8a309e47e583" providerId="AD" clId="Web-{FA4B8770-F5E5-40A8-BEEC-3731647C279A}" dt="2023-05-25T14:22:45.408" v="228"/>
          <ac:spMkLst>
            <pc:docMk/>
            <pc:sldMk cId="1581869679" sldId="261"/>
            <ac:spMk id="13" creationId="{41D7BE2F-D450-4BB9-88A4-89117A39D0DA}"/>
          </ac:spMkLst>
        </pc:spChg>
        <pc:spChg chg="add del">
          <ac:chgData name="CHANDANA MN" userId="S::mchandanabtech20@ced.alliance.edu.in::d70552fc-75e6-44d9-a196-8a309e47e583" providerId="AD" clId="Web-{FA4B8770-F5E5-40A8-BEEC-3731647C279A}" dt="2023-05-25T14:22:45.408" v="228"/>
          <ac:spMkLst>
            <pc:docMk/>
            <pc:sldMk cId="1581869679" sldId="261"/>
            <ac:spMk id="15" creationId="{4FB6307F-6A94-41F5-B00A-92BE5D3C7DC9}"/>
          </ac:spMkLst>
        </pc:spChg>
        <pc:spChg chg="add">
          <ac:chgData name="CHANDANA MN" userId="S::mchandanabtech20@ced.alliance.edu.in::d70552fc-75e6-44d9-a196-8a309e47e583" providerId="AD" clId="Web-{FA4B8770-F5E5-40A8-BEEC-3731647C279A}" dt="2023-05-25T14:22:45.408" v="228"/>
          <ac:spMkLst>
            <pc:docMk/>
            <pc:sldMk cId="1581869679" sldId="261"/>
            <ac:spMk id="20" creationId="{E2A96188-384C-4341-9EEB-967A9341CD86}"/>
          </ac:spMkLst>
        </pc:spChg>
        <pc:spChg chg="add">
          <ac:chgData name="CHANDANA MN" userId="S::mchandanabtech20@ced.alliance.edu.in::d70552fc-75e6-44d9-a196-8a309e47e583" providerId="AD" clId="Web-{FA4B8770-F5E5-40A8-BEEC-3731647C279A}" dt="2023-05-25T14:22:45.408" v="228"/>
          <ac:spMkLst>
            <pc:docMk/>
            <pc:sldMk cId="1581869679" sldId="261"/>
            <ac:spMk id="22" creationId="{280331C3-DDF5-48A9-8947-D71EAAFFAB0E}"/>
          </ac:spMkLst>
        </pc:spChg>
        <pc:spChg chg="add">
          <ac:chgData name="CHANDANA MN" userId="S::mchandanabtech20@ced.alliance.edu.in::d70552fc-75e6-44d9-a196-8a309e47e583" providerId="AD" clId="Web-{FA4B8770-F5E5-40A8-BEEC-3731647C279A}" dt="2023-05-25T14:22:45.408" v="228"/>
          <ac:spMkLst>
            <pc:docMk/>
            <pc:sldMk cId="1581869679" sldId="261"/>
            <ac:spMk id="24" creationId="{C535A640-1948-4AFD-A0B7-19AFDA955322}"/>
          </ac:spMkLst>
        </pc:spChg>
        <pc:picChg chg="add mod ord">
          <ac:chgData name="CHANDANA MN" userId="S::mchandanabtech20@ced.alliance.edu.in::d70552fc-75e6-44d9-a196-8a309e47e583" providerId="AD" clId="Web-{FA4B8770-F5E5-40A8-BEEC-3731647C279A}" dt="2023-05-25T14:23:05.862" v="232" actId="14100"/>
          <ac:picMkLst>
            <pc:docMk/>
            <pc:sldMk cId="1581869679" sldId="261"/>
            <ac:picMk id="4" creationId="{576E61B5-3268-A185-4684-C72C850D8F14}"/>
          </ac:picMkLst>
        </pc:picChg>
      </pc:sldChg>
      <pc:sldChg chg="addSp delSp modSp new mod setBg">
        <pc:chgData name="CHANDANA MN" userId="S::mchandanabtech20@ced.alliance.edu.in::d70552fc-75e6-44d9-a196-8a309e47e583" providerId="AD" clId="Web-{FA4B8770-F5E5-40A8-BEEC-3731647C279A}" dt="2023-05-25T14:28:30.056" v="296" actId="14100"/>
        <pc:sldMkLst>
          <pc:docMk/>
          <pc:sldMk cId="1460408840" sldId="262"/>
        </pc:sldMkLst>
        <pc:spChg chg="mod">
          <ac:chgData name="CHANDANA MN" userId="S::mchandanabtech20@ced.alliance.edu.in::d70552fc-75e6-44d9-a196-8a309e47e583" providerId="AD" clId="Web-{FA4B8770-F5E5-40A8-BEEC-3731647C279A}" dt="2023-05-25T14:27:41.552" v="291"/>
          <ac:spMkLst>
            <pc:docMk/>
            <pc:sldMk cId="1460408840" sldId="262"/>
            <ac:spMk id="2" creationId="{C41E06FC-3254-B194-601A-7DF96C2B0104}"/>
          </ac:spMkLst>
        </pc:spChg>
        <pc:spChg chg="del">
          <ac:chgData name="CHANDANA MN" userId="S::mchandanabtech20@ced.alliance.edu.in::d70552fc-75e6-44d9-a196-8a309e47e583" providerId="AD" clId="Web-{FA4B8770-F5E5-40A8-BEEC-3731647C279A}" dt="2023-05-25T14:27:08.380" v="272"/>
          <ac:spMkLst>
            <pc:docMk/>
            <pc:sldMk cId="1460408840" sldId="262"/>
            <ac:spMk id="3" creationId="{504029DE-2DB9-5DE7-6D31-CB3823547DE8}"/>
          </ac:spMkLst>
        </pc:spChg>
        <pc:spChg chg="add">
          <ac:chgData name="CHANDANA MN" userId="S::mchandanabtech20@ced.alliance.edu.in::d70552fc-75e6-44d9-a196-8a309e47e583" providerId="AD" clId="Web-{FA4B8770-F5E5-40A8-BEEC-3731647C279A}" dt="2023-05-25T14:27:41.552" v="291"/>
          <ac:spMkLst>
            <pc:docMk/>
            <pc:sldMk cId="1460408840" sldId="262"/>
            <ac:spMk id="9" creationId="{96A35EAA-ED80-4FF1-942C-82B1D483AF60}"/>
          </ac:spMkLst>
        </pc:spChg>
        <pc:spChg chg="add">
          <ac:chgData name="CHANDANA MN" userId="S::mchandanabtech20@ced.alliance.edu.in::d70552fc-75e6-44d9-a196-8a309e47e583" providerId="AD" clId="Web-{FA4B8770-F5E5-40A8-BEEC-3731647C279A}" dt="2023-05-25T14:27:41.552" v="291"/>
          <ac:spMkLst>
            <pc:docMk/>
            <pc:sldMk cId="1460408840" sldId="262"/>
            <ac:spMk id="11" creationId="{D415F49B-3CBC-46CF-AFB5-988852D0479E}"/>
          </ac:spMkLst>
        </pc:spChg>
        <pc:spChg chg="add">
          <ac:chgData name="CHANDANA MN" userId="S::mchandanabtech20@ced.alliance.edu.in::d70552fc-75e6-44d9-a196-8a309e47e583" providerId="AD" clId="Web-{FA4B8770-F5E5-40A8-BEEC-3731647C279A}" dt="2023-05-25T14:27:41.552" v="291"/>
          <ac:spMkLst>
            <pc:docMk/>
            <pc:sldMk cId="1460408840" sldId="262"/>
            <ac:spMk id="13" creationId="{D0940C6F-9A54-410C-9BCD-203E8D97FBAB}"/>
          </ac:spMkLst>
        </pc:spChg>
        <pc:spChg chg="add">
          <ac:chgData name="CHANDANA MN" userId="S::mchandanabtech20@ced.alliance.edu.in::d70552fc-75e6-44d9-a196-8a309e47e583" providerId="AD" clId="Web-{FA4B8770-F5E5-40A8-BEEC-3731647C279A}" dt="2023-05-25T14:27:41.552" v="291"/>
          <ac:spMkLst>
            <pc:docMk/>
            <pc:sldMk cId="1460408840" sldId="262"/>
            <ac:spMk id="15" creationId="{F646C6CE-72A6-48A2-BAA1-A9BD9AE029EC}"/>
          </ac:spMkLst>
        </pc:spChg>
        <pc:spChg chg="add">
          <ac:chgData name="CHANDANA MN" userId="S::mchandanabtech20@ced.alliance.edu.in::d70552fc-75e6-44d9-a196-8a309e47e583" providerId="AD" clId="Web-{FA4B8770-F5E5-40A8-BEEC-3731647C279A}" dt="2023-05-25T14:27:41.552" v="291"/>
          <ac:spMkLst>
            <pc:docMk/>
            <pc:sldMk cId="1460408840" sldId="262"/>
            <ac:spMk id="17" creationId="{F6AFF5CE-B67C-4572-A244-872A4D90EB4C}"/>
          </ac:spMkLst>
        </pc:spChg>
        <pc:spChg chg="add">
          <ac:chgData name="CHANDANA MN" userId="S::mchandanabtech20@ced.alliance.edu.in::d70552fc-75e6-44d9-a196-8a309e47e583" providerId="AD" clId="Web-{FA4B8770-F5E5-40A8-BEEC-3731647C279A}" dt="2023-05-25T14:27:41.552" v="291"/>
          <ac:spMkLst>
            <pc:docMk/>
            <pc:sldMk cId="1460408840" sldId="262"/>
            <ac:spMk id="19" creationId="{FB69A980-D397-4383-991D-6DC2FB1C3CC6}"/>
          </ac:spMkLst>
        </pc:spChg>
        <pc:spChg chg="add">
          <ac:chgData name="CHANDANA MN" userId="S::mchandanabtech20@ced.alliance.edu.in::d70552fc-75e6-44d9-a196-8a309e47e583" providerId="AD" clId="Web-{FA4B8770-F5E5-40A8-BEEC-3731647C279A}" dt="2023-05-25T14:27:41.552" v="291"/>
          <ac:spMkLst>
            <pc:docMk/>
            <pc:sldMk cId="1460408840" sldId="262"/>
            <ac:spMk id="21" creationId="{365ECCD1-CF5E-4EE6-837B-F9A6958B1B81}"/>
          </ac:spMkLst>
        </pc:spChg>
        <pc:picChg chg="add mod ord modCrop">
          <ac:chgData name="CHANDANA MN" userId="S::mchandanabtech20@ced.alliance.edu.in::d70552fc-75e6-44d9-a196-8a309e47e583" providerId="AD" clId="Web-{FA4B8770-F5E5-40A8-BEEC-3731647C279A}" dt="2023-05-25T14:28:30.056" v="296" actId="14100"/>
          <ac:picMkLst>
            <pc:docMk/>
            <pc:sldMk cId="1460408840" sldId="262"/>
            <ac:picMk id="4" creationId="{CC5C66A3-C209-9BEB-A159-15247EE52E8D}"/>
          </ac:picMkLst>
        </pc:picChg>
      </pc:sldChg>
      <pc:sldChg chg="addSp delSp modSp new mod setBg">
        <pc:chgData name="CHANDANA MN" userId="S::mchandanabtech20@ced.alliance.edu.in::d70552fc-75e6-44d9-a196-8a309e47e583" providerId="AD" clId="Web-{FA4B8770-F5E5-40A8-BEEC-3731647C279A}" dt="2023-05-25T14:31:43.120" v="313" actId="20577"/>
        <pc:sldMkLst>
          <pc:docMk/>
          <pc:sldMk cId="1453982616" sldId="263"/>
        </pc:sldMkLst>
        <pc:spChg chg="mod">
          <ac:chgData name="CHANDANA MN" userId="S::mchandanabtech20@ced.alliance.edu.in::d70552fc-75e6-44d9-a196-8a309e47e583" providerId="AD" clId="Web-{FA4B8770-F5E5-40A8-BEEC-3731647C279A}" dt="2023-05-25T14:31:03.526" v="308"/>
          <ac:spMkLst>
            <pc:docMk/>
            <pc:sldMk cId="1453982616" sldId="263"/>
            <ac:spMk id="2" creationId="{9819E567-3D6D-D136-2A87-B768375098BB}"/>
          </ac:spMkLst>
        </pc:spChg>
        <pc:spChg chg="del mod">
          <ac:chgData name="CHANDANA MN" userId="S::mchandanabtech20@ced.alliance.edu.in::d70552fc-75e6-44d9-a196-8a309e47e583" providerId="AD" clId="Web-{FA4B8770-F5E5-40A8-BEEC-3731647C279A}" dt="2023-05-25T14:31:03.526" v="308"/>
          <ac:spMkLst>
            <pc:docMk/>
            <pc:sldMk cId="1453982616" sldId="263"/>
            <ac:spMk id="3" creationId="{38E042CF-BED3-D16C-4662-F8CB3F3E8805}"/>
          </ac:spMkLst>
        </pc:spChg>
        <pc:spChg chg="add">
          <ac:chgData name="CHANDANA MN" userId="S::mchandanabtech20@ced.alliance.edu.in::d70552fc-75e6-44d9-a196-8a309e47e583" providerId="AD" clId="Web-{FA4B8770-F5E5-40A8-BEEC-3731647C279A}" dt="2023-05-25T14:31:03.526" v="308"/>
          <ac:spMkLst>
            <pc:docMk/>
            <pc:sldMk cId="1453982616" sldId="263"/>
            <ac:spMk id="9" creationId="{BF7BC237-77DF-4DFB-94F7-DB493EDA1C7C}"/>
          </ac:spMkLst>
        </pc:spChg>
        <pc:graphicFrameChg chg="add mod modGraphic">
          <ac:chgData name="CHANDANA MN" userId="S::mchandanabtech20@ced.alliance.edu.in::d70552fc-75e6-44d9-a196-8a309e47e583" providerId="AD" clId="Web-{FA4B8770-F5E5-40A8-BEEC-3731647C279A}" dt="2023-05-25T14:31:43.120" v="313" actId="20577"/>
          <ac:graphicFrameMkLst>
            <pc:docMk/>
            <pc:sldMk cId="1453982616" sldId="263"/>
            <ac:graphicFrameMk id="5" creationId="{7DF7564E-D1AE-2191-9E11-B6C48ED8A085}"/>
          </ac:graphicFrameMkLst>
        </pc:graphicFrameChg>
      </pc:sldChg>
      <pc:sldChg chg="addSp delSp modSp new mod setBg">
        <pc:chgData name="CHANDANA MN" userId="S::mchandanabtech20@ced.alliance.edu.in::d70552fc-75e6-44d9-a196-8a309e47e583" providerId="AD" clId="Web-{FA4B8770-F5E5-40A8-BEEC-3731647C279A}" dt="2023-05-25T14:32:51.824" v="323"/>
        <pc:sldMkLst>
          <pc:docMk/>
          <pc:sldMk cId="3579265184" sldId="264"/>
        </pc:sldMkLst>
        <pc:spChg chg="mod">
          <ac:chgData name="CHANDANA MN" userId="S::mchandanabtech20@ced.alliance.edu.in::d70552fc-75e6-44d9-a196-8a309e47e583" providerId="AD" clId="Web-{FA4B8770-F5E5-40A8-BEEC-3731647C279A}" dt="2023-05-25T14:32:51.824" v="323"/>
          <ac:spMkLst>
            <pc:docMk/>
            <pc:sldMk cId="3579265184" sldId="264"/>
            <ac:spMk id="2" creationId="{19329F24-AE46-9BBD-299E-740282C15E82}"/>
          </ac:spMkLst>
        </pc:spChg>
        <pc:spChg chg="add del mod">
          <ac:chgData name="CHANDANA MN" userId="S::mchandanabtech20@ced.alliance.edu.in::d70552fc-75e6-44d9-a196-8a309e47e583" providerId="AD" clId="Web-{FA4B8770-F5E5-40A8-BEEC-3731647C279A}" dt="2023-05-25T14:32:51.824" v="323"/>
          <ac:spMkLst>
            <pc:docMk/>
            <pc:sldMk cId="3579265184" sldId="264"/>
            <ac:spMk id="3" creationId="{4614730B-7BE0-7C0D-2E31-8A5817754301}"/>
          </ac:spMkLst>
        </pc:spChg>
        <pc:spChg chg="add del">
          <ac:chgData name="CHANDANA MN" userId="S::mchandanabtech20@ced.alliance.edu.in::d70552fc-75e6-44d9-a196-8a309e47e583" providerId="AD" clId="Web-{FA4B8770-F5E5-40A8-BEEC-3731647C279A}" dt="2023-05-25T14:32:51.777" v="322"/>
          <ac:spMkLst>
            <pc:docMk/>
            <pc:sldMk cId="3579265184" sldId="264"/>
            <ac:spMk id="9" creationId="{AD30EFE3-9611-4841-9BC3-E51D7A359650}"/>
          </ac:spMkLst>
        </pc:spChg>
        <pc:spChg chg="add">
          <ac:chgData name="CHANDANA MN" userId="S::mchandanabtech20@ced.alliance.edu.in::d70552fc-75e6-44d9-a196-8a309e47e583" providerId="AD" clId="Web-{FA4B8770-F5E5-40A8-BEEC-3731647C279A}" dt="2023-05-25T14:32:51.824" v="323"/>
          <ac:spMkLst>
            <pc:docMk/>
            <pc:sldMk cId="3579265184" sldId="264"/>
            <ac:spMk id="11" creationId="{9F9F0D99-A2D7-4650-BA53-99550E8F6808}"/>
          </ac:spMkLst>
        </pc:spChg>
        <pc:spChg chg="add">
          <ac:chgData name="CHANDANA MN" userId="S::mchandanabtech20@ced.alliance.edu.in::d70552fc-75e6-44d9-a196-8a309e47e583" providerId="AD" clId="Web-{FA4B8770-F5E5-40A8-BEEC-3731647C279A}" dt="2023-05-25T14:32:51.824" v="323"/>
          <ac:spMkLst>
            <pc:docMk/>
            <pc:sldMk cId="3579265184" sldId="264"/>
            <ac:spMk id="12" creationId="{C4474318-9BA9-4C58-85CC-EAF141DDB165}"/>
          </ac:spMkLst>
        </pc:spChg>
        <pc:spChg chg="add">
          <ac:chgData name="CHANDANA MN" userId="S::mchandanabtech20@ced.alliance.edu.in::d70552fc-75e6-44d9-a196-8a309e47e583" providerId="AD" clId="Web-{FA4B8770-F5E5-40A8-BEEC-3731647C279A}" dt="2023-05-25T14:32:51.824" v="323"/>
          <ac:spMkLst>
            <pc:docMk/>
            <pc:sldMk cId="3579265184" sldId="264"/>
            <ac:spMk id="13" creationId="{9ADBC609-A264-4706-8FCD-C3B072E7CF0B}"/>
          </ac:spMkLst>
        </pc:spChg>
        <pc:graphicFrameChg chg="add del">
          <ac:chgData name="CHANDANA MN" userId="S::mchandanabtech20@ced.alliance.edu.in::d70552fc-75e6-44d9-a196-8a309e47e583" providerId="AD" clId="Web-{FA4B8770-F5E5-40A8-BEEC-3731647C279A}" dt="2023-05-25T14:32:51.777" v="322"/>
          <ac:graphicFrameMkLst>
            <pc:docMk/>
            <pc:sldMk cId="3579265184" sldId="264"/>
            <ac:graphicFrameMk id="5" creationId="{0AA8D4E5-4662-5DA6-588F-BC838B85D60D}"/>
          </ac:graphicFrameMkLst>
        </pc:graphicFrameChg>
        <pc:graphicFrameChg chg="add">
          <ac:chgData name="CHANDANA MN" userId="S::mchandanabtech20@ced.alliance.edu.in::d70552fc-75e6-44d9-a196-8a309e47e583" providerId="AD" clId="Web-{FA4B8770-F5E5-40A8-BEEC-3731647C279A}" dt="2023-05-25T14:32:51.824" v="323"/>
          <ac:graphicFrameMkLst>
            <pc:docMk/>
            <pc:sldMk cId="3579265184" sldId="264"/>
            <ac:graphicFrameMk id="14" creationId="{CA5B8BEF-D7AC-6752-D2AF-23675957142F}"/>
          </ac:graphicFrameMkLst>
        </pc:graphicFrameChg>
      </pc:sldChg>
      <pc:sldChg chg="addSp modSp new mod setBg">
        <pc:chgData name="CHANDANA MN" userId="S::mchandanabtech20@ced.alliance.edu.in::d70552fc-75e6-44d9-a196-8a309e47e583" providerId="AD" clId="Web-{FA4B8770-F5E5-40A8-BEEC-3731647C279A}" dt="2023-05-25T14:39:29.360" v="334" actId="20577"/>
        <pc:sldMkLst>
          <pc:docMk/>
          <pc:sldMk cId="3232496607" sldId="265"/>
        </pc:sldMkLst>
        <pc:spChg chg="mod">
          <ac:chgData name="CHANDANA MN" userId="S::mchandanabtech20@ced.alliance.edu.in::d70552fc-75e6-44d9-a196-8a309e47e583" providerId="AD" clId="Web-{FA4B8770-F5E5-40A8-BEEC-3731647C279A}" dt="2023-05-25T14:34:13.935" v="331"/>
          <ac:spMkLst>
            <pc:docMk/>
            <pc:sldMk cId="3232496607" sldId="265"/>
            <ac:spMk id="2" creationId="{A15C64C2-F1A2-7C10-F483-9074BC8DAFBE}"/>
          </ac:spMkLst>
        </pc:spChg>
        <pc:spChg chg="mod">
          <ac:chgData name="CHANDANA MN" userId="S::mchandanabtech20@ced.alliance.edu.in::d70552fc-75e6-44d9-a196-8a309e47e583" providerId="AD" clId="Web-{FA4B8770-F5E5-40A8-BEEC-3731647C279A}" dt="2023-05-25T14:39:29.360" v="334" actId="20577"/>
          <ac:spMkLst>
            <pc:docMk/>
            <pc:sldMk cId="3232496607" sldId="265"/>
            <ac:spMk id="3" creationId="{4E9180B3-2720-577A-5D60-F9D34C0A7699}"/>
          </ac:spMkLst>
        </pc:spChg>
        <pc:spChg chg="add">
          <ac:chgData name="CHANDANA MN" userId="S::mchandanabtech20@ced.alliance.edu.in::d70552fc-75e6-44d9-a196-8a309e47e583" providerId="AD" clId="Web-{FA4B8770-F5E5-40A8-BEEC-3731647C279A}" dt="2023-05-25T14:34:13.935" v="331"/>
          <ac:spMkLst>
            <pc:docMk/>
            <pc:sldMk cId="3232496607" sldId="265"/>
            <ac:spMk id="8" creationId="{52E56E1E-D82A-4FF7-99CE-83AE9A18FCDC}"/>
          </ac:spMkLst>
        </pc:spChg>
        <pc:spChg chg="add">
          <ac:chgData name="CHANDANA MN" userId="S::mchandanabtech20@ced.alliance.edu.in::d70552fc-75e6-44d9-a196-8a309e47e583" providerId="AD" clId="Web-{FA4B8770-F5E5-40A8-BEEC-3731647C279A}" dt="2023-05-25T14:34:13.935" v="331"/>
          <ac:spMkLst>
            <pc:docMk/>
            <pc:sldMk cId="3232496607" sldId="265"/>
            <ac:spMk id="10" creationId="{FCE4B1E6-EC5B-432F-90D0-898FA5296D55}"/>
          </ac:spMkLst>
        </pc:spChg>
        <pc:spChg chg="add">
          <ac:chgData name="CHANDANA MN" userId="S::mchandanabtech20@ced.alliance.edu.in::d70552fc-75e6-44d9-a196-8a309e47e583" providerId="AD" clId="Web-{FA4B8770-F5E5-40A8-BEEC-3731647C279A}" dt="2023-05-25T14:34:13.935" v="331"/>
          <ac:spMkLst>
            <pc:docMk/>
            <pc:sldMk cId="3232496607" sldId="265"/>
            <ac:spMk id="12" creationId="{B9940E64-4719-4E36-8FFD-748B552B359B}"/>
          </ac:spMkLst>
        </pc:spChg>
      </pc:sldChg>
      <pc:sldChg chg="addSp delSp modSp new mod setBg">
        <pc:chgData name="CHANDANA MN" userId="S::mchandanabtech20@ced.alliance.edu.in::d70552fc-75e6-44d9-a196-8a309e47e583" providerId="AD" clId="Web-{FA4B8770-F5E5-40A8-BEEC-3731647C279A}" dt="2023-05-25T14:40:13.111" v="349"/>
        <pc:sldMkLst>
          <pc:docMk/>
          <pc:sldMk cId="598587675" sldId="266"/>
        </pc:sldMkLst>
        <pc:spChg chg="mod ord">
          <ac:chgData name="CHANDANA MN" userId="S::mchandanabtech20@ced.alliance.edu.in::d70552fc-75e6-44d9-a196-8a309e47e583" providerId="AD" clId="Web-{FA4B8770-F5E5-40A8-BEEC-3731647C279A}" dt="2023-05-25T14:39:58.579" v="348" actId="20577"/>
          <ac:spMkLst>
            <pc:docMk/>
            <pc:sldMk cId="598587675" sldId="266"/>
            <ac:spMk id="2" creationId="{A2F7790F-BF8B-EA9F-FB70-08D2D5D10C77}"/>
          </ac:spMkLst>
        </pc:spChg>
        <pc:spChg chg="del">
          <ac:chgData name="CHANDANA MN" userId="S::mchandanabtech20@ced.alliance.edu.in::d70552fc-75e6-44d9-a196-8a309e47e583" providerId="AD" clId="Web-{FA4B8770-F5E5-40A8-BEEC-3731647C279A}" dt="2023-05-25T14:39:32.188" v="336"/>
          <ac:spMkLst>
            <pc:docMk/>
            <pc:sldMk cId="598587675" sldId="266"/>
            <ac:spMk id="3" creationId="{99D20CD7-0668-5CEB-671B-93F140091B32}"/>
          </ac:spMkLst>
        </pc:spChg>
        <pc:spChg chg="add del">
          <ac:chgData name="CHANDANA MN" userId="S::mchandanabtech20@ced.alliance.edu.in::d70552fc-75e6-44d9-a196-8a309e47e583" providerId="AD" clId="Web-{FA4B8770-F5E5-40A8-BEEC-3731647C279A}" dt="2023-05-25T14:40:13.111" v="349"/>
          <ac:spMkLst>
            <pc:docMk/>
            <pc:sldMk cId="598587675" sldId="266"/>
            <ac:spMk id="8" creationId="{F4EAC7F3-275A-B546-5A9A-5FA980080627}"/>
          </ac:spMkLst>
        </pc:spChg>
        <pc:spChg chg="add">
          <ac:chgData name="CHANDANA MN" userId="S::mchandanabtech20@ced.alliance.edu.in::d70552fc-75e6-44d9-a196-8a309e47e583" providerId="AD" clId="Web-{FA4B8770-F5E5-40A8-BEEC-3731647C279A}" dt="2023-05-25T14:39:39.891" v="337"/>
          <ac:spMkLst>
            <pc:docMk/>
            <pc:sldMk cId="598587675" sldId="266"/>
            <ac:spMk id="11" creationId="{3D6A03ED-7B7A-4C88-8FFC-A4D862447D4B}"/>
          </ac:spMkLst>
        </pc:spChg>
        <pc:spChg chg="add">
          <ac:chgData name="CHANDANA MN" userId="S::mchandanabtech20@ced.alliance.edu.in::d70552fc-75e6-44d9-a196-8a309e47e583" providerId="AD" clId="Web-{FA4B8770-F5E5-40A8-BEEC-3731647C279A}" dt="2023-05-25T14:39:39.891" v="337"/>
          <ac:spMkLst>
            <pc:docMk/>
            <pc:sldMk cId="598587675" sldId="266"/>
            <ac:spMk id="13" creationId="{53975754-B125-4FFC-9140-F88A16E3D0E7}"/>
          </ac:spMkLst>
        </pc:spChg>
        <pc:spChg chg="add">
          <ac:chgData name="CHANDANA MN" userId="S::mchandanabtech20@ced.alliance.edu.in::d70552fc-75e6-44d9-a196-8a309e47e583" providerId="AD" clId="Web-{FA4B8770-F5E5-40A8-BEEC-3731647C279A}" dt="2023-05-25T14:39:39.891" v="337"/>
          <ac:spMkLst>
            <pc:docMk/>
            <pc:sldMk cId="598587675" sldId="266"/>
            <ac:spMk id="15" creationId="{2C673667-46AA-4DF0-A85B-F7D6E52DB8DF}"/>
          </ac:spMkLst>
        </pc:spChg>
        <pc:spChg chg="add">
          <ac:chgData name="CHANDANA MN" userId="S::mchandanabtech20@ced.alliance.edu.in::d70552fc-75e6-44d9-a196-8a309e47e583" providerId="AD" clId="Web-{FA4B8770-F5E5-40A8-BEEC-3731647C279A}" dt="2023-05-25T14:39:39.891" v="337"/>
          <ac:spMkLst>
            <pc:docMk/>
            <pc:sldMk cId="598587675" sldId="266"/>
            <ac:spMk id="17" creationId="{A6C1F2A2-D184-49FB-99E6-B2EE7A52C05B}"/>
          </ac:spMkLst>
        </pc:spChg>
        <pc:picChg chg="add mod ord">
          <ac:chgData name="CHANDANA MN" userId="S::mchandanabtech20@ced.alliance.edu.in::d70552fc-75e6-44d9-a196-8a309e47e583" providerId="AD" clId="Web-{FA4B8770-F5E5-40A8-BEEC-3731647C279A}" dt="2023-05-25T14:39:39.891" v="337"/>
          <ac:picMkLst>
            <pc:docMk/>
            <pc:sldMk cId="598587675" sldId="266"/>
            <ac:picMk id="4" creationId="{0549F01A-3BA2-B83C-03B0-CEB5FBD2B218}"/>
          </ac:picMkLst>
        </pc:picChg>
      </pc:sldChg>
      <pc:sldMasterChg chg="add del addSldLayout delSldLayout">
        <pc:chgData name="CHANDANA MN" userId="S::mchandanabtech20@ced.alliance.edu.in::d70552fc-75e6-44d9-a196-8a309e47e583" providerId="AD" clId="Web-{FA4B8770-F5E5-40A8-BEEC-3731647C279A}" dt="2023-05-25T13:51:47.996" v="13"/>
        <pc:sldMasterMkLst>
          <pc:docMk/>
          <pc:sldMasterMk cId="2460954070" sldId="2147483660"/>
        </pc:sldMasterMkLst>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2385387890" sldId="2147483661"/>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949138452" sldId="2147483662"/>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2591524520" sldId="2147483663"/>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1203092039" sldId="2147483664"/>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3733172339" sldId="2147483665"/>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3210312558" sldId="2147483666"/>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3146388984" sldId="2147483667"/>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3171841454" sldId="2147483668"/>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1718958274" sldId="2147483669"/>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2202905451" sldId="2147483670"/>
          </pc:sldLayoutMkLst>
        </pc:sldLayoutChg>
        <pc:sldLayoutChg chg="add del">
          <pc:chgData name="CHANDANA MN" userId="S::mchandanabtech20@ced.alliance.edu.in::d70552fc-75e6-44d9-a196-8a309e47e583" providerId="AD" clId="Web-{FA4B8770-F5E5-40A8-BEEC-3731647C279A}" dt="2023-05-25T13:51:47.996" v="13"/>
          <pc:sldLayoutMkLst>
            <pc:docMk/>
            <pc:sldMasterMk cId="2460954070" sldId="2147483660"/>
            <pc:sldLayoutMk cId="3479445657" sldId="2147483671"/>
          </pc:sldLayoutMkLst>
        </pc:sldLayoutChg>
      </pc:sldMasterChg>
      <pc:sldMasterChg chg="add del addSldLayout delSldLayout">
        <pc:chgData name="CHANDANA MN" userId="S::mchandanabtech20@ced.alliance.edu.in::d70552fc-75e6-44d9-a196-8a309e47e583" providerId="AD" clId="Web-{FA4B8770-F5E5-40A8-BEEC-3731647C279A}" dt="2023-05-25T13:57:43.454" v="55"/>
        <pc:sldMasterMkLst>
          <pc:docMk/>
          <pc:sldMasterMk cId="1749206003" sldId="2147483698"/>
        </pc:sldMasterMkLst>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1425471158" sldId="2147483687"/>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2792220834" sldId="2147483688"/>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2509303884" sldId="2147483689"/>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3413192529" sldId="2147483690"/>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1707023558" sldId="2147483691"/>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715684183" sldId="2147483692"/>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701098005" sldId="2147483693"/>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1153958980" sldId="2147483694"/>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1988648931" sldId="2147483695"/>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4127454591" sldId="2147483696"/>
          </pc:sldLayoutMkLst>
        </pc:sldLayoutChg>
        <pc:sldLayoutChg chg="add del">
          <pc:chgData name="CHANDANA MN" userId="S::mchandanabtech20@ced.alliance.edu.in::d70552fc-75e6-44d9-a196-8a309e47e583" providerId="AD" clId="Web-{FA4B8770-F5E5-40A8-BEEC-3731647C279A}" dt="2023-05-25T13:57:43.454" v="55"/>
          <pc:sldLayoutMkLst>
            <pc:docMk/>
            <pc:sldMasterMk cId="1749206003" sldId="2147483698"/>
            <pc:sldLayoutMk cId="392919607" sldId="2147483697"/>
          </pc:sldLayoutMkLst>
        </pc:sldLayoutChg>
      </pc:sldMasterChg>
      <pc:sldMasterChg chg="add addSldLayout">
        <pc:chgData name="CHANDANA MN" userId="S::mchandanabtech20@ced.alliance.edu.in::d70552fc-75e6-44d9-a196-8a309e47e583" providerId="AD" clId="Web-{FA4B8770-F5E5-40A8-BEEC-3731647C279A}" dt="2023-05-25T13:57:43.454" v="55"/>
        <pc:sldMasterMkLst>
          <pc:docMk/>
          <pc:sldMasterMk cId="2272758016" sldId="2147483748"/>
        </pc:sldMasterMkLst>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3649998266" sldId="2147483737"/>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1173580302" sldId="2147483738"/>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2940338936" sldId="2147483739"/>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2507099620" sldId="2147483740"/>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274433560" sldId="2147483741"/>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3496756628" sldId="2147483742"/>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2254277069" sldId="2147483743"/>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3427895048" sldId="2147483744"/>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3261038189" sldId="2147483745"/>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2168906818" sldId="2147483746"/>
          </pc:sldLayoutMkLst>
        </pc:sldLayoutChg>
        <pc:sldLayoutChg chg="add">
          <pc:chgData name="CHANDANA MN" userId="S::mchandanabtech20@ced.alliance.edu.in::d70552fc-75e6-44d9-a196-8a309e47e583" providerId="AD" clId="Web-{FA4B8770-F5E5-40A8-BEEC-3731647C279A}" dt="2023-05-25T13:57:43.454" v="55"/>
          <pc:sldLayoutMkLst>
            <pc:docMk/>
            <pc:sldMasterMk cId="2272758016" sldId="2147483748"/>
            <pc:sldLayoutMk cId="1342873441" sldId="2147483747"/>
          </pc:sldLayoutMkLst>
        </pc:sldLayoutChg>
      </pc:sldMasterChg>
      <pc:sldMasterChg chg="add del addSldLayout delSldLayout">
        <pc:chgData name="CHANDANA MN" userId="S::mchandanabtech20@ced.alliance.edu.in::d70552fc-75e6-44d9-a196-8a309e47e583" providerId="AD" clId="Web-{FA4B8770-F5E5-40A8-BEEC-3731647C279A}" dt="2023-05-25T13:51:47.918" v="12"/>
        <pc:sldMasterMkLst>
          <pc:docMk/>
          <pc:sldMasterMk cId="2105740279" sldId="2147483763"/>
        </pc:sldMasterMkLst>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4176171959" sldId="2147483752"/>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3512633059" sldId="2147483753"/>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362392750" sldId="2147483754"/>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1678426470" sldId="2147483755"/>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2676812077" sldId="2147483756"/>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2318068038" sldId="2147483757"/>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686933901" sldId="2147483758"/>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1501927386" sldId="2147483759"/>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2276156833" sldId="2147483760"/>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276936209" sldId="2147483761"/>
          </pc:sldLayoutMkLst>
        </pc:sldLayoutChg>
        <pc:sldLayoutChg chg="add del">
          <pc:chgData name="CHANDANA MN" userId="S::mchandanabtech20@ced.alliance.edu.in::d70552fc-75e6-44d9-a196-8a309e47e583" providerId="AD" clId="Web-{FA4B8770-F5E5-40A8-BEEC-3731647C279A}" dt="2023-05-25T13:51:47.918" v="12"/>
          <pc:sldLayoutMkLst>
            <pc:docMk/>
            <pc:sldMasterMk cId="2105740279" sldId="2147483763"/>
            <pc:sldLayoutMk cId="500629479" sldId="2147483762"/>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AEAC3-F76E-4D92-A9EE-8F8EC039BB6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F3F99D-0C12-4F3E-942E-32972D76E4BA}">
      <dgm:prSet/>
      <dgm:spPr/>
      <dgm:t>
        <a:bodyPr/>
        <a:lstStyle/>
        <a:p>
          <a:r>
            <a:rPr lang="en-US" b="1" baseline="0"/>
            <a:t>The EM algorithm, short for Expectation-Maximization algorithm.</a:t>
          </a:r>
          <a:endParaRPr lang="en-US"/>
        </a:p>
      </dgm:t>
    </dgm:pt>
    <dgm:pt modelId="{7D64B537-C0CC-4B64-B9FB-C003A517BFF0}" type="parTrans" cxnId="{FABC4421-7807-4D6A-B427-8D968F5E928B}">
      <dgm:prSet/>
      <dgm:spPr/>
      <dgm:t>
        <a:bodyPr/>
        <a:lstStyle/>
        <a:p>
          <a:endParaRPr lang="en-US"/>
        </a:p>
      </dgm:t>
    </dgm:pt>
    <dgm:pt modelId="{DF96D7E2-67B3-4CF4-9670-E849669BDEF7}" type="sibTrans" cxnId="{FABC4421-7807-4D6A-B427-8D968F5E928B}">
      <dgm:prSet/>
      <dgm:spPr/>
      <dgm:t>
        <a:bodyPr/>
        <a:lstStyle/>
        <a:p>
          <a:endParaRPr lang="en-US"/>
        </a:p>
      </dgm:t>
    </dgm:pt>
    <dgm:pt modelId="{F215D372-D534-46BE-8D6B-295876E7BEF3}">
      <dgm:prSet/>
      <dgm:spPr/>
      <dgm:t>
        <a:bodyPr/>
        <a:lstStyle/>
        <a:p>
          <a:r>
            <a:rPr lang="en-US" b="1" baseline="0"/>
            <a:t>It is an iterative method used in statistics and machine learning to estimate the parameters of a statistical model when there are missing or incomplete data.</a:t>
          </a:r>
          <a:endParaRPr lang="en-US"/>
        </a:p>
      </dgm:t>
    </dgm:pt>
    <dgm:pt modelId="{4E9E4BC6-E053-4B40-8C68-62070CB9750D}" type="parTrans" cxnId="{674DDA37-7D1A-45F5-9DDE-CA1A2F35416E}">
      <dgm:prSet/>
      <dgm:spPr/>
      <dgm:t>
        <a:bodyPr/>
        <a:lstStyle/>
        <a:p>
          <a:endParaRPr lang="en-US"/>
        </a:p>
      </dgm:t>
    </dgm:pt>
    <dgm:pt modelId="{6F4FBFFC-CEA5-4C9E-BBA3-77632CB367C3}" type="sibTrans" cxnId="{674DDA37-7D1A-45F5-9DDE-CA1A2F35416E}">
      <dgm:prSet/>
      <dgm:spPr/>
      <dgm:t>
        <a:bodyPr/>
        <a:lstStyle/>
        <a:p>
          <a:endParaRPr lang="en-US"/>
        </a:p>
      </dgm:t>
    </dgm:pt>
    <dgm:pt modelId="{586BFDAB-415E-40F0-8915-367EE49BAFDE}">
      <dgm:prSet/>
      <dgm:spPr/>
      <dgm:t>
        <a:bodyPr/>
        <a:lstStyle/>
        <a:p>
          <a:r>
            <a:rPr lang="en-US" b="1" baseline="0"/>
            <a:t>It is defined as the combination of various unsupervised machine learning algorithms, which is used to determine the local maximum likelihood estimates (MLE) or maximum a posteriori estimates (MAP) for unobservable variables in statistical models.</a:t>
          </a:r>
          <a:endParaRPr lang="en-US"/>
        </a:p>
      </dgm:t>
    </dgm:pt>
    <dgm:pt modelId="{C527FEB9-3D6D-449C-B727-E2958C0A32B4}" type="parTrans" cxnId="{B298DC8C-0BD8-4799-B0DB-1B4528B8364B}">
      <dgm:prSet/>
      <dgm:spPr/>
      <dgm:t>
        <a:bodyPr/>
        <a:lstStyle/>
        <a:p>
          <a:endParaRPr lang="en-US"/>
        </a:p>
      </dgm:t>
    </dgm:pt>
    <dgm:pt modelId="{D1B48968-B71B-4A29-9947-1A101C43D9AD}" type="sibTrans" cxnId="{B298DC8C-0BD8-4799-B0DB-1B4528B8364B}">
      <dgm:prSet/>
      <dgm:spPr/>
      <dgm:t>
        <a:bodyPr/>
        <a:lstStyle/>
        <a:p>
          <a:endParaRPr lang="en-US"/>
        </a:p>
      </dgm:t>
    </dgm:pt>
    <dgm:pt modelId="{4B7C59D2-4920-43CC-A88B-04F28055269C}" type="pres">
      <dgm:prSet presAssocID="{B0BAEAC3-F76E-4D92-A9EE-8F8EC039BB6A}" presName="root" presStyleCnt="0">
        <dgm:presLayoutVars>
          <dgm:dir/>
          <dgm:resizeHandles val="exact"/>
        </dgm:presLayoutVars>
      </dgm:prSet>
      <dgm:spPr/>
    </dgm:pt>
    <dgm:pt modelId="{057FD145-7C97-4D8E-BE70-FB267CAFA6EC}" type="pres">
      <dgm:prSet presAssocID="{3AF3F99D-0C12-4F3E-942E-32972D76E4BA}" presName="compNode" presStyleCnt="0"/>
      <dgm:spPr/>
    </dgm:pt>
    <dgm:pt modelId="{8636EDA0-8391-411D-B1F4-72A039BA42E3}" type="pres">
      <dgm:prSet presAssocID="{3AF3F99D-0C12-4F3E-942E-32972D76E4BA}" presName="bgRect" presStyleLbl="bgShp" presStyleIdx="0" presStyleCnt="3"/>
      <dgm:spPr/>
    </dgm:pt>
    <dgm:pt modelId="{9812552B-5630-4F56-81C9-A8AE620A510B}" type="pres">
      <dgm:prSet presAssocID="{3AF3F99D-0C12-4F3E-942E-32972D76E4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951347A-F106-4C4A-9226-36E10C072FB1}" type="pres">
      <dgm:prSet presAssocID="{3AF3F99D-0C12-4F3E-942E-32972D76E4BA}" presName="spaceRect" presStyleCnt="0"/>
      <dgm:spPr/>
    </dgm:pt>
    <dgm:pt modelId="{43CAF264-146A-4F13-94AC-959173651DC5}" type="pres">
      <dgm:prSet presAssocID="{3AF3F99D-0C12-4F3E-942E-32972D76E4BA}" presName="parTx" presStyleLbl="revTx" presStyleIdx="0" presStyleCnt="3">
        <dgm:presLayoutVars>
          <dgm:chMax val="0"/>
          <dgm:chPref val="0"/>
        </dgm:presLayoutVars>
      </dgm:prSet>
      <dgm:spPr/>
    </dgm:pt>
    <dgm:pt modelId="{CB3F9E90-C4F2-4AC5-B0EB-D87BFD4CAC52}" type="pres">
      <dgm:prSet presAssocID="{DF96D7E2-67B3-4CF4-9670-E849669BDEF7}" presName="sibTrans" presStyleCnt="0"/>
      <dgm:spPr/>
    </dgm:pt>
    <dgm:pt modelId="{0F9326F1-6E3F-4B0B-8167-633F90F7FF57}" type="pres">
      <dgm:prSet presAssocID="{F215D372-D534-46BE-8D6B-295876E7BEF3}" presName="compNode" presStyleCnt="0"/>
      <dgm:spPr/>
    </dgm:pt>
    <dgm:pt modelId="{DAA42417-94CB-424E-8805-FD741C027742}" type="pres">
      <dgm:prSet presAssocID="{F215D372-D534-46BE-8D6B-295876E7BEF3}" presName="bgRect" presStyleLbl="bgShp" presStyleIdx="1" presStyleCnt="3"/>
      <dgm:spPr/>
    </dgm:pt>
    <dgm:pt modelId="{4CA9ECC2-05A6-487E-BBA5-00C489A22650}" type="pres">
      <dgm:prSet presAssocID="{F215D372-D534-46BE-8D6B-295876E7BE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03A8D12-AC41-481D-AF48-5661DC976FC4}" type="pres">
      <dgm:prSet presAssocID="{F215D372-D534-46BE-8D6B-295876E7BEF3}" presName="spaceRect" presStyleCnt="0"/>
      <dgm:spPr/>
    </dgm:pt>
    <dgm:pt modelId="{A5BEA183-63F8-426D-A8F6-F770D30C7CC4}" type="pres">
      <dgm:prSet presAssocID="{F215D372-D534-46BE-8D6B-295876E7BEF3}" presName="parTx" presStyleLbl="revTx" presStyleIdx="1" presStyleCnt="3">
        <dgm:presLayoutVars>
          <dgm:chMax val="0"/>
          <dgm:chPref val="0"/>
        </dgm:presLayoutVars>
      </dgm:prSet>
      <dgm:spPr/>
    </dgm:pt>
    <dgm:pt modelId="{B9F95F9C-ECB7-4C92-B728-C98103072DF8}" type="pres">
      <dgm:prSet presAssocID="{6F4FBFFC-CEA5-4C9E-BBA3-77632CB367C3}" presName="sibTrans" presStyleCnt="0"/>
      <dgm:spPr/>
    </dgm:pt>
    <dgm:pt modelId="{032C5F2D-599C-4A35-8DA3-AF9E8F7CC282}" type="pres">
      <dgm:prSet presAssocID="{586BFDAB-415E-40F0-8915-367EE49BAFDE}" presName="compNode" presStyleCnt="0"/>
      <dgm:spPr/>
    </dgm:pt>
    <dgm:pt modelId="{8217081D-BEB7-4B03-B0A4-A3995CE34D5A}" type="pres">
      <dgm:prSet presAssocID="{586BFDAB-415E-40F0-8915-367EE49BAFDE}" presName="bgRect" presStyleLbl="bgShp" presStyleIdx="2" presStyleCnt="3"/>
      <dgm:spPr/>
    </dgm:pt>
    <dgm:pt modelId="{058F1BB3-4C2E-4BCA-B4AD-345A3F099EFD}" type="pres">
      <dgm:prSet presAssocID="{586BFDAB-415E-40F0-8915-367EE49BAF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7D0EC28-906D-442E-AC39-CBEA8061DC88}" type="pres">
      <dgm:prSet presAssocID="{586BFDAB-415E-40F0-8915-367EE49BAFDE}" presName="spaceRect" presStyleCnt="0"/>
      <dgm:spPr/>
    </dgm:pt>
    <dgm:pt modelId="{A400FE52-F375-4BFE-9A55-876DF52CF9D3}" type="pres">
      <dgm:prSet presAssocID="{586BFDAB-415E-40F0-8915-367EE49BAFDE}" presName="parTx" presStyleLbl="revTx" presStyleIdx="2" presStyleCnt="3">
        <dgm:presLayoutVars>
          <dgm:chMax val="0"/>
          <dgm:chPref val="0"/>
        </dgm:presLayoutVars>
      </dgm:prSet>
      <dgm:spPr/>
    </dgm:pt>
  </dgm:ptLst>
  <dgm:cxnLst>
    <dgm:cxn modelId="{FABC4421-7807-4D6A-B427-8D968F5E928B}" srcId="{B0BAEAC3-F76E-4D92-A9EE-8F8EC039BB6A}" destId="{3AF3F99D-0C12-4F3E-942E-32972D76E4BA}" srcOrd="0" destOrd="0" parTransId="{7D64B537-C0CC-4B64-B9FB-C003A517BFF0}" sibTransId="{DF96D7E2-67B3-4CF4-9670-E849669BDEF7}"/>
    <dgm:cxn modelId="{1775BD35-EADE-4A10-B879-434F0F13CE2A}" type="presOf" srcId="{3AF3F99D-0C12-4F3E-942E-32972D76E4BA}" destId="{43CAF264-146A-4F13-94AC-959173651DC5}" srcOrd="0" destOrd="0" presId="urn:microsoft.com/office/officeart/2018/2/layout/IconVerticalSolidList"/>
    <dgm:cxn modelId="{674DDA37-7D1A-45F5-9DDE-CA1A2F35416E}" srcId="{B0BAEAC3-F76E-4D92-A9EE-8F8EC039BB6A}" destId="{F215D372-D534-46BE-8D6B-295876E7BEF3}" srcOrd="1" destOrd="0" parTransId="{4E9E4BC6-E053-4B40-8C68-62070CB9750D}" sibTransId="{6F4FBFFC-CEA5-4C9E-BBA3-77632CB367C3}"/>
    <dgm:cxn modelId="{5CB15A41-93AD-4F29-9AC9-4E346C18EC9D}" type="presOf" srcId="{F215D372-D534-46BE-8D6B-295876E7BEF3}" destId="{A5BEA183-63F8-426D-A8F6-F770D30C7CC4}" srcOrd="0" destOrd="0" presId="urn:microsoft.com/office/officeart/2018/2/layout/IconVerticalSolidList"/>
    <dgm:cxn modelId="{B298DC8C-0BD8-4799-B0DB-1B4528B8364B}" srcId="{B0BAEAC3-F76E-4D92-A9EE-8F8EC039BB6A}" destId="{586BFDAB-415E-40F0-8915-367EE49BAFDE}" srcOrd="2" destOrd="0" parTransId="{C527FEB9-3D6D-449C-B727-E2958C0A32B4}" sibTransId="{D1B48968-B71B-4A29-9947-1A101C43D9AD}"/>
    <dgm:cxn modelId="{29C076AB-7B7F-4718-8019-56E6E8314723}" type="presOf" srcId="{B0BAEAC3-F76E-4D92-A9EE-8F8EC039BB6A}" destId="{4B7C59D2-4920-43CC-A88B-04F28055269C}" srcOrd="0" destOrd="0" presId="urn:microsoft.com/office/officeart/2018/2/layout/IconVerticalSolidList"/>
    <dgm:cxn modelId="{4670D6E9-227E-4238-B1B2-C66982763099}" type="presOf" srcId="{586BFDAB-415E-40F0-8915-367EE49BAFDE}" destId="{A400FE52-F375-4BFE-9A55-876DF52CF9D3}" srcOrd="0" destOrd="0" presId="urn:microsoft.com/office/officeart/2018/2/layout/IconVerticalSolidList"/>
    <dgm:cxn modelId="{2B82E386-AE79-4894-AFD9-1802B2A4EAEA}" type="presParOf" srcId="{4B7C59D2-4920-43CC-A88B-04F28055269C}" destId="{057FD145-7C97-4D8E-BE70-FB267CAFA6EC}" srcOrd="0" destOrd="0" presId="urn:microsoft.com/office/officeart/2018/2/layout/IconVerticalSolidList"/>
    <dgm:cxn modelId="{9FBCBD0F-1D60-45D8-899B-3B66AFE92DC4}" type="presParOf" srcId="{057FD145-7C97-4D8E-BE70-FB267CAFA6EC}" destId="{8636EDA0-8391-411D-B1F4-72A039BA42E3}" srcOrd="0" destOrd="0" presId="urn:microsoft.com/office/officeart/2018/2/layout/IconVerticalSolidList"/>
    <dgm:cxn modelId="{FAFC0D72-1CDC-467D-9277-7A0BAF55418E}" type="presParOf" srcId="{057FD145-7C97-4D8E-BE70-FB267CAFA6EC}" destId="{9812552B-5630-4F56-81C9-A8AE620A510B}" srcOrd="1" destOrd="0" presId="urn:microsoft.com/office/officeart/2018/2/layout/IconVerticalSolidList"/>
    <dgm:cxn modelId="{A647FD9A-072C-48CF-AD38-DB9656C7B20D}" type="presParOf" srcId="{057FD145-7C97-4D8E-BE70-FB267CAFA6EC}" destId="{5951347A-F106-4C4A-9226-36E10C072FB1}" srcOrd="2" destOrd="0" presId="urn:microsoft.com/office/officeart/2018/2/layout/IconVerticalSolidList"/>
    <dgm:cxn modelId="{BCB7CAC2-59B5-43CC-BD9C-60C0FC186EDE}" type="presParOf" srcId="{057FD145-7C97-4D8E-BE70-FB267CAFA6EC}" destId="{43CAF264-146A-4F13-94AC-959173651DC5}" srcOrd="3" destOrd="0" presId="urn:microsoft.com/office/officeart/2018/2/layout/IconVerticalSolidList"/>
    <dgm:cxn modelId="{817BD378-F43B-4544-A9E6-CC213738C31E}" type="presParOf" srcId="{4B7C59D2-4920-43CC-A88B-04F28055269C}" destId="{CB3F9E90-C4F2-4AC5-B0EB-D87BFD4CAC52}" srcOrd="1" destOrd="0" presId="urn:microsoft.com/office/officeart/2018/2/layout/IconVerticalSolidList"/>
    <dgm:cxn modelId="{245F8136-88D5-4B0D-9CFB-EDF1E89CD5AB}" type="presParOf" srcId="{4B7C59D2-4920-43CC-A88B-04F28055269C}" destId="{0F9326F1-6E3F-4B0B-8167-633F90F7FF57}" srcOrd="2" destOrd="0" presId="urn:microsoft.com/office/officeart/2018/2/layout/IconVerticalSolidList"/>
    <dgm:cxn modelId="{9AC45C6B-B261-4944-A134-5AA0BDA0423C}" type="presParOf" srcId="{0F9326F1-6E3F-4B0B-8167-633F90F7FF57}" destId="{DAA42417-94CB-424E-8805-FD741C027742}" srcOrd="0" destOrd="0" presId="urn:microsoft.com/office/officeart/2018/2/layout/IconVerticalSolidList"/>
    <dgm:cxn modelId="{A2910DD6-BA5D-4746-8B1D-04DA030AAC34}" type="presParOf" srcId="{0F9326F1-6E3F-4B0B-8167-633F90F7FF57}" destId="{4CA9ECC2-05A6-487E-BBA5-00C489A22650}" srcOrd="1" destOrd="0" presId="urn:microsoft.com/office/officeart/2018/2/layout/IconVerticalSolidList"/>
    <dgm:cxn modelId="{FEB44C66-A148-42AF-BE6D-A2B32D8D407F}" type="presParOf" srcId="{0F9326F1-6E3F-4B0B-8167-633F90F7FF57}" destId="{F03A8D12-AC41-481D-AF48-5661DC976FC4}" srcOrd="2" destOrd="0" presId="urn:microsoft.com/office/officeart/2018/2/layout/IconVerticalSolidList"/>
    <dgm:cxn modelId="{56C475EA-6DE9-413D-8E6F-8647F3893ABD}" type="presParOf" srcId="{0F9326F1-6E3F-4B0B-8167-633F90F7FF57}" destId="{A5BEA183-63F8-426D-A8F6-F770D30C7CC4}" srcOrd="3" destOrd="0" presId="urn:microsoft.com/office/officeart/2018/2/layout/IconVerticalSolidList"/>
    <dgm:cxn modelId="{A00F39F4-4500-469A-BCE3-2CACA2EB8298}" type="presParOf" srcId="{4B7C59D2-4920-43CC-A88B-04F28055269C}" destId="{B9F95F9C-ECB7-4C92-B728-C98103072DF8}" srcOrd="3" destOrd="0" presId="urn:microsoft.com/office/officeart/2018/2/layout/IconVerticalSolidList"/>
    <dgm:cxn modelId="{D52E9EE0-E29E-4EC9-953C-B1E284EEC1B6}" type="presParOf" srcId="{4B7C59D2-4920-43CC-A88B-04F28055269C}" destId="{032C5F2D-599C-4A35-8DA3-AF9E8F7CC282}" srcOrd="4" destOrd="0" presId="urn:microsoft.com/office/officeart/2018/2/layout/IconVerticalSolidList"/>
    <dgm:cxn modelId="{9EF2E5DA-3961-4E8D-965A-DECBAB30E5C8}" type="presParOf" srcId="{032C5F2D-599C-4A35-8DA3-AF9E8F7CC282}" destId="{8217081D-BEB7-4B03-B0A4-A3995CE34D5A}" srcOrd="0" destOrd="0" presId="urn:microsoft.com/office/officeart/2018/2/layout/IconVerticalSolidList"/>
    <dgm:cxn modelId="{E5C36A33-D35E-447B-A784-BD5C1CB1E129}" type="presParOf" srcId="{032C5F2D-599C-4A35-8DA3-AF9E8F7CC282}" destId="{058F1BB3-4C2E-4BCA-B4AD-345A3F099EFD}" srcOrd="1" destOrd="0" presId="urn:microsoft.com/office/officeart/2018/2/layout/IconVerticalSolidList"/>
    <dgm:cxn modelId="{7C149C63-D8FD-4917-B920-FB29929A65CD}" type="presParOf" srcId="{032C5F2D-599C-4A35-8DA3-AF9E8F7CC282}" destId="{57D0EC28-906D-442E-AC39-CBEA8061DC88}" srcOrd="2" destOrd="0" presId="urn:microsoft.com/office/officeart/2018/2/layout/IconVerticalSolidList"/>
    <dgm:cxn modelId="{89783768-B9EB-489F-9CA1-968A105D6D7F}" type="presParOf" srcId="{032C5F2D-599C-4A35-8DA3-AF9E8F7CC282}" destId="{A400FE52-F375-4BFE-9A55-876DF52CF9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D1B248-B213-4750-B243-1E41ED6A63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746F63-0B6B-40F6-9B08-67EB2FBB9136}">
      <dgm:prSet/>
      <dgm:spPr/>
      <dgm:t>
        <a:bodyPr/>
        <a:lstStyle/>
        <a:p>
          <a:r>
            <a:rPr lang="en-US"/>
            <a:t>It is known as the latent variable model to determine MLE and MAP parameters for latent variables.</a:t>
          </a:r>
        </a:p>
      </dgm:t>
    </dgm:pt>
    <dgm:pt modelId="{5A7C682B-B3F7-4B29-B9D0-7C891C09DC78}" type="parTrans" cxnId="{EDB6ECF1-B893-4266-88A4-19EE114F3C29}">
      <dgm:prSet/>
      <dgm:spPr/>
      <dgm:t>
        <a:bodyPr/>
        <a:lstStyle/>
        <a:p>
          <a:endParaRPr lang="en-US"/>
        </a:p>
      </dgm:t>
    </dgm:pt>
    <dgm:pt modelId="{B2281B88-125A-4308-B54C-BF224A9145EC}" type="sibTrans" cxnId="{EDB6ECF1-B893-4266-88A4-19EE114F3C29}">
      <dgm:prSet/>
      <dgm:spPr/>
      <dgm:t>
        <a:bodyPr/>
        <a:lstStyle/>
        <a:p>
          <a:endParaRPr lang="en-US"/>
        </a:p>
      </dgm:t>
    </dgm:pt>
    <dgm:pt modelId="{BE291039-5E35-4E09-8525-EB9EF10FC3EA}">
      <dgm:prSet/>
      <dgm:spPr/>
      <dgm:t>
        <a:bodyPr/>
        <a:lstStyle/>
        <a:p>
          <a:r>
            <a:rPr lang="en-US"/>
            <a:t>It is used to predict values of parameters in instances where data is missing or unobservable for learning, and this is done until convergence of the values occurs.</a:t>
          </a:r>
        </a:p>
      </dgm:t>
    </dgm:pt>
    <dgm:pt modelId="{B1BA11EC-B781-4FF6-8496-C928E8B426C0}" type="parTrans" cxnId="{7EC82802-25EB-4A95-B58D-AE9E42CCBF33}">
      <dgm:prSet/>
      <dgm:spPr/>
      <dgm:t>
        <a:bodyPr/>
        <a:lstStyle/>
        <a:p>
          <a:endParaRPr lang="en-US"/>
        </a:p>
      </dgm:t>
    </dgm:pt>
    <dgm:pt modelId="{78E2A5B7-5BF8-4035-96C6-88A7AB90C7F3}" type="sibTrans" cxnId="{7EC82802-25EB-4A95-B58D-AE9E42CCBF33}">
      <dgm:prSet/>
      <dgm:spPr/>
      <dgm:t>
        <a:bodyPr/>
        <a:lstStyle/>
        <a:p>
          <a:endParaRPr lang="en-US"/>
        </a:p>
      </dgm:t>
    </dgm:pt>
    <dgm:pt modelId="{5D934CBD-4CE9-4A80-8CDD-B49FA47CD52E}">
      <dgm:prSet/>
      <dgm:spPr/>
      <dgm:t>
        <a:bodyPr/>
        <a:lstStyle/>
        <a:p>
          <a:r>
            <a:rPr lang="en-US" b="0"/>
            <a:t>The EM algorithm is the combination of various unsupervised ML algorithms, such as the </a:t>
          </a:r>
          <a:r>
            <a:rPr lang="en-US"/>
            <a:t>k-means clustering algorithm</a:t>
          </a:r>
          <a:r>
            <a:rPr lang="en-US" b="0"/>
            <a:t>. </a:t>
          </a:r>
          <a:endParaRPr lang="en-US"/>
        </a:p>
      </dgm:t>
    </dgm:pt>
    <dgm:pt modelId="{627057E8-60C2-4E77-9FA3-3C297BA48B65}" type="parTrans" cxnId="{1973BBB0-FA4C-4B93-A15A-022C9EB563B8}">
      <dgm:prSet/>
      <dgm:spPr/>
      <dgm:t>
        <a:bodyPr/>
        <a:lstStyle/>
        <a:p>
          <a:endParaRPr lang="en-US"/>
        </a:p>
      </dgm:t>
    </dgm:pt>
    <dgm:pt modelId="{3F0FF7F5-0C54-4DAA-990D-91BB0FB316A1}" type="sibTrans" cxnId="{1973BBB0-FA4C-4B93-A15A-022C9EB563B8}">
      <dgm:prSet/>
      <dgm:spPr/>
      <dgm:t>
        <a:bodyPr/>
        <a:lstStyle/>
        <a:p>
          <a:endParaRPr lang="en-US"/>
        </a:p>
      </dgm:t>
    </dgm:pt>
    <dgm:pt modelId="{E07BE80F-E536-4B24-8814-74F62334F232}" type="pres">
      <dgm:prSet presAssocID="{99D1B248-B213-4750-B243-1E41ED6A63E7}" presName="root" presStyleCnt="0">
        <dgm:presLayoutVars>
          <dgm:dir/>
          <dgm:resizeHandles val="exact"/>
        </dgm:presLayoutVars>
      </dgm:prSet>
      <dgm:spPr/>
    </dgm:pt>
    <dgm:pt modelId="{7B93E5BF-8934-48F0-B405-401FF68A1D3D}" type="pres">
      <dgm:prSet presAssocID="{7F746F63-0B6B-40F6-9B08-67EB2FBB9136}" presName="compNode" presStyleCnt="0"/>
      <dgm:spPr/>
    </dgm:pt>
    <dgm:pt modelId="{3F51F3B1-0F06-440F-BF1C-2D36EBAEE25B}" type="pres">
      <dgm:prSet presAssocID="{7F746F63-0B6B-40F6-9B08-67EB2FBB9136}" presName="bgRect" presStyleLbl="bgShp" presStyleIdx="0" presStyleCnt="3"/>
      <dgm:spPr/>
    </dgm:pt>
    <dgm:pt modelId="{813745DD-7A5B-4D49-BCF2-F8987912E041}" type="pres">
      <dgm:prSet presAssocID="{7F746F63-0B6B-40F6-9B08-67EB2FBB91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1D174DDA-9B71-4600-8875-D2A3D0900803}" type="pres">
      <dgm:prSet presAssocID="{7F746F63-0B6B-40F6-9B08-67EB2FBB9136}" presName="spaceRect" presStyleCnt="0"/>
      <dgm:spPr/>
    </dgm:pt>
    <dgm:pt modelId="{D16F3864-B6E9-4B9A-840C-222904144EDA}" type="pres">
      <dgm:prSet presAssocID="{7F746F63-0B6B-40F6-9B08-67EB2FBB9136}" presName="parTx" presStyleLbl="revTx" presStyleIdx="0" presStyleCnt="3">
        <dgm:presLayoutVars>
          <dgm:chMax val="0"/>
          <dgm:chPref val="0"/>
        </dgm:presLayoutVars>
      </dgm:prSet>
      <dgm:spPr/>
    </dgm:pt>
    <dgm:pt modelId="{F06005DB-01BF-41D1-9575-627ECB5A1DA7}" type="pres">
      <dgm:prSet presAssocID="{B2281B88-125A-4308-B54C-BF224A9145EC}" presName="sibTrans" presStyleCnt="0"/>
      <dgm:spPr/>
    </dgm:pt>
    <dgm:pt modelId="{6E1C86AF-C2F0-4199-B283-21500B6E119E}" type="pres">
      <dgm:prSet presAssocID="{BE291039-5E35-4E09-8525-EB9EF10FC3EA}" presName="compNode" presStyleCnt="0"/>
      <dgm:spPr/>
    </dgm:pt>
    <dgm:pt modelId="{79A2362C-23C8-425C-9BF0-6876BC7F7BFC}" type="pres">
      <dgm:prSet presAssocID="{BE291039-5E35-4E09-8525-EB9EF10FC3EA}" presName="bgRect" presStyleLbl="bgShp" presStyleIdx="1" presStyleCnt="3"/>
      <dgm:spPr/>
    </dgm:pt>
    <dgm:pt modelId="{E0337AA8-50B4-4A8C-B971-B548F0BA4C79}" type="pres">
      <dgm:prSet presAssocID="{BE291039-5E35-4E09-8525-EB9EF10FC3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3E5D9A3-268B-4A8A-AC94-4138AACBC409}" type="pres">
      <dgm:prSet presAssocID="{BE291039-5E35-4E09-8525-EB9EF10FC3EA}" presName="spaceRect" presStyleCnt="0"/>
      <dgm:spPr/>
    </dgm:pt>
    <dgm:pt modelId="{49547D82-0B1E-4A92-91CE-33DD974637F3}" type="pres">
      <dgm:prSet presAssocID="{BE291039-5E35-4E09-8525-EB9EF10FC3EA}" presName="parTx" presStyleLbl="revTx" presStyleIdx="1" presStyleCnt="3">
        <dgm:presLayoutVars>
          <dgm:chMax val="0"/>
          <dgm:chPref val="0"/>
        </dgm:presLayoutVars>
      </dgm:prSet>
      <dgm:spPr/>
    </dgm:pt>
    <dgm:pt modelId="{EDE4FA32-D815-4B6A-89E3-4A38146E4663}" type="pres">
      <dgm:prSet presAssocID="{78E2A5B7-5BF8-4035-96C6-88A7AB90C7F3}" presName="sibTrans" presStyleCnt="0"/>
      <dgm:spPr/>
    </dgm:pt>
    <dgm:pt modelId="{ADA2531D-1AE9-4E6C-8EA1-8E8B62B0BCBD}" type="pres">
      <dgm:prSet presAssocID="{5D934CBD-4CE9-4A80-8CDD-B49FA47CD52E}" presName="compNode" presStyleCnt="0"/>
      <dgm:spPr/>
    </dgm:pt>
    <dgm:pt modelId="{9DD43827-F611-407A-BF8D-776B1CB319A5}" type="pres">
      <dgm:prSet presAssocID="{5D934CBD-4CE9-4A80-8CDD-B49FA47CD52E}" presName="bgRect" presStyleLbl="bgShp" presStyleIdx="2" presStyleCnt="3"/>
      <dgm:spPr/>
    </dgm:pt>
    <dgm:pt modelId="{29B83BC0-441F-4B64-A1EB-34AB956CC771}" type="pres">
      <dgm:prSet presAssocID="{5D934CBD-4CE9-4A80-8CDD-B49FA47CD5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660ACC28-6121-47F7-BB3D-F2C07E05DEC0}" type="pres">
      <dgm:prSet presAssocID="{5D934CBD-4CE9-4A80-8CDD-B49FA47CD52E}" presName="spaceRect" presStyleCnt="0"/>
      <dgm:spPr/>
    </dgm:pt>
    <dgm:pt modelId="{596914D6-1D8A-4BDB-A461-BCAA5D7E1EAB}" type="pres">
      <dgm:prSet presAssocID="{5D934CBD-4CE9-4A80-8CDD-B49FA47CD52E}" presName="parTx" presStyleLbl="revTx" presStyleIdx="2" presStyleCnt="3">
        <dgm:presLayoutVars>
          <dgm:chMax val="0"/>
          <dgm:chPref val="0"/>
        </dgm:presLayoutVars>
      </dgm:prSet>
      <dgm:spPr/>
    </dgm:pt>
  </dgm:ptLst>
  <dgm:cxnLst>
    <dgm:cxn modelId="{7EC82802-25EB-4A95-B58D-AE9E42CCBF33}" srcId="{99D1B248-B213-4750-B243-1E41ED6A63E7}" destId="{BE291039-5E35-4E09-8525-EB9EF10FC3EA}" srcOrd="1" destOrd="0" parTransId="{B1BA11EC-B781-4FF6-8496-C928E8B426C0}" sibTransId="{78E2A5B7-5BF8-4035-96C6-88A7AB90C7F3}"/>
    <dgm:cxn modelId="{EFB66C1D-EB22-4D78-807D-1F98E5BDA6C3}" type="presOf" srcId="{BE291039-5E35-4E09-8525-EB9EF10FC3EA}" destId="{49547D82-0B1E-4A92-91CE-33DD974637F3}" srcOrd="0" destOrd="0" presId="urn:microsoft.com/office/officeart/2018/2/layout/IconVerticalSolidList"/>
    <dgm:cxn modelId="{DAFE4921-6841-4938-B5C8-D2705162887F}" type="presOf" srcId="{5D934CBD-4CE9-4A80-8CDD-B49FA47CD52E}" destId="{596914D6-1D8A-4BDB-A461-BCAA5D7E1EAB}" srcOrd="0" destOrd="0" presId="urn:microsoft.com/office/officeart/2018/2/layout/IconVerticalSolidList"/>
    <dgm:cxn modelId="{B4BD3DA9-36AD-4495-B086-6727D3EE3DA2}" type="presOf" srcId="{99D1B248-B213-4750-B243-1E41ED6A63E7}" destId="{E07BE80F-E536-4B24-8814-74F62334F232}" srcOrd="0" destOrd="0" presId="urn:microsoft.com/office/officeart/2018/2/layout/IconVerticalSolidList"/>
    <dgm:cxn modelId="{1973BBB0-FA4C-4B93-A15A-022C9EB563B8}" srcId="{99D1B248-B213-4750-B243-1E41ED6A63E7}" destId="{5D934CBD-4CE9-4A80-8CDD-B49FA47CD52E}" srcOrd="2" destOrd="0" parTransId="{627057E8-60C2-4E77-9FA3-3C297BA48B65}" sibTransId="{3F0FF7F5-0C54-4DAA-990D-91BB0FB316A1}"/>
    <dgm:cxn modelId="{99E018B8-0694-4D12-9915-D41D47096A20}" type="presOf" srcId="{7F746F63-0B6B-40F6-9B08-67EB2FBB9136}" destId="{D16F3864-B6E9-4B9A-840C-222904144EDA}" srcOrd="0" destOrd="0" presId="urn:microsoft.com/office/officeart/2018/2/layout/IconVerticalSolidList"/>
    <dgm:cxn modelId="{EDB6ECF1-B893-4266-88A4-19EE114F3C29}" srcId="{99D1B248-B213-4750-B243-1E41ED6A63E7}" destId="{7F746F63-0B6B-40F6-9B08-67EB2FBB9136}" srcOrd="0" destOrd="0" parTransId="{5A7C682B-B3F7-4B29-B9D0-7C891C09DC78}" sibTransId="{B2281B88-125A-4308-B54C-BF224A9145EC}"/>
    <dgm:cxn modelId="{58C3444F-081F-46B4-B2CE-F7DC3CE711F5}" type="presParOf" srcId="{E07BE80F-E536-4B24-8814-74F62334F232}" destId="{7B93E5BF-8934-48F0-B405-401FF68A1D3D}" srcOrd="0" destOrd="0" presId="urn:microsoft.com/office/officeart/2018/2/layout/IconVerticalSolidList"/>
    <dgm:cxn modelId="{DC2650B2-C8AB-4995-8C04-4997FDB8FFEE}" type="presParOf" srcId="{7B93E5BF-8934-48F0-B405-401FF68A1D3D}" destId="{3F51F3B1-0F06-440F-BF1C-2D36EBAEE25B}" srcOrd="0" destOrd="0" presId="urn:microsoft.com/office/officeart/2018/2/layout/IconVerticalSolidList"/>
    <dgm:cxn modelId="{9C7C9F89-9499-4996-ACEC-F1DBE985B183}" type="presParOf" srcId="{7B93E5BF-8934-48F0-B405-401FF68A1D3D}" destId="{813745DD-7A5B-4D49-BCF2-F8987912E041}" srcOrd="1" destOrd="0" presId="urn:microsoft.com/office/officeart/2018/2/layout/IconVerticalSolidList"/>
    <dgm:cxn modelId="{1EFAE077-05F5-429A-B6BE-39BB1BED5EDB}" type="presParOf" srcId="{7B93E5BF-8934-48F0-B405-401FF68A1D3D}" destId="{1D174DDA-9B71-4600-8875-D2A3D0900803}" srcOrd="2" destOrd="0" presId="urn:microsoft.com/office/officeart/2018/2/layout/IconVerticalSolidList"/>
    <dgm:cxn modelId="{581AE1EC-BF67-4965-886D-420E69B5C01D}" type="presParOf" srcId="{7B93E5BF-8934-48F0-B405-401FF68A1D3D}" destId="{D16F3864-B6E9-4B9A-840C-222904144EDA}" srcOrd="3" destOrd="0" presId="urn:microsoft.com/office/officeart/2018/2/layout/IconVerticalSolidList"/>
    <dgm:cxn modelId="{A1D21B3C-794B-4663-A5E4-B02A4952FBC7}" type="presParOf" srcId="{E07BE80F-E536-4B24-8814-74F62334F232}" destId="{F06005DB-01BF-41D1-9575-627ECB5A1DA7}" srcOrd="1" destOrd="0" presId="urn:microsoft.com/office/officeart/2018/2/layout/IconVerticalSolidList"/>
    <dgm:cxn modelId="{CE185F5B-0A39-4216-9E80-D75CA8A92225}" type="presParOf" srcId="{E07BE80F-E536-4B24-8814-74F62334F232}" destId="{6E1C86AF-C2F0-4199-B283-21500B6E119E}" srcOrd="2" destOrd="0" presId="urn:microsoft.com/office/officeart/2018/2/layout/IconVerticalSolidList"/>
    <dgm:cxn modelId="{46100AF4-568F-4D9B-9274-6F73AB30F99A}" type="presParOf" srcId="{6E1C86AF-C2F0-4199-B283-21500B6E119E}" destId="{79A2362C-23C8-425C-9BF0-6876BC7F7BFC}" srcOrd="0" destOrd="0" presId="urn:microsoft.com/office/officeart/2018/2/layout/IconVerticalSolidList"/>
    <dgm:cxn modelId="{7D177E9E-7E1D-4DBB-9B0B-02423134AD8B}" type="presParOf" srcId="{6E1C86AF-C2F0-4199-B283-21500B6E119E}" destId="{E0337AA8-50B4-4A8C-B971-B548F0BA4C79}" srcOrd="1" destOrd="0" presId="urn:microsoft.com/office/officeart/2018/2/layout/IconVerticalSolidList"/>
    <dgm:cxn modelId="{96E0606F-633D-4770-8C36-277E25CEF901}" type="presParOf" srcId="{6E1C86AF-C2F0-4199-B283-21500B6E119E}" destId="{93E5D9A3-268B-4A8A-AC94-4138AACBC409}" srcOrd="2" destOrd="0" presId="urn:microsoft.com/office/officeart/2018/2/layout/IconVerticalSolidList"/>
    <dgm:cxn modelId="{C602EEBF-2508-4455-9AD9-1FC785063628}" type="presParOf" srcId="{6E1C86AF-C2F0-4199-B283-21500B6E119E}" destId="{49547D82-0B1E-4A92-91CE-33DD974637F3}" srcOrd="3" destOrd="0" presId="urn:microsoft.com/office/officeart/2018/2/layout/IconVerticalSolidList"/>
    <dgm:cxn modelId="{7337D571-F90E-46F4-AFE6-0FEF101AC746}" type="presParOf" srcId="{E07BE80F-E536-4B24-8814-74F62334F232}" destId="{EDE4FA32-D815-4B6A-89E3-4A38146E4663}" srcOrd="3" destOrd="0" presId="urn:microsoft.com/office/officeart/2018/2/layout/IconVerticalSolidList"/>
    <dgm:cxn modelId="{7B1A76FA-687B-4043-B109-6282D52D7517}" type="presParOf" srcId="{E07BE80F-E536-4B24-8814-74F62334F232}" destId="{ADA2531D-1AE9-4E6C-8EA1-8E8B62B0BCBD}" srcOrd="4" destOrd="0" presId="urn:microsoft.com/office/officeart/2018/2/layout/IconVerticalSolidList"/>
    <dgm:cxn modelId="{D6949A21-F0BE-48FD-92BE-09C05B820656}" type="presParOf" srcId="{ADA2531D-1AE9-4E6C-8EA1-8E8B62B0BCBD}" destId="{9DD43827-F611-407A-BF8D-776B1CB319A5}" srcOrd="0" destOrd="0" presId="urn:microsoft.com/office/officeart/2018/2/layout/IconVerticalSolidList"/>
    <dgm:cxn modelId="{96048152-430E-4BAB-86D2-3508C44CE3EF}" type="presParOf" srcId="{ADA2531D-1AE9-4E6C-8EA1-8E8B62B0BCBD}" destId="{29B83BC0-441F-4B64-A1EB-34AB956CC771}" srcOrd="1" destOrd="0" presId="urn:microsoft.com/office/officeart/2018/2/layout/IconVerticalSolidList"/>
    <dgm:cxn modelId="{ABD03692-20E7-4B1F-876C-BC038E242F89}" type="presParOf" srcId="{ADA2531D-1AE9-4E6C-8EA1-8E8B62B0BCBD}" destId="{660ACC28-6121-47F7-BB3D-F2C07E05DEC0}" srcOrd="2" destOrd="0" presId="urn:microsoft.com/office/officeart/2018/2/layout/IconVerticalSolidList"/>
    <dgm:cxn modelId="{548C733D-3A78-464E-8001-F299513E343E}" type="presParOf" srcId="{ADA2531D-1AE9-4E6C-8EA1-8E8B62B0BCBD}" destId="{596914D6-1D8A-4BDB-A461-BCAA5D7E1E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8A6C70-FCAC-4DE6-A3E0-0CA44B8D54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6C7D64-A73D-4341-B623-E87C6A1DC195}">
      <dgm:prSet/>
      <dgm:spPr/>
      <dgm:t>
        <a:bodyPr/>
        <a:lstStyle/>
        <a:p>
          <a:r>
            <a:rPr lang="en-US" b="0" baseline="0"/>
            <a:t>I</a:t>
          </a:r>
          <a:r>
            <a:rPr lang="en-US" b="1" baseline="0"/>
            <a:t>EM algorithm is an iterative approach, it consists of two modes.</a:t>
          </a:r>
          <a:endParaRPr lang="en-US"/>
        </a:p>
      </dgm:t>
    </dgm:pt>
    <dgm:pt modelId="{627CBAA5-5DCF-405F-BBCF-6B8E187605C1}" type="parTrans" cxnId="{EC20E44D-E64B-489A-9332-347D8362B544}">
      <dgm:prSet/>
      <dgm:spPr/>
      <dgm:t>
        <a:bodyPr/>
        <a:lstStyle/>
        <a:p>
          <a:endParaRPr lang="en-US"/>
        </a:p>
      </dgm:t>
    </dgm:pt>
    <dgm:pt modelId="{E0AE6C9C-5A6D-4477-A646-AA08891AFB62}" type="sibTrans" cxnId="{EC20E44D-E64B-489A-9332-347D8362B544}">
      <dgm:prSet/>
      <dgm:spPr/>
      <dgm:t>
        <a:bodyPr/>
        <a:lstStyle/>
        <a:p>
          <a:endParaRPr lang="en-US"/>
        </a:p>
      </dgm:t>
    </dgm:pt>
    <dgm:pt modelId="{5D8766C0-ABC0-4D3F-9C7D-EE2442E66347}">
      <dgm:prSet/>
      <dgm:spPr/>
      <dgm:t>
        <a:bodyPr/>
        <a:lstStyle/>
        <a:p>
          <a:r>
            <a:rPr lang="en-US" b="1" baseline="0"/>
            <a:t>In the first mode, we estimate the missing or latent variables. Hence it is referred to as the Expectation/estimation step (E-step).</a:t>
          </a:r>
          <a:endParaRPr lang="en-US"/>
        </a:p>
      </dgm:t>
    </dgm:pt>
    <dgm:pt modelId="{3AB770AC-C396-4410-B5E5-7C77A14B9470}" type="parTrans" cxnId="{C13EF812-7ED8-49A9-B650-29044263D786}">
      <dgm:prSet/>
      <dgm:spPr/>
      <dgm:t>
        <a:bodyPr/>
        <a:lstStyle/>
        <a:p>
          <a:endParaRPr lang="en-US"/>
        </a:p>
      </dgm:t>
    </dgm:pt>
    <dgm:pt modelId="{CAB3C1C2-1C5A-4BA1-B6FD-A19F4C0F057D}" type="sibTrans" cxnId="{C13EF812-7ED8-49A9-B650-29044263D786}">
      <dgm:prSet/>
      <dgm:spPr/>
      <dgm:t>
        <a:bodyPr/>
        <a:lstStyle/>
        <a:p>
          <a:endParaRPr lang="en-US"/>
        </a:p>
      </dgm:t>
    </dgm:pt>
    <dgm:pt modelId="{6D089E99-F5F2-4199-A919-0C744F586D19}">
      <dgm:prSet/>
      <dgm:spPr/>
      <dgm:t>
        <a:bodyPr/>
        <a:lstStyle/>
        <a:p>
          <a:r>
            <a:rPr lang="en-US" b="1" baseline="0"/>
            <a:t>The other mode is used to optimize the parameters of the models so that it can explain the data more clearly. The second mode is known as the maximization-step or M-step.</a:t>
          </a:r>
          <a:endParaRPr lang="en-US"/>
        </a:p>
      </dgm:t>
    </dgm:pt>
    <dgm:pt modelId="{6D2828C8-D651-451A-B166-F27DDA99923B}" type="parTrans" cxnId="{96734E07-8DAA-4539-BA9D-B9F7BAC77C54}">
      <dgm:prSet/>
      <dgm:spPr/>
      <dgm:t>
        <a:bodyPr/>
        <a:lstStyle/>
        <a:p>
          <a:endParaRPr lang="en-US"/>
        </a:p>
      </dgm:t>
    </dgm:pt>
    <dgm:pt modelId="{FA0C44E6-6872-403C-96D4-B7AAEE490D51}" type="sibTrans" cxnId="{96734E07-8DAA-4539-BA9D-B9F7BAC77C54}">
      <dgm:prSet/>
      <dgm:spPr/>
      <dgm:t>
        <a:bodyPr/>
        <a:lstStyle/>
        <a:p>
          <a:endParaRPr lang="en-US"/>
        </a:p>
      </dgm:t>
    </dgm:pt>
    <dgm:pt modelId="{414FB458-829C-4317-9EAE-E70AED826D49}" type="pres">
      <dgm:prSet presAssocID="{CF8A6C70-FCAC-4DE6-A3E0-0CA44B8D5410}" presName="root" presStyleCnt="0">
        <dgm:presLayoutVars>
          <dgm:dir/>
          <dgm:resizeHandles val="exact"/>
        </dgm:presLayoutVars>
      </dgm:prSet>
      <dgm:spPr/>
    </dgm:pt>
    <dgm:pt modelId="{313ECCB5-A630-44A5-90A9-54CF3F3A098D}" type="pres">
      <dgm:prSet presAssocID="{706C7D64-A73D-4341-B623-E87C6A1DC195}" presName="compNode" presStyleCnt="0"/>
      <dgm:spPr/>
    </dgm:pt>
    <dgm:pt modelId="{60B6E34E-5FC6-49CB-9FF8-7BDA002C346F}" type="pres">
      <dgm:prSet presAssocID="{706C7D64-A73D-4341-B623-E87C6A1DC195}" presName="bgRect" presStyleLbl="bgShp" presStyleIdx="0" presStyleCnt="3"/>
      <dgm:spPr/>
    </dgm:pt>
    <dgm:pt modelId="{BDEE609F-E12B-4FEB-A042-496FA7343DAE}" type="pres">
      <dgm:prSet presAssocID="{706C7D64-A73D-4341-B623-E87C6A1DC1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4E66532-5297-45BE-BE74-47C8D94D5709}" type="pres">
      <dgm:prSet presAssocID="{706C7D64-A73D-4341-B623-E87C6A1DC195}" presName="spaceRect" presStyleCnt="0"/>
      <dgm:spPr/>
    </dgm:pt>
    <dgm:pt modelId="{88021B64-AA8A-4B87-979F-71BC6FDEEE6E}" type="pres">
      <dgm:prSet presAssocID="{706C7D64-A73D-4341-B623-E87C6A1DC195}" presName="parTx" presStyleLbl="revTx" presStyleIdx="0" presStyleCnt="3">
        <dgm:presLayoutVars>
          <dgm:chMax val="0"/>
          <dgm:chPref val="0"/>
        </dgm:presLayoutVars>
      </dgm:prSet>
      <dgm:spPr/>
    </dgm:pt>
    <dgm:pt modelId="{2EF85CE5-24FE-4FDE-A50C-237E250C9950}" type="pres">
      <dgm:prSet presAssocID="{E0AE6C9C-5A6D-4477-A646-AA08891AFB62}" presName="sibTrans" presStyleCnt="0"/>
      <dgm:spPr/>
    </dgm:pt>
    <dgm:pt modelId="{04DA8FCC-EF9B-492B-9B9B-78AFA8B4A084}" type="pres">
      <dgm:prSet presAssocID="{5D8766C0-ABC0-4D3F-9C7D-EE2442E66347}" presName="compNode" presStyleCnt="0"/>
      <dgm:spPr/>
    </dgm:pt>
    <dgm:pt modelId="{B73932A9-8892-45D9-B0E3-D01BD3FD2300}" type="pres">
      <dgm:prSet presAssocID="{5D8766C0-ABC0-4D3F-9C7D-EE2442E66347}" presName="bgRect" presStyleLbl="bgShp" presStyleIdx="1" presStyleCnt="3"/>
      <dgm:spPr/>
    </dgm:pt>
    <dgm:pt modelId="{4684AC13-1D7C-4173-B059-B3F16269526D}" type="pres">
      <dgm:prSet presAssocID="{5D8766C0-ABC0-4D3F-9C7D-EE2442E663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D77542FD-D7BD-468B-AC7A-3B5669006FC7}" type="pres">
      <dgm:prSet presAssocID="{5D8766C0-ABC0-4D3F-9C7D-EE2442E66347}" presName="spaceRect" presStyleCnt="0"/>
      <dgm:spPr/>
    </dgm:pt>
    <dgm:pt modelId="{D79D4750-C8DF-4F77-8C8F-661430966746}" type="pres">
      <dgm:prSet presAssocID="{5D8766C0-ABC0-4D3F-9C7D-EE2442E66347}" presName="parTx" presStyleLbl="revTx" presStyleIdx="1" presStyleCnt="3">
        <dgm:presLayoutVars>
          <dgm:chMax val="0"/>
          <dgm:chPref val="0"/>
        </dgm:presLayoutVars>
      </dgm:prSet>
      <dgm:spPr/>
    </dgm:pt>
    <dgm:pt modelId="{5DFC4ADF-BEDD-499D-A932-397E36F3158B}" type="pres">
      <dgm:prSet presAssocID="{CAB3C1C2-1C5A-4BA1-B6FD-A19F4C0F057D}" presName="sibTrans" presStyleCnt="0"/>
      <dgm:spPr/>
    </dgm:pt>
    <dgm:pt modelId="{CE17AECC-7A5F-45C5-8A37-125A41916BFE}" type="pres">
      <dgm:prSet presAssocID="{6D089E99-F5F2-4199-A919-0C744F586D19}" presName="compNode" presStyleCnt="0"/>
      <dgm:spPr/>
    </dgm:pt>
    <dgm:pt modelId="{B2011AEC-2240-4C4B-BDAB-F9AC593E2C29}" type="pres">
      <dgm:prSet presAssocID="{6D089E99-F5F2-4199-A919-0C744F586D19}" presName="bgRect" presStyleLbl="bgShp" presStyleIdx="2" presStyleCnt="3"/>
      <dgm:spPr/>
    </dgm:pt>
    <dgm:pt modelId="{94F01CA7-9FE5-4320-933C-3C9FF182AAA6}" type="pres">
      <dgm:prSet presAssocID="{6D089E99-F5F2-4199-A919-0C744F586D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EE60AD14-E1E0-4197-925D-FE03738D9AA1}" type="pres">
      <dgm:prSet presAssocID="{6D089E99-F5F2-4199-A919-0C744F586D19}" presName="spaceRect" presStyleCnt="0"/>
      <dgm:spPr/>
    </dgm:pt>
    <dgm:pt modelId="{43D93FA0-3AA6-4ADC-8898-9BC139B5B77B}" type="pres">
      <dgm:prSet presAssocID="{6D089E99-F5F2-4199-A919-0C744F586D19}" presName="parTx" presStyleLbl="revTx" presStyleIdx="2" presStyleCnt="3">
        <dgm:presLayoutVars>
          <dgm:chMax val="0"/>
          <dgm:chPref val="0"/>
        </dgm:presLayoutVars>
      </dgm:prSet>
      <dgm:spPr/>
    </dgm:pt>
  </dgm:ptLst>
  <dgm:cxnLst>
    <dgm:cxn modelId="{96734E07-8DAA-4539-BA9D-B9F7BAC77C54}" srcId="{CF8A6C70-FCAC-4DE6-A3E0-0CA44B8D5410}" destId="{6D089E99-F5F2-4199-A919-0C744F586D19}" srcOrd="2" destOrd="0" parTransId="{6D2828C8-D651-451A-B166-F27DDA99923B}" sibTransId="{FA0C44E6-6872-403C-96D4-B7AAEE490D51}"/>
    <dgm:cxn modelId="{9D79DB0F-6001-4C00-B6AA-1D13E7A4A59E}" type="presOf" srcId="{6D089E99-F5F2-4199-A919-0C744F586D19}" destId="{43D93FA0-3AA6-4ADC-8898-9BC139B5B77B}" srcOrd="0" destOrd="0" presId="urn:microsoft.com/office/officeart/2018/2/layout/IconVerticalSolidList"/>
    <dgm:cxn modelId="{C13EF812-7ED8-49A9-B650-29044263D786}" srcId="{CF8A6C70-FCAC-4DE6-A3E0-0CA44B8D5410}" destId="{5D8766C0-ABC0-4D3F-9C7D-EE2442E66347}" srcOrd="1" destOrd="0" parTransId="{3AB770AC-C396-4410-B5E5-7C77A14B9470}" sibTransId="{CAB3C1C2-1C5A-4BA1-B6FD-A19F4C0F057D}"/>
    <dgm:cxn modelId="{9AD59120-E617-4828-845B-6FC71EFBE02F}" type="presOf" srcId="{CF8A6C70-FCAC-4DE6-A3E0-0CA44B8D5410}" destId="{414FB458-829C-4317-9EAE-E70AED826D49}" srcOrd="0" destOrd="0" presId="urn:microsoft.com/office/officeart/2018/2/layout/IconVerticalSolidList"/>
    <dgm:cxn modelId="{73E57647-9A8A-49FD-9210-5BA01353D96A}" type="presOf" srcId="{5D8766C0-ABC0-4D3F-9C7D-EE2442E66347}" destId="{D79D4750-C8DF-4F77-8C8F-661430966746}" srcOrd="0" destOrd="0" presId="urn:microsoft.com/office/officeart/2018/2/layout/IconVerticalSolidList"/>
    <dgm:cxn modelId="{EC20E44D-E64B-489A-9332-347D8362B544}" srcId="{CF8A6C70-FCAC-4DE6-A3E0-0CA44B8D5410}" destId="{706C7D64-A73D-4341-B623-E87C6A1DC195}" srcOrd="0" destOrd="0" parTransId="{627CBAA5-5DCF-405F-BBCF-6B8E187605C1}" sibTransId="{E0AE6C9C-5A6D-4477-A646-AA08891AFB62}"/>
    <dgm:cxn modelId="{21E64FE8-EC8F-407E-8993-12F597138624}" type="presOf" srcId="{706C7D64-A73D-4341-B623-E87C6A1DC195}" destId="{88021B64-AA8A-4B87-979F-71BC6FDEEE6E}" srcOrd="0" destOrd="0" presId="urn:microsoft.com/office/officeart/2018/2/layout/IconVerticalSolidList"/>
    <dgm:cxn modelId="{141BD4E0-EF33-4000-A462-7DA9C6D59117}" type="presParOf" srcId="{414FB458-829C-4317-9EAE-E70AED826D49}" destId="{313ECCB5-A630-44A5-90A9-54CF3F3A098D}" srcOrd="0" destOrd="0" presId="urn:microsoft.com/office/officeart/2018/2/layout/IconVerticalSolidList"/>
    <dgm:cxn modelId="{D03A2E0B-0CE5-4C77-88BB-8D22ACB335E3}" type="presParOf" srcId="{313ECCB5-A630-44A5-90A9-54CF3F3A098D}" destId="{60B6E34E-5FC6-49CB-9FF8-7BDA002C346F}" srcOrd="0" destOrd="0" presId="urn:microsoft.com/office/officeart/2018/2/layout/IconVerticalSolidList"/>
    <dgm:cxn modelId="{845D5884-82C5-4A0F-9E44-386EB67417DD}" type="presParOf" srcId="{313ECCB5-A630-44A5-90A9-54CF3F3A098D}" destId="{BDEE609F-E12B-4FEB-A042-496FA7343DAE}" srcOrd="1" destOrd="0" presId="urn:microsoft.com/office/officeart/2018/2/layout/IconVerticalSolidList"/>
    <dgm:cxn modelId="{66BED1A8-78A5-4B19-8DC7-FDDED5DD4E0E}" type="presParOf" srcId="{313ECCB5-A630-44A5-90A9-54CF3F3A098D}" destId="{94E66532-5297-45BE-BE74-47C8D94D5709}" srcOrd="2" destOrd="0" presId="urn:microsoft.com/office/officeart/2018/2/layout/IconVerticalSolidList"/>
    <dgm:cxn modelId="{4878F62E-2489-4591-BC88-E3D7AEA9D5EF}" type="presParOf" srcId="{313ECCB5-A630-44A5-90A9-54CF3F3A098D}" destId="{88021B64-AA8A-4B87-979F-71BC6FDEEE6E}" srcOrd="3" destOrd="0" presId="urn:microsoft.com/office/officeart/2018/2/layout/IconVerticalSolidList"/>
    <dgm:cxn modelId="{602D7E76-9C18-4FDC-97AF-92E05A65C614}" type="presParOf" srcId="{414FB458-829C-4317-9EAE-E70AED826D49}" destId="{2EF85CE5-24FE-4FDE-A50C-237E250C9950}" srcOrd="1" destOrd="0" presId="urn:microsoft.com/office/officeart/2018/2/layout/IconVerticalSolidList"/>
    <dgm:cxn modelId="{00D284EF-3172-476C-970F-4C5282991435}" type="presParOf" srcId="{414FB458-829C-4317-9EAE-E70AED826D49}" destId="{04DA8FCC-EF9B-492B-9B9B-78AFA8B4A084}" srcOrd="2" destOrd="0" presId="urn:microsoft.com/office/officeart/2018/2/layout/IconVerticalSolidList"/>
    <dgm:cxn modelId="{AAA8A4E8-D512-4417-89A7-D2964511CD0D}" type="presParOf" srcId="{04DA8FCC-EF9B-492B-9B9B-78AFA8B4A084}" destId="{B73932A9-8892-45D9-B0E3-D01BD3FD2300}" srcOrd="0" destOrd="0" presId="urn:microsoft.com/office/officeart/2018/2/layout/IconVerticalSolidList"/>
    <dgm:cxn modelId="{75C52D37-D7A9-4036-95DA-D416085EC69F}" type="presParOf" srcId="{04DA8FCC-EF9B-492B-9B9B-78AFA8B4A084}" destId="{4684AC13-1D7C-4173-B059-B3F16269526D}" srcOrd="1" destOrd="0" presId="urn:microsoft.com/office/officeart/2018/2/layout/IconVerticalSolidList"/>
    <dgm:cxn modelId="{730390EE-5F00-4A12-AC00-7F94CC241CCD}" type="presParOf" srcId="{04DA8FCC-EF9B-492B-9B9B-78AFA8B4A084}" destId="{D77542FD-D7BD-468B-AC7A-3B5669006FC7}" srcOrd="2" destOrd="0" presId="urn:microsoft.com/office/officeart/2018/2/layout/IconVerticalSolidList"/>
    <dgm:cxn modelId="{072FA55B-16AA-4526-9EDB-0EA3D2625FB0}" type="presParOf" srcId="{04DA8FCC-EF9B-492B-9B9B-78AFA8B4A084}" destId="{D79D4750-C8DF-4F77-8C8F-661430966746}" srcOrd="3" destOrd="0" presId="urn:microsoft.com/office/officeart/2018/2/layout/IconVerticalSolidList"/>
    <dgm:cxn modelId="{4EAC7A8D-E007-48BA-A33E-46875B6490BA}" type="presParOf" srcId="{414FB458-829C-4317-9EAE-E70AED826D49}" destId="{5DFC4ADF-BEDD-499D-A932-397E36F3158B}" srcOrd="3" destOrd="0" presId="urn:microsoft.com/office/officeart/2018/2/layout/IconVerticalSolidList"/>
    <dgm:cxn modelId="{357B4CA0-FB7D-40D7-89A1-B2F256A78423}" type="presParOf" srcId="{414FB458-829C-4317-9EAE-E70AED826D49}" destId="{CE17AECC-7A5F-45C5-8A37-125A41916BFE}" srcOrd="4" destOrd="0" presId="urn:microsoft.com/office/officeart/2018/2/layout/IconVerticalSolidList"/>
    <dgm:cxn modelId="{02E447E4-1455-4BE7-90BF-20EBDB04176E}" type="presParOf" srcId="{CE17AECC-7A5F-45C5-8A37-125A41916BFE}" destId="{B2011AEC-2240-4C4B-BDAB-F9AC593E2C29}" srcOrd="0" destOrd="0" presId="urn:microsoft.com/office/officeart/2018/2/layout/IconVerticalSolidList"/>
    <dgm:cxn modelId="{DAAA7503-F53B-4A69-BC2E-D37C9DCE512F}" type="presParOf" srcId="{CE17AECC-7A5F-45C5-8A37-125A41916BFE}" destId="{94F01CA7-9FE5-4320-933C-3C9FF182AAA6}" srcOrd="1" destOrd="0" presId="urn:microsoft.com/office/officeart/2018/2/layout/IconVerticalSolidList"/>
    <dgm:cxn modelId="{5237F324-0423-4559-AC1B-0670B9C591B4}" type="presParOf" srcId="{CE17AECC-7A5F-45C5-8A37-125A41916BFE}" destId="{EE60AD14-E1E0-4197-925D-FE03738D9AA1}" srcOrd="2" destOrd="0" presId="urn:microsoft.com/office/officeart/2018/2/layout/IconVerticalSolidList"/>
    <dgm:cxn modelId="{CF14C29F-0C4E-410A-818C-EBE8770360DD}" type="presParOf" srcId="{CE17AECC-7A5F-45C5-8A37-125A41916BFE}" destId="{43D93FA0-3AA6-4ADC-8898-9BC139B5B7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8C8734-3A5A-4A0B-84C2-69B333C36B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21205B-4C00-43D3-800F-1043E8733BDE}">
      <dgm:prSet/>
      <dgm:spPr/>
      <dgm:t>
        <a:bodyPr/>
        <a:lstStyle/>
        <a:p>
          <a:r>
            <a:rPr lang="en-US" b="1" dirty="0"/>
            <a:t>The EM algorithm is applicable in data clustering in machine learning.</a:t>
          </a:r>
        </a:p>
      </dgm:t>
    </dgm:pt>
    <dgm:pt modelId="{2D669C2C-4E46-428F-B6E9-C04ABA0B4DA5}" type="parTrans" cxnId="{1615B64C-E341-4ECB-A417-0A7E359094F5}">
      <dgm:prSet/>
      <dgm:spPr/>
      <dgm:t>
        <a:bodyPr/>
        <a:lstStyle/>
        <a:p>
          <a:endParaRPr lang="en-US"/>
        </a:p>
      </dgm:t>
    </dgm:pt>
    <dgm:pt modelId="{F63728C2-B8ED-4B8E-B00F-886207E1C322}" type="sibTrans" cxnId="{1615B64C-E341-4ECB-A417-0A7E359094F5}">
      <dgm:prSet/>
      <dgm:spPr/>
      <dgm:t>
        <a:bodyPr/>
        <a:lstStyle/>
        <a:p>
          <a:endParaRPr lang="en-US"/>
        </a:p>
      </dgm:t>
    </dgm:pt>
    <dgm:pt modelId="{A906013F-CDC9-4C20-8402-3B41D78C7900}">
      <dgm:prSet/>
      <dgm:spPr/>
      <dgm:t>
        <a:bodyPr/>
        <a:lstStyle/>
        <a:p>
          <a:r>
            <a:rPr lang="en-US" b="1" dirty="0"/>
            <a:t>It is often used in computer vision and NLP (Natural language processing).</a:t>
          </a:r>
        </a:p>
      </dgm:t>
    </dgm:pt>
    <dgm:pt modelId="{D07FFCE4-DF7A-4F89-8198-ED60C5E7DC28}" type="parTrans" cxnId="{43978085-08FB-4434-B5E9-7717CD6F7B0A}">
      <dgm:prSet/>
      <dgm:spPr/>
      <dgm:t>
        <a:bodyPr/>
        <a:lstStyle/>
        <a:p>
          <a:endParaRPr lang="en-US"/>
        </a:p>
      </dgm:t>
    </dgm:pt>
    <dgm:pt modelId="{5B3A6E82-7B48-4B7C-9A2A-75C9E9A210D1}" type="sibTrans" cxnId="{43978085-08FB-4434-B5E9-7717CD6F7B0A}">
      <dgm:prSet/>
      <dgm:spPr/>
      <dgm:t>
        <a:bodyPr/>
        <a:lstStyle/>
        <a:p>
          <a:endParaRPr lang="en-US"/>
        </a:p>
      </dgm:t>
    </dgm:pt>
    <dgm:pt modelId="{E7D1EE8D-E80F-4099-A9B4-B26BABB4694E}">
      <dgm:prSet/>
      <dgm:spPr/>
      <dgm:t>
        <a:bodyPr/>
        <a:lstStyle/>
        <a:p>
          <a:r>
            <a:rPr lang="en-US" b="1" dirty="0"/>
            <a:t>It is used to estimate the value of the parameter in mixed models such as the Gaussian Mixture Model and quantitative genetics.</a:t>
          </a:r>
        </a:p>
      </dgm:t>
    </dgm:pt>
    <dgm:pt modelId="{B9084A08-FCC4-4FE5-943D-F25E13C4DF3B}" type="parTrans" cxnId="{F0E9EA6D-3900-42EC-86BF-53713B9E8314}">
      <dgm:prSet/>
      <dgm:spPr/>
      <dgm:t>
        <a:bodyPr/>
        <a:lstStyle/>
        <a:p>
          <a:endParaRPr lang="en-US"/>
        </a:p>
      </dgm:t>
    </dgm:pt>
    <dgm:pt modelId="{AE21A6D3-C1A8-4F9B-9313-61FEB8ED72FA}" type="sibTrans" cxnId="{F0E9EA6D-3900-42EC-86BF-53713B9E8314}">
      <dgm:prSet/>
      <dgm:spPr/>
      <dgm:t>
        <a:bodyPr/>
        <a:lstStyle/>
        <a:p>
          <a:endParaRPr lang="en-US"/>
        </a:p>
      </dgm:t>
    </dgm:pt>
    <dgm:pt modelId="{790657D7-8839-4155-B566-6F05327FB090}">
      <dgm:prSet/>
      <dgm:spPr/>
      <dgm:t>
        <a:bodyPr/>
        <a:lstStyle/>
        <a:p>
          <a:r>
            <a:rPr lang="en-US" b="1" dirty="0"/>
            <a:t>It is also used in psychometrics for estimating item parameters and latent abilities of item response theory models.</a:t>
          </a:r>
        </a:p>
      </dgm:t>
    </dgm:pt>
    <dgm:pt modelId="{F92FAC13-9CC4-4313-8965-372408601285}" type="parTrans" cxnId="{C4FA2CBD-3A63-4CD6-A441-7BE71FB80B9E}">
      <dgm:prSet/>
      <dgm:spPr/>
      <dgm:t>
        <a:bodyPr/>
        <a:lstStyle/>
        <a:p>
          <a:endParaRPr lang="en-US"/>
        </a:p>
      </dgm:t>
    </dgm:pt>
    <dgm:pt modelId="{4513614E-AA84-454A-8888-CB5C7E55D70C}" type="sibTrans" cxnId="{C4FA2CBD-3A63-4CD6-A441-7BE71FB80B9E}">
      <dgm:prSet/>
      <dgm:spPr/>
      <dgm:t>
        <a:bodyPr/>
        <a:lstStyle/>
        <a:p>
          <a:endParaRPr lang="en-US"/>
        </a:p>
      </dgm:t>
    </dgm:pt>
    <dgm:pt modelId="{6658B008-875E-4253-8241-9CDD87B16913}">
      <dgm:prSet/>
      <dgm:spPr/>
      <dgm:t>
        <a:bodyPr/>
        <a:lstStyle/>
        <a:p>
          <a:r>
            <a:rPr lang="en-US" b="1" dirty="0"/>
            <a:t>It is also applicable in the medical and healthcare industry, such as in image reconstruction and structural engineering.</a:t>
          </a:r>
        </a:p>
      </dgm:t>
    </dgm:pt>
    <dgm:pt modelId="{AD34E244-78C8-4208-9A6E-6080006928FD}" type="parTrans" cxnId="{7CA87504-9FE2-4BAD-8D54-CF3EF214E026}">
      <dgm:prSet/>
      <dgm:spPr/>
      <dgm:t>
        <a:bodyPr/>
        <a:lstStyle/>
        <a:p>
          <a:endParaRPr lang="en-US"/>
        </a:p>
      </dgm:t>
    </dgm:pt>
    <dgm:pt modelId="{1E061431-F364-4CBA-81A4-29A0C6EC978F}" type="sibTrans" cxnId="{7CA87504-9FE2-4BAD-8D54-CF3EF214E026}">
      <dgm:prSet/>
      <dgm:spPr/>
      <dgm:t>
        <a:bodyPr/>
        <a:lstStyle/>
        <a:p>
          <a:endParaRPr lang="en-US"/>
        </a:p>
      </dgm:t>
    </dgm:pt>
    <dgm:pt modelId="{EAA39B74-91D5-4A63-9B68-7EC26DFCA1FD}">
      <dgm:prSet/>
      <dgm:spPr/>
      <dgm:t>
        <a:bodyPr/>
        <a:lstStyle/>
        <a:p>
          <a:r>
            <a:rPr lang="en-US" b="1" dirty="0"/>
            <a:t>It is used to determine the Gaussian density of a function. </a:t>
          </a:r>
        </a:p>
      </dgm:t>
    </dgm:pt>
    <dgm:pt modelId="{BBFA35D6-3EB0-4206-8484-B60DA8F11C51}" type="parTrans" cxnId="{6F9FD0C4-4E5A-47D8-ACE0-C04EED4688DE}">
      <dgm:prSet/>
      <dgm:spPr/>
      <dgm:t>
        <a:bodyPr/>
        <a:lstStyle/>
        <a:p>
          <a:endParaRPr lang="en-US"/>
        </a:p>
      </dgm:t>
    </dgm:pt>
    <dgm:pt modelId="{DDE1DDE2-19DB-4FA7-A1BB-8D4AE28A0209}" type="sibTrans" cxnId="{6F9FD0C4-4E5A-47D8-ACE0-C04EED4688DE}">
      <dgm:prSet/>
      <dgm:spPr/>
      <dgm:t>
        <a:bodyPr/>
        <a:lstStyle/>
        <a:p>
          <a:endParaRPr lang="en-US"/>
        </a:p>
      </dgm:t>
    </dgm:pt>
    <dgm:pt modelId="{239B7D7C-17EE-478F-AA69-62746AEF8538}" type="pres">
      <dgm:prSet presAssocID="{3B8C8734-3A5A-4A0B-84C2-69B333C36B39}" presName="root" presStyleCnt="0">
        <dgm:presLayoutVars>
          <dgm:dir/>
          <dgm:resizeHandles val="exact"/>
        </dgm:presLayoutVars>
      </dgm:prSet>
      <dgm:spPr/>
    </dgm:pt>
    <dgm:pt modelId="{E80C3BC6-C314-47F3-AD53-2FA7EEC02CD9}" type="pres">
      <dgm:prSet presAssocID="{C421205B-4C00-43D3-800F-1043E8733BDE}" presName="compNode" presStyleCnt="0"/>
      <dgm:spPr/>
    </dgm:pt>
    <dgm:pt modelId="{281ACF17-1940-4051-BB9D-7146D7112FB1}" type="pres">
      <dgm:prSet presAssocID="{C421205B-4C00-43D3-800F-1043E8733BDE}" presName="bgRect" presStyleLbl="bgShp" presStyleIdx="0" presStyleCnt="6"/>
      <dgm:spPr/>
    </dgm:pt>
    <dgm:pt modelId="{C1EB933D-5AF3-448E-9302-03F6899BEBBF}" type="pres">
      <dgm:prSet presAssocID="{C421205B-4C00-43D3-800F-1043E8733BD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7E60E02-AB6C-4155-AA1C-FE82F81488B7}" type="pres">
      <dgm:prSet presAssocID="{C421205B-4C00-43D3-800F-1043E8733BDE}" presName="spaceRect" presStyleCnt="0"/>
      <dgm:spPr/>
    </dgm:pt>
    <dgm:pt modelId="{239A9E80-F8B0-4547-9294-CDC9C643BCF7}" type="pres">
      <dgm:prSet presAssocID="{C421205B-4C00-43D3-800F-1043E8733BDE}" presName="parTx" presStyleLbl="revTx" presStyleIdx="0" presStyleCnt="6">
        <dgm:presLayoutVars>
          <dgm:chMax val="0"/>
          <dgm:chPref val="0"/>
        </dgm:presLayoutVars>
      </dgm:prSet>
      <dgm:spPr/>
    </dgm:pt>
    <dgm:pt modelId="{70D6D5E1-5914-4F82-BA87-6CA85EA99490}" type="pres">
      <dgm:prSet presAssocID="{F63728C2-B8ED-4B8E-B00F-886207E1C322}" presName="sibTrans" presStyleCnt="0"/>
      <dgm:spPr/>
    </dgm:pt>
    <dgm:pt modelId="{B1D7FD94-6A57-4CED-AD77-600C24A5CE8D}" type="pres">
      <dgm:prSet presAssocID="{A906013F-CDC9-4C20-8402-3B41D78C7900}" presName="compNode" presStyleCnt="0"/>
      <dgm:spPr/>
    </dgm:pt>
    <dgm:pt modelId="{4D95B75B-B255-4B27-835E-C3B951732A13}" type="pres">
      <dgm:prSet presAssocID="{A906013F-CDC9-4C20-8402-3B41D78C7900}" presName="bgRect" presStyleLbl="bgShp" presStyleIdx="1" presStyleCnt="6"/>
      <dgm:spPr/>
    </dgm:pt>
    <dgm:pt modelId="{7F6BFDD5-B068-443C-BF49-A57BE855173C}" type="pres">
      <dgm:prSet presAssocID="{A906013F-CDC9-4C20-8402-3B41D78C790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1FB275F-C554-4AB1-B2FF-D372654EDFF5}" type="pres">
      <dgm:prSet presAssocID="{A906013F-CDC9-4C20-8402-3B41D78C7900}" presName="spaceRect" presStyleCnt="0"/>
      <dgm:spPr/>
    </dgm:pt>
    <dgm:pt modelId="{66E3C3B2-7ACB-4480-BCD6-E501F9E5784E}" type="pres">
      <dgm:prSet presAssocID="{A906013F-CDC9-4C20-8402-3B41D78C7900}" presName="parTx" presStyleLbl="revTx" presStyleIdx="1" presStyleCnt="6">
        <dgm:presLayoutVars>
          <dgm:chMax val="0"/>
          <dgm:chPref val="0"/>
        </dgm:presLayoutVars>
      </dgm:prSet>
      <dgm:spPr/>
    </dgm:pt>
    <dgm:pt modelId="{D495BB9B-8832-47C1-B02E-7EA7B3760541}" type="pres">
      <dgm:prSet presAssocID="{5B3A6E82-7B48-4B7C-9A2A-75C9E9A210D1}" presName="sibTrans" presStyleCnt="0"/>
      <dgm:spPr/>
    </dgm:pt>
    <dgm:pt modelId="{7FF5EE8E-70F6-48C1-8F10-884C74D1145D}" type="pres">
      <dgm:prSet presAssocID="{E7D1EE8D-E80F-4099-A9B4-B26BABB4694E}" presName="compNode" presStyleCnt="0"/>
      <dgm:spPr/>
    </dgm:pt>
    <dgm:pt modelId="{25DC15DC-6A7B-40A2-A537-6BBA1ADC3805}" type="pres">
      <dgm:prSet presAssocID="{E7D1EE8D-E80F-4099-A9B4-B26BABB4694E}" presName="bgRect" presStyleLbl="bgShp" presStyleIdx="2" presStyleCnt="6"/>
      <dgm:spPr/>
    </dgm:pt>
    <dgm:pt modelId="{8AA156EC-7C74-4850-9818-C544F57F8331}" type="pres">
      <dgm:prSet presAssocID="{E7D1EE8D-E80F-4099-A9B4-B26BABB469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B8173C8C-F1A8-4773-BA4B-607DB25C30E5}" type="pres">
      <dgm:prSet presAssocID="{E7D1EE8D-E80F-4099-A9B4-B26BABB4694E}" presName="spaceRect" presStyleCnt="0"/>
      <dgm:spPr/>
    </dgm:pt>
    <dgm:pt modelId="{BDDE9042-9E3F-47C5-A043-561BD0266ADD}" type="pres">
      <dgm:prSet presAssocID="{E7D1EE8D-E80F-4099-A9B4-B26BABB4694E}" presName="parTx" presStyleLbl="revTx" presStyleIdx="2" presStyleCnt="6">
        <dgm:presLayoutVars>
          <dgm:chMax val="0"/>
          <dgm:chPref val="0"/>
        </dgm:presLayoutVars>
      </dgm:prSet>
      <dgm:spPr/>
    </dgm:pt>
    <dgm:pt modelId="{0D92B508-9F8E-4F53-A2B2-A98801D5DDF4}" type="pres">
      <dgm:prSet presAssocID="{AE21A6D3-C1A8-4F9B-9313-61FEB8ED72FA}" presName="sibTrans" presStyleCnt="0"/>
      <dgm:spPr/>
    </dgm:pt>
    <dgm:pt modelId="{D79DEEC5-AAE8-4296-A06D-106BF998EFC1}" type="pres">
      <dgm:prSet presAssocID="{790657D7-8839-4155-B566-6F05327FB090}" presName="compNode" presStyleCnt="0"/>
      <dgm:spPr/>
    </dgm:pt>
    <dgm:pt modelId="{BE2544B3-B6B1-4C23-844B-8FB5EF9E1135}" type="pres">
      <dgm:prSet presAssocID="{790657D7-8839-4155-B566-6F05327FB090}" presName="bgRect" presStyleLbl="bgShp" presStyleIdx="3" presStyleCnt="6"/>
      <dgm:spPr/>
    </dgm:pt>
    <dgm:pt modelId="{5AB0D4D7-7466-424F-9A4B-5FCBA1C3077A}" type="pres">
      <dgm:prSet presAssocID="{790657D7-8839-4155-B566-6F05327FB09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83CFEB2-B00E-492E-B58A-C5D2ADF70CFC}" type="pres">
      <dgm:prSet presAssocID="{790657D7-8839-4155-B566-6F05327FB090}" presName="spaceRect" presStyleCnt="0"/>
      <dgm:spPr/>
    </dgm:pt>
    <dgm:pt modelId="{BA1E795B-2627-4F9D-9D3A-5BD411B80801}" type="pres">
      <dgm:prSet presAssocID="{790657D7-8839-4155-B566-6F05327FB090}" presName="parTx" presStyleLbl="revTx" presStyleIdx="3" presStyleCnt="6">
        <dgm:presLayoutVars>
          <dgm:chMax val="0"/>
          <dgm:chPref val="0"/>
        </dgm:presLayoutVars>
      </dgm:prSet>
      <dgm:spPr/>
    </dgm:pt>
    <dgm:pt modelId="{7D5E3163-66DE-4B7E-997C-8E7906E43F95}" type="pres">
      <dgm:prSet presAssocID="{4513614E-AA84-454A-8888-CB5C7E55D70C}" presName="sibTrans" presStyleCnt="0"/>
      <dgm:spPr/>
    </dgm:pt>
    <dgm:pt modelId="{3760659D-2D8B-42A2-A584-A5F50B156620}" type="pres">
      <dgm:prSet presAssocID="{6658B008-875E-4253-8241-9CDD87B16913}" presName="compNode" presStyleCnt="0"/>
      <dgm:spPr/>
    </dgm:pt>
    <dgm:pt modelId="{9071CF8E-60C6-4D0D-9C07-86141666F0CE}" type="pres">
      <dgm:prSet presAssocID="{6658B008-875E-4253-8241-9CDD87B16913}" presName="bgRect" presStyleLbl="bgShp" presStyleIdx="4" presStyleCnt="6"/>
      <dgm:spPr/>
    </dgm:pt>
    <dgm:pt modelId="{0D50A481-B09E-4ACF-AB95-97AD47BA0D60}" type="pres">
      <dgm:prSet presAssocID="{6658B008-875E-4253-8241-9CDD87B1691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dozer"/>
        </a:ext>
      </dgm:extLst>
    </dgm:pt>
    <dgm:pt modelId="{90CB200D-9C61-4D08-9474-67927CCD7568}" type="pres">
      <dgm:prSet presAssocID="{6658B008-875E-4253-8241-9CDD87B16913}" presName="spaceRect" presStyleCnt="0"/>
      <dgm:spPr/>
    </dgm:pt>
    <dgm:pt modelId="{86E415DE-268D-4B99-B93B-DE5C6A4EB17C}" type="pres">
      <dgm:prSet presAssocID="{6658B008-875E-4253-8241-9CDD87B16913}" presName="parTx" presStyleLbl="revTx" presStyleIdx="4" presStyleCnt="6">
        <dgm:presLayoutVars>
          <dgm:chMax val="0"/>
          <dgm:chPref val="0"/>
        </dgm:presLayoutVars>
      </dgm:prSet>
      <dgm:spPr/>
    </dgm:pt>
    <dgm:pt modelId="{F8236EB8-805F-4C7C-90BF-B6D3CE1E3634}" type="pres">
      <dgm:prSet presAssocID="{1E061431-F364-4CBA-81A4-29A0C6EC978F}" presName="sibTrans" presStyleCnt="0"/>
      <dgm:spPr/>
    </dgm:pt>
    <dgm:pt modelId="{810000EF-5148-4DF5-9DFD-7C2C580E64BE}" type="pres">
      <dgm:prSet presAssocID="{EAA39B74-91D5-4A63-9B68-7EC26DFCA1FD}" presName="compNode" presStyleCnt="0"/>
      <dgm:spPr/>
    </dgm:pt>
    <dgm:pt modelId="{286E2C5A-C947-4C43-8893-4BC316805A0D}" type="pres">
      <dgm:prSet presAssocID="{EAA39B74-91D5-4A63-9B68-7EC26DFCA1FD}" presName="bgRect" presStyleLbl="bgShp" presStyleIdx="5" presStyleCnt="6"/>
      <dgm:spPr/>
    </dgm:pt>
    <dgm:pt modelId="{3AF923A8-33BF-448B-A434-DDD5F65B4F5A}" type="pres">
      <dgm:prSet presAssocID="{EAA39B74-91D5-4A63-9B68-7EC26DFCA1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EEC66858-36AA-4E5A-9A6B-ADD319A329E9}" type="pres">
      <dgm:prSet presAssocID="{EAA39B74-91D5-4A63-9B68-7EC26DFCA1FD}" presName="spaceRect" presStyleCnt="0"/>
      <dgm:spPr/>
    </dgm:pt>
    <dgm:pt modelId="{8CEFD004-3CFD-4602-A086-ADE58CC25373}" type="pres">
      <dgm:prSet presAssocID="{EAA39B74-91D5-4A63-9B68-7EC26DFCA1FD}" presName="parTx" presStyleLbl="revTx" presStyleIdx="5" presStyleCnt="6">
        <dgm:presLayoutVars>
          <dgm:chMax val="0"/>
          <dgm:chPref val="0"/>
        </dgm:presLayoutVars>
      </dgm:prSet>
      <dgm:spPr/>
    </dgm:pt>
  </dgm:ptLst>
  <dgm:cxnLst>
    <dgm:cxn modelId="{7CA87504-9FE2-4BAD-8D54-CF3EF214E026}" srcId="{3B8C8734-3A5A-4A0B-84C2-69B333C36B39}" destId="{6658B008-875E-4253-8241-9CDD87B16913}" srcOrd="4" destOrd="0" parTransId="{AD34E244-78C8-4208-9A6E-6080006928FD}" sibTransId="{1E061431-F364-4CBA-81A4-29A0C6EC978F}"/>
    <dgm:cxn modelId="{0D268D3B-DC48-4357-A0AE-E102F7944811}" type="presOf" srcId="{A906013F-CDC9-4C20-8402-3B41D78C7900}" destId="{66E3C3B2-7ACB-4480-BCD6-E501F9E5784E}" srcOrd="0" destOrd="0" presId="urn:microsoft.com/office/officeart/2018/2/layout/IconVerticalSolidList"/>
    <dgm:cxn modelId="{1615B64C-E341-4ECB-A417-0A7E359094F5}" srcId="{3B8C8734-3A5A-4A0B-84C2-69B333C36B39}" destId="{C421205B-4C00-43D3-800F-1043E8733BDE}" srcOrd="0" destOrd="0" parTransId="{2D669C2C-4E46-428F-B6E9-C04ABA0B4DA5}" sibTransId="{F63728C2-B8ED-4B8E-B00F-886207E1C322}"/>
    <dgm:cxn modelId="{F0E9EA6D-3900-42EC-86BF-53713B9E8314}" srcId="{3B8C8734-3A5A-4A0B-84C2-69B333C36B39}" destId="{E7D1EE8D-E80F-4099-A9B4-B26BABB4694E}" srcOrd="2" destOrd="0" parTransId="{B9084A08-FCC4-4FE5-943D-F25E13C4DF3B}" sibTransId="{AE21A6D3-C1A8-4F9B-9313-61FEB8ED72FA}"/>
    <dgm:cxn modelId="{C98AF673-F26D-4FBF-B75B-669889780DE2}" type="presOf" srcId="{790657D7-8839-4155-B566-6F05327FB090}" destId="{BA1E795B-2627-4F9D-9D3A-5BD411B80801}" srcOrd="0" destOrd="0" presId="urn:microsoft.com/office/officeart/2018/2/layout/IconVerticalSolidList"/>
    <dgm:cxn modelId="{1DAC0C79-3B7D-40D2-918D-660303085855}" type="presOf" srcId="{3B8C8734-3A5A-4A0B-84C2-69B333C36B39}" destId="{239B7D7C-17EE-478F-AA69-62746AEF8538}" srcOrd="0" destOrd="0" presId="urn:microsoft.com/office/officeart/2018/2/layout/IconVerticalSolidList"/>
    <dgm:cxn modelId="{601C407F-9867-44E0-A0F5-AD67C7C0F783}" type="presOf" srcId="{C421205B-4C00-43D3-800F-1043E8733BDE}" destId="{239A9E80-F8B0-4547-9294-CDC9C643BCF7}" srcOrd="0" destOrd="0" presId="urn:microsoft.com/office/officeart/2018/2/layout/IconVerticalSolidList"/>
    <dgm:cxn modelId="{43978085-08FB-4434-B5E9-7717CD6F7B0A}" srcId="{3B8C8734-3A5A-4A0B-84C2-69B333C36B39}" destId="{A906013F-CDC9-4C20-8402-3B41D78C7900}" srcOrd="1" destOrd="0" parTransId="{D07FFCE4-DF7A-4F89-8198-ED60C5E7DC28}" sibTransId="{5B3A6E82-7B48-4B7C-9A2A-75C9E9A210D1}"/>
    <dgm:cxn modelId="{C4FA2CBD-3A63-4CD6-A441-7BE71FB80B9E}" srcId="{3B8C8734-3A5A-4A0B-84C2-69B333C36B39}" destId="{790657D7-8839-4155-B566-6F05327FB090}" srcOrd="3" destOrd="0" parTransId="{F92FAC13-9CC4-4313-8965-372408601285}" sibTransId="{4513614E-AA84-454A-8888-CB5C7E55D70C}"/>
    <dgm:cxn modelId="{18BF8EBE-6DD0-4AFA-B074-2C6A52C57C3D}" type="presOf" srcId="{E7D1EE8D-E80F-4099-A9B4-B26BABB4694E}" destId="{BDDE9042-9E3F-47C5-A043-561BD0266ADD}" srcOrd="0" destOrd="0" presId="urn:microsoft.com/office/officeart/2018/2/layout/IconVerticalSolidList"/>
    <dgm:cxn modelId="{6F9FD0C4-4E5A-47D8-ACE0-C04EED4688DE}" srcId="{3B8C8734-3A5A-4A0B-84C2-69B333C36B39}" destId="{EAA39B74-91D5-4A63-9B68-7EC26DFCA1FD}" srcOrd="5" destOrd="0" parTransId="{BBFA35D6-3EB0-4206-8484-B60DA8F11C51}" sibTransId="{DDE1DDE2-19DB-4FA7-A1BB-8D4AE28A0209}"/>
    <dgm:cxn modelId="{A1F3BAF1-2569-49FC-BFCD-7B795F8D0113}" type="presOf" srcId="{6658B008-875E-4253-8241-9CDD87B16913}" destId="{86E415DE-268D-4B99-B93B-DE5C6A4EB17C}" srcOrd="0" destOrd="0" presId="urn:microsoft.com/office/officeart/2018/2/layout/IconVerticalSolidList"/>
    <dgm:cxn modelId="{3D806EFA-6A8E-45CD-A64F-D80C11F7389C}" type="presOf" srcId="{EAA39B74-91D5-4A63-9B68-7EC26DFCA1FD}" destId="{8CEFD004-3CFD-4602-A086-ADE58CC25373}" srcOrd="0" destOrd="0" presId="urn:microsoft.com/office/officeart/2018/2/layout/IconVerticalSolidList"/>
    <dgm:cxn modelId="{464D7567-E732-4973-966D-62C84A06C613}" type="presParOf" srcId="{239B7D7C-17EE-478F-AA69-62746AEF8538}" destId="{E80C3BC6-C314-47F3-AD53-2FA7EEC02CD9}" srcOrd="0" destOrd="0" presId="urn:microsoft.com/office/officeart/2018/2/layout/IconVerticalSolidList"/>
    <dgm:cxn modelId="{D801327F-40D8-40CC-8F06-C7BC97512CFC}" type="presParOf" srcId="{E80C3BC6-C314-47F3-AD53-2FA7EEC02CD9}" destId="{281ACF17-1940-4051-BB9D-7146D7112FB1}" srcOrd="0" destOrd="0" presId="urn:microsoft.com/office/officeart/2018/2/layout/IconVerticalSolidList"/>
    <dgm:cxn modelId="{0A1C2931-9ECD-480A-A64D-AA9766E4311D}" type="presParOf" srcId="{E80C3BC6-C314-47F3-AD53-2FA7EEC02CD9}" destId="{C1EB933D-5AF3-448E-9302-03F6899BEBBF}" srcOrd="1" destOrd="0" presId="urn:microsoft.com/office/officeart/2018/2/layout/IconVerticalSolidList"/>
    <dgm:cxn modelId="{7587DB4A-1FC3-4FEF-910A-380A0E5E84C5}" type="presParOf" srcId="{E80C3BC6-C314-47F3-AD53-2FA7EEC02CD9}" destId="{A7E60E02-AB6C-4155-AA1C-FE82F81488B7}" srcOrd="2" destOrd="0" presId="urn:microsoft.com/office/officeart/2018/2/layout/IconVerticalSolidList"/>
    <dgm:cxn modelId="{2B5364BE-B5E7-4099-A6BE-F635E3A15D4A}" type="presParOf" srcId="{E80C3BC6-C314-47F3-AD53-2FA7EEC02CD9}" destId="{239A9E80-F8B0-4547-9294-CDC9C643BCF7}" srcOrd="3" destOrd="0" presId="urn:microsoft.com/office/officeart/2018/2/layout/IconVerticalSolidList"/>
    <dgm:cxn modelId="{BE0A2252-E3A4-49F1-B630-44EB015BB452}" type="presParOf" srcId="{239B7D7C-17EE-478F-AA69-62746AEF8538}" destId="{70D6D5E1-5914-4F82-BA87-6CA85EA99490}" srcOrd="1" destOrd="0" presId="urn:microsoft.com/office/officeart/2018/2/layout/IconVerticalSolidList"/>
    <dgm:cxn modelId="{61C30BAA-0759-4D52-B489-D04FEB400AE3}" type="presParOf" srcId="{239B7D7C-17EE-478F-AA69-62746AEF8538}" destId="{B1D7FD94-6A57-4CED-AD77-600C24A5CE8D}" srcOrd="2" destOrd="0" presId="urn:microsoft.com/office/officeart/2018/2/layout/IconVerticalSolidList"/>
    <dgm:cxn modelId="{BD7A7B05-5D8E-4114-BE0E-52556E5722DD}" type="presParOf" srcId="{B1D7FD94-6A57-4CED-AD77-600C24A5CE8D}" destId="{4D95B75B-B255-4B27-835E-C3B951732A13}" srcOrd="0" destOrd="0" presId="urn:microsoft.com/office/officeart/2018/2/layout/IconVerticalSolidList"/>
    <dgm:cxn modelId="{E886F3A1-3CC5-470E-9C67-E133AC88DACF}" type="presParOf" srcId="{B1D7FD94-6A57-4CED-AD77-600C24A5CE8D}" destId="{7F6BFDD5-B068-443C-BF49-A57BE855173C}" srcOrd="1" destOrd="0" presId="urn:microsoft.com/office/officeart/2018/2/layout/IconVerticalSolidList"/>
    <dgm:cxn modelId="{14E46769-9481-4152-8244-70AE22868AE0}" type="presParOf" srcId="{B1D7FD94-6A57-4CED-AD77-600C24A5CE8D}" destId="{51FB275F-C554-4AB1-B2FF-D372654EDFF5}" srcOrd="2" destOrd="0" presId="urn:microsoft.com/office/officeart/2018/2/layout/IconVerticalSolidList"/>
    <dgm:cxn modelId="{4AACAC3E-9531-49B4-BF80-5D4B72EBADD2}" type="presParOf" srcId="{B1D7FD94-6A57-4CED-AD77-600C24A5CE8D}" destId="{66E3C3B2-7ACB-4480-BCD6-E501F9E5784E}" srcOrd="3" destOrd="0" presId="urn:microsoft.com/office/officeart/2018/2/layout/IconVerticalSolidList"/>
    <dgm:cxn modelId="{540B36EF-AA7A-419D-B9BA-BD2C156B46BA}" type="presParOf" srcId="{239B7D7C-17EE-478F-AA69-62746AEF8538}" destId="{D495BB9B-8832-47C1-B02E-7EA7B3760541}" srcOrd="3" destOrd="0" presId="urn:microsoft.com/office/officeart/2018/2/layout/IconVerticalSolidList"/>
    <dgm:cxn modelId="{2D0D3DD4-5A0F-4C78-B00A-0B612253A0E9}" type="presParOf" srcId="{239B7D7C-17EE-478F-AA69-62746AEF8538}" destId="{7FF5EE8E-70F6-48C1-8F10-884C74D1145D}" srcOrd="4" destOrd="0" presId="urn:microsoft.com/office/officeart/2018/2/layout/IconVerticalSolidList"/>
    <dgm:cxn modelId="{83DC03BF-13A4-4984-8877-535C4C969375}" type="presParOf" srcId="{7FF5EE8E-70F6-48C1-8F10-884C74D1145D}" destId="{25DC15DC-6A7B-40A2-A537-6BBA1ADC3805}" srcOrd="0" destOrd="0" presId="urn:microsoft.com/office/officeart/2018/2/layout/IconVerticalSolidList"/>
    <dgm:cxn modelId="{F651F0D8-0546-40CD-A611-1884C1D6C59C}" type="presParOf" srcId="{7FF5EE8E-70F6-48C1-8F10-884C74D1145D}" destId="{8AA156EC-7C74-4850-9818-C544F57F8331}" srcOrd="1" destOrd="0" presId="urn:microsoft.com/office/officeart/2018/2/layout/IconVerticalSolidList"/>
    <dgm:cxn modelId="{40BE19EB-E085-4FEF-B6A7-B0082F5427EE}" type="presParOf" srcId="{7FF5EE8E-70F6-48C1-8F10-884C74D1145D}" destId="{B8173C8C-F1A8-4773-BA4B-607DB25C30E5}" srcOrd="2" destOrd="0" presId="urn:microsoft.com/office/officeart/2018/2/layout/IconVerticalSolidList"/>
    <dgm:cxn modelId="{2A8682C0-5534-4C66-9358-EAB5C2D750F2}" type="presParOf" srcId="{7FF5EE8E-70F6-48C1-8F10-884C74D1145D}" destId="{BDDE9042-9E3F-47C5-A043-561BD0266ADD}" srcOrd="3" destOrd="0" presId="urn:microsoft.com/office/officeart/2018/2/layout/IconVerticalSolidList"/>
    <dgm:cxn modelId="{48F57709-D2BB-45BB-958A-F64D4790608A}" type="presParOf" srcId="{239B7D7C-17EE-478F-AA69-62746AEF8538}" destId="{0D92B508-9F8E-4F53-A2B2-A98801D5DDF4}" srcOrd="5" destOrd="0" presId="urn:microsoft.com/office/officeart/2018/2/layout/IconVerticalSolidList"/>
    <dgm:cxn modelId="{5C6FC0F7-3D1A-477E-9B56-1CA52E00F18E}" type="presParOf" srcId="{239B7D7C-17EE-478F-AA69-62746AEF8538}" destId="{D79DEEC5-AAE8-4296-A06D-106BF998EFC1}" srcOrd="6" destOrd="0" presId="urn:microsoft.com/office/officeart/2018/2/layout/IconVerticalSolidList"/>
    <dgm:cxn modelId="{5FA6590B-B7CD-4C27-97FA-3B7CF5590FCE}" type="presParOf" srcId="{D79DEEC5-AAE8-4296-A06D-106BF998EFC1}" destId="{BE2544B3-B6B1-4C23-844B-8FB5EF9E1135}" srcOrd="0" destOrd="0" presId="urn:microsoft.com/office/officeart/2018/2/layout/IconVerticalSolidList"/>
    <dgm:cxn modelId="{D8EC713E-6886-4EEB-8247-5D0F805E21F6}" type="presParOf" srcId="{D79DEEC5-AAE8-4296-A06D-106BF998EFC1}" destId="{5AB0D4D7-7466-424F-9A4B-5FCBA1C3077A}" srcOrd="1" destOrd="0" presId="urn:microsoft.com/office/officeart/2018/2/layout/IconVerticalSolidList"/>
    <dgm:cxn modelId="{A7FA80F8-4336-467D-9B41-1B9B25ECD071}" type="presParOf" srcId="{D79DEEC5-AAE8-4296-A06D-106BF998EFC1}" destId="{C83CFEB2-B00E-492E-B58A-C5D2ADF70CFC}" srcOrd="2" destOrd="0" presId="urn:microsoft.com/office/officeart/2018/2/layout/IconVerticalSolidList"/>
    <dgm:cxn modelId="{6099F148-B40C-492A-829B-606C0D7391F6}" type="presParOf" srcId="{D79DEEC5-AAE8-4296-A06D-106BF998EFC1}" destId="{BA1E795B-2627-4F9D-9D3A-5BD411B80801}" srcOrd="3" destOrd="0" presId="urn:microsoft.com/office/officeart/2018/2/layout/IconVerticalSolidList"/>
    <dgm:cxn modelId="{53B164F3-D9AA-4642-8608-6723E31A2372}" type="presParOf" srcId="{239B7D7C-17EE-478F-AA69-62746AEF8538}" destId="{7D5E3163-66DE-4B7E-997C-8E7906E43F95}" srcOrd="7" destOrd="0" presId="urn:microsoft.com/office/officeart/2018/2/layout/IconVerticalSolidList"/>
    <dgm:cxn modelId="{CA85102F-7A72-4821-A235-74C61B5539EA}" type="presParOf" srcId="{239B7D7C-17EE-478F-AA69-62746AEF8538}" destId="{3760659D-2D8B-42A2-A584-A5F50B156620}" srcOrd="8" destOrd="0" presId="urn:microsoft.com/office/officeart/2018/2/layout/IconVerticalSolidList"/>
    <dgm:cxn modelId="{BA73B29B-75D9-4E0A-AEC3-94766CC6801A}" type="presParOf" srcId="{3760659D-2D8B-42A2-A584-A5F50B156620}" destId="{9071CF8E-60C6-4D0D-9C07-86141666F0CE}" srcOrd="0" destOrd="0" presId="urn:microsoft.com/office/officeart/2018/2/layout/IconVerticalSolidList"/>
    <dgm:cxn modelId="{73884406-089E-4F9A-B3DF-1B368F4336AA}" type="presParOf" srcId="{3760659D-2D8B-42A2-A584-A5F50B156620}" destId="{0D50A481-B09E-4ACF-AB95-97AD47BA0D60}" srcOrd="1" destOrd="0" presId="urn:microsoft.com/office/officeart/2018/2/layout/IconVerticalSolidList"/>
    <dgm:cxn modelId="{D6B54882-13BC-4F55-97F2-9ABB17742C0A}" type="presParOf" srcId="{3760659D-2D8B-42A2-A584-A5F50B156620}" destId="{90CB200D-9C61-4D08-9474-67927CCD7568}" srcOrd="2" destOrd="0" presId="urn:microsoft.com/office/officeart/2018/2/layout/IconVerticalSolidList"/>
    <dgm:cxn modelId="{ECF00FC2-9888-48DF-96AB-50C9106B7C23}" type="presParOf" srcId="{3760659D-2D8B-42A2-A584-A5F50B156620}" destId="{86E415DE-268D-4B99-B93B-DE5C6A4EB17C}" srcOrd="3" destOrd="0" presId="urn:microsoft.com/office/officeart/2018/2/layout/IconVerticalSolidList"/>
    <dgm:cxn modelId="{91A8094D-19CE-4D25-A6B3-B1BA4C7620FA}" type="presParOf" srcId="{239B7D7C-17EE-478F-AA69-62746AEF8538}" destId="{F8236EB8-805F-4C7C-90BF-B6D3CE1E3634}" srcOrd="9" destOrd="0" presId="urn:microsoft.com/office/officeart/2018/2/layout/IconVerticalSolidList"/>
    <dgm:cxn modelId="{4F8EAEA1-F3CA-4150-B477-285E2EBCD2F5}" type="presParOf" srcId="{239B7D7C-17EE-478F-AA69-62746AEF8538}" destId="{810000EF-5148-4DF5-9DFD-7C2C580E64BE}" srcOrd="10" destOrd="0" presId="urn:microsoft.com/office/officeart/2018/2/layout/IconVerticalSolidList"/>
    <dgm:cxn modelId="{10487141-DDCC-4B6A-89E7-E8FB5B712F54}" type="presParOf" srcId="{810000EF-5148-4DF5-9DFD-7C2C580E64BE}" destId="{286E2C5A-C947-4C43-8893-4BC316805A0D}" srcOrd="0" destOrd="0" presId="urn:microsoft.com/office/officeart/2018/2/layout/IconVerticalSolidList"/>
    <dgm:cxn modelId="{34FDE94E-0483-4B39-A9EB-419C58467396}" type="presParOf" srcId="{810000EF-5148-4DF5-9DFD-7C2C580E64BE}" destId="{3AF923A8-33BF-448B-A434-DDD5F65B4F5A}" srcOrd="1" destOrd="0" presId="urn:microsoft.com/office/officeart/2018/2/layout/IconVerticalSolidList"/>
    <dgm:cxn modelId="{992DFA0C-2B25-4B9C-88E5-56085BEEC3D4}" type="presParOf" srcId="{810000EF-5148-4DF5-9DFD-7C2C580E64BE}" destId="{EEC66858-36AA-4E5A-9A6B-ADD319A329E9}" srcOrd="2" destOrd="0" presId="urn:microsoft.com/office/officeart/2018/2/layout/IconVerticalSolidList"/>
    <dgm:cxn modelId="{FD1B6536-FC01-4A05-8E5A-C217F94D22B6}" type="presParOf" srcId="{810000EF-5148-4DF5-9DFD-7C2C580E64BE}" destId="{8CEFD004-3CFD-4602-A086-ADE58CC253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3D5CE6-4800-42BC-868E-E55B59BC47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99322E-27D3-48C1-85F7-4182A627A1F3}">
      <dgm:prSet/>
      <dgm:spPr/>
      <dgm:t>
        <a:bodyPr/>
        <a:lstStyle/>
        <a:p>
          <a:r>
            <a:rPr lang="en-US" b="1" baseline="0"/>
            <a:t>It is very easy to implement the first two basic steps of the EM algorithm in various machine learning problems, which are E-step and M- step.</a:t>
          </a:r>
          <a:endParaRPr lang="en-US"/>
        </a:p>
      </dgm:t>
    </dgm:pt>
    <dgm:pt modelId="{52CD0573-C902-4D84-88CA-4A2B4E429D3D}" type="parTrans" cxnId="{22284FEF-FC8C-45F5-8720-FBAB6B8B6B95}">
      <dgm:prSet/>
      <dgm:spPr/>
      <dgm:t>
        <a:bodyPr/>
        <a:lstStyle/>
        <a:p>
          <a:endParaRPr lang="en-US"/>
        </a:p>
      </dgm:t>
    </dgm:pt>
    <dgm:pt modelId="{118000A0-439E-424B-B085-F70DB646C669}" type="sibTrans" cxnId="{22284FEF-FC8C-45F5-8720-FBAB6B8B6B95}">
      <dgm:prSet/>
      <dgm:spPr/>
      <dgm:t>
        <a:bodyPr/>
        <a:lstStyle/>
        <a:p>
          <a:endParaRPr lang="en-US"/>
        </a:p>
      </dgm:t>
    </dgm:pt>
    <dgm:pt modelId="{73D29776-A0EA-4DB9-8903-04C732BCF54C}">
      <dgm:prSet/>
      <dgm:spPr/>
      <dgm:t>
        <a:bodyPr/>
        <a:lstStyle/>
        <a:p>
          <a:r>
            <a:rPr lang="en-US" b="1" baseline="0"/>
            <a:t>It is mostly guaranteed that likelihood will enhance after each iteration.</a:t>
          </a:r>
          <a:endParaRPr lang="en-US"/>
        </a:p>
      </dgm:t>
    </dgm:pt>
    <dgm:pt modelId="{8ADBB273-C475-41E7-916A-A8015D0DFBCB}" type="parTrans" cxnId="{91113CC7-08F1-4F0F-B3AA-0CDD5CF80E59}">
      <dgm:prSet/>
      <dgm:spPr/>
      <dgm:t>
        <a:bodyPr/>
        <a:lstStyle/>
        <a:p>
          <a:endParaRPr lang="en-US"/>
        </a:p>
      </dgm:t>
    </dgm:pt>
    <dgm:pt modelId="{3D28D5F7-FD63-49ED-A779-162BA5CACE6F}" type="sibTrans" cxnId="{91113CC7-08F1-4F0F-B3AA-0CDD5CF80E59}">
      <dgm:prSet/>
      <dgm:spPr/>
      <dgm:t>
        <a:bodyPr/>
        <a:lstStyle/>
        <a:p>
          <a:endParaRPr lang="en-US"/>
        </a:p>
      </dgm:t>
    </dgm:pt>
    <dgm:pt modelId="{2873D76E-0D81-4E21-81F3-227C76966F4E}">
      <dgm:prSet/>
      <dgm:spPr/>
      <dgm:t>
        <a:bodyPr/>
        <a:lstStyle/>
        <a:p>
          <a:r>
            <a:rPr lang="en-US" b="1" baseline="0"/>
            <a:t>It often generates a solution for the M-step in the closed form.</a:t>
          </a:r>
          <a:endParaRPr lang="en-US"/>
        </a:p>
      </dgm:t>
    </dgm:pt>
    <dgm:pt modelId="{7AA3A0FF-4432-41A7-A25E-49C65636EBB9}" type="parTrans" cxnId="{49C24F4B-6720-4843-924B-19572FE3D9D6}">
      <dgm:prSet/>
      <dgm:spPr/>
      <dgm:t>
        <a:bodyPr/>
        <a:lstStyle/>
        <a:p>
          <a:endParaRPr lang="en-US"/>
        </a:p>
      </dgm:t>
    </dgm:pt>
    <dgm:pt modelId="{5AEBF0C0-4C0B-4DEE-9981-9754D2AECBA2}" type="sibTrans" cxnId="{49C24F4B-6720-4843-924B-19572FE3D9D6}">
      <dgm:prSet/>
      <dgm:spPr/>
      <dgm:t>
        <a:bodyPr/>
        <a:lstStyle/>
        <a:p>
          <a:endParaRPr lang="en-US"/>
        </a:p>
      </dgm:t>
    </dgm:pt>
    <dgm:pt modelId="{D5D560F9-B7B2-4A97-A5D2-EDEA7268641D}" type="pres">
      <dgm:prSet presAssocID="{8D3D5CE6-4800-42BC-868E-E55B59BC47E0}" presName="root" presStyleCnt="0">
        <dgm:presLayoutVars>
          <dgm:dir/>
          <dgm:resizeHandles val="exact"/>
        </dgm:presLayoutVars>
      </dgm:prSet>
      <dgm:spPr/>
    </dgm:pt>
    <dgm:pt modelId="{97F23FF9-F673-4771-982F-D30B769C37BC}" type="pres">
      <dgm:prSet presAssocID="{0999322E-27D3-48C1-85F7-4182A627A1F3}" presName="compNode" presStyleCnt="0"/>
      <dgm:spPr/>
    </dgm:pt>
    <dgm:pt modelId="{80853D96-A044-47CF-99D5-E08A47B86522}" type="pres">
      <dgm:prSet presAssocID="{0999322E-27D3-48C1-85F7-4182A627A1F3}" presName="bgRect" presStyleLbl="bgShp" presStyleIdx="0" presStyleCnt="3"/>
      <dgm:spPr/>
    </dgm:pt>
    <dgm:pt modelId="{0374151B-3EB5-4BE5-8E57-37BF87915B09}" type="pres">
      <dgm:prSet presAssocID="{0999322E-27D3-48C1-85F7-4182A627A1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31012E9-468B-49D2-AD22-533FC8C60CF0}" type="pres">
      <dgm:prSet presAssocID="{0999322E-27D3-48C1-85F7-4182A627A1F3}" presName="spaceRect" presStyleCnt="0"/>
      <dgm:spPr/>
    </dgm:pt>
    <dgm:pt modelId="{12C4DE8A-8530-4027-A2D0-0BF9E23CF3F3}" type="pres">
      <dgm:prSet presAssocID="{0999322E-27D3-48C1-85F7-4182A627A1F3}" presName="parTx" presStyleLbl="revTx" presStyleIdx="0" presStyleCnt="3">
        <dgm:presLayoutVars>
          <dgm:chMax val="0"/>
          <dgm:chPref val="0"/>
        </dgm:presLayoutVars>
      </dgm:prSet>
      <dgm:spPr/>
    </dgm:pt>
    <dgm:pt modelId="{4C1405D7-6E38-4A52-8648-A24F1104DF16}" type="pres">
      <dgm:prSet presAssocID="{118000A0-439E-424B-B085-F70DB646C669}" presName="sibTrans" presStyleCnt="0"/>
      <dgm:spPr/>
    </dgm:pt>
    <dgm:pt modelId="{76623FF2-E53F-4823-957B-FC33868F61E8}" type="pres">
      <dgm:prSet presAssocID="{73D29776-A0EA-4DB9-8903-04C732BCF54C}" presName="compNode" presStyleCnt="0"/>
      <dgm:spPr/>
    </dgm:pt>
    <dgm:pt modelId="{C18DFBC2-4DD3-46CC-BB14-C00D9E0C1170}" type="pres">
      <dgm:prSet presAssocID="{73D29776-A0EA-4DB9-8903-04C732BCF54C}" presName="bgRect" presStyleLbl="bgShp" presStyleIdx="1" presStyleCnt="3"/>
      <dgm:spPr/>
    </dgm:pt>
    <dgm:pt modelId="{4C9A6093-E3D9-4F77-A8AC-06F6F94BCE37}" type="pres">
      <dgm:prSet presAssocID="{73D29776-A0EA-4DB9-8903-04C732BCF5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9B867A06-9ECF-4F1A-9ABF-9A1689144F35}" type="pres">
      <dgm:prSet presAssocID="{73D29776-A0EA-4DB9-8903-04C732BCF54C}" presName="spaceRect" presStyleCnt="0"/>
      <dgm:spPr/>
    </dgm:pt>
    <dgm:pt modelId="{A68A5F81-876A-46C5-9DE9-F754C44CA284}" type="pres">
      <dgm:prSet presAssocID="{73D29776-A0EA-4DB9-8903-04C732BCF54C}" presName="parTx" presStyleLbl="revTx" presStyleIdx="1" presStyleCnt="3">
        <dgm:presLayoutVars>
          <dgm:chMax val="0"/>
          <dgm:chPref val="0"/>
        </dgm:presLayoutVars>
      </dgm:prSet>
      <dgm:spPr/>
    </dgm:pt>
    <dgm:pt modelId="{675F0F70-ED19-419E-9484-2B5735C8FFFE}" type="pres">
      <dgm:prSet presAssocID="{3D28D5F7-FD63-49ED-A779-162BA5CACE6F}" presName="sibTrans" presStyleCnt="0"/>
      <dgm:spPr/>
    </dgm:pt>
    <dgm:pt modelId="{18D48AD6-DB68-4E47-9ACD-027F2AF1C7D8}" type="pres">
      <dgm:prSet presAssocID="{2873D76E-0D81-4E21-81F3-227C76966F4E}" presName="compNode" presStyleCnt="0"/>
      <dgm:spPr/>
    </dgm:pt>
    <dgm:pt modelId="{7ACC7B0F-4392-4218-849B-DD2A4B30DC06}" type="pres">
      <dgm:prSet presAssocID="{2873D76E-0D81-4E21-81F3-227C76966F4E}" presName="bgRect" presStyleLbl="bgShp" presStyleIdx="2" presStyleCnt="3"/>
      <dgm:spPr/>
    </dgm:pt>
    <dgm:pt modelId="{4E3CAEED-34C5-48A9-BF3E-A7341AA009E1}" type="pres">
      <dgm:prSet presAssocID="{2873D76E-0D81-4E21-81F3-227C76966F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5BC6353B-6974-4236-BA97-F8B944C1B7AB}" type="pres">
      <dgm:prSet presAssocID="{2873D76E-0D81-4E21-81F3-227C76966F4E}" presName="spaceRect" presStyleCnt="0"/>
      <dgm:spPr/>
    </dgm:pt>
    <dgm:pt modelId="{C70564AE-6ECA-49ED-9B51-E69E0CEA8994}" type="pres">
      <dgm:prSet presAssocID="{2873D76E-0D81-4E21-81F3-227C76966F4E}" presName="parTx" presStyleLbl="revTx" presStyleIdx="2" presStyleCnt="3">
        <dgm:presLayoutVars>
          <dgm:chMax val="0"/>
          <dgm:chPref val="0"/>
        </dgm:presLayoutVars>
      </dgm:prSet>
      <dgm:spPr/>
    </dgm:pt>
  </dgm:ptLst>
  <dgm:cxnLst>
    <dgm:cxn modelId="{D59E9A3A-5366-4F62-883F-58694CCAF19F}" type="presOf" srcId="{0999322E-27D3-48C1-85F7-4182A627A1F3}" destId="{12C4DE8A-8530-4027-A2D0-0BF9E23CF3F3}" srcOrd="0" destOrd="0" presId="urn:microsoft.com/office/officeart/2018/2/layout/IconVerticalSolidList"/>
    <dgm:cxn modelId="{49C24F4B-6720-4843-924B-19572FE3D9D6}" srcId="{8D3D5CE6-4800-42BC-868E-E55B59BC47E0}" destId="{2873D76E-0D81-4E21-81F3-227C76966F4E}" srcOrd="2" destOrd="0" parTransId="{7AA3A0FF-4432-41A7-A25E-49C65636EBB9}" sibTransId="{5AEBF0C0-4C0B-4DEE-9981-9754D2AECBA2}"/>
    <dgm:cxn modelId="{7686BB88-FAC8-4567-9602-5EB1F5CB8FFB}" type="presOf" srcId="{73D29776-A0EA-4DB9-8903-04C732BCF54C}" destId="{A68A5F81-876A-46C5-9DE9-F754C44CA284}" srcOrd="0" destOrd="0" presId="urn:microsoft.com/office/officeart/2018/2/layout/IconVerticalSolidList"/>
    <dgm:cxn modelId="{A3B46BB5-BC35-4341-8460-3477A84C03EA}" type="presOf" srcId="{2873D76E-0D81-4E21-81F3-227C76966F4E}" destId="{C70564AE-6ECA-49ED-9B51-E69E0CEA8994}" srcOrd="0" destOrd="0" presId="urn:microsoft.com/office/officeart/2018/2/layout/IconVerticalSolidList"/>
    <dgm:cxn modelId="{91113CC7-08F1-4F0F-B3AA-0CDD5CF80E59}" srcId="{8D3D5CE6-4800-42BC-868E-E55B59BC47E0}" destId="{73D29776-A0EA-4DB9-8903-04C732BCF54C}" srcOrd="1" destOrd="0" parTransId="{8ADBB273-C475-41E7-916A-A8015D0DFBCB}" sibTransId="{3D28D5F7-FD63-49ED-A779-162BA5CACE6F}"/>
    <dgm:cxn modelId="{9AD55ED5-09DC-4420-911A-60121470DBBC}" type="presOf" srcId="{8D3D5CE6-4800-42BC-868E-E55B59BC47E0}" destId="{D5D560F9-B7B2-4A97-A5D2-EDEA7268641D}" srcOrd="0" destOrd="0" presId="urn:microsoft.com/office/officeart/2018/2/layout/IconVerticalSolidList"/>
    <dgm:cxn modelId="{22284FEF-FC8C-45F5-8720-FBAB6B8B6B95}" srcId="{8D3D5CE6-4800-42BC-868E-E55B59BC47E0}" destId="{0999322E-27D3-48C1-85F7-4182A627A1F3}" srcOrd="0" destOrd="0" parTransId="{52CD0573-C902-4D84-88CA-4A2B4E429D3D}" sibTransId="{118000A0-439E-424B-B085-F70DB646C669}"/>
    <dgm:cxn modelId="{F5FF6C60-9B9B-4B31-8710-0326BE9E644E}" type="presParOf" srcId="{D5D560F9-B7B2-4A97-A5D2-EDEA7268641D}" destId="{97F23FF9-F673-4771-982F-D30B769C37BC}" srcOrd="0" destOrd="0" presId="urn:microsoft.com/office/officeart/2018/2/layout/IconVerticalSolidList"/>
    <dgm:cxn modelId="{C58373B2-69BD-4E3D-9BBA-CF2E03E24880}" type="presParOf" srcId="{97F23FF9-F673-4771-982F-D30B769C37BC}" destId="{80853D96-A044-47CF-99D5-E08A47B86522}" srcOrd="0" destOrd="0" presId="urn:microsoft.com/office/officeart/2018/2/layout/IconVerticalSolidList"/>
    <dgm:cxn modelId="{05595E2A-775D-49F2-9150-47967E396BC5}" type="presParOf" srcId="{97F23FF9-F673-4771-982F-D30B769C37BC}" destId="{0374151B-3EB5-4BE5-8E57-37BF87915B09}" srcOrd="1" destOrd="0" presId="urn:microsoft.com/office/officeart/2018/2/layout/IconVerticalSolidList"/>
    <dgm:cxn modelId="{1DB567A9-1570-4DF2-B361-1AEB846DA2C2}" type="presParOf" srcId="{97F23FF9-F673-4771-982F-D30B769C37BC}" destId="{231012E9-468B-49D2-AD22-533FC8C60CF0}" srcOrd="2" destOrd="0" presId="urn:microsoft.com/office/officeart/2018/2/layout/IconVerticalSolidList"/>
    <dgm:cxn modelId="{78CF64BD-4644-4EEC-9927-319A8233F085}" type="presParOf" srcId="{97F23FF9-F673-4771-982F-D30B769C37BC}" destId="{12C4DE8A-8530-4027-A2D0-0BF9E23CF3F3}" srcOrd="3" destOrd="0" presId="urn:microsoft.com/office/officeart/2018/2/layout/IconVerticalSolidList"/>
    <dgm:cxn modelId="{35E58838-85A7-4E8B-9512-82509207A9D8}" type="presParOf" srcId="{D5D560F9-B7B2-4A97-A5D2-EDEA7268641D}" destId="{4C1405D7-6E38-4A52-8648-A24F1104DF16}" srcOrd="1" destOrd="0" presId="urn:microsoft.com/office/officeart/2018/2/layout/IconVerticalSolidList"/>
    <dgm:cxn modelId="{A6E7ACED-ACCE-42AA-86A7-CC6B25DB58E4}" type="presParOf" srcId="{D5D560F9-B7B2-4A97-A5D2-EDEA7268641D}" destId="{76623FF2-E53F-4823-957B-FC33868F61E8}" srcOrd="2" destOrd="0" presId="urn:microsoft.com/office/officeart/2018/2/layout/IconVerticalSolidList"/>
    <dgm:cxn modelId="{CE29FEF4-B449-46AA-B94A-7064BFD69B18}" type="presParOf" srcId="{76623FF2-E53F-4823-957B-FC33868F61E8}" destId="{C18DFBC2-4DD3-46CC-BB14-C00D9E0C1170}" srcOrd="0" destOrd="0" presId="urn:microsoft.com/office/officeart/2018/2/layout/IconVerticalSolidList"/>
    <dgm:cxn modelId="{A37EA858-EFBE-4103-B81E-B17C9FA211B0}" type="presParOf" srcId="{76623FF2-E53F-4823-957B-FC33868F61E8}" destId="{4C9A6093-E3D9-4F77-A8AC-06F6F94BCE37}" srcOrd="1" destOrd="0" presId="urn:microsoft.com/office/officeart/2018/2/layout/IconVerticalSolidList"/>
    <dgm:cxn modelId="{EA07F52B-F005-4577-A164-856ACC8F8AA4}" type="presParOf" srcId="{76623FF2-E53F-4823-957B-FC33868F61E8}" destId="{9B867A06-9ECF-4F1A-9ABF-9A1689144F35}" srcOrd="2" destOrd="0" presId="urn:microsoft.com/office/officeart/2018/2/layout/IconVerticalSolidList"/>
    <dgm:cxn modelId="{FC9CA257-8580-4AD3-8B5E-4A2B707F8A75}" type="presParOf" srcId="{76623FF2-E53F-4823-957B-FC33868F61E8}" destId="{A68A5F81-876A-46C5-9DE9-F754C44CA284}" srcOrd="3" destOrd="0" presId="urn:microsoft.com/office/officeart/2018/2/layout/IconVerticalSolidList"/>
    <dgm:cxn modelId="{B8614785-5ABF-40FA-AAAA-DB1F6262C2D1}" type="presParOf" srcId="{D5D560F9-B7B2-4A97-A5D2-EDEA7268641D}" destId="{675F0F70-ED19-419E-9484-2B5735C8FFFE}" srcOrd="3" destOrd="0" presId="urn:microsoft.com/office/officeart/2018/2/layout/IconVerticalSolidList"/>
    <dgm:cxn modelId="{39426BD0-A084-4B32-8DFE-3BA2527B4EF6}" type="presParOf" srcId="{D5D560F9-B7B2-4A97-A5D2-EDEA7268641D}" destId="{18D48AD6-DB68-4E47-9ACD-027F2AF1C7D8}" srcOrd="4" destOrd="0" presId="urn:microsoft.com/office/officeart/2018/2/layout/IconVerticalSolidList"/>
    <dgm:cxn modelId="{81FD9272-BF9A-4556-B368-EE56675437D4}" type="presParOf" srcId="{18D48AD6-DB68-4E47-9ACD-027F2AF1C7D8}" destId="{7ACC7B0F-4392-4218-849B-DD2A4B30DC06}" srcOrd="0" destOrd="0" presId="urn:microsoft.com/office/officeart/2018/2/layout/IconVerticalSolidList"/>
    <dgm:cxn modelId="{5C438DC9-7384-4FBB-A24A-6F3349358C28}" type="presParOf" srcId="{18D48AD6-DB68-4E47-9ACD-027F2AF1C7D8}" destId="{4E3CAEED-34C5-48A9-BF3E-A7341AA009E1}" srcOrd="1" destOrd="0" presId="urn:microsoft.com/office/officeart/2018/2/layout/IconVerticalSolidList"/>
    <dgm:cxn modelId="{F5C464D4-047E-482A-AA81-3FBF3DB004EA}" type="presParOf" srcId="{18D48AD6-DB68-4E47-9ACD-027F2AF1C7D8}" destId="{5BC6353B-6974-4236-BA97-F8B944C1B7AB}" srcOrd="2" destOrd="0" presId="urn:microsoft.com/office/officeart/2018/2/layout/IconVerticalSolidList"/>
    <dgm:cxn modelId="{7F35B810-475F-4333-ABDE-6A1A74B99ADC}" type="presParOf" srcId="{18D48AD6-DB68-4E47-9ACD-027F2AF1C7D8}" destId="{C70564AE-6ECA-49ED-9B51-E69E0CEA89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6EDA0-8391-411D-B1F4-72A039BA42E3}">
      <dsp:nvSpPr>
        <dsp:cNvPr id="0" name=""/>
        <dsp:cNvSpPr/>
      </dsp:nvSpPr>
      <dsp:spPr>
        <a:xfrm>
          <a:off x="0" y="826"/>
          <a:ext cx="7387556" cy="19329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2552B-5630-4F56-81C9-A8AE620A510B}">
      <dsp:nvSpPr>
        <dsp:cNvPr id="0" name=""/>
        <dsp:cNvSpPr/>
      </dsp:nvSpPr>
      <dsp:spPr>
        <a:xfrm>
          <a:off x="584702" y="435728"/>
          <a:ext cx="1063095" cy="106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CAF264-146A-4F13-94AC-959173651DC5}">
      <dsp:nvSpPr>
        <dsp:cNvPr id="0" name=""/>
        <dsp:cNvSpPr/>
      </dsp:nvSpPr>
      <dsp:spPr>
        <a:xfrm>
          <a:off x="2232500" y="826"/>
          <a:ext cx="5155055" cy="1932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565" tIns="204565" rIns="204565" bIns="204565" numCol="1" spcCol="1270" anchor="ctr" anchorCtr="0">
          <a:noAutofit/>
        </a:bodyPr>
        <a:lstStyle/>
        <a:p>
          <a:pPr marL="0" lvl="0" indent="0" algn="l" defTabSz="1022350">
            <a:lnSpc>
              <a:spcPct val="90000"/>
            </a:lnSpc>
            <a:spcBef>
              <a:spcPct val="0"/>
            </a:spcBef>
            <a:spcAft>
              <a:spcPct val="35000"/>
            </a:spcAft>
            <a:buNone/>
          </a:pPr>
          <a:r>
            <a:rPr lang="en-US" sz="2300" b="1" kern="1200" baseline="0"/>
            <a:t>The EM algorithm, short for Expectation-Maximization algorithm.</a:t>
          </a:r>
          <a:endParaRPr lang="en-US" sz="2300" kern="1200"/>
        </a:p>
      </dsp:txBody>
      <dsp:txXfrm>
        <a:off x="2232500" y="826"/>
        <a:ext cx="5155055" cy="1932901"/>
      </dsp:txXfrm>
    </dsp:sp>
    <dsp:sp modelId="{DAA42417-94CB-424E-8805-FD741C027742}">
      <dsp:nvSpPr>
        <dsp:cNvPr id="0" name=""/>
        <dsp:cNvSpPr/>
      </dsp:nvSpPr>
      <dsp:spPr>
        <a:xfrm>
          <a:off x="0" y="2416952"/>
          <a:ext cx="7387556" cy="19329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9ECC2-05A6-487E-BBA5-00C489A22650}">
      <dsp:nvSpPr>
        <dsp:cNvPr id="0" name=""/>
        <dsp:cNvSpPr/>
      </dsp:nvSpPr>
      <dsp:spPr>
        <a:xfrm>
          <a:off x="584702" y="2851855"/>
          <a:ext cx="1063095" cy="106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EA183-63F8-426D-A8F6-F770D30C7CC4}">
      <dsp:nvSpPr>
        <dsp:cNvPr id="0" name=""/>
        <dsp:cNvSpPr/>
      </dsp:nvSpPr>
      <dsp:spPr>
        <a:xfrm>
          <a:off x="2232500" y="2416952"/>
          <a:ext cx="5155055" cy="1932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565" tIns="204565" rIns="204565" bIns="204565" numCol="1" spcCol="1270" anchor="ctr" anchorCtr="0">
          <a:noAutofit/>
        </a:bodyPr>
        <a:lstStyle/>
        <a:p>
          <a:pPr marL="0" lvl="0" indent="0" algn="l" defTabSz="1022350">
            <a:lnSpc>
              <a:spcPct val="90000"/>
            </a:lnSpc>
            <a:spcBef>
              <a:spcPct val="0"/>
            </a:spcBef>
            <a:spcAft>
              <a:spcPct val="35000"/>
            </a:spcAft>
            <a:buNone/>
          </a:pPr>
          <a:r>
            <a:rPr lang="en-US" sz="2300" b="1" kern="1200" baseline="0"/>
            <a:t>It is an iterative method used in statistics and machine learning to estimate the parameters of a statistical model when there are missing or incomplete data.</a:t>
          </a:r>
          <a:endParaRPr lang="en-US" sz="2300" kern="1200"/>
        </a:p>
      </dsp:txBody>
      <dsp:txXfrm>
        <a:off x="2232500" y="2416952"/>
        <a:ext cx="5155055" cy="1932901"/>
      </dsp:txXfrm>
    </dsp:sp>
    <dsp:sp modelId="{8217081D-BEB7-4B03-B0A4-A3995CE34D5A}">
      <dsp:nvSpPr>
        <dsp:cNvPr id="0" name=""/>
        <dsp:cNvSpPr/>
      </dsp:nvSpPr>
      <dsp:spPr>
        <a:xfrm>
          <a:off x="0" y="4833078"/>
          <a:ext cx="7387556" cy="19329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F1BB3-4C2E-4BCA-B4AD-345A3F099EFD}">
      <dsp:nvSpPr>
        <dsp:cNvPr id="0" name=""/>
        <dsp:cNvSpPr/>
      </dsp:nvSpPr>
      <dsp:spPr>
        <a:xfrm>
          <a:off x="584702" y="5267981"/>
          <a:ext cx="1063095" cy="106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0FE52-F375-4BFE-9A55-876DF52CF9D3}">
      <dsp:nvSpPr>
        <dsp:cNvPr id="0" name=""/>
        <dsp:cNvSpPr/>
      </dsp:nvSpPr>
      <dsp:spPr>
        <a:xfrm>
          <a:off x="2232500" y="4833078"/>
          <a:ext cx="5155055" cy="1932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565" tIns="204565" rIns="204565" bIns="204565" numCol="1" spcCol="1270" anchor="ctr" anchorCtr="0">
          <a:noAutofit/>
        </a:bodyPr>
        <a:lstStyle/>
        <a:p>
          <a:pPr marL="0" lvl="0" indent="0" algn="l" defTabSz="1022350">
            <a:lnSpc>
              <a:spcPct val="90000"/>
            </a:lnSpc>
            <a:spcBef>
              <a:spcPct val="0"/>
            </a:spcBef>
            <a:spcAft>
              <a:spcPct val="35000"/>
            </a:spcAft>
            <a:buNone/>
          </a:pPr>
          <a:r>
            <a:rPr lang="en-US" sz="2300" b="1" kern="1200" baseline="0"/>
            <a:t>It is defined as the combination of various unsupervised machine learning algorithms, which is used to determine the local maximum likelihood estimates (MLE) or maximum a posteriori estimates (MAP) for unobservable variables in statistical models.</a:t>
          </a:r>
          <a:endParaRPr lang="en-US" sz="2300" kern="1200"/>
        </a:p>
      </dsp:txBody>
      <dsp:txXfrm>
        <a:off x="2232500" y="4833078"/>
        <a:ext cx="5155055" cy="1932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1F3B1-0F06-440F-BF1C-2D36EBAEE25B}">
      <dsp:nvSpPr>
        <dsp:cNvPr id="0" name=""/>
        <dsp:cNvSpPr/>
      </dsp:nvSpPr>
      <dsp:spPr>
        <a:xfrm>
          <a:off x="0" y="670"/>
          <a:ext cx="6601850" cy="1569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745DD-7A5B-4D49-BCF2-F8987912E041}">
      <dsp:nvSpPr>
        <dsp:cNvPr id="0" name=""/>
        <dsp:cNvSpPr/>
      </dsp:nvSpPr>
      <dsp:spPr>
        <a:xfrm>
          <a:off x="474642" y="353710"/>
          <a:ext cx="862986" cy="862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F3864-B6E9-4B9A-840C-222904144EDA}">
      <dsp:nvSpPr>
        <dsp:cNvPr id="0" name=""/>
        <dsp:cNvSpPr/>
      </dsp:nvSpPr>
      <dsp:spPr>
        <a:xfrm>
          <a:off x="1812271" y="670"/>
          <a:ext cx="4789578" cy="1569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60" tIns="166060" rIns="166060" bIns="166060" numCol="1" spcCol="1270" anchor="ctr" anchorCtr="0">
          <a:noAutofit/>
        </a:bodyPr>
        <a:lstStyle/>
        <a:p>
          <a:pPr marL="0" lvl="0" indent="0" algn="l" defTabSz="1111250">
            <a:lnSpc>
              <a:spcPct val="90000"/>
            </a:lnSpc>
            <a:spcBef>
              <a:spcPct val="0"/>
            </a:spcBef>
            <a:spcAft>
              <a:spcPct val="35000"/>
            </a:spcAft>
            <a:buNone/>
          </a:pPr>
          <a:r>
            <a:rPr lang="en-US" sz="2500" kern="1200"/>
            <a:t>It is known as the latent variable model to determine MLE and MAP parameters for latent variables.</a:t>
          </a:r>
        </a:p>
      </dsp:txBody>
      <dsp:txXfrm>
        <a:off x="1812271" y="670"/>
        <a:ext cx="4789578" cy="1569066"/>
      </dsp:txXfrm>
    </dsp:sp>
    <dsp:sp modelId="{79A2362C-23C8-425C-9BF0-6876BC7F7BFC}">
      <dsp:nvSpPr>
        <dsp:cNvPr id="0" name=""/>
        <dsp:cNvSpPr/>
      </dsp:nvSpPr>
      <dsp:spPr>
        <a:xfrm>
          <a:off x="0" y="1962003"/>
          <a:ext cx="6601850" cy="1569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37AA8-50B4-4A8C-B971-B548F0BA4C79}">
      <dsp:nvSpPr>
        <dsp:cNvPr id="0" name=""/>
        <dsp:cNvSpPr/>
      </dsp:nvSpPr>
      <dsp:spPr>
        <a:xfrm>
          <a:off x="474642" y="2315043"/>
          <a:ext cx="862986" cy="862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547D82-0B1E-4A92-91CE-33DD974637F3}">
      <dsp:nvSpPr>
        <dsp:cNvPr id="0" name=""/>
        <dsp:cNvSpPr/>
      </dsp:nvSpPr>
      <dsp:spPr>
        <a:xfrm>
          <a:off x="1812271" y="1962003"/>
          <a:ext cx="4789578" cy="1569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60" tIns="166060" rIns="166060" bIns="166060" numCol="1" spcCol="1270" anchor="ctr" anchorCtr="0">
          <a:noAutofit/>
        </a:bodyPr>
        <a:lstStyle/>
        <a:p>
          <a:pPr marL="0" lvl="0" indent="0" algn="l" defTabSz="1111250">
            <a:lnSpc>
              <a:spcPct val="90000"/>
            </a:lnSpc>
            <a:spcBef>
              <a:spcPct val="0"/>
            </a:spcBef>
            <a:spcAft>
              <a:spcPct val="35000"/>
            </a:spcAft>
            <a:buNone/>
          </a:pPr>
          <a:r>
            <a:rPr lang="en-US" sz="2500" kern="1200"/>
            <a:t>It is used to predict values of parameters in instances where data is missing or unobservable for learning, and this is done until convergence of the values occurs.</a:t>
          </a:r>
        </a:p>
      </dsp:txBody>
      <dsp:txXfrm>
        <a:off x="1812271" y="1962003"/>
        <a:ext cx="4789578" cy="1569066"/>
      </dsp:txXfrm>
    </dsp:sp>
    <dsp:sp modelId="{9DD43827-F611-407A-BF8D-776B1CB319A5}">
      <dsp:nvSpPr>
        <dsp:cNvPr id="0" name=""/>
        <dsp:cNvSpPr/>
      </dsp:nvSpPr>
      <dsp:spPr>
        <a:xfrm>
          <a:off x="0" y="3923336"/>
          <a:ext cx="6601850" cy="1569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83BC0-441F-4B64-A1EB-34AB956CC771}">
      <dsp:nvSpPr>
        <dsp:cNvPr id="0" name=""/>
        <dsp:cNvSpPr/>
      </dsp:nvSpPr>
      <dsp:spPr>
        <a:xfrm>
          <a:off x="474642" y="4276376"/>
          <a:ext cx="862986" cy="862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914D6-1D8A-4BDB-A461-BCAA5D7E1EAB}">
      <dsp:nvSpPr>
        <dsp:cNvPr id="0" name=""/>
        <dsp:cNvSpPr/>
      </dsp:nvSpPr>
      <dsp:spPr>
        <a:xfrm>
          <a:off x="1812271" y="3923336"/>
          <a:ext cx="4789578" cy="1569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60" tIns="166060" rIns="166060" bIns="166060" numCol="1" spcCol="1270" anchor="ctr" anchorCtr="0">
          <a:noAutofit/>
        </a:bodyPr>
        <a:lstStyle/>
        <a:p>
          <a:pPr marL="0" lvl="0" indent="0" algn="l" defTabSz="1111250">
            <a:lnSpc>
              <a:spcPct val="90000"/>
            </a:lnSpc>
            <a:spcBef>
              <a:spcPct val="0"/>
            </a:spcBef>
            <a:spcAft>
              <a:spcPct val="35000"/>
            </a:spcAft>
            <a:buNone/>
          </a:pPr>
          <a:r>
            <a:rPr lang="en-US" sz="2500" b="0" kern="1200"/>
            <a:t>The EM algorithm is the combination of various unsupervised ML algorithms, such as the </a:t>
          </a:r>
          <a:r>
            <a:rPr lang="en-US" sz="2500" kern="1200"/>
            <a:t>k-means clustering algorithm</a:t>
          </a:r>
          <a:r>
            <a:rPr lang="en-US" sz="2500" b="0" kern="1200"/>
            <a:t>. </a:t>
          </a:r>
          <a:endParaRPr lang="en-US" sz="2500" kern="1200"/>
        </a:p>
      </dsp:txBody>
      <dsp:txXfrm>
        <a:off x="1812271" y="3923336"/>
        <a:ext cx="4789578" cy="1569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6E34E-5FC6-49CB-9FF8-7BDA002C346F}">
      <dsp:nvSpPr>
        <dsp:cNvPr id="0" name=""/>
        <dsp:cNvSpPr/>
      </dsp:nvSpPr>
      <dsp:spPr>
        <a:xfrm>
          <a:off x="0" y="818"/>
          <a:ext cx="7329828" cy="1916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E609F-E12B-4FEB-A042-496FA7343DAE}">
      <dsp:nvSpPr>
        <dsp:cNvPr id="0" name=""/>
        <dsp:cNvSpPr/>
      </dsp:nvSpPr>
      <dsp:spPr>
        <a:xfrm>
          <a:off x="579714" y="432011"/>
          <a:ext cx="1054026" cy="1054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21B64-AA8A-4B87-979F-71BC6FDEEE6E}">
      <dsp:nvSpPr>
        <dsp:cNvPr id="0" name=""/>
        <dsp:cNvSpPr/>
      </dsp:nvSpPr>
      <dsp:spPr>
        <a:xfrm>
          <a:off x="2213455" y="818"/>
          <a:ext cx="5116372" cy="191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820" tIns="202820" rIns="202820" bIns="202820" numCol="1" spcCol="1270" anchor="ctr" anchorCtr="0">
          <a:noAutofit/>
        </a:bodyPr>
        <a:lstStyle/>
        <a:p>
          <a:pPr marL="0" lvl="0" indent="0" algn="l" defTabSz="1111250">
            <a:lnSpc>
              <a:spcPct val="90000"/>
            </a:lnSpc>
            <a:spcBef>
              <a:spcPct val="0"/>
            </a:spcBef>
            <a:spcAft>
              <a:spcPct val="35000"/>
            </a:spcAft>
            <a:buNone/>
          </a:pPr>
          <a:r>
            <a:rPr lang="en-US" sz="2500" b="0" kern="1200" baseline="0"/>
            <a:t>I</a:t>
          </a:r>
          <a:r>
            <a:rPr lang="en-US" sz="2500" b="1" kern="1200" baseline="0"/>
            <a:t>EM algorithm is an iterative approach, it consists of two modes.</a:t>
          </a:r>
          <a:endParaRPr lang="en-US" sz="2500" kern="1200"/>
        </a:p>
      </dsp:txBody>
      <dsp:txXfrm>
        <a:off x="2213455" y="818"/>
        <a:ext cx="5116372" cy="1916411"/>
      </dsp:txXfrm>
    </dsp:sp>
    <dsp:sp modelId="{B73932A9-8892-45D9-B0E3-D01BD3FD2300}">
      <dsp:nvSpPr>
        <dsp:cNvPr id="0" name=""/>
        <dsp:cNvSpPr/>
      </dsp:nvSpPr>
      <dsp:spPr>
        <a:xfrm>
          <a:off x="0" y="2396333"/>
          <a:ext cx="7329828" cy="1916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4AC13-1D7C-4173-B059-B3F16269526D}">
      <dsp:nvSpPr>
        <dsp:cNvPr id="0" name=""/>
        <dsp:cNvSpPr/>
      </dsp:nvSpPr>
      <dsp:spPr>
        <a:xfrm>
          <a:off x="579714" y="2827526"/>
          <a:ext cx="1054026" cy="1054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D4750-C8DF-4F77-8C8F-661430966746}">
      <dsp:nvSpPr>
        <dsp:cNvPr id="0" name=""/>
        <dsp:cNvSpPr/>
      </dsp:nvSpPr>
      <dsp:spPr>
        <a:xfrm>
          <a:off x="2213455" y="2396333"/>
          <a:ext cx="5116372" cy="191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820" tIns="202820" rIns="202820" bIns="202820" numCol="1" spcCol="1270" anchor="ctr" anchorCtr="0">
          <a:noAutofit/>
        </a:bodyPr>
        <a:lstStyle/>
        <a:p>
          <a:pPr marL="0" lvl="0" indent="0" algn="l" defTabSz="1111250">
            <a:lnSpc>
              <a:spcPct val="90000"/>
            </a:lnSpc>
            <a:spcBef>
              <a:spcPct val="0"/>
            </a:spcBef>
            <a:spcAft>
              <a:spcPct val="35000"/>
            </a:spcAft>
            <a:buNone/>
          </a:pPr>
          <a:r>
            <a:rPr lang="en-US" sz="2500" b="1" kern="1200" baseline="0"/>
            <a:t>In the first mode, we estimate the missing or latent variables. Hence it is referred to as the Expectation/estimation step (E-step).</a:t>
          </a:r>
          <a:endParaRPr lang="en-US" sz="2500" kern="1200"/>
        </a:p>
      </dsp:txBody>
      <dsp:txXfrm>
        <a:off x="2213455" y="2396333"/>
        <a:ext cx="5116372" cy="1916411"/>
      </dsp:txXfrm>
    </dsp:sp>
    <dsp:sp modelId="{B2011AEC-2240-4C4B-BDAB-F9AC593E2C29}">
      <dsp:nvSpPr>
        <dsp:cNvPr id="0" name=""/>
        <dsp:cNvSpPr/>
      </dsp:nvSpPr>
      <dsp:spPr>
        <a:xfrm>
          <a:off x="0" y="4791848"/>
          <a:ext cx="7329828" cy="1916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01CA7-9FE5-4320-933C-3C9FF182AAA6}">
      <dsp:nvSpPr>
        <dsp:cNvPr id="0" name=""/>
        <dsp:cNvSpPr/>
      </dsp:nvSpPr>
      <dsp:spPr>
        <a:xfrm>
          <a:off x="579714" y="5223040"/>
          <a:ext cx="1054026" cy="10540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D93FA0-3AA6-4ADC-8898-9BC139B5B77B}">
      <dsp:nvSpPr>
        <dsp:cNvPr id="0" name=""/>
        <dsp:cNvSpPr/>
      </dsp:nvSpPr>
      <dsp:spPr>
        <a:xfrm>
          <a:off x="2213455" y="4791848"/>
          <a:ext cx="5116372" cy="191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820" tIns="202820" rIns="202820" bIns="202820" numCol="1" spcCol="1270" anchor="ctr" anchorCtr="0">
          <a:noAutofit/>
        </a:bodyPr>
        <a:lstStyle/>
        <a:p>
          <a:pPr marL="0" lvl="0" indent="0" algn="l" defTabSz="1111250">
            <a:lnSpc>
              <a:spcPct val="90000"/>
            </a:lnSpc>
            <a:spcBef>
              <a:spcPct val="0"/>
            </a:spcBef>
            <a:spcAft>
              <a:spcPct val="35000"/>
            </a:spcAft>
            <a:buNone/>
          </a:pPr>
          <a:r>
            <a:rPr lang="en-US" sz="2500" b="1" kern="1200" baseline="0"/>
            <a:t>The other mode is used to optimize the parameters of the models so that it can explain the data more clearly. The second mode is known as the maximization-step or M-step.</a:t>
          </a:r>
          <a:endParaRPr lang="en-US" sz="2500" kern="1200"/>
        </a:p>
      </dsp:txBody>
      <dsp:txXfrm>
        <a:off x="2213455" y="4791848"/>
        <a:ext cx="5116372" cy="1916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ACF17-1940-4051-BB9D-7146D7112FB1}">
      <dsp:nvSpPr>
        <dsp:cNvPr id="0" name=""/>
        <dsp:cNvSpPr/>
      </dsp:nvSpPr>
      <dsp:spPr>
        <a:xfrm>
          <a:off x="0" y="2215"/>
          <a:ext cx="7422191" cy="943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B933D-5AF3-448E-9302-03F6899BEBBF}">
      <dsp:nvSpPr>
        <dsp:cNvPr id="0" name=""/>
        <dsp:cNvSpPr/>
      </dsp:nvSpPr>
      <dsp:spPr>
        <a:xfrm>
          <a:off x="285526" y="214590"/>
          <a:ext cx="519138" cy="5191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9A9E80-F8B0-4547-9294-CDC9C643BCF7}">
      <dsp:nvSpPr>
        <dsp:cNvPr id="0" name=""/>
        <dsp:cNvSpPr/>
      </dsp:nvSpPr>
      <dsp:spPr>
        <a:xfrm>
          <a:off x="1090191" y="2215"/>
          <a:ext cx="6331999" cy="9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95" tIns="99895" rIns="99895" bIns="99895" numCol="1" spcCol="1270" anchor="ctr" anchorCtr="0">
          <a:noAutofit/>
        </a:bodyPr>
        <a:lstStyle/>
        <a:p>
          <a:pPr marL="0" lvl="0" indent="0" algn="l" defTabSz="844550">
            <a:lnSpc>
              <a:spcPct val="90000"/>
            </a:lnSpc>
            <a:spcBef>
              <a:spcPct val="0"/>
            </a:spcBef>
            <a:spcAft>
              <a:spcPct val="35000"/>
            </a:spcAft>
            <a:buNone/>
          </a:pPr>
          <a:r>
            <a:rPr lang="en-US" sz="1900" b="1" kern="1200" dirty="0"/>
            <a:t>The EM algorithm is applicable in data clustering in machine learning.</a:t>
          </a:r>
        </a:p>
      </dsp:txBody>
      <dsp:txXfrm>
        <a:off x="1090191" y="2215"/>
        <a:ext cx="6331999" cy="943888"/>
      </dsp:txXfrm>
    </dsp:sp>
    <dsp:sp modelId="{4D95B75B-B255-4B27-835E-C3B951732A13}">
      <dsp:nvSpPr>
        <dsp:cNvPr id="0" name=""/>
        <dsp:cNvSpPr/>
      </dsp:nvSpPr>
      <dsp:spPr>
        <a:xfrm>
          <a:off x="0" y="1182076"/>
          <a:ext cx="7422191" cy="943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BFDD5-B068-443C-BF49-A57BE855173C}">
      <dsp:nvSpPr>
        <dsp:cNvPr id="0" name=""/>
        <dsp:cNvSpPr/>
      </dsp:nvSpPr>
      <dsp:spPr>
        <a:xfrm>
          <a:off x="285526" y="1394451"/>
          <a:ext cx="519138" cy="5191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3C3B2-7ACB-4480-BCD6-E501F9E5784E}">
      <dsp:nvSpPr>
        <dsp:cNvPr id="0" name=""/>
        <dsp:cNvSpPr/>
      </dsp:nvSpPr>
      <dsp:spPr>
        <a:xfrm>
          <a:off x="1090191" y="1182076"/>
          <a:ext cx="6331999" cy="9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95" tIns="99895" rIns="99895" bIns="99895" numCol="1" spcCol="1270" anchor="ctr" anchorCtr="0">
          <a:noAutofit/>
        </a:bodyPr>
        <a:lstStyle/>
        <a:p>
          <a:pPr marL="0" lvl="0" indent="0" algn="l" defTabSz="844550">
            <a:lnSpc>
              <a:spcPct val="90000"/>
            </a:lnSpc>
            <a:spcBef>
              <a:spcPct val="0"/>
            </a:spcBef>
            <a:spcAft>
              <a:spcPct val="35000"/>
            </a:spcAft>
            <a:buNone/>
          </a:pPr>
          <a:r>
            <a:rPr lang="en-US" sz="1900" b="1" kern="1200" dirty="0"/>
            <a:t>It is often used in computer vision and NLP (Natural language processing).</a:t>
          </a:r>
        </a:p>
      </dsp:txBody>
      <dsp:txXfrm>
        <a:off x="1090191" y="1182076"/>
        <a:ext cx="6331999" cy="943888"/>
      </dsp:txXfrm>
    </dsp:sp>
    <dsp:sp modelId="{25DC15DC-6A7B-40A2-A537-6BBA1ADC3805}">
      <dsp:nvSpPr>
        <dsp:cNvPr id="0" name=""/>
        <dsp:cNvSpPr/>
      </dsp:nvSpPr>
      <dsp:spPr>
        <a:xfrm>
          <a:off x="0" y="2361937"/>
          <a:ext cx="7422191" cy="943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156EC-7C74-4850-9818-C544F57F8331}">
      <dsp:nvSpPr>
        <dsp:cNvPr id="0" name=""/>
        <dsp:cNvSpPr/>
      </dsp:nvSpPr>
      <dsp:spPr>
        <a:xfrm>
          <a:off x="285526" y="2574312"/>
          <a:ext cx="519138" cy="5191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E9042-9E3F-47C5-A043-561BD0266ADD}">
      <dsp:nvSpPr>
        <dsp:cNvPr id="0" name=""/>
        <dsp:cNvSpPr/>
      </dsp:nvSpPr>
      <dsp:spPr>
        <a:xfrm>
          <a:off x="1090191" y="2361937"/>
          <a:ext cx="6331999" cy="9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95" tIns="99895" rIns="99895" bIns="99895" numCol="1" spcCol="1270" anchor="ctr" anchorCtr="0">
          <a:noAutofit/>
        </a:bodyPr>
        <a:lstStyle/>
        <a:p>
          <a:pPr marL="0" lvl="0" indent="0" algn="l" defTabSz="844550">
            <a:lnSpc>
              <a:spcPct val="90000"/>
            </a:lnSpc>
            <a:spcBef>
              <a:spcPct val="0"/>
            </a:spcBef>
            <a:spcAft>
              <a:spcPct val="35000"/>
            </a:spcAft>
            <a:buNone/>
          </a:pPr>
          <a:r>
            <a:rPr lang="en-US" sz="1900" b="1" kern="1200" dirty="0"/>
            <a:t>It is used to estimate the value of the parameter in mixed models such as the Gaussian Mixture Model and quantitative genetics.</a:t>
          </a:r>
        </a:p>
      </dsp:txBody>
      <dsp:txXfrm>
        <a:off x="1090191" y="2361937"/>
        <a:ext cx="6331999" cy="943888"/>
      </dsp:txXfrm>
    </dsp:sp>
    <dsp:sp modelId="{BE2544B3-B6B1-4C23-844B-8FB5EF9E1135}">
      <dsp:nvSpPr>
        <dsp:cNvPr id="0" name=""/>
        <dsp:cNvSpPr/>
      </dsp:nvSpPr>
      <dsp:spPr>
        <a:xfrm>
          <a:off x="0" y="3541798"/>
          <a:ext cx="7422191" cy="943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0D4D7-7466-424F-9A4B-5FCBA1C3077A}">
      <dsp:nvSpPr>
        <dsp:cNvPr id="0" name=""/>
        <dsp:cNvSpPr/>
      </dsp:nvSpPr>
      <dsp:spPr>
        <a:xfrm>
          <a:off x="285526" y="3754173"/>
          <a:ext cx="519138" cy="5191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1E795B-2627-4F9D-9D3A-5BD411B80801}">
      <dsp:nvSpPr>
        <dsp:cNvPr id="0" name=""/>
        <dsp:cNvSpPr/>
      </dsp:nvSpPr>
      <dsp:spPr>
        <a:xfrm>
          <a:off x="1090191" y="3541798"/>
          <a:ext cx="6331999" cy="9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95" tIns="99895" rIns="99895" bIns="99895" numCol="1" spcCol="1270" anchor="ctr" anchorCtr="0">
          <a:noAutofit/>
        </a:bodyPr>
        <a:lstStyle/>
        <a:p>
          <a:pPr marL="0" lvl="0" indent="0" algn="l" defTabSz="844550">
            <a:lnSpc>
              <a:spcPct val="90000"/>
            </a:lnSpc>
            <a:spcBef>
              <a:spcPct val="0"/>
            </a:spcBef>
            <a:spcAft>
              <a:spcPct val="35000"/>
            </a:spcAft>
            <a:buNone/>
          </a:pPr>
          <a:r>
            <a:rPr lang="en-US" sz="1900" b="1" kern="1200" dirty="0"/>
            <a:t>It is also used in psychometrics for estimating item parameters and latent abilities of item response theory models.</a:t>
          </a:r>
        </a:p>
      </dsp:txBody>
      <dsp:txXfrm>
        <a:off x="1090191" y="3541798"/>
        <a:ext cx="6331999" cy="943888"/>
      </dsp:txXfrm>
    </dsp:sp>
    <dsp:sp modelId="{9071CF8E-60C6-4D0D-9C07-86141666F0CE}">
      <dsp:nvSpPr>
        <dsp:cNvPr id="0" name=""/>
        <dsp:cNvSpPr/>
      </dsp:nvSpPr>
      <dsp:spPr>
        <a:xfrm>
          <a:off x="0" y="4721659"/>
          <a:ext cx="7422191" cy="943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0A481-B09E-4ACF-AB95-97AD47BA0D60}">
      <dsp:nvSpPr>
        <dsp:cNvPr id="0" name=""/>
        <dsp:cNvSpPr/>
      </dsp:nvSpPr>
      <dsp:spPr>
        <a:xfrm>
          <a:off x="285526" y="4934034"/>
          <a:ext cx="519138" cy="5191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E415DE-268D-4B99-B93B-DE5C6A4EB17C}">
      <dsp:nvSpPr>
        <dsp:cNvPr id="0" name=""/>
        <dsp:cNvSpPr/>
      </dsp:nvSpPr>
      <dsp:spPr>
        <a:xfrm>
          <a:off x="1090191" y="4721659"/>
          <a:ext cx="6331999" cy="9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95" tIns="99895" rIns="99895" bIns="99895" numCol="1" spcCol="1270" anchor="ctr" anchorCtr="0">
          <a:noAutofit/>
        </a:bodyPr>
        <a:lstStyle/>
        <a:p>
          <a:pPr marL="0" lvl="0" indent="0" algn="l" defTabSz="844550">
            <a:lnSpc>
              <a:spcPct val="90000"/>
            </a:lnSpc>
            <a:spcBef>
              <a:spcPct val="0"/>
            </a:spcBef>
            <a:spcAft>
              <a:spcPct val="35000"/>
            </a:spcAft>
            <a:buNone/>
          </a:pPr>
          <a:r>
            <a:rPr lang="en-US" sz="1900" b="1" kern="1200" dirty="0"/>
            <a:t>It is also applicable in the medical and healthcare industry, such as in image reconstruction and structural engineering.</a:t>
          </a:r>
        </a:p>
      </dsp:txBody>
      <dsp:txXfrm>
        <a:off x="1090191" y="4721659"/>
        <a:ext cx="6331999" cy="943888"/>
      </dsp:txXfrm>
    </dsp:sp>
    <dsp:sp modelId="{286E2C5A-C947-4C43-8893-4BC316805A0D}">
      <dsp:nvSpPr>
        <dsp:cNvPr id="0" name=""/>
        <dsp:cNvSpPr/>
      </dsp:nvSpPr>
      <dsp:spPr>
        <a:xfrm>
          <a:off x="0" y="5901520"/>
          <a:ext cx="7422191" cy="943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923A8-33BF-448B-A434-DDD5F65B4F5A}">
      <dsp:nvSpPr>
        <dsp:cNvPr id="0" name=""/>
        <dsp:cNvSpPr/>
      </dsp:nvSpPr>
      <dsp:spPr>
        <a:xfrm>
          <a:off x="285526" y="6113895"/>
          <a:ext cx="519138" cy="5191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EFD004-3CFD-4602-A086-ADE58CC25373}">
      <dsp:nvSpPr>
        <dsp:cNvPr id="0" name=""/>
        <dsp:cNvSpPr/>
      </dsp:nvSpPr>
      <dsp:spPr>
        <a:xfrm>
          <a:off x="1090191" y="5901520"/>
          <a:ext cx="6331999" cy="9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95" tIns="99895" rIns="99895" bIns="99895" numCol="1" spcCol="1270" anchor="ctr" anchorCtr="0">
          <a:noAutofit/>
        </a:bodyPr>
        <a:lstStyle/>
        <a:p>
          <a:pPr marL="0" lvl="0" indent="0" algn="l" defTabSz="844550">
            <a:lnSpc>
              <a:spcPct val="90000"/>
            </a:lnSpc>
            <a:spcBef>
              <a:spcPct val="0"/>
            </a:spcBef>
            <a:spcAft>
              <a:spcPct val="35000"/>
            </a:spcAft>
            <a:buNone/>
          </a:pPr>
          <a:r>
            <a:rPr lang="en-US" sz="1900" b="1" kern="1200" dirty="0"/>
            <a:t>It is used to determine the Gaussian density of a function. </a:t>
          </a:r>
        </a:p>
      </dsp:txBody>
      <dsp:txXfrm>
        <a:off x="1090191" y="5901520"/>
        <a:ext cx="6331999" cy="9438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53D96-A044-47CF-99D5-E08A47B86522}">
      <dsp:nvSpPr>
        <dsp:cNvPr id="0" name=""/>
        <dsp:cNvSpPr/>
      </dsp:nvSpPr>
      <dsp:spPr>
        <a:xfrm>
          <a:off x="0" y="633"/>
          <a:ext cx="5943760" cy="1483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4151B-3EB5-4BE5-8E57-37BF87915B09}">
      <dsp:nvSpPr>
        <dsp:cNvPr id="0" name=""/>
        <dsp:cNvSpPr/>
      </dsp:nvSpPr>
      <dsp:spPr>
        <a:xfrm>
          <a:off x="448704" y="334381"/>
          <a:ext cx="815826" cy="815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4DE8A-8530-4027-A2D0-0BF9E23CF3F3}">
      <dsp:nvSpPr>
        <dsp:cNvPr id="0" name=""/>
        <dsp:cNvSpPr/>
      </dsp:nvSpPr>
      <dsp:spPr>
        <a:xfrm>
          <a:off x="1713236" y="633"/>
          <a:ext cx="4230523" cy="148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85" tIns="156985" rIns="156985" bIns="156985" numCol="1" spcCol="1270" anchor="ctr" anchorCtr="0">
          <a:noAutofit/>
        </a:bodyPr>
        <a:lstStyle/>
        <a:p>
          <a:pPr marL="0" lvl="0" indent="0" algn="l" defTabSz="1111250">
            <a:lnSpc>
              <a:spcPct val="90000"/>
            </a:lnSpc>
            <a:spcBef>
              <a:spcPct val="0"/>
            </a:spcBef>
            <a:spcAft>
              <a:spcPct val="35000"/>
            </a:spcAft>
            <a:buNone/>
          </a:pPr>
          <a:r>
            <a:rPr lang="en-US" sz="2500" b="1" kern="1200" baseline="0"/>
            <a:t>It is very easy to implement the first two basic steps of the EM algorithm in various machine learning problems, which are E-step and M- step.</a:t>
          </a:r>
          <a:endParaRPr lang="en-US" sz="2500" kern="1200"/>
        </a:p>
      </dsp:txBody>
      <dsp:txXfrm>
        <a:off x="1713236" y="633"/>
        <a:ext cx="4230523" cy="1483321"/>
      </dsp:txXfrm>
    </dsp:sp>
    <dsp:sp modelId="{C18DFBC2-4DD3-46CC-BB14-C00D9E0C1170}">
      <dsp:nvSpPr>
        <dsp:cNvPr id="0" name=""/>
        <dsp:cNvSpPr/>
      </dsp:nvSpPr>
      <dsp:spPr>
        <a:xfrm>
          <a:off x="0" y="1854785"/>
          <a:ext cx="5943760" cy="1483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A6093-E3D9-4F77-A8AC-06F6F94BCE37}">
      <dsp:nvSpPr>
        <dsp:cNvPr id="0" name=""/>
        <dsp:cNvSpPr/>
      </dsp:nvSpPr>
      <dsp:spPr>
        <a:xfrm>
          <a:off x="448704" y="2188533"/>
          <a:ext cx="815826" cy="815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8A5F81-876A-46C5-9DE9-F754C44CA284}">
      <dsp:nvSpPr>
        <dsp:cNvPr id="0" name=""/>
        <dsp:cNvSpPr/>
      </dsp:nvSpPr>
      <dsp:spPr>
        <a:xfrm>
          <a:off x="1713236" y="1854785"/>
          <a:ext cx="4230523" cy="148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85" tIns="156985" rIns="156985" bIns="156985" numCol="1" spcCol="1270" anchor="ctr" anchorCtr="0">
          <a:noAutofit/>
        </a:bodyPr>
        <a:lstStyle/>
        <a:p>
          <a:pPr marL="0" lvl="0" indent="0" algn="l" defTabSz="1111250">
            <a:lnSpc>
              <a:spcPct val="90000"/>
            </a:lnSpc>
            <a:spcBef>
              <a:spcPct val="0"/>
            </a:spcBef>
            <a:spcAft>
              <a:spcPct val="35000"/>
            </a:spcAft>
            <a:buNone/>
          </a:pPr>
          <a:r>
            <a:rPr lang="en-US" sz="2500" b="1" kern="1200" baseline="0"/>
            <a:t>It is mostly guaranteed that likelihood will enhance after each iteration.</a:t>
          </a:r>
          <a:endParaRPr lang="en-US" sz="2500" kern="1200"/>
        </a:p>
      </dsp:txBody>
      <dsp:txXfrm>
        <a:off x="1713236" y="1854785"/>
        <a:ext cx="4230523" cy="1483321"/>
      </dsp:txXfrm>
    </dsp:sp>
    <dsp:sp modelId="{7ACC7B0F-4392-4218-849B-DD2A4B30DC06}">
      <dsp:nvSpPr>
        <dsp:cNvPr id="0" name=""/>
        <dsp:cNvSpPr/>
      </dsp:nvSpPr>
      <dsp:spPr>
        <a:xfrm>
          <a:off x="0" y="3708937"/>
          <a:ext cx="5943760" cy="1483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CAEED-34C5-48A9-BF3E-A7341AA009E1}">
      <dsp:nvSpPr>
        <dsp:cNvPr id="0" name=""/>
        <dsp:cNvSpPr/>
      </dsp:nvSpPr>
      <dsp:spPr>
        <a:xfrm>
          <a:off x="448704" y="4042684"/>
          <a:ext cx="815826" cy="815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564AE-6ECA-49ED-9B51-E69E0CEA8994}">
      <dsp:nvSpPr>
        <dsp:cNvPr id="0" name=""/>
        <dsp:cNvSpPr/>
      </dsp:nvSpPr>
      <dsp:spPr>
        <a:xfrm>
          <a:off x="1713236" y="3708937"/>
          <a:ext cx="4230523" cy="148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85" tIns="156985" rIns="156985" bIns="156985" numCol="1" spcCol="1270" anchor="ctr" anchorCtr="0">
          <a:noAutofit/>
        </a:bodyPr>
        <a:lstStyle/>
        <a:p>
          <a:pPr marL="0" lvl="0" indent="0" algn="l" defTabSz="1111250">
            <a:lnSpc>
              <a:spcPct val="90000"/>
            </a:lnSpc>
            <a:spcBef>
              <a:spcPct val="0"/>
            </a:spcBef>
            <a:spcAft>
              <a:spcPct val="35000"/>
            </a:spcAft>
            <a:buNone/>
          </a:pPr>
          <a:r>
            <a:rPr lang="en-US" sz="2500" b="1" kern="1200" baseline="0"/>
            <a:t>It often generates a solution for the M-step in the closed form.</a:t>
          </a:r>
          <a:endParaRPr lang="en-US" sz="2500" kern="1200"/>
        </a:p>
      </dsp:txBody>
      <dsp:txXfrm>
        <a:off x="1713236" y="3708937"/>
        <a:ext cx="4230523" cy="14833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25427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0709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9675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278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6103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6890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34287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7443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499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7358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5/25/2023</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4033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5/25/2023</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7275801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onitsora.com/algorithm-types-and-classification/"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Rectangle 2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848527" y="604801"/>
            <a:ext cx="5556425" cy="1531089"/>
          </a:xfrm>
        </p:spPr>
        <p:txBody>
          <a:bodyPr vert="horz" lIns="91440" tIns="45720" rIns="91440" bIns="45720" rtlCol="0" anchor="ctr">
            <a:normAutofit/>
          </a:bodyPr>
          <a:lstStyle/>
          <a:p>
            <a:r>
              <a:rPr lang="en-US" b="1" u="sng" kern="1200" spc="100" baseline="0" dirty="0">
                <a:latin typeface="+mj-lt"/>
                <a:ea typeface="+mj-ea"/>
                <a:cs typeface="+mj-cs"/>
              </a:rPr>
              <a:t>Cognitive Analytics</a:t>
            </a:r>
          </a:p>
        </p:txBody>
      </p:sp>
      <p:sp>
        <p:nvSpPr>
          <p:cNvPr id="3" name="Subtitle 2"/>
          <p:cNvSpPr>
            <a:spLocks noGrp="1"/>
          </p:cNvSpPr>
          <p:nvPr>
            <p:ph type="subTitle" idx="1"/>
          </p:nvPr>
        </p:nvSpPr>
        <p:spPr>
          <a:xfrm>
            <a:off x="932693" y="3719945"/>
            <a:ext cx="5218487" cy="3652212"/>
          </a:xfrm>
        </p:spPr>
        <p:txBody>
          <a:bodyPr vert="horz" lIns="91440" tIns="45720" rIns="91440" bIns="45720" rtlCol="0">
            <a:normAutofit/>
          </a:bodyPr>
          <a:lstStyle/>
          <a:p>
            <a:r>
              <a:rPr lang="en-US" dirty="0"/>
              <a:t>By: Chandana MN</a:t>
            </a:r>
            <a:endParaRPr lang="en-US"/>
          </a:p>
          <a:p>
            <a:r>
              <a:rPr lang="en-US" dirty="0"/>
              <a:t>     VINAY R</a:t>
            </a:r>
          </a:p>
          <a:p>
            <a:r>
              <a:rPr lang="en-US" dirty="0"/>
              <a:t>     GALI LAKSHMI VENKATA MAHESH</a:t>
            </a:r>
          </a:p>
          <a:p>
            <a:pPr algn="ctr"/>
            <a:endParaRPr lang="en-US" dirty="0"/>
          </a:p>
          <a:p>
            <a:pPr algn="ctr"/>
            <a:r>
              <a:rPr lang="en-US" sz="2000" cap="all" dirty="0">
                <a:latin typeface="Gabriola"/>
              </a:rPr>
              <a:t>ASSIGNED BY- DR.</a:t>
            </a:r>
            <a:r>
              <a:rPr lang="en-US" sz="2000" dirty="0"/>
              <a:t> </a:t>
            </a:r>
            <a:r>
              <a:rPr lang="en-US" sz="2100" dirty="0">
                <a:latin typeface="Gabriola"/>
              </a:rPr>
              <a:t>Punam Kumari</a:t>
            </a:r>
            <a:endParaRPr lang="en-US" sz="2100" b="0" dirty="0">
              <a:latin typeface="Gabriola"/>
            </a:endParaRPr>
          </a:p>
          <a:p>
            <a:endParaRPr lang="en-US" sz="2000" cap="all" dirty="0">
              <a:latin typeface="Gabriola"/>
            </a:endParaRPr>
          </a:p>
          <a:p>
            <a:pPr algn="ctr"/>
            <a:endParaRPr lang="en-US" dirty="0"/>
          </a:p>
          <a:p>
            <a:pPr algn="ctr"/>
            <a:endParaRPr lang="en-US"/>
          </a:p>
        </p:txBody>
      </p:sp>
      <p:pic>
        <p:nvPicPr>
          <p:cNvPr id="4" name="Picture 4" descr="Logo&#10;&#10;Description automatically generated">
            <a:extLst>
              <a:ext uri="{FF2B5EF4-FFF2-40B4-BE49-F238E27FC236}">
                <a16:creationId xmlns:a16="http://schemas.microsoft.com/office/drawing/2014/main" id="{7DB48081-95F3-148D-C80E-3E2B67B78A53}"/>
              </a:ext>
            </a:extLst>
          </p:cNvPr>
          <p:cNvPicPr>
            <a:picLocks noChangeAspect="1"/>
          </p:cNvPicPr>
          <p:nvPr/>
        </p:nvPicPr>
        <p:blipFill>
          <a:blip r:embed="rId2"/>
          <a:stretch>
            <a:fillRect/>
          </a:stretch>
        </p:blipFill>
        <p:spPr>
          <a:xfrm>
            <a:off x="7533555" y="1646106"/>
            <a:ext cx="4110419" cy="3565788"/>
          </a:xfrm>
          <a:prstGeom prst="rect">
            <a:avLst/>
          </a:prstGeom>
        </p:spPr>
      </p:pic>
      <p:sp>
        <p:nvSpPr>
          <p:cNvPr id="34" name="Freeform: Shape 3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E56E1E-D82A-4FF7-99CE-83AE9A18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C64C2-F1A2-7C10-F483-9074BC8DAFBE}"/>
              </a:ext>
            </a:extLst>
          </p:cNvPr>
          <p:cNvSpPr>
            <a:spLocks noGrp="1"/>
          </p:cNvSpPr>
          <p:nvPr>
            <p:ph type="title"/>
          </p:nvPr>
        </p:nvSpPr>
        <p:spPr>
          <a:xfrm>
            <a:off x="774701" y="703943"/>
            <a:ext cx="2930608" cy="2859314"/>
          </a:xfrm>
        </p:spPr>
        <p:txBody>
          <a:bodyPr anchor="t">
            <a:normAutofit/>
          </a:bodyPr>
          <a:lstStyle/>
          <a:p>
            <a:pPr algn="r"/>
            <a:r>
              <a:rPr lang="en-US" dirty="0"/>
              <a:t>Disadvantages of EM algorithm</a:t>
            </a:r>
          </a:p>
          <a:p>
            <a:pPr algn="r"/>
            <a:endParaRPr lang="en-US"/>
          </a:p>
        </p:txBody>
      </p:sp>
      <p:sp>
        <p:nvSpPr>
          <p:cNvPr id="10" name="Freeform: Shape 9">
            <a:extLst>
              <a:ext uri="{FF2B5EF4-FFF2-40B4-BE49-F238E27FC236}">
                <a16:creationId xmlns:a16="http://schemas.microsoft.com/office/drawing/2014/main" id="{FCE4B1E6-EC5B-432F-90D0-898FA5296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301693" y="485426"/>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E9180B3-2720-577A-5D60-F9D34C0A7699}"/>
              </a:ext>
            </a:extLst>
          </p:cNvPr>
          <p:cNvSpPr>
            <a:spLocks noGrp="1"/>
          </p:cNvSpPr>
          <p:nvPr>
            <p:ph idx="1"/>
          </p:nvPr>
        </p:nvSpPr>
        <p:spPr>
          <a:xfrm>
            <a:off x="5225143" y="1342571"/>
            <a:ext cx="5646057" cy="4368800"/>
          </a:xfrm>
        </p:spPr>
        <p:txBody>
          <a:bodyPr vert="horz" lIns="91440" tIns="45720" rIns="91440" bIns="45720" rtlCol="0" anchor="ctr">
            <a:normAutofit/>
          </a:bodyPr>
          <a:lstStyle/>
          <a:p>
            <a:pPr marL="285750" indent="-285750" algn="ctr">
              <a:buFont typeface="Arial"/>
              <a:buChar char="•"/>
            </a:pPr>
            <a:r>
              <a:rPr lang="en-US" dirty="0"/>
              <a:t>The convergence of the EM algorithm is very slow.</a:t>
            </a:r>
          </a:p>
          <a:p>
            <a:pPr marL="285750" indent="-285750" algn="ctr">
              <a:buFont typeface="Arial"/>
              <a:buChar char="•"/>
            </a:pPr>
            <a:r>
              <a:rPr lang="en-US" dirty="0"/>
              <a:t>It can make convergence for the local optima only.</a:t>
            </a:r>
          </a:p>
          <a:p>
            <a:pPr marL="285750" indent="-285750" algn="ctr">
              <a:buFont typeface="Arial"/>
              <a:buChar char="•"/>
            </a:pPr>
            <a:r>
              <a:rPr lang="en-US" dirty="0"/>
              <a:t>It takes both forward and backward probability into consideration. It is opposite to that of numerical optimization, which takes only forward probabilities.</a:t>
            </a:r>
          </a:p>
          <a:p>
            <a:pPr algn="ctr"/>
            <a:endParaRPr lang="en-US"/>
          </a:p>
        </p:txBody>
      </p:sp>
      <p:sp>
        <p:nvSpPr>
          <p:cNvPr id="12" name="Freeform: Shape 11">
            <a:extLst>
              <a:ext uri="{FF2B5EF4-FFF2-40B4-BE49-F238E27FC236}">
                <a16:creationId xmlns:a16="http://schemas.microsoft.com/office/drawing/2014/main" id="{B9940E64-4719-4E36-8FFD-748B552B3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240862" y="539430"/>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23249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0549F01A-3BA2-B83C-03B0-CEB5FBD2B218}"/>
              </a:ext>
            </a:extLst>
          </p:cNvPr>
          <p:cNvPicPr>
            <a:picLocks noChangeAspect="1"/>
          </p:cNvPicPr>
          <p:nvPr/>
        </p:nvPicPr>
        <p:blipFill rotWithShape="1">
          <a:blip r:embed="rId2"/>
          <a:srcRect l="244"/>
          <a:stretch/>
        </p:blipFill>
        <p:spPr>
          <a:xfrm>
            <a:off x="4561582" y="404592"/>
            <a:ext cx="7177672" cy="5810149"/>
          </a:xfrm>
          <a:custGeom>
            <a:avLst/>
            <a:gdLst/>
            <a:ahLst/>
            <a:cxnLst/>
            <a:rect l="l" t="t" r="r" b="b"/>
            <a:pathLst>
              <a:path w="7401982" h="6180550">
                <a:moveTo>
                  <a:pt x="468623" y="34"/>
                </a:moveTo>
                <a:cubicBezTo>
                  <a:pt x="635980" y="409"/>
                  <a:pt x="845682" y="3920"/>
                  <a:pt x="1032947" y="8815"/>
                </a:cubicBezTo>
                <a:lnTo>
                  <a:pt x="6362252" y="38273"/>
                </a:lnTo>
                <a:lnTo>
                  <a:pt x="7392971" y="78157"/>
                </a:lnTo>
                <a:cubicBezTo>
                  <a:pt x="7425268" y="2113988"/>
                  <a:pt x="7360673" y="4125596"/>
                  <a:pt x="7356636" y="6149315"/>
                </a:cubicBezTo>
                <a:lnTo>
                  <a:pt x="7156946" y="6148904"/>
                </a:lnTo>
                <a:lnTo>
                  <a:pt x="1149311" y="6180550"/>
                </a:lnTo>
                <a:cubicBezTo>
                  <a:pt x="670432" y="6151091"/>
                  <a:pt x="328375" y="6180551"/>
                  <a:pt x="0" y="6151091"/>
                </a:cubicBezTo>
                <a:cubicBezTo>
                  <a:pt x="20775" y="3685334"/>
                  <a:pt x="-22804" y="1383584"/>
                  <a:pt x="68412" y="126652"/>
                </a:cubicBezTo>
                <a:cubicBezTo>
                  <a:pt x="76255" y="-27768"/>
                  <a:pt x="69755" y="22759"/>
                  <a:pt x="227100" y="3120"/>
                </a:cubicBezTo>
                <a:cubicBezTo>
                  <a:pt x="283036" y="711"/>
                  <a:pt x="368207" y="-192"/>
                  <a:pt x="468623" y="34"/>
                </a:cubicBezTo>
                <a:close/>
              </a:path>
            </a:pathLst>
          </a:custGeom>
        </p:spPr>
      </p:pic>
      <p:sp>
        <p:nvSpPr>
          <p:cNvPr id="13" name="Freeform: Shape 12">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0726" y="398616"/>
            <a:ext cx="7177671" cy="5810148"/>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C673667-46AA-4DF0-A85B-F7D6E52DB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17882" y="494866"/>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C1F2A2-D184-49FB-99E6-B2EE7A52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33254" y="452324"/>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7790F-BF8B-EA9F-FB70-08D2D5D10C77}"/>
              </a:ext>
            </a:extLst>
          </p:cNvPr>
          <p:cNvSpPr>
            <a:spLocks noGrp="1"/>
          </p:cNvSpPr>
          <p:nvPr>
            <p:ph type="title"/>
          </p:nvPr>
        </p:nvSpPr>
        <p:spPr>
          <a:xfrm>
            <a:off x="863601" y="750899"/>
            <a:ext cx="3288851" cy="2046090"/>
          </a:xfrm>
        </p:spPr>
        <p:txBody>
          <a:bodyPr>
            <a:normAutofit/>
          </a:bodyPr>
          <a:lstStyle/>
          <a:p>
            <a:pPr algn="ctr"/>
            <a:r>
              <a:rPr lang="en-US" dirty="0"/>
              <a:t>Thank you......!!!!!!</a:t>
            </a:r>
          </a:p>
        </p:txBody>
      </p:sp>
    </p:spTree>
    <p:extLst>
      <p:ext uri="{BB962C8B-B14F-4D97-AF65-F5344CB8AC3E}">
        <p14:creationId xmlns:p14="http://schemas.microsoft.com/office/powerpoint/2010/main" val="59858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4" name="Rectangle 13">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5388448-6FF4-841E-D74E-C328662F031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529" r="6277" b="-1"/>
          <a:stretch/>
        </p:blipFill>
        <p:spPr>
          <a:xfrm>
            <a:off x="4442492" y="393121"/>
            <a:ext cx="7281673" cy="5884760"/>
          </a:xfrm>
          <a:custGeom>
            <a:avLst/>
            <a:gdLst/>
            <a:ahLst/>
            <a:cxnLst/>
            <a:rect l="l" t="t" r="r" b="b"/>
            <a:pathLst>
              <a:path w="7441204" h="6013687">
                <a:moveTo>
                  <a:pt x="521773" y="33"/>
                </a:moveTo>
                <a:cubicBezTo>
                  <a:pt x="691085" y="398"/>
                  <a:pt x="903236" y="3814"/>
                  <a:pt x="1092688" y="8577"/>
                </a:cubicBezTo>
                <a:lnTo>
                  <a:pt x="6484220" y="37240"/>
                </a:lnTo>
                <a:lnTo>
                  <a:pt x="7441204" y="64264"/>
                </a:lnTo>
                <a:lnTo>
                  <a:pt x="7441204" y="5983295"/>
                </a:lnTo>
                <a:lnTo>
                  <a:pt x="7288194" y="5982896"/>
                </a:lnTo>
                <a:cubicBezTo>
                  <a:pt x="5457820" y="5980096"/>
                  <a:pt x="2920476" y="6013687"/>
                  <a:pt x="1210410" y="6013687"/>
                </a:cubicBezTo>
                <a:cubicBezTo>
                  <a:pt x="725939" y="5985023"/>
                  <a:pt x="379887" y="6013688"/>
                  <a:pt x="47679" y="5985023"/>
                </a:cubicBezTo>
                <a:cubicBezTo>
                  <a:pt x="-53829" y="4045425"/>
                  <a:pt x="24608" y="1346230"/>
                  <a:pt x="116889" y="123233"/>
                </a:cubicBezTo>
                <a:cubicBezTo>
                  <a:pt x="124824" y="-27018"/>
                  <a:pt x="118248" y="22145"/>
                  <a:pt x="277431" y="3036"/>
                </a:cubicBezTo>
                <a:cubicBezTo>
                  <a:pt x="334020" y="692"/>
                  <a:pt x="420186" y="-187"/>
                  <a:pt x="521773" y="33"/>
                </a:cubicBezTo>
                <a:close/>
              </a:path>
            </a:pathLst>
          </a:custGeom>
        </p:spPr>
      </p:pic>
      <p:sp>
        <p:nvSpPr>
          <p:cNvPr id="16" name="Freeform: Shape 15">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7470" y="403281"/>
            <a:ext cx="7281672" cy="588475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31CD342-6DAC-49CD-BD8C-EC611F34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7363" y="1029432"/>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solidFill>
            <a:schemeClr val="bg1"/>
          </a:solidFill>
          <a:ln w="1905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9643" y="968193"/>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66912A62-5317-C39C-3F5A-05316B520391}"/>
              </a:ext>
            </a:extLst>
          </p:cNvPr>
          <p:cNvSpPr>
            <a:spLocks noGrp="1"/>
          </p:cNvSpPr>
          <p:nvPr>
            <p:ph type="title"/>
          </p:nvPr>
        </p:nvSpPr>
        <p:spPr>
          <a:xfrm>
            <a:off x="974392" y="1421217"/>
            <a:ext cx="3845432" cy="2795184"/>
          </a:xfrm>
        </p:spPr>
        <p:txBody>
          <a:bodyPr vert="horz" lIns="91440" tIns="45720" rIns="91440" bIns="45720" rtlCol="0" anchor="ctr">
            <a:normAutofit/>
          </a:bodyPr>
          <a:lstStyle/>
          <a:p>
            <a:r>
              <a:rPr lang="en-US" dirty="0"/>
              <a:t>EM Algorithm</a:t>
            </a:r>
          </a:p>
        </p:txBody>
      </p:sp>
    </p:spTree>
    <p:extLst>
      <p:ext uri="{BB962C8B-B14F-4D97-AF65-F5344CB8AC3E}">
        <p14:creationId xmlns:p14="http://schemas.microsoft.com/office/powerpoint/2010/main" val="392621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22A6A-4816-9670-C71A-0E49BB3AE1A3}"/>
              </a:ext>
            </a:extLst>
          </p:cNvPr>
          <p:cNvSpPr>
            <a:spLocks noGrp="1"/>
          </p:cNvSpPr>
          <p:nvPr>
            <p:ph type="title"/>
          </p:nvPr>
        </p:nvSpPr>
        <p:spPr>
          <a:xfrm>
            <a:off x="884904" y="974869"/>
            <a:ext cx="3790042" cy="4908263"/>
          </a:xfrm>
        </p:spPr>
        <p:txBody>
          <a:bodyPr>
            <a:normAutofit/>
          </a:bodyPr>
          <a:lstStyle/>
          <a:p>
            <a:pPr algn="ctr"/>
            <a:r>
              <a:rPr lang="en-US" dirty="0"/>
              <a:t>EM Algorithm</a:t>
            </a:r>
            <a:endParaRPr lang="en-US"/>
          </a:p>
        </p:txBody>
      </p:sp>
      <p:graphicFrame>
        <p:nvGraphicFramePr>
          <p:cNvPr id="17" name="Content Placeholder 2">
            <a:extLst>
              <a:ext uri="{FF2B5EF4-FFF2-40B4-BE49-F238E27FC236}">
                <a16:creationId xmlns:a16="http://schemas.microsoft.com/office/drawing/2014/main" id="{A5945780-6948-EC24-307F-5D1C15CB1015}"/>
              </a:ext>
            </a:extLst>
          </p:cNvPr>
          <p:cNvGraphicFramePr>
            <a:graphicFrameLocks noGrp="1"/>
          </p:cNvGraphicFramePr>
          <p:nvPr>
            <p:ph idx="1"/>
            <p:extLst>
              <p:ext uri="{D42A27DB-BD31-4B8C-83A1-F6EECF244321}">
                <p14:modId xmlns:p14="http://schemas.microsoft.com/office/powerpoint/2010/main" val="2341056524"/>
              </p:ext>
            </p:extLst>
          </p:nvPr>
        </p:nvGraphicFramePr>
        <p:xfrm>
          <a:off x="4665988" y="39824"/>
          <a:ext cx="7387556" cy="6766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74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9BC41-5A66-9E34-2473-A77B9277E82D}"/>
              </a:ext>
            </a:extLst>
          </p:cNvPr>
          <p:cNvSpPr>
            <a:spLocks noGrp="1"/>
          </p:cNvSpPr>
          <p:nvPr>
            <p:ph type="title"/>
          </p:nvPr>
        </p:nvSpPr>
        <p:spPr>
          <a:xfrm>
            <a:off x="722569" y="1594885"/>
            <a:ext cx="3556795" cy="3824702"/>
          </a:xfrm>
        </p:spPr>
        <p:txBody>
          <a:bodyPr>
            <a:normAutofit/>
          </a:bodyPr>
          <a:lstStyle/>
          <a:p>
            <a:pPr algn="ctr"/>
            <a:r>
              <a:rPr lang="en-US" dirty="0"/>
              <a:t>Some Key points on EM Algorithm:</a:t>
            </a:r>
            <a:endParaRPr lang="en-US"/>
          </a:p>
        </p:txBody>
      </p:sp>
      <p:sp>
        <p:nvSpPr>
          <p:cNvPr id="11"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F54F0949-BB99-128C-EA8C-D04FFAE9C349}"/>
              </a:ext>
            </a:extLst>
          </p:cNvPr>
          <p:cNvGraphicFramePr>
            <a:graphicFrameLocks noGrp="1"/>
          </p:cNvGraphicFramePr>
          <p:nvPr>
            <p:ph idx="1"/>
            <p:extLst>
              <p:ext uri="{D42A27DB-BD31-4B8C-83A1-F6EECF244321}">
                <p14:modId xmlns:p14="http://schemas.microsoft.com/office/powerpoint/2010/main" val="2169882281"/>
              </p:ext>
            </p:extLst>
          </p:nvPr>
        </p:nvGraphicFramePr>
        <p:xfrm>
          <a:off x="5034996" y="612273"/>
          <a:ext cx="6601850" cy="5493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98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8636B-E1CD-4DBA-DAAD-0FECDC40C3F2}"/>
              </a:ext>
            </a:extLst>
          </p:cNvPr>
          <p:cNvSpPr>
            <a:spLocks noGrp="1"/>
          </p:cNvSpPr>
          <p:nvPr>
            <p:ph type="title"/>
          </p:nvPr>
        </p:nvSpPr>
        <p:spPr>
          <a:xfrm>
            <a:off x="-4096" y="986414"/>
            <a:ext cx="4679042" cy="4896718"/>
          </a:xfrm>
        </p:spPr>
        <p:txBody>
          <a:bodyPr>
            <a:normAutofit/>
          </a:bodyPr>
          <a:lstStyle/>
          <a:p>
            <a:pPr algn="ctr"/>
            <a:r>
              <a:rPr lang="en-US" dirty="0"/>
              <a:t>EM algorithm MODELS:</a:t>
            </a:r>
            <a:endParaRPr lang="en-US"/>
          </a:p>
        </p:txBody>
      </p:sp>
      <p:graphicFrame>
        <p:nvGraphicFramePr>
          <p:cNvPr id="5" name="Content Placeholder 2">
            <a:extLst>
              <a:ext uri="{FF2B5EF4-FFF2-40B4-BE49-F238E27FC236}">
                <a16:creationId xmlns:a16="http://schemas.microsoft.com/office/drawing/2014/main" id="{B479D1ED-86E3-E1D3-026C-AA1188EAC9FC}"/>
              </a:ext>
            </a:extLst>
          </p:cNvPr>
          <p:cNvGraphicFramePr>
            <a:graphicFrameLocks noGrp="1"/>
          </p:cNvGraphicFramePr>
          <p:nvPr>
            <p:ph idx="1"/>
            <p:extLst>
              <p:ext uri="{D42A27DB-BD31-4B8C-83A1-F6EECF244321}">
                <p14:modId xmlns:p14="http://schemas.microsoft.com/office/powerpoint/2010/main" val="3282789501"/>
              </p:ext>
            </p:extLst>
          </p:nvPr>
        </p:nvGraphicFramePr>
        <p:xfrm>
          <a:off x="4585170" y="86006"/>
          <a:ext cx="7329828" cy="6709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25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6FD1BDC-ABDB-60F3-92FF-E2A81E3FDD61}"/>
              </a:ext>
            </a:extLst>
          </p:cNvPr>
          <p:cNvSpPr>
            <a:spLocks noGrp="1"/>
          </p:cNvSpPr>
          <p:nvPr>
            <p:ph type="title"/>
          </p:nvPr>
        </p:nvSpPr>
        <p:spPr>
          <a:xfrm>
            <a:off x="848527" y="604801"/>
            <a:ext cx="5556425" cy="1531089"/>
          </a:xfrm>
        </p:spPr>
        <p:txBody>
          <a:bodyPr>
            <a:normAutofit/>
          </a:bodyPr>
          <a:lstStyle/>
          <a:p>
            <a:pPr algn="ctr"/>
            <a:r>
              <a:rPr lang="en-US" dirty="0"/>
              <a:t>Steps in </a:t>
            </a:r>
            <a:r>
              <a:rPr lang="en-US" dirty="0" err="1"/>
              <a:t>em</a:t>
            </a:r>
            <a:r>
              <a:rPr lang="en-US" dirty="0"/>
              <a:t> algorithm:</a:t>
            </a:r>
            <a:endParaRPr lang="en-US"/>
          </a:p>
        </p:txBody>
      </p:sp>
      <p:sp>
        <p:nvSpPr>
          <p:cNvPr id="3" name="Content Placeholder 2">
            <a:extLst>
              <a:ext uri="{FF2B5EF4-FFF2-40B4-BE49-F238E27FC236}">
                <a16:creationId xmlns:a16="http://schemas.microsoft.com/office/drawing/2014/main" id="{0E4317FF-009A-F9B8-70A2-C8664916F627}"/>
              </a:ext>
            </a:extLst>
          </p:cNvPr>
          <p:cNvSpPr>
            <a:spLocks noGrp="1"/>
          </p:cNvSpPr>
          <p:nvPr>
            <p:ph idx="1"/>
          </p:nvPr>
        </p:nvSpPr>
        <p:spPr>
          <a:xfrm>
            <a:off x="459330" y="1791855"/>
            <a:ext cx="6476941" cy="4460393"/>
          </a:xfrm>
        </p:spPr>
        <p:txBody>
          <a:bodyPr vert="horz" lIns="91440" tIns="45720" rIns="91440" bIns="45720" rtlCol="0" anchor="t">
            <a:normAutofit/>
          </a:bodyPr>
          <a:lstStyle/>
          <a:p>
            <a:pPr marL="285750" indent="-285750" algn="ctr">
              <a:lnSpc>
                <a:spcPct val="90000"/>
              </a:lnSpc>
              <a:buFont typeface="Arial"/>
              <a:buChar char="•"/>
            </a:pPr>
            <a:r>
              <a:rPr lang="en-US" i="1" u="sng" dirty="0"/>
              <a:t>Expectation step (E - step): </a:t>
            </a:r>
            <a:r>
              <a:rPr lang="en-US" dirty="0"/>
              <a:t>It involves the estimation (guess) of all missing values in the dataset so that after completing this step, there should not be any missing value.</a:t>
            </a:r>
          </a:p>
          <a:p>
            <a:pPr marL="285750" indent="-285750" algn="ctr">
              <a:lnSpc>
                <a:spcPct val="90000"/>
              </a:lnSpc>
              <a:buFont typeface="Arial"/>
              <a:buChar char="•"/>
            </a:pPr>
            <a:r>
              <a:rPr lang="en-US" i="1" u="sng" dirty="0"/>
              <a:t>Maximization step (M - step): </a:t>
            </a:r>
            <a:r>
              <a:rPr lang="en-US" dirty="0"/>
              <a:t>This step involves the use of estimated data in the E-step and updating the parameters.</a:t>
            </a:r>
          </a:p>
          <a:p>
            <a:pPr marL="285750" indent="-285750" algn="ctr">
              <a:lnSpc>
                <a:spcPct val="90000"/>
              </a:lnSpc>
              <a:buFont typeface="Arial"/>
              <a:buChar char="•"/>
            </a:pPr>
            <a:r>
              <a:rPr lang="en-US" u="sng" dirty="0"/>
              <a:t>Repeat</a:t>
            </a:r>
            <a:r>
              <a:rPr lang="en-US" dirty="0"/>
              <a:t> E-step and M-step until the convergence of the values occurs.</a:t>
            </a:r>
          </a:p>
          <a:p>
            <a:pPr marL="285750" indent="-285750" algn="ctr">
              <a:lnSpc>
                <a:spcPct val="90000"/>
              </a:lnSpc>
              <a:buFont typeface="Arial"/>
              <a:buChar char="•"/>
            </a:pPr>
            <a:endParaRPr lang="en-US" dirty="0">
              <a:ea typeface="+mn-lt"/>
              <a:cs typeface="+mn-lt"/>
            </a:endParaRPr>
          </a:p>
        </p:txBody>
      </p:sp>
      <p:pic>
        <p:nvPicPr>
          <p:cNvPr id="4" name="Picture 4" descr="Diagram&#10;&#10;Description automatically generated">
            <a:extLst>
              <a:ext uri="{FF2B5EF4-FFF2-40B4-BE49-F238E27FC236}">
                <a16:creationId xmlns:a16="http://schemas.microsoft.com/office/drawing/2014/main" id="{576E61B5-3268-A185-4684-C72C850D8F14}"/>
              </a:ext>
            </a:extLst>
          </p:cNvPr>
          <p:cNvPicPr>
            <a:picLocks noChangeAspect="1"/>
          </p:cNvPicPr>
          <p:nvPr/>
        </p:nvPicPr>
        <p:blipFill>
          <a:blip r:embed="rId2"/>
          <a:stretch>
            <a:fillRect/>
          </a:stretch>
        </p:blipFill>
        <p:spPr>
          <a:xfrm>
            <a:off x="7348828" y="2209195"/>
            <a:ext cx="4837783" cy="2439612"/>
          </a:xfrm>
          <a:prstGeom prst="rect">
            <a:avLst/>
          </a:prstGeom>
        </p:spPr>
      </p:pic>
      <p:sp>
        <p:nvSpPr>
          <p:cNvPr id="24" name="Freeform: Shape 2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sp>
        <p:nvSpPr>
          <p:cNvPr id="5" name="TextBox 4">
            <a:extLst>
              <a:ext uri="{FF2B5EF4-FFF2-40B4-BE49-F238E27FC236}">
                <a16:creationId xmlns:a16="http://schemas.microsoft.com/office/drawing/2014/main" id="{CF460DE4-D3CB-07FF-7DD0-B4B4492E5D3A}"/>
              </a:ext>
            </a:extLst>
          </p:cNvPr>
          <p:cNvSpPr txBox="1"/>
          <p:nvPr/>
        </p:nvSpPr>
        <p:spPr>
          <a:xfrm>
            <a:off x="7587673" y="4978400"/>
            <a:ext cx="446347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333333"/>
                </a:solidFill>
                <a:latin typeface="inter-regular"/>
              </a:rPr>
              <a:t>NOTE:</a:t>
            </a:r>
            <a:r>
              <a:rPr lang="en-US" dirty="0">
                <a:solidFill>
                  <a:srgbClr val="333333"/>
                </a:solidFill>
                <a:latin typeface="inter-regular"/>
              </a:rPr>
              <a:t> The primary goal of the EM algorithm is to use the available observed data of the dataset to estimate the missing data of the latent variables and then use that data to update the values of the parameters in the M-step.</a:t>
            </a:r>
            <a:endParaRPr lang="en-US" dirty="0"/>
          </a:p>
        </p:txBody>
      </p:sp>
    </p:spTree>
    <p:extLst>
      <p:ext uri="{BB962C8B-B14F-4D97-AF65-F5344CB8AC3E}">
        <p14:creationId xmlns:p14="http://schemas.microsoft.com/office/powerpoint/2010/main" val="158186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D0940C6F-9A54-410C-9BCD-203E8D97F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646C6CE-72A6-48A2-BAA1-A9BD9AE02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121080" y="0"/>
            <a:ext cx="7070920"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1955" h="6858000">
                <a:moveTo>
                  <a:pt x="7430701" y="6858000"/>
                </a:moveTo>
                <a:lnTo>
                  <a:pt x="0" y="6858000"/>
                </a:lnTo>
                <a:lnTo>
                  <a:pt x="0" y="0"/>
                </a:lnTo>
                <a:lnTo>
                  <a:pt x="7505795" y="0"/>
                </a:lnTo>
                <a:lnTo>
                  <a:pt x="7520785" y="379063"/>
                </a:lnTo>
                <a:cubicBezTo>
                  <a:pt x="7596581" y="2601669"/>
                  <a:pt x="7521128" y="5461844"/>
                  <a:pt x="7433327" y="6803646"/>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F6AFF5CE-B67C-4572-A244-872A4D90E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91907" y="958118"/>
            <a:ext cx="4266483"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41E06FC-3254-B194-601A-7DF96C2B0104}"/>
              </a:ext>
            </a:extLst>
          </p:cNvPr>
          <p:cNvSpPr>
            <a:spLocks noGrp="1"/>
          </p:cNvSpPr>
          <p:nvPr>
            <p:ph type="title"/>
          </p:nvPr>
        </p:nvSpPr>
        <p:spPr>
          <a:xfrm>
            <a:off x="1198095" y="1589343"/>
            <a:ext cx="3065958" cy="2628672"/>
          </a:xfrm>
        </p:spPr>
        <p:txBody>
          <a:bodyPr vert="horz" lIns="91440" tIns="45720" rIns="91440" bIns="45720" rtlCol="0" anchor="ctr">
            <a:normAutofit/>
          </a:bodyPr>
          <a:lstStyle/>
          <a:p>
            <a:pPr algn="ctr"/>
            <a:r>
              <a:rPr lang="en-US" dirty="0"/>
              <a:t>Flow chart of EM Algorithm:</a:t>
            </a:r>
            <a:endParaRPr lang="en-US"/>
          </a:p>
        </p:txBody>
      </p:sp>
      <p:sp>
        <p:nvSpPr>
          <p:cNvPr id="19" name="Freeform: Shape 18">
            <a:extLst>
              <a:ext uri="{FF2B5EF4-FFF2-40B4-BE49-F238E27FC236}">
                <a16:creationId xmlns:a16="http://schemas.microsoft.com/office/drawing/2014/main" id="{FB69A980-D397-4383-991D-6DC2FB1C3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35556" y="935488"/>
            <a:ext cx="4587669"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65ECCD1-CF5E-4EE6-837B-F9A6958B1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37159" y="912857"/>
            <a:ext cx="4266483"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solidFill>
              <a:schemeClr val="tx1"/>
            </a:solidFill>
            <a:prstDash val="solid"/>
            <a:miter/>
          </a:ln>
        </p:spPr>
        <p:txBody>
          <a:bodyPr rtlCol="0" anchor="ctr"/>
          <a:lstStyle/>
          <a:p>
            <a:endParaRPr lang="en-US"/>
          </a:p>
        </p:txBody>
      </p:sp>
      <p:pic>
        <p:nvPicPr>
          <p:cNvPr id="4" name="Picture 4" descr="Diagram&#10;&#10;Description automatically generated">
            <a:extLst>
              <a:ext uri="{FF2B5EF4-FFF2-40B4-BE49-F238E27FC236}">
                <a16:creationId xmlns:a16="http://schemas.microsoft.com/office/drawing/2014/main" id="{CC5C66A3-C209-9BEB-A159-15247EE52E8D}"/>
              </a:ext>
            </a:extLst>
          </p:cNvPr>
          <p:cNvPicPr>
            <a:picLocks noGrp="1" noChangeAspect="1"/>
          </p:cNvPicPr>
          <p:nvPr>
            <p:ph idx="1"/>
          </p:nvPr>
        </p:nvPicPr>
        <p:blipFill rotWithShape="1">
          <a:blip r:embed="rId2"/>
          <a:srcRect l="980" r="4902"/>
          <a:stretch/>
        </p:blipFill>
        <p:spPr>
          <a:xfrm>
            <a:off x="5192241" y="1266585"/>
            <a:ext cx="6917012" cy="4537648"/>
          </a:xfrm>
          <a:prstGeom prst="rect">
            <a:avLst/>
          </a:prstGeom>
        </p:spPr>
      </p:pic>
    </p:spTree>
    <p:extLst>
      <p:ext uri="{BB962C8B-B14F-4D97-AF65-F5344CB8AC3E}">
        <p14:creationId xmlns:p14="http://schemas.microsoft.com/office/powerpoint/2010/main" val="14604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9E567-3D6D-D136-2A87-B768375098BB}"/>
              </a:ext>
            </a:extLst>
          </p:cNvPr>
          <p:cNvSpPr>
            <a:spLocks noGrp="1"/>
          </p:cNvSpPr>
          <p:nvPr>
            <p:ph type="title"/>
          </p:nvPr>
        </p:nvSpPr>
        <p:spPr>
          <a:xfrm>
            <a:off x="884904" y="974869"/>
            <a:ext cx="3790042" cy="4908263"/>
          </a:xfrm>
        </p:spPr>
        <p:txBody>
          <a:bodyPr>
            <a:normAutofit/>
          </a:bodyPr>
          <a:lstStyle/>
          <a:p>
            <a:pPr algn="ctr"/>
            <a:r>
              <a:rPr lang="en-US" dirty="0"/>
              <a:t>Applications of EM algorithm</a:t>
            </a:r>
          </a:p>
          <a:p>
            <a:pPr algn="ctr"/>
            <a:endParaRPr lang="en-US"/>
          </a:p>
        </p:txBody>
      </p:sp>
      <p:graphicFrame>
        <p:nvGraphicFramePr>
          <p:cNvPr id="5" name="Content Placeholder 2">
            <a:extLst>
              <a:ext uri="{FF2B5EF4-FFF2-40B4-BE49-F238E27FC236}">
                <a16:creationId xmlns:a16="http://schemas.microsoft.com/office/drawing/2014/main" id="{7DF7564E-D1AE-2191-9E11-B6C48ED8A085}"/>
              </a:ext>
            </a:extLst>
          </p:cNvPr>
          <p:cNvGraphicFramePr>
            <a:graphicFrameLocks noGrp="1"/>
          </p:cNvGraphicFramePr>
          <p:nvPr>
            <p:ph idx="1"/>
            <p:extLst>
              <p:ext uri="{D42A27DB-BD31-4B8C-83A1-F6EECF244321}">
                <p14:modId xmlns:p14="http://schemas.microsoft.com/office/powerpoint/2010/main" val="1766741789"/>
              </p:ext>
            </p:extLst>
          </p:nvPr>
        </p:nvGraphicFramePr>
        <p:xfrm>
          <a:off x="4723715" y="5188"/>
          <a:ext cx="7422191" cy="6847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398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29F24-AE46-9BBD-299E-740282C15E82}"/>
              </a:ext>
            </a:extLst>
          </p:cNvPr>
          <p:cNvSpPr>
            <a:spLocks noGrp="1"/>
          </p:cNvSpPr>
          <p:nvPr>
            <p:ph type="title"/>
          </p:nvPr>
        </p:nvSpPr>
        <p:spPr>
          <a:xfrm>
            <a:off x="722569" y="1594885"/>
            <a:ext cx="3556795" cy="3824702"/>
          </a:xfrm>
        </p:spPr>
        <p:txBody>
          <a:bodyPr>
            <a:normAutofit/>
          </a:bodyPr>
          <a:lstStyle/>
          <a:p>
            <a:pPr algn="ctr"/>
            <a:r>
              <a:rPr lang="en-US" dirty="0"/>
              <a:t>Advantages of EM algorithm</a:t>
            </a:r>
          </a:p>
          <a:p>
            <a:pPr algn="ctr"/>
            <a:endParaRPr lang="en-US"/>
          </a:p>
        </p:txBody>
      </p:sp>
      <p:sp>
        <p:nvSpPr>
          <p:cNvPr id="11"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14" name="Content Placeholder 2">
            <a:extLst>
              <a:ext uri="{FF2B5EF4-FFF2-40B4-BE49-F238E27FC236}">
                <a16:creationId xmlns:a16="http://schemas.microsoft.com/office/drawing/2014/main" id="{CA5B8BEF-D7AC-6752-D2AF-23675957142F}"/>
              </a:ext>
            </a:extLst>
          </p:cNvPr>
          <p:cNvGraphicFramePr>
            <a:graphicFrameLocks noGrp="1"/>
          </p:cNvGraphicFramePr>
          <p:nvPr>
            <p:ph idx="1"/>
            <p:extLst>
              <p:ext uri="{D42A27DB-BD31-4B8C-83A1-F6EECF244321}">
                <p14:modId xmlns:p14="http://schemas.microsoft.com/office/powerpoint/2010/main" val="1834223754"/>
              </p:ext>
            </p:extLst>
          </p:nvPr>
        </p:nvGraphicFramePr>
        <p:xfrm>
          <a:off x="5462177" y="866273"/>
          <a:ext cx="5943760" cy="5192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265184"/>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ChitchatVTI</vt:lpstr>
      <vt:lpstr>Cognitive Analytics</vt:lpstr>
      <vt:lpstr>EM Algorithm</vt:lpstr>
      <vt:lpstr>EM Algorithm</vt:lpstr>
      <vt:lpstr>Some Key points on EM Algorithm:</vt:lpstr>
      <vt:lpstr>EM algorithm MODELS:</vt:lpstr>
      <vt:lpstr>Steps in em algorithm:</vt:lpstr>
      <vt:lpstr>Flow chart of EM Algorithm:</vt:lpstr>
      <vt:lpstr>Applications of EM algorithm </vt:lpstr>
      <vt:lpstr>Advantages of EM algorithm </vt:lpstr>
      <vt:lpstr>Disadvantages of EM algorithm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195</cp:revision>
  <dcterms:created xsi:type="dcterms:W3CDTF">2023-05-25T13:47:59Z</dcterms:created>
  <dcterms:modified xsi:type="dcterms:W3CDTF">2023-05-25T15:25:15Z</dcterms:modified>
</cp:coreProperties>
</file>