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94A4-6E7A-471D-87D8-035439031D7F}" v="233" dt="2023-06-04T10:04:14.683"/>
    <p1510:client id="{77EE55CB-EB0F-BAC9-5BBF-82A1C5E67DE3}" v="1" dt="2023-06-09T14:27:23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22A594A4-6E7A-471D-87D8-035439031D7F}"/>
    <pc:docChg chg="addSld modSld addMainMaster delMainMaster">
      <pc:chgData name="CHANDANA MN" userId="S::mchandanabtech20@ced.alliance.edu.in::d70552fc-75e6-44d9-a196-8a309e47e583" providerId="AD" clId="Web-{22A594A4-6E7A-471D-87D8-035439031D7F}" dt="2023-06-04T10:04:14.683" v="246" actId="14100"/>
      <pc:docMkLst>
        <pc:docMk/>
      </pc:docMkLst>
      <pc:sldChg chg="addSp delSp modSp mod setBg modClrScheme addAnim chgLayout">
        <pc:chgData name="CHANDANA MN" userId="S::mchandanabtech20@ced.alliance.edu.in::d70552fc-75e6-44d9-a196-8a309e47e583" providerId="AD" clId="Web-{22A594A4-6E7A-471D-87D8-035439031D7F}" dt="2023-06-04T09:35:41.030" v="58" actId="1076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22A594A4-6E7A-471D-87D8-035439031D7F}" dt="2023-06-04T09:35:41.030" v="5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22A594A4-6E7A-471D-87D8-035439031D7F}" dt="2023-06-04T09:35:13.264" v="5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9" creationId="{A3363022-C969-41E9-8EB2-E4C94908C1FA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11" creationId="{8D1AD6B3-BE88-4CEB-BA17-790657CC4729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21" creationId="{489B7BFD-8F45-4093-AD9C-91B15B0503D9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27" creationId="{7871DA93-90AF-40F3-A1A1-04E16697205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29" creationId="{4FB204DF-284E-45F6-A017-79A4DF57BCC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31" creationId="{70616F44-B954-409D-87BC-C69465EDE168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33" creationId="{E16C8D8F-10E9-4498-ABDB-0F923F8B6837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35" creationId="{1E5A83E3-8A11-4492-BB6E-F5F2240316F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37" creationId="{4D1A5E71-B6B6-486A-8CDC-C7ABD9B903F6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2:30.059" v="30"/>
          <ac:spMkLst>
            <pc:docMk/>
            <pc:sldMk cId="109857222" sldId="256"/>
            <ac:spMk id="39" creationId="{5D981608-D865-4AD7-AC34-A2398EA199DE}"/>
          </ac:spMkLst>
        </pc:spChg>
        <pc:grpChg chg="add del">
          <ac:chgData name="CHANDANA MN" userId="S::mchandanabtech20@ced.alliance.edu.in::d70552fc-75e6-44d9-a196-8a309e47e583" providerId="AD" clId="Web-{22A594A4-6E7A-471D-87D8-035439031D7F}" dt="2023-06-04T09:32:30.059" v="30"/>
          <ac:grpSpMkLst>
            <pc:docMk/>
            <pc:sldMk cId="109857222" sldId="256"/>
            <ac:grpSpMk id="13" creationId="{89D1390B-7E13-4B4F-9CB2-391063412E54}"/>
          </ac:grpSpMkLst>
        </pc:grpChg>
        <pc:grpChg chg="add">
          <ac:chgData name="CHANDANA MN" userId="S::mchandanabtech20@ced.alliance.edu.in::d70552fc-75e6-44d9-a196-8a309e47e583" providerId="AD" clId="Web-{22A594A4-6E7A-471D-87D8-035439031D7F}" dt="2023-06-04T09:32:30.059" v="30"/>
          <ac:grpSpMkLst>
            <pc:docMk/>
            <pc:sldMk cId="109857222" sldId="256"/>
            <ac:grpSpMk id="23" creationId="{FC1BD014-5623-4064-BAFE-A5AAAFB3CE29}"/>
          </ac:grpSpMkLst>
        </pc:grpChg>
        <pc:grpChg chg="add">
          <ac:chgData name="CHANDANA MN" userId="S::mchandanabtech20@ced.alliance.edu.in::d70552fc-75e6-44d9-a196-8a309e47e583" providerId="AD" clId="Web-{22A594A4-6E7A-471D-87D8-035439031D7F}" dt="2023-06-04T09:32:30.059" v="30"/>
          <ac:grpSpMkLst>
            <pc:docMk/>
            <pc:sldMk cId="109857222" sldId="256"/>
            <ac:grpSpMk id="41" creationId="{FB9739EB-7F66-433D-841F-AB3CD18700B7}"/>
          </ac:grpSpMkLst>
        </pc:grpChg>
        <pc:picChg chg="add mod ord">
          <ac:chgData name="CHANDANA MN" userId="S::mchandanabtech20@ced.alliance.edu.in::d70552fc-75e6-44d9-a196-8a309e47e583" providerId="AD" clId="Web-{22A594A4-6E7A-471D-87D8-035439031D7F}" dt="2023-06-04T09:32:30.059" v="30"/>
          <ac:picMkLst>
            <pc:docMk/>
            <pc:sldMk cId="109857222" sldId="256"/>
            <ac:picMk id="4" creationId="{E28FA598-C8BD-1910-522A-A47B3F52E40D}"/>
          </ac:picMkLst>
        </pc:picChg>
      </pc:sldChg>
      <pc:sldChg chg="addSp delSp modSp new mod setBg modClrScheme chgLayout">
        <pc:chgData name="CHANDANA MN" userId="S::mchandanabtech20@ced.alliance.edu.in::d70552fc-75e6-44d9-a196-8a309e47e583" providerId="AD" clId="Web-{22A594A4-6E7A-471D-87D8-035439031D7F}" dt="2023-06-04T09:41:52.801" v="125" actId="1076"/>
        <pc:sldMkLst>
          <pc:docMk/>
          <pc:sldMk cId="3830153839" sldId="257"/>
        </pc:sldMkLst>
        <pc:spChg chg="mod ord">
          <ac:chgData name="CHANDANA MN" userId="S::mchandanabtech20@ced.alliance.edu.in::d70552fc-75e6-44d9-a196-8a309e47e583" providerId="AD" clId="Web-{22A594A4-6E7A-471D-87D8-035439031D7F}" dt="2023-06-04T09:41:52.801" v="125" actId="1076"/>
          <ac:spMkLst>
            <pc:docMk/>
            <pc:sldMk cId="3830153839" sldId="257"/>
            <ac:spMk id="2" creationId="{277BE62A-6648-0DEB-D59E-9A253F337AC9}"/>
          </ac:spMkLst>
        </pc:spChg>
        <pc:spChg chg="del">
          <ac:chgData name="CHANDANA MN" userId="S::mchandanabtech20@ced.alliance.edu.in::d70552fc-75e6-44d9-a196-8a309e47e583" providerId="AD" clId="Web-{22A594A4-6E7A-471D-87D8-035439031D7F}" dt="2023-06-04T09:37:00.078" v="60"/>
          <ac:spMkLst>
            <pc:docMk/>
            <pc:sldMk cId="3830153839" sldId="257"/>
            <ac:spMk id="3" creationId="{8D295310-6189-518D-FDE6-AF20499CA75F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14" creationId="{7D6BF779-0B8C-4CC2-9268-9506AD0C5331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16" creationId="{3A397E3E-B90C-4D82-BAAA-36F7AC6A4565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18" creationId="{E16C8D8F-10E9-4498-ABDB-0F923F8B6837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20" creationId="{2DA1274F-9232-42BF-B9FE-B95EA14CF41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22" creationId="{1E5A83E3-8A11-4492-BB6E-F5F2240316F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24" creationId="{BE5AF1D6-62CC-4988-9174-993F112DC2A2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26" creationId="{8CF5E676-CA04-4CED-9F1E-5026ED66E66D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28" creationId="{6BA9E676-A8FC-4C2F-8D78-C13ED8ABDBA8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30" creationId="{A2B5CBEA-F125-49B6-8335-227C325B112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32" creationId="{EECD79B5-5FC5-495F-BFD6-346C16E787A7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34" creationId="{2C1D3151-5F97-4860-B56C-C98BD62CC255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36" creationId="{32D9D048-3063-435A-8C23-26C1907E9619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38" creationId="{8DE96824-E506-4448-8704-5EC7BF7BC51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40" creationId="{4D1A5E71-B6B6-486A-8CDC-C7ABD9B903F6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37:08.797" v="61"/>
          <ac:spMkLst>
            <pc:docMk/>
            <pc:sldMk cId="3830153839" sldId="257"/>
            <ac:spMk id="42" creationId="{B6C541AE-9B02-44C0-B8C6-B2DEA7ED3813}"/>
          </ac:spMkLst>
        </pc:spChg>
        <pc:grpChg chg="add">
          <ac:chgData name="CHANDANA MN" userId="S::mchandanabtech20@ced.alliance.edu.in::d70552fc-75e6-44d9-a196-8a309e47e583" providerId="AD" clId="Web-{22A594A4-6E7A-471D-87D8-035439031D7F}" dt="2023-06-04T09:37:08.797" v="61"/>
          <ac:grpSpMkLst>
            <pc:docMk/>
            <pc:sldMk cId="3830153839" sldId="257"/>
            <ac:grpSpMk id="7" creationId="{8A351602-3772-4279-B0D3-A523F6F6EAB3}"/>
          </ac:grpSpMkLst>
        </pc:grpChg>
      </pc:sldChg>
      <pc:sldChg chg="addSp delSp modSp new mod setBg modClrScheme chgLayout">
        <pc:chgData name="CHANDANA MN" userId="S::mchandanabtech20@ced.alliance.edu.in::d70552fc-75e6-44d9-a196-8a309e47e583" providerId="AD" clId="Web-{22A594A4-6E7A-471D-87D8-035439031D7F}" dt="2023-06-04T09:46:04.607" v="144"/>
        <pc:sldMkLst>
          <pc:docMk/>
          <pc:sldMk cId="3947628364" sldId="258"/>
        </pc:sldMkLst>
        <pc:spChg chg="mod ord">
          <ac:chgData name="CHANDANA MN" userId="S::mchandanabtech20@ced.alliance.edu.in::d70552fc-75e6-44d9-a196-8a309e47e583" providerId="AD" clId="Web-{22A594A4-6E7A-471D-87D8-035439031D7F}" dt="2023-06-04T09:46:04.607" v="144"/>
          <ac:spMkLst>
            <pc:docMk/>
            <pc:sldMk cId="3947628364" sldId="258"/>
            <ac:spMk id="2" creationId="{FA07F2E2-640B-144E-9D1C-0138C6DC7769}"/>
          </ac:spMkLst>
        </pc:spChg>
        <pc:spChg chg="add del mod ord">
          <ac:chgData name="CHANDANA MN" userId="S::mchandanabtech20@ced.alliance.edu.in::d70552fc-75e6-44d9-a196-8a309e47e583" providerId="AD" clId="Web-{22A594A4-6E7A-471D-87D8-035439031D7F}" dt="2023-06-04T09:46:04.607" v="144"/>
          <ac:spMkLst>
            <pc:docMk/>
            <pc:sldMk cId="3947628364" sldId="258"/>
            <ac:spMk id="3" creationId="{8D0C51C3-FD47-52B0-D337-135D00CD9427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6:04.607" v="144"/>
          <ac:spMkLst>
            <pc:docMk/>
            <pc:sldMk cId="3947628364" sldId="258"/>
            <ac:spMk id="9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6:04.607" v="144"/>
          <ac:spMkLst>
            <pc:docMk/>
            <pc:sldMk cId="3947628364" sldId="258"/>
            <ac:spMk id="15" creationId="{DBBB6517-AFD0-4A58-8B37-F17AB812D2B6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6:04.607" v="144"/>
          <ac:spMkLst>
            <pc:docMk/>
            <pc:sldMk cId="3947628364" sldId="258"/>
            <ac:spMk id="17" creationId="{3E39FCFD-033D-4043-95D9-7FAAAA8E0566}"/>
          </ac:spMkLst>
        </pc:spChg>
        <pc:grpChg chg="add">
          <ac:chgData name="CHANDANA MN" userId="S::mchandanabtech20@ced.alliance.edu.in::d70552fc-75e6-44d9-a196-8a309e47e583" providerId="AD" clId="Web-{22A594A4-6E7A-471D-87D8-035439031D7F}" dt="2023-06-04T09:46:04.607" v="144"/>
          <ac:grpSpMkLst>
            <pc:docMk/>
            <pc:sldMk cId="3947628364" sldId="258"/>
            <ac:grpSpMk id="11" creationId="{53883AA7-7F86-41F8-A1D8-06E9886E7632}"/>
          </ac:grpSpMkLst>
        </pc:grpChg>
        <pc:graphicFrameChg chg="add">
          <ac:chgData name="CHANDANA MN" userId="S::mchandanabtech20@ced.alliance.edu.in::d70552fc-75e6-44d9-a196-8a309e47e583" providerId="AD" clId="Web-{22A594A4-6E7A-471D-87D8-035439031D7F}" dt="2023-06-04T09:46:04.607" v="144"/>
          <ac:graphicFrameMkLst>
            <pc:docMk/>
            <pc:sldMk cId="3947628364" sldId="258"/>
            <ac:graphicFrameMk id="5" creationId="{01441F38-B86F-C11D-9EAE-A40DB0F5B6A3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22A594A4-6E7A-471D-87D8-035439031D7F}" dt="2023-06-04T09:47:43.186" v="161" actId="20577"/>
        <pc:sldMkLst>
          <pc:docMk/>
          <pc:sldMk cId="4281379392" sldId="259"/>
        </pc:sldMkLst>
        <pc:spChg chg="mo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2" creationId="{9A032FD3-9EDE-2D37-52D2-60A68AE26A42}"/>
          </ac:spMkLst>
        </pc:spChg>
        <pc:spChg chg="del mo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3" creationId="{BF85625D-04D8-E926-0861-75C676B99AF7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9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11" creationId="{AAD42DD4-86F6-4FD2-869F-32D35E310CF6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13" creationId="{4C36B8C5-0DEB-41B5-911D-572E2E835E3C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15" creationId="{5D1FF148-6725-4278-A9A8-A9A6A3F261CC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09:47:24.483" v="159"/>
          <ac:spMkLst>
            <pc:docMk/>
            <pc:sldMk cId="4281379392" sldId="259"/>
            <ac:spMk id="17" creationId="{B247507B-4D21-4FF7-B49C-239309CF2A0B}"/>
          </ac:spMkLst>
        </pc:spChg>
        <pc:graphicFrameChg chg="add modGraphic">
          <ac:chgData name="CHANDANA MN" userId="S::mchandanabtech20@ced.alliance.edu.in::d70552fc-75e6-44d9-a196-8a309e47e583" providerId="AD" clId="Web-{22A594A4-6E7A-471D-87D8-035439031D7F}" dt="2023-06-04T09:47:43.186" v="161" actId="20577"/>
          <ac:graphicFrameMkLst>
            <pc:docMk/>
            <pc:sldMk cId="4281379392" sldId="259"/>
            <ac:graphicFrameMk id="5" creationId="{E3996193-F1C5-00E7-38B7-A10B3F3AAF7D}"/>
          </ac:graphicFrameMkLst>
        </pc:graphicFrameChg>
      </pc:sldChg>
      <pc:sldChg chg="addSp modSp new mod setBg">
        <pc:chgData name="CHANDANA MN" userId="S::mchandanabtech20@ced.alliance.edu.in::d70552fc-75e6-44d9-a196-8a309e47e583" providerId="AD" clId="Web-{22A594A4-6E7A-471D-87D8-035439031D7F}" dt="2023-06-04T10:00:33.743" v="203"/>
        <pc:sldMkLst>
          <pc:docMk/>
          <pc:sldMk cId="528269085" sldId="260"/>
        </pc:sldMkLst>
        <pc:spChg chg="mo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2" creationId="{39F7E9B1-CD51-B79B-132D-9ECAA0D70E69}"/>
          </ac:spMkLst>
        </pc:spChg>
        <pc:spChg chg="mo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3" creationId="{4F124718-86D2-6F5E-F0CD-62F4A49F2D23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8" creationId="{5A0118C5-4F8D-4CF4-BADD-53FEACC6C42A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14" creationId="{E0E9B1DB-5C91-41C9-8C0D-C2CD3D570C43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16" creationId="{402224B8-FCE1-4A12-84A7-B674B2B9EF83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18" creationId="{41E366A2-885B-4E10-A479-4A650E4C6EB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20" creationId="{55C61911-45B2-48BF-AC7A-1EB579B42CB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22" creationId="{2DE4D4CE-6DAE-4A05-BE5B-6BCE3F4EC79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24" creationId="{10C23D31-5B0A-4956-A59F-A24F57D2A959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0:33.743" v="203"/>
          <ac:spMkLst>
            <pc:docMk/>
            <pc:sldMk cId="528269085" sldId="260"/>
            <ac:spMk id="26" creationId="{F4C6FC6E-4AAF-4628-B7E5-85DF9D323B6F}"/>
          </ac:spMkLst>
        </pc:spChg>
        <pc:grpChg chg="add">
          <ac:chgData name="CHANDANA MN" userId="S::mchandanabtech20@ced.alliance.edu.in::d70552fc-75e6-44d9-a196-8a309e47e583" providerId="AD" clId="Web-{22A594A4-6E7A-471D-87D8-035439031D7F}" dt="2023-06-04T10:00:33.743" v="203"/>
          <ac:grpSpMkLst>
            <pc:docMk/>
            <pc:sldMk cId="528269085" sldId="260"/>
            <ac:grpSpMk id="10" creationId="{B8CB1D39-68D4-4372-BF3B-2A33A7495E2B}"/>
          </ac:grpSpMkLst>
        </pc:grpChg>
        <pc:grpChg chg="add">
          <ac:chgData name="CHANDANA MN" userId="S::mchandanabtech20@ced.alliance.edu.in::d70552fc-75e6-44d9-a196-8a309e47e583" providerId="AD" clId="Web-{22A594A4-6E7A-471D-87D8-035439031D7F}" dt="2023-06-04T10:00:33.743" v="203"/>
          <ac:grpSpMkLst>
            <pc:docMk/>
            <pc:sldMk cId="528269085" sldId="260"/>
            <ac:grpSpMk id="28" creationId="{582A903B-6B78-4F0A-B7C9-3D80499020B8}"/>
          </ac:grpSpMkLst>
        </pc:grpChg>
      </pc:sldChg>
      <pc:sldChg chg="addSp delSp modSp new mod setBg">
        <pc:chgData name="CHANDANA MN" userId="S::mchandanabtech20@ced.alliance.edu.in::d70552fc-75e6-44d9-a196-8a309e47e583" providerId="AD" clId="Web-{22A594A4-6E7A-471D-87D8-035439031D7F}" dt="2023-06-04T10:03:14.198" v="242" actId="20577"/>
        <pc:sldMkLst>
          <pc:docMk/>
          <pc:sldMk cId="352685461" sldId="261"/>
        </pc:sldMkLst>
        <pc:spChg chg="mod">
          <ac:chgData name="CHANDANA MN" userId="S::mchandanabtech20@ced.alliance.edu.in::d70552fc-75e6-44d9-a196-8a309e47e583" providerId="AD" clId="Web-{22A594A4-6E7A-471D-87D8-035439031D7F}" dt="2023-06-04T10:03:14.198" v="242" actId="20577"/>
          <ac:spMkLst>
            <pc:docMk/>
            <pc:sldMk cId="352685461" sldId="261"/>
            <ac:spMk id="2" creationId="{09ADDAB8-2255-2F42-04AE-367C8AAB94B2}"/>
          </ac:spMkLst>
        </pc:spChg>
        <pc:spChg chg="mod ord">
          <ac:chgData name="CHANDANA MN" userId="S::mchandanabtech20@ced.alliance.edu.in::d70552fc-75e6-44d9-a196-8a309e47e583" providerId="AD" clId="Web-{22A594A4-6E7A-471D-87D8-035439031D7F}" dt="2023-06-04T10:03:07.057" v="241" actId="1076"/>
          <ac:spMkLst>
            <pc:docMk/>
            <pc:sldMk cId="352685461" sldId="261"/>
            <ac:spMk id="3" creationId="{C1B03484-345D-276B-E84C-CE0895C6E673}"/>
          </ac:spMkLst>
        </pc:spChg>
        <pc:spChg chg="add del mod">
          <ac:chgData name="CHANDANA MN" userId="S::mchandanabtech20@ced.alliance.edu.in::d70552fc-75e6-44d9-a196-8a309e47e583" providerId="AD" clId="Web-{22A594A4-6E7A-471D-87D8-035439031D7F}" dt="2023-06-04T10:02:06.947" v="226"/>
          <ac:spMkLst>
            <pc:docMk/>
            <pc:sldMk cId="352685461" sldId="261"/>
            <ac:spMk id="5" creationId="{CD6530F2-FE28-E8F6-C9FA-87C43706A0D0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4.760" v="228"/>
          <ac:spMkLst>
            <pc:docMk/>
            <pc:sldMk cId="352685461" sldId="261"/>
            <ac:spMk id="9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4.760" v="228"/>
          <ac:spMkLst>
            <pc:docMk/>
            <pc:sldMk cId="352685461" sldId="261"/>
            <ac:spMk id="11" creationId="{3C1D1FA3-6212-4B97-9B1E-C7F81247C2B9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4.760" v="228"/>
          <ac:spMkLst>
            <pc:docMk/>
            <pc:sldMk cId="352685461" sldId="261"/>
            <ac:spMk id="13" creationId="{11C51958-04D4-4687-95A2-95DCDCF47464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4.760" v="228"/>
          <ac:spMkLst>
            <pc:docMk/>
            <pc:sldMk cId="352685461" sldId="261"/>
            <ac:spMk id="15" creationId="{79AFCB35-9C04-4524-A0B1-57FF6865D013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4.760" v="228"/>
          <ac:spMkLst>
            <pc:docMk/>
            <pc:sldMk cId="352685461" sldId="261"/>
            <ac:spMk id="17" creationId="{D11AD2AD-0BA0-4DD3-8EEA-84686A0E718C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8.025" v="230"/>
          <ac:spMkLst>
            <pc:docMk/>
            <pc:sldMk cId="352685461" sldId="261"/>
            <ac:spMk id="39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18.025" v="230"/>
          <ac:spMkLst>
            <pc:docMk/>
            <pc:sldMk cId="352685461" sldId="261"/>
            <ac:spMk id="56" creationId="{CAEBFCD5-5356-4326-8D39-8235A46CD7B2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24.463" v="232"/>
          <ac:spMkLst>
            <pc:docMk/>
            <pc:sldMk cId="352685461" sldId="261"/>
            <ac:spMk id="60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22A594A4-6E7A-471D-87D8-035439031D7F}" dt="2023-06-04T10:02:24.463" v="232"/>
          <ac:spMkLst>
            <pc:docMk/>
            <pc:sldMk cId="352685461" sldId="261"/>
            <ac:spMk id="63" creationId="{4E0A5C5C-2A95-428E-9F6A-0D29EBD57C9F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2:24.526" v="233"/>
          <ac:spMkLst>
            <pc:docMk/>
            <pc:sldMk cId="352685461" sldId="261"/>
            <ac:spMk id="193" creationId="{5A0118C5-4F8D-4CF4-BADD-53FEACC6C42A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2:24.526" v="233"/>
          <ac:spMkLst>
            <pc:docMk/>
            <pc:sldMk cId="352685461" sldId="261"/>
            <ac:spMk id="194" creationId="{EAED1919-54A1-41C9-B30B-A3FF3F58E38B}"/>
          </ac:spMkLst>
        </pc:spChg>
        <pc:spChg chg="add">
          <ac:chgData name="CHANDANA MN" userId="S::mchandanabtech20@ced.alliance.edu.in::d70552fc-75e6-44d9-a196-8a309e47e583" providerId="AD" clId="Web-{22A594A4-6E7A-471D-87D8-035439031D7F}" dt="2023-06-04T10:02:24.526" v="233"/>
          <ac:spMkLst>
            <pc:docMk/>
            <pc:sldMk cId="352685461" sldId="261"/>
            <ac:spMk id="197" creationId="{FFFEB18F-F81F-4CED-BE64-EB888A77C3B8}"/>
          </ac:spMkLst>
        </pc:spChg>
        <pc:grpChg chg="add del">
          <ac:chgData name="CHANDANA MN" userId="S::mchandanabtech20@ced.alliance.edu.in::d70552fc-75e6-44d9-a196-8a309e47e583" providerId="AD" clId="Web-{22A594A4-6E7A-471D-87D8-035439031D7F}" dt="2023-06-04T10:02:14.760" v="228"/>
          <ac:grpSpMkLst>
            <pc:docMk/>
            <pc:sldMk cId="352685461" sldId="261"/>
            <ac:grpSpMk id="19" creationId="{0C156BF8-7FF7-440F-BE2B-417DFFE8BFA5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18.025" v="230"/>
          <ac:grpSpMkLst>
            <pc:docMk/>
            <pc:sldMk cId="352685461" sldId="261"/>
            <ac:grpSpMk id="21" creationId="{36C5CE76-F42E-4B75-84C4-A9B2C8CE8379}"/>
          </ac:grpSpMkLst>
        </pc:grpChg>
        <pc:grpChg chg="add">
          <ac:chgData name="CHANDANA MN" userId="S::mchandanabtech20@ced.alliance.edu.in::d70552fc-75e6-44d9-a196-8a309e47e583" providerId="AD" clId="Web-{22A594A4-6E7A-471D-87D8-035439031D7F}" dt="2023-06-04T10:02:24.526" v="233"/>
          <ac:grpSpMkLst>
            <pc:docMk/>
            <pc:sldMk cId="352685461" sldId="261"/>
            <ac:grpSpMk id="23" creationId="{5468B3A9-705E-43C3-A742-0619B0D8F2EE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18.025" v="230"/>
          <ac:grpSpMkLst>
            <pc:docMk/>
            <pc:sldMk cId="352685461" sldId="261"/>
            <ac:grpSpMk id="25" creationId="{D6E8B984-55B9-4A62-A043-997D00F0AE09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18.025" v="230"/>
          <ac:grpSpMkLst>
            <pc:docMk/>
            <pc:sldMk cId="352685461" sldId="261"/>
            <ac:grpSpMk id="40" creationId="{DDFA5A3F-B050-4826-ACB4-F634DD12C7BC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18.025" v="230"/>
          <ac:grpSpMkLst>
            <pc:docMk/>
            <pc:sldMk cId="352685461" sldId="261"/>
            <ac:grpSpMk id="54" creationId="{89C6B508-0B2C-4D80-99F6-BC8C9C69341A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18.025" v="230"/>
          <ac:grpSpMkLst>
            <pc:docMk/>
            <pc:sldMk cId="352685461" sldId="261"/>
            <ac:grpSpMk id="57" creationId="{6B67BE95-96EF-433C-9F29-B0732AA6B6AC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24.463" v="232"/>
          <ac:grpSpMkLst>
            <pc:docMk/>
            <pc:sldMk cId="352685461" sldId="261"/>
            <ac:grpSpMk id="61" creationId="{2A638C7D-9088-41A9-88A0-7357157BC168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24.463" v="232"/>
          <ac:grpSpMkLst>
            <pc:docMk/>
            <pc:sldMk cId="352685461" sldId="261"/>
            <ac:grpSpMk id="64" creationId="{3F219210-B16A-47B6-9AA8-207DAFF37E66}"/>
          </ac:grpSpMkLst>
        </pc:grpChg>
        <pc:grpChg chg="add del">
          <ac:chgData name="CHANDANA MN" userId="S::mchandanabtech20@ced.alliance.edu.in::d70552fc-75e6-44d9-a196-8a309e47e583" providerId="AD" clId="Web-{22A594A4-6E7A-471D-87D8-035439031D7F}" dt="2023-06-04T10:02:24.463" v="232"/>
          <ac:grpSpMkLst>
            <pc:docMk/>
            <pc:sldMk cId="352685461" sldId="261"/>
            <ac:grpSpMk id="66" creationId="{582A903B-6B78-4F0A-B7C9-3D80499020B8}"/>
          </ac:grpSpMkLst>
        </pc:grpChg>
        <pc:grpChg chg="add">
          <ac:chgData name="CHANDANA MN" userId="S::mchandanabtech20@ced.alliance.edu.in::d70552fc-75e6-44d9-a196-8a309e47e583" providerId="AD" clId="Web-{22A594A4-6E7A-471D-87D8-035439031D7F}" dt="2023-06-04T10:02:24.526" v="233"/>
          <ac:grpSpMkLst>
            <pc:docMk/>
            <pc:sldMk cId="352685461" sldId="261"/>
            <ac:grpSpMk id="195" creationId="{C4751043-2EE3-4222-9979-8E61D93DA8DC}"/>
          </ac:grpSpMkLst>
        </pc:grpChg>
        <pc:grpChg chg="add">
          <ac:chgData name="CHANDANA MN" userId="S::mchandanabtech20@ced.alliance.edu.in::d70552fc-75e6-44d9-a196-8a309e47e583" providerId="AD" clId="Web-{22A594A4-6E7A-471D-87D8-035439031D7F}" dt="2023-06-04T10:02:24.526" v="233"/>
          <ac:grpSpMkLst>
            <pc:docMk/>
            <pc:sldMk cId="352685461" sldId="261"/>
            <ac:grpSpMk id="198" creationId="{00E015F5-1A99-4E40-BC3D-7707802996B5}"/>
          </ac:grpSpMkLst>
        </pc:grpChg>
        <pc:picChg chg="add mod ord">
          <ac:chgData name="CHANDANA MN" userId="S::mchandanabtech20@ced.alliance.edu.in::d70552fc-75e6-44d9-a196-8a309e47e583" providerId="AD" clId="Web-{22A594A4-6E7A-471D-87D8-035439031D7F}" dt="2023-06-04T10:02:24.526" v="233"/>
          <ac:picMkLst>
            <pc:docMk/>
            <pc:sldMk cId="352685461" sldId="261"/>
            <ac:picMk id="4" creationId="{7209767B-CA97-01D1-DA99-B2F3A8B9B77C}"/>
          </ac:picMkLst>
        </pc:picChg>
      </pc:sldChg>
      <pc:sldChg chg="addSp delSp modSp new">
        <pc:chgData name="CHANDANA MN" userId="S::mchandanabtech20@ced.alliance.edu.in::d70552fc-75e6-44d9-a196-8a309e47e583" providerId="AD" clId="Web-{22A594A4-6E7A-471D-87D8-035439031D7F}" dt="2023-06-04T10:04:14.683" v="246" actId="14100"/>
        <pc:sldMkLst>
          <pc:docMk/>
          <pc:sldMk cId="881173542" sldId="262"/>
        </pc:sldMkLst>
        <pc:spChg chg="del">
          <ac:chgData name="CHANDANA MN" userId="S::mchandanabtech20@ced.alliance.edu.in::d70552fc-75e6-44d9-a196-8a309e47e583" providerId="AD" clId="Web-{22A594A4-6E7A-471D-87D8-035439031D7F}" dt="2023-06-04T10:04:02.855" v="245"/>
          <ac:spMkLst>
            <pc:docMk/>
            <pc:sldMk cId="881173542" sldId="262"/>
            <ac:spMk id="2" creationId="{A9E04172-6EE8-3BE7-69F9-C992658D73D2}"/>
          </ac:spMkLst>
        </pc:spChg>
        <pc:spChg chg="del">
          <ac:chgData name="CHANDANA MN" userId="S::mchandanabtech20@ced.alliance.edu.in::d70552fc-75e6-44d9-a196-8a309e47e583" providerId="AD" clId="Web-{22A594A4-6E7A-471D-87D8-035439031D7F}" dt="2023-06-04T10:03:48.980" v="244"/>
          <ac:spMkLst>
            <pc:docMk/>
            <pc:sldMk cId="881173542" sldId="262"/>
            <ac:spMk id="3" creationId="{3E0A3E20-225E-A016-2E42-F7DB62797E55}"/>
          </ac:spMkLst>
        </pc:spChg>
        <pc:picChg chg="add mod ord">
          <ac:chgData name="CHANDANA MN" userId="S::mchandanabtech20@ced.alliance.edu.in::d70552fc-75e6-44d9-a196-8a309e47e583" providerId="AD" clId="Web-{22A594A4-6E7A-471D-87D8-035439031D7F}" dt="2023-06-04T10:04:14.683" v="246" actId="14100"/>
          <ac:picMkLst>
            <pc:docMk/>
            <pc:sldMk cId="881173542" sldId="262"/>
            <ac:picMk id="4" creationId="{D8B37E25-1203-2A09-6487-82C21060398A}"/>
          </ac:picMkLst>
        </pc:picChg>
      </pc:sldChg>
      <pc:sldMasterChg chg="del delSldLayout">
        <pc:chgData name="CHANDANA MN" userId="S::mchandanabtech20@ced.alliance.edu.in::d70552fc-75e6-44d9-a196-8a309e47e583" providerId="AD" clId="Web-{22A594A4-6E7A-471D-87D8-035439031D7F}" dt="2023-06-04T09:32:30.059" v="30"/>
        <pc:sldMasterMkLst>
          <pc:docMk/>
          <pc:sldMasterMk cId="2460954070" sldId="2147483660"/>
        </pc:sldMasterMkLst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22A594A4-6E7A-471D-87D8-035439031D7F}" dt="2023-06-04T09:32:30.059" v="30"/>
        <pc:sldMasterMkLst>
          <pc:docMk/>
          <pc:sldMasterMk cId="2163961137" sldId="2147483685"/>
        </pc:sldMasterMkLst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2237203345" sldId="2147483674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81635752" sldId="2147483675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1415466470" sldId="2147483676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3708587230" sldId="2147483677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2496928776" sldId="2147483678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2144446199" sldId="2147483679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2275518546" sldId="2147483680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1864824493" sldId="2147483681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3313216663" sldId="2147483682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4009252896" sldId="2147483683"/>
          </pc:sldLayoutMkLst>
        </pc:sldLayoutChg>
        <pc:sldLayoutChg chg="add">
          <pc:chgData name="CHANDANA MN" userId="S::mchandanabtech20@ced.alliance.edu.in::d70552fc-75e6-44d9-a196-8a309e47e583" providerId="AD" clId="Web-{22A594A4-6E7A-471D-87D8-035439031D7F}" dt="2023-06-04T09:32:30.059" v="30"/>
          <pc:sldLayoutMkLst>
            <pc:docMk/>
            <pc:sldMasterMk cId="2163961137" sldId="2147483685"/>
            <pc:sldLayoutMk cId="1668684873" sldId="2147483684"/>
          </pc:sldLayoutMkLst>
        </pc:sldLayoutChg>
      </pc:sldMasterChg>
    </pc:docChg>
  </pc:docChgLst>
  <pc:docChgLst>
    <pc:chgData name="CHANDANA MN" userId="S::mchandanabtech20@ced.alliance.edu.in::d70552fc-75e6-44d9-a196-8a309e47e583" providerId="AD" clId="Web-{77EE55CB-EB0F-BAC9-5BBF-82A1C5E67DE3}"/>
    <pc:docChg chg="sldOrd">
      <pc:chgData name="CHANDANA MN" userId="S::mchandanabtech20@ced.alliance.edu.in::d70552fc-75e6-44d9-a196-8a309e47e583" providerId="AD" clId="Web-{77EE55CB-EB0F-BAC9-5BBF-82A1C5E67DE3}" dt="2023-06-09T14:27:23.433" v="0"/>
      <pc:docMkLst>
        <pc:docMk/>
      </pc:docMkLst>
      <pc:sldChg chg="ord">
        <pc:chgData name="CHANDANA MN" userId="S::mchandanabtech20@ced.alliance.edu.in::d70552fc-75e6-44d9-a196-8a309e47e583" providerId="AD" clId="Web-{77EE55CB-EB0F-BAC9-5BBF-82A1C5E67DE3}" dt="2023-06-09T14:27:23.433" v="0"/>
        <pc:sldMkLst>
          <pc:docMk/>
          <pc:sldMk cId="528269085" sldId="2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01C5B-E55F-4C7F-8AA9-B042CC9C42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524467-F87F-4B31-B3B2-D828B2C5A526}">
      <dgm:prSet/>
      <dgm:spPr/>
      <dgm:t>
        <a:bodyPr/>
        <a:lstStyle/>
        <a:p>
          <a:r>
            <a:rPr lang="en-US"/>
            <a:t>Discriminative algorithms, also known as discriminative models or classifiers, are a type of machine learning algorithm used for classification tasks.</a:t>
          </a:r>
        </a:p>
      </dgm:t>
    </dgm:pt>
    <dgm:pt modelId="{8D66D974-ED9B-4A8A-9506-6879D522E1C7}" type="parTrans" cxnId="{72A8A3D8-E048-42E5-9719-61210DF66396}">
      <dgm:prSet/>
      <dgm:spPr/>
      <dgm:t>
        <a:bodyPr/>
        <a:lstStyle/>
        <a:p>
          <a:endParaRPr lang="en-US"/>
        </a:p>
      </dgm:t>
    </dgm:pt>
    <dgm:pt modelId="{9D237879-E066-4059-A9FB-9187F54A31C6}" type="sibTrans" cxnId="{72A8A3D8-E048-42E5-9719-61210DF66396}">
      <dgm:prSet/>
      <dgm:spPr/>
      <dgm:t>
        <a:bodyPr/>
        <a:lstStyle/>
        <a:p>
          <a:endParaRPr lang="en-US"/>
        </a:p>
      </dgm:t>
    </dgm:pt>
    <dgm:pt modelId="{729C1FB0-564B-4FB5-B453-D71026A17FE7}">
      <dgm:prSet/>
      <dgm:spPr/>
      <dgm:t>
        <a:bodyPr/>
        <a:lstStyle/>
        <a:p>
          <a:r>
            <a:rPr lang="en-US"/>
            <a:t>They aim to model the decision boundary between different classes directly, without explicitly modeling the underlying probability distributions of the classes.</a:t>
          </a:r>
        </a:p>
      </dgm:t>
    </dgm:pt>
    <dgm:pt modelId="{A4FB7F40-E320-4812-BB3C-6A84A2DBCC92}" type="parTrans" cxnId="{8878ECF6-A4BA-4044-AFA7-07B0E50CFA66}">
      <dgm:prSet/>
      <dgm:spPr/>
      <dgm:t>
        <a:bodyPr/>
        <a:lstStyle/>
        <a:p>
          <a:endParaRPr lang="en-US"/>
        </a:p>
      </dgm:t>
    </dgm:pt>
    <dgm:pt modelId="{D2BC9DC5-DF1E-4EA4-B62A-6D294E42B097}" type="sibTrans" cxnId="{8878ECF6-A4BA-4044-AFA7-07B0E50CFA66}">
      <dgm:prSet/>
      <dgm:spPr/>
      <dgm:t>
        <a:bodyPr/>
        <a:lstStyle/>
        <a:p>
          <a:endParaRPr lang="en-US"/>
        </a:p>
      </dgm:t>
    </dgm:pt>
    <dgm:pt modelId="{437CCB7B-B60D-4E4F-A8C8-7936D14B4419}">
      <dgm:prSet/>
      <dgm:spPr/>
      <dgm:t>
        <a:bodyPr/>
        <a:lstStyle/>
        <a:p>
          <a:r>
            <a:rPr lang="en-US"/>
            <a:t>Discriminative algorithms learn to differentiate between classes by optimizing a discriminative function or decision boundary. </a:t>
          </a:r>
        </a:p>
      </dgm:t>
    </dgm:pt>
    <dgm:pt modelId="{13AF23FB-4F7F-43F6-A642-980A703C6AC0}" type="parTrans" cxnId="{FD3C625D-B5C3-403B-B58D-0E2C0993C865}">
      <dgm:prSet/>
      <dgm:spPr/>
      <dgm:t>
        <a:bodyPr/>
        <a:lstStyle/>
        <a:p>
          <a:endParaRPr lang="en-US"/>
        </a:p>
      </dgm:t>
    </dgm:pt>
    <dgm:pt modelId="{F70910E6-2B47-4741-A4B6-FE4216968768}" type="sibTrans" cxnId="{FD3C625D-B5C3-403B-B58D-0E2C0993C865}">
      <dgm:prSet/>
      <dgm:spPr/>
      <dgm:t>
        <a:bodyPr/>
        <a:lstStyle/>
        <a:p>
          <a:endParaRPr lang="en-US"/>
        </a:p>
      </dgm:t>
    </dgm:pt>
    <dgm:pt modelId="{80D394CA-9645-4392-AC0E-F34C5112DBC9}">
      <dgm:prSet/>
      <dgm:spPr/>
      <dgm:t>
        <a:bodyPr/>
        <a:lstStyle/>
        <a:p>
          <a:r>
            <a:rPr lang="en-US"/>
            <a:t>The decision boundary is a mathematical representation that separates the classes in the feature space. </a:t>
          </a:r>
        </a:p>
      </dgm:t>
    </dgm:pt>
    <dgm:pt modelId="{2B56DD02-F888-4D7F-8CCF-B89D069329EF}" type="parTrans" cxnId="{13E8E766-E036-4B4B-A0D5-FE499A883660}">
      <dgm:prSet/>
      <dgm:spPr/>
      <dgm:t>
        <a:bodyPr/>
        <a:lstStyle/>
        <a:p>
          <a:endParaRPr lang="en-US"/>
        </a:p>
      </dgm:t>
    </dgm:pt>
    <dgm:pt modelId="{C4A4DB6E-9D1A-4988-B328-1709081FF313}" type="sibTrans" cxnId="{13E8E766-E036-4B4B-A0D5-FE499A883660}">
      <dgm:prSet/>
      <dgm:spPr/>
      <dgm:t>
        <a:bodyPr/>
        <a:lstStyle/>
        <a:p>
          <a:endParaRPr lang="en-US"/>
        </a:p>
      </dgm:t>
    </dgm:pt>
    <dgm:pt modelId="{4643A076-5C88-45F1-BDC3-7C654297FA1D}" type="pres">
      <dgm:prSet presAssocID="{EBB01C5B-E55F-4C7F-8AA9-B042CC9C426D}" presName="root" presStyleCnt="0">
        <dgm:presLayoutVars>
          <dgm:dir/>
          <dgm:resizeHandles val="exact"/>
        </dgm:presLayoutVars>
      </dgm:prSet>
      <dgm:spPr/>
    </dgm:pt>
    <dgm:pt modelId="{8E3A7267-CE57-4EB3-82D9-F85CBCE27201}" type="pres">
      <dgm:prSet presAssocID="{70524467-F87F-4B31-B3B2-D828B2C5A526}" presName="compNode" presStyleCnt="0"/>
      <dgm:spPr/>
    </dgm:pt>
    <dgm:pt modelId="{87B892F6-28C1-4784-9371-F048CD81EBAF}" type="pres">
      <dgm:prSet presAssocID="{70524467-F87F-4B31-B3B2-D828B2C5A526}" presName="bgRect" presStyleLbl="bgShp" presStyleIdx="0" presStyleCnt="4"/>
      <dgm:spPr/>
    </dgm:pt>
    <dgm:pt modelId="{B58B2CF9-E32E-45A1-8833-C08041FECD6D}" type="pres">
      <dgm:prSet presAssocID="{70524467-F87F-4B31-B3B2-D828B2C5A5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A91742F-6675-414E-838F-5BF7C60181B5}" type="pres">
      <dgm:prSet presAssocID="{70524467-F87F-4B31-B3B2-D828B2C5A526}" presName="spaceRect" presStyleCnt="0"/>
      <dgm:spPr/>
    </dgm:pt>
    <dgm:pt modelId="{865F2D00-7A95-4B52-B7FF-DB1E793FC9FA}" type="pres">
      <dgm:prSet presAssocID="{70524467-F87F-4B31-B3B2-D828B2C5A526}" presName="parTx" presStyleLbl="revTx" presStyleIdx="0" presStyleCnt="4">
        <dgm:presLayoutVars>
          <dgm:chMax val="0"/>
          <dgm:chPref val="0"/>
        </dgm:presLayoutVars>
      </dgm:prSet>
      <dgm:spPr/>
    </dgm:pt>
    <dgm:pt modelId="{C408E50C-0F9D-451D-ABA5-1285C5B6E1CB}" type="pres">
      <dgm:prSet presAssocID="{9D237879-E066-4059-A9FB-9187F54A31C6}" presName="sibTrans" presStyleCnt="0"/>
      <dgm:spPr/>
    </dgm:pt>
    <dgm:pt modelId="{13B16F30-E974-4C25-83CB-332931ED4E30}" type="pres">
      <dgm:prSet presAssocID="{729C1FB0-564B-4FB5-B453-D71026A17FE7}" presName="compNode" presStyleCnt="0"/>
      <dgm:spPr/>
    </dgm:pt>
    <dgm:pt modelId="{A2D35F9D-43C0-4F75-8C6D-7DEC9FF681C1}" type="pres">
      <dgm:prSet presAssocID="{729C1FB0-564B-4FB5-B453-D71026A17FE7}" presName="bgRect" presStyleLbl="bgShp" presStyleIdx="1" presStyleCnt="4"/>
      <dgm:spPr/>
    </dgm:pt>
    <dgm:pt modelId="{61D5A87F-4196-4666-9C49-068DD1966211}" type="pres">
      <dgm:prSet presAssocID="{729C1FB0-564B-4FB5-B453-D71026A17F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E0DD2EA-555F-4468-ACF0-6BBB071770B1}" type="pres">
      <dgm:prSet presAssocID="{729C1FB0-564B-4FB5-B453-D71026A17FE7}" presName="spaceRect" presStyleCnt="0"/>
      <dgm:spPr/>
    </dgm:pt>
    <dgm:pt modelId="{CA1018CA-431D-40EE-9126-1F43BF251930}" type="pres">
      <dgm:prSet presAssocID="{729C1FB0-564B-4FB5-B453-D71026A17FE7}" presName="parTx" presStyleLbl="revTx" presStyleIdx="1" presStyleCnt="4">
        <dgm:presLayoutVars>
          <dgm:chMax val="0"/>
          <dgm:chPref val="0"/>
        </dgm:presLayoutVars>
      </dgm:prSet>
      <dgm:spPr/>
    </dgm:pt>
    <dgm:pt modelId="{798A85E0-1210-421E-8268-163237C8DE67}" type="pres">
      <dgm:prSet presAssocID="{D2BC9DC5-DF1E-4EA4-B62A-6D294E42B097}" presName="sibTrans" presStyleCnt="0"/>
      <dgm:spPr/>
    </dgm:pt>
    <dgm:pt modelId="{70A98267-955D-40B4-95FE-DE46537C62B2}" type="pres">
      <dgm:prSet presAssocID="{437CCB7B-B60D-4E4F-A8C8-7936D14B4419}" presName="compNode" presStyleCnt="0"/>
      <dgm:spPr/>
    </dgm:pt>
    <dgm:pt modelId="{92260814-B85C-48D5-AC3F-FF1E477242FE}" type="pres">
      <dgm:prSet presAssocID="{437CCB7B-B60D-4E4F-A8C8-7936D14B4419}" presName="bgRect" presStyleLbl="bgShp" presStyleIdx="2" presStyleCnt="4"/>
      <dgm:spPr/>
    </dgm:pt>
    <dgm:pt modelId="{C2091BA9-43C3-469C-8366-4B612B234987}" type="pres">
      <dgm:prSet presAssocID="{437CCB7B-B60D-4E4F-A8C8-7936D14B44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8E0977-D2E9-4422-9A72-EBA92E49201C}" type="pres">
      <dgm:prSet presAssocID="{437CCB7B-B60D-4E4F-A8C8-7936D14B4419}" presName="spaceRect" presStyleCnt="0"/>
      <dgm:spPr/>
    </dgm:pt>
    <dgm:pt modelId="{6056A4DE-E3E3-496C-B365-CA85C54DF0FE}" type="pres">
      <dgm:prSet presAssocID="{437CCB7B-B60D-4E4F-A8C8-7936D14B4419}" presName="parTx" presStyleLbl="revTx" presStyleIdx="2" presStyleCnt="4">
        <dgm:presLayoutVars>
          <dgm:chMax val="0"/>
          <dgm:chPref val="0"/>
        </dgm:presLayoutVars>
      </dgm:prSet>
      <dgm:spPr/>
    </dgm:pt>
    <dgm:pt modelId="{8CDB27F9-41CD-4EC5-A425-CC1BD2A70844}" type="pres">
      <dgm:prSet presAssocID="{F70910E6-2B47-4741-A4B6-FE4216968768}" presName="sibTrans" presStyleCnt="0"/>
      <dgm:spPr/>
    </dgm:pt>
    <dgm:pt modelId="{395C9C3B-5968-463E-BF76-657D9768C446}" type="pres">
      <dgm:prSet presAssocID="{80D394CA-9645-4392-AC0E-F34C5112DBC9}" presName="compNode" presStyleCnt="0"/>
      <dgm:spPr/>
    </dgm:pt>
    <dgm:pt modelId="{DB925AB4-B87C-4266-AB9E-882287A7DF37}" type="pres">
      <dgm:prSet presAssocID="{80D394CA-9645-4392-AC0E-F34C5112DBC9}" presName="bgRect" presStyleLbl="bgShp" presStyleIdx="3" presStyleCnt="4"/>
      <dgm:spPr/>
    </dgm:pt>
    <dgm:pt modelId="{0DABFC75-166C-4F83-A0BE-6BD1D6075F98}" type="pres">
      <dgm:prSet presAssocID="{80D394CA-9645-4392-AC0E-F34C5112DB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A599C84-3833-4DF0-A291-747BC1B38601}" type="pres">
      <dgm:prSet presAssocID="{80D394CA-9645-4392-AC0E-F34C5112DBC9}" presName="spaceRect" presStyleCnt="0"/>
      <dgm:spPr/>
    </dgm:pt>
    <dgm:pt modelId="{FD9378E6-09F1-45CD-9FB4-A5DCACC3E751}" type="pres">
      <dgm:prSet presAssocID="{80D394CA-9645-4392-AC0E-F34C5112DB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3C625D-B5C3-403B-B58D-0E2C0993C865}" srcId="{EBB01C5B-E55F-4C7F-8AA9-B042CC9C426D}" destId="{437CCB7B-B60D-4E4F-A8C8-7936D14B4419}" srcOrd="2" destOrd="0" parTransId="{13AF23FB-4F7F-43F6-A642-980A703C6AC0}" sibTransId="{F70910E6-2B47-4741-A4B6-FE4216968768}"/>
    <dgm:cxn modelId="{13E8E766-E036-4B4B-A0D5-FE499A883660}" srcId="{EBB01C5B-E55F-4C7F-8AA9-B042CC9C426D}" destId="{80D394CA-9645-4392-AC0E-F34C5112DBC9}" srcOrd="3" destOrd="0" parTransId="{2B56DD02-F888-4D7F-8CCF-B89D069329EF}" sibTransId="{C4A4DB6E-9D1A-4988-B328-1709081FF313}"/>
    <dgm:cxn modelId="{40D9C550-137F-4F78-9B8D-B833773ED4DF}" type="presOf" srcId="{70524467-F87F-4B31-B3B2-D828B2C5A526}" destId="{865F2D00-7A95-4B52-B7FF-DB1E793FC9FA}" srcOrd="0" destOrd="0" presId="urn:microsoft.com/office/officeart/2018/2/layout/IconVerticalSolidList"/>
    <dgm:cxn modelId="{98A88158-E469-4EB1-8C36-4211FC0E01D0}" type="presOf" srcId="{80D394CA-9645-4392-AC0E-F34C5112DBC9}" destId="{FD9378E6-09F1-45CD-9FB4-A5DCACC3E751}" srcOrd="0" destOrd="0" presId="urn:microsoft.com/office/officeart/2018/2/layout/IconVerticalSolidList"/>
    <dgm:cxn modelId="{11C5427F-C4FC-411A-85DA-22F3E5FD4D1C}" type="presOf" srcId="{437CCB7B-B60D-4E4F-A8C8-7936D14B4419}" destId="{6056A4DE-E3E3-496C-B365-CA85C54DF0FE}" srcOrd="0" destOrd="0" presId="urn:microsoft.com/office/officeart/2018/2/layout/IconVerticalSolidList"/>
    <dgm:cxn modelId="{5E344796-38A0-4C84-A801-AED6398972DF}" type="presOf" srcId="{EBB01C5B-E55F-4C7F-8AA9-B042CC9C426D}" destId="{4643A076-5C88-45F1-BDC3-7C654297FA1D}" srcOrd="0" destOrd="0" presId="urn:microsoft.com/office/officeart/2018/2/layout/IconVerticalSolidList"/>
    <dgm:cxn modelId="{E686A7B7-1872-4A77-8878-9B29A7F4789E}" type="presOf" srcId="{729C1FB0-564B-4FB5-B453-D71026A17FE7}" destId="{CA1018CA-431D-40EE-9126-1F43BF251930}" srcOrd="0" destOrd="0" presId="urn:microsoft.com/office/officeart/2018/2/layout/IconVerticalSolidList"/>
    <dgm:cxn modelId="{72A8A3D8-E048-42E5-9719-61210DF66396}" srcId="{EBB01C5B-E55F-4C7F-8AA9-B042CC9C426D}" destId="{70524467-F87F-4B31-B3B2-D828B2C5A526}" srcOrd="0" destOrd="0" parTransId="{8D66D974-ED9B-4A8A-9506-6879D522E1C7}" sibTransId="{9D237879-E066-4059-A9FB-9187F54A31C6}"/>
    <dgm:cxn modelId="{8878ECF6-A4BA-4044-AFA7-07B0E50CFA66}" srcId="{EBB01C5B-E55F-4C7F-8AA9-B042CC9C426D}" destId="{729C1FB0-564B-4FB5-B453-D71026A17FE7}" srcOrd="1" destOrd="0" parTransId="{A4FB7F40-E320-4812-BB3C-6A84A2DBCC92}" sibTransId="{D2BC9DC5-DF1E-4EA4-B62A-6D294E42B097}"/>
    <dgm:cxn modelId="{9F89EAD6-54BB-485D-A38D-9201BAEF2096}" type="presParOf" srcId="{4643A076-5C88-45F1-BDC3-7C654297FA1D}" destId="{8E3A7267-CE57-4EB3-82D9-F85CBCE27201}" srcOrd="0" destOrd="0" presId="urn:microsoft.com/office/officeart/2018/2/layout/IconVerticalSolidList"/>
    <dgm:cxn modelId="{1AF03DAE-78DB-42D4-BEDA-B52E3D29CB27}" type="presParOf" srcId="{8E3A7267-CE57-4EB3-82D9-F85CBCE27201}" destId="{87B892F6-28C1-4784-9371-F048CD81EBAF}" srcOrd="0" destOrd="0" presId="urn:microsoft.com/office/officeart/2018/2/layout/IconVerticalSolidList"/>
    <dgm:cxn modelId="{07A10442-3F15-4014-A16C-BEA6567D1532}" type="presParOf" srcId="{8E3A7267-CE57-4EB3-82D9-F85CBCE27201}" destId="{B58B2CF9-E32E-45A1-8833-C08041FECD6D}" srcOrd="1" destOrd="0" presId="urn:microsoft.com/office/officeart/2018/2/layout/IconVerticalSolidList"/>
    <dgm:cxn modelId="{4EDE64D6-C564-4B4C-B60A-CC7C68EDE2F8}" type="presParOf" srcId="{8E3A7267-CE57-4EB3-82D9-F85CBCE27201}" destId="{CA91742F-6675-414E-838F-5BF7C60181B5}" srcOrd="2" destOrd="0" presId="urn:microsoft.com/office/officeart/2018/2/layout/IconVerticalSolidList"/>
    <dgm:cxn modelId="{44AF43BD-BE55-4E01-A5FE-BC797BF2019E}" type="presParOf" srcId="{8E3A7267-CE57-4EB3-82D9-F85CBCE27201}" destId="{865F2D00-7A95-4B52-B7FF-DB1E793FC9FA}" srcOrd="3" destOrd="0" presId="urn:microsoft.com/office/officeart/2018/2/layout/IconVerticalSolidList"/>
    <dgm:cxn modelId="{3CE07413-9D13-4001-8519-17469965E4DF}" type="presParOf" srcId="{4643A076-5C88-45F1-BDC3-7C654297FA1D}" destId="{C408E50C-0F9D-451D-ABA5-1285C5B6E1CB}" srcOrd="1" destOrd="0" presId="urn:microsoft.com/office/officeart/2018/2/layout/IconVerticalSolidList"/>
    <dgm:cxn modelId="{2EB5D7EE-5BB5-4846-9578-7138C8E10339}" type="presParOf" srcId="{4643A076-5C88-45F1-BDC3-7C654297FA1D}" destId="{13B16F30-E974-4C25-83CB-332931ED4E30}" srcOrd="2" destOrd="0" presId="urn:microsoft.com/office/officeart/2018/2/layout/IconVerticalSolidList"/>
    <dgm:cxn modelId="{EC079F97-5BAB-438A-BA85-511B0066FE46}" type="presParOf" srcId="{13B16F30-E974-4C25-83CB-332931ED4E30}" destId="{A2D35F9D-43C0-4F75-8C6D-7DEC9FF681C1}" srcOrd="0" destOrd="0" presId="urn:microsoft.com/office/officeart/2018/2/layout/IconVerticalSolidList"/>
    <dgm:cxn modelId="{9C7EC56E-59FF-4ABE-A169-8EF1E9EC7512}" type="presParOf" srcId="{13B16F30-E974-4C25-83CB-332931ED4E30}" destId="{61D5A87F-4196-4666-9C49-068DD1966211}" srcOrd="1" destOrd="0" presId="urn:microsoft.com/office/officeart/2018/2/layout/IconVerticalSolidList"/>
    <dgm:cxn modelId="{71BC47CD-D7B0-42C2-971D-284A368D341D}" type="presParOf" srcId="{13B16F30-E974-4C25-83CB-332931ED4E30}" destId="{0E0DD2EA-555F-4468-ACF0-6BBB071770B1}" srcOrd="2" destOrd="0" presId="urn:microsoft.com/office/officeart/2018/2/layout/IconVerticalSolidList"/>
    <dgm:cxn modelId="{81BA63A8-34AA-48F5-A804-BF8D329184AE}" type="presParOf" srcId="{13B16F30-E974-4C25-83CB-332931ED4E30}" destId="{CA1018CA-431D-40EE-9126-1F43BF251930}" srcOrd="3" destOrd="0" presId="urn:microsoft.com/office/officeart/2018/2/layout/IconVerticalSolidList"/>
    <dgm:cxn modelId="{33446A29-8EBB-4BD9-A6DA-DF74F0EF2862}" type="presParOf" srcId="{4643A076-5C88-45F1-BDC3-7C654297FA1D}" destId="{798A85E0-1210-421E-8268-163237C8DE67}" srcOrd="3" destOrd="0" presId="urn:microsoft.com/office/officeart/2018/2/layout/IconVerticalSolidList"/>
    <dgm:cxn modelId="{00332537-246A-405E-900B-2E865676C0A2}" type="presParOf" srcId="{4643A076-5C88-45F1-BDC3-7C654297FA1D}" destId="{70A98267-955D-40B4-95FE-DE46537C62B2}" srcOrd="4" destOrd="0" presId="urn:microsoft.com/office/officeart/2018/2/layout/IconVerticalSolidList"/>
    <dgm:cxn modelId="{EC848125-F361-49D1-A74D-3FAB263D6320}" type="presParOf" srcId="{70A98267-955D-40B4-95FE-DE46537C62B2}" destId="{92260814-B85C-48D5-AC3F-FF1E477242FE}" srcOrd="0" destOrd="0" presId="urn:microsoft.com/office/officeart/2018/2/layout/IconVerticalSolidList"/>
    <dgm:cxn modelId="{2F1AD96C-3452-4BD7-B658-6B00177E7E35}" type="presParOf" srcId="{70A98267-955D-40B4-95FE-DE46537C62B2}" destId="{C2091BA9-43C3-469C-8366-4B612B234987}" srcOrd="1" destOrd="0" presId="urn:microsoft.com/office/officeart/2018/2/layout/IconVerticalSolidList"/>
    <dgm:cxn modelId="{40E40CB8-C4D6-47E0-8347-B66D7336E8E5}" type="presParOf" srcId="{70A98267-955D-40B4-95FE-DE46537C62B2}" destId="{F68E0977-D2E9-4422-9A72-EBA92E49201C}" srcOrd="2" destOrd="0" presId="urn:microsoft.com/office/officeart/2018/2/layout/IconVerticalSolidList"/>
    <dgm:cxn modelId="{D5887AAF-461A-49B8-AABF-B6C04050BD12}" type="presParOf" srcId="{70A98267-955D-40B4-95FE-DE46537C62B2}" destId="{6056A4DE-E3E3-496C-B365-CA85C54DF0FE}" srcOrd="3" destOrd="0" presId="urn:microsoft.com/office/officeart/2018/2/layout/IconVerticalSolidList"/>
    <dgm:cxn modelId="{7C45AC13-A65E-4EBB-AB0C-1039E5061F86}" type="presParOf" srcId="{4643A076-5C88-45F1-BDC3-7C654297FA1D}" destId="{8CDB27F9-41CD-4EC5-A425-CC1BD2A70844}" srcOrd="5" destOrd="0" presId="urn:microsoft.com/office/officeart/2018/2/layout/IconVerticalSolidList"/>
    <dgm:cxn modelId="{547BEE3D-7961-4FD3-91DC-F30AEF7DE1C3}" type="presParOf" srcId="{4643A076-5C88-45F1-BDC3-7C654297FA1D}" destId="{395C9C3B-5968-463E-BF76-657D9768C446}" srcOrd="6" destOrd="0" presId="urn:microsoft.com/office/officeart/2018/2/layout/IconVerticalSolidList"/>
    <dgm:cxn modelId="{82ECC805-F392-4A20-90F9-0AA029D16511}" type="presParOf" srcId="{395C9C3B-5968-463E-BF76-657D9768C446}" destId="{DB925AB4-B87C-4266-AB9E-882287A7DF37}" srcOrd="0" destOrd="0" presId="urn:microsoft.com/office/officeart/2018/2/layout/IconVerticalSolidList"/>
    <dgm:cxn modelId="{33ED2E31-C0CB-4EC7-BCAF-0F57AAAE8479}" type="presParOf" srcId="{395C9C3B-5968-463E-BF76-657D9768C446}" destId="{0DABFC75-166C-4F83-A0BE-6BD1D6075F98}" srcOrd="1" destOrd="0" presId="urn:microsoft.com/office/officeart/2018/2/layout/IconVerticalSolidList"/>
    <dgm:cxn modelId="{9DF8B030-2A77-4B0C-B9AF-B514AA054409}" type="presParOf" srcId="{395C9C3B-5968-463E-BF76-657D9768C446}" destId="{1A599C84-3833-4DF0-A291-747BC1B38601}" srcOrd="2" destOrd="0" presId="urn:microsoft.com/office/officeart/2018/2/layout/IconVerticalSolidList"/>
    <dgm:cxn modelId="{FF998C55-EC81-4718-9B9E-3906A90AFA39}" type="presParOf" srcId="{395C9C3B-5968-463E-BF76-657D9768C446}" destId="{FD9378E6-09F1-45CD-9FB4-A5DCACC3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90A05-43F4-4F5A-B087-5549F1A74A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6B1012-749E-4866-936B-CFC43F5EC88F}">
      <dgm:prSet/>
      <dgm:spPr/>
      <dgm:t>
        <a:bodyPr/>
        <a:lstStyle/>
        <a:p>
          <a:pPr>
            <a:defRPr cap="all"/>
          </a:pPr>
          <a:r>
            <a:rPr lang="en-US" dirty="0">
              <a:latin typeface="Gabriola"/>
            </a:rPr>
            <a:t>logistic regression</a:t>
          </a:r>
        </a:p>
      </dgm:t>
    </dgm:pt>
    <dgm:pt modelId="{41490D7D-54CA-4B8F-8769-84BB3D1C8C93}" type="parTrans" cxnId="{F0D59CF0-BEB4-4528-A497-8EB9EEB0A0EC}">
      <dgm:prSet/>
      <dgm:spPr/>
      <dgm:t>
        <a:bodyPr/>
        <a:lstStyle/>
        <a:p>
          <a:endParaRPr lang="en-US"/>
        </a:p>
      </dgm:t>
    </dgm:pt>
    <dgm:pt modelId="{756251D5-A728-4AB9-950B-D5ED91A8DF27}" type="sibTrans" cxnId="{F0D59CF0-BEB4-4528-A497-8EB9EEB0A0EC}">
      <dgm:prSet/>
      <dgm:spPr/>
      <dgm:t>
        <a:bodyPr/>
        <a:lstStyle/>
        <a:p>
          <a:endParaRPr lang="en-US"/>
        </a:p>
      </dgm:t>
    </dgm:pt>
    <dgm:pt modelId="{04D9D568-5849-42A6-91D2-FD4E8766216D}">
      <dgm:prSet/>
      <dgm:spPr/>
      <dgm:t>
        <a:bodyPr/>
        <a:lstStyle/>
        <a:p>
          <a:pPr>
            <a:defRPr cap="all"/>
          </a:pPr>
          <a:r>
            <a:rPr lang="en-US" dirty="0">
              <a:latin typeface="Gabriola"/>
            </a:rPr>
            <a:t>support vector machines (SVMs)</a:t>
          </a:r>
        </a:p>
      </dgm:t>
    </dgm:pt>
    <dgm:pt modelId="{93F377BA-053E-4399-B587-9A77E12D751B}" type="parTrans" cxnId="{D4582202-6992-4063-BF85-276FAAF38D24}">
      <dgm:prSet/>
      <dgm:spPr/>
      <dgm:t>
        <a:bodyPr/>
        <a:lstStyle/>
        <a:p>
          <a:endParaRPr lang="en-US"/>
        </a:p>
      </dgm:t>
    </dgm:pt>
    <dgm:pt modelId="{1CD2CCA0-AC10-4B0D-8F18-69B8B750711A}" type="sibTrans" cxnId="{D4582202-6992-4063-BF85-276FAAF38D24}">
      <dgm:prSet/>
      <dgm:spPr/>
      <dgm:t>
        <a:bodyPr/>
        <a:lstStyle/>
        <a:p>
          <a:endParaRPr lang="en-US"/>
        </a:p>
      </dgm:t>
    </dgm:pt>
    <dgm:pt modelId="{5BD8D000-9CEB-496C-8697-A8A664F8FEA7}">
      <dgm:prSet/>
      <dgm:spPr/>
      <dgm:t>
        <a:bodyPr/>
        <a:lstStyle/>
        <a:p>
          <a:pPr>
            <a:defRPr cap="all"/>
          </a:pPr>
          <a:r>
            <a:rPr lang="en-US" dirty="0">
              <a:latin typeface="Gabriola"/>
            </a:rPr>
            <a:t>artificial neural networks </a:t>
          </a:r>
        </a:p>
      </dgm:t>
    </dgm:pt>
    <dgm:pt modelId="{EC32924C-3350-4D06-93B5-66458A7CBBCB}" type="parTrans" cxnId="{2B47F744-6F8E-4130-A73C-ACA27B5074F2}">
      <dgm:prSet/>
      <dgm:spPr/>
      <dgm:t>
        <a:bodyPr/>
        <a:lstStyle/>
        <a:p>
          <a:endParaRPr lang="en-US"/>
        </a:p>
      </dgm:t>
    </dgm:pt>
    <dgm:pt modelId="{BD5D4833-4CD5-490D-B89E-9EE622DC1A54}" type="sibTrans" cxnId="{2B47F744-6F8E-4130-A73C-ACA27B5074F2}">
      <dgm:prSet/>
      <dgm:spPr/>
      <dgm:t>
        <a:bodyPr/>
        <a:lstStyle/>
        <a:p>
          <a:endParaRPr lang="en-US"/>
        </a:p>
      </dgm:t>
    </dgm:pt>
    <dgm:pt modelId="{7AD6F903-BE82-4999-8A9A-842584BD2C08}" type="pres">
      <dgm:prSet presAssocID="{8BA90A05-43F4-4F5A-B087-5549F1A74A1E}" presName="root" presStyleCnt="0">
        <dgm:presLayoutVars>
          <dgm:dir/>
          <dgm:resizeHandles val="exact"/>
        </dgm:presLayoutVars>
      </dgm:prSet>
      <dgm:spPr/>
    </dgm:pt>
    <dgm:pt modelId="{F59296FB-A2B8-49C0-BBCA-CA80E30E6D5E}" type="pres">
      <dgm:prSet presAssocID="{4C6B1012-749E-4866-936B-CFC43F5EC88F}" presName="compNode" presStyleCnt="0"/>
      <dgm:spPr/>
    </dgm:pt>
    <dgm:pt modelId="{1D9EA9CA-845E-4B2C-84F4-D9DFB15A2CFD}" type="pres">
      <dgm:prSet presAssocID="{4C6B1012-749E-4866-936B-CFC43F5EC88F}" presName="iconBgRect" presStyleLbl="bgShp" presStyleIdx="0" presStyleCnt="3"/>
      <dgm:spPr/>
    </dgm:pt>
    <dgm:pt modelId="{983829D3-88AD-463A-95BB-B3DEB4F323E2}" type="pres">
      <dgm:prSet presAssocID="{4C6B1012-749E-4866-936B-CFC43F5EC8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327C2B-BA93-4903-9141-145B564EC8C9}" type="pres">
      <dgm:prSet presAssocID="{4C6B1012-749E-4866-936B-CFC43F5EC88F}" presName="spaceRect" presStyleCnt="0"/>
      <dgm:spPr/>
    </dgm:pt>
    <dgm:pt modelId="{095EE637-3526-49B5-846A-7AD41C04AF51}" type="pres">
      <dgm:prSet presAssocID="{4C6B1012-749E-4866-936B-CFC43F5EC88F}" presName="textRect" presStyleLbl="revTx" presStyleIdx="0" presStyleCnt="3">
        <dgm:presLayoutVars>
          <dgm:chMax val="1"/>
          <dgm:chPref val="1"/>
        </dgm:presLayoutVars>
      </dgm:prSet>
      <dgm:spPr/>
    </dgm:pt>
    <dgm:pt modelId="{638A0406-F90C-41F9-A9F2-7931384D1C4B}" type="pres">
      <dgm:prSet presAssocID="{756251D5-A728-4AB9-950B-D5ED91A8DF27}" presName="sibTrans" presStyleCnt="0"/>
      <dgm:spPr/>
    </dgm:pt>
    <dgm:pt modelId="{59417157-5EE5-4C13-90E0-B5407D4A33D0}" type="pres">
      <dgm:prSet presAssocID="{04D9D568-5849-42A6-91D2-FD4E8766216D}" presName="compNode" presStyleCnt="0"/>
      <dgm:spPr/>
    </dgm:pt>
    <dgm:pt modelId="{B17FAC1D-7BEA-4780-ACC0-E22F6A528083}" type="pres">
      <dgm:prSet presAssocID="{04D9D568-5849-42A6-91D2-FD4E8766216D}" presName="iconBgRect" presStyleLbl="bgShp" presStyleIdx="1" presStyleCnt="3"/>
      <dgm:spPr/>
    </dgm:pt>
    <dgm:pt modelId="{8986F677-54EF-443D-B149-71A4CD76B45D}" type="pres">
      <dgm:prSet presAssocID="{04D9D568-5849-42A6-91D2-FD4E876621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BFFE7C-D46A-4B4E-8854-CA9D08F8B6B7}" type="pres">
      <dgm:prSet presAssocID="{04D9D568-5849-42A6-91D2-FD4E8766216D}" presName="spaceRect" presStyleCnt="0"/>
      <dgm:spPr/>
    </dgm:pt>
    <dgm:pt modelId="{14DAF455-19E6-4E71-B179-D34C6614DD07}" type="pres">
      <dgm:prSet presAssocID="{04D9D568-5849-42A6-91D2-FD4E8766216D}" presName="textRect" presStyleLbl="revTx" presStyleIdx="1" presStyleCnt="3">
        <dgm:presLayoutVars>
          <dgm:chMax val="1"/>
          <dgm:chPref val="1"/>
        </dgm:presLayoutVars>
      </dgm:prSet>
      <dgm:spPr/>
    </dgm:pt>
    <dgm:pt modelId="{146587AA-050B-4336-8C0E-EEE04C259E0B}" type="pres">
      <dgm:prSet presAssocID="{1CD2CCA0-AC10-4B0D-8F18-69B8B750711A}" presName="sibTrans" presStyleCnt="0"/>
      <dgm:spPr/>
    </dgm:pt>
    <dgm:pt modelId="{FBE721C2-5A91-4730-9A08-5DBC29AE5265}" type="pres">
      <dgm:prSet presAssocID="{5BD8D000-9CEB-496C-8697-A8A664F8FEA7}" presName="compNode" presStyleCnt="0"/>
      <dgm:spPr/>
    </dgm:pt>
    <dgm:pt modelId="{55AD3BB5-BFD8-443E-9B3C-3D1A72FF1ABE}" type="pres">
      <dgm:prSet presAssocID="{5BD8D000-9CEB-496C-8697-A8A664F8FEA7}" presName="iconBgRect" presStyleLbl="bgShp" presStyleIdx="2" presStyleCnt="3"/>
      <dgm:spPr/>
    </dgm:pt>
    <dgm:pt modelId="{08C930E2-397E-4960-90B9-FF3260E4DDA9}" type="pres">
      <dgm:prSet presAssocID="{5BD8D000-9CEB-496C-8697-A8A664F8FE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7FEA10E-82B9-456B-B523-F2873A8ACD00}" type="pres">
      <dgm:prSet presAssocID="{5BD8D000-9CEB-496C-8697-A8A664F8FEA7}" presName="spaceRect" presStyleCnt="0"/>
      <dgm:spPr/>
    </dgm:pt>
    <dgm:pt modelId="{2FA855E9-120F-49EE-997D-6318BB2175FD}" type="pres">
      <dgm:prSet presAssocID="{5BD8D000-9CEB-496C-8697-A8A664F8FE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582202-6992-4063-BF85-276FAAF38D24}" srcId="{8BA90A05-43F4-4F5A-B087-5549F1A74A1E}" destId="{04D9D568-5849-42A6-91D2-FD4E8766216D}" srcOrd="1" destOrd="0" parTransId="{93F377BA-053E-4399-B587-9A77E12D751B}" sibTransId="{1CD2CCA0-AC10-4B0D-8F18-69B8B750711A}"/>
    <dgm:cxn modelId="{BD8F9605-37AB-435E-9621-F1334879F0A3}" type="presOf" srcId="{04D9D568-5849-42A6-91D2-FD4E8766216D}" destId="{14DAF455-19E6-4E71-B179-D34C6614DD07}" srcOrd="0" destOrd="0" presId="urn:microsoft.com/office/officeart/2018/5/layout/IconCircleLabelList"/>
    <dgm:cxn modelId="{65201A18-03A5-409A-97B2-C1F2DF728FE6}" type="presOf" srcId="{5BD8D000-9CEB-496C-8697-A8A664F8FEA7}" destId="{2FA855E9-120F-49EE-997D-6318BB2175FD}" srcOrd="0" destOrd="0" presId="urn:microsoft.com/office/officeart/2018/5/layout/IconCircleLabelList"/>
    <dgm:cxn modelId="{55ACB923-CCAF-4157-9E55-98B360E8CF80}" type="presOf" srcId="{8BA90A05-43F4-4F5A-B087-5549F1A74A1E}" destId="{7AD6F903-BE82-4999-8A9A-842584BD2C08}" srcOrd="0" destOrd="0" presId="urn:microsoft.com/office/officeart/2018/5/layout/IconCircleLabelList"/>
    <dgm:cxn modelId="{2B47F744-6F8E-4130-A73C-ACA27B5074F2}" srcId="{8BA90A05-43F4-4F5A-B087-5549F1A74A1E}" destId="{5BD8D000-9CEB-496C-8697-A8A664F8FEA7}" srcOrd="2" destOrd="0" parTransId="{EC32924C-3350-4D06-93B5-66458A7CBBCB}" sibTransId="{BD5D4833-4CD5-490D-B89E-9EE622DC1A54}"/>
    <dgm:cxn modelId="{06980555-1C2C-449B-9634-550ACD9CE86F}" type="presOf" srcId="{4C6B1012-749E-4866-936B-CFC43F5EC88F}" destId="{095EE637-3526-49B5-846A-7AD41C04AF51}" srcOrd="0" destOrd="0" presId="urn:microsoft.com/office/officeart/2018/5/layout/IconCircleLabelList"/>
    <dgm:cxn modelId="{F0D59CF0-BEB4-4528-A497-8EB9EEB0A0EC}" srcId="{8BA90A05-43F4-4F5A-B087-5549F1A74A1E}" destId="{4C6B1012-749E-4866-936B-CFC43F5EC88F}" srcOrd="0" destOrd="0" parTransId="{41490D7D-54CA-4B8F-8769-84BB3D1C8C93}" sibTransId="{756251D5-A728-4AB9-950B-D5ED91A8DF27}"/>
    <dgm:cxn modelId="{B61F9B9A-62A5-4483-A165-05F03132D1F8}" type="presParOf" srcId="{7AD6F903-BE82-4999-8A9A-842584BD2C08}" destId="{F59296FB-A2B8-49C0-BBCA-CA80E30E6D5E}" srcOrd="0" destOrd="0" presId="urn:microsoft.com/office/officeart/2018/5/layout/IconCircleLabelList"/>
    <dgm:cxn modelId="{05B09E4F-CA9D-40BF-8AD4-27A1843B36F7}" type="presParOf" srcId="{F59296FB-A2B8-49C0-BBCA-CA80E30E6D5E}" destId="{1D9EA9CA-845E-4B2C-84F4-D9DFB15A2CFD}" srcOrd="0" destOrd="0" presId="urn:microsoft.com/office/officeart/2018/5/layout/IconCircleLabelList"/>
    <dgm:cxn modelId="{44A23B89-586E-4942-BA13-72A1581A2AD1}" type="presParOf" srcId="{F59296FB-A2B8-49C0-BBCA-CA80E30E6D5E}" destId="{983829D3-88AD-463A-95BB-B3DEB4F323E2}" srcOrd="1" destOrd="0" presId="urn:microsoft.com/office/officeart/2018/5/layout/IconCircleLabelList"/>
    <dgm:cxn modelId="{257145AE-1E64-4F61-9E5B-A525E98B4660}" type="presParOf" srcId="{F59296FB-A2B8-49C0-BBCA-CA80E30E6D5E}" destId="{FB327C2B-BA93-4903-9141-145B564EC8C9}" srcOrd="2" destOrd="0" presId="urn:microsoft.com/office/officeart/2018/5/layout/IconCircleLabelList"/>
    <dgm:cxn modelId="{CEEE1961-AD78-4E4F-ABA7-D43C3FC68405}" type="presParOf" srcId="{F59296FB-A2B8-49C0-BBCA-CA80E30E6D5E}" destId="{095EE637-3526-49B5-846A-7AD41C04AF51}" srcOrd="3" destOrd="0" presId="urn:microsoft.com/office/officeart/2018/5/layout/IconCircleLabelList"/>
    <dgm:cxn modelId="{02451D95-EB86-49EA-BA7F-04428B6633CA}" type="presParOf" srcId="{7AD6F903-BE82-4999-8A9A-842584BD2C08}" destId="{638A0406-F90C-41F9-A9F2-7931384D1C4B}" srcOrd="1" destOrd="0" presId="urn:microsoft.com/office/officeart/2018/5/layout/IconCircleLabelList"/>
    <dgm:cxn modelId="{92C62F46-D763-47E3-8445-FFF0FE48B9BC}" type="presParOf" srcId="{7AD6F903-BE82-4999-8A9A-842584BD2C08}" destId="{59417157-5EE5-4C13-90E0-B5407D4A33D0}" srcOrd="2" destOrd="0" presId="urn:microsoft.com/office/officeart/2018/5/layout/IconCircleLabelList"/>
    <dgm:cxn modelId="{EEAE3890-D37E-4E1F-A64A-DAC797152B56}" type="presParOf" srcId="{59417157-5EE5-4C13-90E0-B5407D4A33D0}" destId="{B17FAC1D-7BEA-4780-ACC0-E22F6A528083}" srcOrd="0" destOrd="0" presId="urn:microsoft.com/office/officeart/2018/5/layout/IconCircleLabelList"/>
    <dgm:cxn modelId="{7868ED9B-B947-4ECC-9C37-152D595AF4E6}" type="presParOf" srcId="{59417157-5EE5-4C13-90E0-B5407D4A33D0}" destId="{8986F677-54EF-443D-B149-71A4CD76B45D}" srcOrd="1" destOrd="0" presId="urn:microsoft.com/office/officeart/2018/5/layout/IconCircleLabelList"/>
    <dgm:cxn modelId="{4B62D25C-A7CE-4775-9341-F142DABD558F}" type="presParOf" srcId="{59417157-5EE5-4C13-90E0-B5407D4A33D0}" destId="{B1BFFE7C-D46A-4B4E-8854-CA9D08F8B6B7}" srcOrd="2" destOrd="0" presId="urn:microsoft.com/office/officeart/2018/5/layout/IconCircleLabelList"/>
    <dgm:cxn modelId="{BA96F5A7-55BE-45EE-8464-3D088D2B8D14}" type="presParOf" srcId="{59417157-5EE5-4C13-90E0-B5407D4A33D0}" destId="{14DAF455-19E6-4E71-B179-D34C6614DD07}" srcOrd="3" destOrd="0" presId="urn:microsoft.com/office/officeart/2018/5/layout/IconCircleLabelList"/>
    <dgm:cxn modelId="{AA02A1F4-679D-47DD-9AEB-C635D01584F4}" type="presParOf" srcId="{7AD6F903-BE82-4999-8A9A-842584BD2C08}" destId="{146587AA-050B-4336-8C0E-EEE04C259E0B}" srcOrd="3" destOrd="0" presId="urn:microsoft.com/office/officeart/2018/5/layout/IconCircleLabelList"/>
    <dgm:cxn modelId="{A7F7E150-533D-46BA-9C4C-F2443A8146DE}" type="presParOf" srcId="{7AD6F903-BE82-4999-8A9A-842584BD2C08}" destId="{FBE721C2-5A91-4730-9A08-5DBC29AE5265}" srcOrd="4" destOrd="0" presId="urn:microsoft.com/office/officeart/2018/5/layout/IconCircleLabelList"/>
    <dgm:cxn modelId="{3B42D9B1-40E7-4BF4-B451-8289D2E2DC49}" type="presParOf" srcId="{FBE721C2-5A91-4730-9A08-5DBC29AE5265}" destId="{55AD3BB5-BFD8-443E-9B3C-3D1A72FF1ABE}" srcOrd="0" destOrd="0" presId="urn:microsoft.com/office/officeart/2018/5/layout/IconCircleLabelList"/>
    <dgm:cxn modelId="{CC8EA32C-236A-47AF-8553-1939134C0F79}" type="presParOf" srcId="{FBE721C2-5A91-4730-9A08-5DBC29AE5265}" destId="{08C930E2-397E-4960-90B9-FF3260E4DDA9}" srcOrd="1" destOrd="0" presId="urn:microsoft.com/office/officeart/2018/5/layout/IconCircleLabelList"/>
    <dgm:cxn modelId="{D02D2781-D883-404B-846D-1255CADE0511}" type="presParOf" srcId="{FBE721C2-5A91-4730-9A08-5DBC29AE5265}" destId="{F7FEA10E-82B9-456B-B523-F2873A8ACD00}" srcOrd="2" destOrd="0" presId="urn:microsoft.com/office/officeart/2018/5/layout/IconCircleLabelList"/>
    <dgm:cxn modelId="{02099913-9B33-4E00-B125-09D1A1C6B40D}" type="presParOf" srcId="{FBE721C2-5A91-4730-9A08-5DBC29AE5265}" destId="{2FA855E9-120F-49EE-997D-6318BB2175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892F6-28C1-4784-9371-F048CD81EBA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B2CF9-E32E-45A1-8833-C08041FECD6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F2D00-7A95-4B52-B7FF-DB1E793FC9FA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Discriminative algorithms, also known as discriminative models or classifiers, are a type of machine learning algorithm used for classification tasks.</a:t>
          </a:r>
        </a:p>
      </dsp:txBody>
      <dsp:txXfrm>
        <a:off x="1057183" y="1805"/>
        <a:ext cx="9458416" cy="915310"/>
      </dsp:txXfrm>
    </dsp:sp>
    <dsp:sp modelId="{A2D35F9D-43C0-4F75-8C6D-7DEC9FF681C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5A87F-4196-4666-9C49-068DD196621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018CA-431D-40EE-9126-1F43BF25193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aim to model the decision boundary between different classes directly, without explicitly modeling the underlying probability distributions of the classes.</a:t>
          </a:r>
        </a:p>
      </dsp:txBody>
      <dsp:txXfrm>
        <a:off x="1057183" y="1145944"/>
        <a:ext cx="9458416" cy="915310"/>
      </dsp:txXfrm>
    </dsp:sp>
    <dsp:sp modelId="{92260814-B85C-48D5-AC3F-FF1E477242F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91BA9-43C3-469C-8366-4B612B23498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6A4DE-E3E3-496C-B365-CA85C54DF0F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Discriminative algorithms learn to differentiate between classes by optimizing a discriminative function or decision boundary. </a:t>
          </a:r>
        </a:p>
      </dsp:txBody>
      <dsp:txXfrm>
        <a:off x="1057183" y="2290082"/>
        <a:ext cx="9458416" cy="915310"/>
      </dsp:txXfrm>
    </dsp:sp>
    <dsp:sp modelId="{DB925AB4-B87C-4266-AB9E-882287A7DF3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BFC75-166C-4F83-A0BE-6BD1D6075F9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78E6-09F1-45CD-9FB4-A5DCACC3E75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decision boundary is a mathematical representation that separates the classes in the feature space. 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EA9CA-845E-4B2C-84F4-D9DFB15A2CF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829D3-88AD-463A-95BB-B3DEB4F323E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EE637-3526-49B5-846A-7AD41C04AF5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abriola"/>
            </a:rPr>
            <a:t>logistic regression</a:t>
          </a:r>
        </a:p>
      </dsp:txBody>
      <dsp:txXfrm>
        <a:off x="75768" y="3053169"/>
        <a:ext cx="3093750" cy="720000"/>
      </dsp:txXfrm>
    </dsp:sp>
    <dsp:sp modelId="{B17FAC1D-7BEA-4780-ACC0-E22F6A528083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6F677-54EF-443D-B149-71A4CD76B45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AF455-19E6-4E71-B179-D34C6614DD0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abriola"/>
            </a:rPr>
            <a:t>support vector machines (SVMs)</a:t>
          </a:r>
        </a:p>
      </dsp:txBody>
      <dsp:txXfrm>
        <a:off x="3710925" y="3053169"/>
        <a:ext cx="3093750" cy="720000"/>
      </dsp:txXfrm>
    </dsp:sp>
    <dsp:sp modelId="{55AD3BB5-BFD8-443E-9B3C-3D1A72FF1AB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930E2-397E-4960-90B9-FF3260E4DDA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855E9-120F-49EE-997D-6318BB2175F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abriola"/>
            </a:rPr>
            <a:t>artificial neural networks 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resume-png/download/393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28FA598-C8BD-1910-522A-A47B3F52E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" r="1876" b="-2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842" y="-79029"/>
            <a:ext cx="4688232" cy="3584656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Gabriola"/>
                <a:ea typeface="Source Sans Pro SemiBold"/>
              </a:rPr>
              <a:t>Professional Ethics and Constitution of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0570" y="4475155"/>
            <a:ext cx="4849868" cy="12010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cs typeface="Calibri"/>
              </a:rPr>
              <a:t>By- Chandana MN</a:t>
            </a:r>
          </a:p>
          <a:p>
            <a:r>
              <a:rPr lang="en-US" sz="1400" dirty="0">
                <a:cs typeface="Calibri"/>
              </a:rPr>
              <a:t>       20030141CSE060</a:t>
            </a:r>
            <a:endParaRPr lang="en-US" sz="1400" b="1" dirty="0">
              <a:latin typeface="Gabriola"/>
              <a:cs typeface="Calibri"/>
            </a:endParaRPr>
          </a:p>
          <a:p>
            <a:r>
              <a:rPr lang="en-US" sz="1400" b="1" dirty="0">
                <a:latin typeface="Gabriola"/>
                <a:cs typeface="Calibri"/>
              </a:rPr>
              <a:t>ASSIGNED BY-</a:t>
            </a:r>
            <a:r>
              <a:rPr lang="en-US" sz="1400" b="1" dirty="0">
                <a:solidFill>
                  <a:srgbClr val="333333"/>
                </a:solidFill>
                <a:latin typeface="Gabriola"/>
                <a:ea typeface="+mn-lt"/>
                <a:cs typeface="+mn-lt"/>
              </a:rPr>
              <a:t>MS. NUPUR CHAITANYA ADAWADKAR</a:t>
            </a:r>
            <a:endParaRPr lang="en-US" sz="1400" b="1" dirty="0">
              <a:latin typeface="Gabriola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E62A-6648-0DEB-D59E-9A253F33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947" y="986753"/>
            <a:ext cx="6834107" cy="4702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6600" dirty="0">
                <a:latin typeface="Gabriola"/>
              </a:rPr>
              <a:t>Use of Discriminative Algorithms violating rights to equality and freedom to practice religion.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7F2E2-640B-144E-9D1C-0138C6DC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>
                <a:latin typeface="Gabriola"/>
              </a:rPr>
              <a:t>Discriminatory Algorithms</a:t>
            </a:r>
          </a:p>
        </p:txBody>
      </p:sp>
      <p:grpSp>
        <p:nvGrpSpPr>
          <p:cNvPr id="11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441F38-B86F-C11D-9EAE-A40DB0F5B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17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2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32FD3-9EDE-2D37-52D2-60A68AE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latin typeface="Gabriola"/>
              </a:rPr>
              <a:t>Examples of popular discriminative algorithms 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996193-F1C5-00E7-38B7-A10B3F3AA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0147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37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4" name="Oval 1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09767B-CA97-01D1-DA99-B2F3A8B9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471" y="1091447"/>
            <a:ext cx="2601592" cy="2301408"/>
          </a:xfrm>
          <a:prstGeom prst="rect">
            <a:avLst/>
          </a:prstGeom>
        </p:spPr>
      </p:pic>
      <p:grpSp>
        <p:nvGrpSpPr>
          <p:cNvPr id="195" name="Group 1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97" name="Oval 1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DAB8-2255-2F42-04AE-367C8AAB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briola"/>
              </a:rPr>
              <a:t>Example:</a:t>
            </a:r>
            <a:endParaRPr lang="en-US">
              <a:latin typeface="Gabriola"/>
            </a:endParaRPr>
          </a:p>
        </p:txBody>
      </p:sp>
      <p:grpSp>
        <p:nvGrpSpPr>
          <p:cNvPr id="19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2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2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3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3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5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5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5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5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6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6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6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6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3484-345D-276B-E84C-CE0895C6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634" y="-762609"/>
            <a:ext cx="497477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5400" dirty="0">
              <a:latin typeface="Gabriola"/>
            </a:endParaRPr>
          </a:p>
          <a:p>
            <a:pPr marL="0" indent="0">
              <a:buNone/>
            </a:pPr>
            <a:endParaRPr lang="en-US" sz="5400" dirty="0">
              <a:latin typeface="Gabriola"/>
            </a:endParaRPr>
          </a:p>
          <a:p>
            <a:pPr marL="0" indent="0">
              <a:buNone/>
            </a:pPr>
            <a:endParaRPr lang="en-US" sz="5400" dirty="0">
              <a:latin typeface="Gabriola"/>
            </a:endParaRPr>
          </a:p>
          <a:p>
            <a:pPr marL="0" indent="0">
              <a:buNone/>
            </a:pPr>
            <a:endParaRPr lang="en-US" sz="5400" dirty="0">
              <a:latin typeface="Gabriola"/>
            </a:endParaRPr>
          </a:p>
          <a:p>
            <a:pPr marL="0" indent="0">
              <a:buNone/>
            </a:pPr>
            <a:r>
              <a:rPr lang="en-US" sz="5400" dirty="0">
                <a:latin typeface="Gabriola"/>
              </a:rPr>
              <a:t>Resume screening </a:t>
            </a:r>
          </a:p>
          <a:p>
            <a:endParaRPr lang="en-US" sz="5400" dirty="0"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35268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7E9B1-CD51-B79B-132D-9ECAA0D7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briola"/>
              </a:rPr>
              <a:t>Equality Rights (articles 14 – 18) and Freedom to practice religion(articles 25 – 28) </a:t>
            </a:r>
            <a:endParaRPr lang="en-US">
              <a:latin typeface="Gabriola"/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4718-86D2-6F5E-F0CD-62F4A49F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Article 14 - Right to Equality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Article 15 - Prohibition of Discrimination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Article 15(3) - Protective Discrimination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Article 16 - Equality of Opportunity in Public Employment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Article 26: Freedom to Manage Religious Affairs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Article 28: Freedom from Religious Instruction in Educational Institutions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Gabriola"/>
              </a:rPr>
              <a:t>Right to Equal Protection of the Law </a:t>
            </a:r>
          </a:p>
          <a:p>
            <a:pPr>
              <a:lnSpc>
                <a:spcPct val="100000"/>
              </a:lnSpc>
            </a:pPr>
            <a:endParaRPr lang="en-US" sz="2400">
              <a:latin typeface="Gabriola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26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8B37E25-1203-2A09-6487-82C21060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367" y="313171"/>
            <a:ext cx="7248902" cy="5863792"/>
          </a:xfrm>
        </p:spPr>
      </p:pic>
    </p:spTree>
    <p:extLst>
      <p:ext uri="{BB962C8B-B14F-4D97-AF65-F5344CB8AC3E}">
        <p14:creationId xmlns:p14="http://schemas.microsoft.com/office/powerpoint/2010/main" val="88117354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FunkyShapesVTI</vt:lpstr>
      <vt:lpstr>Professional Ethics and Constitution of India</vt:lpstr>
      <vt:lpstr>Use of Discriminative Algorithms violating rights to equality and freedom to practice religion.</vt:lpstr>
      <vt:lpstr>Discriminatory Algorithms</vt:lpstr>
      <vt:lpstr>Examples of popular discriminative algorithms </vt:lpstr>
      <vt:lpstr>Example:</vt:lpstr>
      <vt:lpstr>Equality Rights (articles 14 – 18) and Freedom to practice religion(articles 25 – 28)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2023-06-04T09:28:56Z</dcterms:created>
  <dcterms:modified xsi:type="dcterms:W3CDTF">2023-06-09T14:27:23Z</dcterms:modified>
</cp:coreProperties>
</file>