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66" r:id="rId15"/>
    <p:sldId id="270" r:id="rId16"/>
    <p:sldId id="273" r:id="rId17"/>
    <p:sldId id="271" r:id="rId18"/>
    <p:sldId id="272"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BF64D-1892-B32F-C50A-BC3C79B67930}" v="442" dt="2023-10-31T16:14:12.888"/>
    <p1510:client id="{4E2ABD0C-9642-32C6-91F9-912C397F62BB}" v="105" dt="2023-10-31T11:42:17.816"/>
    <p1510:client id="{7B615D16-1357-4195-9359-F5021B77CEA4}" v="214" dt="2023-10-31T09:30:54.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7B615D16-1357-4195-9359-F5021B77CEA4}"/>
    <pc:docChg chg="addSld modSld addMainMaster delMainMaster">
      <pc:chgData name="CHANDANA MN" userId="S::mchandanabtech20@ced.alliance.edu.in::d70552fc-75e6-44d9-a196-8a309e47e583" providerId="AD" clId="Web-{7B615D16-1357-4195-9359-F5021B77CEA4}" dt="2023-10-31T09:30:54.703" v="298" actId="20577"/>
      <pc:docMkLst>
        <pc:docMk/>
      </pc:docMkLst>
      <pc:sldChg chg="addSp delSp modSp mod setBg modClrScheme chgLayout">
        <pc:chgData name="CHANDANA MN" userId="S::mchandanabtech20@ced.alliance.edu.in::d70552fc-75e6-44d9-a196-8a309e47e583" providerId="AD" clId="Web-{7B615D16-1357-4195-9359-F5021B77CEA4}" dt="2023-10-31T07:44:01.003" v="75" actId="20577"/>
        <pc:sldMkLst>
          <pc:docMk/>
          <pc:sldMk cId="109857222" sldId="256"/>
        </pc:sldMkLst>
        <pc:spChg chg="mod">
          <ac:chgData name="CHANDANA MN" userId="S::mchandanabtech20@ced.alliance.edu.in::d70552fc-75e6-44d9-a196-8a309e47e583" providerId="AD" clId="Web-{7B615D16-1357-4195-9359-F5021B77CEA4}" dt="2023-10-31T07:36:57.621" v="20"/>
          <ac:spMkLst>
            <pc:docMk/>
            <pc:sldMk cId="109857222" sldId="256"/>
            <ac:spMk id="2" creationId="{00000000-0000-0000-0000-000000000000}"/>
          </ac:spMkLst>
        </pc:spChg>
        <pc:spChg chg="mod">
          <ac:chgData name="CHANDANA MN" userId="S::mchandanabtech20@ced.alliance.edu.in::d70552fc-75e6-44d9-a196-8a309e47e583" providerId="AD" clId="Web-{7B615D16-1357-4195-9359-F5021B77CEA4}" dt="2023-10-31T07:44:01.003" v="75" actId="20577"/>
          <ac:spMkLst>
            <pc:docMk/>
            <pc:sldMk cId="109857222" sldId="256"/>
            <ac:spMk id="3" creationId="{00000000-0000-0000-0000-000000000000}"/>
          </ac:spMkLst>
        </pc:spChg>
        <pc:spChg chg="add del">
          <ac:chgData name="CHANDANA MN" userId="S::mchandanabtech20@ced.alliance.edu.in::d70552fc-75e6-44d9-a196-8a309e47e583" providerId="AD" clId="Web-{7B615D16-1357-4195-9359-F5021B77CEA4}" dt="2023-10-31T07:36:57.621" v="20"/>
          <ac:spMkLst>
            <pc:docMk/>
            <pc:sldMk cId="109857222" sldId="256"/>
            <ac:spMk id="9" creationId="{65219498-D544-41AC-98FE-8F956EF66A62}"/>
          </ac:spMkLst>
        </pc:spChg>
        <pc:spChg chg="add del">
          <ac:chgData name="CHANDANA MN" userId="S::mchandanabtech20@ced.alliance.edu.in::d70552fc-75e6-44d9-a196-8a309e47e583" providerId="AD" clId="Web-{7B615D16-1357-4195-9359-F5021B77CEA4}" dt="2023-10-31T07:36:57.621" v="20"/>
          <ac:spMkLst>
            <pc:docMk/>
            <pc:sldMk cId="109857222" sldId="256"/>
            <ac:spMk id="11" creationId="{F500DBFC-17A9-4E0A-AEE2-A49F9AEEF0FD}"/>
          </ac:spMkLst>
        </pc:spChg>
        <pc:spChg chg="add del">
          <ac:chgData name="CHANDANA MN" userId="S::mchandanabtech20@ced.alliance.edu.in::d70552fc-75e6-44d9-a196-8a309e47e583" providerId="AD" clId="Web-{7B615D16-1357-4195-9359-F5021B77CEA4}" dt="2023-10-31T07:36:57.527" v="19"/>
          <ac:spMkLst>
            <pc:docMk/>
            <pc:sldMk cId="109857222" sldId="256"/>
            <ac:spMk id="22" creationId="{375C00A8-2250-4F87-9F80-E3E80531FB89}"/>
          </ac:spMkLst>
        </pc:spChg>
        <pc:spChg chg="add del">
          <ac:chgData name="CHANDANA MN" userId="S::mchandanabtech20@ced.alliance.edu.in::d70552fc-75e6-44d9-a196-8a309e47e583" providerId="AD" clId="Web-{7B615D16-1357-4195-9359-F5021B77CEA4}" dt="2023-10-31T07:36:57.527" v="19"/>
          <ac:spMkLst>
            <pc:docMk/>
            <pc:sldMk cId="109857222" sldId="256"/>
            <ac:spMk id="24" creationId="{5CC528D8-C318-4E44-BB11-0CAE58C2AF1C}"/>
          </ac:spMkLst>
        </pc:spChg>
        <pc:spChg chg="add del">
          <ac:chgData name="CHANDANA MN" userId="S::mchandanabtech20@ced.alliance.edu.in::d70552fc-75e6-44d9-a196-8a309e47e583" providerId="AD" clId="Web-{7B615D16-1357-4195-9359-F5021B77CEA4}" dt="2023-10-31T07:36:57.527" v="19"/>
          <ac:spMkLst>
            <pc:docMk/>
            <pc:sldMk cId="109857222" sldId="256"/>
            <ac:spMk id="33" creationId="{6FA27A92-E95C-4CE7-A034-1729B3C62023}"/>
          </ac:spMkLst>
        </pc:spChg>
        <pc:spChg chg="add">
          <ac:chgData name="CHANDANA MN" userId="S::mchandanabtech20@ced.alliance.edu.in::d70552fc-75e6-44d9-a196-8a309e47e583" providerId="AD" clId="Web-{7B615D16-1357-4195-9359-F5021B77CEA4}" dt="2023-10-31T07:36:57.621" v="20"/>
          <ac:spMkLst>
            <pc:docMk/>
            <pc:sldMk cId="109857222" sldId="256"/>
            <ac:spMk id="111" creationId="{945D478C-A9A5-4832-89D8-703607711BB1}"/>
          </ac:spMkLst>
        </pc:spChg>
        <pc:spChg chg="add">
          <ac:chgData name="CHANDANA MN" userId="S::mchandanabtech20@ced.alliance.edu.in::d70552fc-75e6-44d9-a196-8a309e47e583" providerId="AD" clId="Web-{7B615D16-1357-4195-9359-F5021B77CEA4}" dt="2023-10-31T07:36:57.621" v="20"/>
          <ac:spMkLst>
            <pc:docMk/>
            <pc:sldMk cId="109857222" sldId="256"/>
            <ac:spMk id="112" creationId="{0FB7F7C0-216C-466B-8AF5-7744BB34005C}"/>
          </ac:spMkLst>
        </pc:spChg>
        <pc:grpChg chg="add del">
          <ac:chgData name="CHANDANA MN" userId="S::mchandanabtech20@ced.alliance.edu.in::d70552fc-75e6-44d9-a196-8a309e47e583" providerId="AD" clId="Web-{7B615D16-1357-4195-9359-F5021B77CEA4}" dt="2023-10-31T07:36:57.621" v="20"/>
          <ac:grpSpMkLst>
            <pc:docMk/>
            <pc:sldMk cId="109857222" sldId="256"/>
            <ac:grpSpMk id="13" creationId="{D74613BB-817C-4C4F-8A24-4936F2F064C0}"/>
          </ac:grpSpMkLst>
        </pc:grpChg>
        <pc:grpChg chg="add del">
          <ac:chgData name="CHANDANA MN" userId="S::mchandanabtech20@ced.alliance.edu.in::d70552fc-75e6-44d9-a196-8a309e47e583" providerId="AD" clId="Web-{7B615D16-1357-4195-9359-F5021B77CEA4}" dt="2023-10-31T07:36:57.527" v="19"/>
          <ac:grpSpMkLst>
            <pc:docMk/>
            <pc:sldMk cId="109857222" sldId="256"/>
            <ac:grpSpMk id="26" creationId="{6F84FFF5-4ABC-42CD-9D4C-9F3AB50FD3B9}"/>
          </ac:grpSpMkLst>
        </pc:grpChg>
        <pc:grpChg chg="add">
          <ac:chgData name="CHANDANA MN" userId="S::mchandanabtech20@ced.alliance.edu.in::d70552fc-75e6-44d9-a196-8a309e47e583" providerId="AD" clId="Web-{7B615D16-1357-4195-9359-F5021B77CEA4}" dt="2023-10-31T07:36:57.621" v="20"/>
          <ac:grpSpMkLst>
            <pc:docMk/>
            <pc:sldMk cId="109857222" sldId="256"/>
            <ac:grpSpMk id="113" creationId="{5020A6AE-B717-4124-91F1-AB61221C71D2}"/>
          </ac:grpSpMkLst>
        </pc:grpChg>
        <pc:picChg chg="add mod">
          <ac:chgData name="CHANDANA MN" userId="S::mchandanabtech20@ced.alliance.edu.in::d70552fc-75e6-44d9-a196-8a309e47e583" providerId="AD" clId="Web-{7B615D16-1357-4195-9359-F5021B77CEA4}" dt="2023-10-31T07:36:57.621" v="20"/>
          <ac:picMkLst>
            <pc:docMk/>
            <pc:sldMk cId="109857222" sldId="256"/>
            <ac:picMk id="4" creationId="{1F584B18-751C-CEC3-6D35-FCDCE4EA1441}"/>
          </ac:picMkLst>
        </pc:picChg>
        <pc:picChg chg="add del mod">
          <ac:chgData name="CHANDANA MN" userId="S::mchandanabtech20@ced.alliance.edu.in::d70552fc-75e6-44d9-a196-8a309e47e583" providerId="AD" clId="Web-{7B615D16-1357-4195-9359-F5021B77CEA4}" dt="2023-10-31T07:38:38.466" v="49"/>
          <ac:picMkLst>
            <pc:docMk/>
            <pc:sldMk cId="109857222" sldId="256"/>
            <ac:picMk id="5" creationId="{6B641616-8E63-36D4-7966-9B7828C7735C}"/>
          </ac:picMkLst>
        </pc:picChg>
      </pc:sldChg>
      <pc:sldChg chg="addSp delSp modSp new mod setBg modClrScheme chgLayout">
        <pc:chgData name="CHANDANA MN" userId="S::mchandanabtech20@ced.alliance.edu.in::d70552fc-75e6-44d9-a196-8a309e47e583" providerId="AD" clId="Web-{7B615D16-1357-4195-9359-F5021B77CEA4}" dt="2023-10-31T07:48:17.257" v="96" actId="20577"/>
        <pc:sldMkLst>
          <pc:docMk/>
          <pc:sldMk cId="1342459425" sldId="257"/>
        </pc:sldMkLst>
        <pc:spChg chg="mod ord">
          <ac:chgData name="CHANDANA MN" userId="S::mchandanabtech20@ced.alliance.edu.in::d70552fc-75e6-44d9-a196-8a309e47e583" providerId="AD" clId="Web-{7B615D16-1357-4195-9359-F5021B77CEA4}" dt="2023-10-31T07:48:17.257" v="96" actId="20577"/>
          <ac:spMkLst>
            <pc:docMk/>
            <pc:sldMk cId="1342459425" sldId="257"/>
            <ac:spMk id="2" creationId="{29A9EBED-21E3-6FE6-C74D-8C0FA6746188}"/>
          </ac:spMkLst>
        </pc:spChg>
        <pc:spChg chg="del">
          <ac:chgData name="CHANDANA MN" userId="S::mchandanabtech20@ced.alliance.edu.in::d70552fc-75e6-44d9-a196-8a309e47e583" providerId="AD" clId="Web-{7B615D16-1357-4195-9359-F5021B77CEA4}" dt="2023-10-31T07:44:14.675" v="77"/>
          <ac:spMkLst>
            <pc:docMk/>
            <pc:sldMk cId="1342459425" sldId="257"/>
            <ac:spMk id="3" creationId="{A14A844B-88B5-5133-EC9A-90E614547A32}"/>
          </ac:spMkLst>
        </pc:spChg>
        <pc:spChg chg="add del">
          <ac:chgData name="CHANDANA MN" userId="S::mchandanabtech20@ced.alliance.edu.in::d70552fc-75e6-44d9-a196-8a309e47e583" providerId="AD" clId="Web-{7B615D16-1357-4195-9359-F5021B77CEA4}" dt="2023-10-31T07:47:35.897" v="91"/>
          <ac:spMkLst>
            <pc:docMk/>
            <pc:sldMk cId="1342459425" sldId="257"/>
            <ac:spMk id="125" creationId="{8B7AD46D-E72A-4FA9-A503-9BBF703CB872}"/>
          </ac:spMkLst>
        </pc:spChg>
        <pc:spChg chg="add del">
          <ac:chgData name="CHANDANA MN" userId="S::mchandanabtech20@ced.alliance.edu.in::d70552fc-75e6-44d9-a196-8a309e47e583" providerId="AD" clId="Web-{7B615D16-1357-4195-9359-F5021B77CEA4}" dt="2023-10-31T07:47:35.897" v="91"/>
          <ac:spMkLst>
            <pc:docMk/>
            <pc:sldMk cId="1342459425" sldId="257"/>
            <ac:spMk id="127" creationId="{D5A33662-C2EA-4FEB-B1D3-625DFCFE21C7}"/>
          </ac:spMkLst>
        </pc:spChg>
        <pc:spChg chg="add">
          <ac:chgData name="CHANDANA MN" userId="S::mchandanabtech20@ced.alliance.edu.in::d70552fc-75e6-44d9-a196-8a309e47e583" providerId="AD" clId="Web-{7B615D16-1357-4195-9359-F5021B77CEA4}" dt="2023-10-31T07:47:35.897" v="91"/>
          <ac:spMkLst>
            <pc:docMk/>
            <pc:sldMk cId="1342459425" sldId="257"/>
            <ac:spMk id="317" creationId="{C53527CE-0857-4148-A439-03E1284D2FB0}"/>
          </ac:spMkLst>
        </pc:spChg>
        <pc:grpChg chg="add del">
          <ac:chgData name="CHANDANA MN" userId="S::mchandanabtech20@ced.alliance.edu.in::d70552fc-75e6-44d9-a196-8a309e47e583" providerId="AD" clId="Web-{7B615D16-1357-4195-9359-F5021B77CEA4}" dt="2023-10-31T07:47:35.897" v="91"/>
          <ac:grpSpMkLst>
            <pc:docMk/>
            <pc:sldMk cId="1342459425" sldId="257"/>
            <ac:grpSpMk id="7" creationId="{71AFD227-869A-489C-A9B5-3F0498DF3C0C}"/>
          </ac:grpSpMkLst>
        </pc:grpChg>
        <pc:grpChg chg="add del">
          <ac:chgData name="CHANDANA MN" userId="S::mchandanabtech20@ced.alliance.edu.in::d70552fc-75e6-44d9-a196-8a309e47e583" providerId="AD" clId="Web-{7B615D16-1357-4195-9359-F5021B77CEA4}" dt="2023-10-31T07:47:35.897" v="91"/>
          <ac:grpSpMkLst>
            <pc:docMk/>
            <pc:sldMk cId="1342459425" sldId="257"/>
            <ac:grpSpMk id="66" creationId="{A1B0DAD3-DAD3-4D41-8EF0-B03422E473FE}"/>
          </ac:grpSpMkLst>
        </pc:grpChg>
        <pc:grpChg chg="add del">
          <ac:chgData name="CHANDANA MN" userId="S::mchandanabtech20@ced.alliance.edu.in::d70552fc-75e6-44d9-a196-8a309e47e583" providerId="AD" clId="Web-{7B615D16-1357-4195-9359-F5021B77CEA4}" dt="2023-10-31T07:47:35.897" v="91"/>
          <ac:grpSpMkLst>
            <pc:docMk/>
            <pc:sldMk cId="1342459425" sldId="257"/>
            <ac:grpSpMk id="129" creationId="{FBD7D0E7-4363-4739-978A-4F6670CCBFA8}"/>
          </ac:grpSpMkLst>
        </pc:grpChg>
        <pc:grpChg chg="add">
          <ac:chgData name="CHANDANA MN" userId="S::mchandanabtech20@ced.alliance.edu.in::d70552fc-75e6-44d9-a196-8a309e47e583" providerId="AD" clId="Web-{7B615D16-1357-4195-9359-F5021B77CEA4}" dt="2023-10-31T07:47:35.897" v="91"/>
          <ac:grpSpMkLst>
            <pc:docMk/>
            <pc:sldMk cId="1342459425" sldId="257"/>
            <ac:grpSpMk id="258" creationId="{71AFD227-869A-489C-A9B5-3F0498DF3C0C}"/>
          </ac:grpSpMkLst>
        </pc:grpChg>
        <pc:picChg chg="add mod">
          <ac:chgData name="CHANDANA MN" userId="S::mchandanabtech20@ced.alliance.edu.in::d70552fc-75e6-44d9-a196-8a309e47e583" providerId="AD" clId="Web-{7B615D16-1357-4195-9359-F5021B77CEA4}" dt="2023-10-31T07:47:35.897" v="91"/>
          <ac:picMkLst>
            <pc:docMk/>
            <pc:sldMk cId="1342459425" sldId="257"/>
            <ac:picMk id="4" creationId="{E71EDDC9-BBFC-9B02-6EC0-BF962D9EE477}"/>
          </ac:picMkLst>
        </pc:picChg>
      </pc:sldChg>
      <pc:sldChg chg="addSp delSp modSp new mod setBg">
        <pc:chgData name="CHANDANA MN" userId="S::mchandanabtech20@ced.alliance.edu.in::d70552fc-75e6-44d9-a196-8a309e47e583" providerId="AD" clId="Web-{7B615D16-1357-4195-9359-F5021B77CEA4}" dt="2023-10-31T08:17:40.091" v="173" actId="20577"/>
        <pc:sldMkLst>
          <pc:docMk/>
          <pc:sldMk cId="1743660581" sldId="258"/>
        </pc:sldMkLst>
        <pc:spChg chg="mod">
          <ac:chgData name="CHANDANA MN" userId="S::mchandanabtech20@ced.alliance.edu.in::d70552fc-75e6-44d9-a196-8a309e47e583" providerId="AD" clId="Web-{7B615D16-1357-4195-9359-F5021B77CEA4}" dt="2023-10-31T08:14:33.479" v="165"/>
          <ac:spMkLst>
            <pc:docMk/>
            <pc:sldMk cId="1743660581" sldId="258"/>
            <ac:spMk id="2" creationId="{4A02B9AD-99B9-0F5C-4075-CE2C83A49E49}"/>
          </ac:spMkLst>
        </pc:spChg>
        <pc:spChg chg="add del mod">
          <ac:chgData name="CHANDANA MN" userId="S::mchandanabtech20@ced.alliance.edu.in::d70552fc-75e6-44d9-a196-8a309e47e583" providerId="AD" clId="Web-{7B615D16-1357-4195-9359-F5021B77CEA4}" dt="2023-10-31T07:53:03.324" v="120"/>
          <ac:spMkLst>
            <pc:docMk/>
            <pc:sldMk cId="1743660581" sldId="258"/>
            <ac:spMk id="3" creationId="{BEEC3321-8161-EEC2-0B17-720D390CD548}"/>
          </ac:spMkLst>
        </pc:spChg>
        <pc:spChg chg="add del">
          <ac:chgData name="CHANDANA MN" userId="S::mchandanabtech20@ced.alliance.edu.in::d70552fc-75e6-44d9-a196-8a309e47e583" providerId="AD" clId="Web-{7B615D16-1357-4195-9359-F5021B77CEA4}" dt="2023-10-31T07:52:33.308" v="111"/>
          <ac:spMkLst>
            <pc:docMk/>
            <pc:sldMk cId="1743660581" sldId="258"/>
            <ac:spMk id="9" creationId="{4080BC15-6F3E-4EDC-BB73-20706F743138}"/>
          </ac:spMkLst>
        </pc:spChg>
        <pc:spChg chg="add del">
          <ac:chgData name="CHANDANA MN" userId="S::mchandanabtech20@ced.alliance.edu.in::d70552fc-75e6-44d9-a196-8a309e47e583" providerId="AD" clId="Web-{7B615D16-1357-4195-9359-F5021B77CEA4}" dt="2023-10-31T07:52:33.308" v="111"/>
          <ac:spMkLst>
            <pc:docMk/>
            <pc:sldMk cId="1743660581" sldId="258"/>
            <ac:spMk id="11" creationId="{E4E336B8-243A-49D9-9876-4BF3A08D3A8A}"/>
          </ac:spMkLst>
        </pc:spChg>
        <pc:spChg chg="add del">
          <ac:chgData name="CHANDANA MN" userId="S::mchandanabtech20@ced.alliance.edu.in::d70552fc-75e6-44d9-a196-8a309e47e583" providerId="AD" clId="Web-{7B615D16-1357-4195-9359-F5021B77CEA4}" dt="2023-10-31T07:52:33.308" v="111"/>
          <ac:spMkLst>
            <pc:docMk/>
            <pc:sldMk cId="1743660581" sldId="258"/>
            <ac:spMk id="13" creationId="{05F36030-F60E-436E-81FE-74DD0776DB7F}"/>
          </ac:spMkLst>
        </pc:spChg>
        <pc:spChg chg="add del">
          <ac:chgData name="CHANDANA MN" userId="S::mchandanabtech20@ced.alliance.edu.in::d70552fc-75e6-44d9-a196-8a309e47e583" providerId="AD" clId="Web-{7B615D16-1357-4195-9359-F5021B77CEA4}" dt="2023-10-31T07:52:33.308" v="111"/>
          <ac:spMkLst>
            <pc:docMk/>
            <pc:sldMk cId="1743660581" sldId="258"/>
            <ac:spMk id="15" creationId="{800D5F55-AC8B-4C26-ABB0-D8D609EC4643}"/>
          </ac:spMkLst>
        </pc:spChg>
        <pc:spChg chg="add del">
          <ac:chgData name="CHANDANA MN" userId="S::mchandanabtech20@ced.alliance.edu.in::d70552fc-75e6-44d9-a196-8a309e47e583" providerId="AD" clId="Web-{7B615D16-1357-4195-9359-F5021B77CEA4}" dt="2023-10-31T07:52:33.308" v="111"/>
          <ac:spMkLst>
            <pc:docMk/>
            <pc:sldMk cId="1743660581" sldId="258"/>
            <ac:spMk id="17" creationId="{2DF0B83D-C899-44CA-9B54-A9C57E8EB386}"/>
          </ac:spMkLst>
        </pc:spChg>
        <pc:spChg chg="add del">
          <ac:chgData name="CHANDANA MN" userId="S::mchandanabtech20@ced.alliance.edu.in::d70552fc-75e6-44d9-a196-8a309e47e583" providerId="AD" clId="Web-{7B615D16-1357-4195-9359-F5021B77CEA4}" dt="2023-10-31T07:52:33.308" v="111"/>
          <ac:spMkLst>
            <pc:docMk/>
            <pc:sldMk cId="1743660581" sldId="258"/>
            <ac:spMk id="19" creationId="{E16B2E5A-8EC8-4C56-AB77-380486FDF026}"/>
          </ac:spMkLst>
        </pc:spChg>
        <pc:spChg chg="add del">
          <ac:chgData name="CHANDANA MN" userId="S::mchandanabtech20@ced.alliance.edu.in::d70552fc-75e6-44d9-a196-8a309e47e583" providerId="AD" clId="Web-{7B615D16-1357-4195-9359-F5021B77CEA4}" dt="2023-10-31T07:52:33.308" v="111"/>
          <ac:spMkLst>
            <pc:docMk/>
            <pc:sldMk cId="1743660581" sldId="258"/>
            <ac:spMk id="21" creationId="{C87A69CB-2620-4628-9781-88BD40636FCA}"/>
          </ac:spMkLst>
        </pc:spChg>
        <pc:spChg chg="add del">
          <ac:chgData name="CHANDANA MN" userId="S::mchandanabtech20@ced.alliance.edu.in::d70552fc-75e6-44d9-a196-8a309e47e583" providerId="AD" clId="Web-{7B615D16-1357-4195-9359-F5021B77CEA4}" dt="2023-10-31T07:52:33.308" v="111"/>
          <ac:spMkLst>
            <pc:docMk/>
            <pc:sldMk cId="1743660581" sldId="258"/>
            <ac:spMk id="23" creationId="{CABAB4BD-890F-4563-A5CA-536788B1E972}"/>
          </ac:spMkLst>
        </pc:spChg>
        <pc:spChg chg="add del">
          <ac:chgData name="CHANDANA MN" userId="S::mchandanabtech20@ced.alliance.edu.in::d70552fc-75e6-44d9-a196-8a309e47e583" providerId="AD" clId="Web-{7B615D16-1357-4195-9359-F5021B77CEA4}" dt="2023-10-31T07:52:33.308" v="111"/>
          <ac:spMkLst>
            <pc:docMk/>
            <pc:sldMk cId="1743660581" sldId="258"/>
            <ac:spMk id="25" creationId="{24690199-C217-4DCB-9B31-1A45649B0BDA}"/>
          </ac:spMkLst>
        </pc:spChg>
        <pc:spChg chg="add del">
          <ac:chgData name="CHANDANA MN" userId="S::mchandanabtech20@ced.alliance.edu.in::d70552fc-75e6-44d9-a196-8a309e47e583" providerId="AD" clId="Web-{7B615D16-1357-4195-9359-F5021B77CEA4}" dt="2023-10-31T07:52:33.308" v="111"/>
          <ac:spMkLst>
            <pc:docMk/>
            <pc:sldMk cId="1743660581" sldId="258"/>
            <ac:spMk id="27" creationId="{77F70717-3071-4962-8A7C-F9A58151CF98}"/>
          </ac:spMkLst>
        </pc:spChg>
        <pc:spChg chg="add del">
          <ac:chgData name="CHANDANA MN" userId="S::mchandanabtech20@ced.alliance.edu.in::d70552fc-75e6-44d9-a196-8a309e47e583" providerId="AD" clId="Web-{7B615D16-1357-4195-9359-F5021B77CEA4}" dt="2023-10-31T07:52:33.308" v="111"/>
          <ac:spMkLst>
            <pc:docMk/>
            <pc:sldMk cId="1743660581" sldId="258"/>
            <ac:spMk id="29" creationId="{9E870E95-FCD6-4158-861A-5CEC896F525D}"/>
          </ac:spMkLst>
        </pc:spChg>
        <pc:spChg chg="add del">
          <ac:chgData name="CHANDANA MN" userId="S::mchandanabtech20@ced.alliance.edu.in::d70552fc-75e6-44d9-a196-8a309e47e583" providerId="AD" clId="Web-{7B615D16-1357-4195-9359-F5021B77CEA4}" dt="2023-10-31T07:52:33.308" v="111"/>
          <ac:spMkLst>
            <pc:docMk/>
            <pc:sldMk cId="1743660581" sldId="258"/>
            <ac:spMk id="31" creationId="{6E01758F-8AEC-4155-B791-2A8CB8A48200}"/>
          </ac:spMkLst>
        </pc:spChg>
        <pc:spChg chg="add del">
          <ac:chgData name="CHANDANA MN" userId="S::mchandanabtech20@ced.alliance.edu.in::d70552fc-75e6-44d9-a196-8a309e47e583" providerId="AD" clId="Web-{7B615D16-1357-4195-9359-F5021B77CEA4}" dt="2023-10-31T07:52:33.308" v="111"/>
          <ac:spMkLst>
            <pc:docMk/>
            <pc:sldMk cId="1743660581" sldId="258"/>
            <ac:spMk id="33" creationId="{8379C6B3-49BE-4333-B322-AF02BBB41C1E}"/>
          </ac:spMkLst>
        </pc:spChg>
        <pc:spChg chg="add del">
          <ac:chgData name="CHANDANA MN" userId="S::mchandanabtech20@ced.alliance.edu.in::d70552fc-75e6-44d9-a196-8a309e47e583" providerId="AD" clId="Web-{7B615D16-1357-4195-9359-F5021B77CEA4}" dt="2023-10-31T07:52:33.308" v="111"/>
          <ac:spMkLst>
            <pc:docMk/>
            <pc:sldMk cId="1743660581" sldId="258"/>
            <ac:spMk id="35" creationId="{6D7188E6-F4DA-4486-938D-F45FE01A2631}"/>
          </ac:spMkLst>
        </pc:spChg>
        <pc:spChg chg="add del">
          <ac:chgData name="CHANDANA MN" userId="S::mchandanabtech20@ced.alliance.edu.in::d70552fc-75e6-44d9-a196-8a309e47e583" providerId="AD" clId="Web-{7B615D16-1357-4195-9359-F5021B77CEA4}" dt="2023-10-31T07:52:33.308" v="111"/>
          <ac:spMkLst>
            <pc:docMk/>
            <pc:sldMk cId="1743660581" sldId="258"/>
            <ac:spMk id="37" creationId="{CD22207C-B504-40B2-A1EB-2DC9B81625A7}"/>
          </ac:spMkLst>
        </pc:spChg>
        <pc:spChg chg="add del">
          <ac:chgData name="CHANDANA MN" userId="S::mchandanabtech20@ced.alliance.edu.in::d70552fc-75e6-44d9-a196-8a309e47e583" providerId="AD" clId="Web-{7B615D16-1357-4195-9359-F5021B77CEA4}" dt="2023-10-31T07:52:33.308" v="111"/>
          <ac:spMkLst>
            <pc:docMk/>
            <pc:sldMk cId="1743660581" sldId="258"/>
            <ac:spMk id="39" creationId="{0FBC38BC-DE18-4960-A9D4-F24C6F60C017}"/>
          </ac:spMkLst>
        </pc:spChg>
        <pc:spChg chg="add del">
          <ac:chgData name="CHANDANA MN" userId="S::mchandanabtech20@ced.alliance.edu.in::d70552fc-75e6-44d9-a196-8a309e47e583" providerId="AD" clId="Web-{7B615D16-1357-4195-9359-F5021B77CEA4}" dt="2023-10-31T07:52:33.308" v="111"/>
          <ac:spMkLst>
            <pc:docMk/>
            <pc:sldMk cId="1743660581" sldId="258"/>
            <ac:spMk id="41" creationId="{BC872037-D6F5-4CE7-A090-32A977A79F34}"/>
          </ac:spMkLst>
        </pc:spChg>
        <pc:spChg chg="add del">
          <ac:chgData name="CHANDANA MN" userId="S::mchandanabtech20@ced.alliance.edu.in::d70552fc-75e6-44d9-a196-8a309e47e583" providerId="AD" clId="Web-{7B615D16-1357-4195-9359-F5021B77CEA4}" dt="2023-10-31T07:52:33.308" v="111"/>
          <ac:spMkLst>
            <pc:docMk/>
            <pc:sldMk cId="1743660581" sldId="258"/>
            <ac:spMk id="43" creationId="{D3C4B45C-266A-45BF-98FA-CA5409C46209}"/>
          </ac:spMkLst>
        </pc:spChg>
        <pc:spChg chg="add del">
          <ac:chgData name="CHANDANA MN" userId="S::mchandanabtech20@ced.alliance.edu.in::d70552fc-75e6-44d9-a196-8a309e47e583" providerId="AD" clId="Web-{7B615D16-1357-4195-9359-F5021B77CEA4}" dt="2023-10-31T07:52:33.308" v="111"/>
          <ac:spMkLst>
            <pc:docMk/>
            <pc:sldMk cId="1743660581" sldId="258"/>
            <ac:spMk id="45" creationId="{76909582-A285-4EA4-AE72-9DBF0D5659D3}"/>
          </ac:spMkLst>
        </pc:spChg>
        <pc:spChg chg="add del">
          <ac:chgData name="CHANDANA MN" userId="S::mchandanabtech20@ced.alliance.edu.in::d70552fc-75e6-44d9-a196-8a309e47e583" providerId="AD" clId="Web-{7B615D16-1357-4195-9359-F5021B77CEA4}" dt="2023-10-31T07:52:33.308" v="111"/>
          <ac:spMkLst>
            <pc:docMk/>
            <pc:sldMk cId="1743660581" sldId="258"/>
            <ac:spMk id="47" creationId="{A620CFBF-D373-4BA6-BE41-62B50B94578C}"/>
          </ac:spMkLst>
        </pc:spChg>
        <pc:spChg chg="add del">
          <ac:chgData name="CHANDANA MN" userId="S::mchandanabtech20@ced.alliance.edu.in::d70552fc-75e6-44d9-a196-8a309e47e583" providerId="AD" clId="Web-{7B615D16-1357-4195-9359-F5021B77CEA4}" dt="2023-10-31T07:52:33.308" v="111"/>
          <ac:spMkLst>
            <pc:docMk/>
            <pc:sldMk cId="1743660581" sldId="258"/>
            <ac:spMk id="49" creationId="{700BC7B2-0C3D-459F-92C1-3605AA3F092D}"/>
          </ac:spMkLst>
        </pc:spChg>
        <pc:spChg chg="add del">
          <ac:chgData name="CHANDANA MN" userId="S::mchandanabtech20@ced.alliance.edu.in::d70552fc-75e6-44d9-a196-8a309e47e583" providerId="AD" clId="Web-{7B615D16-1357-4195-9359-F5021B77CEA4}" dt="2023-10-31T07:52:33.308" v="111"/>
          <ac:spMkLst>
            <pc:docMk/>
            <pc:sldMk cId="1743660581" sldId="258"/>
            <ac:spMk id="51" creationId="{24F4B005-B785-4A57-9E5A-82D85F00DA39}"/>
          </ac:spMkLst>
        </pc:spChg>
        <pc:spChg chg="add del">
          <ac:chgData name="CHANDANA MN" userId="S::mchandanabtech20@ced.alliance.edu.in::d70552fc-75e6-44d9-a196-8a309e47e583" providerId="AD" clId="Web-{7B615D16-1357-4195-9359-F5021B77CEA4}" dt="2023-10-31T07:52:33.308" v="111"/>
          <ac:spMkLst>
            <pc:docMk/>
            <pc:sldMk cId="1743660581" sldId="258"/>
            <ac:spMk id="53" creationId="{196ED9B6-969E-4AC4-ACD0-95A421BAB391}"/>
          </ac:spMkLst>
        </pc:spChg>
        <pc:spChg chg="add del">
          <ac:chgData name="CHANDANA MN" userId="S::mchandanabtech20@ced.alliance.edu.in::d70552fc-75e6-44d9-a196-8a309e47e583" providerId="AD" clId="Web-{7B615D16-1357-4195-9359-F5021B77CEA4}" dt="2023-10-31T07:52:33.308" v="111"/>
          <ac:spMkLst>
            <pc:docMk/>
            <pc:sldMk cId="1743660581" sldId="258"/>
            <ac:spMk id="55" creationId="{E317ADBB-3E4F-42D2-B7F2-A15924AD500C}"/>
          </ac:spMkLst>
        </pc:spChg>
        <pc:spChg chg="add del">
          <ac:chgData name="CHANDANA MN" userId="S::mchandanabtech20@ced.alliance.edu.in::d70552fc-75e6-44d9-a196-8a309e47e583" providerId="AD" clId="Web-{7B615D16-1357-4195-9359-F5021B77CEA4}" dt="2023-10-31T07:52:33.308" v="111"/>
          <ac:spMkLst>
            <pc:docMk/>
            <pc:sldMk cId="1743660581" sldId="258"/>
            <ac:spMk id="57" creationId="{2E9B2055-E384-472D-91D3-74775CDA167C}"/>
          </ac:spMkLst>
        </pc:spChg>
        <pc:spChg chg="add del">
          <ac:chgData name="CHANDANA MN" userId="S::mchandanabtech20@ced.alliance.edu.in::d70552fc-75e6-44d9-a196-8a309e47e583" providerId="AD" clId="Web-{7B615D16-1357-4195-9359-F5021B77CEA4}" dt="2023-10-31T07:52:33.308" v="111"/>
          <ac:spMkLst>
            <pc:docMk/>
            <pc:sldMk cId="1743660581" sldId="258"/>
            <ac:spMk id="59" creationId="{1F8EFF99-76BF-4F9B-ADAA-B8D310153B74}"/>
          </ac:spMkLst>
        </pc:spChg>
        <pc:spChg chg="add del">
          <ac:chgData name="CHANDANA MN" userId="S::mchandanabtech20@ced.alliance.edu.in::d70552fc-75e6-44d9-a196-8a309e47e583" providerId="AD" clId="Web-{7B615D16-1357-4195-9359-F5021B77CEA4}" dt="2023-10-31T07:52:33.308" v="111"/>
          <ac:spMkLst>
            <pc:docMk/>
            <pc:sldMk cId="1743660581" sldId="258"/>
            <ac:spMk id="61" creationId="{626F1B89-B88E-4CE3-90BF-3704BAF48824}"/>
          </ac:spMkLst>
        </pc:spChg>
        <pc:spChg chg="add del">
          <ac:chgData name="CHANDANA MN" userId="S::mchandanabtech20@ced.alliance.edu.in::d70552fc-75e6-44d9-a196-8a309e47e583" providerId="AD" clId="Web-{7B615D16-1357-4195-9359-F5021B77CEA4}" dt="2023-10-31T07:52:33.308" v="111"/>
          <ac:spMkLst>
            <pc:docMk/>
            <pc:sldMk cId="1743660581" sldId="258"/>
            <ac:spMk id="63" creationId="{C72C1CB8-8213-4EE7-AFFF-B0A74E7A74CA}"/>
          </ac:spMkLst>
        </pc:spChg>
        <pc:spChg chg="add del">
          <ac:chgData name="CHANDANA MN" userId="S::mchandanabtech20@ced.alliance.edu.in::d70552fc-75e6-44d9-a196-8a309e47e583" providerId="AD" clId="Web-{7B615D16-1357-4195-9359-F5021B77CEA4}" dt="2023-10-31T07:52:33.308" v="111"/>
          <ac:spMkLst>
            <pc:docMk/>
            <pc:sldMk cId="1743660581" sldId="258"/>
            <ac:spMk id="65" creationId="{2FF32C41-49E2-459E-9AC4-64269039B12A}"/>
          </ac:spMkLst>
        </pc:spChg>
        <pc:spChg chg="add del">
          <ac:chgData name="CHANDANA MN" userId="S::mchandanabtech20@ced.alliance.edu.in::d70552fc-75e6-44d9-a196-8a309e47e583" providerId="AD" clId="Web-{7B615D16-1357-4195-9359-F5021B77CEA4}" dt="2023-10-31T07:52:33.308" v="111"/>
          <ac:spMkLst>
            <pc:docMk/>
            <pc:sldMk cId="1743660581" sldId="258"/>
            <ac:spMk id="67" creationId="{06B5D5F0-EA51-440D-81A0-FE60CCFBA9C1}"/>
          </ac:spMkLst>
        </pc:spChg>
        <pc:spChg chg="add del">
          <ac:chgData name="CHANDANA MN" userId="S::mchandanabtech20@ced.alliance.edu.in::d70552fc-75e6-44d9-a196-8a309e47e583" providerId="AD" clId="Web-{7B615D16-1357-4195-9359-F5021B77CEA4}" dt="2023-10-31T07:52:33.308" v="111"/>
          <ac:spMkLst>
            <pc:docMk/>
            <pc:sldMk cId="1743660581" sldId="258"/>
            <ac:spMk id="69" creationId="{B7CA6C2F-61C2-486F-B691-E8EB4BA27618}"/>
          </ac:spMkLst>
        </pc:spChg>
        <pc:spChg chg="add del">
          <ac:chgData name="CHANDANA MN" userId="S::mchandanabtech20@ced.alliance.edu.in::d70552fc-75e6-44d9-a196-8a309e47e583" providerId="AD" clId="Web-{7B615D16-1357-4195-9359-F5021B77CEA4}" dt="2023-10-31T07:52:33.308" v="111"/>
          <ac:spMkLst>
            <pc:docMk/>
            <pc:sldMk cId="1743660581" sldId="258"/>
            <ac:spMk id="71" creationId="{A6727626-8944-4EB7-B327-B696FE484D24}"/>
          </ac:spMkLst>
        </pc:spChg>
        <pc:spChg chg="add del">
          <ac:chgData name="CHANDANA MN" userId="S::mchandanabtech20@ced.alliance.edu.in::d70552fc-75e6-44d9-a196-8a309e47e583" providerId="AD" clId="Web-{7B615D16-1357-4195-9359-F5021B77CEA4}" dt="2023-10-31T07:52:33.308" v="111"/>
          <ac:spMkLst>
            <pc:docMk/>
            <pc:sldMk cId="1743660581" sldId="258"/>
            <ac:spMk id="73" creationId="{CFBBE0E2-8BDF-4B26-BEBC-DB799B8F6B44}"/>
          </ac:spMkLst>
        </pc:spChg>
        <pc:spChg chg="add del">
          <ac:chgData name="CHANDANA MN" userId="S::mchandanabtech20@ced.alliance.edu.in::d70552fc-75e6-44d9-a196-8a309e47e583" providerId="AD" clId="Web-{7B615D16-1357-4195-9359-F5021B77CEA4}" dt="2023-10-31T07:52:33.308" v="111"/>
          <ac:spMkLst>
            <pc:docMk/>
            <pc:sldMk cId="1743660581" sldId="258"/>
            <ac:spMk id="75" creationId="{8EB99B25-2662-42DE-8F5D-E0F6F28C859A}"/>
          </ac:spMkLst>
        </pc:spChg>
        <pc:spChg chg="add del">
          <ac:chgData name="CHANDANA MN" userId="S::mchandanabtech20@ced.alliance.edu.in::d70552fc-75e6-44d9-a196-8a309e47e583" providerId="AD" clId="Web-{7B615D16-1357-4195-9359-F5021B77CEA4}" dt="2023-10-31T07:52:33.308" v="111"/>
          <ac:spMkLst>
            <pc:docMk/>
            <pc:sldMk cId="1743660581" sldId="258"/>
            <ac:spMk id="77" creationId="{496BF3B0-761A-4454-BE3C-86B4675DC037}"/>
          </ac:spMkLst>
        </pc:spChg>
        <pc:spChg chg="add del">
          <ac:chgData name="CHANDANA MN" userId="S::mchandanabtech20@ced.alliance.edu.in::d70552fc-75e6-44d9-a196-8a309e47e583" providerId="AD" clId="Web-{7B615D16-1357-4195-9359-F5021B77CEA4}" dt="2023-10-31T07:52:33.308" v="111"/>
          <ac:spMkLst>
            <pc:docMk/>
            <pc:sldMk cId="1743660581" sldId="258"/>
            <ac:spMk id="79" creationId="{B519F0F1-B284-44D5-91E9-5018219AFF78}"/>
          </ac:spMkLst>
        </pc:spChg>
        <pc:spChg chg="add del">
          <ac:chgData name="CHANDANA MN" userId="S::mchandanabtech20@ced.alliance.edu.in::d70552fc-75e6-44d9-a196-8a309e47e583" providerId="AD" clId="Web-{7B615D16-1357-4195-9359-F5021B77CEA4}" dt="2023-10-31T07:52:33.308" v="111"/>
          <ac:spMkLst>
            <pc:docMk/>
            <pc:sldMk cId="1743660581" sldId="258"/>
            <ac:spMk id="81" creationId="{0ED49C08-BE23-43F9-A421-6CD45C78082D}"/>
          </ac:spMkLst>
        </pc:spChg>
        <pc:spChg chg="add del">
          <ac:chgData name="CHANDANA MN" userId="S::mchandanabtech20@ced.alliance.edu.in::d70552fc-75e6-44d9-a196-8a309e47e583" providerId="AD" clId="Web-{7B615D16-1357-4195-9359-F5021B77CEA4}" dt="2023-10-31T07:52:33.308" v="111"/>
          <ac:spMkLst>
            <pc:docMk/>
            <pc:sldMk cId="1743660581" sldId="258"/>
            <ac:spMk id="83" creationId="{92F171FA-0CB2-4F4C-A2F3-1B7B6B0289BD}"/>
          </ac:spMkLst>
        </pc:spChg>
        <pc:spChg chg="add del">
          <ac:chgData name="CHANDANA MN" userId="S::mchandanabtech20@ced.alliance.edu.in::d70552fc-75e6-44d9-a196-8a309e47e583" providerId="AD" clId="Web-{7B615D16-1357-4195-9359-F5021B77CEA4}" dt="2023-10-31T07:52:33.308" v="111"/>
          <ac:spMkLst>
            <pc:docMk/>
            <pc:sldMk cId="1743660581" sldId="258"/>
            <ac:spMk id="85" creationId="{A0073675-5E26-428E-A2F7-2A952D31454B}"/>
          </ac:spMkLst>
        </pc:spChg>
        <pc:spChg chg="add del">
          <ac:chgData name="CHANDANA MN" userId="S::mchandanabtech20@ced.alliance.edu.in::d70552fc-75e6-44d9-a196-8a309e47e583" providerId="AD" clId="Web-{7B615D16-1357-4195-9359-F5021B77CEA4}" dt="2023-10-31T07:52:33.308" v="111"/>
          <ac:spMkLst>
            <pc:docMk/>
            <pc:sldMk cId="1743660581" sldId="258"/>
            <ac:spMk id="87" creationId="{D8C4C7E6-114C-4D16-9FC6-1260653C2375}"/>
          </ac:spMkLst>
        </pc:spChg>
        <pc:spChg chg="add del">
          <ac:chgData name="CHANDANA MN" userId="S::mchandanabtech20@ced.alliance.edu.in::d70552fc-75e6-44d9-a196-8a309e47e583" providerId="AD" clId="Web-{7B615D16-1357-4195-9359-F5021B77CEA4}" dt="2023-10-31T07:52:33.308" v="111"/>
          <ac:spMkLst>
            <pc:docMk/>
            <pc:sldMk cId="1743660581" sldId="258"/>
            <ac:spMk id="89" creationId="{5FB2CD0B-BF87-4FEC-B6B6-0DA50B9314A2}"/>
          </ac:spMkLst>
        </pc:spChg>
        <pc:spChg chg="add del">
          <ac:chgData name="CHANDANA MN" userId="S::mchandanabtech20@ced.alliance.edu.in::d70552fc-75e6-44d9-a196-8a309e47e583" providerId="AD" clId="Web-{7B615D16-1357-4195-9359-F5021B77CEA4}" dt="2023-10-31T07:52:33.308" v="111"/>
          <ac:spMkLst>
            <pc:docMk/>
            <pc:sldMk cId="1743660581" sldId="258"/>
            <ac:spMk id="91" creationId="{D12EC8B9-DE60-44BC-9911-A9CD8EF50666}"/>
          </ac:spMkLst>
        </pc:spChg>
        <pc:spChg chg="add del">
          <ac:chgData name="CHANDANA MN" userId="S::mchandanabtech20@ced.alliance.edu.in::d70552fc-75e6-44d9-a196-8a309e47e583" providerId="AD" clId="Web-{7B615D16-1357-4195-9359-F5021B77CEA4}" dt="2023-10-31T07:52:33.308" v="111"/>
          <ac:spMkLst>
            <pc:docMk/>
            <pc:sldMk cId="1743660581" sldId="258"/>
            <ac:spMk id="93" creationId="{9B0D6CF6-D17B-4DC7-828A-773636910C92}"/>
          </ac:spMkLst>
        </pc:spChg>
        <pc:spChg chg="add del">
          <ac:chgData name="CHANDANA MN" userId="S::mchandanabtech20@ced.alliance.edu.in::d70552fc-75e6-44d9-a196-8a309e47e583" providerId="AD" clId="Web-{7B615D16-1357-4195-9359-F5021B77CEA4}" dt="2023-10-31T07:52:33.308" v="111"/>
          <ac:spMkLst>
            <pc:docMk/>
            <pc:sldMk cId="1743660581" sldId="258"/>
            <ac:spMk id="95" creationId="{8C6933FD-FAB6-403B-9CD4-EF0E06CF799C}"/>
          </ac:spMkLst>
        </pc:spChg>
        <pc:spChg chg="add del">
          <ac:chgData name="CHANDANA MN" userId="S::mchandanabtech20@ced.alliance.edu.in::d70552fc-75e6-44d9-a196-8a309e47e583" providerId="AD" clId="Web-{7B615D16-1357-4195-9359-F5021B77CEA4}" dt="2023-10-31T07:52:33.308" v="111"/>
          <ac:spMkLst>
            <pc:docMk/>
            <pc:sldMk cId="1743660581" sldId="258"/>
            <ac:spMk id="97" creationId="{5C2A4452-6B00-411C-80AB-29AE135B4550}"/>
          </ac:spMkLst>
        </pc:spChg>
        <pc:spChg chg="add del">
          <ac:chgData name="CHANDANA MN" userId="S::mchandanabtech20@ced.alliance.edu.in::d70552fc-75e6-44d9-a196-8a309e47e583" providerId="AD" clId="Web-{7B615D16-1357-4195-9359-F5021B77CEA4}" dt="2023-10-31T07:52:33.308" v="111"/>
          <ac:spMkLst>
            <pc:docMk/>
            <pc:sldMk cId="1743660581" sldId="258"/>
            <ac:spMk id="99" creationId="{3F4D3F48-1D65-45EB-91E2-BEFFB2440C97}"/>
          </ac:spMkLst>
        </pc:spChg>
        <pc:spChg chg="add del">
          <ac:chgData name="CHANDANA MN" userId="S::mchandanabtech20@ced.alliance.edu.in::d70552fc-75e6-44d9-a196-8a309e47e583" providerId="AD" clId="Web-{7B615D16-1357-4195-9359-F5021B77CEA4}" dt="2023-10-31T07:52:33.308" v="111"/>
          <ac:spMkLst>
            <pc:docMk/>
            <pc:sldMk cId="1743660581" sldId="258"/>
            <ac:spMk id="101" creationId="{F5A66334-17A8-4594-AB17-4C33A955B27D}"/>
          </ac:spMkLst>
        </pc:spChg>
        <pc:spChg chg="add del">
          <ac:chgData name="CHANDANA MN" userId="S::mchandanabtech20@ced.alliance.edu.in::d70552fc-75e6-44d9-a196-8a309e47e583" providerId="AD" clId="Web-{7B615D16-1357-4195-9359-F5021B77CEA4}" dt="2023-10-31T07:52:33.308" v="111"/>
          <ac:spMkLst>
            <pc:docMk/>
            <pc:sldMk cId="1743660581" sldId="258"/>
            <ac:spMk id="103" creationId="{FB7FEAD3-708C-4B79-B452-4445C27780D9}"/>
          </ac:spMkLst>
        </pc:spChg>
        <pc:spChg chg="add del">
          <ac:chgData name="CHANDANA MN" userId="S::mchandanabtech20@ced.alliance.edu.in::d70552fc-75e6-44d9-a196-8a309e47e583" providerId="AD" clId="Web-{7B615D16-1357-4195-9359-F5021B77CEA4}" dt="2023-10-31T07:52:33.308" v="111"/>
          <ac:spMkLst>
            <pc:docMk/>
            <pc:sldMk cId="1743660581" sldId="258"/>
            <ac:spMk id="105" creationId="{41281533-9B25-42A4-9F50-34B4F24C0E5B}"/>
          </ac:spMkLst>
        </pc:spChg>
        <pc:spChg chg="add del">
          <ac:chgData name="CHANDANA MN" userId="S::mchandanabtech20@ced.alliance.edu.in::d70552fc-75e6-44d9-a196-8a309e47e583" providerId="AD" clId="Web-{7B615D16-1357-4195-9359-F5021B77CEA4}" dt="2023-10-31T07:52:33.308" v="111"/>
          <ac:spMkLst>
            <pc:docMk/>
            <pc:sldMk cId="1743660581" sldId="258"/>
            <ac:spMk id="107" creationId="{007246F1-084B-45D9-BDD9-99BB53F6C9AD}"/>
          </ac:spMkLst>
        </pc:spChg>
        <pc:spChg chg="add del">
          <ac:chgData name="CHANDANA MN" userId="S::mchandanabtech20@ced.alliance.edu.in::d70552fc-75e6-44d9-a196-8a309e47e583" providerId="AD" clId="Web-{7B615D16-1357-4195-9359-F5021B77CEA4}" dt="2023-10-31T07:52:33.308" v="111"/>
          <ac:spMkLst>
            <pc:docMk/>
            <pc:sldMk cId="1743660581" sldId="258"/>
            <ac:spMk id="109" creationId="{77CDD712-F443-4EDC-B663-5EC5ACD7DBE0}"/>
          </ac:spMkLst>
        </pc:spChg>
        <pc:spChg chg="add del">
          <ac:chgData name="CHANDANA MN" userId="S::mchandanabtech20@ced.alliance.edu.in::d70552fc-75e6-44d9-a196-8a309e47e583" providerId="AD" clId="Web-{7B615D16-1357-4195-9359-F5021B77CEA4}" dt="2023-10-31T07:52:33.308" v="111"/>
          <ac:spMkLst>
            <pc:docMk/>
            <pc:sldMk cId="1743660581" sldId="258"/>
            <ac:spMk id="111" creationId="{4A695BE5-DE27-460F-845F-45BB814FE35C}"/>
          </ac:spMkLst>
        </pc:spChg>
        <pc:spChg chg="add del">
          <ac:chgData name="CHANDANA MN" userId="S::mchandanabtech20@ced.alliance.edu.in::d70552fc-75e6-44d9-a196-8a309e47e583" providerId="AD" clId="Web-{7B615D16-1357-4195-9359-F5021B77CEA4}" dt="2023-10-31T07:52:33.308" v="111"/>
          <ac:spMkLst>
            <pc:docMk/>
            <pc:sldMk cId="1743660581" sldId="258"/>
            <ac:spMk id="113" creationId="{DE28BE4E-1A59-46FF-810A-A8F9A46F7026}"/>
          </ac:spMkLst>
        </pc:spChg>
        <pc:spChg chg="add del">
          <ac:chgData name="CHANDANA MN" userId="S::mchandanabtech20@ced.alliance.edu.in::d70552fc-75e6-44d9-a196-8a309e47e583" providerId="AD" clId="Web-{7B615D16-1357-4195-9359-F5021B77CEA4}" dt="2023-10-31T07:52:33.308" v="111"/>
          <ac:spMkLst>
            <pc:docMk/>
            <pc:sldMk cId="1743660581" sldId="258"/>
            <ac:spMk id="115" creationId="{A3CF799A-9839-4CB1-9381-DCC0C1FE1B37}"/>
          </ac:spMkLst>
        </pc:spChg>
        <pc:spChg chg="add del">
          <ac:chgData name="CHANDANA MN" userId="S::mchandanabtech20@ced.alliance.edu.in::d70552fc-75e6-44d9-a196-8a309e47e583" providerId="AD" clId="Web-{7B615D16-1357-4195-9359-F5021B77CEA4}" dt="2023-10-31T07:52:33.308" v="111"/>
          <ac:spMkLst>
            <pc:docMk/>
            <pc:sldMk cId="1743660581" sldId="258"/>
            <ac:spMk id="117" creationId="{1EFA42E9-27C0-423D-93C8-794A9683FCF1}"/>
          </ac:spMkLst>
        </pc:spChg>
        <pc:spChg chg="add del">
          <ac:chgData name="CHANDANA MN" userId="S::mchandanabtech20@ced.alliance.edu.in::d70552fc-75e6-44d9-a196-8a309e47e583" providerId="AD" clId="Web-{7B615D16-1357-4195-9359-F5021B77CEA4}" dt="2023-10-31T07:52:33.308" v="111"/>
          <ac:spMkLst>
            <pc:docMk/>
            <pc:sldMk cId="1743660581" sldId="258"/>
            <ac:spMk id="119" creationId="{E5B56BED-7578-4E42-889D-34AA58F679ED}"/>
          </ac:spMkLst>
        </pc:spChg>
        <pc:spChg chg="add del">
          <ac:chgData name="CHANDANA MN" userId="S::mchandanabtech20@ced.alliance.edu.in::d70552fc-75e6-44d9-a196-8a309e47e583" providerId="AD" clId="Web-{7B615D16-1357-4195-9359-F5021B77CEA4}" dt="2023-10-31T07:52:33.308" v="111"/>
          <ac:spMkLst>
            <pc:docMk/>
            <pc:sldMk cId="1743660581" sldId="258"/>
            <ac:spMk id="121" creationId="{FCC7DD6E-E0E5-46B9-81B7-3B2F7B333264}"/>
          </ac:spMkLst>
        </pc:spChg>
        <pc:spChg chg="add del">
          <ac:chgData name="CHANDANA MN" userId="S::mchandanabtech20@ced.alliance.edu.in::d70552fc-75e6-44d9-a196-8a309e47e583" providerId="AD" clId="Web-{7B615D16-1357-4195-9359-F5021B77CEA4}" dt="2023-10-31T07:52:33.308" v="111"/>
          <ac:spMkLst>
            <pc:docMk/>
            <pc:sldMk cId="1743660581" sldId="258"/>
            <ac:spMk id="123" creationId="{9C83D9FD-E06E-407B-BA7C-2C2AD5B16C24}"/>
          </ac:spMkLst>
        </pc:spChg>
        <pc:spChg chg="add del">
          <ac:chgData name="CHANDANA MN" userId="S::mchandanabtech20@ced.alliance.edu.in::d70552fc-75e6-44d9-a196-8a309e47e583" providerId="AD" clId="Web-{7B615D16-1357-4195-9359-F5021B77CEA4}" dt="2023-10-31T07:52:33.308" v="111"/>
          <ac:spMkLst>
            <pc:docMk/>
            <pc:sldMk cId="1743660581" sldId="258"/>
            <ac:spMk id="125" creationId="{3C1174EE-071E-4421-BD9C-2C2D84190D2E}"/>
          </ac:spMkLst>
        </pc:spChg>
        <pc:spChg chg="add del">
          <ac:chgData name="CHANDANA MN" userId="S::mchandanabtech20@ced.alliance.edu.in::d70552fc-75e6-44d9-a196-8a309e47e583" providerId="AD" clId="Web-{7B615D16-1357-4195-9359-F5021B77CEA4}" dt="2023-10-31T07:52:33.308" v="111"/>
          <ac:spMkLst>
            <pc:docMk/>
            <pc:sldMk cId="1743660581" sldId="258"/>
            <ac:spMk id="127" creationId="{6F280CAD-1F1B-4F43-99A3-B2EC2A7F30F4}"/>
          </ac:spMkLst>
        </pc:spChg>
        <pc:spChg chg="add del">
          <ac:chgData name="CHANDANA MN" userId="S::mchandanabtech20@ced.alliance.edu.in::d70552fc-75e6-44d9-a196-8a309e47e583" providerId="AD" clId="Web-{7B615D16-1357-4195-9359-F5021B77CEA4}" dt="2023-10-31T07:52:33.308" v="111"/>
          <ac:spMkLst>
            <pc:docMk/>
            <pc:sldMk cId="1743660581" sldId="258"/>
            <ac:spMk id="129" creationId="{0D5C974E-4B43-4FFA-8230-DB0E1993C331}"/>
          </ac:spMkLst>
        </pc:spChg>
        <pc:spChg chg="add del">
          <ac:chgData name="CHANDANA MN" userId="S::mchandanabtech20@ced.alliance.edu.in::d70552fc-75e6-44d9-a196-8a309e47e583" providerId="AD" clId="Web-{7B615D16-1357-4195-9359-F5021B77CEA4}" dt="2023-10-31T07:52:33.308" v="111"/>
          <ac:spMkLst>
            <pc:docMk/>
            <pc:sldMk cId="1743660581" sldId="258"/>
            <ac:spMk id="131" creationId="{A1CACEBA-A7A9-45FB-897A-888150011BC6}"/>
          </ac:spMkLst>
        </pc:spChg>
        <pc:spChg chg="add del">
          <ac:chgData name="CHANDANA MN" userId="S::mchandanabtech20@ced.alliance.edu.in::d70552fc-75e6-44d9-a196-8a309e47e583" providerId="AD" clId="Web-{7B615D16-1357-4195-9359-F5021B77CEA4}" dt="2023-10-31T07:52:33.308" v="111"/>
          <ac:spMkLst>
            <pc:docMk/>
            <pc:sldMk cId="1743660581" sldId="258"/>
            <ac:spMk id="133" creationId="{583E2F4A-E235-4600-A80D-18C1C36EE5FA}"/>
          </ac:spMkLst>
        </pc:spChg>
        <pc:spChg chg="add del">
          <ac:chgData name="CHANDANA MN" userId="S::mchandanabtech20@ced.alliance.edu.in::d70552fc-75e6-44d9-a196-8a309e47e583" providerId="AD" clId="Web-{7B615D16-1357-4195-9359-F5021B77CEA4}" dt="2023-10-31T07:52:33.308" v="111"/>
          <ac:spMkLst>
            <pc:docMk/>
            <pc:sldMk cId="1743660581" sldId="258"/>
            <ac:spMk id="135" creationId="{F16259CF-A0BC-4673-91C7-A7D3CDF7C7FD}"/>
          </ac:spMkLst>
        </pc:spChg>
        <pc:spChg chg="add del">
          <ac:chgData name="CHANDANA MN" userId="S::mchandanabtech20@ced.alliance.edu.in::d70552fc-75e6-44d9-a196-8a309e47e583" providerId="AD" clId="Web-{7B615D16-1357-4195-9359-F5021B77CEA4}" dt="2023-10-31T07:52:33.308" v="111"/>
          <ac:spMkLst>
            <pc:docMk/>
            <pc:sldMk cId="1743660581" sldId="258"/>
            <ac:spMk id="137" creationId="{B09A934A-4464-4C9B-ACAD-9128E0B615E4}"/>
          </ac:spMkLst>
        </pc:spChg>
        <pc:spChg chg="add del">
          <ac:chgData name="CHANDANA MN" userId="S::mchandanabtech20@ced.alliance.edu.in::d70552fc-75e6-44d9-a196-8a309e47e583" providerId="AD" clId="Web-{7B615D16-1357-4195-9359-F5021B77CEA4}" dt="2023-10-31T07:52:33.308" v="111"/>
          <ac:spMkLst>
            <pc:docMk/>
            <pc:sldMk cId="1743660581" sldId="258"/>
            <ac:spMk id="139" creationId="{CB010BB8-6FD4-498C-994D-53C8DC7491EE}"/>
          </ac:spMkLst>
        </pc:spChg>
        <pc:spChg chg="add del">
          <ac:chgData name="CHANDANA MN" userId="S::mchandanabtech20@ced.alliance.edu.in::d70552fc-75e6-44d9-a196-8a309e47e583" providerId="AD" clId="Web-{7B615D16-1357-4195-9359-F5021B77CEA4}" dt="2023-10-31T07:52:33.308" v="111"/>
          <ac:spMkLst>
            <pc:docMk/>
            <pc:sldMk cId="1743660581" sldId="258"/>
            <ac:spMk id="141" creationId="{2D373437-2902-4D8A-B887-F6941556C277}"/>
          </ac:spMkLst>
        </pc:spChg>
        <pc:spChg chg="add del">
          <ac:chgData name="CHANDANA MN" userId="S::mchandanabtech20@ced.alliance.edu.in::d70552fc-75e6-44d9-a196-8a309e47e583" providerId="AD" clId="Web-{7B615D16-1357-4195-9359-F5021B77CEA4}" dt="2023-10-31T07:52:33.308" v="111"/>
          <ac:spMkLst>
            <pc:docMk/>
            <pc:sldMk cId="1743660581" sldId="258"/>
            <ac:spMk id="143" creationId="{217D616F-FDFA-439E-8B09-E55F8234B05F}"/>
          </ac:spMkLst>
        </pc:spChg>
        <pc:spChg chg="add del">
          <ac:chgData name="CHANDANA MN" userId="S::mchandanabtech20@ced.alliance.edu.in::d70552fc-75e6-44d9-a196-8a309e47e583" providerId="AD" clId="Web-{7B615D16-1357-4195-9359-F5021B77CEA4}" dt="2023-10-31T07:52:33.308" v="111"/>
          <ac:spMkLst>
            <pc:docMk/>
            <pc:sldMk cId="1743660581" sldId="258"/>
            <ac:spMk id="145" creationId="{0F74D32E-67FC-452C-A52B-988DB4984338}"/>
          </ac:spMkLst>
        </pc:spChg>
        <pc:spChg chg="add del">
          <ac:chgData name="CHANDANA MN" userId="S::mchandanabtech20@ced.alliance.edu.in::d70552fc-75e6-44d9-a196-8a309e47e583" providerId="AD" clId="Web-{7B615D16-1357-4195-9359-F5021B77CEA4}" dt="2023-10-31T07:52:33.308" v="111"/>
          <ac:spMkLst>
            <pc:docMk/>
            <pc:sldMk cId="1743660581" sldId="258"/>
            <ac:spMk id="147" creationId="{B8F74E45-2803-4A11-9333-3639A1C2F2D9}"/>
          </ac:spMkLst>
        </pc:spChg>
        <pc:spChg chg="add del">
          <ac:chgData name="CHANDANA MN" userId="S::mchandanabtech20@ced.alliance.edu.in::d70552fc-75e6-44d9-a196-8a309e47e583" providerId="AD" clId="Web-{7B615D16-1357-4195-9359-F5021B77CEA4}" dt="2023-10-31T07:52:33.308" v="111"/>
          <ac:spMkLst>
            <pc:docMk/>
            <pc:sldMk cId="1743660581" sldId="258"/>
            <ac:spMk id="149" creationId="{106009C3-0971-47AF-8BD9-2EC8A6A4B2F3}"/>
          </ac:spMkLst>
        </pc:spChg>
        <pc:spChg chg="add del">
          <ac:chgData name="CHANDANA MN" userId="S::mchandanabtech20@ced.alliance.edu.in::d70552fc-75e6-44d9-a196-8a309e47e583" providerId="AD" clId="Web-{7B615D16-1357-4195-9359-F5021B77CEA4}" dt="2023-10-31T07:52:33.308" v="111"/>
          <ac:spMkLst>
            <pc:docMk/>
            <pc:sldMk cId="1743660581" sldId="258"/>
            <ac:spMk id="151" creationId="{ED29B115-F34D-4E41-A4A2-C0CE41C697C8}"/>
          </ac:spMkLst>
        </pc:spChg>
        <pc:spChg chg="add del">
          <ac:chgData name="CHANDANA MN" userId="S::mchandanabtech20@ced.alliance.edu.in::d70552fc-75e6-44d9-a196-8a309e47e583" providerId="AD" clId="Web-{7B615D16-1357-4195-9359-F5021B77CEA4}" dt="2023-10-31T07:52:33.308" v="111"/>
          <ac:spMkLst>
            <pc:docMk/>
            <pc:sldMk cId="1743660581" sldId="258"/>
            <ac:spMk id="153" creationId="{19D4861C-7907-48BF-84E7-96C0E098D43A}"/>
          </ac:spMkLst>
        </pc:spChg>
        <pc:spChg chg="add del">
          <ac:chgData name="CHANDANA MN" userId="S::mchandanabtech20@ced.alliance.edu.in::d70552fc-75e6-44d9-a196-8a309e47e583" providerId="AD" clId="Web-{7B615D16-1357-4195-9359-F5021B77CEA4}" dt="2023-10-31T07:52:33.308" v="111"/>
          <ac:spMkLst>
            <pc:docMk/>
            <pc:sldMk cId="1743660581" sldId="258"/>
            <ac:spMk id="155" creationId="{AEF03EB9-6D77-4E55-BCF2-4402550D39A6}"/>
          </ac:spMkLst>
        </pc:spChg>
        <pc:spChg chg="add del">
          <ac:chgData name="CHANDANA MN" userId="S::mchandanabtech20@ced.alliance.edu.in::d70552fc-75e6-44d9-a196-8a309e47e583" providerId="AD" clId="Web-{7B615D16-1357-4195-9359-F5021B77CEA4}" dt="2023-10-31T07:52:33.308" v="111"/>
          <ac:spMkLst>
            <pc:docMk/>
            <pc:sldMk cId="1743660581" sldId="258"/>
            <ac:spMk id="157" creationId="{1C9C3C8B-A28D-44DF-AA29-02B28AED7148}"/>
          </ac:spMkLst>
        </pc:spChg>
        <pc:spChg chg="add del">
          <ac:chgData name="CHANDANA MN" userId="S::mchandanabtech20@ced.alliance.edu.in::d70552fc-75e6-44d9-a196-8a309e47e583" providerId="AD" clId="Web-{7B615D16-1357-4195-9359-F5021B77CEA4}" dt="2023-10-31T07:52:33.308" v="111"/>
          <ac:spMkLst>
            <pc:docMk/>
            <pc:sldMk cId="1743660581" sldId="258"/>
            <ac:spMk id="159" creationId="{1EB7CB2D-F6AA-4861-B158-DA3E6B923EC2}"/>
          </ac:spMkLst>
        </pc:spChg>
        <pc:spChg chg="add del">
          <ac:chgData name="CHANDANA MN" userId="S::mchandanabtech20@ced.alliance.edu.in::d70552fc-75e6-44d9-a196-8a309e47e583" providerId="AD" clId="Web-{7B615D16-1357-4195-9359-F5021B77CEA4}" dt="2023-10-31T07:52:33.308" v="111"/>
          <ac:spMkLst>
            <pc:docMk/>
            <pc:sldMk cId="1743660581" sldId="258"/>
            <ac:spMk id="161" creationId="{48203367-1F19-4C4F-B38D-929816F787B1}"/>
          </ac:spMkLst>
        </pc:spChg>
        <pc:spChg chg="add del">
          <ac:chgData name="CHANDANA MN" userId="S::mchandanabtech20@ced.alliance.edu.in::d70552fc-75e6-44d9-a196-8a309e47e583" providerId="AD" clId="Web-{7B615D16-1357-4195-9359-F5021B77CEA4}" dt="2023-10-31T07:52:33.308" v="111"/>
          <ac:spMkLst>
            <pc:docMk/>
            <pc:sldMk cId="1743660581" sldId="258"/>
            <ac:spMk id="163" creationId="{B89B3B49-0A7E-4573-9B52-D1B0659831AB}"/>
          </ac:spMkLst>
        </pc:spChg>
        <pc:spChg chg="add del">
          <ac:chgData name="CHANDANA MN" userId="S::mchandanabtech20@ced.alliance.edu.in::d70552fc-75e6-44d9-a196-8a309e47e583" providerId="AD" clId="Web-{7B615D16-1357-4195-9359-F5021B77CEA4}" dt="2023-10-31T07:52:33.308" v="111"/>
          <ac:spMkLst>
            <pc:docMk/>
            <pc:sldMk cId="1743660581" sldId="258"/>
            <ac:spMk id="165" creationId="{0288BD39-0846-445A-BD81-1E34E0E99ED0}"/>
          </ac:spMkLst>
        </pc:spChg>
        <pc:spChg chg="add del">
          <ac:chgData name="CHANDANA MN" userId="S::mchandanabtech20@ced.alliance.edu.in::d70552fc-75e6-44d9-a196-8a309e47e583" providerId="AD" clId="Web-{7B615D16-1357-4195-9359-F5021B77CEA4}" dt="2023-10-31T07:52:33.308" v="111"/>
          <ac:spMkLst>
            <pc:docMk/>
            <pc:sldMk cId="1743660581" sldId="258"/>
            <ac:spMk id="167" creationId="{BA82150B-D747-458F-8C52-72FBA52BCDBA}"/>
          </ac:spMkLst>
        </pc:spChg>
        <pc:spChg chg="add del">
          <ac:chgData name="CHANDANA MN" userId="S::mchandanabtech20@ced.alliance.edu.in::d70552fc-75e6-44d9-a196-8a309e47e583" providerId="AD" clId="Web-{7B615D16-1357-4195-9359-F5021B77CEA4}" dt="2023-10-31T07:52:33.308" v="111"/>
          <ac:spMkLst>
            <pc:docMk/>
            <pc:sldMk cId="1743660581" sldId="258"/>
            <ac:spMk id="169" creationId="{FEBB9D94-7802-4607-9BA4-62FB212BFCC8}"/>
          </ac:spMkLst>
        </pc:spChg>
        <pc:spChg chg="add del">
          <ac:chgData name="CHANDANA MN" userId="S::mchandanabtech20@ced.alliance.edu.in::d70552fc-75e6-44d9-a196-8a309e47e583" providerId="AD" clId="Web-{7B615D16-1357-4195-9359-F5021B77CEA4}" dt="2023-10-31T07:52:33.308" v="111"/>
          <ac:spMkLst>
            <pc:docMk/>
            <pc:sldMk cId="1743660581" sldId="258"/>
            <ac:spMk id="171" creationId="{24743784-06E3-4913-9DFD-2FCBF9D929C9}"/>
          </ac:spMkLst>
        </pc:spChg>
        <pc:spChg chg="add del">
          <ac:chgData name="CHANDANA MN" userId="S::mchandanabtech20@ced.alliance.edu.in::d70552fc-75e6-44d9-a196-8a309e47e583" providerId="AD" clId="Web-{7B615D16-1357-4195-9359-F5021B77CEA4}" dt="2023-10-31T07:52:33.308" v="111"/>
          <ac:spMkLst>
            <pc:docMk/>
            <pc:sldMk cId="1743660581" sldId="258"/>
            <ac:spMk id="173" creationId="{25CD3315-6611-406F-AF95-2EF9F5A5B048}"/>
          </ac:spMkLst>
        </pc:spChg>
        <pc:spChg chg="add del">
          <ac:chgData name="CHANDANA MN" userId="S::mchandanabtech20@ced.alliance.edu.in::d70552fc-75e6-44d9-a196-8a309e47e583" providerId="AD" clId="Web-{7B615D16-1357-4195-9359-F5021B77CEA4}" dt="2023-10-31T07:52:33.308" v="111"/>
          <ac:spMkLst>
            <pc:docMk/>
            <pc:sldMk cId="1743660581" sldId="258"/>
            <ac:spMk id="175" creationId="{EB447648-FE0A-4D8E-86B8-D38D5F938BF4}"/>
          </ac:spMkLst>
        </pc:spChg>
        <pc:spChg chg="add del">
          <ac:chgData name="CHANDANA MN" userId="S::mchandanabtech20@ced.alliance.edu.in::d70552fc-75e6-44d9-a196-8a309e47e583" providerId="AD" clId="Web-{7B615D16-1357-4195-9359-F5021B77CEA4}" dt="2023-10-31T07:52:33.308" v="111"/>
          <ac:spMkLst>
            <pc:docMk/>
            <pc:sldMk cId="1743660581" sldId="258"/>
            <ac:spMk id="177" creationId="{4B0A51D7-FF65-4E97-9E1A-8C4688E86263}"/>
          </ac:spMkLst>
        </pc:spChg>
        <pc:spChg chg="add del">
          <ac:chgData name="CHANDANA MN" userId="S::mchandanabtech20@ced.alliance.edu.in::d70552fc-75e6-44d9-a196-8a309e47e583" providerId="AD" clId="Web-{7B615D16-1357-4195-9359-F5021B77CEA4}" dt="2023-10-31T07:52:33.308" v="111"/>
          <ac:spMkLst>
            <pc:docMk/>
            <pc:sldMk cId="1743660581" sldId="258"/>
            <ac:spMk id="179" creationId="{008FF77B-AC18-4E35-BB9B-0CA39278F7BC}"/>
          </ac:spMkLst>
        </pc:spChg>
        <pc:spChg chg="add del">
          <ac:chgData name="CHANDANA MN" userId="S::mchandanabtech20@ced.alliance.edu.in::d70552fc-75e6-44d9-a196-8a309e47e583" providerId="AD" clId="Web-{7B615D16-1357-4195-9359-F5021B77CEA4}" dt="2023-10-31T07:52:33.308" v="111"/>
          <ac:spMkLst>
            <pc:docMk/>
            <pc:sldMk cId="1743660581" sldId="258"/>
            <ac:spMk id="181" creationId="{E71F6428-AC25-4A5A-8439-04768A17B6F8}"/>
          </ac:spMkLst>
        </pc:spChg>
        <pc:spChg chg="add del">
          <ac:chgData name="CHANDANA MN" userId="S::mchandanabtech20@ced.alliance.edu.in::d70552fc-75e6-44d9-a196-8a309e47e583" providerId="AD" clId="Web-{7B615D16-1357-4195-9359-F5021B77CEA4}" dt="2023-10-31T07:52:33.308" v="111"/>
          <ac:spMkLst>
            <pc:docMk/>
            <pc:sldMk cId="1743660581" sldId="258"/>
            <ac:spMk id="183" creationId="{F237A1D4-9D62-4DEA-BD39-E5EC93B33BEF}"/>
          </ac:spMkLst>
        </pc:spChg>
        <pc:spChg chg="add del">
          <ac:chgData name="CHANDANA MN" userId="S::mchandanabtech20@ced.alliance.edu.in::d70552fc-75e6-44d9-a196-8a309e47e583" providerId="AD" clId="Web-{7B615D16-1357-4195-9359-F5021B77CEA4}" dt="2023-10-31T07:52:33.308" v="111"/>
          <ac:spMkLst>
            <pc:docMk/>
            <pc:sldMk cId="1743660581" sldId="258"/>
            <ac:spMk id="185" creationId="{87E919CC-AC41-4F0D-A842-792D7A418795}"/>
          </ac:spMkLst>
        </pc:spChg>
        <pc:spChg chg="add del">
          <ac:chgData name="CHANDANA MN" userId="S::mchandanabtech20@ced.alliance.edu.in::d70552fc-75e6-44d9-a196-8a309e47e583" providerId="AD" clId="Web-{7B615D16-1357-4195-9359-F5021B77CEA4}" dt="2023-10-31T07:52:33.308" v="111"/>
          <ac:spMkLst>
            <pc:docMk/>
            <pc:sldMk cId="1743660581" sldId="258"/>
            <ac:spMk id="187" creationId="{965D7305-50C2-4D93-8832-19DC70C5BD23}"/>
          </ac:spMkLst>
        </pc:spChg>
        <pc:spChg chg="add del">
          <ac:chgData name="CHANDANA MN" userId="S::mchandanabtech20@ced.alliance.edu.in::d70552fc-75e6-44d9-a196-8a309e47e583" providerId="AD" clId="Web-{7B615D16-1357-4195-9359-F5021B77CEA4}" dt="2023-10-31T07:52:33.308" v="111"/>
          <ac:spMkLst>
            <pc:docMk/>
            <pc:sldMk cId="1743660581" sldId="258"/>
            <ac:spMk id="189" creationId="{E0E5EA9F-6192-466D-BF45-46D9BCE3BDB7}"/>
          </ac:spMkLst>
        </pc:spChg>
        <pc:spChg chg="add del">
          <ac:chgData name="CHANDANA MN" userId="S::mchandanabtech20@ced.alliance.edu.in::d70552fc-75e6-44d9-a196-8a309e47e583" providerId="AD" clId="Web-{7B615D16-1357-4195-9359-F5021B77CEA4}" dt="2023-10-31T07:52:33.308" v="111"/>
          <ac:spMkLst>
            <pc:docMk/>
            <pc:sldMk cId="1743660581" sldId="258"/>
            <ac:spMk id="191" creationId="{CFF6BE31-4842-4659-8D68-63423F82691E}"/>
          </ac:spMkLst>
        </pc:spChg>
        <pc:spChg chg="add del">
          <ac:chgData name="CHANDANA MN" userId="S::mchandanabtech20@ced.alliance.edu.in::d70552fc-75e6-44d9-a196-8a309e47e583" providerId="AD" clId="Web-{7B615D16-1357-4195-9359-F5021B77CEA4}" dt="2023-10-31T07:52:33.308" v="111"/>
          <ac:spMkLst>
            <pc:docMk/>
            <pc:sldMk cId="1743660581" sldId="258"/>
            <ac:spMk id="193" creationId="{3EC2112B-E2EC-492A-8AF9-D78F4B4A99B6}"/>
          </ac:spMkLst>
        </pc:spChg>
        <pc:spChg chg="add del">
          <ac:chgData name="CHANDANA MN" userId="S::mchandanabtech20@ced.alliance.edu.in::d70552fc-75e6-44d9-a196-8a309e47e583" providerId="AD" clId="Web-{7B615D16-1357-4195-9359-F5021B77CEA4}" dt="2023-10-31T07:52:33.308" v="111"/>
          <ac:spMkLst>
            <pc:docMk/>
            <pc:sldMk cId="1743660581" sldId="258"/>
            <ac:spMk id="195" creationId="{EB635BC8-61BC-44D5-AA11-9A308B3BA493}"/>
          </ac:spMkLst>
        </pc:spChg>
        <pc:spChg chg="add del">
          <ac:chgData name="CHANDANA MN" userId="S::mchandanabtech20@ced.alliance.edu.in::d70552fc-75e6-44d9-a196-8a309e47e583" providerId="AD" clId="Web-{7B615D16-1357-4195-9359-F5021B77CEA4}" dt="2023-10-31T07:52:33.308" v="111"/>
          <ac:spMkLst>
            <pc:docMk/>
            <pc:sldMk cId="1743660581" sldId="258"/>
            <ac:spMk id="197" creationId="{7E9ACE65-00C6-4A75-8F61-CCADAF3EC144}"/>
          </ac:spMkLst>
        </pc:spChg>
        <pc:spChg chg="add del">
          <ac:chgData name="CHANDANA MN" userId="S::mchandanabtech20@ced.alliance.edu.in::d70552fc-75e6-44d9-a196-8a309e47e583" providerId="AD" clId="Web-{7B615D16-1357-4195-9359-F5021B77CEA4}" dt="2023-10-31T07:52:33.308" v="111"/>
          <ac:spMkLst>
            <pc:docMk/>
            <pc:sldMk cId="1743660581" sldId="258"/>
            <ac:spMk id="199" creationId="{5D7163FE-5ADD-41E7-985B-F95E7E048402}"/>
          </ac:spMkLst>
        </pc:spChg>
        <pc:spChg chg="add del">
          <ac:chgData name="CHANDANA MN" userId="S::mchandanabtech20@ced.alliance.edu.in::d70552fc-75e6-44d9-a196-8a309e47e583" providerId="AD" clId="Web-{7B615D16-1357-4195-9359-F5021B77CEA4}" dt="2023-10-31T07:52:33.308" v="111"/>
          <ac:spMkLst>
            <pc:docMk/>
            <pc:sldMk cId="1743660581" sldId="258"/>
            <ac:spMk id="201" creationId="{DCD7108A-C70D-4FD9-B91A-0E9F9501AEFB}"/>
          </ac:spMkLst>
        </pc:spChg>
        <pc:spChg chg="add del">
          <ac:chgData name="CHANDANA MN" userId="S::mchandanabtech20@ced.alliance.edu.in::d70552fc-75e6-44d9-a196-8a309e47e583" providerId="AD" clId="Web-{7B615D16-1357-4195-9359-F5021B77CEA4}" dt="2023-10-31T07:52:33.308" v="111"/>
          <ac:spMkLst>
            <pc:docMk/>
            <pc:sldMk cId="1743660581" sldId="258"/>
            <ac:spMk id="203" creationId="{3C0CF799-2713-48A8-94DF-F8CB5F332436}"/>
          </ac:spMkLst>
        </pc:spChg>
        <pc:spChg chg="add del">
          <ac:chgData name="CHANDANA MN" userId="S::mchandanabtech20@ced.alliance.edu.in::d70552fc-75e6-44d9-a196-8a309e47e583" providerId="AD" clId="Web-{7B615D16-1357-4195-9359-F5021B77CEA4}" dt="2023-10-31T07:52:33.308" v="111"/>
          <ac:spMkLst>
            <pc:docMk/>
            <pc:sldMk cId="1743660581" sldId="258"/>
            <ac:spMk id="205" creationId="{00B8B62E-6551-4805-BD5A-5188FE5D3A79}"/>
          </ac:spMkLst>
        </pc:spChg>
        <pc:spChg chg="add del">
          <ac:chgData name="CHANDANA MN" userId="S::mchandanabtech20@ced.alliance.edu.in::d70552fc-75e6-44d9-a196-8a309e47e583" providerId="AD" clId="Web-{7B615D16-1357-4195-9359-F5021B77CEA4}" dt="2023-10-31T07:52:33.308" v="111"/>
          <ac:spMkLst>
            <pc:docMk/>
            <pc:sldMk cId="1743660581" sldId="258"/>
            <ac:spMk id="207" creationId="{DFCCEBA8-5961-480A-9134-51605F650B85}"/>
          </ac:spMkLst>
        </pc:spChg>
        <pc:spChg chg="add del">
          <ac:chgData name="CHANDANA MN" userId="S::mchandanabtech20@ced.alliance.edu.in::d70552fc-75e6-44d9-a196-8a309e47e583" providerId="AD" clId="Web-{7B615D16-1357-4195-9359-F5021B77CEA4}" dt="2023-10-31T07:52:33.308" v="111"/>
          <ac:spMkLst>
            <pc:docMk/>
            <pc:sldMk cId="1743660581" sldId="258"/>
            <ac:spMk id="209" creationId="{724D4F80-B109-4438-BC6D-ABB522B44115}"/>
          </ac:spMkLst>
        </pc:spChg>
        <pc:spChg chg="add del">
          <ac:chgData name="CHANDANA MN" userId="S::mchandanabtech20@ced.alliance.edu.in::d70552fc-75e6-44d9-a196-8a309e47e583" providerId="AD" clId="Web-{7B615D16-1357-4195-9359-F5021B77CEA4}" dt="2023-10-31T07:52:33.308" v="111"/>
          <ac:spMkLst>
            <pc:docMk/>
            <pc:sldMk cId="1743660581" sldId="258"/>
            <ac:spMk id="211" creationId="{52A7149F-5A3F-4537-981A-974C7409CAF3}"/>
          </ac:spMkLst>
        </pc:spChg>
        <pc:spChg chg="add del">
          <ac:chgData name="CHANDANA MN" userId="S::mchandanabtech20@ced.alliance.edu.in::d70552fc-75e6-44d9-a196-8a309e47e583" providerId="AD" clId="Web-{7B615D16-1357-4195-9359-F5021B77CEA4}" dt="2023-10-31T07:52:33.308" v="111"/>
          <ac:spMkLst>
            <pc:docMk/>
            <pc:sldMk cId="1743660581" sldId="258"/>
            <ac:spMk id="213" creationId="{89A8D3E3-3518-4738-B94E-F7DD9818D8D2}"/>
          </ac:spMkLst>
        </pc:spChg>
        <pc:spChg chg="add del">
          <ac:chgData name="CHANDANA MN" userId="S::mchandanabtech20@ced.alliance.edu.in::d70552fc-75e6-44d9-a196-8a309e47e583" providerId="AD" clId="Web-{7B615D16-1357-4195-9359-F5021B77CEA4}" dt="2023-10-31T07:52:33.308" v="111"/>
          <ac:spMkLst>
            <pc:docMk/>
            <pc:sldMk cId="1743660581" sldId="258"/>
            <ac:spMk id="215" creationId="{FA796F21-7CE5-4483-A137-919B3D433BDF}"/>
          </ac:spMkLst>
        </pc:spChg>
        <pc:spChg chg="add del">
          <ac:chgData name="CHANDANA MN" userId="S::mchandanabtech20@ced.alliance.edu.in::d70552fc-75e6-44d9-a196-8a309e47e583" providerId="AD" clId="Web-{7B615D16-1357-4195-9359-F5021B77CEA4}" dt="2023-10-31T07:52:33.308" v="111"/>
          <ac:spMkLst>
            <pc:docMk/>
            <pc:sldMk cId="1743660581" sldId="258"/>
            <ac:spMk id="217" creationId="{57FC30BB-0D8F-43B0-910E-7DDE8C9331FA}"/>
          </ac:spMkLst>
        </pc:spChg>
        <pc:spChg chg="add del">
          <ac:chgData name="CHANDANA MN" userId="S::mchandanabtech20@ced.alliance.edu.in::d70552fc-75e6-44d9-a196-8a309e47e583" providerId="AD" clId="Web-{7B615D16-1357-4195-9359-F5021B77CEA4}" dt="2023-10-31T07:52:33.308" v="111"/>
          <ac:spMkLst>
            <pc:docMk/>
            <pc:sldMk cId="1743660581" sldId="258"/>
            <ac:spMk id="219" creationId="{D938207F-A865-48E5-A15D-FD578BC59D89}"/>
          </ac:spMkLst>
        </pc:spChg>
        <pc:spChg chg="add del">
          <ac:chgData name="CHANDANA MN" userId="S::mchandanabtech20@ced.alliance.edu.in::d70552fc-75e6-44d9-a196-8a309e47e583" providerId="AD" clId="Web-{7B615D16-1357-4195-9359-F5021B77CEA4}" dt="2023-10-31T07:52:33.308" v="111"/>
          <ac:spMkLst>
            <pc:docMk/>
            <pc:sldMk cId="1743660581" sldId="258"/>
            <ac:spMk id="221" creationId="{04637E45-0880-40BC-B488-4EA4CA435620}"/>
          </ac:spMkLst>
        </pc:spChg>
        <pc:spChg chg="add del">
          <ac:chgData name="CHANDANA MN" userId="S::mchandanabtech20@ced.alliance.edu.in::d70552fc-75e6-44d9-a196-8a309e47e583" providerId="AD" clId="Web-{7B615D16-1357-4195-9359-F5021B77CEA4}" dt="2023-10-31T07:52:57.699" v="115"/>
          <ac:spMkLst>
            <pc:docMk/>
            <pc:sldMk cId="1743660581" sldId="258"/>
            <ac:spMk id="225" creationId="{4080BC15-6F3E-4EDC-BB73-20706F743138}"/>
          </ac:spMkLst>
        </pc:spChg>
        <pc:spChg chg="add del">
          <ac:chgData name="CHANDANA MN" userId="S::mchandanabtech20@ced.alliance.edu.in::d70552fc-75e6-44d9-a196-8a309e47e583" providerId="AD" clId="Web-{7B615D16-1357-4195-9359-F5021B77CEA4}" dt="2023-10-31T07:52:57.699" v="115"/>
          <ac:spMkLst>
            <pc:docMk/>
            <pc:sldMk cId="1743660581" sldId="258"/>
            <ac:spMk id="226" creationId="{E4E336B8-243A-49D9-9876-4BF3A08D3A8A}"/>
          </ac:spMkLst>
        </pc:spChg>
        <pc:spChg chg="add del">
          <ac:chgData name="CHANDANA MN" userId="S::mchandanabtech20@ced.alliance.edu.in::d70552fc-75e6-44d9-a196-8a309e47e583" providerId="AD" clId="Web-{7B615D16-1357-4195-9359-F5021B77CEA4}" dt="2023-10-31T07:52:57.699" v="115"/>
          <ac:spMkLst>
            <pc:docMk/>
            <pc:sldMk cId="1743660581" sldId="258"/>
            <ac:spMk id="227" creationId="{05F36030-F60E-436E-81FE-74DD0776DB7F}"/>
          </ac:spMkLst>
        </pc:spChg>
        <pc:spChg chg="add del">
          <ac:chgData name="CHANDANA MN" userId="S::mchandanabtech20@ced.alliance.edu.in::d70552fc-75e6-44d9-a196-8a309e47e583" providerId="AD" clId="Web-{7B615D16-1357-4195-9359-F5021B77CEA4}" dt="2023-10-31T07:52:57.699" v="115"/>
          <ac:spMkLst>
            <pc:docMk/>
            <pc:sldMk cId="1743660581" sldId="258"/>
            <ac:spMk id="228" creationId="{800D5F55-AC8B-4C26-ABB0-D8D609EC4643}"/>
          </ac:spMkLst>
        </pc:spChg>
        <pc:spChg chg="add del">
          <ac:chgData name="CHANDANA MN" userId="S::mchandanabtech20@ced.alliance.edu.in::d70552fc-75e6-44d9-a196-8a309e47e583" providerId="AD" clId="Web-{7B615D16-1357-4195-9359-F5021B77CEA4}" dt="2023-10-31T07:52:57.699" v="115"/>
          <ac:spMkLst>
            <pc:docMk/>
            <pc:sldMk cId="1743660581" sldId="258"/>
            <ac:spMk id="229" creationId="{2DF0B83D-C899-44CA-9B54-A9C57E8EB386}"/>
          </ac:spMkLst>
        </pc:spChg>
        <pc:spChg chg="add del">
          <ac:chgData name="CHANDANA MN" userId="S::mchandanabtech20@ced.alliance.edu.in::d70552fc-75e6-44d9-a196-8a309e47e583" providerId="AD" clId="Web-{7B615D16-1357-4195-9359-F5021B77CEA4}" dt="2023-10-31T07:52:57.699" v="115"/>
          <ac:spMkLst>
            <pc:docMk/>
            <pc:sldMk cId="1743660581" sldId="258"/>
            <ac:spMk id="230" creationId="{E16B2E5A-8EC8-4C56-AB77-380486FDF026}"/>
          </ac:spMkLst>
        </pc:spChg>
        <pc:spChg chg="add del">
          <ac:chgData name="CHANDANA MN" userId="S::mchandanabtech20@ced.alliance.edu.in::d70552fc-75e6-44d9-a196-8a309e47e583" providerId="AD" clId="Web-{7B615D16-1357-4195-9359-F5021B77CEA4}" dt="2023-10-31T07:52:57.699" v="115"/>
          <ac:spMkLst>
            <pc:docMk/>
            <pc:sldMk cId="1743660581" sldId="258"/>
            <ac:spMk id="231" creationId="{C87A69CB-2620-4628-9781-88BD40636FCA}"/>
          </ac:spMkLst>
        </pc:spChg>
        <pc:spChg chg="add del">
          <ac:chgData name="CHANDANA MN" userId="S::mchandanabtech20@ced.alliance.edu.in::d70552fc-75e6-44d9-a196-8a309e47e583" providerId="AD" clId="Web-{7B615D16-1357-4195-9359-F5021B77CEA4}" dt="2023-10-31T07:52:57.699" v="115"/>
          <ac:spMkLst>
            <pc:docMk/>
            <pc:sldMk cId="1743660581" sldId="258"/>
            <ac:spMk id="232" creationId="{CABAB4BD-890F-4563-A5CA-536788B1E972}"/>
          </ac:spMkLst>
        </pc:spChg>
        <pc:spChg chg="add del">
          <ac:chgData name="CHANDANA MN" userId="S::mchandanabtech20@ced.alliance.edu.in::d70552fc-75e6-44d9-a196-8a309e47e583" providerId="AD" clId="Web-{7B615D16-1357-4195-9359-F5021B77CEA4}" dt="2023-10-31T07:52:57.699" v="115"/>
          <ac:spMkLst>
            <pc:docMk/>
            <pc:sldMk cId="1743660581" sldId="258"/>
            <ac:spMk id="233" creationId="{24690199-C217-4DCB-9B31-1A45649B0BDA}"/>
          </ac:spMkLst>
        </pc:spChg>
        <pc:spChg chg="add del">
          <ac:chgData name="CHANDANA MN" userId="S::mchandanabtech20@ced.alliance.edu.in::d70552fc-75e6-44d9-a196-8a309e47e583" providerId="AD" clId="Web-{7B615D16-1357-4195-9359-F5021B77CEA4}" dt="2023-10-31T07:52:57.699" v="115"/>
          <ac:spMkLst>
            <pc:docMk/>
            <pc:sldMk cId="1743660581" sldId="258"/>
            <ac:spMk id="234" creationId="{77F70717-3071-4962-8A7C-F9A58151CF98}"/>
          </ac:spMkLst>
        </pc:spChg>
        <pc:spChg chg="add del">
          <ac:chgData name="CHANDANA MN" userId="S::mchandanabtech20@ced.alliance.edu.in::d70552fc-75e6-44d9-a196-8a309e47e583" providerId="AD" clId="Web-{7B615D16-1357-4195-9359-F5021B77CEA4}" dt="2023-10-31T07:52:57.699" v="115"/>
          <ac:spMkLst>
            <pc:docMk/>
            <pc:sldMk cId="1743660581" sldId="258"/>
            <ac:spMk id="235" creationId="{9E870E95-FCD6-4158-861A-5CEC896F525D}"/>
          </ac:spMkLst>
        </pc:spChg>
        <pc:spChg chg="add del">
          <ac:chgData name="CHANDANA MN" userId="S::mchandanabtech20@ced.alliance.edu.in::d70552fc-75e6-44d9-a196-8a309e47e583" providerId="AD" clId="Web-{7B615D16-1357-4195-9359-F5021B77CEA4}" dt="2023-10-31T07:52:57.699" v="115"/>
          <ac:spMkLst>
            <pc:docMk/>
            <pc:sldMk cId="1743660581" sldId="258"/>
            <ac:spMk id="236" creationId="{6E01758F-8AEC-4155-B791-2A8CB8A48200}"/>
          </ac:spMkLst>
        </pc:spChg>
        <pc:spChg chg="add del">
          <ac:chgData name="CHANDANA MN" userId="S::mchandanabtech20@ced.alliance.edu.in::d70552fc-75e6-44d9-a196-8a309e47e583" providerId="AD" clId="Web-{7B615D16-1357-4195-9359-F5021B77CEA4}" dt="2023-10-31T07:52:57.699" v="115"/>
          <ac:spMkLst>
            <pc:docMk/>
            <pc:sldMk cId="1743660581" sldId="258"/>
            <ac:spMk id="237" creationId="{8379C6B3-49BE-4333-B322-AF02BBB41C1E}"/>
          </ac:spMkLst>
        </pc:spChg>
        <pc:spChg chg="add del">
          <ac:chgData name="CHANDANA MN" userId="S::mchandanabtech20@ced.alliance.edu.in::d70552fc-75e6-44d9-a196-8a309e47e583" providerId="AD" clId="Web-{7B615D16-1357-4195-9359-F5021B77CEA4}" dt="2023-10-31T07:52:57.699" v="115"/>
          <ac:spMkLst>
            <pc:docMk/>
            <pc:sldMk cId="1743660581" sldId="258"/>
            <ac:spMk id="238" creationId="{6D7188E6-F4DA-4486-938D-F45FE01A2631}"/>
          </ac:spMkLst>
        </pc:spChg>
        <pc:spChg chg="add del">
          <ac:chgData name="CHANDANA MN" userId="S::mchandanabtech20@ced.alliance.edu.in::d70552fc-75e6-44d9-a196-8a309e47e583" providerId="AD" clId="Web-{7B615D16-1357-4195-9359-F5021B77CEA4}" dt="2023-10-31T07:52:57.699" v="115"/>
          <ac:spMkLst>
            <pc:docMk/>
            <pc:sldMk cId="1743660581" sldId="258"/>
            <ac:spMk id="239" creationId="{CD22207C-B504-40B2-A1EB-2DC9B81625A7}"/>
          </ac:spMkLst>
        </pc:spChg>
        <pc:spChg chg="add del">
          <ac:chgData name="CHANDANA MN" userId="S::mchandanabtech20@ced.alliance.edu.in::d70552fc-75e6-44d9-a196-8a309e47e583" providerId="AD" clId="Web-{7B615D16-1357-4195-9359-F5021B77CEA4}" dt="2023-10-31T07:52:57.699" v="115"/>
          <ac:spMkLst>
            <pc:docMk/>
            <pc:sldMk cId="1743660581" sldId="258"/>
            <ac:spMk id="240" creationId="{0FBC38BC-DE18-4960-A9D4-F24C6F60C017}"/>
          </ac:spMkLst>
        </pc:spChg>
        <pc:spChg chg="add del">
          <ac:chgData name="CHANDANA MN" userId="S::mchandanabtech20@ced.alliance.edu.in::d70552fc-75e6-44d9-a196-8a309e47e583" providerId="AD" clId="Web-{7B615D16-1357-4195-9359-F5021B77CEA4}" dt="2023-10-31T07:52:57.699" v="115"/>
          <ac:spMkLst>
            <pc:docMk/>
            <pc:sldMk cId="1743660581" sldId="258"/>
            <ac:spMk id="241" creationId="{BC872037-D6F5-4CE7-A090-32A977A79F34}"/>
          </ac:spMkLst>
        </pc:spChg>
        <pc:spChg chg="add del">
          <ac:chgData name="CHANDANA MN" userId="S::mchandanabtech20@ced.alliance.edu.in::d70552fc-75e6-44d9-a196-8a309e47e583" providerId="AD" clId="Web-{7B615D16-1357-4195-9359-F5021B77CEA4}" dt="2023-10-31T07:52:57.699" v="115"/>
          <ac:spMkLst>
            <pc:docMk/>
            <pc:sldMk cId="1743660581" sldId="258"/>
            <ac:spMk id="242" creationId="{D3C4B45C-266A-45BF-98FA-CA5409C46209}"/>
          </ac:spMkLst>
        </pc:spChg>
        <pc:spChg chg="add del">
          <ac:chgData name="CHANDANA MN" userId="S::mchandanabtech20@ced.alliance.edu.in::d70552fc-75e6-44d9-a196-8a309e47e583" providerId="AD" clId="Web-{7B615D16-1357-4195-9359-F5021B77CEA4}" dt="2023-10-31T07:52:57.699" v="115"/>
          <ac:spMkLst>
            <pc:docMk/>
            <pc:sldMk cId="1743660581" sldId="258"/>
            <ac:spMk id="243" creationId="{76909582-A285-4EA4-AE72-9DBF0D5659D3}"/>
          </ac:spMkLst>
        </pc:spChg>
        <pc:spChg chg="add del">
          <ac:chgData name="CHANDANA MN" userId="S::mchandanabtech20@ced.alliance.edu.in::d70552fc-75e6-44d9-a196-8a309e47e583" providerId="AD" clId="Web-{7B615D16-1357-4195-9359-F5021B77CEA4}" dt="2023-10-31T07:52:57.699" v="115"/>
          <ac:spMkLst>
            <pc:docMk/>
            <pc:sldMk cId="1743660581" sldId="258"/>
            <ac:spMk id="244" creationId="{A620CFBF-D373-4BA6-BE41-62B50B94578C}"/>
          </ac:spMkLst>
        </pc:spChg>
        <pc:spChg chg="add del">
          <ac:chgData name="CHANDANA MN" userId="S::mchandanabtech20@ced.alliance.edu.in::d70552fc-75e6-44d9-a196-8a309e47e583" providerId="AD" clId="Web-{7B615D16-1357-4195-9359-F5021B77CEA4}" dt="2023-10-31T07:52:57.699" v="115"/>
          <ac:spMkLst>
            <pc:docMk/>
            <pc:sldMk cId="1743660581" sldId="258"/>
            <ac:spMk id="245" creationId="{700BC7B2-0C3D-459F-92C1-3605AA3F092D}"/>
          </ac:spMkLst>
        </pc:spChg>
        <pc:spChg chg="add del">
          <ac:chgData name="CHANDANA MN" userId="S::mchandanabtech20@ced.alliance.edu.in::d70552fc-75e6-44d9-a196-8a309e47e583" providerId="AD" clId="Web-{7B615D16-1357-4195-9359-F5021B77CEA4}" dt="2023-10-31T07:52:57.699" v="115"/>
          <ac:spMkLst>
            <pc:docMk/>
            <pc:sldMk cId="1743660581" sldId="258"/>
            <ac:spMk id="246" creationId="{24F4B005-B785-4A57-9E5A-82D85F00DA39}"/>
          </ac:spMkLst>
        </pc:spChg>
        <pc:spChg chg="add del">
          <ac:chgData name="CHANDANA MN" userId="S::mchandanabtech20@ced.alliance.edu.in::d70552fc-75e6-44d9-a196-8a309e47e583" providerId="AD" clId="Web-{7B615D16-1357-4195-9359-F5021B77CEA4}" dt="2023-10-31T07:52:57.699" v="115"/>
          <ac:spMkLst>
            <pc:docMk/>
            <pc:sldMk cId="1743660581" sldId="258"/>
            <ac:spMk id="247" creationId="{196ED9B6-969E-4AC4-ACD0-95A421BAB391}"/>
          </ac:spMkLst>
        </pc:spChg>
        <pc:spChg chg="add del">
          <ac:chgData name="CHANDANA MN" userId="S::mchandanabtech20@ced.alliance.edu.in::d70552fc-75e6-44d9-a196-8a309e47e583" providerId="AD" clId="Web-{7B615D16-1357-4195-9359-F5021B77CEA4}" dt="2023-10-31T07:52:57.699" v="115"/>
          <ac:spMkLst>
            <pc:docMk/>
            <pc:sldMk cId="1743660581" sldId="258"/>
            <ac:spMk id="248" creationId="{E317ADBB-3E4F-42D2-B7F2-A15924AD500C}"/>
          </ac:spMkLst>
        </pc:spChg>
        <pc:spChg chg="add del">
          <ac:chgData name="CHANDANA MN" userId="S::mchandanabtech20@ced.alliance.edu.in::d70552fc-75e6-44d9-a196-8a309e47e583" providerId="AD" clId="Web-{7B615D16-1357-4195-9359-F5021B77CEA4}" dt="2023-10-31T07:52:57.699" v="115"/>
          <ac:spMkLst>
            <pc:docMk/>
            <pc:sldMk cId="1743660581" sldId="258"/>
            <ac:spMk id="249" creationId="{2E9B2055-E384-472D-91D3-74775CDA167C}"/>
          </ac:spMkLst>
        </pc:spChg>
        <pc:spChg chg="add del">
          <ac:chgData name="CHANDANA MN" userId="S::mchandanabtech20@ced.alliance.edu.in::d70552fc-75e6-44d9-a196-8a309e47e583" providerId="AD" clId="Web-{7B615D16-1357-4195-9359-F5021B77CEA4}" dt="2023-10-31T07:52:57.699" v="115"/>
          <ac:spMkLst>
            <pc:docMk/>
            <pc:sldMk cId="1743660581" sldId="258"/>
            <ac:spMk id="250" creationId="{1F8EFF99-76BF-4F9B-ADAA-B8D310153B74}"/>
          </ac:spMkLst>
        </pc:spChg>
        <pc:spChg chg="add del">
          <ac:chgData name="CHANDANA MN" userId="S::mchandanabtech20@ced.alliance.edu.in::d70552fc-75e6-44d9-a196-8a309e47e583" providerId="AD" clId="Web-{7B615D16-1357-4195-9359-F5021B77CEA4}" dt="2023-10-31T07:52:57.699" v="115"/>
          <ac:spMkLst>
            <pc:docMk/>
            <pc:sldMk cId="1743660581" sldId="258"/>
            <ac:spMk id="251" creationId="{626F1B89-B88E-4CE3-90BF-3704BAF48824}"/>
          </ac:spMkLst>
        </pc:spChg>
        <pc:spChg chg="add del">
          <ac:chgData name="CHANDANA MN" userId="S::mchandanabtech20@ced.alliance.edu.in::d70552fc-75e6-44d9-a196-8a309e47e583" providerId="AD" clId="Web-{7B615D16-1357-4195-9359-F5021B77CEA4}" dt="2023-10-31T07:52:57.699" v="115"/>
          <ac:spMkLst>
            <pc:docMk/>
            <pc:sldMk cId="1743660581" sldId="258"/>
            <ac:spMk id="252" creationId="{C72C1CB8-8213-4EE7-AFFF-B0A74E7A74CA}"/>
          </ac:spMkLst>
        </pc:spChg>
        <pc:spChg chg="add del">
          <ac:chgData name="CHANDANA MN" userId="S::mchandanabtech20@ced.alliance.edu.in::d70552fc-75e6-44d9-a196-8a309e47e583" providerId="AD" clId="Web-{7B615D16-1357-4195-9359-F5021B77CEA4}" dt="2023-10-31T07:52:57.699" v="115"/>
          <ac:spMkLst>
            <pc:docMk/>
            <pc:sldMk cId="1743660581" sldId="258"/>
            <ac:spMk id="253" creationId="{2FF32C41-49E2-459E-9AC4-64269039B12A}"/>
          </ac:spMkLst>
        </pc:spChg>
        <pc:spChg chg="add del">
          <ac:chgData name="CHANDANA MN" userId="S::mchandanabtech20@ced.alliance.edu.in::d70552fc-75e6-44d9-a196-8a309e47e583" providerId="AD" clId="Web-{7B615D16-1357-4195-9359-F5021B77CEA4}" dt="2023-10-31T07:52:57.699" v="115"/>
          <ac:spMkLst>
            <pc:docMk/>
            <pc:sldMk cId="1743660581" sldId="258"/>
            <ac:spMk id="254" creationId="{06B5D5F0-EA51-440D-81A0-FE60CCFBA9C1}"/>
          </ac:spMkLst>
        </pc:spChg>
        <pc:spChg chg="add del">
          <ac:chgData name="CHANDANA MN" userId="S::mchandanabtech20@ced.alliance.edu.in::d70552fc-75e6-44d9-a196-8a309e47e583" providerId="AD" clId="Web-{7B615D16-1357-4195-9359-F5021B77CEA4}" dt="2023-10-31T07:52:57.699" v="115"/>
          <ac:spMkLst>
            <pc:docMk/>
            <pc:sldMk cId="1743660581" sldId="258"/>
            <ac:spMk id="255" creationId="{B7CA6C2F-61C2-486F-B691-E8EB4BA27618}"/>
          </ac:spMkLst>
        </pc:spChg>
        <pc:spChg chg="add del">
          <ac:chgData name="CHANDANA MN" userId="S::mchandanabtech20@ced.alliance.edu.in::d70552fc-75e6-44d9-a196-8a309e47e583" providerId="AD" clId="Web-{7B615D16-1357-4195-9359-F5021B77CEA4}" dt="2023-10-31T07:52:57.699" v="115"/>
          <ac:spMkLst>
            <pc:docMk/>
            <pc:sldMk cId="1743660581" sldId="258"/>
            <ac:spMk id="256" creationId="{A6727626-8944-4EB7-B327-B696FE484D24}"/>
          </ac:spMkLst>
        </pc:spChg>
        <pc:spChg chg="add del">
          <ac:chgData name="CHANDANA MN" userId="S::mchandanabtech20@ced.alliance.edu.in::d70552fc-75e6-44d9-a196-8a309e47e583" providerId="AD" clId="Web-{7B615D16-1357-4195-9359-F5021B77CEA4}" dt="2023-10-31T07:52:57.699" v="115"/>
          <ac:spMkLst>
            <pc:docMk/>
            <pc:sldMk cId="1743660581" sldId="258"/>
            <ac:spMk id="257" creationId="{CFBBE0E2-8BDF-4B26-BEBC-DB799B8F6B44}"/>
          </ac:spMkLst>
        </pc:spChg>
        <pc:spChg chg="add del">
          <ac:chgData name="CHANDANA MN" userId="S::mchandanabtech20@ced.alliance.edu.in::d70552fc-75e6-44d9-a196-8a309e47e583" providerId="AD" clId="Web-{7B615D16-1357-4195-9359-F5021B77CEA4}" dt="2023-10-31T07:52:57.699" v="115"/>
          <ac:spMkLst>
            <pc:docMk/>
            <pc:sldMk cId="1743660581" sldId="258"/>
            <ac:spMk id="258" creationId="{8EB99B25-2662-42DE-8F5D-E0F6F28C859A}"/>
          </ac:spMkLst>
        </pc:spChg>
        <pc:spChg chg="add del">
          <ac:chgData name="CHANDANA MN" userId="S::mchandanabtech20@ced.alliance.edu.in::d70552fc-75e6-44d9-a196-8a309e47e583" providerId="AD" clId="Web-{7B615D16-1357-4195-9359-F5021B77CEA4}" dt="2023-10-31T07:52:57.699" v="115"/>
          <ac:spMkLst>
            <pc:docMk/>
            <pc:sldMk cId="1743660581" sldId="258"/>
            <ac:spMk id="259" creationId="{496BF3B0-761A-4454-BE3C-86B4675DC037}"/>
          </ac:spMkLst>
        </pc:spChg>
        <pc:spChg chg="add del">
          <ac:chgData name="CHANDANA MN" userId="S::mchandanabtech20@ced.alliance.edu.in::d70552fc-75e6-44d9-a196-8a309e47e583" providerId="AD" clId="Web-{7B615D16-1357-4195-9359-F5021B77CEA4}" dt="2023-10-31T07:52:57.699" v="115"/>
          <ac:spMkLst>
            <pc:docMk/>
            <pc:sldMk cId="1743660581" sldId="258"/>
            <ac:spMk id="260" creationId="{B519F0F1-B284-44D5-91E9-5018219AFF78}"/>
          </ac:spMkLst>
        </pc:spChg>
        <pc:spChg chg="add del">
          <ac:chgData name="CHANDANA MN" userId="S::mchandanabtech20@ced.alliance.edu.in::d70552fc-75e6-44d9-a196-8a309e47e583" providerId="AD" clId="Web-{7B615D16-1357-4195-9359-F5021B77CEA4}" dt="2023-10-31T07:52:57.699" v="115"/>
          <ac:spMkLst>
            <pc:docMk/>
            <pc:sldMk cId="1743660581" sldId="258"/>
            <ac:spMk id="261" creationId="{0ED49C08-BE23-43F9-A421-6CD45C78082D}"/>
          </ac:spMkLst>
        </pc:spChg>
        <pc:spChg chg="add del">
          <ac:chgData name="CHANDANA MN" userId="S::mchandanabtech20@ced.alliance.edu.in::d70552fc-75e6-44d9-a196-8a309e47e583" providerId="AD" clId="Web-{7B615D16-1357-4195-9359-F5021B77CEA4}" dt="2023-10-31T07:52:57.699" v="115"/>
          <ac:spMkLst>
            <pc:docMk/>
            <pc:sldMk cId="1743660581" sldId="258"/>
            <ac:spMk id="262" creationId="{92F171FA-0CB2-4F4C-A2F3-1B7B6B0289BD}"/>
          </ac:spMkLst>
        </pc:spChg>
        <pc:spChg chg="add del">
          <ac:chgData name="CHANDANA MN" userId="S::mchandanabtech20@ced.alliance.edu.in::d70552fc-75e6-44d9-a196-8a309e47e583" providerId="AD" clId="Web-{7B615D16-1357-4195-9359-F5021B77CEA4}" dt="2023-10-31T07:52:57.699" v="115"/>
          <ac:spMkLst>
            <pc:docMk/>
            <pc:sldMk cId="1743660581" sldId="258"/>
            <ac:spMk id="263" creationId="{A0073675-5E26-428E-A2F7-2A952D31454B}"/>
          </ac:spMkLst>
        </pc:spChg>
        <pc:spChg chg="add del">
          <ac:chgData name="CHANDANA MN" userId="S::mchandanabtech20@ced.alliance.edu.in::d70552fc-75e6-44d9-a196-8a309e47e583" providerId="AD" clId="Web-{7B615D16-1357-4195-9359-F5021B77CEA4}" dt="2023-10-31T07:52:57.699" v="115"/>
          <ac:spMkLst>
            <pc:docMk/>
            <pc:sldMk cId="1743660581" sldId="258"/>
            <ac:spMk id="264" creationId="{D8C4C7E6-114C-4D16-9FC6-1260653C2375}"/>
          </ac:spMkLst>
        </pc:spChg>
        <pc:spChg chg="add del">
          <ac:chgData name="CHANDANA MN" userId="S::mchandanabtech20@ced.alliance.edu.in::d70552fc-75e6-44d9-a196-8a309e47e583" providerId="AD" clId="Web-{7B615D16-1357-4195-9359-F5021B77CEA4}" dt="2023-10-31T07:52:57.699" v="115"/>
          <ac:spMkLst>
            <pc:docMk/>
            <pc:sldMk cId="1743660581" sldId="258"/>
            <ac:spMk id="265" creationId="{5FB2CD0B-BF87-4FEC-B6B6-0DA50B9314A2}"/>
          </ac:spMkLst>
        </pc:spChg>
        <pc:spChg chg="add del">
          <ac:chgData name="CHANDANA MN" userId="S::mchandanabtech20@ced.alliance.edu.in::d70552fc-75e6-44d9-a196-8a309e47e583" providerId="AD" clId="Web-{7B615D16-1357-4195-9359-F5021B77CEA4}" dt="2023-10-31T07:52:57.699" v="115"/>
          <ac:spMkLst>
            <pc:docMk/>
            <pc:sldMk cId="1743660581" sldId="258"/>
            <ac:spMk id="266" creationId="{D12EC8B9-DE60-44BC-9911-A9CD8EF50666}"/>
          </ac:spMkLst>
        </pc:spChg>
        <pc:spChg chg="add del">
          <ac:chgData name="CHANDANA MN" userId="S::mchandanabtech20@ced.alliance.edu.in::d70552fc-75e6-44d9-a196-8a309e47e583" providerId="AD" clId="Web-{7B615D16-1357-4195-9359-F5021B77CEA4}" dt="2023-10-31T07:52:57.699" v="115"/>
          <ac:spMkLst>
            <pc:docMk/>
            <pc:sldMk cId="1743660581" sldId="258"/>
            <ac:spMk id="267" creationId="{9B0D6CF6-D17B-4DC7-828A-773636910C92}"/>
          </ac:spMkLst>
        </pc:spChg>
        <pc:spChg chg="add del">
          <ac:chgData name="CHANDANA MN" userId="S::mchandanabtech20@ced.alliance.edu.in::d70552fc-75e6-44d9-a196-8a309e47e583" providerId="AD" clId="Web-{7B615D16-1357-4195-9359-F5021B77CEA4}" dt="2023-10-31T07:52:57.699" v="115"/>
          <ac:spMkLst>
            <pc:docMk/>
            <pc:sldMk cId="1743660581" sldId="258"/>
            <ac:spMk id="268" creationId="{8C6933FD-FAB6-403B-9CD4-EF0E06CF799C}"/>
          </ac:spMkLst>
        </pc:spChg>
        <pc:spChg chg="add del">
          <ac:chgData name="CHANDANA MN" userId="S::mchandanabtech20@ced.alliance.edu.in::d70552fc-75e6-44d9-a196-8a309e47e583" providerId="AD" clId="Web-{7B615D16-1357-4195-9359-F5021B77CEA4}" dt="2023-10-31T07:52:57.699" v="115"/>
          <ac:spMkLst>
            <pc:docMk/>
            <pc:sldMk cId="1743660581" sldId="258"/>
            <ac:spMk id="269" creationId="{5C2A4452-6B00-411C-80AB-29AE135B4550}"/>
          </ac:spMkLst>
        </pc:spChg>
        <pc:spChg chg="add del">
          <ac:chgData name="CHANDANA MN" userId="S::mchandanabtech20@ced.alliance.edu.in::d70552fc-75e6-44d9-a196-8a309e47e583" providerId="AD" clId="Web-{7B615D16-1357-4195-9359-F5021B77CEA4}" dt="2023-10-31T07:52:57.699" v="115"/>
          <ac:spMkLst>
            <pc:docMk/>
            <pc:sldMk cId="1743660581" sldId="258"/>
            <ac:spMk id="270" creationId="{3F4D3F48-1D65-45EB-91E2-BEFFB2440C97}"/>
          </ac:spMkLst>
        </pc:spChg>
        <pc:spChg chg="add del">
          <ac:chgData name="CHANDANA MN" userId="S::mchandanabtech20@ced.alliance.edu.in::d70552fc-75e6-44d9-a196-8a309e47e583" providerId="AD" clId="Web-{7B615D16-1357-4195-9359-F5021B77CEA4}" dt="2023-10-31T07:52:57.699" v="115"/>
          <ac:spMkLst>
            <pc:docMk/>
            <pc:sldMk cId="1743660581" sldId="258"/>
            <ac:spMk id="271" creationId="{F5A66334-17A8-4594-AB17-4C33A955B27D}"/>
          </ac:spMkLst>
        </pc:spChg>
        <pc:spChg chg="add del">
          <ac:chgData name="CHANDANA MN" userId="S::mchandanabtech20@ced.alliance.edu.in::d70552fc-75e6-44d9-a196-8a309e47e583" providerId="AD" clId="Web-{7B615D16-1357-4195-9359-F5021B77CEA4}" dt="2023-10-31T07:52:57.699" v="115"/>
          <ac:spMkLst>
            <pc:docMk/>
            <pc:sldMk cId="1743660581" sldId="258"/>
            <ac:spMk id="272" creationId="{FB7FEAD3-708C-4B79-B452-4445C27780D9}"/>
          </ac:spMkLst>
        </pc:spChg>
        <pc:spChg chg="add del">
          <ac:chgData name="CHANDANA MN" userId="S::mchandanabtech20@ced.alliance.edu.in::d70552fc-75e6-44d9-a196-8a309e47e583" providerId="AD" clId="Web-{7B615D16-1357-4195-9359-F5021B77CEA4}" dt="2023-10-31T07:52:57.699" v="115"/>
          <ac:spMkLst>
            <pc:docMk/>
            <pc:sldMk cId="1743660581" sldId="258"/>
            <ac:spMk id="273" creationId="{41281533-9B25-42A4-9F50-34B4F24C0E5B}"/>
          </ac:spMkLst>
        </pc:spChg>
        <pc:spChg chg="add del">
          <ac:chgData name="CHANDANA MN" userId="S::mchandanabtech20@ced.alliance.edu.in::d70552fc-75e6-44d9-a196-8a309e47e583" providerId="AD" clId="Web-{7B615D16-1357-4195-9359-F5021B77CEA4}" dt="2023-10-31T07:52:57.699" v="115"/>
          <ac:spMkLst>
            <pc:docMk/>
            <pc:sldMk cId="1743660581" sldId="258"/>
            <ac:spMk id="274" creationId="{007246F1-084B-45D9-BDD9-99BB53F6C9AD}"/>
          </ac:spMkLst>
        </pc:spChg>
        <pc:spChg chg="add del">
          <ac:chgData name="CHANDANA MN" userId="S::mchandanabtech20@ced.alliance.edu.in::d70552fc-75e6-44d9-a196-8a309e47e583" providerId="AD" clId="Web-{7B615D16-1357-4195-9359-F5021B77CEA4}" dt="2023-10-31T07:52:57.699" v="115"/>
          <ac:spMkLst>
            <pc:docMk/>
            <pc:sldMk cId="1743660581" sldId="258"/>
            <ac:spMk id="275" creationId="{77CDD712-F443-4EDC-B663-5EC5ACD7DBE0}"/>
          </ac:spMkLst>
        </pc:spChg>
        <pc:spChg chg="add del">
          <ac:chgData name="CHANDANA MN" userId="S::mchandanabtech20@ced.alliance.edu.in::d70552fc-75e6-44d9-a196-8a309e47e583" providerId="AD" clId="Web-{7B615D16-1357-4195-9359-F5021B77CEA4}" dt="2023-10-31T07:52:57.699" v="115"/>
          <ac:spMkLst>
            <pc:docMk/>
            <pc:sldMk cId="1743660581" sldId="258"/>
            <ac:spMk id="276" creationId="{4A695BE5-DE27-460F-845F-45BB814FE35C}"/>
          </ac:spMkLst>
        </pc:spChg>
        <pc:spChg chg="add del">
          <ac:chgData name="CHANDANA MN" userId="S::mchandanabtech20@ced.alliance.edu.in::d70552fc-75e6-44d9-a196-8a309e47e583" providerId="AD" clId="Web-{7B615D16-1357-4195-9359-F5021B77CEA4}" dt="2023-10-31T07:52:57.699" v="115"/>
          <ac:spMkLst>
            <pc:docMk/>
            <pc:sldMk cId="1743660581" sldId="258"/>
            <ac:spMk id="277" creationId="{DE28BE4E-1A59-46FF-810A-A8F9A46F7026}"/>
          </ac:spMkLst>
        </pc:spChg>
        <pc:spChg chg="add del">
          <ac:chgData name="CHANDANA MN" userId="S::mchandanabtech20@ced.alliance.edu.in::d70552fc-75e6-44d9-a196-8a309e47e583" providerId="AD" clId="Web-{7B615D16-1357-4195-9359-F5021B77CEA4}" dt="2023-10-31T07:52:57.699" v="115"/>
          <ac:spMkLst>
            <pc:docMk/>
            <pc:sldMk cId="1743660581" sldId="258"/>
            <ac:spMk id="278" creationId="{A3CF799A-9839-4CB1-9381-DCC0C1FE1B37}"/>
          </ac:spMkLst>
        </pc:spChg>
        <pc:spChg chg="add del">
          <ac:chgData name="CHANDANA MN" userId="S::mchandanabtech20@ced.alliance.edu.in::d70552fc-75e6-44d9-a196-8a309e47e583" providerId="AD" clId="Web-{7B615D16-1357-4195-9359-F5021B77CEA4}" dt="2023-10-31T07:52:57.699" v="115"/>
          <ac:spMkLst>
            <pc:docMk/>
            <pc:sldMk cId="1743660581" sldId="258"/>
            <ac:spMk id="279" creationId="{1EFA42E9-27C0-423D-93C8-794A9683FCF1}"/>
          </ac:spMkLst>
        </pc:spChg>
        <pc:spChg chg="add del">
          <ac:chgData name="CHANDANA MN" userId="S::mchandanabtech20@ced.alliance.edu.in::d70552fc-75e6-44d9-a196-8a309e47e583" providerId="AD" clId="Web-{7B615D16-1357-4195-9359-F5021B77CEA4}" dt="2023-10-31T07:52:57.699" v="115"/>
          <ac:spMkLst>
            <pc:docMk/>
            <pc:sldMk cId="1743660581" sldId="258"/>
            <ac:spMk id="280" creationId="{E5B56BED-7578-4E42-889D-34AA58F679ED}"/>
          </ac:spMkLst>
        </pc:spChg>
        <pc:spChg chg="add del">
          <ac:chgData name="CHANDANA MN" userId="S::mchandanabtech20@ced.alliance.edu.in::d70552fc-75e6-44d9-a196-8a309e47e583" providerId="AD" clId="Web-{7B615D16-1357-4195-9359-F5021B77CEA4}" dt="2023-10-31T07:52:57.699" v="115"/>
          <ac:spMkLst>
            <pc:docMk/>
            <pc:sldMk cId="1743660581" sldId="258"/>
            <ac:spMk id="281" creationId="{FCC7DD6E-E0E5-46B9-81B7-3B2F7B333264}"/>
          </ac:spMkLst>
        </pc:spChg>
        <pc:spChg chg="add del">
          <ac:chgData name="CHANDANA MN" userId="S::mchandanabtech20@ced.alliance.edu.in::d70552fc-75e6-44d9-a196-8a309e47e583" providerId="AD" clId="Web-{7B615D16-1357-4195-9359-F5021B77CEA4}" dt="2023-10-31T07:52:57.699" v="115"/>
          <ac:spMkLst>
            <pc:docMk/>
            <pc:sldMk cId="1743660581" sldId="258"/>
            <ac:spMk id="282" creationId="{9C83D9FD-E06E-407B-BA7C-2C2AD5B16C24}"/>
          </ac:spMkLst>
        </pc:spChg>
        <pc:spChg chg="add del">
          <ac:chgData name="CHANDANA MN" userId="S::mchandanabtech20@ced.alliance.edu.in::d70552fc-75e6-44d9-a196-8a309e47e583" providerId="AD" clId="Web-{7B615D16-1357-4195-9359-F5021B77CEA4}" dt="2023-10-31T07:52:57.699" v="115"/>
          <ac:spMkLst>
            <pc:docMk/>
            <pc:sldMk cId="1743660581" sldId="258"/>
            <ac:spMk id="283" creationId="{3C1174EE-071E-4421-BD9C-2C2D84190D2E}"/>
          </ac:spMkLst>
        </pc:spChg>
        <pc:spChg chg="add del">
          <ac:chgData name="CHANDANA MN" userId="S::mchandanabtech20@ced.alliance.edu.in::d70552fc-75e6-44d9-a196-8a309e47e583" providerId="AD" clId="Web-{7B615D16-1357-4195-9359-F5021B77CEA4}" dt="2023-10-31T07:52:57.699" v="115"/>
          <ac:spMkLst>
            <pc:docMk/>
            <pc:sldMk cId="1743660581" sldId="258"/>
            <ac:spMk id="284" creationId="{6F280CAD-1F1B-4F43-99A3-B2EC2A7F30F4}"/>
          </ac:spMkLst>
        </pc:spChg>
        <pc:spChg chg="add del">
          <ac:chgData name="CHANDANA MN" userId="S::mchandanabtech20@ced.alliance.edu.in::d70552fc-75e6-44d9-a196-8a309e47e583" providerId="AD" clId="Web-{7B615D16-1357-4195-9359-F5021B77CEA4}" dt="2023-10-31T07:52:57.699" v="115"/>
          <ac:spMkLst>
            <pc:docMk/>
            <pc:sldMk cId="1743660581" sldId="258"/>
            <ac:spMk id="285" creationId="{0D5C974E-4B43-4FFA-8230-DB0E1993C331}"/>
          </ac:spMkLst>
        </pc:spChg>
        <pc:spChg chg="add del">
          <ac:chgData name="CHANDANA MN" userId="S::mchandanabtech20@ced.alliance.edu.in::d70552fc-75e6-44d9-a196-8a309e47e583" providerId="AD" clId="Web-{7B615D16-1357-4195-9359-F5021B77CEA4}" dt="2023-10-31T07:52:57.699" v="115"/>
          <ac:spMkLst>
            <pc:docMk/>
            <pc:sldMk cId="1743660581" sldId="258"/>
            <ac:spMk id="286" creationId="{A1CACEBA-A7A9-45FB-897A-888150011BC6}"/>
          </ac:spMkLst>
        </pc:spChg>
        <pc:spChg chg="add del">
          <ac:chgData name="CHANDANA MN" userId="S::mchandanabtech20@ced.alliance.edu.in::d70552fc-75e6-44d9-a196-8a309e47e583" providerId="AD" clId="Web-{7B615D16-1357-4195-9359-F5021B77CEA4}" dt="2023-10-31T07:52:57.699" v="115"/>
          <ac:spMkLst>
            <pc:docMk/>
            <pc:sldMk cId="1743660581" sldId="258"/>
            <ac:spMk id="287" creationId="{583E2F4A-E235-4600-A80D-18C1C36EE5FA}"/>
          </ac:spMkLst>
        </pc:spChg>
        <pc:spChg chg="add del">
          <ac:chgData name="CHANDANA MN" userId="S::mchandanabtech20@ced.alliance.edu.in::d70552fc-75e6-44d9-a196-8a309e47e583" providerId="AD" clId="Web-{7B615D16-1357-4195-9359-F5021B77CEA4}" dt="2023-10-31T07:52:57.699" v="115"/>
          <ac:spMkLst>
            <pc:docMk/>
            <pc:sldMk cId="1743660581" sldId="258"/>
            <ac:spMk id="288" creationId="{F16259CF-A0BC-4673-91C7-A7D3CDF7C7FD}"/>
          </ac:spMkLst>
        </pc:spChg>
        <pc:spChg chg="add del">
          <ac:chgData name="CHANDANA MN" userId="S::mchandanabtech20@ced.alliance.edu.in::d70552fc-75e6-44d9-a196-8a309e47e583" providerId="AD" clId="Web-{7B615D16-1357-4195-9359-F5021B77CEA4}" dt="2023-10-31T07:52:57.699" v="115"/>
          <ac:spMkLst>
            <pc:docMk/>
            <pc:sldMk cId="1743660581" sldId="258"/>
            <ac:spMk id="289" creationId="{B09A934A-4464-4C9B-ACAD-9128E0B615E4}"/>
          </ac:spMkLst>
        </pc:spChg>
        <pc:spChg chg="add del">
          <ac:chgData name="CHANDANA MN" userId="S::mchandanabtech20@ced.alliance.edu.in::d70552fc-75e6-44d9-a196-8a309e47e583" providerId="AD" clId="Web-{7B615D16-1357-4195-9359-F5021B77CEA4}" dt="2023-10-31T07:52:57.699" v="115"/>
          <ac:spMkLst>
            <pc:docMk/>
            <pc:sldMk cId="1743660581" sldId="258"/>
            <ac:spMk id="290" creationId="{CB010BB8-6FD4-498C-994D-53C8DC7491EE}"/>
          </ac:spMkLst>
        </pc:spChg>
        <pc:spChg chg="add del">
          <ac:chgData name="CHANDANA MN" userId="S::mchandanabtech20@ced.alliance.edu.in::d70552fc-75e6-44d9-a196-8a309e47e583" providerId="AD" clId="Web-{7B615D16-1357-4195-9359-F5021B77CEA4}" dt="2023-10-31T07:52:57.699" v="115"/>
          <ac:spMkLst>
            <pc:docMk/>
            <pc:sldMk cId="1743660581" sldId="258"/>
            <ac:spMk id="291" creationId="{2D373437-2902-4D8A-B887-F6941556C277}"/>
          </ac:spMkLst>
        </pc:spChg>
        <pc:spChg chg="add del">
          <ac:chgData name="CHANDANA MN" userId="S::mchandanabtech20@ced.alliance.edu.in::d70552fc-75e6-44d9-a196-8a309e47e583" providerId="AD" clId="Web-{7B615D16-1357-4195-9359-F5021B77CEA4}" dt="2023-10-31T07:52:57.699" v="115"/>
          <ac:spMkLst>
            <pc:docMk/>
            <pc:sldMk cId="1743660581" sldId="258"/>
            <ac:spMk id="292" creationId="{217D616F-FDFA-439E-8B09-E55F8234B05F}"/>
          </ac:spMkLst>
        </pc:spChg>
        <pc:spChg chg="add del">
          <ac:chgData name="CHANDANA MN" userId="S::mchandanabtech20@ced.alliance.edu.in::d70552fc-75e6-44d9-a196-8a309e47e583" providerId="AD" clId="Web-{7B615D16-1357-4195-9359-F5021B77CEA4}" dt="2023-10-31T07:52:57.699" v="115"/>
          <ac:spMkLst>
            <pc:docMk/>
            <pc:sldMk cId="1743660581" sldId="258"/>
            <ac:spMk id="293" creationId="{0F74D32E-67FC-452C-A52B-988DB4984338}"/>
          </ac:spMkLst>
        </pc:spChg>
        <pc:spChg chg="add del">
          <ac:chgData name="CHANDANA MN" userId="S::mchandanabtech20@ced.alliance.edu.in::d70552fc-75e6-44d9-a196-8a309e47e583" providerId="AD" clId="Web-{7B615D16-1357-4195-9359-F5021B77CEA4}" dt="2023-10-31T07:52:57.699" v="115"/>
          <ac:spMkLst>
            <pc:docMk/>
            <pc:sldMk cId="1743660581" sldId="258"/>
            <ac:spMk id="294" creationId="{B8F74E45-2803-4A11-9333-3639A1C2F2D9}"/>
          </ac:spMkLst>
        </pc:spChg>
        <pc:spChg chg="add del">
          <ac:chgData name="CHANDANA MN" userId="S::mchandanabtech20@ced.alliance.edu.in::d70552fc-75e6-44d9-a196-8a309e47e583" providerId="AD" clId="Web-{7B615D16-1357-4195-9359-F5021B77CEA4}" dt="2023-10-31T07:52:57.699" v="115"/>
          <ac:spMkLst>
            <pc:docMk/>
            <pc:sldMk cId="1743660581" sldId="258"/>
            <ac:spMk id="295" creationId="{106009C3-0971-47AF-8BD9-2EC8A6A4B2F3}"/>
          </ac:spMkLst>
        </pc:spChg>
        <pc:spChg chg="add del">
          <ac:chgData name="CHANDANA MN" userId="S::mchandanabtech20@ced.alliance.edu.in::d70552fc-75e6-44d9-a196-8a309e47e583" providerId="AD" clId="Web-{7B615D16-1357-4195-9359-F5021B77CEA4}" dt="2023-10-31T07:52:57.699" v="115"/>
          <ac:spMkLst>
            <pc:docMk/>
            <pc:sldMk cId="1743660581" sldId="258"/>
            <ac:spMk id="296" creationId="{ED29B115-F34D-4E41-A4A2-C0CE41C697C8}"/>
          </ac:spMkLst>
        </pc:spChg>
        <pc:spChg chg="add del">
          <ac:chgData name="CHANDANA MN" userId="S::mchandanabtech20@ced.alliance.edu.in::d70552fc-75e6-44d9-a196-8a309e47e583" providerId="AD" clId="Web-{7B615D16-1357-4195-9359-F5021B77CEA4}" dt="2023-10-31T07:52:57.699" v="115"/>
          <ac:spMkLst>
            <pc:docMk/>
            <pc:sldMk cId="1743660581" sldId="258"/>
            <ac:spMk id="297" creationId="{19D4861C-7907-48BF-84E7-96C0E098D43A}"/>
          </ac:spMkLst>
        </pc:spChg>
        <pc:spChg chg="add del">
          <ac:chgData name="CHANDANA MN" userId="S::mchandanabtech20@ced.alliance.edu.in::d70552fc-75e6-44d9-a196-8a309e47e583" providerId="AD" clId="Web-{7B615D16-1357-4195-9359-F5021B77CEA4}" dt="2023-10-31T07:52:57.699" v="115"/>
          <ac:spMkLst>
            <pc:docMk/>
            <pc:sldMk cId="1743660581" sldId="258"/>
            <ac:spMk id="298" creationId="{AEF03EB9-6D77-4E55-BCF2-4402550D39A6}"/>
          </ac:spMkLst>
        </pc:spChg>
        <pc:spChg chg="add del">
          <ac:chgData name="CHANDANA MN" userId="S::mchandanabtech20@ced.alliance.edu.in::d70552fc-75e6-44d9-a196-8a309e47e583" providerId="AD" clId="Web-{7B615D16-1357-4195-9359-F5021B77CEA4}" dt="2023-10-31T07:52:57.699" v="115"/>
          <ac:spMkLst>
            <pc:docMk/>
            <pc:sldMk cId="1743660581" sldId="258"/>
            <ac:spMk id="299" creationId="{1C9C3C8B-A28D-44DF-AA29-02B28AED7148}"/>
          </ac:spMkLst>
        </pc:spChg>
        <pc:spChg chg="add del">
          <ac:chgData name="CHANDANA MN" userId="S::mchandanabtech20@ced.alliance.edu.in::d70552fc-75e6-44d9-a196-8a309e47e583" providerId="AD" clId="Web-{7B615D16-1357-4195-9359-F5021B77CEA4}" dt="2023-10-31T07:52:57.699" v="115"/>
          <ac:spMkLst>
            <pc:docMk/>
            <pc:sldMk cId="1743660581" sldId="258"/>
            <ac:spMk id="300" creationId="{1EB7CB2D-F6AA-4861-B158-DA3E6B923EC2}"/>
          </ac:spMkLst>
        </pc:spChg>
        <pc:spChg chg="add del">
          <ac:chgData name="CHANDANA MN" userId="S::mchandanabtech20@ced.alliance.edu.in::d70552fc-75e6-44d9-a196-8a309e47e583" providerId="AD" clId="Web-{7B615D16-1357-4195-9359-F5021B77CEA4}" dt="2023-10-31T07:52:57.699" v="115"/>
          <ac:spMkLst>
            <pc:docMk/>
            <pc:sldMk cId="1743660581" sldId="258"/>
            <ac:spMk id="301" creationId="{48203367-1F19-4C4F-B38D-929816F787B1}"/>
          </ac:spMkLst>
        </pc:spChg>
        <pc:spChg chg="add del">
          <ac:chgData name="CHANDANA MN" userId="S::mchandanabtech20@ced.alliance.edu.in::d70552fc-75e6-44d9-a196-8a309e47e583" providerId="AD" clId="Web-{7B615D16-1357-4195-9359-F5021B77CEA4}" dt="2023-10-31T07:52:57.699" v="115"/>
          <ac:spMkLst>
            <pc:docMk/>
            <pc:sldMk cId="1743660581" sldId="258"/>
            <ac:spMk id="302" creationId="{B89B3B49-0A7E-4573-9B52-D1B0659831AB}"/>
          </ac:spMkLst>
        </pc:spChg>
        <pc:spChg chg="add del">
          <ac:chgData name="CHANDANA MN" userId="S::mchandanabtech20@ced.alliance.edu.in::d70552fc-75e6-44d9-a196-8a309e47e583" providerId="AD" clId="Web-{7B615D16-1357-4195-9359-F5021B77CEA4}" dt="2023-10-31T07:52:57.699" v="115"/>
          <ac:spMkLst>
            <pc:docMk/>
            <pc:sldMk cId="1743660581" sldId="258"/>
            <ac:spMk id="303" creationId="{0288BD39-0846-445A-BD81-1E34E0E99ED0}"/>
          </ac:spMkLst>
        </pc:spChg>
        <pc:spChg chg="add del">
          <ac:chgData name="CHANDANA MN" userId="S::mchandanabtech20@ced.alliance.edu.in::d70552fc-75e6-44d9-a196-8a309e47e583" providerId="AD" clId="Web-{7B615D16-1357-4195-9359-F5021B77CEA4}" dt="2023-10-31T07:52:57.699" v="115"/>
          <ac:spMkLst>
            <pc:docMk/>
            <pc:sldMk cId="1743660581" sldId="258"/>
            <ac:spMk id="304" creationId="{BA82150B-D747-458F-8C52-72FBA52BCDBA}"/>
          </ac:spMkLst>
        </pc:spChg>
        <pc:spChg chg="add del">
          <ac:chgData name="CHANDANA MN" userId="S::mchandanabtech20@ced.alliance.edu.in::d70552fc-75e6-44d9-a196-8a309e47e583" providerId="AD" clId="Web-{7B615D16-1357-4195-9359-F5021B77CEA4}" dt="2023-10-31T07:52:57.699" v="115"/>
          <ac:spMkLst>
            <pc:docMk/>
            <pc:sldMk cId="1743660581" sldId="258"/>
            <ac:spMk id="305" creationId="{FEBB9D94-7802-4607-9BA4-62FB212BFCC8}"/>
          </ac:spMkLst>
        </pc:spChg>
        <pc:spChg chg="add del">
          <ac:chgData name="CHANDANA MN" userId="S::mchandanabtech20@ced.alliance.edu.in::d70552fc-75e6-44d9-a196-8a309e47e583" providerId="AD" clId="Web-{7B615D16-1357-4195-9359-F5021B77CEA4}" dt="2023-10-31T07:52:57.699" v="115"/>
          <ac:spMkLst>
            <pc:docMk/>
            <pc:sldMk cId="1743660581" sldId="258"/>
            <ac:spMk id="306" creationId="{24743784-06E3-4913-9DFD-2FCBF9D929C9}"/>
          </ac:spMkLst>
        </pc:spChg>
        <pc:spChg chg="add del">
          <ac:chgData name="CHANDANA MN" userId="S::mchandanabtech20@ced.alliance.edu.in::d70552fc-75e6-44d9-a196-8a309e47e583" providerId="AD" clId="Web-{7B615D16-1357-4195-9359-F5021B77CEA4}" dt="2023-10-31T07:52:57.699" v="115"/>
          <ac:spMkLst>
            <pc:docMk/>
            <pc:sldMk cId="1743660581" sldId="258"/>
            <ac:spMk id="307" creationId="{25CD3315-6611-406F-AF95-2EF9F5A5B048}"/>
          </ac:spMkLst>
        </pc:spChg>
        <pc:spChg chg="add del">
          <ac:chgData name="CHANDANA MN" userId="S::mchandanabtech20@ced.alliance.edu.in::d70552fc-75e6-44d9-a196-8a309e47e583" providerId="AD" clId="Web-{7B615D16-1357-4195-9359-F5021B77CEA4}" dt="2023-10-31T07:52:57.699" v="115"/>
          <ac:spMkLst>
            <pc:docMk/>
            <pc:sldMk cId="1743660581" sldId="258"/>
            <ac:spMk id="308" creationId="{EB447648-FE0A-4D8E-86B8-D38D5F938BF4}"/>
          </ac:spMkLst>
        </pc:spChg>
        <pc:spChg chg="add del">
          <ac:chgData name="CHANDANA MN" userId="S::mchandanabtech20@ced.alliance.edu.in::d70552fc-75e6-44d9-a196-8a309e47e583" providerId="AD" clId="Web-{7B615D16-1357-4195-9359-F5021B77CEA4}" dt="2023-10-31T07:52:57.699" v="115"/>
          <ac:spMkLst>
            <pc:docMk/>
            <pc:sldMk cId="1743660581" sldId="258"/>
            <ac:spMk id="309" creationId="{4B0A51D7-FF65-4E97-9E1A-8C4688E86263}"/>
          </ac:spMkLst>
        </pc:spChg>
        <pc:spChg chg="add del">
          <ac:chgData name="CHANDANA MN" userId="S::mchandanabtech20@ced.alliance.edu.in::d70552fc-75e6-44d9-a196-8a309e47e583" providerId="AD" clId="Web-{7B615D16-1357-4195-9359-F5021B77CEA4}" dt="2023-10-31T07:52:57.699" v="115"/>
          <ac:spMkLst>
            <pc:docMk/>
            <pc:sldMk cId="1743660581" sldId="258"/>
            <ac:spMk id="310" creationId="{008FF77B-AC18-4E35-BB9B-0CA39278F7BC}"/>
          </ac:spMkLst>
        </pc:spChg>
        <pc:spChg chg="add del">
          <ac:chgData name="CHANDANA MN" userId="S::mchandanabtech20@ced.alliance.edu.in::d70552fc-75e6-44d9-a196-8a309e47e583" providerId="AD" clId="Web-{7B615D16-1357-4195-9359-F5021B77CEA4}" dt="2023-10-31T07:52:57.699" v="115"/>
          <ac:spMkLst>
            <pc:docMk/>
            <pc:sldMk cId="1743660581" sldId="258"/>
            <ac:spMk id="311" creationId="{E71F6428-AC25-4A5A-8439-04768A17B6F8}"/>
          </ac:spMkLst>
        </pc:spChg>
        <pc:spChg chg="add del">
          <ac:chgData name="CHANDANA MN" userId="S::mchandanabtech20@ced.alliance.edu.in::d70552fc-75e6-44d9-a196-8a309e47e583" providerId="AD" clId="Web-{7B615D16-1357-4195-9359-F5021B77CEA4}" dt="2023-10-31T07:52:57.699" v="115"/>
          <ac:spMkLst>
            <pc:docMk/>
            <pc:sldMk cId="1743660581" sldId="258"/>
            <ac:spMk id="312" creationId="{F237A1D4-9D62-4DEA-BD39-E5EC93B33BEF}"/>
          </ac:spMkLst>
        </pc:spChg>
        <pc:spChg chg="add del">
          <ac:chgData name="CHANDANA MN" userId="S::mchandanabtech20@ced.alliance.edu.in::d70552fc-75e6-44d9-a196-8a309e47e583" providerId="AD" clId="Web-{7B615D16-1357-4195-9359-F5021B77CEA4}" dt="2023-10-31T07:52:57.699" v="115"/>
          <ac:spMkLst>
            <pc:docMk/>
            <pc:sldMk cId="1743660581" sldId="258"/>
            <ac:spMk id="313" creationId="{87E919CC-AC41-4F0D-A842-792D7A418795}"/>
          </ac:spMkLst>
        </pc:spChg>
        <pc:spChg chg="add del">
          <ac:chgData name="CHANDANA MN" userId="S::mchandanabtech20@ced.alliance.edu.in::d70552fc-75e6-44d9-a196-8a309e47e583" providerId="AD" clId="Web-{7B615D16-1357-4195-9359-F5021B77CEA4}" dt="2023-10-31T07:52:57.699" v="115"/>
          <ac:spMkLst>
            <pc:docMk/>
            <pc:sldMk cId="1743660581" sldId="258"/>
            <ac:spMk id="314" creationId="{965D7305-50C2-4D93-8832-19DC70C5BD23}"/>
          </ac:spMkLst>
        </pc:spChg>
        <pc:spChg chg="add del">
          <ac:chgData name="CHANDANA MN" userId="S::mchandanabtech20@ced.alliance.edu.in::d70552fc-75e6-44d9-a196-8a309e47e583" providerId="AD" clId="Web-{7B615D16-1357-4195-9359-F5021B77CEA4}" dt="2023-10-31T07:52:57.699" v="115"/>
          <ac:spMkLst>
            <pc:docMk/>
            <pc:sldMk cId="1743660581" sldId="258"/>
            <ac:spMk id="315" creationId="{E0E5EA9F-6192-466D-BF45-46D9BCE3BDB7}"/>
          </ac:spMkLst>
        </pc:spChg>
        <pc:spChg chg="add del">
          <ac:chgData name="CHANDANA MN" userId="S::mchandanabtech20@ced.alliance.edu.in::d70552fc-75e6-44d9-a196-8a309e47e583" providerId="AD" clId="Web-{7B615D16-1357-4195-9359-F5021B77CEA4}" dt="2023-10-31T07:52:57.699" v="115"/>
          <ac:spMkLst>
            <pc:docMk/>
            <pc:sldMk cId="1743660581" sldId="258"/>
            <ac:spMk id="316" creationId="{CFF6BE31-4842-4659-8D68-63423F82691E}"/>
          </ac:spMkLst>
        </pc:spChg>
        <pc:spChg chg="add del">
          <ac:chgData name="CHANDANA MN" userId="S::mchandanabtech20@ced.alliance.edu.in::d70552fc-75e6-44d9-a196-8a309e47e583" providerId="AD" clId="Web-{7B615D16-1357-4195-9359-F5021B77CEA4}" dt="2023-10-31T07:52:57.699" v="115"/>
          <ac:spMkLst>
            <pc:docMk/>
            <pc:sldMk cId="1743660581" sldId="258"/>
            <ac:spMk id="317" creationId="{3EC2112B-E2EC-492A-8AF9-D78F4B4A99B6}"/>
          </ac:spMkLst>
        </pc:spChg>
        <pc:spChg chg="add del">
          <ac:chgData name="CHANDANA MN" userId="S::mchandanabtech20@ced.alliance.edu.in::d70552fc-75e6-44d9-a196-8a309e47e583" providerId="AD" clId="Web-{7B615D16-1357-4195-9359-F5021B77CEA4}" dt="2023-10-31T07:52:57.699" v="115"/>
          <ac:spMkLst>
            <pc:docMk/>
            <pc:sldMk cId="1743660581" sldId="258"/>
            <ac:spMk id="318" creationId="{EB635BC8-61BC-44D5-AA11-9A308B3BA493}"/>
          </ac:spMkLst>
        </pc:spChg>
        <pc:spChg chg="add del">
          <ac:chgData name="CHANDANA MN" userId="S::mchandanabtech20@ced.alliance.edu.in::d70552fc-75e6-44d9-a196-8a309e47e583" providerId="AD" clId="Web-{7B615D16-1357-4195-9359-F5021B77CEA4}" dt="2023-10-31T07:52:57.699" v="115"/>
          <ac:spMkLst>
            <pc:docMk/>
            <pc:sldMk cId="1743660581" sldId="258"/>
            <ac:spMk id="319" creationId="{7E9ACE65-00C6-4A75-8F61-CCADAF3EC144}"/>
          </ac:spMkLst>
        </pc:spChg>
        <pc:spChg chg="add del">
          <ac:chgData name="CHANDANA MN" userId="S::mchandanabtech20@ced.alliance.edu.in::d70552fc-75e6-44d9-a196-8a309e47e583" providerId="AD" clId="Web-{7B615D16-1357-4195-9359-F5021B77CEA4}" dt="2023-10-31T07:52:57.699" v="115"/>
          <ac:spMkLst>
            <pc:docMk/>
            <pc:sldMk cId="1743660581" sldId="258"/>
            <ac:spMk id="320" creationId="{5D7163FE-5ADD-41E7-985B-F95E7E048402}"/>
          </ac:spMkLst>
        </pc:spChg>
        <pc:spChg chg="add del">
          <ac:chgData name="CHANDANA MN" userId="S::mchandanabtech20@ced.alliance.edu.in::d70552fc-75e6-44d9-a196-8a309e47e583" providerId="AD" clId="Web-{7B615D16-1357-4195-9359-F5021B77CEA4}" dt="2023-10-31T07:52:57.699" v="115"/>
          <ac:spMkLst>
            <pc:docMk/>
            <pc:sldMk cId="1743660581" sldId="258"/>
            <ac:spMk id="321" creationId="{DCD7108A-C70D-4FD9-B91A-0E9F9501AEFB}"/>
          </ac:spMkLst>
        </pc:spChg>
        <pc:spChg chg="add del">
          <ac:chgData name="CHANDANA MN" userId="S::mchandanabtech20@ced.alliance.edu.in::d70552fc-75e6-44d9-a196-8a309e47e583" providerId="AD" clId="Web-{7B615D16-1357-4195-9359-F5021B77CEA4}" dt="2023-10-31T07:52:57.699" v="115"/>
          <ac:spMkLst>
            <pc:docMk/>
            <pc:sldMk cId="1743660581" sldId="258"/>
            <ac:spMk id="322" creationId="{3C0CF799-2713-48A8-94DF-F8CB5F332436}"/>
          </ac:spMkLst>
        </pc:spChg>
        <pc:spChg chg="add del">
          <ac:chgData name="CHANDANA MN" userId="S::mchandanabtech20@ced.alliance.edu.in::d70552fc-75e6-44d9-a196-8a309e47e583" providerId="AD" clId="Web-{7B615D16-1357-4195-9359-F5021B77CEA4}" dt="2023-10-31T07:52:57.699" v="115"/>
          <ac:spMkLst>
            <pc:docMk/>
            <pc:sldMk cId="1743660581" sldId="258"/>
            <ac:spMk id="323" creationId="{00B8B62E-6551-4805-BD5A-5188FE5D3A79}"/>
          </ac:spMkLst>
        </pc:spChg>
        <pc:spChg chg="add del">
          <ac:chgData name="CHANDANA MN" userId="S::mchandanabtech20@ced.alliance.edu.in::d70552fc-75e6-44d9-a196-8a309e47e583" providerId="AD" clId="Web-{7B615D16-1357-4195-9359-F5021B77CEA4}" dt="2023-10-31T07:52:57.699" v="115"/>
          <ac:spMkLst>
            <pc:docMk/>
            <pc:sldMk cId="1743660581" sldId="258"/>
            <ac:spMk id="324" creationId="{DFCCEBA8-5961-480A-9134-51605F650B85}"/>
          </ac:spMkLst>
        </pc:spChg>
        <pc:spChg chg="add del">
          <ac:chgData name="CHANDANA MN" userId="S::mchandanabtech20@ced.alliance.edu.in::d70552fc-75e6-44d9-a196-8a309e47e583" providerId="AD" clId="Web-{7B615D16-1357-4195-9359-F5021B77CEA4}" dt="2023-10-31T07:52:57.699" v="115"/>
          <ac:spMkLst>
            <pc:docMk/>
            <pc:sldMk cId="1743660581" sldId="258"/>
            <ac:spMk id="325" creationId="{724D4F80-B109-4438-BC6D-ABB522B44115}"/>
          </ac:spMkLst>
        </pc:spChg>
        <pc:spChg chg="add del">
          <ac:chgData name="CHANDANA MN" userId="S::mchandanabtech20@ced.alliance.edu.in::d70552fc-75e6-44d9-a196-8a309e47e583" providerId="AD" clId="Web-{7B615D16-1357-4195-9359-F5021B77CEA4}" dt="2023-10-31T07:52:57.699" v="115"/>
          <ac:spMkLst>
            <pc:docMk/>
            <pc:sldMk cId="1743660581" sldId="258"/>
            <ac:spMk id="326" creationId="{52A7149F-5A3F-4537-981A-974C7409CAF3}"/>
          </ac:spMkLst>
        </pc:spChg>
        <pc:spChg chg="add del">
          <ac:chgData name="CHANDANA MN" userId="S::mchandanabtech20@ced.alliance.edu.in::d70552fc-75e6-44d9-a196-8a309e47e583" providerId="AD" clId="Web-{7B615D16-1357-4195-9359-F5021B77CEA4}" dt="2023-10-31T07:52:57.699" v="115"/>
          <ac:spMkLst>
            <pc:docMk/>
            <pc:sldMk cId="1743660581" sldId="258"/>
            <ac:spMk id="327" creationId="{89A8D3E3-3518-4738-B94E-F7DD9818D8D2}"/>
          </ac:spMkLst>
        </pc:spChg>
        <pc:spChg chg="add del">
          <ac:chgData name="CHANDANA MN" userId="S::mchandanabtech20@ced.alliance.edu.in::d70552fc-75e6-44d9-a196-8a309e47e583" providerId="AD" clId="Web-{7B615D16-1357-4195-9359-F5021B77CEA4}" dt="2023-10-31T07:52:57.699" v="115"/>
          <ac:spMkLst>
            <pc:docMk/>
            <pc:sldMk cId="1743660581" sldId="258"/>
            <ac:spMk id="328" creationId="{FA796F21-7CE5-4483-A137-919B3D433BDF}"/>
          </ac:spMkLst>
        </pc:spChg>
        <pc:spChg chg="add del">
          <ac:chgData name="CHANDANA MN" userId="S::mchandanabtech20@ced.alliance.edu.in::d70552fc-75e6-44d9-a196-8a309e47e583" providerId="AD" clId="Web-{7B615D16-1357-4195-9359-F5021B77CEA4}" dt="2023-10-31T07:52:57.699" v="115"/>
          <ac:spMkLst>
            <pc:docMk/>
            <pc:sldMk cId="1743660581" sldId="258"/>
            <ac:spMk id="329" creationId="{57FC30BB-0D8F-43B0-910E-7DDE8C9331FA}"/>
          </ac:spMkLst>
        </pc:spChg>
        <pc:spChg chg="add del">
          <ac:chgData name="CHANDANA MN" userId="S::mchandanabtech20@ced.alliance.edu.in::d70552fc-75e6-44d9-a196-8a309e47e583" providerId="AD" clId="Web-{7B615D16-1357-4195-9359-F5021B77CEA4}" dt="2023-10-31T07:52:57.699" v="115"/>
          <ac:spMkLst>
            <pc:docMk/>
            <pc:sldMk cId="1743660581" sldId="258"/>
            <ac:spMk id="330" creationId="{D938207F-A865-48E5-A15D-FD578BC59D89}"/>
          </ac:spMkLst>
        </pc:spChg>
        <pc:spChg chg="add del">
          <ac:chgData name="CHANDANA MN" userId="S::mchandanabtech20@ced.alliance.edu.in::d70552fc-75e6-44d9-a196-8a309e47e583" providerId="AD" clId="Web-{7B615D16-1357-4195-9359-F5021B77CEA4}" dt="2023-10-31T07:52:57.699" v="115"/>
          <ac:spMkLst>
            <pc:docMk/>
            <pc:sldMk cId="1743660581" sldId="258"/>
            <ac:spMk id="331" creationId="{04637E45-0880-40BC-B488-4EA4CA435620}"/>
          </ac:spMkLst>
        </pc:spChg>
        <pc:spChg chg="add">
          <ac:chgData name="CHANDANA MN" userId="S::mchandanabtech20@ced.alliance.edu.in::d70552fc-75e6-44d9-a196-8a309e47e583" providerId="AD" clId="Web-{7B615D16-1357-4195-9359-F5021B77CEA4}" dt="2023-10-31T08:14:33.479" v="165"/>
          <ac:spMkLst>
            <pc:docMk/>
            <pc:sldMk cId="1743660581" sldId="258"/>
            <ac:spMk id="343" creationId="{9FF4A234-29BA-4B70-BFC0-64FBB64F2A7B}"/>
          </ac:spMkLst>
        </pc:spChg>
        <pc:spChg chg="add">
          <ac:chgData name="CHANDANA MN" userId="S::mchandanabtech20@ced.alliance.edu.in::d70552fc-75e6-44d9-a196-8a309e47e583" providerId="AD" clId="Web-{7B615D16-1357-4195-9359-F5021B77CEA4}" dt="2023-10-31T08:14:33.479" v="165"/>
          <ac:spMkLst>
            <pc:docMk/>
            <pc:sldMk cId="1743660581" sldId="258"/>
            <ac:spMk id="345" creationId="{CDA16EB2-8F47-4759-A206-DA4D0FF38EDF}"/>
          </ac:spMkLst>
        </pc:spChg>
        <pc:graphicFrameChg chg="add del">
          <ac:chgData name="CHANDANA MN" userId="S::mchandanabtech20@ced.alliance.edu.in::d70552fc-75e6-44d9-a196-8a309e47e583" providerId="AD" clId="Web-{7B615D16-1357-4195-9359-F5021B77CEA4}" dt="2023-10-31T07:52:33.308" v="111"/>
          <ac:graphicFrameMkLst>
            <pc:docMk/>
            <pc:sldMk cId="1743660581" sldId="258"/>
            <ac:graphicFrameMk id="5" creationId="{964B6602-9882-39BD-EB64-0A14AC370A14}"/>
          </ac:graphicFrameMkLst>
        </pc:graphicFrameChg>
        <pc:graphicFrameChg chg="add del">
          <ac:chgData name="CHANDANA MN" userId="S::mchandanabtech20@ced.alliance.edu.in::d70552fc-75e6-44d9-a196-8a309e47e583" providerId="AD" clId="Web-{7B615D16-1357-4195-9359-F5021B77CEA4}" dt="2023-10-31T07:52:51.043" v="113"/>
          <ac:graphicFrameMkLst>
            <pc:docMk/>
            <pc:sldMk cId="1743660581" sldId="258"/>
            <ac:graphicFrameMk id="223" creationId="{8885B0B9-809D-C4C9-040E-45DC87B4BF1C}"/>
          </ac:graphicFrameMkLst>
        </pc:graphicFrameChg>
        <pc:graphicFrameChg chg="add del">
          <ac:chgData name="CHANDANA MN" userId="S::mchandanabtech20@ced.alliance.edu.in::d70552fc-75e6-44d9-a196-8a309e47e583" providerId="AD" clId="Web-{7B615D16-1357-4195-9359-F5021B77CEA4}" dt="2023-10-31T07:52:57.699" v="115"/>
          <ac:graphicFrameMkLst>
            <pc:docMk/>
            <pc:sldMk cId="1743660581" sldId="258"/>
            <ac:graphicFrameMk id="332" creationId="{964B6602-9882-39BD-EB64-0A14AC370A14}"/>
          </ac:graphicFrameMkLst>
        </pc:graphicFrameChg>
        <pc:graphicFrameChg chg="add del">
          <ac:chgData name="CHANDANA MN" userId="S::mchandanabtech20@ced.alliance.edu.in::d70552fc-75e6-44d9-a196-8a309e47e583" providerId="AD" clId="Web-{7B615D16-1357-4195-9359-F5021B77CEA4}" dt="2023-10-31T07:53:00.402" v="117"/>
          <ac:graphicFrameMkLst>
            <pc:docMk/>
            <pc:sldMk cId="1743660581" sldId="258"/>
            <ac:graphicFrameMk id="334" creationId="{8885B0B9-809D-C4C9-040E-45DC87B4BF1C}"/>
          </ac:graphicFrameMkLst>
        </pc:graphicFrameChg>
        <pc:graphicFrameChg chg="add del">
          <ac:chgData name="CHANDANA MN" userId="S::mchandanabtech20@ced.alliance.edu.in::d70552fc-75e6-44d9-a196-8a309e47e583" providerId="AD" clId="Web-{7B615D16-1357-4195-9359-F5021B77CEA4}" dt="2023-10-31T07:53:03.293" v="119"/>
          <ac:graphicFrameMkLst>
            <pc:docMk/>
            <pc:sldMk cId="1743660581" sldId="258"/>
            <ac:graphicFrameMk id="336" creationId="{FE842DD0-858B-83EE-9A94-C168C2196C30}"/>
          </ac:graphicFrameMkLst>
        </pc:graphicFrameChg>
        <pc:graphicFrameChg chg="add mod modGraphic">
          <ac:chgData name="CHANDANA MN" userId="S::mchandanabtech20@ced.alliance.edu.in::d70552fc-75e6-44d9-a196-8a309e47e583" providerId="AD" clId="Web-{7B615D16-1357-4195-9359-F5021B77CEA4}" dt="2023-10-31T08:17:40.091" v="173" actId="20577"/>
          <ac:graphicFrameMkLst>
            <pc:docMk/>
            <pc:sldMk cId="1743660581" sldId="258"/>
            <ac:graphicFrameMk id="338" creationId="{8885B0B9-809D-C4C9-040E-45DC87B4BF1C}"/>
          </ac:graphicFrameMkLst>
        </pc:graphicFrameChg>
      </pc:sldChg>
      <pc:sldChg chg="addSp delSp modSp new mod setBg">
        <pc:chgData name="CHANDANA MN" userId="S::mchandanabtech20@ced.alliance.edu.in::d70552fc-75e6-44d9-a196-8a309e47e583" providerId="AD" clId="Web-{7B615D16-1357-4195-9359-F5021B77CEA4}" dt="2023-10-31T08:42:24.503" v="186" actId="20577"/>
        <pc:sldMkLst>
          <pc:docMk/>
          <pc:sldMk cId="1369600249" sldId="259"/>
        </pc:sldMkLst>
        <pc:spChg chg="mod">
          <ac:chgData name="CHANDANA MN" userId="S::mchandanabtech20@ced.alliance.edu.in::d70552fc-75e6-44d9-a196-8a309e47e583" providerId="AD" clId="Web-{7B615D16-1357-4195-9359-F5021B77CEA4}" dt="2023-10-31T08:41:52.175" v="181"/>
          <ac:spMkLst>
            <pc:docMk/>
            <pc:sldMk cId="1369600249" sldId="259"/>
            <ac:spMk id="2" creationId="{485FA877-D5B9-0150-F7D6-DCDE554DE681}"/>
          </ac:spMkLst>
        </pc:spChg>
        <pc:spChg chg="mod">
          <ac:chgData name="CHANDANA MN" userId="S::mchandanabtech20@ced.alliance.edu.in::d70552fc-75e6-44d9-a196-8a309e47e583" providerId="AD" clId="Web-{7B615D16-1357-4195-9359-F5021B77CEA4}" dt="2023-10-31T08:42:24.503" v="186" actId="20577"/>
          <ac:spMkLst>
            <pc:docMk/>
            <pc:sldMk cId="1369600249" sldId="259"/>
            <ac:spMk id="3" creationId="{3A126636-FFE0-65CE-8169-57467483AD4C}"/>
          </ac:spMkLst>
        </pc:spChg>
        <pc:spChg chg="add del">
          <ac:chgData name="CHANDANA MN" userId="S::mchandanabtech20@ced.alliance.edu.in::d70552fc-75e6-44d9-a196-8a309e47e583" providerId="AD" clId="Web-{7B615D16-1357-4195-9359-F5021B77CEA4}" dt="2023-10-31T08:41:52.143" v="180"/>
          <ac:spMkLst>
            <pc:docMk/>
            <pc:sldMk cId="1369600249" sldId="259"/>
            <ac:spMk id="9" creationId="{11AC88F6-55CB-496B-8AD8-9ABD2E6E3BFA}"/>
          </ac:spMkLst>
        </pc:spChg>
        <pc:spChg chg="add del">
          <ac:chgData name="CHANDANA MN" userId="S::mchandanabtech20@ced.alliance.edu.in::d70552fc-75e6-44d9-a196-8a309e47e583" providerId="AD" clId="Web-{7B615D16-1357-4195-9359-F5021B77CEA4}" dt="2023-10-31T08:41:52.143" v="180"/>
          <ac:spMkLst>
            <pc:docMk/>
            <pc:sldMk cId="1369600249" sldId="259"/>
            <ac:spMk id="11" creationId="{F1FA5EE8-8FDF-4249-8FBE-5EE4A41B3168}"/>
          </ac:spMkLst>
        </pc:spChg>
        <pc:spChg chg="add del">
          <ac:chgData name="CHANDANA MN" userId="S::mchandanabtech20@ced.alliance.edu.in::d70552fc-75e6-44d9-a196-8a309e47e583" providerId="AD" clId="Web-{7B615D16-1357-4195-9359-F5021B77CEA4}" dt="2023-10-31T08:41:52.143" v="180"/>
          <ac:spMkLst>
            <pc:docMk/>
            <pc:sldMk cId="1369600249" sldId="259"/>
            <ac:spMk id="13" creationId="{969239DF-EAA4-47C3-B4E3-79C6BCB243F5}"/>
          </ac:spMkLst>
        </pc:spChg>
        <pc:spChg chg="add">
          <ac:chgData name="CHANDANA MN" userId="S::mchandanabtech20@ced.alliance.edu.in::d70552fc-75e6-44d9-a196-8a309e47e583" providerId="AD" clId="Web-{7B615D16-1357-4195-9359-F5021B77CEA4}" dt="2023-10-31T08:41:52.175" v="181"/>
          <ac:spMkLst>
            <pc:docMk/>
            <pc:sldMk cId="1369600249" sldId="259"/>
            <ac:spMk id="116" creationId="{95697D25-3D98-4690-9E3D-C65732E5D818}"/>
          </ac:spMkLst>
        </pc:spChg>
        <pc:spChg chg="add">
          <ac:chgData name="CHANDANA MN" userId="S::mchandanabtech20@ced.alliance.edu.in::d70552fc-75e6-44d9-a196-8a309e47e583" providerId="AD" clId="Web-{7B615D16-1357-4195-9359-F5021B77CEA4}" dt="2023-10-31T08:41:52.175" v="181"/>
          <ac:spMkLst>
            <pc:docMk/>
            <pc:sldMk cId="1369600249" sldId="259"/>
            <ac:spMk id="117" creationId="{56C634FA-4936-4EA7-9BFB-F34843C0F050}"/>
          </ac:spMkLst>
        </pc:spChg>
        <pc:grpChg chg="add del">
          <ac:chgData name="CHANDANA MN" userId="S::mchandanabtech20@ced.alliance.edu.in::d70552fc-75e6-44d9-a196-8a309e47e583" providerId="AD" clId="Web-{7B615D16-1357-4195-9359-F5021B77CEA4}" dt="2023-10-31T08:41:52.143" v="180"/>
          <ac:grpSpMkLst>
            <pc:docMk/>
            <pc:sldMk cId="1369600249" sldId="259"/>
            <ac:grpSpMk id="15" creationId="{7B873598-A5D6-4515-841C-9AB0108004F8}"/>
          </ac:grpSpMkLst>
        </pc:grpChg>
        <pc:grpChg chg="add">
          <ac:chgData name="CHANDANA MN" userId="S::mchandanabtech20@ced.alliance.edu.in::d70552fc-75e6-44d9-a196-8a309e47e583" providerId="AD" clId="Web-{7B615D16-1357-4195-9359-F5021B77CEA4}" dt="2023-10-31T08:41:52.175" v="181"/>
          <ac:grpSpMkLst>
            <pc:docMk/>
            <pc:sldMk cId="1369600249" sldId="259"/>
            <ac:grpSpMk id="118" creationId="{A9A3B735-54E2-4D95-A245-5BA856818C0F}"/>
          </ac:grpSpMkLst>
        </pc:grpChg>
        <pc:picChg chg="add mod">
          <ac:chgData name="CHANDANA MN" userId="S::mchandanabtech20@ced.alliance.edu.in::d70552fc-75e6-44d9-a196-8a309e47e583" providerId="AD" clId="Web-{7B615D16-1357-4195-9359-F5021B77CEA4}" dt="2023-10-31T08:41:52.175" v="181"/>
          <ac:picMkLst>
            <pc:docMk/>
            <pc:sldMk cId="1369600249" sldId="259"/>
            <ac:picMk id="4" creationId="{DDB1CB59-F6F5-B3BB-EAAC-C1583BB18C4F}"/>
          </ac:picMkLst>
        </pc:picChg>
      </pc:sldChg>
      <pc:sldChg chg="addSp modSp new mod setBg">
        <pc:chgData name="CHANDANA MN" userId="S::mchandanabtech20@ced.alliance.edu.in::d70552fc-75e6-44d9-a196-8a309e47e583" providerId="AD" clId="Web-{7B615D16-1357-4195-9359-F5021B77CEA4}" dt="2023-10-31T08:55:45.921" v="220" actId="1076"/>
        <pc:sldMkLst>
          <pc:docMk/>
          <pc:sldMk cId="3459130992" sldId="260"/>
        </pc:sldMkLst>
        <pc:spChg chg="mod">
          <ac:chgData name="CHANDANA MN" userId="S::mchandanabtech20@ced.alliance.edu.in::d70552fc-75e6-44d9-a196-8a309e47e583" providerId="AD" clId="Web-{7B615D16-1357-4195-9359-F5021B77CEA4}" dt="2023-10-31T08:54:28.529" v="214" actId="1076"/>
          <ac:spMkLst>
            <pc:docMk/>
            <pc:sldMk cId="3459130992" sldId="260"/>
            <ac:spMk id="2" creationId="{1B14AEC1-41B9-18E1-F782-E83907C7A900}"/>
          </ac:spMkLst>
        </pc:spChg>
        <pc:spChg chg="mod">
          <ac:chgData name="CHANDANA MN" userId="S::mchandanabtech20@ced.alliance.edu.in::d70552fc-75e6-44d9-a196-8a309e47e583" providerId="AD" clId="Web-{7B615D16-1357-4195-9359-F5021B77CEA4}" dt="2023-10-31T08:54:40.482" v="215" actId="20577"/>
          <ac:spMkLst>
            <pc:docMk/>
            <pc:sldMk cId="3459130992" sldId="260"/>
            <ac:spMk id="3" creationId="{C8E75051-0225-E585-00EF-70178A0A1B42}"/>
          </ac:spMkLst>
        </pc:spChg>
        <pc:spChg chg="add">
          <ac:chgData name="CHANDANA MN" userId="S::mchandanabtech20@ced.alliance.edu.in::d70552fc-75e6-44d9-a196-8a309e47e583" providerId="AD" clId="Web-{7B615D16-1357-4195-9359-F5021B77CEA4}" dt="2023-10-31T08:49:34.181" v="202"/>
          <ac:spMkLst>
            <pc:docMk/>
            <pc:sldMk cId="3459130992" sldId="260"/>
            <ac:spMk id="9" creationId="{95697D25-3D98-4690-9E3D-C65732E5D818}"/>
          </ac:spMkLst>
        </pc:spChg>
        <pc:spChg chg="add">
          <ac:chgData name="CHANDANA MN" userId="S::mchandanabtech20@ced.alliance.edu.in::d70552fc-75e6-44d9-a196-8a309e47e583" providerId="AD" clId="Web-{7B615D16-1357-4195-9359-F5021B77CEA4}" dt="2023-10-31T08:49:34.181" v="202"/>
          <ac:spMkLst>
            <pc:docMk/>
            <pc:sldMk cId="3459130992" sldId="260"/>
            <ac:spMk id="11" creationId="{56C634FA-4936-4EA7-9BFB-F34843C0F050}"/>
          </ac:spMkLst>
        </pc:spChg>
        <pc:grpChg chg="add">
          <ac:chgData name="CHANDANA MN" userId="S::mchandanabtech20@ced.alliance.edu.in::d70552fc-75e6-44d9-a196-8a309e47e583" providerId="AD" clId="Web-{7B615D16-1357-4195-9359-F5021B77CEA4}" dt="2023-10-31T08:49:34.181" v="202"/>
          <ac:grpSpMkLst>
            <pc:docMk/>
            <pc:sldMk cId="3459130992" sldId="260"/>
            <ac:grpSpMk id="13" creationId="{A9A3B735-54E2-4D95-A245-5BA856818C0F}"/>
          </ac:grpSpMkLst>
        </pc:grpChg>
        <pc:picChg chg="add mod modCrop">
          <ac:chgData name="CHANDANA MN" userId="S::mchandanabtech20@ced.alliance.edu.in::d70552fc-75e6-44d9-a196-8a309e47e583" providerId="AD" clId="Web-{7B615D16-1357-4195-9359-F5021B77CEA4}" dt="2023-10-31T08:55:45.921" v="220" actId="1076"/>
          <ac:picMkLst>
            <pc:docMk/>
            <pc:sldMk cId="3459130992" sldId="260"/>
            <ac:picMk id="4" creationId="{A048B5A8-FE8B-92A3-37C3-77D26080FE3C}"/>
          </ac:picMkLst>
        </pc:picChg>
      </pc:sldChg>
      <pc:sldChg chg="modSp new">
        <pc:chgData name="CHANDANA MN" userId="S::mchandanabtech20@ced.alliance.edu.in::d70552fc-75e6-44d9-a196-8a309e47e583" providerId="AD" clId="Web-{7B615D16-1357-4195-9359-F5021B77CEA4}" dt="2023-10-31T09:18:20.816" v="254" actId="20577"/>
        <pc:sldMkLst>
          <pc:docMk/>
          <pc:sldMk cId="3933735287" sldId="261"/>
        </pc:sldMkLst>
        <pc:spChg chg="mod">
          <ac:chgData name="CHANDANA MN" userId="S::mchandanabtech20@ced.alliance.edu.in::d70552fc-75e6-44d9-a196-8a309e47e583" providerId="AD" clId="Web-{7B615D16-1357-4195-9359-F5021B77CEA4}" dt="2023-10-31T09:18:08.815" v="253" actId="20577"/>
          <ac:spMkLst>
            <pc:docMk/>
            <pc:sldMk cId="3933735287" sldId="261"/>
            <ac:spMk id="2" creationId="{780FCE01-9096-B51B-7F8D-CE8A39DC3EC5}"/>
          </ac:spMkLst>
        </pc:spChg>
        <pc:spChg chg="mod">
          <ac:chgData name="CHANDANA MN" userId="S::mchandanabtech20@ced.alliance.edu.in::d70552fc-75e6-44d9-a196-8a309e47e583" providerId="AD" clId="Web-{7B615D16-1357-4195-9359-F5021B77CEA4}" dt="2023-10-31T09:18:20.816" v="254" actId="20577"/>
          <ac:spMkLst>
            <pc:docMk/>
            <pc:sldMk cId="3933735287" sldId="261"/>
            <ac:spMk id="3" creationId="{DB7B1569-2496-7D69-5182-1BA2D7B25DCA}"/>
          </ac:spMkLst>
        </pc:spChg>
      </pc:sldChg>
      <pc:sldChg chg="addSp delSp modSp new mod setBg">
        <pc:chgData name="CHANDANA MN" userId="S::mchandanabtech20@ced.alliance.edu.in::d70552fc-75e6-44d9-a196-8a309e47e583" providerId="AD" clId="Web-{7B615D16-1357-4195-9359-F5021B77CEA4}" dt="2023-10-31T09:28:54.655" v="288"/>
        <pc:sldMkLst>
          <pc:docMk/>
          <pc:sldMk cId="2700078529" sldId="262"/>
        </pc:sldMkLst>
        <pc:spChg chg="mod">
          <ac:chgData name="CHANDANA MN" userId="S::mchandanabtech20@ced.alliance.edu.in::d70552fc-75e6-44d9-a196-8a309e47e583" providerId="AD" clId="Web-{7B615D16-1357-4195-9359-F5021B77CEA4}" dt="2023-10-31T09:21:38.397" v="260"/>
          <ac:spMkLst>
            <pc:docMk/>
            <pc:sldMk cId="2700078529" sldId="262"/>
            <ac:spMk id="2" creationId="{B390CB34-5AF4-F41B-A693-018D623E6ED0}"/>
          </ac:spMkLst>
        </pc:spChg>
        <pc:spChg chg="del mod">
          <ac:chgData name="CHANDANA MN" userId="S::mchandanabtech20@ced.alliance.edu.in::d70552fc-75e6-44d9-a196-8a309e47e583" providerId="AD" clId="Web-{7B615D16-1357-4195-9359-F5021B77CEA4}" dt="2023-10-31T09:21:38.397" v="260"/>
          <ac:spMkLst>
            <pc:docMk/>
            <pc:sldMk cId="2700078529" sldId="262"/>
            <ac:spMk id="3" creationId="{15BF5349-5BDD-1411-CCCA-E3CE43F340C9}"/>
          </ac:spMkLst>
        </pc:spChg>
        <pc:spChg chg="add del">
          <ac:chgData name="CHANDANA MN" userId="S::mchandanabtech20@ced.alliance.edu.in::d70552fc-75e6-44d9-a196-8a309e47e583" providerId="AD" clId="Web-{7B615D16-1357-4195-9359-F5021B77CEA4}" dt="2023-10-31T09:21:56.038" v="263"/>
          <ac:spMkLst>
            <pc:docMk/>
            <pc:sldMk cId="2700078529" sldId="262"/>
            <ac:spMk id="9" creationId="{9FF4A234-29BA-4B70-BFC0-64FBB64F2A7B}"/>
          </ac:spMkLst>
        </pc:spChg>
        <pc:spChg chg="add del">
          <ac:chgData name="CHANDANA MN" userId="S::mchandanabtech20@ced.alliance.edu.in::d70552fc-75e6-44d9-a196-8a309e47e583" providerId="AD" clId="Web-{7B615D16-1357-4195-9359-F5021B77CEA4}" dt="2023-10-31T09:21:56.038" v="263"/>
          <ac:spMkLst>
            <pc:docMk/>
            <pc:sldMk cId="2700078529" sldId="262"/>
            <ac:spMk id="11" creationId="{CDA16EB2-8F47-4759-A206-DA4D0FF38EDF}"/>
          </ac:spMkLst>
        </pc:spChg>
        <pc:spChg chg="add del">
          <ac:chgData name="CHANDANA MN" userId="S::mchandanabtech20@ced.alliance.edu.in::d70552fc-75e6-44d9-a196-8a309e47e583" providerId="AD" clId="Web-{7B615D16-1357-4195-9359-F5021B77CEA4}" dt="2023-10-31T09:28:54.655" v="288"/>
          <ac:spMkLst>
            <pc:docMk/>
            <pc:sldMk cId="2700078529" sldId="262"/>
            <ac:spMk id="16" creationId="{9FF4A234-29BA-4B70-BFC0-64FBB64F2A7B}"/>
          </ac:spMkLst>
        </pc:spChg>
        <pc:spChg chg="add del">
          <ac:chgData name="CHANDANA MN" userId="S::mchandanabtech20@ced.alliance.edu.in::d70552fc-75e6-44d9-a196-8a309e47e583" providerId="AD" clId="Web-{7B615D16-1357-4195-9359-F5021B77CEA4}" dt="2023-10-31T09:28:54.655" v="288"/>
          <ac:spMkLst>
            <pc:docMk/>
            <pc:sldMk cId="2700078529" sldId="262"/>
            <ac:spMk id="18" creationId="{CDA16EB2-8F47-4759-A206-DA4D0FF38EDF}"/>
          </ac:spMkLst>
        </pc:spChg>
        <pc:spChg chg="add">
          <ac:chgData name="CHANDANA MN" userId="S::mchandanabtech20@ced.alliance.edu.in::d70552fc-75e6-44d9-a196-8a309e47e583" providerId="AD" clId="Web-{7B615D16-1357-4195-9359-F5021B77CEA4}" dt="2023-10-31T09:28:54.655" v="288"/>
          <ac:spMkLst>
            <pc:docMk/>
            <pc:sldMk cId="2700078529" sldId="262"/>
            <ac:spMk id="23" creationId="{9FF4A234-29BA-4B70-BFC0-64FBB64F2A7B}"/>
          </ac:spMkLst>
        </pc:spChg>
        <pc:spChg chg="add">
          <ac:chgData name="CHANDANA MN" userId="S::mchandanabtech20@ced.alliance.edu.in::d70552fc-75e6-44d9-a196-8a309e47e583" providerId="AD" clId="Web-{7B615D16-1357-4195-9359-F5021B77CEA4}" dt="2023-10-31T09:28:54.655" v="288"/>
          <ac:spMkLst>
            <pc:docMk/>
            <pc:sldMk cId="2700078529" sldId="262"/>
            <ac:spMk id="25" creationId="{CDA16EB2-8F47-4759-A206-DA4D0FF38EDF}"/>
          </ac:spMkLst>
        </pc:spChg>
        <pc:graphicFrameChg chg="add mod modGraphic">
          <ac:chgData name="CHANDANA MN" userId="S::mchandanabtech20@ced.alliance.edu.in::d70552fc-75e6-44d9-a196-8a309e47e583" providerId="AD" clId="Web-{7B615D16-1357-4195-9359-F5021B77CEA4}" dt="2023-10-31T09:28:54.655" v="288"/>
          <ac:graphicFrameMkLst>
            <pc:docMk/>
            <pc:sldMk cId="2700078529" sldId="262"/>
            <ac:graphicFrameMk id="5" creationId="{2173952D-0544-5F8D-DBF4-3FDFD5C8AA4D}"/>
          </ac:graphicFrameMkLst>
        </pc:graphicFrameChg>
      </pc:sldChg>
      <pc:sldChg chg="addSp delSp modSp new mod setBg">
        <pc:chgData name="CHANDANA MN" userId="S::mchandanabtech20@ced.alliance.edu.in::d70552fc-75e6-44d9-a196-8a309e47e583" providerId="AD" clId="Web-{7B615D16-1357-4195-9359-F5021B77CEA4}" dt="2023-10-31T09:30:54.703" v="298" actId="20577"/>
        <pc:sldMkLst>
          <pc:docMk/>
          <pc:sldMk cId="2719731703" sldId="263"/>
        </pc:sldMkLst>
        <pc:spChg chg="mod">
          <ac:chgData name="CHANDANA MN" userId="S::mchandanabtech20@ced.alliance.edu.in::d70552fc-75e6-44d9-a196-8a309e47e583" providerId="AD" clId="Web-{7B615D16-1357-4195-9359-F5021B77CEA4}" dt="2023-10-31T09:30:00.890" v="290"/>
          <ac:spMkLst>
            <pc:docMk/>
            <pc:sldMk cId="2719731703" sldId="263"/>
            <ac:spMk id="2" creationId="{E8B3E92D-D6C6-D3F9-8DE4-54B87F131315}"/>
          </ac:spMkLst>
        </pc:spChg>
        <pc:spChg chg="add del mod">
          <ac:chgData name="CHANDANA MN" userId="S::mchandanabtech20@ced.alliance.edu.in::d70552fc-75e6-44d9-a196-8a309e47e583" providerId="AD" clId="Web-{7B615D16-1357-4195-9359-F5021B77CEA4}" dt="2023-10-31T09:30:54.703" v="298" actId="20577"/>
          <ac:spMkLst>
            <pc:docMk/>
            <pc:sldMk cId="2719731703" sldId="263"/>
            <ac:spMk id="3" creationId="{E8EA402F-0AD3-D6CF-18C0-D2D4B676CDB4}"/>
          </ac:spMkLst>
        </pc:spChg>
        <pc:spChg chg="add del">
          <ac:chgData name="CHANDANA MN" userId="S::mchandanabtech20@ced.alliance.edu.in::d70552fc-75e6-44d9-a196-8a309e47e583" providerId="AD" clId="Web-{7B615D16-1357-4195-9359-F5021B77CEA4}" dt="2023-10-31T09:28:39.186" v="287"/>
          <ac:spMkLst>
            <pc:docMk/>
            <pc:sldMk cId="2719731703" sldId="263"/>
            <ac:spMk id="9" creationId="{9FF4A234-29BA-4B70-BFC0-64FBB64F2A7B}"/>
          </ac:spMkLst>
        </pc:spChg>
        <pc:spChg chg="add del">
          <ac:chgData name="CHANDANA MN" userId="S::mchandanabtech20@ced.alliance.edu.in::d70552fc-75e6-44d9-a196-8a309e47e583" providerId="AD" clId="Web-{7B615D16-1357-4195-9359-F5021B77CEA4}" dt="2023-10-31T09:28:39.186" v="287"/>
          <ac:spMkLst>
            <pc:docMk/>
            <pc:sldMk cId="2719731703" sldId="263"/>
            <ac:spMk id="11" creationId="{CDA16EB2-8F47-4759-A206-DA4D0FF38EDF}"/>
          </ac:spMkLst>
        </pc:spChg>
        <pc:spChg chg="add">
          <ac:chgData name="CHANDANA MN" userId="S::mchandanabtech20@ced.alliance.edu.in::d70552fc-75e6-44d9-a196-8a309e47e583" providerId="AD" clId="Web-{7B615D16-1357-4195-9359-F5021B77CEA4}" dt="2023-10-31T09:30:00.890" v="290"/>
          <ac:spMkLst>
            <pc:docMk/>
            <pc:sldMk cId="2719731703" sldId="263"/>
            <ac:spMk id="13" creationId="{95697D25-3D98-4690-9E3D-C65732E5D818}"/>
          </ac:spMkLst>
        </pc:spChg>
        <pc:spChg chg="add">
          <ac:chgData name="CHANDANA MN" userId="S::mchandanabtech20@ced.alliance.edu.in::d70552fc-75e6-44d9-a196-8a309e47e583" providerId="AD" clId="Web-{7B615D16-1357-4195-9359-F5021B77CEA4}" dt="2023-10-31T09:30:00.890" v="290"/>
          <ac:spMkLst>
            <pc:docMk/>
            <pc:sldMk cId="2719731703" sldId="263"/>
            <ac:spMk id="15" creationId="{56C634FA-4936-4EA7-9BFB-F34843C0F050}"/>
          </ac:spMkLst>
        </pc:spChg>
        <pc:grpChg chg="add">
          <ac:chgData name="CHANDANA MN" userId="S::mchandanabtech20@ced.alliance.edu.in::d70552fc-75e6-44d9-a196-8a309e47e583" providerId="AD" clId="Web-{7B615D16-1357-4195-9359-F5021B77CEA4}" dt="2023-10-31T09:30:00.890" v="290"/>
          <ac:grpSpMkLst>
            <pc:docMk/>
            <pc:sldMk cId="2719731703" sldId="263"/>
            <ac:grpSpMk id="17" creationId="{A9A3B735-54E2-4D95-A245-5BA856818C0F}"/>
          </ac:grpSpMkLst>
        </pc:grpChg>
        <pc:graphicFrameChg chg="add del">
          <ac:chgData name="CHANDANA MN" userId="S::mchandanabtech20@ced.alliance.edu.in::d70552fc-75e6-44d9-a196-8a309e47e583" providerId="AD" clId="Web-{7B615D16-1357-4195-9359-F5021B77CEA4}" dt="2023-10-31T09:28:39.186" v="287"/>
          <ac:graphicFrameMkLst>
            <pc:docMk/>
            <pc:sldMk cId="2719731703" sldId="263"/>
            <ac:graphicFrameMk id="5" creationId="{79AA1BD5-BCC9-877E-2012-3AE2120B9E8F}"/>
          </ac:graphicFrameMkLst>
        </pc:graphicFrameChg>
        <pc:picChg chg="add mod">
          <ac:chgData name="CHANDANA MN" userId="S::mchandanabtech20@ced.alliance.edu.in::d70552fc-75e6-44d9-a196-8a309e47e583" providerId="AD" clId="Web-{7B615D16-1357-4195-9359-F5021B77CEA4}" dt="2023-10-31T09:30:00.890" v="290"/>
          <ac:picMkLst>
            <pc:docMk/>
            <pc:sldMk cId="2719731703" sldId="263"/>
            <ac:picMk id="8" creationId="{C5826824-1954-A3ED-E327-4519A9616FBE}"/>
          </ac:picMkLst>
        </pc:picChg>
      </pc:sldChg>
      <pc:sldMasterChg chg="add del addSldLayout delSldLayout">
        <pc:chgData name="CHANDANA MN" userId="S::mchandanabtech20@ced.alliance.edu.in::d70552fc-75e6-44d9-a196-8a309e47e583" providerId="AD" clId="Web-{7B615D16-1357-4195-9359-F5021B77CEA4}" dt="2023-10-31T07:36:57.621" v="20"/>
        <pc:sldMasterMkLst>
          <pc:docMk/>
          <pc:sldMasterMk cId="2460954070" sldId="2147483660"/>
        </pc:sldMasterMkLst>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2385387890" sldId="2147483661"/>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949138452" sldId="2147483662"/>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2591524520" sldId="2147483663"/>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1203092039" sldId="2147483664"/>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3733172339" sldId="2147483665"/>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3210312558" sldId="2147483666"/>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3146388984" sldId="2147483667"/>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3171841454" sldId="2147483668"/>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1718958274" sldId="2147483669"/>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2202905451" sldId="2147483670"/>
          </pc:sldLayoutMkLst>
        </pc:sldLayoutChg>
        <pc:sldLayoutChg chg="add del">
          <pc:chgData name="CHANDANA MN" userId="S::mchandanabtech20@ced.alliance.edu.in::d70552fc-75e6-44d9-a196-8a309e47e583" providerId="AD" clId="Web-{7B615D16-1357-4195-9359-F5021B77CEA4}" dt="2023-10-31T07:36:57.621" v="20"/>
          <pc:sldLayoutMkLst>
            <pc:docMk/>
            <pc:sldMasterMk cId="2460954070" sldId="2147483660"/>
            <pc:sldLayoutMk cId="3479445657" sldId="2147483671"/>
          </pc:sldLayoutMkLst>
        </pc:sldLayoutChg>
      </pc:sldMasterChg>
      <pc:sldMasterChg chg="add del addSldLayout delSldLayout">
        <pc:chgData name="CHANDANA MN" userId="S::mchandanabtech20@ced.alliance.edu.in::d70552fc-75e6-44d9-a196-8a309e47e583" providerId="AD" clId="Web-{7B615D16-1357-4195-9359-F5021B77CEA4}" dt="2023-10-31T07:36:57.527" v="19"/>
        <pc:sldMasterMkLst>
          <pc:docMk/>
          <pc:sldMasterMk cId="1774060053" sldId="2147483737"/>
        </pc:sldMasterMkLst>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3680746946" sldId="2147483726"/>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1796046167" sldId="2147483727"/>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2886257577" sldId="2147483728"/>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1780352493" sldId="2147483729"/>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3064840451" sldId="2147483730"/>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2124635535" sldId="2147483731"/>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3412392810" sldId="2147483732"/>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1574354746" sldId="2147483733"/>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723111709" sldId="2147483734"/>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695912286" sldId="2147483735"/>
          </pc:sldLayoutMkLst>
        </pc:sldLayoutChg>
        <pc:sldLayoutChg chg="add del">
          <pc:chgData name="CHANDANA MN" userId="S::mchandanabtech20@ced.alliance.edu.in::d70552fc-75e6-44d9-a196-8a309e47e583" providerId="AD" clId="Web-{7B615D16-1357-4195-9359-F5021B77CEA4}" dt="2023-10-31T07:36:57.527" v="19"/>
          <pc:sldLayoutMkLst>
            <pc:docMk/>
            <pc:sldMasterMk cId="1774060053" sldId="2147483737"/>
            <pc:sldLayoutMk cId="3686601169" sldId="2147483736"/>
          </pc:sldLayoutMkLst>
        </pc:sldLayoutChg>
      </pc:sldMasterChg>
      <pc:sldMasterChg chg="add addSldLayout">
        <pc:chgData name="CHANDANA MN" userId="S::mchandanabtech20@ced.alliance.edu.in::d70552fc-75e6-44d9-a196-8a309e47e583" providerId="AD" clId="Web-{7B615D16-1357-4195-9359-F5021B77CEA4}" dt="2023-10-31T07:36:57.621" v="20"/>
        <pc:sldMasterMkLst>
          <pc:docMk/>
          <pc:sldMasterMk cId="3097072643" sldId="2147483763"/>
        </pc:sldMasterMkLst>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785729288" sldId="2147483752"/>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901206571" sldId="2147483753"/>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3408255579" sldId="2147483754"/>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3534649926" sldId="2147483755"/>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1021557185" sldId="2147483756"/>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3903092739" sldId="2147483757"/>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4155149780" sldId="2147483758"/>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1632639383" sldId="2147483759"/>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3448802135" sldId="2147483760"/>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1295134992" sldId="2147483761"/>
          </pc:sldLayoutMkLst>
        </pc:sldLayoutChg>
        <pc:sldLayoutChg chg="add">
          <pc:chgData name="CHANDANA MN" userId="S::mchandanabtech20@ced.alliance.edu.in::d70552fc-75e6-44d9-a196-8a309e47e583" providerId="AD" clId="Web-{7B615D16-1357-4195-9359-F5021B77CEA4}" dt="2023-10-31T07:36:57.621" v="20"/>
          <pc:sldLayoutMkLst>
            <pc:docMk/>
            <pc:sldMasterMk cId="3097072643" sldId="2147483763"/>
            <pc:sldLayoutMk cId="4061725093" sldId="2147483762"/>
          </pc:sldLayoutMkLst>
        </pc:sldLayoutChg>
      </pc:sldMasterChg>
    </pc:docChg>
  </pc:docChgLst>
  <pc:docChgLst>
    <pc:chgData name="CHANDANA MN" userId="S::mchandanabtech20@ced.alliance.edu.in::d70552fc-75e6-44d9-a196-8a309e47e583" providerId="AD" clId="Web-{49CBF64D-1892-B32F-C50A-BC3C79B67930}"/>
    <pc:docChg chg="addSld modSld">
      <pc:chgData name="CHANDANA MN" userId="S::mchandanabtech20@ced.alliance.edu.in::d70552fc-75e6-44d9-a196-8a309e47e583" providerId="AD" clId="Web-{49CBF64D-1892-B32F-C50A-BC3C79B67930}" dt="2023-10-31T16:14:22.325" v="492"/>
      <pc:docMkLst>
        <pc:docMk/>
      </pc:docMkLst>
      <pc:sldChg chg="addSp delSp modSp mod setBg">
        <pc:chgData name="CHANDANA MN" userId="S::mchandanabtech20@ced.alliance.edu.in::d70552fc-75e6-44d9-a196-8a309e47e583" providerId="AD" clId="Web-{49CBF64D-1892-B32F-C50A-BC3C79B67930}" dt="2023-10-31T14:39:08.227" v="109" actId="20577"/>
        <pc:sldMkLst>
          <pc:docMk/>
          <pc:sldMk cId="667728585" sldId="266"/>
        </pc:sldMkLst>
        <pc:spChg chg="mod">
          <ac:chgData name="CHANDANA MN" userId="S::mchandanabtech20@ced.alliance.edu.in::d70552fc-75e6-44d9-a196-8a309e47e583" providerId="AD" clId="Web-{49CBF64D-1892-B32F-C50A-BC3C79B67930}" dt="2023-10-31T14:37:58.444" v="98"/>
          <ac:spMkLst>
            <pc:docMk/>
            <pc:sldMk cId="667728585" sldId="266"/>
            <ac:spMk id="2" creationId="{A481FF64-A164-61F2-CA42-5DC0CF260F0E}"/>
          </ac:spMkLst>
        </pc:spChg>
        <pc:spChg chg="mod">
          <ac:chgData name="CHANDANA MN" userId="S::mchandanabtech20@ced.alliance.edu.in::d70552fc-75e6-44d9-a196-8a309e47e583" providerId="AD" clId="Web-{49CBF64D-1892-B32F-C50A-BC3C79B67930}" dt="2023-10-31T14:39:08.227" v="109" actId="20577"/>
          <ac:spMkLst>
            <pc:docMk/>
            <pc:sldMk cId="667728585" sldId="266"/>
            <ac:spMk id="3" creationId="{7F80AAB8-111D-9282-2BEC-1A9E037813C9}"/>
          </ac:spMkLst>
        </pc:spChg>
        <pc:spChg chg="add del">
          <ac:chgData name="CHANDANA MN" userId="S::mchandanabtech20@ced.alliance.edu.in::d70552fc-75e6-44d9-a196-8a309e47e583" providerId="AD" clId="Web-{49CBF64D-1892-B32F-C50A-BC3C79B67930}" dt="2023-10-31T14:37:58.444" v="98"/>
          <ac:spMkLst>
            <pc:docMk/>
            <pc:sldMk cId="667728585" sldId="266"/>
            <ac:spMk id="9" creationId="{11AC88F6-55CB-496B-8AD8-9ABD2E6E3BFA}"/>
          </ac:spMkLst>
        </pc:spChg>
        <pc:spChg chg="add del">
          <ac:chgData name="CHANDANA MN" userId="S::mchandanabtech20@ced.alliance.edu.in::d70552fc-75e6-44d9-a196-8a309e47e583" providerId="AD" clId="Web-{49CBF64D-1892-B32F-C50A-BC3C79B67930}" dt="2023-10-31T14:37:58.444" v="98"/>
          <ac:spMkLst>
            <pc:docMk/>
            <pc:sldMk cId="667728585" sldId="266"/>
            <ac:spMk id="11" creationId="{969239DF-EAA4-47C3-B4E3-79C6BCB243F5}"/>
          </ac:spMkLst>
        </pc:spChg>
        <pc:spChg chg="add">
          <ac:chgData name="CHANDANA MN" userId="S::mchandanabtech20@ced.alliance.edu.in::d70552fc-75e6-44d9-a196-8a309e47e583" providerId="AD" clId="Web-{49CBF64D-1892-B32F-C50A-BC3C79B67930}" dt="2023-10-31T14:37:58.444" v="98"/>
          <ac:spMkLst>
            <pc:docMk/>
            <pc:sldMk cId="667728585" sldId="266"/>
            <ac:spMk id="72" creationId="{95697D25-3D98-4690-9E3D-C65732E5D818}"/>
          </ac:spMkLst>
        </pc:spChg>
        <pc:spChg chg="add">
          <ac:chgData name="CHANDANA MN" userId="S::mchandanabtech20@ced.alliance.edu.in::d70552fc-75e6-44d9-a196-8a309e47e583" providerId="AD" clId="Web-{49CBF64D-1892-B32F-C50A-BC3C79B67930}" dt="2023-10-31T14:37:58.444" v="98"/>
          <ac:spMkLst>
            <pc:docMk/>
            <pc:sldMk cId="667728585" sldId="266"/>
            <ac:spMk id="73" creationId="{56C634FA-4936-4EA7-9BFB-F34843C0F050}"/>
          </ac:spMkLst>
        </pc:spChg>
        <pc:spChg chg="add del">
          <ac:chgData name="CHANDANA MN" userId="S::mchandanabtech20@ced.alliance.edu.in::d70552fc-75e6-44d9-a196-8a309e47e583" providerId="AD" clId="Web-{49CBF64D-1892-B32F-C50A-BC3C79B67930}" dt="2023-10-31T14:37:54.288" v="97"/>
          <ac:spMkLst>
            <pc:docMk/>
            <pc:sldMk cId="667728585" sldId="266"/>
            <ac:spMk id="75" creationId="{CFB03654-F8D1-4066-85B5-5BA57499B18A}"/>
          </ac:spMkLst>
        </pc:spChg>
        <pc:spChg chg="add del">
          <ac:chgData name="CHANDANA MN" userId="S::mchandanabtech20@ced.alliance.edu.in::d70552fc-75e6-44d9-a196-8a309e47e583" providerId="AD" clId="Web-{49CBF64D-1892-B32F-C50A-BC3C79B67930}" dt="2023-10-31T14:37:54.288" v="97"/>
          <ac:spMkLst>
            <pc:docMk/>
            <pc:sldMk cId="667728585" sldId="266"/>
            <ac:spMk id="77" creationId="{7615BC76-014D-4BD0-A843-994E2D759826}"/>
          </ac:spMkLst>
        </pc:spChg>
        <pc:spChg chg="add del">
          <ac:chgData name="CHANDANA MN" userId="S::mchandanabtech20@ced.alliance.edu.in::d70552fc-75e6-44d9-a196-8a309e47e583" providerId="AD" clId="Web-{49CBF64D-1892-B32F-C50A-BC3C79B67930}" dt="2023-10-31T14:37:54.288" v="97"/>
          <ac:spMkLst>
            <pc:docMk/>
            <pc:sldMk cId="667728585" sldId="266"/>
            <ac:spMk id="121" creationId="{B1A3BF1A-EF96-468A-B04F-AFDF6621DEFB}"/>
          </ac:spMkLst>
        </pc:spChg>
        <pc:grpChg chg="add del">
          <ac:chgData name="CHANDANA MN" userId="S::mchandanabtech20@ced.alliance.edu.in::d70552fc-75e6-44d9-a196-8a309e47e583" providerId="AD" clId="Web-{49CBF64D-1892-B32F-C50A-BC3C79B67930}" dt="2023-10-31T14:37:58.444" v="98"/>
          <ac:grpSpMkLst>
            <pc:docMk/>
            <pc:sldMk cId="667728585" sldId="266"/>
            <ac:grpSpMk id="13" creationId="{3389B237-4CAB-4403-A95C-C04D71F4B420}"/>
          </ac:grpSpMkLst>
        </pc:grpChg>
        <pc:grpChg chg="add">
          <ac:chgData name="CHANDANA MN" userId="S::mchandanabtech20@ced.alliance.edu.in::d70552fc-75e6-44d9-a196-8a309e47e583" providerId="AD" clId="Web-{49CBF64D-1892-B32F-C50A-BC3C79B67930}" dt="2023-10-31T14:37:58.444" v="98"/>
          <ac:grpSpMkLst>
            <pc:docMk/>
            <pc:sldMk cId="667728585" sldId="266"/>
            <ac:grpSpMk id="74" creationId="{A9A3B735-54E2-4D95-A245-5BA856818C0F}"/>
          </ac:grpSpMkLst>
        </pc:grpChg>
        <pc:grpChg chg="add del">
          <ac:chgData name="CHANDANA MN" userId="S::mchandanabtech20@ced.alliance.edu.in::d70552fc-75e6-44d9-a196-8a309e47e583" providerId="AD" clId="Web-{49CBF64D-1892-B32F-C50A-BC3C79B67930}" dt="2023-10-31T14:37:54.288" v="97"/>
          <ac:grpSpMkLst>
            <pc:docMk/>
            <pc:sldMk cId="667728585" sldId="266"/>
            <ac:grpSpMk id="79" creationId="{39D2483B-7210-454A-B168-51DA3C1611E3}"/>
          </ac:grpSpMkLst>
        </pc:grpChg>
        <pc:grpChg chg="add del">
          <ac:chgData name="CHANDANA MN" userId="S::mchandanabtech20@ced.alliance.edu.in::d70552fc-75e6-44d9-a196-8a309e47e583" providerId="AD" clId="Web-{49CBF64D-1892-B32F-C50A-BC3C79B67930}" dt="2023-10-31T14:37:54.288" v="97"/>
          <ac:grpSpMkLst>
            <pc:docMk/>
            <pc:sldMk cId="667728585" sldId="266"/>
            <ac:grpSpMk id="123" creationId="{AC1582F5-FF93-46BF-A92F-D4490D6538CB}"/>
          </ac:grpSpMkLst>
        </pc:grpChg>
        <pc:picChg chg="add mod">
          <ac:chgData name="CHANDANA MN" userId="S::mchandanabtech20@ced.alliance.edu.in::d70552fc-75e6-44d9-a196-8a309e47e583" providerId="AD" clId="Web-{49CBF64D-1892-B32F-C50A-BC3C79B67930}" dt="2023-10-31T14:37:58.444" v="98"/>
          <ac:picMkLst>
            <pc:docMk/>
            <pc:sldMk cId="667728585" sldId="266"/>
            <ac:picMk id="4" creationId="{EB47A44D-81AE-E913-5CA3-F3F27C5F7080}"/>
          </ac:picMkLst>
        </pc:picChg>
        <pc:picChg chg="add del">
          <ac:chgData name="CHANDANA MN" userId="S::mchandanabtech20@ced.alliance.edu.in::d70552fc-75e6-44d9-a196-8a309e47e583" providerId="AD" clId="Web-{49CBF64D-1892-B32F-C50A-BC3C79B67930}" dt="2023-10-31T14:37:16.522" v="94"/>
          <ac:picMkLst>
            <pc:docMk/>
            <pc:sldMk cId="667728585" sldId="266"/>
            <ac:picMk id="5" creationId="{8B894746-7C96-8026-8D35-999B360C37EF}"/>
          </ac:picMkLst>
        </pc:picChg>
      </pc:sldChg>
      <pc:sldChg chg="addSp delSp modSp mod setBg">
        <pc:chgData name="CHANDANA MN" userId="S::mchandanabtech20@ced.alliance.edu.in::d70552fc-75e6-44d9-a196-8a309e47e583" providerId="AD" clId="Web-{49CBF64D-1892-B32F-C50A-BC3C79B67930}" dt="2023-10-31T16:12:13.995" v="488"/>
        <pc:sldMkLst>
          <pc:docMk/>
          <pc:sldMk cId="1181846063" sldId="267"/>
        </pc:sldMkLst>
        <pc:spChg chg="mod">
          <ac:chgData name="CHANDANA MN" userId="S::mchandanabtech20@ced.alliance.edu.in::d70552fc-75e6-44d9-a196-8a309e47e583" providerId="AD" clId="Web-{49CBF64D-1892-B32F-C50A-BC3C79B67930}" dt="2023-10-31T13:44:06.916" v="2"/>
          <ac:spMkLst>
            <pc:docMk/>
            <pc:sldMk cId="1181846063" sldId="267"/>
            <ac:spMk id="2" creationId="{9279D394-7E67-2B2C-2405-9D8E18D77B3B}"/>
          </ac:spMkLst>
        </pc:spChg>
        <pc:spChg chg="del mod">
          <ac:chgData name="CHANDANA MN" userId="S::mchandanabtech20@ced.alliance.edu.in::d70552fc-75e6-44d9-a196-8a309e47e583" providerId="AD" clId="Web-{49CBF64D-1892-B32F-C50A-BC3C79B67930}" dt="2023-10-31T13:44:06.916" v="2"/>
          <ac:spMkLst>
            <pc:docMk/>
            <pc:sldMk cId="1181846063" sldId="267"/>
            <ac:spMk id="3" creationId="{F1C23097-E01A-E9AE-251D-F854698D3973}"/>
          </ac:spMkLst>
        </pc:spChg>
        <pc:spChg chg="add del">
          <ac:chgData name="CHANDANA MN" userId="S::mchandanabtech20@ced.alliance.edu.in::d70552fc-75e6-44d9-a196-8a309e47e583" providerId="AD" clId="Web-{49CBF64D-1892-B32F-C50A-BC3C79B67930}" dt="2023-10-31T16:12:13.995" v="488"/>
          <ac:spMkLst>
            <pc:docMk/>
            <pc:sldMk cId="1181846063" sldId="267"/>
            <ac:spMk id="9" creationId="{9FF4A234-29BA-4B70-BFC0-64FBB64F2A7B}"/>
          </ac:spMkLst>
        </pc:spChg>
        <pc:spChg chg="add del">
          <ac:chgData name="CHANDANA MN" userId="S::mchandanabtech20@ced.alliance.edu.in::d70552fc-75e6-44d9-a196-8a309e47e583" providerId="AD" clId="Web-{49CBF64D-1892-B32F-C50A-BC3C79B67930}" dt="2023-10-31T16:12:13.995" v="488"/>
          <ac:spMkLst>
            <pc:docMk/>
            <pc:sldMk cId="1181846063" sldId="267"/>
            <ac:spMk id="11" creationId="{CDA16EB2-8F47-4759-A206-DA4D0FF38EDF}"/>
          </ac:spMkLst>
        </pc:spChg>
        <pc:spChg chg="add">
          <ac:chgData name="CHANDANA MN" userId="S::mchandanabtech20@ced.alliance.edu.in::d70552fc-75e6-44d9-a196-8a309e47e583" providerId="AD" clId="Web-{49CBF64D-1892-B32F-C50A-BC3C79B67930}" dt="2023-10-31T16:12:13.995" v="488"/>
          <ac:spMkLst>
            <pc:docMk/>
            <pc:sldMk cId="1181846063" sldId="267"/>
            <ac:spMk id="16" creationId="{9FF4A234-29BA-4B70-BFC0-64FBB64F2A7B}"/>
          </ac:spMkLst>
        </pc:spChg>
        <pc:spChg chg="add">
          <ac:chgData name="CHANDANA MN" userId="S::mchandanabtech20@ced.alliance.edu.in::d70552fc-75e6-44d9-a196-8a309e47e583" providerId="AD" clId="Web-{49CBF64D-1892-B32F-C50A-BC3C79B67930}" dt="2023-10-31T16:12:13.995" v="488"/>
          <ac:spMkLst>
            <pc:docMk/>
            <pc:sldMk cId="1181846063" sldId="267"/>
            <ac:spMk id="18" creationId="{CDA16EB2-8F47-4759-A206-DA4D0FF38EDF}"/>
          </ac:spMkLst>
        </pc:spChg>
        <pc:graphicFrameChg chg="add mod modGraphic">
          <ac:chgData name="CHANDANA MN" userId="S::mchandanabtech20@ced.alliance.edu.in::d70552fc-75e6-44d9-a196-8a309e47e583" providerId="AD" clId="Web-{49CBF64D-1892-B32F-C50A-BC3C79B67930}" dt="2023-10-31T16:12:13.995" v="488"/>
          <ac:graphicFrameMkLst>
            <pc:docMk/>
            <pc:sldMk cId="1181846063" sldId="267"/>
            <ac:graphicFrameMk id="5" creationId="{8C7B1BAC-AF10-04FD-0EE6-B15C79F52C9B}"/>
          </ac:graphicFrameMkLst>
        </pc:graphicFrameChg>
      </pc:sldChg>
      <pc:sldChg chg="addSp modSp new mod setBg">
        <pc:chgData name="CHANDANA MN" userId="S::mchandanabtech20@ced.alliance.edu.in::d70552fc-75e6-44d9-a196-8a309e47e583" providerId="AD" clId="Web-{49CBF64D-1892-B32F-C50A-BC3C79B67930}" dt="2023-10-31T13:48:53.294" v="33" actId="14100"/>
        <pc:sldMkLst>
          <pc:docMk/>
          <pc:sldMk cId="2433937055" sldId="268"/>
        </pc:sldMkLst>
        <pc:spChg chg="mod">
          <ac:chgData name="CHANDANA MN" userId="S::mchandanabtech20@ced.alliance.edu.in::d70552fc-75e6-44d9-a196-8a309e47e583" providerId="AD" clId="Web-{49CBF64D-1892-B32F-C50A-BC3C79B67930}" dt="2023-10-31T13:47:32.403" v="21"/>
          <ac:spMkLst>
            <pc:docMk/>
            <pc:sldMk cId="2433937055" sldId="268"/>
            <ac:spMk id="2" creationId="{BC4FD8BC-DE54-A268-4471-E99944C0F8B6}"/>
          </ac:spMkLst>
        </pc:spChg>
        <pc:spChg chg="mod">
          <ac:chgData name="CHANDANA MN" userId="S::mchandanabtech20@ced.alliance.edu.in::d70552fc-75e6-44d9-a196-8a309e47e583" providerId="AD" clId="Web-{49CBF64D-1892-B32F-C50A-BC3C79B67930}" dt="2023-10-31T13:48:53.294" v="33" actId="14100"/>
          <ac:spMkLst>
            <pc:docMk/>
            <pc:sldMk cId="2433937055" sldId="268"/>
            <ac:spMk id="3" creationId="{237F5BE3-6E91-2AAE-26CD-5BB68BE5A40B}"/>
          </ac:spMkLst>
        </pc:spChg>
        <pc:spChg chg="add">
          <ac:chgData name="CHANDANA MN" userId="S::mchandanabtech20@ced.alliance.edu.in::d70552fc-75e6-44d9-a196-8a309e47e583" providerId="AD" clId="Web-{49CBF64D-1892-B32F-C50A-BC3C79B67930}" dt="2023-10-31T13:47:32.403" v="21"/>
          <ac:spMkLst>
            <pc:docMk/>
            <pc:sldMk cId="2433937055" sldId="268"/>
            <ac:spMk id="9" creationId="{95697D25-3D98-4690-9E3D-C65732E5D818}"/>
          </ac:spMkLst>
        </pc:spChg>
        <pc:spChg chg="add">
          <ac:chgData name="CHANDANA MN" userId="S::mchandanabtech20@ced.alliance.edu.in::d70552fc-75e6-44d9-a196-8a309e47e583" providerId="AD" clId="Web-{49CBF64D-1892-B32F-C50A-BC3C79B67930}" dt="2023-10-31T13:47:32.403" v="21"/>
          <ac:spMkLst>
            <pc:docMk/>
            <pc:sldMk cId="2433937055" sldId="268"/>
            <ac:spMk id="11" creationId="{56C634FA-4936-4EA7-9BFB-F34843C0F050}"/>
          </ac:spMkLst>
        </pc:spChg>
        <pc:grpChg chg="add">
          <ac:chgData name="CHANDANA MN" userId="S::mchandanabtech20@ced.alliance.edu.in::d70552fc-75e6-44d9-a196-8a309e47e583" providerId="AD" clId="Web-{49CBF64D-1892-B32F-C50A-BC3C79B67930}" dt="2023-10-31T13:47:32.403" v="21"/>
          <ac:grpSpMkLst>
            <pc:docMk/>
            <pc:sldMk cId="2433937055" sldId="268"/>
            <ac:grpSpMk id="13" creationId="{A9A3B735-54E2-4D95-A245-5BA856818C0F}"/>
          </ac:grpSpMkLst>
        </pc:grpChg>
        <pc:picChg chg="add mod">
          <ac:chgData name="CHANDANA MN" userId="S::mchandanabtech20@ced.alliance.edu.in::d70552fc-75e6-44d9-a196-8a309e47e583" providerId="AD" clId="Web-{49CBF64D-1892-B32F-C50A-BC3C79B67930}" dt="2023-10-31T13:48:48.451" v="32" actId="1076"/>
          <ac:picMkLst>
            <pc:docMk/>
            <pc:sldMk cId="2433937055" sldId="268"/>
            <ac:picMk id="4" creationId="{FF0A0D06-3B0E-2F3B-032B-203BDB5EBD07}"/>
          </ac:picMkLst>
        </pc:picChg>
      </pc:sldChg>
      <pc:sldChg chg="modSp new">
        <pc:chgData name="CHANDANA MN" userId="S::mchandanabtech20@ced.alliance.edu.in::d70552fc-75e6-44d9-a196-8a309e47e583" providerId="AD" clId="Web-{49CBF64D-1892-B32F-C50A-BC3C79B67930}" dt="2023-10-31T14:35:12.489" v="91" actId="20577"/>
        <pc:sldMkLst>
          <pc:docMk/>
          <pc:sldMk cId="3854535050" sldId="269"/>
        </pc:sldMkLst>
        <pc:spChg chg="mod">
          <ac:chgData name="CHANDANA MN" userId="S::mchandanabtech20@ced.alliance.edu.in::d70552fc-75e6-44d9-a196-8a309e47e583" providerId="AD" clId="Web-{49CBF64D-1892-B32F-C50A-BC3C79B67930}" dt="2023-10-31T14:31:16.548" v="54" actId="1076"/>
          <ac:spMkLst>
            <pc:docMk/>
            <pc:sldMk cId="3854535050" sldId="269"/>
            <ac:spMk id="2" creationId="{9CC531C6-C09A-F959-E3E1-B21C5B7DFEF1}"/>
          </ac:spMkLst>
        </pc:spChg>
        <pc:spChg chg="mod">
          <ac:chgData name="CHANDANA MN" userId="S::mchandanabtech20@ced.alliance.edu.in::d70552fc-75e6-44d9-a196-8a309e47e583" providerId="AD" clId="Web-{49CBF64D-1892-B32F-C50A-BC3C79B67930}" dt="2023-10-31T14:35:12.489" v="91" actId="20577"/>
          <ac:spMkLst>
            <pc:docMk/>
            <pc:sldMk cId="3854535050" sldId="269"/>
            <ac:spMk id="3" creationId="{02E4A055-A72A-0423-F19B-DAD827EA4E58}"/>
          </ac:spMkLst>
        </pc:spChg>
      </pc:sldChg>
      <pc:sldChg chg="modSp new">
        <pc:chgData name="CHANDANA MN" userId="S::mchandanabtech20@ced.alliance.edu.in::d70552fc-75e6-44d9-a196-8a309e47e583" providerId="AD" clId="Web-{49CBF64D-1892-B32F-C50A-BC3C79B67930}" dt="2023-10-31T14:50:30.252" v="165" actId="20577"/>
        <pc:sldMkLst>
          <pc:docMk/>
          <pc:sldMk cId="2547550692" sldId="270"/>
        </pc:sldMkLst>
        <pc:spChg chg="mod">
          <ac:chgData name="CHANDANA MN" userId="S::mchandanabtech20@ced.alliance.edu.in::d70552fc-75e6-44d9-a196-8a309e47e583" providerId="AD" clId="Web-{49CBF64D-1892-B32F-C50A-BC3C79B67930}" dt="2023-10-31T14:41:22.353" v="115" actId="20577"/>
          <ac:spMkLst>
            <pc:docMk/>
            <pc:sldMk cId="2547550692" sldId="270"/>
            <ac:spMk id="2" creationId="{57127539-83F1-B5E7-FAD1-098E4290F6E6}"/>
          </ac:spMkLst>
        </pc:spChg>
        <pc:spChg chg="mod">
          <ac:chgData name="CHANDANA MN" userId="S::mchandanabtech20@ced.alliance.edu.in::d70552fc-75e6-44d9-a196-8a309e47e583" providerId="AD" clId="Web-{49CBF64D-1892-B32F-C50A-BC3C79B67930}" dt="2023-10-31T14:50:30.252" v="165" actId="20577"/>
          <ac:spMkLst>
            <pc:docMk/>
            <pc:sldMk cId="2547550692" sldId="270"/>
            <ac:spMk id="3" creationId="{E89D9437-A6EC-8A07-DCE7-D6EB690027AC}"/>
          </ac:spMkLst>
        </pc:spChg>
      </pc:sldChg>
      <pc:sldChg chg="addSp delSp modSp new mod setBg">
        <pc:chgData name="CHANDANA MN" userId="S::mchandanabtech20@ced.alliance.edu.in::d70552fc-75e6-44d9-a196-8a309e47e583" providerId="AD" clId="Web-{49CBF64D-1892-B32F-C50A-BC3C79B67930}" dt="2023-10-31T15:01:55.480" v="237" actId="1076"/>
        <pc:sldMkLst>
          <pc:docMk/>
          <pc:sldMk cId="3407271721" sldId="271"/>
        </pc:sldMkLst>
        <pc:spChg chg="mod">
          <ac:chgData name="CHANDANA MN" userId="S::mchandanabtech20@ced.alliance.edu.in::d70552fc-75e6-44d9-a196-8a309e47e583" providerId="AD" clId="Web-{49CBF64D-1892-B32F-C50A-BC3C79B67930}" dt="2023-10-31T15:00:14.041" v="229" actId="1076"/>
          <ac:spMkLst>
            <pc:docMk/>
            <pc:sldMk cId="3407271721" sldId="271"/>
            <ac:spMk id="2" creationId="{B9EE20BE-CE4A-B2F3-7452-592F43DFF0CD}"/>
          </ac:spMkLst>
        </pc:spChg>
        <pc:spChg chg="mod">
          <ac:chgData name="CHANDANA MN" userId="S::mchandanabtech20@ced.alliance.edu.in::d70552fc-75e6-44d9-a196-8a309e47e583" providerId="AD" clId="Web-{49CBF64D-1892-B32F-C50A-BC3C79B67930}" dt="2023-10-31T15:01:55.480" v="237" actId="1076"/>
          <ac:spMkLst>
            <pc:docMk/>
            <pc:sldMk cId="3407271721" sldId="271"/>
            <ac:spMk id="3" creationId="{C06F8EF2-AD3D-E5C9-C9BB-88DE30875A36}"/>
          </ac:spMkLst>
        </pc:spChg>
        <pc:spChg chg="add del">
          <ac:chgData name="CHANDANA MN" userId="S::mchandanabtech20@ced.alliance.edu.in::d70552fc-75e6-44d9-a196-8a309e47e583" providerId="AD" clId="Web-{49CBF64D-1892-B32F-C50A-BC3C79B67930}" dt="2023-10-31T14:57:58.289" v="212"/>
          <ac:spMkLst>
            <pc:docMk/>
            <pc:sldMk cId="3407271721" sldId="271"/>
            <ac:spMk id="9" creationId="{CFB03654-F8D1-4066-85B5-5BA57499B18A}"/>
          </ac:spMkLst>
        </pc:spChg>
        <pc:spChg chg="add del">
          <ac:chgData name="CHANDANA MN" userId="S::mchandanabtech20@ced.alliance.edu.in::d70552fc-75e6-44d9-a196-8a309e47e583" providerId="AD" clId="Web-{49CBF64D-1892-B32F-C50A-BC3C79B67930}" dt="2023-10-31T14:57:58.289" v="212"/>
          <ac:spMkLst>
            <pc:docMk/>
            <pc:sldMk cId="3407271721" sldId="271"/>
            <ac:spMk id="11" creationId="{EF061512-DEB6-4638-9292-91DD254630D0}"/>
          </ac:spMkLst>
        </pc:spChg>
        <pc:spChg chg="add del">
          <ac:chgData name="CHANDANA MN" userId="S::mchandanabtech20@ced.alliance.edu.in::d70552fc-75e6-44d9-a196-8a309e47e583" providerId="AD" clId="Web-{49CBF64D-1892-B32F-C50A-BC3C79B67930}" dt="2023-10-31T14:57:58.289" v="212"/>
          <ac:spMkLst>
            <pc:docMk/>
            <pc:sldMk cId="3407271721" sldId="271"/>
            <ac:spMk id="13" creationId="{7615BC76-014D-4BD0-A843-994E2D759826}"/>
          </ac:spMkLst>
        </pc:spChg>
        <pc:spChg chg="add">
          <ac:chgData name="CHANDANA MN" userId="S::mchandanabtech20@ced.alliance.edu.in::d70552fc-75e6-44d9-a196-8a309e47e583" providerId="AD" clId="Web-{49CBF64D-1892-B32F-C50A-BC3C79B67930}" dt="2023-10-31T14:57:58.289" v="212"/>
          <ac:spMkLst>
            <pc:docMk/>
            <pc:sldMk cId="3407271721" sldId="271"/>
            <ac:spMk id="106" creationId="{95697D25-3D98-4690-9E3D-C65732E5D818}"/>
          </ac:spMkLst>
        </pc:spChg>
        <pc:spChg chg="add">
          <ac:chgData name="CHANDANA MN" userId="S::mchandanabtech20@ced.alliance.edu.in::d70552fc-75e6-44d9-a196-8a309e47e583" providerId="AD" clId="Web-{49CBF64D-1892-B32F-C50A-BC3C79B67930}" dt="2023-10-31T14:57:58.289" v="212"/>
          <ac:spMkLst>
            <pc:docMk/>
            <pc:sldMk cId="3407271721" sldId="271"/>
            <ac:spMk id="108" creationId="{56C634FA-4936-4EA7-9BFB-F34843C0F050}"/>
          </ac:spMkLst>
        </pc:spChg>
        <pc:grpChg chg="add del">
          <ac:chgData name="CHANDANA MN" userId="S::mchandanabtech20@ced.alliance.edu.in::d70552fc-75e6-44d9-a196-8a309e47e583" providerId="AD" clId="Web-{49CBF64D-1892-B32F-C50A-BC3C79B67930}" dt="2023-10-31T14:57:58.289" v="212"/>
          <ac:grpSpMkLst>
            <pc:docMk/>
            <pc:sldMk cId="3407271721" sldId="271"/>
            <ac:grpSpMk id="15" creationId="{86B666D3-7550-4348-AD73-27B831A5E488}"/>
          </ac:grpSpMkLst>
        </pc:grpChg>
        <pc:grpChg chg="add">
          <ac:chgData name="CHANDANA MN" userId="S::mchandanabtech20@ced.alliance.edu.in::d70552fc-75e6-44d9-a196-8a309e47e583" providerId="AD" clId="Web-{49CBF64D-1892-B32F-C50A-BC3C79B67930}" dt="2023-10-31T14:57:58.289" v="212"/>
          <ac:grpSpMkLst>
            <pc:docMk/>
            <pc:sldMk cId="3407271721" sldId="271"/>
            <ac:grpSpMk id="110" creationId="{A9A3B735-54E2-4D95-A245-5BA856818C0F}"/>
          </ac:grpSpMkLst>
        </pc:grpChg>
        <pc:picChg chg="add mod">
          <ac:chgData name="CHANDANA MN" userId="S::mchandanabtech20@ced.alliance.edu.in::d70552fc-75e6-44d9-a196-8a309e47e583" providerId="AD" clId="Web-{49CBF64D-1892-B32F-C50A-BC3C79B67930}" dt="2023-10-31T14:58:31.024" v="218" actId="1076"/>
          <ac:picMkLst>
            <pc:docMk/>
            <pc:sldMk cId="3407271721" sldId="271"/>
            <ac:picMk id="4" creationId="{DCCC56F7-F8C4-44D7-6D43-A3DC38A741FF}"/>
          </ac:picMkLst>
        </pc:picChg>
      </pc:sldChg>
      <pc:sldChg chg="addSp modSp new mod setBg">
        <pc:chgData name="CHANDANA MN" userId="S::mchandanabtech20@ced.alliance.edu.in::d70552fc-75e6-44d9-a196-8a309e47e583" providerId="AD" clId="Web-{49CBF64D-1892-B32F-C50A-BC3C79B67930}" dt="2023-10-31T15:20:33.968" v="346" actId="20577"/>
        <pc:sldMkLst>
          <pc:docMk/>
          <pc:sldMk cId="3062267237" sldId="272"/>
        </pc:sldMkLst>
        <pc:spChg chg="mod">
          <ac:chgData name="CHANDANA MN" userId="S::mchandanabtech20@ced.alliance.edu.in::d70552fc-75e6-44d9-a196-8a309e47e583" providerId="AD" clId="Web-{49CBF64D-1892-B32F-C50A-BC3C79B67930}" dt="2023-10-31T15:18:55.137" v="334"/>
          <ac:spMkLst>
            <pc:docMk/>
            <pc:sldMk cId="3062267237" sldId="272"/>
            <ac:spMk id="2" creationId="{94733907-2457-0E28-9DD7-93EADA647B04}"/>
          </ac:spMkLst>
        </pc:spChg>
        <pc:spChg chg="mod">
          <ac:chgData name="CHANDANA MN" userId="S::mchandanabtech20@ced.alliance.edu.in::d70552fc-75e6-44d9-a196-8a309e47e583" providerId="AD" clId="Web-{49CBF64D-1892-B32F-C50A-BC3C79B67930}" dt="2023-10-31T15:20:33.968" v="346" actId="20577"/>
          <ac:spMkLst>
            <pc:docMk/>
            <pc:sldMk cId="3062267237" sldId="272"/>
            <ac:spMk id="3" creationId="{6E3D0BEE-87B6-C038-95F9-E4BDB075B0FD}"/>
          </ac:spMkLst>
        </pc:spChg>
        <pc:spChg chg="add">
          <ac:chgData name="CHANDANA MN" userId="S::mchandanabtech20@ced.alliance.edu.in::d70552fc-75e6-44d9-a196-8a309e47e583" providerId="AD" clId="Web-{49CBF64D-1892-B32F-C50A-BC3C79B67930}" dt="2023-10-31T15:18:55.137" v="334"/>
          <ac:spMkLst>
            <pc:docMk/>
            <pc:sldMk cId="3062267237" sldId="272"/>
            <ac:spMk id="9" creationId="{CFB03654-F8D1-4066-85B5-5BA57499B18A}"/>
          </ac:spMkLst>
        </pc:spChg>
        <pc:spChg chg="add">
          <ac:chgData name="CHANDANA MN" userId="S::mchandanabtech20@ced.alliance.edu.in::d70552fc-75e6-44d9-a196-8a309e47e583" providerId="AD" clId="Web-{49CBF64D-1892-B32F-C50A-BC3C79B67930}" dt="2023-10-31T15:18:55.137" v="334"/>
          <ac:spMkLst>
            <pc:docMk/>
            <pc:sldMk cId="3062267237" sldId="272"/>
            <ac:spMk id="11" creationId="{EF061512-DEB6-4638-9292-91DD254630D0}"/>
          </ac:spMkLst>
        </pc:spChg>
        <pc:spChg chg="add">
          <ac:chgData name="CHANDANA MN" userId="S::mchandanabtech20@ced.alliance.edu.in::d70552fc-75e6-44d9-a196-8a309e47e583" providerId="AD" clId="Web-{49CBF64D-1892-B32F-C50A-BC3C79B67930}" dt="2023-10-31T15:18:55.137" v="334"/>
          <ac:spMkLst>
            <pc:docMk/>
            <pc:sldMk cId="3062267237" sldId="272"/>
            <ac:spMk id="13" creationId="{7615BC76-014D-4BD0-A843-994E2D759826}"/>
          </ac:spMkLst>
        </pc:spChg>
        <pc:grpChg chg="add">
          <ac:chgData name="CHANDANA MN" userId="S::mchandanabtech20@ced.alliance.edu.in::d70552fc-75e6-44d9-a196-8a309e47e583" providerId="AD" clId="Web-{49CBF64D-1892-B32F-C50A-BC3C79B67930}" dt="2023-10-31T15:18:55.137" v="334"/>
          <ac:grpSpMkLst>
            <pc:docMk/>
            <pc:sldMk cId="3062267237" sldId="272"/>
            <ac:grpSpMk id="15" creationId="{86B666D3-7550-4348-AD73-27B831A5E488}"/>
          </ac:grpSpMkLst>
        </pc:grpChg>
        <pc:picChg chg="add mod">
          <ac:chgData name="CHANDANA MN" userId="S::mchandanabtech20@ced.alliance.edu.in::d70552fc-75e6-44d9-a196-8a309e47e583" providerId="AD" clId="Web-{49CBF64D-1892-B32F-C50A-BC3C79B67930}" dt="2023-10-31T15:19:31.827" v="339" actId="14100"/>
          <ac:picMkLst>
            <pc:docMk/>
            <pc:sldMk cId="3062267237" sldId="272"/>
            <ac:picMk id="4" creationId="{A0DDFEF9-6C97-8758-1C36-C11AFD9A9306}"/>
          </ac:picMkLst>
        </pc:picChg>
      </pc:sldChg>
      <pc:sldChg chg="addSp delSp modSp new mod setBg">
        <pc:chgData name="CHANDANA MN" userId="S::mchandanabtech20@ced.alliance.edu.in::d70552fc-75e6-44d9-a196-8a309e47e583" providerId="AD" clId="Web-{49CBF64D-1892-B32F-C50A-BC3C79B67930}" dt="2023-10-31T15:16:09.822" v="301" actId="1076"/>
        <pc:sldMkLst>
          <pc:docMk/>
          <pc:sldMk cId="2894771538" sldId="273"/>
        </pc:sldMkLst>
        <pc:spChg chg="mod">
          <ac:chgData name="CHANDANA MN" userId="S::mchandanabtech20@ced.alliance.edu.in::d70552fc-75e6-44d9-a196-8a309e47e583" providerId="AD" clId="Web-{49CBF64D-1892-B32F-C50A-BC3C79B67930}" dt="2023-10-31T15:12:07.444" v="272"/>
          <ac:spMkLst>
            <pc:docMk/>
            <pc:sldMk cId="2894771538" sldId="273"/>
            <ac:spMk id="2" creationId="{2501E0CB-9BF2-1B62-657A-DE5221EC53B8}"/>
          </ac:spMkLst>
        </pc:spChg>
        <pc:spChg chg="add del mod">
          <ac:chgData name="CHANDANA MN" userId="S::mchandanabtech20@ced.alliance.edu.in::d70552fc-75e6-44d9-a196-8a309e47e583" providerId="AD" clId="Web-{49CBF64D-1892-B32F-C50A-BC3C79B67930}" dt="2023-10-31T15:15:27.650" v="298" actId="14100"/>
          <ac:spMkLst>
            <pc:docMk/>
            <pc:sldMk cId="2894771538" sldId="273"/>
            <ac:spMk id="3" creationId="{93CBD91C-8CE1-A1A2-292C-20FC8CCBB57C}"/>
          </ac:spMkLst>
        </pc:spChg>
        <pc:spChg chg="add del">
          <ac:chgData name="CHANDANA MN" userId="S::mchandanabtech20@ced.alliance.edu.in::d70552fc-75e6-44d9-a196-8a309e47e583" providerId="AD" clId="Web-{49CBF64D-1892-B32F-C50A-BC3C79B67930}" dt="2023-10-31T15:11:48.116" v="271"/>
          <ac:spMkLst>
            <pc:docMk/>
            <pc:sldMk cId="2894771538" sldId="273"/>
            <ac:spMk id="9" creationId="{4080BC15-6F3E-4EDC-BB73-20706F743138}"/>
          </ac:spMkLst>
        </pc:spChg>
        <pc:spChg chg="add">
          <ac:chgData name="CHANDANA MN" userId="S::mchandanabtech20@ced.alliance.edu.in::d70552fc-75e6-44d9-a196-8a309e47e583" providerId="AD" clId="Web-{49CBF64D-1892-B32F-C50A-BC3C79B67930}" dt="2023-10-31T15:12:07.444" v="272"/>
          <ac:spMkLst>
            <pc:docMk/>
            <pc:sldMk cId="2894771538" sldId="273"/>
            <ac:spMk id="10" creationId="{95697D25-3D98-4690-9E3D-C65732E5D818}"/>
          </ac:spMkLst>
        </pc:spChg>
        <pc:spChg chg="add del">
          <ac:chgData name="CHANDANA MN" userId="S::mchandanabtech20@ced.alliance.edu.in::d70552fc-75e6-44d9-a196-8a309e47e583" providerId="AD" clId="Web-{49CBF64D-1892-B32F-C50A-BC3C79B67930}" dt="2023-10-31T15:11:48.116" v="271"/>
          <ac:spMkLst>
            <pc:docMk/>
            <pc:sldMk cId="2894771538" sldId="273"/>
            <ac:spMk id="11" creationId="{E4E336B8-243A-49D9-9876-4BF3A08D3A8A}"/>
          </ac:spMkLst>
        </pc:spChg>
        <pc:spChg chg="add">
          <ac:chgData name="CHANDANA MN" userId="S::mchandanabtech20@ced.alliance.edu.in::d70552fc-75e6-44d9-a196-8a309e47e583" providerId="AD" clId="Web-{49CBF64D-1892-B32F-C50A-BC3C79B67930}" dt="2023-10-31T15:12:07.444" v="272"/>
          <ac:spMkLst>
            <pc:docMk/>
            <pc:sldMk cId="2894771538" sldId="273"/>
            <ac:spMk id="12" creationId="{56C634FA-4936-4EA7-9BFB-F34843C0F050}"/>
          </ac:spMkLst>
        </pc:spChg>
        <pc:spChg chg="add del">
          <ac:chgData name="CHANDANA MN" userId="S::mchandanabtech20@ced.alliance.edu.in::d70552fc-75e6-44d9-a196-8a309e47e583" providerId="AD" clId="Web-{49CBF64D-1892-B32F-C50A-BC3C79B67930}" dt="2023-10-31T15:11:48.116" v="271"/>
          <ac:spMkLst>
            <pc:docMk/>
            <pc:sldMk cId="2894771538" sldId="273"/>
            <ac:spMk id="13" creationId="{05F36030-F60E-436E-81FE-74DD0776DB7F}"/>
          </ac:spMkLst>
        </pc:spChg>
        <pc:spChg chg="add del">
          <ac:chgData name="CHANDANA MN" userId="S::mchandanabtech20@ced.alliance.edu.in::d70552fc-75e6-44d9-a196-8a309e47e583" providerId="AD" clId="Web-{49CBF64D-1892-B32F-C50A-BC3C79B67930}" dt="2023-10-31T15:11:48.116" v="271"/>
          <ac:spMkLst>
            <pc:docMk/>
            <pc:sldMk cId="2894771538" sldId="273"/>
            <ac:spMk id="15" creationId="{800D5F55-AC8B-4C26-ABB0-D8D609EC4643}"/>
          </ac:spMkLst>
        </pc:spChg>
        <pc:spChg chg="add del">
          <ac:chgData name="CHANDANA MN" userId="S::mchandanabtech20@ced.alliance.edu.in::d70552fc-75e6-44d9-a196-8a309e47e583" providerId="AD" clId="Web-{49CBF64D-1892-B32F-C50A-BC3C79B67930}" dt="2023-10-31T15:11:48.116" v="271"/>
          <ac:spMkLst>
            <pc:docMk/>
            <pc:sldMk cId="2894771538" sldId="273"/>
            <ac:spMk id="17" creationId="{2DF0B83D-C899-44CA-9B54-A9C57E8EB386}"/>
          </ac:spMkLst>
        </pc:spChg>
        <pc:spChg chg="add del">
          <ac:chgData name="CHANDANA MN" userId="S::mchandanabtech20@ced.alliance.edu.in::d70552fc-75e6-44d9-a196-8a309e47e583" providerId="AD" clId="Web-{49CBF64D-1892-B32F-C50A-BC3C79B67930}" dt="2023-10-31T15:11:48.116" v="271"/>
          <ac:spMkLst>
            <pc:docMk/>
            <pc:sldMk cId="2894771538" sldId="273"/>
            <ac:spMk id="19" creationId="{E16B2E5A-8EC8-4C56-AB77-380486FDF026}"/>
          </ac:spMkLst>
        </pc:spChg>
        <pc:spChg chg="add del">
          <ac:chgData name="CHANDANA MN" userId="S::mchandanabtech20@ced.alliance.edu.in::d70552fc-75e6-44d9-a196-8a309e47e583" providerId="AD" clId="Web-{49CBF64D-1892-B32F-C50A-BC3C79B67930}" dt="2023-10-31T15:11:48.116" v="271"/>
          <ac:spMkLst>
            <pc:docMk/>
            <pc:sldMk cId="2894771538" sldId="273"/>
            <ac:spMk id="21" creationId="{C87A69CB-2620-4628-9781-88BD40636FCA}"/>
          </ac:spMkLst>
        </pc:spChg>
        <pc:spChg chg="add del">
          <ac:chgData name="CHANDANA MN" userId="S::mchandanabtech20@ced.alliance.edu.in::d70552fc-75e6-44d9-a196-8a309e47e583" providerId="AD" clId="Web-{49CBF64D-1892-B32F-C50A-BC3C79B67930}" dt="2023-10-31T15:11:48.116" v="271"/>
          <ac:spMkLst>
            <pc:docMk/>
            <pc:sldMk cId="2894771538" sldId="273"/>
            <ac:spMk id="23" creationId="{CABAB4BD-890F-4563-A5CA-536788B1E972}"/>
          </ac:spMkLst>
        </pc:spChg>
        <pc:spChg chg="add del">
          <ac:chgData name="CHANDANA MN" userId="S::mchandanabtech20@ced.alliance.edu.in::d70552fc-75e6-44d9-a196-8a309e47e583" providerId="AD" clId="Web-{49CBF64D-1892-B32F-C50A-BC3C79B67930}" dt="2023-10-31T15:11:48.116" v="271"/>
          <ac:spMkLst>
            <pc:docMk/>
            <pc:sldMk cId="2894771538" sldId="273"/>
            <ac:spMk id="25" creationId="{24690199-C217-4DCB-9B31-1A45649B0BDA}"/>
          </ac:spMkLst>
        </pc:spChg>
        <pc:spChg chg="add del">
          <ac:chgData name="CHANDANA MN" userId="S::mchandanabtech20@ced.alliance.edu.in::d70552fc-75e6-44d9-a196-8a309e47e583" providerId="AD" clId="Web-{49CBF64D-1892-B32F-C50A-BC3C79B67930}" dt="2023-10-31T15:11:48.116" v="271"/>
          <ac:spMkLst>
            <pc:docMk/>
            <pc:sldMk cId="2894771538" sldId="273"/>
            <ac:spMk id="27" creationId="{77F70717-3071-4962-8A7C-F9A58151CF98}"/>
          </ac:spMkLst>
        </pc:spChg>
        <pc:spChg chg="add del">
          <ac:chgData name="CHANDANA MN" userId="S::mchandanabtech20@ced.alliance.edu.in::d70552fc-75e6-44d9-a196-8a309e47e583" providerId="AD" clId="Web-{49CBF64D-1892-B32F-C50A-BC3C79B67930}" dt="2023-10-31T15:11:48.116" v="271"/>
          <ac:spMkLst>
            <pc:docMk/>
            <pc:sldMk cId="2894771538" sldId="273"/>
            <ac:spMk id="29" creationId="{9E870E95-FCD6-4158-861A-5CEC896F525D}"/>
          </ac:spMkLst>
        </pc:spChg>
        <pc:spChg chg="add del">
          <ac:chgData name="CHANDANA MN" userId="S::mchandanabtech20@ced.alliance.edu.in::d70552fc-75e6-44d9-a196-8a309e47e583" providerId="AD" clId="Web-{49CBF64D-1892-B32F-C50A-BC3C79B67930}" dt="2023-10-31T15:11:48.116" v="271"/>
          <ac:spMkLst>
            <pc:docMk/>
            <pc:sldMk cId="2894771538" sldId="273"/>
            <ac:spMk id="31" creationId="{6E01758F-8AEC-4155-B791-2A8CB8A48200}"/>
          </ac:spMkLst>
        </pc:spChg>
        <pc:spChg chg="add del">
          <ac:chgData name="CHANDANA MN" userId="S::mchandanabtech20@ced.alliance.edu.in::d70552fc-75e6-44d9-a196-8a309e47e583" providerId="AD" clId="Web-{49CBF64D-1892-B32F-C50A-BC3C79B67930}" dt="2023-10-31T15:11:48.116" v="271"/>
          <ac:spMkLst>
            <pc:docMk/>
            <pc:sldMk cId="2894771538" sldId="273"/>
            <ac:spMk id="33" creationId="{8379C6B3-49BE-4333-B322-AF02BBB41C1E}"/>
          </ac:spMkLst>
        </pc:spChg>
        <pc:spChg chg="add del">
          <ac:chgData name="CHANDANA MN" userId="S::mchandanabtech20@ced.alliance.edu.in::d70552fc-75e6-44d9-a196-8a309e47e583" providerId="AD" clId="Web-{49CBF64D-1892-B32F-C50A-BC3C79B67930}" dt="2023-10-31T15:11:48.116" v="271"/>
          <ac:spMkLst>
            <pc:docMk/>
            <pc:sldMk cId="2894771538" sldId="273"/>
            <ac:spMk id="35" creationId="{6D7188E6-F4DA-4486-938D-F45FE01A2631}"/>
          </ac:spMkLst>
        </pc:spChg>
        <pc:spChg chg="add del">
          <ac:chgData name="CHANDANA MN" userId="S::mchandanabtech20@ced.alliance.edu.in::d70552fc-75e6-44d9-a196-8a309e47e583" providerId="AD" clId="Web-{49CBF64D-1892-B32F-C50A-BC3C79B67930}" dt="2023-10-31T15:11:48.116" v="271"/>
          <ac:spMkLst>
            <pc:docMk/>
            <pc:sldMk cId="2894771538" sldId="273"/>
            <ac:spMk id="37" creationId="{CD22207C-B504-40B2-A1EB-2DC9B81625A7}"/>
          </ac:spMkLst>
        </pc:spChg>
        <pc:spChg chg="add del">
          <ac:chgData name="CHANDANA MN" userId="S::mchandanabtech20@ced.alliance.edu.in::d70552fc-75e6-44d9-a196-8a309e47e583" providerId="AD" clId="Web-{49CBF64D-1892-B32F-C50A-BC3C79B67930}" dt="2023-10-31T15:11:48.116" v="271"/>
          <ac:spMkLst>
            <pc:docMk/>
            <pc:sldMk cId="2894771538" sldId="273"/>
            <ac:spMk id="39" creationId="{0FBC38BC-DE18-4960-A9D4-F24C6F60C017}"/>
          </ac:spMkLst>
        </pc:spChg>
        <pc:spChg chg="add del">
          <ac:chgData name="CHANDANA MN" userId="S::mchandanabtech20@ced.alliance.edu.in::d70552fc-75e6-44d9-a196-8a309e47e583" providerId="AD" clId="Web-{49CBF64D-1892-B32F-C50A-BC3C79B67930}" dt="2023-10-31T15:11:48.116" v="271"/>
          <ac:spMkLst>
            <pc:docMk/>
            <pc:sldMk cId="2894771538" sldId="273"/>
            <ac:spMk id="41" creationId="{BC872037-D6F5-4CE7-A090-32A977A79F34}"/>
          </ac:spMkLst>
        </pc:spChg>
        <pc:spChg chg="add del">
          <ac:chgData name="CHANDANA MN" userId="S::mchandanabtech20@ced.alliance.edu.in::d70552fc-75e6-44d9-a196-8a309e47e583" providerId="AD" clId="Web-{49CBF64D-1892-B32F-C50A-BC3C79B67930}" dt="2023-10-31T15:11:48.116" v="271"/>
          <ac:spMkLst>
            <pc:docMk/>
            <pc:sldMk cId="2894771538" sldId="273"/>
            <ac:spMk id="43" creationId="{D3C4B45C-266A-45BF-98FA-CA5409C46209}"/>
          </ac:spMkLst>
        </pc:spChg>
        <pc:spChg chg="add del">
          <ac:chgData name="CHANDANA MN" userId="S::mchandanabtech20@ced.alliance.edu.in::d70552fc-75e6-44d9-a196-8a309e47e583" providerId="AD" clId="Web-{49CBF64D-1892-B32F-C50A-BC3C79B67930}" dt="2023-10-31T15:11:48.116" v="271"/>
          <ac:spMkLst>
            <pc:docMk/>
            <pc:sldMk cId="2894771538" sldId="273"/>
            <ac:spMk id="45" creationId="{76909582-A285-4EA4-AE72-9DBF0D5659D3}"/>
          </ac:spMkLst>
        </pc:spChg>
        <pc:spChg chg="add del">
          <ac:chgData name="CHANDANA MN" userId="S::mchandanabtech20@ced.alliance.edu.in::d70552fc-75e6-44d9-a196-8a309e47e583" providerId="AD" clId="Web-{49CBF64D-1892-B32F-C50A-BC3C79B67930}" dt="2023-10-31T15:11:48.116" v="271"/>
          <ac:spMkLst>
            <pc:docMk/>
            <pc:sldMk cId="2894771538" sldId="273"/>
            <ac:spMk id="47" creationId="{A620CFBF-D373-4BA6-BE41-62B50B94578C}"/>
          </ac:spMkLst>
        </pc:spChg>
        <pc:spChg chg="add del">
          <ac:chgData name="CHANDANA MN" userId="S::mchandanabtech20@ced.alliance.edu.in::d70552fc-75e6-44d9-a196-8a309e47e583" providerId="AD" clId="Web-{49CBF64D-1892-B32F-C50A-BC3C79B67930}" dt="2023-10-31T15:11:48.116" v="271"/>
          <ac:spMkLst>
            <pc:docMk/>
            <pc:sldMk cId="2894771538" sldId="273"/>
            <ac:spMk id="49" creationId="{700BC7B2-0C3D-459F-92C1-3605AA3F092D}"/>
          </ac:spMkLst>
        </pc:spChg>
        <pc:spChg chg="add del">
          <ac:chgData name="CHANDANA MN" userId="S::mchandanabtech20@ced.alliance.edu.in::d70552fc-75e6-44d9-a196-8a309e47e583" providerId="AD" clId="Web-{49CBF64D-1892-B32F-C50A-BC3C79B67930}" dt="2023-10-31T15:11:48.116" v="271"/>
          <ac:spMkLst>
            <pc:docMk/>
            <pc:sldMk cId="2894771538" sldId="273"/>
            <ac:spMk id="51" creationId="{24F4B005-B785-4A57-9E5A-82D85F00DA39}"/>
          </ac:spMkLst>
        </pc:spChg>
        <pc:spChg chg="add del">
          <ac:chgData name="CHANDANA MN" userId="S::mchandanabtech20@ced.alliance.edu.in::d70552fc-75e6-44d9-a196-8a309e47e583" providerId="AD" clId="Web-{49CBF64D-1892-B32F-C50A-BC3C79B67930}" dt="2023-10-31T15:11:48.116" v="271"/>
          <ac:spMkLst>
            <pc:docMk/>
            <pc:sldMk cId="2894771538" sldId="273"/>
            <ac:spMk id="53" creationId="{196ED9B6-969E-4AC4-ACD0-95A421BAB391}"/>
          </ac:spMkLst>
        </pc:spChg>
        <pc:spChg chg="add del">
          <ac:chgData name="CHANDANA MN" userId="S::mchandanabtech20@ced.alliance.edu.in::d70552fc-75e6-44d9-a196-8a309e47e583" providerId="AD" clId="Web-{49CBF64D-1892-B32F-C50A-BC3C79B67930}" dt="2023-10-31T15:11:48.116" v="271"/>
          <ac:spMkLst>
            <pc:docMk/>
            <pc:sldMk cId="2894771538" sldId="273"/>
            <ac:spMk id="55" creationId="{E317ADBB-3E4F-42D2-B7F2-A15924AD500C}"/>
          </ac:spMkLst>
        </pc:spChg>
        <pc:spChg chg="add del">
          <ac:chgData name="CHANDANA MN" userId="S::mchandanabtech20@ced.alliance.edu.in::d70552fc-75e6-44d9-a196-8a309e47e583" providerId="AD" clId="Web-{49CBF64D-1892-B32F-C50A-BC3C79B67930}" dt="2023-10-31T15:11:48.116" v="271"/>
          <ac:spMkLst>
            <pc:docMk/>
            <pc:sldMk cId="2894771538" sldId="273"/>
            <ac:spMk id="57" creationId="{2E9B2055-E384-472D-91D3-74775CDA167C}"/>
          </ac:spMkLst>
        </pc:spChg>
        <pc:spChg chg="add del">
          <ac:chgData name="CHANDANA MN" userId="S::mchandanabtech20@ced.alliance.edu.in::d70552fc-75e6-44d9-a196-8a309e47e583" providerId="AD" clId="Web-{49CBF64D-1892-B32F-C50A-BC3C79B67930}" dt="2023-10-31T15:11:48.116" v="271"/>
          <ac:spMkLst>
            <pc:docMk/>
            <pc:sldMk cId="2894771538" sldId="273"/>
            <ac:spMk id="59" creationId="{1F8EFF99-76BF-4F9B-ADAA-B8D310153B74}"/>
          </ac:spMkLst>
        </pc:spChg>
        <pc:spChg chg="add del">
          <ac:chgData name="CHANDANA MN" userId="S::mchandanabtech20@ced.alliance.edu.in::d70552fc-75e6-44d9-a196-8a309e47e583" providerId="AD" clId="Web-{49CBF64D-1892-B32F-C50A-BC3C79B67930}" dt="2023-10-31T15:11:48.116" v="271"/>
          <ac:spMkLst>
            <pc:docMk/>
            <pc:sldMk cId="2894771538" sldId="273"/>
            <ac:spMk id="61" creationId="{626F1B89-B88E-4CE3-90BF-3704BAF48824}"/>
          </ac:spMkLst>
        </pc:spChg>
        <pc:spChg chg="add del">
          <ac:chgData name="CHANDANA MN" userId="S::mchandanabtech20@ced.alliance.edu.in::d70552fc-75e6-44d9-a196-8a309e47e583" providerId="AD" clId="Web-{49CBF64D-1892-B32F-C50A-BC3C79B67930}" dt="2023-10-31T15:11:48.116" v="271"/>
          <ac:spMkLst>
            <pc:docMk/>
            <pc:sldMk cId="2894771538" sldId="273"/>
            <ac:spMk id="63" creationId="{C72C1CB8-8213-4EE7-AFFF-B0A74E7A74CA}"/>
          </ac:spMkLst>
        </pc:spChg>
        <pc:spChg chg="add del">
          <ac:chgData name="CHANDANA MN" userId="S::mchandanabtech20@ced.alliance.edu.in::d70552fc-75e6-44d9-a196-8a309e47e583" providerId="AD" clId="Web-{49CBF64D-1892-B32F-C50A-BC3C79B67930}" dt="2023-10-31T15:11:48.116" v="271"/>
          <ac:spMkLst>
            <pc:docMk/>
            <pc:sldMk cId="2894771538" sldId="273"/>
            <ac:spMk id="65" creationId="{2FF32C41-49E2-459E-9AC4-64269039B12A}"/>
          </ac:spMkLst>
        </pc:spChg>
        <pc:spChg chg="add del">
          <ac:chgData name="CHANDANA MN" userId="S::mchandanabtech20@ced.alliance.edu.in::d70552fc-75e6-44d9-a196-8a309e47e583" providerId="AD" clId="Web-{49CBF64D-1892-B32F-C50A-BC3C79B67930}" dt="2023-10-31T15:11:48.116" v="271"/>
          <ac:spMkLst>
            <pc:docMk/>
            <pc:sldMk cId="2894771538" sldId="273"/>
            <ac:spMk id="67" creationId="{06B5D5F0-EA51-440D-81A0-FE60CCFBA9C1}"/>
          </ac:spMkLst>
        </pc:spChg>
        <pc:spChg chg="add del">
          <ac:chgData name="CHANDANA MN" userId="S::mchandanabtech20@ced.alliance.edu.in::d70552fc-75e6-44d9-a196-8a309e47e583" providerId="AD" clId="Web-{49CBF64D-1892-B32F-C50A-BC3C79B67930}" dt="2023-10-31T15:11:48.116" v="271"/>
          <ac:spMkLst>
            <pc:docMk/>
            <pc:sldMk cId="2894771538" sldId="273"/>
            <ac:spMk id="69" creationId="{B7CA6C2F-61C2-486F-B691-E8EB4BA27618}"/>
          </ac:spMkLst>
        </pc:spChg>
        <pc:spChg chg="add del">
          <ac:chgData name="CHANDANA MN" userId="S::mchandanabtech20@ced.alliance.edu.in::d70552fc-75e6-44d9-a196-8a309e47e583" providerId="AD" clId="Web-{49CBF64D-1892-B32F-C50A-BC3C79B67930}" dt="2023-10-31T15:11:48.116" v="271"/>
          <ac:spMkLst>
            <pc:docMk/>
            <pc:sldMk cId="2894771538" sldId="273"/>
            <ac:spMk id="71" creationId="{A6727626-8944-4EB7-B327-B696FE484D24}"/>
          </ac:spMkLst>
        </pc:spChg>
        <pc:spChg chg="add del">
          <ac:chgData name="CHANDANA MN" userId="S::mchandanabtech20@ced.alliance.edu.in::d70552fc-75e6-44d9-a196-8a309e47e583" providerId="AD" clId="Web-{49CBF64D-1892-B32F-C50A-BC3C79B67930}" dt="2023-10-31T15:11:48.116" v="271"/>
          <ac:spMkLst>
            <pc:docMk/>
            <pc:sldMk cId="2894771538" sldId="273"/>
            <ac:spMk id="73" creationId="{CFBBE0E2-8BDF-4B26-BEBC-DB799B8F6B44}"/>
          </ac:spMkLst>
        </pc:spChg>
        <pc:spChg chg="add del">
          <ac:chgData name="CHANDANA MN" userId="S::mchandanabtech20@ced.alliance.edu.in::d70552fc-75e6-44d9-a196-8a309e47e583" providerId="AD" clId="Web-{49CBF64D-1892-B32F-C50A-BC3C79B67930}" dt="2023-10-31T15:11:48.116" v="271"/>
          <ac:spMkLst>
            <pc:docMk/>
            <pc:sldMk cId="2894771538" sldId="273"/>
            <ac:spMk id="75" creationId="{8EB99B25-2662-42DE-8F5D-E0F6F28C859A}"/>
          </ac:spMkLst>
        </pc:spChg>
        <pc:spChg chg="add del">
          <ac:chgData name="CHANDANA MN" userId="S::mchandanabtech20@ced.alliance.edu.in::d70552fc-75e6-44d9-a196-8a309e47e583" providerId="AD" clId="Web-{49CBF64D-1892-B32F-C50A-BC3C79B67930}" dt="2023-10-31T15:11:48.116" v="271"/>
          <ac:spMkLst>
            <pc:docMk/>
            <pc:sldMk cId="2894771538" sldId="273"/>
            <ac:spMk id="77" creationId="{496BF3B0-761A-4454-BE3C-86B4675DC037}"/>
          </ac:spMkLst>
        </pc:spChg>
        <pc:spChg chg="add del">
          <ac:chgData name="CHANDANA MN" userId="S::mchandanabtech20@ced.alliance.edu.in::d70552fc-75e6-44d9-a196-8a309e47e583" providerId="AD" clId="Web-{49CBF64D-1892-B32F-C50A-BC3C79B67930}" dt="2023-10-31T15:11:48.116" v="271"/>
          <ac:spMkLst>
            <pc:docMk/>
            <pc:sldMk cId="2894771538" sldId="273"/>
            <ac:spMk id="79" creationId="{B519F0F1-B284-44D5-91E9-5018219AFF78}"/>
          </ac:spMkLst>
        </pc:spChg>
        <pc:spChg chg="add del">
          <ac:chgData name="CHANDANA MN" userId="S::mchandanabtech20@ced.alliance.edu.in::d70552fc-75e6-44d9-a196-8a309e47e583" providerId="AD" clId="Web-{49CBF64D-1892-B32F-C50A-BC3C79B67930}" dt="2023-10-31T15:11:48.116" v="271"/>
          <ac:spMkLst>
            <pc:docMk/>
            <pc:sldMk cId="2894771538" sldId="273"/>
            <ac:spMk id="81" creationId="{0ED49C08-BE23-43F9-A421-6CD45C78082D}"/>
          </ac:spMkLst>
        </pc:spChg>
        <pc:spChg chg="add del">
          <ac:chgData name="CHANDANA MN" userId="S::mchandanabtech20@ced.alliance.edu.in::d70552fc-75e6-44d9-a196-8a309e47e583" providerId="AD" clId="Web-{49CBF64D-1892-B32F-C50A-BC3C79B67930}" dt="2023-10-31T15:11:48.116" v="271"/>
          <ac:spMkLst>
            <pc:docMk/>
            <pc:sldMk cId="2894771538" sldId="273"/>
            <ac:spMk id="83" creationId="{92F171FA-0CB2-4F4C-A2F3-1B7B6B0289BD}"/>
          </ac:spMkLst>
        </pc:spChg>
        <pc:spChg chg="add del">
          <ac:chgData name="CHANDANA MN" userId="S::mchandanabtech20@ced.alliance.edu.in::d70552fc-75e6-44d9-a196-8a309e47e583" providerId="AD" clId="Web-{49CBF64D-1892-B32F-C50A-BC3C79B67930}" dt="2023-10-31T15:11:48.116" v="271"/>
          <ac:spMkLst>
            <pc:docMk/>
            <pc:sldMk cId="2894771538" sldId="273"/>
            <ac:spMk id="85" creationId="{A0073675-5E26-428E-A2F7-2A952D31454B}"/>
          </ac:spMkLst>
        </pc:spChg>
        <pc:spChg chg="add del">
          <ac:chgData name="CHANDANA MN" userId="S::mchandanabtech20@ced.alliance.edu.in::d70552fc-75e6-44d9-a196-8a309e47e583" providerId="AD" clId="Web-{49CBF64D-1892-B32F-C50A-BC3C79B67930}" dt="2023-10-31T15:11:48.116" v="271"/>
          <ac:spMkLst>
            <pc:docMk/>
            <pc:sldMk cId="2894771538" sldId="273"/>
            <ac:spMk id="87" creationId="{D8C4C7E6-114C-4D16-9FC6-1260653C2375}"/>
          </ac:spMkLst>
        </pc:spChg>
        <pc:spChg chg="add del">
          <ac:chgData name="CHANDANA MN" userId="S::mchandanabtech20@ced.alliance.edu.in::d70552fc-75e6-44d9-a196-8a309e47e583" providerId="AD" clId="Web-{49CBF64D-1892-B32F-C50A-BC3C79B67930}" dt="2023-10-31T15:11:48.116" v="271"/>
          <ac:spMkLst>
            <pc:docMk/>
            <pc:sldMk cId="2894771538" sldId="273"/>
            <ac:spMk id="89" creationId="{5FB2CD0B-BF87-4FEC-B6B6-0DA50B9314A2}"/>
          </ac:spMkLst>
        </pc:spChg>
        <pc:spChg chg="add del">
          <ac:chgData name="CHANDANA MN" userId="S::mchandanabtech20@ced.alliance.edu.in::d70552fc-75e6-44d9-a196-8a309e47e583" providerId="AD" clId="Web-{49CBF64D-1892-B32F-C50A-BC3C79B67930}" dt="2023-10-31T15:11:48.116" v="271"/>
          <ac:spMkLst>
            <pc:docMk/>
            <pc:sldMk cId="2894771538" sldId="273"/>
            <ac:spMk id="91" creationId="{D12EC8B9-DE60-44BC-9911-A9CD8EF50666}"/>
          </ac:spMkLst>
        </pc:spChg>
        <pc:spChg chg="add del">
          <ac:chgData name="CHANDANA MN" userId="S::mchandanabtech20@ced.alliance.edu.in::d70552fc-75e6-44d9-a196-8a309e47e583" providerId="AD" clId="Web-{49CBF64D-1892-B32F-C50A-BC3C79B67930}" dt="2023-10-31T15:11:48.116" v="271"/>
          <ac:spMkLst>
            <pc:docMk/>
            <pc:sldMk cId="2894771538" sldId="273"/>
            <ac:spMk id="93" creationId="{9B0D6CF6-D17B-4DC7-828A-773636910C92}"/>
          </ac:spMkLst>
        </pc:spChg>
        <pc:spChg chg="add del">
          <ac:chgData name="CHANDANA MN" userId="S::mchandanabtech20@ced.alliance.edu.in::d70552fc-75e6-44d9-a196-8a309e47e583" providerId="AD" clId="Web-{49CBF64D-1892-B32F-C50A-BC3C79B67930}" dt="2023-10-31T15:11:48.116" v="271"/>
          <ac:spMkLst>
            <pc:docMk/>
            <pc:sldMk cId="2894771538" sldId="273"/>
            <ac:spMk id="95" creationId="{8C6933FD-FAB6-403B-9CD4-EF0E06CF799C}"/>
          </ac:spMkLst>
        </pc:spChg>
        <pc:spChg chg="add del">
          <ac:chgData name="CHANDANA MN" userId="S::mchandanabtech20@ced.alliance.edu.in::d70552fc-75e6-44d9-a196-8a309e47e583" providerId="AD" clId="Web-{49CBF64D-1892-B32F-C50A-BC3C79B67930}" dt="2023-10-31T15:11:48.116" v="271"/>
          <ac:spMkLst>
            <pc:docMk/>
            <pc:sldMk cId="2894771538" sldId="273"/>
            <ac:spMk id="97" creationId="{5C2A4452-6B00-411C-80AB-29AE135B4550}"/>
          </ac:spMkLst>
        </pc:spChg>
        <pc:spChg chg="add del">
          <ac:chgData name="CHANDANA MN" userId="S::mchandanabtech20@ced.alliance.edu.in::d70552fc-75e6-44d9-a196-8a309e47e583" providerId="AD" clId="Web-{49CBF64D-1892-B32F-C50A-BC3C79B67930}" dt="2023-10-31T15:11:48.116" v="271"/>
          <ac:spMkLst>
            <pc:docMk/>
            <pc:sldMk cId="2894771538" sldId="273"/>
            <ac:spMk id="99" creationId="{3F4D3F48-1D65-45EB-91E2-BEFFB2440C97}"/>
          </ac:spMkLst>
        </pc:spChg>
        <pc:spChg chg="add del">
          <ac:chgData name="CHANDANA MN" userId="S::mchandanabtech20@ced.alliance.edu.in::d70552fc-75e6-44d9-a196-8a309e47e583" providerId="AD" clId="Web-{49CBF64D-1892-B32F-C50A-BC3C79B67930}" dt="2023-10-31T15:11:48.116" v="271"/>
          <ac:spMkLst>
            <pc:docMk/>
            <pc:sldMk cId="2894771538" sldId="273"/>
            <ac:spMk id="101" creationId="{F5A66334-17A8-4594-AB17-4C33A955B27D}"/>
          </ac:spMkLst>
        </pc:spChg>
        <pc:spChg chg="add del">
          <ac:chgData name="CHANDANA MN" userId="S::mchandanabtech20@ced.alliance.edu.in::d70552fc-75e6-44d9-a196-8a309e47e583" providerId="AD" clId="Web-{49CBF64D-1892-B32F-C50A-BC3C79B67930}" dt="2023-10-31T15:11:48.116" v="271"/>
          <ac:spMkLst>
            <pc:docMk/>
            <pc:sldMk cId="2894771538" sldId="273"/>
            <ac:spMk id="103" creationId="{FB7FEAD3-708C-4B79-B452-4445C27780D9}"/>
          </ac:spMkLst>
        </pc:spChg>
        <pc:spChg chg="add del">
          <ac:chgData name="CHANDANA MN" userId="S::mchandanabtech20@ced.alliance.edu.in::d70552fc-75e6-44d9-a196-8a309e47e583" providerId="AD" clId="Web-{49CBF64D-1892-B32F-C50A-BC3C79B67930}" dt="2023-10-31T15:11:48.116" v="271"/>
          <ac:spMkLst>
            <pc:docMk/>
            <pc:sldMk cId="2894771538" sldId="273"/>
            <ac:spMk id="105" creationId="{41281533-9B25-42A4-9F50-34B4F24C0E5B}"/>
          </ac:spMkLst>
        </pc:spChg>
        <pc:spChg chg="add del">
          <ac:chgData name="CHANDANA MN" userId="S::mchandanabtech20@ced.alliance.edu.in::d70552fc-75e6-44d9-a196-8a309e47e583" providerId="AD" clId="Web-{49CBF64D-1892-B32F-C50A-BC3C79B67930}" dt="2023-10-31T15:11:48.116" v="271"/>
          <ac:spMkLst>
            <pc:docMk/>
            <pc:sldMk cId="2894771538" sldId="273"/>
            <ac:spMk id="107" creationId="{007246F1-084B-45D9-BDD9-99BB53F6C9AD}"/>
          </ac:spMkLst>
        </pc:spChg>
        <pc:spChg chg="add del">
          <ac:chgData name="CHANDANA MN" userId="S::mchandanabtech20@ced.alliance.edu.in::d70552fc-75e6-44d9-a196-8a309e47e583" providerId="AD" clId="Web-{49CBF64D-1892-B32F-C50A-BC3C79B67930}" dt="2023-10-31T15:11:48.116" v="271"/>
          <ac:spMkLst>
            <pc:docMk/>
            <pc:sldMk cId="2894771538" sldId="273"/>
            <ac:spMk id="109" creationId="{77CDD712-F443-4EDC-B663-5EC5ACD7DBE0}"/>
          </ac:spMkLst>
        </pc:spChg>
        <pc:spChg chg="add del">
          <ac:chgData name="CHANDANA MN" userId="S::mchandanabtech20@ced.alliance.edu.in::d70552fc-75e6-44d9-a196-8a309e47e583" providerId="AD" clId="Web-{49CBF64D-1892-B32F-C50A-BC3C79B67930}" dt="2023-10-31T15:11:48.116" v="271"/>
          <ac:spMkLst>
            <pc:docMk/>
            <pc:sldMk cId="2894771538" sldId="273"/>
            <ac:spMk id="111" creationId="{4A695BE5-DE27-460F-845F-45BB814FE35C}"/>
          </ac:spMkLst>
        </pc:spChg>
        <pc:spChg chg="add del">
          <ac:chgData name="CHANDANA MN" userId="S::mchandanabtech20@ced.alliance.edu.in::d70552fc-75e6-44d9-a196-8a309e47e583" providerId="AD" clId="Web-{49CBF64D-1892-B32F-C50A-BC3C79B67930}" dt="2023-10-31T15:11:48.116" v="271"/>
          <ac:spMkLst>
            <pc:docMk/>
            <pc:sldMk cId="2894771538" sldId="273"/>
            <ac:spMk id="113" creationId="{DE28BE4E-1A59-46FF-810A-A8F9A46F7026}"/>
          </ac:spMkLst>
        </pc:spChg>
        <pc:spChg chg="add del">
          <ac:chgData name="CHANDANA MN" userId="S::mchandanabtech20@ced.alliance.edu.in::d70552fc-75e6-44d9-a196-8a309e47e583" providerId="AD" clId="Web-{49CBF64D-1892-B32F-C50A-BC3C79B67930}" dt="2023-10-31T15:11:48.116" v="271"/>
          <ac:spMkLst>
            <pc:docMk/>
            <pc:sldMk cId="2894771538" sldId="273"/>
            <ac:spMk id="115" creationId="{A3CF799A-9839-4CB1-9381-DCC0C1FE1B37}"/>
          </ac:spMkLst>
        </pc:spChg>
        <pc:spChg chg="add del">
          <ac:chgData name="CHANDANA MN" userId="S::mchandanabtech20@ced.alliance.edu.in::d70552fc-75e6-44d9-a196-8a309e47e583" providerId="AD" clId="Web-{49CBF64D-1892-B32F-C50A-BC3C79B67930}" dt="2023-10-31T15:11:48.116" v="271"/>
          <ac:spMkLst>
            <pc:docMk/>
            <pc:sldMk cId="2894771538" sldId="273"/>
            <ac:spMk id="117" creationId="{1EFA42E9-27C0-423D-93C8-794A9683FCF1}"/>
          </ac:spMkLst>
        </pc:spChg>
        <pc:spChg chg="add del">
          <ac:chgData name="CHANDANA MN" userId="S::mchandanabtech20@ced.alliance.edu.in::d70552fc-75e6-44d9-a196-8a309e47e583" providerId="AD" clId="Web-{49CBF64D-1892-B32F-C50A-BC3C79B67930}" dt="2023-10-31T15:11:48.116" v="271"/>
          <ac:spMkLst>
            <pc:docMk/>
            <pc:sldMk cId="2894771538" sldId="273"/>
            <ac:spMk id="119" creationId="{E5B56BED-7578-4E42-889D-34AA58F679ED}"/>
          </ac:spMkLst>
        </pc:spChg>
        <pc:spChg chg="add del">
          <ac:chgData name="CHANDANA MN" userId="S::mchandanabtech20@ced.alliance.edu.in::d70552fc-75e6-44d9-a196-8a309e47e583" providerId="AD" clId="Web-{49CBF64D-1892-B32F-C50A-BC3C79B67930}" dt="2023-10-31T15:11:48.116" v="271"/>
          <ac:spMkLst>
            <pc:docMk/>
            <pc:sldMk cId="2894771538" sldId="273"/>
            <ac:spMk id="121" creationId="{FCC7DD6E-E0E5-46B9-81B7-3B2F7B333264}"/>
          </ac:spMkLst>
        </pc:spChg>
        <pc:spChg chg="add del">
          <ac:chgData name="CHANDANA MN" userId="S::mchandanabtech20@ced.alliance.edu.in::d70552fc-75e6-44d9-a196-8a309e47e583" providerId="AD" clId="Web-{49CBF64D-1892-B32F-C50A-BC3C79B67930}" dt="2023-10-31T15:11:48.116" v="271"/>
          <ac:spMkLst>
            <pc:docMk/>
            <pc:sldMk cId="2894771538" sldId="273"/>
            <ac:spMk id="123" creationId="{9C83D9FD-E06E-407B-BA7C-2C2AD5B16C24}"/>
          </ac:spMkLst>
        </pc:spChg>
        <pc:spChg chg="add del">
          <ac:chgData name="CHANDANA MN" userId="S::mchandanabtech20@ced.alliance.edu.in::d70552fc-75e6-44d9-a196-8a309e47e583" providerId="AD" clId="Web-{49CBF64D-1892-B32F-C50A-BC3C79B67930}" dt="2023-10-31T15:11:48.116" v="271"/>
          <ac:spMkLst>
            <pc:docMk/>
            <pc:sldMk cId="2894771538" sldId="273"/>
            <ac:spMk id="125" creationId="{3C1174EE-071E-4421-BD9C-2C2D84190D2E}"/>
          </ac:spMkLst>
        </pc:spChg>
        <pc:spChg chg="add del">
          <ac:chgData name="CHANDANA MN" userId="S::mchandanabtech20@ced.alliance.edu.in::d70552fc-75e6-44d9-a196-8a309e47e583" providerId="AD" clId="Web-{49CBF64D-1892-B32F-C50A-BC3C79B67930}" dt="2023-10-31T15:11:48.116" v="271"/>
          <ac:spMkLst>
            <pc:docMk/>
            <pc:sldMk cId="2894771538" sldId="273"/>
            <ac:spMk id="127" creationId="{6F280CAD-1F1B-4F43-99A3-B2EC2A7F30F4}"/>
          </ac:spMkLst>
        </pc:spChg>
        <pc:spChg chg="add del">
          <ac:chgData name="CHANDANA MN" userId="S::mchandanabtech20@ced.alliance.edu.in::d70552fc-75e6-44d9-a196-8a309e47e583" providerId="AD" clId="Web-{49CBF64D-1892-B32F-C50A-BC3C79B67930}" dt="2023-10-31T15:11:48.116" v="271"/>
          <ac:spMkLst>
            <pc:docMk/>
            <pc:sldMk cId="2894771538" sldId="273"/>
            <ac:spMk id="129" creationId="{0D5C974E-4B43-4FFA-8230-DB0E1993C331}"/>
          </ac:spMkLst>
        </pc:spChg>
        <pc:spChg chg="add del">
          <ac:chgData name="CHANDANA MN" userId="S::mchandanabtech20@ced.alliance.edu.in::d70552fc-75e6-44d9-a196-8a309e47e583" providerId="AD" clId="Web-{49CBF64D-1892-B32F-C50A-BC3C79B67930}" dt="2023-10-31T15:11:48.116" v="271"/>
          <ac:spMkLst>
            <pc:docMk/>
            <pc:sldMk cId="2894771538" sldId="273"/>
            <ac:spMk id="131" creationId="{A1CACEBA-A7A9-45FB-897A-888150011BC6}"/>
          </ac:spMkLst>
        </pc:spChg>
        <pc:spChg chg="add del">
          <ac:chgData name="CHANDANA MN" userId="S::mchandanabtech20@ced.alliance.edu.in::d70552fc-75e6-44d9-a196-8a309e47e583" providerId="AD" clId="Web-{49CBF64D-1892-B32F-C50A-BC3C79B67930}" dt="2023-10-31T15:11:48.116" v="271"/>
          <ac:spMkLst>
            <pc:docMk/>
            <pc:sldMk cId="2894771538" sldId="273"/>
            <ac:spMk id="133" creationId="{583E2F4A-E235-4600-A80D-18C1C36EE5FA}"/>
          </ac:spMkLst>
        </pc:spChg>
        <pc:spChg chg="add del">
          <ac:chgData name="CHANDANA MN" userId="S::mchandanabtech20@ced.alliance.edu.in::d70552fc-75e6-44d9-a196-8a309e47e583" providerId="AD" clId="Web-{49CBF64D-1892-B32F-C50A-BC3C79B67930}" dt="2023-10-31T15:11:48.116" v="271"/>
          <ac:spMkLst>
            <pc:docMk/>
            <pc:sldMk cId="2894771538" sldId="273"/>
            <ac:spMk id="135" creationId="{F16259CF-A0BC-4673-91C7-A7D3CDF7C7FD}"/>
          </ac:spMkLst>
        </pc:spChg>
        <pc:spChg chg="add del">
          <ac:chgData name="CHANDANA MN" userId="S::mchandanabtech20@ced.alliance.edu.in::d70552fc-75e6-44d9-a196-8a309e47e583" providerId="AD" clId="Web-{49CBF64D-1892-B32F-C50A-BC3C79B67930}" dt="2023-10-31T15:11:48.116" v="271"/>
          <ac:spMkLst>
            <pc:docMk/>
            <pc:sldMk cId="2894771538" sldId="273"/>
            <ac:spMk id="137" creationId="{B09A934A-4464-4C9B-ACAD-9128E0B615E4}"/>
          </ac:spMkLst>
        </pc:spChg>
        <pc:spChg chg="add del">
          <ac:chgData name="CHANDANA MN" userId="S::mchandanabtech20@ced.alliance.edu.in::d70552fc-75e6-44d9-a196-8a309e47e583" providerId="AD" clId="Web-{49CBF64D-1892-B32F-C50A-BC3C79B67930}" dt="2023-10-31T15:11:48.116" v="271"/>
          <ac:spMkLst>
            <pc:docMk/>
            <pc:sldMk cId="2894771538" sldId="273"/>
            <ac:spMk id="139" creationId="{CB010BB8-6FD4-498C-994D-53C8DC7491EE}"/>
          </ac:spMkLst>
        </pc:spChg>
        <pc:spChg chg="add del">
          <ac:chgData name="CHANDANA MN" userId="S::mchandanabtech20@ced.alliance.edu.in::d70552fc-75e6-44d9-a196-8a309e47e583" providerId="AD" clId="Web-{49CBF64D-1892-B32F-C50A-BC3C79B67930}" dt="2023-10-31T15:11:48.116" v="271"/>
          <ac:spMkLst>
            <pc:docMk/>
            <pc:sldMk cId="2894771538" sldId="273"/>
            <ac:spMk id="141" creationId="{2D373437-2902-4D8A-B887-F6941556C277}"/>
          </ac:spMkLst>
        </pc:spChg>
        <pc:spChg chg="add del">
          <ac:chgData name="CHANDANA MN" userId="S::mchandanabtech20@ced.alliance.edu.in::d70552fc-75e6-44d9-a196-8a309e47e583" providerId="AD" clId="Web-{49CBF64D-1892-B32F-C50A-BC3C79B67930}" dt="2023-10-31T15:11:48.116" v="271"/>
          <ac:spMkLst>
            <pc:docMk/>
            <pc:sldMk cId="2894771538" sldId="273"/>
            <ac:spMk id="143" creationId="{217D616F-FDFA-439E-8B09-E55F8234B05F}"/>
          </ac:spMkLst>
        </pc:spChg>
        <pc:spChg chg="add del">
          <ac:chgData name="CHANDANA MN" userId="S::mchandanabtech20@ced.alliance.edu.in::d70552fc-75e6-44d9-a196-8a309e47e583" providerId="AD" clId="Web-{49CBF64D-1892-B32F-C50A-BC3C79B67930}" dt="2023-10-31T15:11:48.116" v="271"/>
          <ac:spMkLst>
            <pc:docMk/>
            <pc:sldMk cId="2894771538" sldId="273"/>
            <ac:spMk id="145" creationId="{0F74D32E-67FC-452C-A52B-988DB4984338}"/>
          </ac:spMkLst>
        </pc:spChg>
        <pc:spChg chg="add del">
          <ac:chgData name="CHANDANA MN" userId="S::mchandanabtech20@ced.alliance.edu.in::d70552fc-75e6-44d9-a196-8a309e47e583" providerId="AD" clId="Web-{49CBF64D-1892-B32F-C50A-BC3C79B67930}" dt="2023-10-31T15:11:48.116" v="271"/>
          <ac:spMkLst>
            <pc:docMk/>
            <pc:sldMk cId="2894771538" sldId="273"/>
            <ac:spMk id="147" creationId="{B8F74E45-2803-4A11-9333-3639A1C2F2D9}"/>
          </ac:spMkLst>
        </pc:spChg>
        <pc:spChg chg="add del">
          <ac:chgData name="CHANDANA MN" userId="S::mchandanabtech20@ced.alliance.edu.in::d70552fc-75e6-44d9-a196-8a309e47e583" providerId="AD" clId="Web-{49CBF64D-1892-B32F-C50A-BC3C79B67930}" dt="2023-10-31T15:11:48.116" v="271"/>
          <ac:spMkLst>
            <pc:docMk/>
            <pc:sldMk cId="2894771538" sldId="273"/>
            <ac:spMk id="149" creationId="{106009C3-0971-47AF-8BD9-2EC8A6A4B2F3}"/>
          </ac:spMkLst>
        </pc:spChg>
        <pc:spChg chg="add del">
          <ac:chgData name="CHANDANA MN" userId="S::mchandanabtech20@ced.alliance.edu.in::d70552fc-75e6-44d9-a196-8a309e47e583" providerId="AD" clId="Web-{49CBF64D-1892-B32F-C50A-BC3C79B67930}" dt="2023-10-31T15:11:48.116" v="271"/>
          <ac:spMkLst>
            <pc:docMk/>
            <pc:sldMk cId="2894771538" sldId="273"/>
            <ac:spMk id="151" creationId="{ED29B115-F34D-4E41-A4A2-C0CE41C697C8}"/>
          </ac:spMkLst>
        </pc:spChg>
        <pc:spChg chg="add del">
          <ac:chgData name="CHANDANA MN" userId="S::mchandanabtech20@ced.alliance.edu.in::d70552fc-75e6-44d9-a196-8a309e47e583" providerId="AD" clId="Web-{49CBF64D-1892-B32F-C50A-BC3C79B67930}" dt="2023-10-31T15:11:48.116" v="271"/>
          <ac:spMkLst>
            <pc:docMk/>
            <pc:sldMk cId="2894771538" sldId="273"/>
            <ac:spMk id="153" creationId="{19D4861C-7907-48BF-84E7-96C0E098D43A}"/>
          </ac:spMkLst>
        </pc:spChg>
        <pc:spChg chg="add del">
          <ac:chgData name="CHANDANA MN" userId="S::mchandanabtech20@ced.alliance.edu.in::d70552fc-75e6-44d9-a196-8a309e47e583" providerId="AD" clId="Web-{49CBF64D-1892-B32F-C50A-BC3C79B67930}" dt="2023-10-31T15:11:48.116" v="271"/>
          <ac:spMkLst>
            <pc:docMk/>
            <pc:sldMk cId="2894771538" sldId="273"/>
            <ac:spMk id="155" creationId="{AEF03EB9-6D77-4E55-BCF2-4402550D39A6}"/>
          </ac:spMkLst>
        </pc:spChg>
        <pc:spChg chg="add del">
          <ac:chgData name="CHANDANA MN" userId="S::mchandanabtech20@ced.alliance.edu.in::d70552fc-75e6-44d9-a196-8a309e47e583" providerId="AD" clId="Web-{49CBF64D-1892-B32F-C50A-BC3C79B67930}" dt="2023-10-31T15:11:48.116" v="271"/>
          <ac:spMkLst>
            <pc:docMk/>
            <pc:sldMk cId="2894771538" sldId="273"/>
            <ac:spMk id="157" creationId="{1C9C3C8B-A28D-44DF-AA29-02B28AED7148}"/>
          </ac:spMkLst>
        </pc:spChg>
        <pc:spChg chg="add del">
          <ac:chgData name="CHANDANA MN" userId="S::mchandanabtech20@ced.alliance.edu.in::d70552fc-75e6-44d9-a196-8a309e47e583" providerId="AD" clId="Web-{49CBF64D-1892-B32F-C50A-BC3C79B67930}" dt="2023-10-31T15:11:48.116" v="271"/>
          <ac:spMkLst>
            <pc:docMk/>
            <pc:sldMk cId="2894771538" sldId="273"/>
            <ac:spMk id="159" creationId="{1EB7CB2D-F6AA-4861-B158-DA3E6B923EC2}"/>
          </ac:spMkLst>
        </pc:spChg>
        <pc:spChg chg="add del">
          <ac:chgData name="CHANDANA MN" userId="S::mchandanabtech20@ced.alliance.edu.in::d70552fc-75e6-44d9-a196-8a309e47e583" providerId="AD" clId="Web-{49CBF64D-1892-B32F-C50A-BC3C79B67930}" dt="2023-10-31T15:11:48.116" v="271"/>
          <ac:spMkLst>
            <pc:docMk/>
            <pc:sldMk cId="2894771538" sldId="273"/>
            <ac:spMk id="161" creationId="{48203367-1F19-4C4F-B38D-929816F787B1}"/>
          </ac:spMkLst>
        </pc:spChg>
        <pc:spChg chg="add del">
          <ac:chgData name="CHANDANA MN" userId="S::mchandanabtech20@ced.alliance.edu.in::d70552fc-75e6-44d9-a196-8a309e47e583" providerId="AD" clId="Web-{49CBF64D-1892-B32F-C50A-BC3C79B67930}" dt="2023-10-31T15:11:48.116" v="271"/>
          <ac:spMkLst>
            <pc:docMk/>
            <pc:sldMk cId="2894771538" sldId="273"/>
            <ac:spMk id="163" creationId="{B89B3B49-0A7E-4573-9B52-D1B0659831AB}"/>
          </ac:spMkLst>
        </pc:spChg>
        <pc:spChg chg="add del">
          <ac:chgData name="CHANDANA MN" userId="S::mchandanabtech20@ced.alliance.edu.in::d70552fc-75e6-44d9-a196-8a309e47e583" providerId="AD" clId="Web-{49CBF64D-1892-B32F-C50A-BC3C79B67930}" dt="2023-10-31T15:11:48.116" v="271"/>
          <ac:spMkLst>
            <pc:docMk/>
            <pc:sldMk cId="2894771538" sldId="273"/>
            <ac:spMk id="165" creationId="{0288BD39-0846-445A-BD81-1E34E0E99ED0}"/>
          </ac:spMkLst>
        </pc:spChg>
        <pc:spChg chg="add del">
          <ac:chgData name="CHANDANA MN" userId="S::mchandanabtech20@ced.alliance.edu.in::d70552fc-75e6-44d9-a196-8a309e47e583" providerId="AD" clId="Web-{49CBF64D-1892-B32F-C50A-BC3C79B67930}" dt="2023-10-31T15:11:48.116" v="271"/>
          <ac:spMkLst>
            <pc:docMk/>
            <pc:sldMk cId="2894771538" sldId="273"/>
            <ac:spMk id="167" creationId="{BA82150B-D747-458F-8C52-72FBA52BCDBA}"/>
          </ac:spMkLst>
        </pc:spChg>
        <pc:spChg chg="add del">
          <ac:chgData name="CHANDANA MN" userId="S::mchandanabtech20@ced.alliance.edu.in::d70552fc-75e6-44d9-a196-8a309e47e583" providerId="AD" clId="Web-{49CBF64D-1892-B32F-C50A-BC3C79B67930}" dt="2023-10-31T15:11:48.116" v="271"/>
          <ac:spMkLst>
            <pc:docMk/>
            <pc:sldMk cId="2894771538" sldId="273"/>
            <ac:spMk id="169" creationId="{FEBB9D94-7802-4607-9BA4-62FB212BFCC8}"/>
          </ac:spMkLst>
        </pc:spChg>
        <pc:spChg chg="add del">
          <ac:chgData name="CHANDANA MN" userId="S::mchandanabtech20@ced.alliance.edu.in::d70552fc-75e6-44d9-a196-8a309e47e583" providerId="AD" clId="Web-{49CBF64D-1892-B32F-C50A-BC3C79B67930}" dt="2023-10-31T15:11:48.116" v="271"/>
          <ac:spMkLst>
            <pc:docMk/>
            <pc:sldMk cId="2894771538" sldId="273"/>
            <ac:spMk id="171" creationId="{24743784-06E3-4913-9DFD-2FCBF9D929C9}"/>
          </ac:spMkLst>
        </pc:spChg>
        <pc:spChg chg="add del">
          <ac:chgData name="CHANDANA MN" userId="S::mchandanabtech20@ced.alliance.edu.in::d70552fc-75e6-44d9-a196-8a309e47e583" providerId="AD" clId="Web-{49CBF64D-1892-B32F-C50A-BC3C79B67930}" dt="2023-10-31T15:11:48.116" v="271"/>
          <ac:spMkLst>
            <pc:docMk/>
            <pc:sldMk cId="2894771538" sldId="273"/>
            <ac:spMk id="173" creationId="{25CD3315-6611-406F-AF95-2EF9F5A5B048}"/>
          </ac:spMkLst>
        </pc:spChg>
        <pc:spChg chg="add del">
          <ac:chgData name="CHANDANA MN" userId="S::mchandanabtech20@ced.alliance.edu.in::d70552fc-75e6-44d9-a196-8a309e47e583" providerId="AD" clId="Web-{49CBF64D-1892-B32F-C50A-BC3C79B67930}" dt="2023-10-31T15:11:48.116" v="271"/>
          <ac:spMkLst>
            <pc:docMk/>
            <pc:sldMk cId="2894771538" sldId="273"/>
            <ac:spMk id="175" creationId="{EB447648-FE0A-4D8E-86B8-D38D5F938BF4}"/>
          </ac:spMkLst>
        </pc:spChg>
        <pc:spChg chg="add del">
          <ac:chgData name="CHANDANA MN" userId="S::mchandanabtech20@ced.alliance.edu.in::d70552fc-75e6-44d9-a196-8a309e47e583" providerId="AD" clId="Web-{49CBF64D-1892-B32F-C50A-BC3C79B67930}" dt="2023-10-31T15:11:48.116" v="271"/>
          <ac:spMkLst>
            <pc:docMk/>
            <pc:sldMk cId="2894771538" sldId="273"/>
            <ac:spMk id="177" creationId="{4B0A51D7-FF65-4E97-9E1A-8C4688E86263}"/>
          </ac:spMkLst>
        </pc:spChg>
        <pc:spChg chg="add del">
          <ac:chgData name="CHANDANA MN" userId="S::mchandanabtech20@ced.alliance.edu.in::d70552fc-75e6-44d9-a196-8a309e47e583" providerId="AD" clId="Web-{49CBF64D-1892-B32F-C50A-BC3C79B67930}" dt="2023-10-31T15:11:48.116" v="271"/>
          <ac:spMkLst>
            <pc:docMk/>
            <pc:sldMk cId="2894771538" sldId="273"/>
            <ac:spMk id="179" creationId="{008FF77B-AC18-4E35-BB9B-0CA39278F7BC}"/>
          </ac:spMkLst>
        </pc:spChg>
        <pc:spChg chg="add del">
          <ac:chgData name="CHANDANA MN" userId="S::mchandanabtech20@ced.alliance.edu.in::d70552fc-75e6-44d9-a196-8a309e47e583" providerId="AD" clId="Web-{49CBF64D-1892-B32F-C50A-BC3C79B67930}" dt="2023-10-31T15:11:48.116" v="271"/>
          <ac:spMkLst>
            <pc:docMk/>
            <pc:sldMk cId="2894771538" sldId="273"/>
            <ac:spMk id="181" creationId="{E71F6428-AC25-4A5A-8439-04768A17B6F8}"/>
          </ac:spMkLst>
        </pc:spChg>
        <pc:spChg chg="add del">
          <ac:chgData name="CHANDANA MN" userId="S::mchandanabtech20@ced.alliance.edu.in::d70552fc-75e6-44d9-a196-8a309e47e583" providerId="AD" clId="Web-{49CBF64D-1892-B32F-C50A-BC3C79B67930}" dt="2023-10-31T15:11:48.116" v="271"/>
          <ac:spMkLst>
            <pc:docMk/>
            <pc:sldMk cId="2894771538" sldId="273"/>
            <ac:spMk id="183" creationId="{F237A1D4-9D62-4DEA-BD39-E5EC93B33BEF}"/>
          </ac:spMkLst>
        </pc:spChg>
        <pc:spChg chg="add del">
          <ac:chgData name="CHANDANA MN" userId="S::mchandanabtech20@ced.alliance.edu.in::d70552fc-75e6-44d9-a196-8a309e47e583" providerId="AD" clId="Web-{49CBF64D-1892-B32F-C50A-BC3C79B67930}" dt="2023-10-31T15:11:48.116" v="271"/>
          <ac:spMkLst>
            <pc:docMk/>
            <pc:sldMk cId="2894771538" sldId="273"/>
            <ac:spMk id="185" creationId="{87E919CC-AC41-4F0D-A842-792D7A418795}"/>
          </ac:spMkLst>
        </pc:spChg>
        <pc:spChg chg="add del">
          <ac:chgData name="CHANDANA MN" userId="S::mchandanabtech20@ced.alliance.edu.in::d70552fc-75e6-44d9-a196-8a309e47e583" providerId="AD" clId="Web-{49CBF64D-1892-B32F-C50A-BC3C79B67930}" dt="2023-10-31T15:11:48.116" v="271"/>
          <ac:spMkLst>
            <pc:docMk/>
            <pc:sldMk cId="2894771538" sldId="273"/>
            <ac:spMk id="187" creationId="{965D7305-50C2-4D93-8832-19DC70C5BD23}"/>
          </ac:spMkLst>
        </pc:spChg>
        <pc:spChg chg="add del">
          <ac:chgData name="CHANDANA MN" userId="S::mchandanabtech20@ced.alliance.edu.in::d70552fc-75e6-44d9-a196-8a309e47e583" providerId="AD" clId="Web-{49CBF64D-1892-B32F-C50A-BC3C79B67930}" dt="2023-10-31T15:11:48.116" v="271"/>
          <ac:spMkLst>
            <pc:docMk/>
            <pc:sldMk cId="2894771538" sldId="273"/>
            <ac:spMk id="189" creationId="{E0E5EA9F-6192-466D-BF45-46D9BCE3BDB7}"/>
          </ac:spMkLst>
        </pc:spChg>
        <pc:spChg chg="add del">
          <ac:chgData name="CHANDANA MN" userId="S::mchandanabtech20@ced.alliance.edu.in::d70552fc-75e6-44d9-a196-8a309e47e583" providerId="AD" clId="Web-{49CBF64D-1892-B32F-C50A-BC3C79B67930}" dt="2023-10-31T15:11:48.116" v="271"/>
          <ac:spMkLst>
            <pc:docMk/>
            <pc:sldMk cId="2894771538" sldId="273"/>
            <ac:spMk id="191" creationId="{CFF6BE31-4842-4659-8D68-63423F82691E}"/>
          </ac:spMkLst>
        </pc:spChg>
        <pc:spChg chg="add del">
          <ac:chgData name="CHANDANA MN" userId="S::mchandanabtech20@ced.alliance.edu.in::d70552fc-75e6-44d9-a196-8a309e47e583" providerId="AD" clId="Web-{49CBF64D-1892-B32F-C50A-BC3C79B67930}" dt="2023-10-31T15:11:48.116" v="271"/>
          <ac:spMkLst>
            <pc:docMk/>
            <pc:sldMk cId="2894771538" sldId="273"/>
            <ac:spMk id="193" creationId="{3EC2112B-E2EC-492A-8AF9-D78F4B4A99B6}"/>
          </ac:spMkLst>
        </pc:spChg>
        <pc:spChg chg="add del">
          <ac:chgData name="CHANDANA MN" userId="S::mchandanabtech20@ced.alliance.edu.in::d70552fc-75e6-44d9-a196-8a309e47e583" providerId="AD" clId="Web-{49CBF64D-1892-B32F-C50A-BC3C79B67930}" dt="2023-10-31T15:11:48.116" v="271"/>
          <ac:spMkLst>
            <pc:docMk/>
            <pc:sldMk cId="2894771538" sldId="273"/>
            <ac:spMk id="195" creationId="{EB635BC8-61BC-44D5-AA11-9A308B3BA493}"/>
          </ac:spMkLst>
        </pc:spChg>
        <pc:spChg chg="add del">
          <ac:chgData name="CHANDANA MN" userId="S::mchandanabtech20@ced.alliance.edu.in::d70552fc-75e6-44d9-a196-8a309e47e583" providerId="AD" clId="Web-{49CBF64D-1892-B32F-C50A-BC3C79B67930}" dt="2023-10-31T15:11:48.116" v="271"/>
          <ac:spMkLst>
            <pc:docMk/>
            <pc:sldMk cId="2894771538" sldId="273"/>
            <ac:spMk id="197" creationId="{7E9ACE65-00C6-4A75-8F61-CCADAF3EC144}"/>
          </ac:spMkLst>
        </pc:spChg>
        <pc:spChg chg="add del">
          <ac:chgData name="CHANDANA MN" userId="S::mchandanabtech20@ced.alliance.edu.in::d70552fc-75e6-44d9-a196-8a309e47e583" providerId="AD" clId="Web-{49CBF64D-1892-B32F-C50A-BC3C79B67930}" dt="2023-10-31T15:11:48.116" v="271"/>
          <ac:spMkLst>
            <pc:docMk/>
            <pc:sldMk cId="2894771538" sldId="273"/>
            <ac:spMk id="199" creationId="{5D7163FE-5ADD-41E7-985B-F95E7E048402}"/>
          </ac:spMkLst>
        </pc:spChg>
        <pc:spChg chg="add del">
          <ac:chgData name="CHANDANA MN" userId="S::mchandanabtech20@ced.alliance.edu.in::d70552fc-75e6-44d9-a196-8a309e47e583" providerId="AD" clId="Web-{49CBF64D-1892-B32F-C50A-BC3C79B67930}" dt="2023-10-31T15:11:48.116" v="271"/>
          <ac:spMkLst>
            <pc:docMk/>
            <pc:sldMk cId="2894771538" sldId="273"/>
            <ac:spMk id="201" creationId="{DCD7108A-C70D-4FD9-B91A-0E9F9501AEFB}"/>
          </ac:spMkLst>
        </pc:spChg>
        <pc:spChg chg="add del">
          <ac:chgData name="CHANDANA MN" userId="S::mchandanabtech20@ced.alliance.edu.in::d70552fc-75e6-44d9-a196-8a309e47e583" providerId="AD" clId="Web-{49CBF64D-1892-B32F-C50A-BC3C79B67930}" dt="2023-10-31T15:11:48.116" v="271"/>
          <ac:spMkLst>
            <pc:docMk/>
            <pc:sldMk cId="2894771538" sldId="273"/>
            <ac:spMk id="203" creationId="{3C0CF799-2713-48A8-94DF-F8CB5F332436}"/>
          </ac:spMkLst>
        </pc:spChg>
        <pc:spChg chg="add del">
          <ac:chgData name="CHANDANA MN" userId="S::mchandanabtech20@ced.alliance.edu.in::d70552fc-75e6-44d9-a196-8a309e47e583" providerId="AD" clId="Web-{49CBF64D-1892-B32F-C50A-BC3C79B67930}" dt="2023-10-31T15:11:48.116" v="271"/>
          <ac:spMkLst>
            <pc:docMk/>
            <pc:sldMk cId="2894771538" sldId="273"/>
            <ac:spMk id="205" creationId="{00B8B62E-6551-4805-BD5A-5188FE5D3A79}"/>
          </ac:spMkLst>
        </pc:spChg>
        <pc:spChg chg="add del">
          <ac:chgData name="CHANDANA MN" userId="S::mchandanabtech20@ced.alliance.edu.in::d70552fc-75e6-44d9-a196-8a309e47e583" providerId="AD" clId="Web-{49CBF64D-1892-B32F-C50A-BC3C79B67930}" dt="2023-10-31T15:11:48.116" v="271"/>
          <ac:spMkLst>
            <pc:docMk/>
            <pc:sldMk cId="2894771538" sldId="273"/>
            <ac:spMk id="207" creationId="{DFCCEBA8-5961-480A-9134-51605F650B85}"/>
          </ac:spMkLst>
        </pc:spChg>
        <pc:spChg chg="add del">
          <ac:chgData name="CHANDANA MN" userId="S::mchandanabtech20@ced.alliance.edu.in::d70552fc-75e6-44d9-a196-8a309e47e583" providerId="AD" clId="Web-{49CBF64D-1892-B32F-C50A-BC3C79B67930}" dt="2023-10-31T15:11:48.116" v="271"/>
          <ac:spMkLst>
            <pc:docMk/>
            <pc:sldMk cId="2894771538" sldId="273"/>
            <ac:spMk id="209" creationId="{724D4F80-B109-4438-BC6D-ABB522B44115}"/>
          </ac:spMkLst>
        </pc:spChg>
        <pc:spChg chg="add del">
          <ac:chgData name="CHANDANA MN" userId="S::mchandanabtech20@ced.alliance.edu.in::d70552fc-75e6-44d9-a196-8a309e47e583" providerId="AD" clId="Web-{49CBF64D-1892-B32F-C50A-BC3C79B67930}" dt="2023-10-31T15:11:48.116" v="271"/>
          <ac:spMkLst>
            <pc:docMk/>
            <pc:sldMk cId="2894771538" sldId="273"/>
            <ac:spMk id="211" creationId="{52A7149F-5A3F-4537-981A-974C7409CAF3}"/>
          </ac:spMkLst>
        </pc:spChg>
        <pc:spChg chg="add del">
          <ac:chgData name="CHANDANA MN" userId="S::mchandanabtech20@ced.alliance.edu.in::d70552fc-75e6-44d9-a196-8a309e47e583" providerId="AD" clId="Web-{49CBF64D-1892-B32F-C50A-BC3C79B67930}" dt="2023-10-31T15:11:48.116" v="271"/>
          <ac:spMkLst>
            <pc:docMk/>
            <pc:sldMk cId="2894771538" sldId="273"/>
            <ac:spMk id="213" creationId="{89A8D3E3-3518-4738-B94E-F7DD9818D8D2}"/>
          </ac:spMkLst>
        </pc:spChg>
        <pc:spChg chg="add del">
          <ac:chgData name="CHANDANA MN" userId="S::mchandanabtech20@ced.alliance.edu.in::d70552fc-75e6-44d9-a196-8a309e47e583" providerId="AD" clId="Web-{49CBF64D-1892-B32F-C50A-BC3C79B67930}" dt="2023-10-31T15:11:48.116" v="271"/>
          <ac:spMkLst>
            <pc:docMk/>
            <pc:sldMk cId="2894771538" sldId="273"/>
            <ac:spMk id="215" creationId="{FA796F21-7CE5-4483-A137-919B3D433BDF}"/>
          </ac:spMkLst>
        </pc:spChg>
        <pc:spChg chg="add del">
          <ac:chgData name="CHANDANA MN" userId="S::mchandanabtech20@ced.alliance.edu.in::d70552fc-75e6-44d9-a196-8a309e47e583" providerId="AD" clId="Web-{49CBF64D-1892-B32F-C50A-BC3C79B67930}" dt="2023-10-31T15:11:48.116" v="271"/>
          <ac:spMkLst>
            <pc:docMk/>
            <pc:sldMk cId="2894771538" sldId="273"/>
            <ac:spMk id="217" creationId="{57FC30BB-0D8F-43B0-910E-7DDE8C9331FA}"/>
          </ac:spMkLst>
        </pc:spChg>
        <pc:spChg chg="add del">
          <ac:chgData name="CHANDANA MN" userId="S::mchandanabtech20@ced.alliance.edu.in::d70552fc-75e6-44d9-a196-8a309e47e583" providerId="AD" clId="Web-{49CBF64D-1892-B32F-C50A-BC3C79B67930}" dt="2023-10-31T15:11:48.116" v="271"/>
          <ac:spMkLst>
            <pc:docMk/>
            <pc:sldMk cId="2894771538" sldId="273"/>
            <ac:spMk id="219" creationId="{D938207F-A865-48E5-A15D-FD578BC59D89}"/>
          </ac:spMkLst>
        </pc:spChg>
        <pc:spChg chg="add del">
          <ac:chgData name="CHANDANA MN" userId="S::mchandanabtech20@ced.alliance.edu.in::d70552fc-75e6-44d9-a196-8a309e47e583" providerId="AD" clId="Web-{49CBF64D-1892-B32F-C50A-BC3C79B67930}" dt="2023-10-31T15:11:48.116" v="271"/>
          <ac:spMkLst>
            <pc:docMk/>
            <pc:sldMk cId="2894771538" sldId="273"/>
            <ac:spMk id="221" creationId="{04637E45-0880-40BC-B488-4EA4CA435620}"/>
          </ac:spMkLst>
        </pc:spChg>
        <pc:grpChg chg="add">
          <ac:chgData name="CHANDANA MN" userId="S::mchandanabtech20@ced.alliance.edu.in::d70552fc-75e6-44d9-a196-8a309e47e583" providerId="AD" clId="Web-{49CBF64D-1892-B32F-C50A-BC3C79B67930}" dt="2023-10-31T15:12:07.444" v="272"/>
          <ac:grpSpMkLst>
            <pc:docMk/>
            <pc:sldMk cId="2894771538" sldId="273"/>
            <ac:grpSpMk id="14" creationId="{A9A3B735-54E2-4D95-A245-5BA856818C0F}"/>
          </ac:grpSpMkLst>
        </pc:grpChg>
        <pc:graphicFrameChg chg="add del mod">
          <ac:chgData name="CHANDANA MN" userId="S::mchandanabtech20@ced.alliance.edu.in::d70552fc-75e6-44d9-a196-8a309e47e583" providerId="AD" clId="Web-{49CBF64D-1892-B32F-C50A-BC3C79B67930}" dt="2023-10-31T15:11:48.116" v="271"/>
          <ac:graphicFrameMkLst>
            <pc:docMk/>
            <pc:sldMk cId="2894771538" sldId="273"/>
            <ac:graphicFrameMk id="5" creationId="{9C34E851-51E3-6B38-AF4E-41625E67DF3E}"/>
          </ac:graphicFrameMkLst>
        </pc:graphicFrameChg>
        <pc:picChg chg="add mod">
          <ac:chgData name="CHANDANA MN" userId="S::mchandanabtech20@ced.alliance.edu.in::d70552fc-75e6-44d9-a196-8a309e47e583" providerId="AD" clId="Web-{49CBF64D-1892-B32F-C50A-BC3C79B67930}" dt="2023-10-31T15:16:09.822" v="301" actId="1076"/>
          <ac:picMkLst>
            <pc:docMk/>
            <pc:sldMk cId="2894771538" sldId="273"/>
            <ac:picMk id="7" creationId="{0C83D92B-55D0-C09B-7865-425DCF845EB2}"/>
          </ac:picMkLst>
        </pc:picChg>
      </pc:sldChg>
      <pc:sldChg chg="addSp delSp modSp new mod setBg">
        <pc:chgData name="CHANDANA MN" userId="S::mchandanabtech20@ced.alliance.edu.in::d70552fc-75e6-44d9-a196-8a309e47e583" providerId="AD" clId="Web-{49CBF64D-1892-B32F-C50A-BC3C79B67930}" dt="2023-10-31T16:13:38.153" v="489"/>
        <pc:sldMkLst>
          <pc:docMk/>
          <pc:sldMk cId="1220078618" sldId="274"/>
        </pc:sldMkLst>
        <pc:spChg chg="mod">
          <ac:chgData name="CHANDANA MN" userId="S::mchandanabtech20@ced.alliance.edu.in::d70552fc-75e6-44d9-a196-8a309e47e583" providerId="AD" clId="Web-{49CBF64D-1892-B32F-C50A-BC3C79B67930}" dt="2023-10-31T15:27:33.599" v="364"/>
          <ac:spMkLst>
            <pc:docMk/>
            <pc:sldMk cId="1220078618" sldId="274"/>
            <ac:spMk id="2" creationId="{A356F277-3297-ECCF-D642-755EDB2694B3}"/>
          </ac:spMkLst>
        </pc:spChg>
        <pc:spChg chg="del mod">
          <ac:chgData name="CHANDANA MN" userId="S::mchandanabtech20@ced.alliance.edu.in::d70552fc-75e6-44d9-a196-8a309e47e583" providerId="AD" clId="Web-{49CBF64D-1892-B32F-C50A-BC3C79B67930}" dt="2023-10-31T15:27:33.599" v="364"/>
          <ac:spMkLst>
            <pc:docMk/>
            <pc:sldMk cId="1220078618" sldId="274"/>
            <ac:spMk id="3" creationId="{EED536ED-CD9B-715B-A986-101C0AC90BBA}"/>
          </ac:spMkLst>
        </pc:spChg>
        <pc:spChg chg="add del">
          <ac:chgData name="CHANDANA MN" userId="S::mchandanabtech20@ced.alliance.edu.in::d70552fc-75e6-44d9-a196-8a309e47e583" providerId="AD" clId="Web-{49CBF64D-1892-B32F-C50A-BC3C79B67930}" dt="2023-10-31T16:13:38.153" v="489"/>
          <ac:spMkLst>
            <pc:docMk/>
            <pc:sldMk cId="1220078618" sldId="274"/>
            <ac:spMk id="9" creationId="{9FF4A234-29BA-4B70-BFC0-64FBB64F2A7B}"/>
          </ac:spMkLst>
        </pc:spChg>
        <pc:spChg chg="add del">
          <ac:chgData name="CHANDANA MN" userId="S::mchandanabtech20@ced.alliance.edu.in::d70552fc-75e6-44d9-a196-8a309e47e583" providerId="AD" clId="Web-{49CBF64D-1892-B32F-C50A-BC3C79B67930}" dt="2023-10-31T16:13:38.153" v="489"/>
          <ac:spMkLst>
            <pc:docMk/>
            <pc:sldMk cId="1220078618" sldId="274"/>
            <ac:spMk id="11" creationId="{CDA16EB2-8F47-4759-A206-DA4D0FF38EDF}"/>
          </ac:spMkLst>
        </pc:spChg>
        <pc:spChg chg="add">
          <ac:chgData name="CHANDANA MN" userId="S::mchandanabtech20@ced.alliance.edu.in::d70552fc-75e6-44d9-a196-8a309e47e583" providerId="AD" clId="Web-{49CBF64D-1892-B32F-C50A-BC3C79B67930}" dt="2023-10-31T16:13:38.153" v="489"/>
          <ac:spMkLst>
            <pc:docMk/>
            <pc:sldMk cId="1220078618" sldId="274"/>
            <ac:spMk id="16" creationId="{9FF4A234-29BA-4B70-BFC0-64FBB64F2A7B}"/>
          </ac:spMkLst>
        </pc:spChg>
        <pc:spChg chg="add">
          <ac:chgData name="CHANDANA MN" userId="S::mchandanabtech20@ced.alliance.edu.in::d70552fc-75e6-44d9-a196-8a309e47e583" providerId="AD" clId="Web-{49CBF64D-1892-B32F-C50A-BC3C79B67930}" dt="2023-10-31T16:13:38.153" v="489"/>
          <ac:spMkLst>
            <pc:docMk/>
            <pc:sldMk cId="1220078618" sldId="274"/>
            <ac:spMk id="18" creationId="{CDA16EB2-8F47-4759-A206-DA4D0FF38EDF}"/>
          </ac:spMkLst>
        </pc:spChg>
        <pc:graphicFrameChg chg="add mod modGraphic">
          <ac:chgData name="CHANDANA MN" userId="S::mchandanabtech20@ced.alliance.edu.in::d70552fc-75e6-44d9-a196-8a309e47e583" providerId="AD" clId="Web-{49CBF64D-1892-B32F-C50A-BC3C79B67930}" dt="2023-10-31T16:13:38.153" v="489"/>
          <ac:graphicFrameMkLst>
            <pc:docMk/>
            <pc:sldMk cId="1220078618" sldId="274"/>
            <ac:graphicFrameMk id="5" creationId="{9C36C7BF-B2B8-D8A5-E289-3A48E0B1D2D7}"/>
          </ac:graphicFrameMkLst>
        </pc:graphicFrameChg>
      </pc:sldChg>
      <pc:sldChg chg="addSp delSp modSp new mod setBg">
        <pc:chgData name="CHANDANA MN" userId="S::mchandanabtech20@ced.alliance.edu.in::d70552fc-75e6-44d9-a196-8a309e47e583" providerId="AD" clId="Web-{49CBF64D-1892-B32F-C50A-BC3C79B67930}" dt="2023-10-31T15:37:29.451" v="427" actId="20577"/>
        <pc:sldMkLst>
          <pc:docMk/>
          <pc:sldMk cId="3453752584" sldId="275"/>
        </pc:sldMkLst>
        <pc:spChg chg="mod">
          <ac:chgData name="CHANDANA MN" userId="S::mchandanabtech20@ced.alliance.edu.in::d70552fc-75e6-44d9-a196-8a309e47e583" providerId="AD" clId="Web-{49CBF64D-1892-B32F-C50A-BC3C79B67930}" dt="2023-10-31T15:37:05.248" v="424"/>
          <ac:spMkLst>
            <pc:docMk/>
            <pc:sldMk cId="3453752584" sldId="275"/>
            <ac:spMk id="2" creationId="{7869CAB6-F78E-1C42-C7CB-5EF07A4722EE}"/>
          </ac:spMkLst>
        </pc:spChg>
        <pc:spChg chg="mod">
          <ac:chgData name="CHANDANA MN" userId="S::mchandanabtech20@ced.alliance.edu.in::d70552fc-75e6-44d9-a196-8a309e47e583" providerId="AD" clId="Web-{49CBF64D-1892-B32F-C50A-BC3C79B67930}" dt="2023-10-31T15:37:29.451" v="427" actId="20577"/>
          <ac:spMkLst>
            <pc:docMk/>
            <pc:sldMk cId="3453752584" sldId="275"/>
            <ac:spMk id="3" creationId="{73D21FAA-66FC-6D99-8878-637F2D71D078}"/>
          </ac:spMkLst>
        </pc:spChg>
        <pc:spChg chg="add del">
          <ac:chgData name="CHANDANA MN" userId="S::mchandanabtech20@ced.alliance.edu.in::d70552fc-75e6-44d9-a196-8a309e47e583" providerId="AD" clId="Web-{49CBF64D-1892-B32F-C50A-BC3C79B67930}" dt="2023-10-31T15:28:45.756" v="374"/>
          <ac:spMkLst>
            <pc:docMk/>
            <pc:sldMk cId="3453752584" sldId="275"/>
            <ac:spMk id="9" creationId="{CFB03654-F8D1-4066-85B5-5BA57499B18A}"/>
          </ac:spMkLst>
        </pc:spChg>
        <pc:spChg chg="add del">
          <ac:chgData name="CHANDANA MN" userId="S::mchandanabtech20@ced.alliance.edu.in::d70552fc-75e6-44d9-a196-8a309e47e583" providerId="AD" clId="Web-{49CBF64D-1892-B32F-C50A-BC3C79B67930}" dt="2023-10-31T15:28:45.756" v="374"/>
          <ac:spMkLst>
            <pc:docMk/>
            <pc:sldMk cId="3453752584" sldId="275"/>
            <ac:spMk id="11" creationId="{EF061512-DEB6-4638-9292-91DD254630D0}"/>
          </ac:spMkLst>
        </pc:spChg>
        <pc:spChg chg="add del">
          <ac:chgData name="CHANDANA MN" userId="S::mchandanabtech20@ced.alliance.edu.in::d70552fc-75e6-44d9-a196-8a309e47e583" providerId="AD" clId="Web-{49CBF64D-1892-B32F-C50A-BC3C79B67930}" dt="2023-10-31T15:28:45.756" v="374"/>
          <ac:spMkLst>
            <pc:docMk/>
            <pc:sldMk cId="3453752584" sldId="275"/>
            <ac:spMk id="13" creationId="{7615BC76-014D-4BD0-A843-994E2D759826}"/>
          </ac:spMkLst>
        </pc:spChg>
        <pc:spChg chg="add del">
          <ac:chgData name="CHANDANA MN" userId="S::mchandanabtech20@ced.alliance.edu.in::d70552fc-75e6-44d9-a196-8a309e47e583" providerId="AD" clId="Web-{49CBF64D-1892-B32F-C50A-BC3C79B67930}" dt="2023-10-31T15:37:05.248" v="424"/>
          <ac:spMkLst>
            <pc:docMk/>
            <pc:sldMk cId="3453752584" sldId="275"/>
            <ac:spMk id="116" creationId="{95697D25-3D98-4690-9E3D-C65732E5D818}"/>
          </ac:spMkLst>
        </pc:spChg>
        <pc:spChg chg="add del">
          <ac:chgData name="CHANDANA MN" userId="S::mchandanabtech20@ced.alliance.edu.in::d70552fc-75e6-44d9-a196-8a309e47e583" providerId="AD" clId="Web-{49CBF64D-1892-B32F-C50A-BC3C79B67930}" dt="2023-10-31T15:37:05.248" v="424"/>
          <ac:spMkLst>
            <pc:docMk/>
            <pc:sldMk cId="3453752584" sldId="275"/>
            <ac:spMk id="117" creationId="{56C634FA-4936-4EA7-9BFB-F34843C0F050}"/>
          </ac:spMkLst>
        </pc:spChg>
        <pc:spChg chg="add">
          <ac:chgData name="CHANDANA MN" userId="S::mchandanabtech20@ced.alliance.edu.in::d70552fc-75e6-44d9-a196-8a309e47e583" providerId="AD" clId="Web-{49CBF64D-1892-B32F-C50A-BC3C79B67930}" dt="2023-10-31T15:37:05.248" v="424"/>
          <ac:spMkLst>
            <pc:docMk/>
            <pc:sldMk cId="3453752584" sldId="275"/>
            <ac:spMk id="124" creationId="{11AC88F6-55CB-496B-8AD8-9ABD2E6E3BFA}"/>
          </ac:spMkLst>
        </pc:spChg>
        <pc:spChg chg="add">
          <ac:chgData name="CHANDANA MN" userId="S::mchandanabtech20@ced.alliance.edu.in::d70552fc-75e6-44d9-a196-8a309e47e583" providerId="AD" clId="Web-{49CBF64D-1892-B32F-C50A-BC3C79B67930}" dt="2023-10-31T15:37:05.248" v="424"/>
          <ac:spMkLst>
            <pc:docMk/>
            <pc:sldMk cId="3453752584" sldId="275"/>
            <ac:spMk id="126" creationId="{F1FA5EE8-8FDF-4249-8FBE-5EE4A41B3168}"/>
          </ac:spMkLst>
        </pc:spChg>
        <pc:spChg chg="add">
          <ac:chgData name="CHANDANA MN" userId="S::mchandanabtech20@ced.alliance.edu.in::d70552fc-75e6-44d9-a196-8a309e47e583" providerId="AD" clId="Web-{49CBF64D-1892-B32F-C50A-BC3C79B67930}" dt="2023-10-31T15:37:05.248" v="424"/>
          <ac:spMkLst>
            <pc:docMk/>
            <pc:sldMk cId="3453752584" sldId="275"/>
            <ac:spMk id="128" creationId="{969239DF-EAA4-47C3-B4E3-79C6BCB243F5}"/>
          </ac:spMkLst>
        </pc:spChg>
        <pc:grpChg chg="add del">
          <ac:chgData name="CHANDANA MN" userId="S::mchandanabtech20@ced.alliance.edu.in::d70552fc-75e6-44d9-a196-8a309e47e583" providerId="AD" clId="Web-{49CBF64D-1892-B32F-C50A-BC3C79B67930}" dt="2023-10-31T15:28:45.756" v="374"/>
          <ac:grpSpMkLst>
            <pc:docMk/>
            <pc:sldMk cId="3453752584" sldId="275"/>
            <ac:grpSpMk id="15" creationId="{86B666D3-7550-4348-AD73-27B831A5E488}"/>
          </ac:grpSpMkLst>
        </pc:grpChg>
        <pc:grpChg chg="add del">
          <ac:chgData name="CHANDANA MN" userId="S::mchandanabtech20@ced.alliance.edu.in::d70552fc-75e6-44d9-a196-8a309e47e583" providerId="AD" clId="Web-{49CBF64D-1892-B32F-C50A-BC3C79B67930}" dt="2023-10-31T15:37:05.248" v="424"/>
          <ac:grpSpMkLst>
            <pc:docMk/>
            <pc:sldMk cId="3453752584" sldId="275"/>
            <ac:grpSpMk id="118" creationId="{A9A3B735-54E2-4D95-A245-5BA856818C0F}"/>
          </ac:grpSpMkLst>
        </pc:grpChg>
        <pc:grpChg chg="add">
          <ac:chgData name="CHANDANA MN" userId="S::mchandanabtech20@ced.alliance.edu.in::d70552fc-75e6-44d9-a196-8a309e47e583" providerId="AD" clId="Web-{49CBF64D-1892-B32F-C50A-BC3C79B67930}" dt="2023-10-31T15:37:05.248" v="424"/>
          <ac:grpSpMkLst>
            <pc:docMk/>
            <pc:sldMk cId="3453752584" sldId="275"/>
            <ac:grpSpMk id="130" creationId="{7B873598-A5D6-4515-841C-9AB0108004F8}"/>
          </ac:grpSpMkLst>
        </pc:grpChg>
        <pc:picChg chg="add mod">
          <ac:chgData name="CHANDANA MN" userId="S::mchandanabtech20@ced.alliance.edu.in::d70552fc-75e6-44d9-a196-8a309e47e583" providerId="AD" clId="Web-{49CBF64D-1892-B32F-C50A-BC3C79B67930}" dt="2023-10-31T15:37:23.435" v="426" actId="1076"/>
          <ac:picMkLst>
            <pc:docMk/>
            <pc:sldMk cId="3453752584" sldId="275"/>
            <ac:picMk id="4" creationId="{F5661844-C721-67B0-00EE-A7BA934ED0A5}"/>
          </ac:picMkLst>
        </pc:picChg>
      </pc:sldChg>
      <pc:sldChg chg="modSp new">
        <pc:chgData name="CHANDANA MN" userId="S::mchandanabtech20@ced.alliance.edu.in::d70552fc-75e6-44d9-a196-8a309e47e583" providerId="AD" clId="Web-{49CBF64D-1892-B32F-C50A-BC3C79B67930}" dt="2023-10-31T15:34:39.668" v="422" actId="20577"/>
        <pc:sldMkLst>
          <pc:docMk/>
          <pc:sldMk cId="3799288663" sldId="276"/>
        </pc:sldMkLst>
        <pc:spChg chg="mod">
          <ac:chgData name="CHANDANA MN" userId="S::mchandanabtech20@ced.alliance.edu.in::d70552fc-75e6-44d9-a196-8a309e47e583" providerId="AD" clId="Web-{49CBF64D-1892-B32F-C50A-BC3C79B67930}" dt="2023-10-31T15:33:05.901" v="409" actId="1076"/>
          <ac:spMkLst>
            <pc:docMk/>
            <pc:sldMk cId="3799288663" sldId="276"/>
            <ac:spMk id="2" creationId="{AEDED838-FCDD-844B-C046-F08BCD055297}"/>
          </ac:spMkLst>
        </pc:spChg>
        <pc:spChg chg="mod">
          <ac:chgData name="CHANDANA MN" userId="S::mchandanabtech20@ced.alliance.edu.in::d70552fc-75e6-44d9-a196-8a309e47e583" providerId="AD" clId="Web-{49CBF64D-1892-B32F-C50A-BC3C79B67930}" dt="2023-10-31T15:34:39.668" v="422" actId="20577"/>
          <ac:spMkLst>
            <pc:docMk/>
            <pc:sldMk cId="3799288663" sldId="276"/>
            <ac:spMk id="3" creationId="{7DABA536-7477-393C-8AEB-2E9357DC26EB}"/>
          </ac:spMkLst>
        </pc:spChg>
      </pc:sldChg>
      <pc:sldChg chg="addSp delSp modSp new mod setBg">
        <pc:chgData name="CHANDANA MN" userId="S::mchandanabtech20@ced.alliance.edu.in::d70552fc-75e6-44d9-a196-8a309e47e583" providerId="AD" clId="Web-{49CBF64D-1892-B32F-C50A-BC3C79B67930}" dt="2023-10-31T16:14:22.325" v="492"/>
        <pc:sldMkLst>
          <pc:docMk/>
          <pc:sldMk cId="3070290475" sldId="277"/>
        </pc:sldMkLst>
        <pc:spChg chg="mod">
          <ac:chgData name="CHANDANA MN" userId="S::mchandanabtech20@ced.alliance.edu.in::d70552fc-75e6-44d9-a196-8a309e47e583" providerId="AD" clId="Web-{49CBF64D-1892-B32F-C50A-BC3C79B67930}" dt="2023-10-31T16:14:22.325" v="492"/>
          <ac:spMkLst>
            <pc:docMk/>
            <pc:sldMk cId="3070290475" sldId="277"/>
            <ac:spMk id="2" creationId="{2243D8BE-F5FD-2E23-69AA-20E9A4633343}"/>
          </ac:spMkLst>
        </pc:spChg>
        <pc:spChg chg="add del mod">
          <ac:chgData name="CHANDANA MN" userId="S::mchandanabtech20@ced.alliance.edu.in::d70552fc-75e6-44d9-a196-8a309e47e583" providerId="AD" clId="Web-{49CBF64D-1892-B32F-C50A-BC3C79B67930}" dt="2023-10-31T15:56:21.732" v="451"/>
          <ac:spMkLst>
            <pc:docMk/>
            <pc:sldMk cId="3070290475" sldId="277"/>
            <ac:spMk id="3" creationId="{DBDE9FC3-2F41-21A3-15E3-E67E9E5B50DA}"/>
          </ac:spMkLst>
        </pc:spChg>
        <pc:spChg chg="add del">
          <ac:chgData name="CHANDANA MN" userId="S::mchandanabtech20@ced.alliance.edu.in::d70552fc-75e6-44d9-a196-8a309e47e583" providerId="AD" clId="Web-{49CBF64D-1892-B32F-C50A-BC3C79B67930}" dt="2023-10-31T15:56:21.717" v="450"/>
          <ac:spMkLst>
            <pc:docMk/>
            <pc:sldMk cId="3070290475" sldId="277"/>
            <ac:spMk id="9" creationId="{9FF4A234-29BA-4B70-BFC0-64FBB64F2A7B}"/>
          </ac:spMkLst>
        </pc:spChg>
        <pc:spChg chg="add del">
          <ac:chgData name="CHANDANA MN" userId="S::mchandanabtech20@ced.alliance.edu.in::d70552fc-75e6-44d9-a196-8a309e47e583" providerId="AD" clId="Web-{49CBF64D-1892-B32F-C50A-BC3C79B67930}" dt="2023-10-31T15:56:21.717" v="450"/>
          <ac:spMkLst>
            <pc:docMk/>
            <pc:sldMk cId="3070290475" sldId="277"/>
            <ac:spMk id="11" creationId="{CDA16EB2-8F47-4759-A206-DA4D0FF38EDF}"/>
          </ac:spMkLst>
        </pc:spChg>
        <pc:spChg chg="add del">
          <ac:chgData name="CHANDANA MN" userId="S::mchandanabtech20@ced.alliance.edu.in::d70552fc-75e6-44d9-a196-8a309e47e583" providerId="AD" clId="Web-{49CBF64D-1892-B32F-C50A-BC3C79B67930}" dt="2023-10-31T16:14:22.325" v="492"/>
          <ac:spMkLst>
            <pc:docMk/>
            <pc:sldMk cId="3070290475" sldId="277"/>
            <ac:spMk id="13" creationId="{9FF4A234-29BA-4B70-BFC0-64FBB64F2A7B}"/>
          </ac:spMkLst>
        </pc:spChg>
        <pc:spChg chg="add del">
          <ac:chgData name="CHANDANA MN" userId="S::mchandanabtech20@ced.alliance.edu.in::d70552fc-75e6-44d9-a196-8a309e47e583" providerId="AD" clId="Web-{49CBF64D-1892-B32F-C50A-BC3C79B67930}" dt="2023-10-31T16:14:22.325" v="492"/>
          <ac:spMkLst>
            <pc:docMk/>
            <pc:sldMk cId="3070290475" sldId="277"/>
            <ac:spMk id="14" creationId="{CDA16EB2-8F47-4759-A206-DA4D0FF38EDF}"/>
          </ac:spMkLst>
        </pc:spChg>
        <pc:spChg chg="add del">
          <ac:chgData name="CHANDANA MN" userId="S::mchandanabtech20@ced.alliance.edu.in::d70552fc-75e6-44d9-a196-8a309e47e583" providerId="AD" clId="Web-{49CBF64D-1892-B32F-C50A-BC3C79B67930}" dt="2023-10-31T16:14:22.075" v="491"/>
          <ac:spMkLst>
            <pc:docMk/>
            <pc:sldMk cId="3070290475" sldId="277"/>
            <ac:spMk id="20" creationId="{9FF4A234-29BA-4B70-BFC0-64FBB64F2A7B}"/>
          </ac:spMkLst>
        </pc:spChg>
        <pc:spChg chg="add del">
          <ac:chgData name="CHANDANA MN" userId="S::mchandanabtech20@ced.alliance.edu.in::d70552fc-75e6-44d9-a196-8a309e47e583" providerId="AD" clId="Web-{49CBF64D-1892-B32F-C50A-BC3C79B67930}" dt="2023-10-31T16:14:22.075" v="491"/>
          <ac:spMkLst>
            <pc:docMk/>
            <pc:sldMk cId="3070290475" sldId="277"/>
            <ac:spMk id="22" creationId="{CDA16EB2-8F47-4759-A206-DA4D0FF38EDF}"/>
          </ac:spMkLst>
        </pc:spChg>
        <pc:spChg chg="add">
          <ac:chgData name="CHANDANA MN" userId="S::mchandanabtech20@ced.alliance.edu.in::d70552fc-75e6-44d9-a196-8a309e47e583" providerId="AD" clId="Web-{49CBF64D-1892-B32F-C50A-BC3C79B67930}" dt="2023-10-31T16:14:22.325" v="492"/>
          <ac:spMkLst>
            <pc:docMk/>
            <pc:sldMk cId="3070290475" sldId="277"/>
            <ac:spMk id="24" creationId="{05F36030-F60E-436E-81FE-74DD0776DB7F}"/>
          </ac:spMkLst>
        </pc:spChg>
        <pc:spChg chg="add">
          <ac:chgData name="CHANDANA MN" userId="S::mchandanabtech20@ced.alliance.edu.in::d70552fc-75e6-44d9-a196-8a309e47e583" providerId="AD" clId="Web-{49CBF64D-1892-B32F-C50A-BC3C79B67930}" dt="2023-10-31T16:14:22.325" v="492"/>
          <ac:spMkLst>
            <pc:docMk/>
            <pc:sldMk cId="3070290475" sldId="277"/>
            <ac:spMk id="25" creationId="{4080BC15-6F3E-4EDC-BB73-20706F743138}"/>
          </ac:spMkLst>
        </pc:spChg>
        <pc:spChg chg="add">
          <ac:chgData name="CHANDANA MN" userId="S::mchandanabtech20@ced.alliance.edu.in::d70552fc-75e6-44d9-a196-8a309e47e583" providerId="AD" clId="Web-{49CBF64D-1892-B32F-C50A-BC3C79B67930}" dt="2023-10-31T16:14:22.325" v="492"/>
          <ac:spMkLst>
            <pc:docMk/>
            <pc:sldMk cId="3070290475" sldId="277"/>
            <ac:spMk id="26" creationId="{800D5F55-AC8B-4C26-ABB0-D8D609EC4643}"/>
          </ac:spMkLst>
        </pc:spChg>
        <pc:spChg chg="add">
          <ac:chgData name="CHANDANA MN" userId="S::mchandanabtech20@ced.alliance.edu.in::d70552fc-75e6-44d9-a196-8a309e47e583" providerId="AD" clId="Web-{49CBF64D-1892-B32F-C50A-BC3C79B67930}" dt="2023-10-31T16:14:22.325" v="492"/>
          <ac:spMkLst>
            <pc:docMk/>
            <pc:sldMk cId="3070290475" sldId="277"/>
            <ac:spMk id="27" creationId="{E4E336B8-243A-49D9-9876-4BF3A08D3A8A}"/>
          </ac:spMkLst>
        </pc:spChg>
        <pc:spChg chg="add">
          <ac:chgData name="CHANDANA MN" userId="S::mchandanabtech20@ced.alliance.edu.in::d70552fc-75e6-44d9-a196-8a309e47e583" providerId="AD" clId="Web-{49CBF64D-1892-B32F-C50A-BC3C79B67930}" dt="2023-10-31T16:14:22.325" v="492"/>
          <ac:spMkLst>
            <pc:docMk/>
            <pc:sldMk cId="3070290475" sldId="277"/>
            <ac:spMk id="28" creationId="{2DF0B83D-C899-44CA-9B54-A9C57E8EB386}"/>
          </ac:spMkLst>
        </pc:spChg>
        <pc:spChg chg="add">
          <ac:chgData name="CHANDANA MN" userId="S::mchandanabtech20@ced.alliance.edu.in::d70552fc-75e6-44d9-a196-8a309e47e583" providerId="AD" clId="Web-{49CBF64D-1892-B32F-C50A-BC3C79B67930}" dt="2023-10-31T16:14:22.325" v="492"/>
          <ac:spMkLst>
            <pc:docMk/>
            <pc:sldMk cId="3070290475" sldId="277"/>
            <ac:spMk id="30" creationId="{E16B2E5A-8EC8-4C56-AB77-380486FDF026}"/>
          </ac:spMkLst>
        </pc:spChg>
        <pc:spChg chg="add">
          <ac:chgData name="CHANDANA MN" userId="S::mchandanabtech20@ced.alliance.edu.in::d70552fc-75e6-44d9-a196-8a309e47e583" providerId="AD" clId="Web-{49CBF64D-1892-B32F-C50A-BC3C79B67930}" dt="2023-10-31T16:14:22.325" v="492"/>
          <ac:spMkLst>
            <pc:docMk/>
            <pc:sldMk cId="3070290475" sldId="277"/>
            <ac:spMk id="32" creationId="{C87A69CB-2620-4628-9781-88BD40636FCA}"/>
          </ac:spMkLst>
        </pc:spChg>
        <pc:spChg chg="add">
          <ac:chgData name="CHANDANA MN" userId="S::mchandanabtech20@ced.alliance.edu.in::d70552fc-75e6-44d9-a196-8a309e47e583" providerId="AD" clId="Web-{49CBF64D-1892-B32F-C50A-BC3C79B67930}" dt="2023-10-31T16:14:22.325" v="492"/>
          <ac:spMkLst>
            <pc:docMk/>
            <pc:sldMk cId="3070290475" sldId="277"/>
            <ac:spMk id="34" creationId="{CABAB4BD-890F-4563-A5CA-536788B1E972}"/>
          </ac:spMkLst>
        </pc:spChg>
        <pc:spChg chg="add">
          <ac:chgData name="CHANDANA MN" userId="S::mchandanabtech20@ced.alliance.edu.in::d70552fc-75e6-44d9-a196-8a309e47e583" providerId="AD" clId="Web-{49CBF64D-1892-B32F-C50A-BC3C79B67930}" dt="2023-10-31T16:14:22.325" v="492"/>
          <ac:spMkLst>
            <pc:docMk/>
            <pc:sldMk cId="3070290475" sldId="277"/>
            <ac:spMk id="36" creationId="{24690199-C217-4DCB-9B31-1A45649B0BDA}"/>
          </ac:spMkLst>
        </pc:spChg>
        <pc:spChg chg="add">
          <ac:chgData name="CHANDANA MN" userId="S::mchandanabtech20@ced.alliance.edu.in::d70552fc-75e6-44d9-a196-8a309e47e583" providerId="AD" clId="Web-{49CBF64D-1892-B32F-C50A-BC3C79B67930}" dt="2023-10-31T16:14:22.325" v="492"/>
          <ac:spMkLst>
            <pc:docMk/>
            <pc:sldMk cId="3070290475" sldId="277"/>
            <ac:spMk id="38" creationId="{77F70717-3071-4962-8A7C-F9A58151CF98}"/>
          </ac:spMkLst>
        </pc:spChg>
        <pc:spChg chg="add">
          <ac:chgData name="CHANDANA MN" userId="S::mchandanabtech20@ced.alliance.edu.in::d70552fc-75e6-44d9-a196-8a309e47e583" providerId="AD" clId="Web-{49CBF64D-1892-B32F-C50A-BC3C79B67930}" dt="2023-10-31T16:14:22.325" v="492"/>
          <ac:spMkLst>
            <pc:docMk/>
            <pc:sldMk cId="3070290475" sldId="277"/>
            <ac:spMk id="40" creationId="{9E870E95-FCD6-4158-861A-5CEC896F525D}"/>
          </ac:spMkLst>
        </pc:spChg>
        <pc:spChg chg="add">
          <ac:chgData name="CHANDANA MN" userId="S::mchandanabtech20@ced.alliance.edu.in::d70552fc-75e6-44d9-a196-8a309e47e583" providerId="AD" clId="Web-{49CBF64D-1892-B32F-C50A-BC3C79B67930}" dt="2023-10-31T16:14:22.325" v="492"/>
          <ac:spMkLst>
            <pc:docMk/>
            <pc:sldMk cId="3070290475" sldId="277"/>
            <ac:spMk id="42" creationId="{6E01758F-8AEC-4155-B791-2A8CB8A48200}"/>
          </ac:spMkLst>
        </pc:spChg>
        <pc:spChg chg="add">
          <ac:chgData name="CHANDANA MN" userId="S::mchandanabtech20@ced.alliance.edu.in::d70552fc-75e6-44d9-a196-8a309e47e583" providerId="AD" clId="Web-{49CBF64D-1892-B32F-C50A-BC3C79B67930}" dt="2023-10-31T16:14:22.325" v="492"/>
          <ac:spMkLst>
            <pc:docMk/>
            <pc:sldMk cId="3070290475" sldId="277"/>
            <ac:spMk id="44" creationId="{8379C6B3-49BE-4333-B322-AF02BBB41C1E}"/>
          </ac:spMkLst>
        </pc:spChg>
        <pc:spChg chg="add">
          <ac:chgData name="CHANDANA MN" userId="S::mchandanabtech20@ced.alliance.edu.in::d70552fc-75e6-44d9-a196-8a309e47e583" providerId="AD" clId="Web-{49CBF64D-1892-B32F-C50A-BC3C79B67930}" dt="2023-10-31T16:14:22.325" v="492"/>
          <ac:spMkLst>
            <pc:docMk/>
            <pc:sldMk cId="3070290475" sldId="277"/>
            <ac:spMk id="46" creationId="{6D7188E6-F4DA-4486-938D-F45FE01A2631}"/>
          </ac:spMkLst>
        </pc:spChg>
        <pc:spChg chg="add">
          <ac:chgData name="CHANDANA MN" userId="S::mchandanabtech20@ced.alliance.edu.in::d70552fc-75e6-44d9-a196-8a309e47e583" providerId="AD" clId="Web-{49CBF64D-1892-B32F-C50A-BC3C79B67930}" dt="2023-10-31T16:14:22.325" v="492"/>
          <ac:spMkLst>
            <pc:docMk/>
            <pc:sldMk cId="3070290475" sldId="277"/>
            <ac:spMk id="48" creationId="{CD22207C-B504-40B2-A1EB-2DC9B81625A7}"/>
          </ac:spMkLst>
        </pc:spChg>
        <pc:spChg chg="add">
          <ac:chgData name="CHANDANA MN" userId="S::mchandanabtech20@ced.alliance.edu.in::d70552fc-75e6-44d9-a196-8a309e47e583" providerId="AD" clId="Web-{49CBF64D-1892-B32F-C50A-BC3C79B67930}" dt="2023-10-31T16:14:22.325" v="492"/>
          <ac:spMkLst>
            <pc:docMk/>
            <pc:sldMk cId="3070290475" sldId="277"/>
            <ac:spMk id="50" creationId="{0FBC38BC-DE18-4960-A9D4-F24C6F60C017}"/>
          </ac:spMkLst>
        </pc:spChg>
        <pc:spChg chg="add">
          <ac:chgData name="CHANDANA MN" userId="S::mchandanabtech20@ced.alliance.edu.in::d70552fc-75e6-44d9-a196-8a309e47e583" providerId="AD" clId="Web-{49CBF64D-1892-B32F-C50A-BC3C79B67930}" dt="2023-10-31T16:14:22.325" v="492"/>
          <ac:spMkLst>
            <pc:docMk/>
            <pc:sldMk cId="3070290475" sldId="277"/>
            <ac:spMk id="52" creationId="{BC872037-D6F5-4CE7-A090-32A977A79F34}"/>
          </ac:spMkLst>
        </pc:spChg>
        <pc:spChg chg="add">
          <ac:chgData name="CHANDANA MN" userId="S::mchandanabtech20@ced.alliance.edu.in::d70552fc-75e6-44d9-a196-8a309e47e583" providerId="AD" clId="Web-{49CBF64D-1892-B32F-C50A-BC3C79B67930}" dt="2023-10-31T16:14:22.325" v="492"/>
          <ac:spMkLst>
            <pc:docMk/>
            <pc:sldMk cId="3070290475" sldId="277"/>
            <ac:spMk id="54" creationId="{D3C4B45C-266A-45BF-98FA-CA5409C46209}"/>
          </ac:spMkLst>
        </pc:spChg>
        <pc:spChg chg="add">
          <ac:chgData name="CHANDANA MN" userId="S::mchandanabtech20@ced.alliance.edu.in::d70552fc-75e6-44d9-a196-8a309e47e583" providerId="AD" clId="Web-{49CBF64D-1892-B32F-C50A-BC3C79B67930}" dt="2023-10-31T16:14:22.325" v="492"/>
          <ac:spMkLst>
            <pc:docMk/>
            <pc:sldMk cId="3070290475" sldId="277"/>
            <ac:spMk id="56" creationId="{76909582-A285-4EA4-AE72-9DBF0D5659D3}"/>
          </ac:spMkLst>
        </pc:spChg>
        <pc:spChg chg="add">
          <ac:chgData name="CHANDANA MN" userId="S::mchandanabtech20@ced.alliance.edu.in::d70552fc-75e6-44d9-a196-8a309e47e583" providerId="AD" clId="Web-{49CBF64D-1892-B32F-C50A-BC3C79B67930}" dt="2023-10-31T16:14:22.325" v="492"/>
          <ac:spMkLst>
            <pc:docMk/>
            <pc:sldMk cId="3070290475" sldId="277"/>
            <ac:spMk id="58" creationId="{A620CFBF-D373-4BA6-BE41-62B50B94578C}"/>
          </ac:spMkLst>
        </pc:spChg>
        <pc:spChg chg="add">
          <ac:chgData name="CHANDANA MN" userId="S::mchandanabtech20@ced.alliance.edu.in::d70552fc-75e6-44d9-a196-8a309e47e583" providerId="AD" clId="Web-{49CBF64D-1892-B32F-C50A-BC3C79B67930}" dt="2023-10-31T16:14:22.325" v="492"/>
          <ac:spMkLst>
            <pc:docMk/>
            <pc:sldMk cId="3070290475" sldId="277"/>
            <ac:spMk id="60" creationId="{700BC7B2-0C3D-459F-92C1-3605AA3F092D}"/>
          </ac:spMkLst>
        </pc:spChg>
        <pc:spChg chg="add">
          <ac:chgData name="CHANDANA MN" userId="S::mchandanabtech20@ced.alliance.edu.in::d70552fc-75e6-44d9-a196-8a309e47e583" providerId="AD" clId="Web-{49CBF64D-1892-B32F-C50A-BC3C79B67930}" dt="2023-10-31T16:14:22.325" v="492"/>
          <ac:spMkLst>
            <pc:docMk/>
            <pc:sldMk cId="3070290475" sldId="277"/>
            <ac:spMk id="62" creationId="{24F4B005-B785-4A57-9E5A-82D85F00DA39}"/>
          </ac:spMkLst>
        </pc:spChg>
        <pc:spChg chg="add">
          <ac:chgData name="CHANDANA MN" userId="S::mchandanabtech20@ced.alliance.edu.in::d70552fc-75e6-44d9-a196-8a309e47e583" providerId="AD" clId="Web-{49CBF64D-1892-B32F-C50A-BC3C79B67930}" dt="2023-10-31T16:14:22.325" v="492"/>
          <ac:spMkLst>
            <pc:docMk/>
            <pc:sldMk cId="3070290475" sldId="277"/>
            <ac:spMk id="64" creationId="{196ED9B6-969E-4AC4-ACD0-95A421BAB391}"/>
          </ac:spMkLst>
        </pc:spChg>
        <pc:spChg chg="add">
          <ac:chgData name="CHANDANA MN" userId="S::mchandanabtech20@ced.alliance.edu.in::d70552fc-75e6-44d9-a196-8a309e47e583" providerId="AD" clId="Web-{49CBF64D-1892-B32F-C50A-BC3C79B67930}" dt="2023-10-31T16:14:22.325" v="492"/>
          <ac:spMkLst>
            <pc:docMk/>
            <pc:sldMk cId="3070290475" sldId="277"/>
            <ac:spMk id="66" creationId="{E317ADBB-3E4F-42D2-B7F2-A15924AD500C}"/>
          </ac:spMkLst>
        </pc:spChg>
        <pc:spChg chg="add">
          <ac:chgData name="CHANDANA MN" userId="S::mchandanabtech20@ced.alliance.edu.in::d70552fc-75e6-44d9-a196-8a309e47e583" providerId="AD" clId="Web-{49CBF64D-1892-B32F-C50A-BC3C79B67930}" dt="2023-10-31T16:14:22.325" v="492"/>
          <ac:spMkLst>
            <pc:docMk/>
            <pc:sldMk cId="3070290475" sldId="277"/>
            <ac:spMk id="68" creationId="{2E9B2055-E384-472D-91D3-74775CDA167C}"/>
          </ac:spMkLst>
        </pc:spChg>
        <pc:spChg chg="add">
          <ac:chgData name="CHANDANA MN" userId="S::mchandanabtech20@ced.alliance.edu.in::d70552fc-75e6-44d9-a196-8a309e47e583" providerId="AD" clId="Web-{49CBF64D-1892-B32F-C50A-BC3C79B67930}" dt="2023-10-31T16:14:22.325" v="492"/>
          <ac:spMkLst>
            <pc:docMk/>
            <pc:sldMk cId="3070290475" sldId="277"/>
            <ac:spMk id="70" creationId="{1F8EFF99-76BF-4F9B-ADAA-B8D310153B74}"/>
          </ac:spMkLst>
        </pc:spChg>
        <pc:spChg chg="add">
          <ac:chgData name="CHANDANA MN" userId="S::mchandanabtech20@ced.alliance.edu.in::d70552fc-75e6-44d9-a196-8a309e47e583" providerId="AD" clId="Web-{49CBF64D-1892-B32F-C50A-BC3C79B67930}" dt="2023-10-31T16:14:22.325" v="492"/>
          <ac:spMkLst>
            <pc:docMk/>
            <pc:sldMk cId="3070290475" sldId="277"/>
            <ac:spMk id="72" creationId="{626F1B89-B88E-4CE3-90BF-3704BAF48824}"/>
          </ac:spMkLst>
        </pc:spChg>
        <pc:spChg chg="add">
          <ac:chgData name="CHANDANA MN" userId="S::mchandanabtech20@ced.alliance.edu.in::d70552fc-75e6-44d9-a196-8a309e47e583" providerId="AD" clId="Web-{49CBF64D-1892-B32F-C50A-BC3C79B67930}" dt="2023-10-31T16:14:22.325" v="492"/>
          <ac:spMkLst>
            <pc:docMk/>
            <pc:sldMk cId="3070290475" sldId="277"/>
            <ac:spMk id="74" creationId="{C72C1CB8-8213-4EE7-AFFF-B0A74E7A74CA}"/>
          </ac:spMkLst>
        </pc:spChg>
        <pc:spChg chg="add">
          <ac:chgData name="CHANDANA MN" userId="S::mchandanabtech20@ced.alliance.edu.in::d70552fc-75e6-44d9-a196-8a309e47e583" providerId="AD" clId="Web-{49CBF64D-1892-B32F-C50A-BC3C79B67930}" dt="2023-10-31T16:14:22.325" v="492"/>
          <ac:spMkLst>
            <pc:docMk/>
            <pc:sldMk cId="3070290475" sldId="277"/>
            <ac:spMk id="76" creationId="{2FF32C41-49E2-459E-9AC4-64269039B12A}"/>
          </ac:spMkLst>
        </pc:spChg>
        <pc:spChg chg="add">
          <ac:chgData name="CHANDANA MN" userId="S::mchandanabtech20@ced.alliance.edu.in::d70552fc-75e6-44d9-a196-8a309e47e583" providerId="AD" clId="Web-{49CBF64D-1892-B32F-C50A-BC3C79B67930}" dt="2023-10-31T16:14:22.325" v="492"/>
          <ac:spMkLst>
            <pc:docMk/>
            <pc:sldMk cId="3070290475" sldId="277"/>
            <ac:spMk id="78" creationId="{06B5D5F0-EA51-440D-81A0-FE60CCFBA9C1}"/>
          </ac:spMkLst>
        </pc:spChg>
        <pc:spChg chg="add">
          <ac:chgData name="CHANDANA MN" userId="S::mchandanabtech20@ced.alliance.edu.in::d70552fc-75e6-44d9-a196-8a309e47e583" providerId="AD" clId="Web-{49CBF64D-1892-B32F-C50A-BC3C79B67930}" dt="2023-10-31T16:14:22.325" v="492"/>
          <ac:spMkLst>
            <pc:docMk/>
            <pc:sldMk cId="3070290475" sldId="277"/>
            <ac:spMk id="80" creationId="{B7CA6C2F-61C2-486F-B691-E8EB4BA27618}"/>
          </ac:spMkLst>
        </pc:spChg>
        <pc:spChg chg="add">
          <ac:chgData name="CHANDANA MN" userId="S::mchandanabtech20@ced.alliance.edu.in::d70552fc-75e6-44d9-a196-8a309e47e583" providerId="AD" clId="Web-{49CBF64D-1892-B32F-C50A-BC3C79B67930}" dt="2023-10-31T16:14:22.325" v="492"/>
          <ac:spMkLst>
            <pc:docMk/>
            <pc:sldMk cId="3070290475" sldId="277"/>
            <ac:spMk id="82" creationId="{A6727626-8944-4EB7-B327-B696FE484D24}"/>
          </ac:spMkLst>
        </pc:spChg>
        <pc:spChg chg="add">
          <ac:chgData name="CHANDANA MN" userId="S::mchandanabtech20@ced.alliance.edu.in::d70552fc-75e6-44d9-a196-8a309e47e583" providerId="AD" clId="Web-{49CBF64D-1892-B32F-C50A-BC3C79B67930}" dt="2023-10-31T16:14:22.325" v="492"/>
          <ac:spMkLst>
            <pc:docMk/>
            <pc:sldMk cId="3070290475" sldId="277"/>
            <ac:spMk id="84" creationId="{CFBBE0E2-8BDF-4B26-BEBC-DB799B8F6B44}"/>
          </ac:spMkLst>
        </pc:spChg>
        <pc:spChg chg="add">
          <ac:chgData name="CHANDANA MN" userId="S::mchandanabtech20@ced.alliance.edu.in::d70552fc-75e6-44d9-a196-8a309e47e583" providerId="AD" clId="Web-{49CBF64D-1892-B32F-C50A-BC3C79B67930}" dt="2023-10-31T16:14:22.325" v="492"/>
          <ac:spMkLst>
            <pc:docMk/>
            <pc:sldMk cId="3070290475" sldId="277"/>
            <ac:spMk id="86" creationId="{8EB99B25-2662-42DE-8F5D-E0F6F28C859A}"/>
          </ac:spMkLst>
        </pc:spChg>
        <pc:spChg chg="add">
          <ac:chgData name="CHANDANA MN" userId="S::mchandanabtech20@ced.alliance.edu.in::d70552fc-75e6-44d9-a196-8a309e47e583" providerId="AD" clId="Web-{49CBF64D-1892-B32F-C50A-BC3C79B67930}" dt="2023-10-31T16:14:22.325" v="492"/>
          <ac:spMkLst>
            <pc:docMk/>
            <pc:sldMk cId="3070290475" sldId="277"/>
            <ac:spMk id="88" creationId="{496BF3B0-761A-4454-BE3C-86B4675DC037}"/>
          </ac:spMkLst>
        </pc:spChg>
        <pc:spChg chg="add">
          <ac:chgData name="CHANDANA MN" userId="S::mchandanabtech20@ced.alliance.edu.in::d70552fc-75e6-44d9-a196-8a309e47e583" providerId="AD" clId="Web-{49CBF64D-1892-B32F-C50A-BC3C79B67930}" dt="2023-10-31T16:14:22.325" v="492"/>
          <ac:spMkLst>
            <pc:docMk/>
            <pc:sldMk cId="3070290475" sldId="277"/>
            <ac:spMk id="90" creationId="{B519F0F1-B284-44D5-91E9-5018219AFF78}"/>
          </ac:spMkLst>
        </pc:spChg>
        <pc:spChg chg="add">
          <ac:chgData name="CHANDANA MN" userId="S::mchandanabtech20@ced.alliance.edu.in::d70552fc-75e6-44d9-a196-8a309e47e583" providerId="AD" clId="Web-{49CBF64D-1892-B32F-C50A-BC3C79B67930}" dt="2023-10-31T16:14:22.325" v="492"/>
          <ac:spMkLst>
            <pc:docMk/>
            <pc:sldMk cId="3070290475" sldId="277"/>
            <ac:spMk id="92" creationId="{0ED49C08-BE23-43F9-A421-6CD45C78082D}"/>
          </ac:spMkLst>
        </pc:spChg>
        <pc:spChg chg="add">
          <ac:chgData name="CHANDANA MN" userId="S::mchandanabtech20@ced.alliance.edu.in::d70552fc-75e6-44d9-a196-8a309e47e583" providerId="AD" clId="Web-{49CBF64D-1892-B32F-C50A-BC3C79B67930}" dt="2023-10-31T16:14:22.325" v="492"/>
          <ac:spMkLst>
            <pc:docMk/>
            <pc:sldMk cId="3070290475" sldId="277"/>
            <ac:spMk id="94" creationId="{92F171FA-0CB2-4F4C-A2F3-1B7B6B0289BD}"/>
          </ac:spMkLst>
        </pc:spChg>
        <pc:spChg chg="add">
          <ac:chgData name="CHANDANA MN" userId="S::mchandanabtech20@ced.alliance.edu.in::d70552fc-75e6-44d9-a196-8a309e47e583" providerId="AD" clId="Web-{49CBF64D-1892-B32F-C50A-BC3C79B67930}" dt="2023-10-31T16:14:22.325" v="492"/>
          <ac:spMkLst>
            <pc:docMk/>
            <pc:sldMk cId="3070290475" sldId="277"/>
            <ac:spMk id="96" creationId="{A0073675-5E26-428E-A2F7-2A952D31454B}"/>
          </ac:spMkLst>
        </pc:spChg>
        <pc:spChg chg="add">
          <ac:chgData name="CHANDANA MN" userId="S::mchandanabtech20@ced.alliance.edu.in::d70552fc-75e6-44d9-a196-8a309e47e583" providerId="AD" clId="Web-{49CBF64D-1892-B32F-C50A-BC3C79B67930}" dt="2023-10-31T16:14:22.325" v="492"/>
          <ac:spMkLst>
            <pc:docMk/>
            <pc:sldMk cId="3070290475" sldId="277"/>
            <ac:spMk id="98" creationId="{D8C4C7E6-114C-4D16-9FC6-1260653C2375}"/>
          </ac:spMkLst>
        </pc:spChg>
        <pc:spChg chg="add">
          <ac:chgData name="CHANDANA MN" userId="S::mchandanabtech20@ced.alliance.edu.in::d70552fc-75e6-44d9-a196-8a309e47e583" providerId="AD" clId="Web-{49CBF64D-1892-B32F-C50A-BC3C79B67930}" dt="2023-10-31T16:14:22.325" v="492"/>
          <ac:spMkLst>
            <pc:docMk/>
            <pc:sldMk cId="3070290475" sldId="277"/>
            <ac:spMk id="100" creationId="{5FB2CD0B-BF87-4FEC-B6B6-0DA50B9314A2}"/>
          </ac:spMkLst>
        </pc:spChg>
        <pc:spChg chg="add">
          <ac:chgData name="CHANDANA MN" userId="S::mchandanabtech20@ced.alliance.edu.in::d70552fc-75e6-44d9-a196-8a309e47e583" providerId="AD" clId="Web-{49CBF64D-1892-B32F-C50A-BC3C79B67930}" dt="2023-10-31T16:14:22.325" v="492"/>
          <ac:spMkLst>
            <pc:docMk/>
            <pc:sldMk cId="3070290475" sldId="277"/>
            <ac:spMk id="102" creationId="{D12EC8B9-DE60-44BC-9911-A9CD8EF50666}"/>
          </ac:spMkLst>
        </pc:spChg>
        <pc:spChg chg="add">
          <ac:chgData name="CHANDANA MN" userId="S::mchandanabtech20@ced.alliance.edu.in::d70552fc-75e6-44d9-a196-8a309e47e583" providerId="AD" clId="Web-{49CBF64D-1892-B32F-C50A-BC3C79B67930}" dt="2023-10-31T16:14:22.325" v="492"/>
          <ac:spMkLst>
            <pc:docMk/>
            <pc:sldMk cId="3070290475" sldId="277"/>
            <ac:spMk id="104" creationId="{9B0D6CF6-D17B-4DC7-828A-773636910C92}"/>
          </ac:spMkLst>
        </pc:spChg>
        <pc:spChg chg="add">
          <ac:chgData name="CHANDANA MN" userId="S::mchandanabtech20@ced.alliance.edu.in::d70552fc-75e6-44d9-a196-8a309e47e583" providerId="AD" clId="Web-{49CBF64D-1892-B32F-C50A-BC3C79B67930}" dt="2023-10-31T16:14:22.325" v="492"/>
          <ac:spMkLst>
            <pc:docMk/>
            <pc:sldMk cId="3070290475" sldId="277"/>
            <ac:spMk id="106" creationId="{8C6933FD-FAB6-403B-9CD4-EF0E06CF799C}"/>
          </ac:spMkLst>
        </pc:spChg>
        <pc:spChg chg="add">
          <ac:chgData name="CHANDANA MN" userId="S::mchandanabtech20@ced.alliance.edu.in::d70552fc-75e6-44d9-a196-8a309e47e583" providerId="AD" clId="Web-{49CBF64D-1892-B32F-C50A-BC3C79B67930}" dt="2023-10-31T16:14:22.325" v="492"/>
          <ac:spMkLst>
            <pc:docMk/>
            <pc:sldMk cId="3070290475" sldId="277"/>
            <ac:spMk id="108" creationId="{5C2A4452-6B00-411C-80AB-29AE135B4550}"/>
          </ac:spMkLst>
        </pc:spChg>
        <pc:spChg chg="add">
          <ac:chgData name="CHANDANA MN" userId="S::mchandanabtech20@ced.alliance.edu.in::d70552fc-75e6-44d9-a196-8a309e47e583" providerId="AD" clId="Web-{49CBF64D-1892-B32F-C50A-BC3C79B67930}" dt="2023-10-31T16:14:22.325" v="492"/>
          <ac:spMkLst>
            <pc:docMk/>
            <pc:sldMk cId="3070290475" sldId="277"/>
            <ac:spMk id="110" creationId="{3F4D3F48-1D65-45EB-91E2-BEFFB2440C97}"/>
          </ac:spMkLst>
        </pc:spChg>
        <pc:spChg chg="add">
          <ac:chgData name="CHANDANA MN" userId="S::mchandanabtech20@ced.alliance.edu.in::d70552fc-75e6-44d9-a196-8a309e47e583" providerId="AD" clId="Web-{49CBF64D-1892-B32F-C50A-BC3C79B67930}" dt="2023-10-31T16:14:22.325" v="492"/>
          <ac:spMkLst>
            <pc:docMk/>
            <pc:sldMk cId="3070290475" sldId="277"/>
            <ac:spMk id="112" creationId="{F5A66334-17A8-4594-AB17-4C33A955B27D}"/>
          </ac:spMkLst>
        </pc:spChg>
        <pc:spChg chg="add">
          <ac:chgData name="CHANDANA MN" userId="S::mchandanabtech20@ced.alliance.edu.in::d70552fc-75e6-44d9-a196-8a309e47e583" providerId="AD" clId="Web-{49CBF64D-1892-B32F-C50A-BC3C79B67930}" dt="2023-10-31T16:14:22.325" v="492"/>
          <ac:spMkLst>
            <pc:docMk/>
            <pc:sldMk cId="3070290475" sldId="277"/>
            <ac:spMk id="114" creationId="{FB7FEAD3-708C-4B79-B452-4445C27780D9}"/>
          </ac:spMkLst>
        </pc:spChg>
        <pc:spChg chg="add">
          <ac:chgData name="CHANDANA MN" userId="S::mchandanabtech20@ced.alliance.edu.in::d70552fc-75e6-44d9-a196-8a309e47e583" providerId="AD" clId="Web-{49CBF64D-1892-B32F-C50A-BC3C79B67930}" dt="2023-10-31T16:14:22.325" v="492"/>
          <ac:spMkLst>
            <pc:docMk/>
            <pc:sldMk cId="3070290475" sldId="277"/>
            <ac:spMk id="116" creationId="{41281533-9B25-42A4-9F50-34B4F24C0E5B}"/>
          </ac:spMkLst>
        </pc:spChg>
        <pc:spChg chg="add">
          <ac:chgData name="CHANDANA MN" userId="S::mchandanabtech20@ced.alliance.edu.in::d70552fc-75e6-44d9-a196-8a309e47e583" providerId="AD" clId="Web-{49CBF64D-1892-B32F-C50A-BC3C79B67930}" dt="2023-10-31T16:14:22.325" v="492"/>
          <ac:spMkLst>
            <pc:docMk/>
            <pc:sldMk cId="3070290475" sldId="277"/>
            <ac:spMk id="118" creationId="{007246F1-084B-45D9-BDD9-99BB53F6C9AD}"/>
          </ac:spMkLst>
        </pc:spChg>
        <pc:spChg chg="add">
          <ac:chgData name="CHANDANA MN" userId="S::mchandanabtech20@ced.alliance.edu.in::d70552fc-75e6-44d9-a196-8a309e47e583" providerId="AD" clId="Web-{49CBF64D-1892-B32F-C50A-BC3C79B67930}" dt="2023-10-31T16:14:22.325" v="492"/>
          <ac:spMkLst>
            <pc:docMk/>
            <pc:sldMk cId="3070290475" sldId="277"/>
            <ac:spMk id="120" creationId="{77CDD712-F443-4EDC-B663-5EC5ACD7DBE0}"/>
          </ac:spMkLst>
        </pc:spChg>
        <pc:spChg chg="add">
          <ac:chgData name="CHANDANA MN" userId="S::mchandanabtech20@ced.alliance.edu.in::d70552fc-75e6-44d9-a196-8a309e47e583" providerId="AD" clId="Web-{49CBF64D-1892-B32F-C50A-BC3C79B67930}" dt="2023-10-31T16:14:22.325" v="492"/>
          <ac:spMkLst>
            <pc:docMk/>
            <pc:sldMk cId="3070290475" sldId="277"/>
            <ac:spMk id="122" creationId="{4A695BE5-DE27-460F-845F-45BB814FE35C}"/>
          </ac:spMkLst>
        </pc:spChg>
        <pc:spChg chg="add">
          <ac:chgData name="CHANDANA MN" userId="S::mchandanabtech20@ced.alliance.edu.in::d70552fc-75e6-44d9-a196-8a309e47e583" providerId="AD" clId="Web-{49CBF64D-1892-B32F-C50A-BC3C79B67930}" dt="2023-10-31T16:14:22.325" v="492"/>
          <ac:spMkLst>
            <pc:docMk/>
            <pc:sldMk cId="3070290475" sldId="277"/>
            <ac:spMk id="124" creationId="{DE28BE4E-1A59-46FF-810A-A8F9A46F7026}"/>
          </ac:spMkLst>
        </pc:spChg>
        <pc:spChg chg="add">
          <ac:chgData name="CHANDANA MN" userId="S::mchandanabtech20@ced.alliance.edu.in::d70552fc-75e6-44d9-a196-8a309e47e583" providerId="AD" clId="Web-{49CBF64D-1892-B32F-C50A-BC3C79B67930}" dt="2023-10-31T16:14:22.325" v="492"/>
          <ac:spMkLst>
            <pc:docMk/>
            <pc:sldMk cId="3070290475" sldId="277"/>
            <ac:spMk id="126" creationId="{A3CF799A-9839-4CB1-9381-DCC0C1FE1B37}"/>
          </ac:spMkLst>
        </pc:spChg>
        <pc:spChg chg="add">
          <ac:chgData name="CHANDANA MN" userId="S::mchandanabtech20@ced.alliance.edu.in::d70552fc-75e6-44d9-a196-8a309e47e583" providerId="AD" clId="Web-{49CBF64D-1892-B32F-C50A-BC3C79B67930}" dt="2023-10-31T16:14:22.325" v="492"/>
          <ac:spMkLst>
            <pc:docMk/>
            <pc:sldMk cId="3070290475" sldId="277"/>
            <ac:spMk id="128" creationId="{1EFA42E9-27C0-423D-93C8-794A9683FCF1}"/>
          </ac:spMkLst>
        </pc:spChg>
        <pc:spChg chg="add">
          <ac:chgData name="CHANDANA MN" userId="S::mchandanabtech20@ced.alliance.edu.in::d70552fc-75e6-44d9-a196-8a309e47e583" providerId="AD" clId="Web-{49CBF64D-1892-B32F-C50A-BC3C79B67930}" dt="2023-10-31T16:14:22.325" v="492"/>
          <ac:spMkLst>
            <pc:docMk/>
            <pc:sldMk cId="3070290475" sldId="277"/>
            <ac:spMk id="130" creationId="{E5B56BED-7578-4E42-889D-34AA58F679ED}"/>
          </ac:spMkLst>
        </pc:spChg>
        <pc:spChg chg="add">
          <ac:chgData name="CHANDANA MN" userId="S::mchandanabtech20@ced.alliance.edu.in::d70552fc-75e6-44d9-a196-8a309e47e583" providerId="AD" clId="Web-{49CBF64D-1892-B32F-C50A-BC3C79B67930}" dt="2023-10-31T16:14:22.325" v="492"/>
          <ac:spMkLst>
            <pc:docMk/>
            <pc:sldMk cId="3070290475" sldId="277"/>
            <ac:spMk id="132" creationId="{FCC7DD6E-E0E5-46B9-81B7-3B2F7B333264}"/>
          </ac:spMkLst>
        </pc:spChg>
        <pc:spChg chg="add">
          <ac:chgData name="CHANDANA MN" userId="S::mchandanabtech20@ced.alliance.edu.in::d70552fc-75e6-44d9-a196-8a309e47e583" providerId="AD" clId="Web-{49CBF64D-1892-B32F-C50A-BC3C79B67930}" dt="2023-10-31T16:14:22.325" v="492"/>
          <ac:spMkLst>
            <pc:docMk/>
            <pc:sldMk cId="3070290475" sldId="277"/>
            <ac:spMk id="134" creationId="{9C83D9FD-E06E-407B-BA7C-2C2AD5B16C24}"/>
          </ac:spMkLst>
        </pc:spChg>
        <pc:spChg chg="add">
          <ac:chgData name="CHANDANA MN" userId="S::mchandanabtech20@ced.alliance.edu.in::d70552fc-75e6-44d9-a196-8a309e47e583" providerId="AD" clId="Web-{49CBF64D-1892-B32F-C50A-BC3C79B67930}" dt="2023-10-31T16:14:22.325" v="492"/>
          <ac:spMkLst>
            <pc:docMk/>
            <pc:sldMk cId="3070290475" sldId="277"/>
            <ac:spMk id="136" creationId="{3C1174EE-071E-4421-BD9C-2C2D84190D2E}"/>
          </ac:spMkLst>
        </pc:spChg>
        <pc:spChg chg="add">
          <ac:chgData name="CHANDANA MN" userId="S::mchandanabtech20@ced.alliance.edu.in::d70552fc-75e6-44d9-a196-8a309e47e583" providerId="AD" clId="Web-{49CBF64D-1892-B32F-C50A-BC3C79B67930}" dt="2023-10-31T16:14:22.325" v="492"/>
          <ac:spMkLst>
            <pc:docMk/>
            <pc:sldMk cId="3070290475" sldId="277"/>
            <ac:spMk id="138" creationId="{6F280CAD-1F1B-4F43-99A3-B2EC2A7F30F4}"/>
          </ac:spMkLst>
        </pc:spChg>
        <pc:spChg chg="add">
          <ac:chgData name="CHANDANA MN" userId="S::mchandanabtech20@ced.alliance.edu.in::d70552fc-75e6-44d9-a196-8a309e47e583" providerId="AD" clId="Web-{49CBF64D-1892-B32F-C50A-BC3C79B67930}" dt="2023-10-31T16:14:22.325" v="492"/>
          <ac:spMkLst>
            <pc:docMk/>
            <pc:sldMk cId="3070290475" sldId="277"/>
            <ac:spMk id="140" creationId="{0D5C974E-4B43-4FFA-8230-DB0E1993C331}"/>
          </ac:spMkLst>
        </pc:spChg>
        <pc:spChg chg="add">
          <ac:chgData name="CHANDANA MN" userId="S::mchandanabtech20@ced.alliance.edu.in::d70552fc-75e6-44d9-a196-8a309e47e583" providerId="AD" clId="Web-{49CBF64D-1892-B32F-C50A-BC3C79B67930}" dt="2023-10-31T16:14:22.325" v="492"/>
          <ac:spMkLst>
            <pc:docMk/>
            <pc:sldMk cId="3070290475" sldId="277"/>
            <ac:spMk id="142" creationId="{A1CACEBA-A7A9-45FB-897A-888150011BC6}"/>
          </ac:spMkLst>
        </pc:spChg>
        <pc:spChg chg="add">
          <ac:chgData name="CHANDANA MN" userId="S::mchandanabtech20@ced.alliance.edu.in::d70552fc-75e6-44d9-a196-8a309e47e583" providerId="AD" clId="Web-{49CBF64D-1892-B32F-C50A-BC3C79B67930}" dt="2023-10-31T16:14:22.325" v="492"/>
          <ac:spMkLst>
            <pc:docMk/>
            <pc:sldMk cId="3070290475" sldId="277"/>
            <ac:spMk id="144" creationId="{583E2F4A-E235-4600-A80D-18C1C36EE5FA}"/>
          </ac:spMkLst>
        </pc:spChg>
        <pc:spChg chg="add">
          <ac:chgData name="CHANDANA MN" userId="S::mchandanabtech20@ced.alliance.edu.in::d70552fc-75e6-44d9-a196-8a309e47e583" providerId="AD" clId="Web-{49CBF64D-1892-B32F-C50A-BC3C79B67930}" dt="2023-10-31T16:14:22.325" v="492"/>
          <ac:spMkLst>
            <pc:docMk/>
            <pc:sldMk cId="3070290475" sldId="277"/>
            <ac:spMk id="146" creationId="{F16259CF-A0BC-4673-91C7-A7D3CDF7C7FD}"/>
          </ac:spMkLst>
        </pc:spChg>
        <pc:spChg chg="add">
          <ac:chgData name="CHANDANA MN" userId="S::mchandanabtech20@ced.alliance.edu.in::d70552fc-75e6-44d9-a196-8a309e47e583" providerId="AD" clId="Web-{49CBF64D-1892-B32F-C50A-BC3C79B67930}" dt="2023-10-31T16:14:22.325" v="492"/>
          <ac:spMkLst>
            <pc:docMk/>
            <pc:sldMk cId="3070290475" sldId="277"/>
            <ac:spMk id="148" creationId="{B09A934A-4464-4C9B-ACAD-9128E0B615E4}"/>
          </ac:spMkLst>
        </pc:spChg>
        <pc:spChg chg="add">
          <ac:chgData name="CHANDANA MN" userId="S::mchandanabtech20@ced.alliance.edu.in::d70552fc-75e6-44d9-a196-8a309e47e583" providerId="AD" clId="Web-{49CBF64D-1892-B32F-C50A-BC3C79B67930}" dt="2023-10-31T16:14:22.325" v="492"/>
          <ac:spMkLst>
            <pc:docMk/>
            <pc:sldMk cId="3070290475" sldId="277"/>
            <ac:spMk id="150" creationId="{CB010BB8-6FD4-498C-994D-53C8DC7491EE}"/>
          </ac:spMkLst>
        </pc:spChg>
        <pc:spChg chg="add">
          <ac:chgData name="CHANDANA MN" userId="S::mchandanabtech20@ced.alliance.edu.in::d70552fc-75e6-44d9-a196-8a309e47e583" providerId="AD" clId="Web-{49CBF64D-1892-B32F-C50A-BC3C79B67930}" dt="2023-10-31T16:14:22.325" v="492"/>
          <ac:spMkLst>
            <pc:docMk/>
            <pc:sldMk cId="3070290475" sldId="277"/>
            <ac:spMk id="152" creationId="{2D373437-2902-4D8A-B887-F6941556C277}"/>
          </ac:spMkLst>
        </pc:spChg>
        <pc:spChg chg="add">
          <ac:chgData name="CHANDANA MN" userId="S::mchandanabtech20@ced.alliance.edu.in::d70552fc-75e6-44d9-a196-8a309e47e583" providerId="AD" clId="Web-{49CBF64D-1892-B32F-C50A-BC3C79B67930}" dt="2023-10-31T16:14:22.325" v="492"/>
          <ac:spMkLst>
            <pc:docMk/>
            <pc:sldMk cId="3070290475" sldId="277"/>
            <ac:spMk id="154" creationId="{217D616F-FDFA-439E-8B09-E55F8234B05F}"/>
          </ac:spMkLst>
        </pc:spChg>
        <pc:spChg chg="add">
          <ac:chgData name="CHANDANA MN" userId="S::mchandanabtech20@ced.alliance.edu.in::d70552fc-75e6-44d9-a196-8a309e47e583" providerId="AD" clId="Web-{49CBF64D-1892-B32F-C50A-BC3C79B67930}" dt="2023-10-31T16:14:22.325" v="492"/>
          <ac:spMkLst>
            <pc:docMk/>
            <pc:sldMk cId="3070290475" sldId="277"/>
            <ac:spMk id="156" creationId="{0F74D32E-67FC-452C-A52B-988DB4984338}"/>
          </ac:spMkLst>
        </pc:spChg>
        <pc:spChg chg="add">
          <ac:chgData name="CHANDANA MN" userId="S::mchandanabtech20@ced.alliance.edu.in::d70552fc-75e6-44d9-a196-8a309e47e583" providerId="AD" clId="Web-{49CBF64D-1892-B32F-C50A-BC3C79B67930}" dt="2023-10-31T16:14:22.325" v="492"/>
          <ac:spMkLst>
            <pc:docMk/>
            <pc:sldMk cId="3070290475" sldId="277"/>
            <ac:spMk id="158" creationId="{B8F74E45-2803-4A11-9333-3639A1C2F2D9}"/>
          </ac:spMkLst>
        </pc:spChg>
        <pc:spChg chg="add">
          <ac:chgData name="CHANDANA MN" userId="S::mchandanabtech20@ced.alliance.edu.in::d70552fc-75e6-44d9-a196-8a309e47e583" providerId="AD" clId="Web-{49CBF64D-1892-B32F-C50A-BC3C79B67930}" dt="2023-10-31T16:14:22.325" v="492"/>
          <ac:spMkLst>
            <pc:docMk/>
            <pc:sldMk cId="3070290475" sldId="277"/>
            <ac:spMk id="160" creationId="{106009C3-0971-47AF-8BD9-2EC8A6A4B2F3}"/>
          </ac:spMkLst>
        </pc:spChg>
        <pc:spChg chg="add">
          <ac:chgData name="CHANDANA MN" userId="S::mchandanabtech20@ced.alliance.edu.in::d70552fc-75e6-44d9-a196-8a309e47e583" providerId="AD" clId="Web-{49CBF64D-1892-B32F-C50A-BC3C79B67930}" dt="2023-10-31T16:14:22.325" v="492"/>
          <ac:spMkLst>
            <pc:docMk/>
            <pc:sldMk cId="3070290475" sldId="277"/>
            <ac:spMk id="162" creationId="{ED29B115-F34D-4E41-A4A2-C0CE41C697C8}"/>
          </ac:spMkLst>
        </pc:spChg>
        <pc:spChg chg="add">
          <ac:chgData name="CHANDANA MN" userId="S::mchandanabtech20@ced.alliance.edu.in::d70552fc-75e6-44d9-a196-8a309e47e583" providerId="AD" clId="Web-{49CBF64D-1892-B32F-C50A-BC3C79B67930}" dt="2023-10-31T16:14:22.325" v="492"/>
          <ac:spMkLst>
            <pc:docMk/>
            <pc:sldMk cId="3070290475" sldId="277"/>
            <ac:spMk id="164" creationId="{19D4861C-7907-48BF-84E7-96C0E098D43A}"/>
          </ac:spMkLst>
        </pc:spChg>
        <pc:spChg chg="add">
          <ac:chgData name="CHANDANA MN" userId="S::mchandanabtech20@ced.alliance.edu.in::d70552fc-75e6-44d9-a196-8a309e47e583" providerId="AD" clId="Web-{49CBF64D-1892-B32F-C50A-BC3C79B67930}" dt="2023-10-31T16:14:22.325" v="492"/>
          <ac:spMkLst>
            <pc:docMk/>
            <pc:sldMk cId="3070290475" sldId="277"/>
            <ac:spMk id="166" creationId="{AEF03EB9-6D77-4E55-BCF2-4402550D39A6}"/>
          </ac:spMkLst>
        </pc:spChg>
        <pc:spChg chg="add">
          <ac:chgData name="CHANDANA MN" userId="S::mchandanabtech20@ced.alliance.edu.in::d70552fc-75e6-44d9-a196-8a309e47e583" providerId="AD" clId="Web-{49CBF64D-1892-B32F-C50A-BC3C79B67930}" dt="2023-10-31T16:14:22.325" v="492"/>
          <ac:spMkLst>
            <pc:docMk/>
            <pc:sldMk cId="3070290475" sldId="277"/>
            <ac:spMk id="168" creationId="{1C9C3C8B-A28D-44DF-AA29-02B28AED7148}"/>
          </ac:spMkLst>
        </pc:spChg>
        <pc:spChg chg="add">
          <ac:chgData name="CHANDANA MN" userId="S::mchandanabtech20@ced.alliance.edu.in::d70552fc-75e6-44d9-a196-8a309e47e583" providerId="AD" clId="Web-{49CBF64D-1892-B32F-C50A-BC3C79B67930}" dt="2023-10-31T16:14:22.325" v="492"/>
          <ac:spMkLst>
            <pc:docMk/>
            <pc:sldMk cId="3070290475" sldId="277"/>
            <ac:spMk id="170" creationId="{1EB7CB2D-F6AA-4861-B158-DA3E6B923EC2}"/>
          </ac:spMkLst>
        </pc:spChg>
        <pc:spChg chg="add">
          <ac:chgData name="CHANDANA MN" userId="S::mchandanabtech20@ced.alliance.edu.in::d70552fc-75e6-44d9-a196-8a309e47e583" providerId="AD" clId="Web-{49CBF64D-1892-B32F-C50A-BC3C79B67930}" dt="2023-10-31T16:14:22.325" v="492"/>
          <ac:spMkLst>
            <pc:docMk/>
            <pc:sldMk cId="3070290475" sldId="277"/>
            <ac:spMk id="172" creationId="{48203367-1F19-4C4F-B38D-929816F787B1}"/>
          </ac:spMkLst>
        </pc:spChg>
        <pc:spChg chg="add">
          <ac:chgData name="CHANDANA MN" userId="S::mchandanabtech20@ced.alliance.edu.in::d70552fc-75e6-44d9-a196-8a309e47e583" providerId="AD" clId="Web-{49CBF64D-1892-B32F-C50A-BC3C79B67930}" dt="2023-10-31T16:14:22.325" v="492"/>
          <ac:spMkLst>
            <pc:docMk/>
            <pc:sldMk cId="3070290475" sldId="277"/>
            <ac:spMk id="174" creationId="{B89B3B49-0A7E-4573-9B52-D1B0659831AB}"/>
          </ac:spMkLst>
        </pc:spChg>
        <pc:spChg chg="add">
          <ac:chgData name="CHANDANA MN" userId="S::mchandanabtech20@ced.alliance.edu.in::d70552fc-75e6-44d9-a196-8a309e47e583" providerId="AD" clId="Web-{49CBF64D-1892-B32F-C50A-BC3C79B67930}" dt="2023-10-31T16:14:22.325" v="492"/>
          <ac:spMkLst>
            <pc:docMk/>
            <pc:sldMk cId="3070290475" sldId="277"/>
            <ac:spMk id="176" creationId="{0288BD39-0846-445A-BD81-1E34E0E99ED0}"/>
          </ac:spMkLst>
        </pc:spChg>
        <pc:spChg chg="add">
          <ac:chgData name="CHANDANA MN" userId="S::mchandanabtech20@ced.alliance.edu.in::d70552fc-75e6-44d9-a196-8a309e47e583" providerId="AD" clId="Web-{49CBF64D-1892-B32F-C50A-BC3C79B67930}" dt="2023-10-31T16:14:22.325" v="492"/>
          <ac:spMkLst>
            <pc:docMk/>
            <pc:sldMk cId="3070290475" sldId="277"/>
            <ac:spMk id="178" creationId="{BA82150B-D747-458F-8C52-72FBA52BCDBA}"/>
          </ac:spMkLst>
        </pc:spChg>
        <pc:spChg chg="add">
          <ac:chgData name="CHANDANA MN" userId="S::mchandanabtech20@ced.alliance.edu.in::d70552fc-75e6-44d9-a196-8a309e47e583" providerId="AD" clId="Web-{49CBF64D-1892-B32F-C50A-BC3C79B67930}" dt="2023-10-31T16:14:22.325" v="492"/>
          <ac:spMkLst>
            <pc:docMk/>
            <pc:sldMk cId="3070290475" sldId="277"/>
            <ac:spMk id="180" creationId="{FEBB9D94-7802-4607-9BA4-62FB212BFCC8}"/>
          </ac:spMkLst>
        </pc:spChg>
        <pc:spChg chg="add">
          <ac:chgData name="CHANDANA MN" userId="S::mchandanabtech20@ced.alliance.edu.in::d70552fc-75e6-44d9-a196-8a309e47e583" providerId="AD" clId="Web-{49CBF64D-1892-B32F-C50A-BC3C79B67930}" dt="2023-10-31T16:14:22.325" v="492"/>
          <ac:spMkLst>
            <pc:docMk/>
            <pc:sldMk cId="3070290475" sldId="277"/>
            <ac:spMk id="182" creationId="{24743784-06E3-4913-9DFD-2FCBF9D929C9}"/>
          </ac:spMkLst>
        </pc:spChg>
        <pc:spChg chg="add">
          <ac:chgData name="CHANDANA MN" userId="S::mchandanabtech20@ced.alliance.edu.in::d70552fc-75e6-44d9-a196-8a309e47e583" providerId="AD" clId="Web-{49CBF64D-1892-B32F-C50A-BC3C79B67930}" dt="2023-10-31T16:14:22.325" v="492"/>
          <ac:spMkLst>
            <pc:docMk/>
            <pc:sldMk cId="3070290475" sldId="277"/>
            <ac:spMk id="184" creationId="{25CD3315-6611-406F-AF95-2EF9F5A5B048}"/>
          </ac:spMkLst>
        </pc:spChg>
        <pc:spChg chg="add">
          <ac:chgData name="CHANDANA MN" userId="S::mchandanabtech20@ced.alliance.edu.in::d70552fc-75e6-44d9-a196-8a309e47e583" providerId="AD" clId="Web-{49CBF64D-1892-B32F-C50A-BC3C79B67930}" dt="2023-10-31T16:14:22.325" v="492"/>
          <ac:spMkLst>
            <pc:docMk/>
            <pc:sldMk cId="3070290475" sldId="277"/>
            <ac:spMk id="186" creationId="{EB447648-FE0A-4D8E-86B8-D38D5F938BF4}"/>
          </ac:spMkLst>
        </pc:spChg>
        <pc:spChg chg="add">
          <ac:chgData name="CHANDANA MN" userId="S::mchandanabtech20@ced.alliance.edu.in::d70552fc-75e6-44d9-a196-8a309e47e583" providerId="AD" clId="Web-{49CBF64D-1892-B32F-C50A-BC3C79B67930}" dt="2023-10-31T16:14:22.325" v="492"/>
          <ac:spMkLst>
            <pc:docMk/>
            <pc:sldMk cId="3070290475" sldId="277"/>
            <ac:spMk id="188" creationId="{4B0A51D7-FF65-4E97-9E1A-8C4688E86263}"/>
          </ac:spMkLst>
        </pc:spChg>
        <pc:spChg chg="add">
          <ac:chgData name="CHANDANA MN" userId="S::mchandanabtech20@ced.alliance.edu.in::d70552fc-75e6-44d9-a196-8a309e47e583" providerId="AD" clId="Web-{49CBF64D-1892-B32F-C50A-BC3C79B67930}" dt="2023-10-31T16:14:22.325" v="492"/>
          <ac:spMkLst>
            <pc:docMk/>
            <pc:sldMk cId="3070290475" sldId="277"/>
            <ac:spMk id="190" creationId="{008FF77B-AC18-4E35-BB9B-0CA39278F7BC}"/>
          </ac:spMkLst>
        </pc:spChg>
        <pc:spChg chg="add">
          <ac:chgData name="CHANDANA MN" userId="S::mchandanabtech20@ced.alliance.edu.in::d70552fc-75e6-44d9-a196-8a309e47e583" providerId="AD" clId="Web-{49CBF64D-1892-B32F-C50A-BC3C79B67930}" dt="2023-10-31T16:14:22.325" v="492"/>
          <ac:spMkLst>
            <pc:docMk/>
            <pc:sldMk cId="3070290475" sldId="277"/>
            <ac:spMk id="192" creationId="{E71F6428-AC25-4A5A-8439-04768A17B6F8}"/>
          </ac:spMkLst>
        </pc:spChg>
        <pc:spChg chg="add">
          <ac:chgData name="CHANDANA MN" userId="S::mchandanabtech20@ced.alliance.edu.in::d70552fc-75e6-44d9-a196-8a309e47e583" providerId="AD" clId="Web-{49CBF64D-1892-B32F-C50A-BC3C79B67930}" dt="2023-10-31T16:14:22.325" v="492"/>
          <ac:spMkLst>
            <pc:docMk/>
            <pc:sldMk cId="3070290475" sldId="277"/>
            <ac:spMk id="194" creationId="{F237A1D4-9D62-4DEA-BD39-E5EC93B33BEF}"/>
          </ac:spMkLst>
        </pc:spChg>
        <pc:spChg chg="add">
          <ac:chgData name="CHANDANA MN" userId="S::mchandanabtech20@ced.alliance.edu.in::d70552fc-75e6-44d9-a196-8a309e47e583" providerId="AD" clId="Web-{49CBF64D-1892-B32F-C50A-BC3C79B67930}" dt="2023-10-31T16:14:22.325" v="492"/>
          <ac:spMkLst>
            <pc:docMk/>
            <pc:sldMk cId="3070290475" sldId="277"/>
            <ac:spMk id="196" creationId="{87E919CC-AC41-4F0D-A842-792D7A418795}"/>
          </ac:spMkLst>
        </pc:spChg>
        <pc:spChg chg="add">
          <ac:chgData name="CHANDANA MN" userId="S::mchandanabtech20@ced.alliance.edu.in::d70552fc-75e6-44d9-a196-8a309e47e583" providerId="AD" clId="Web-{49CBF64D-1892-B32F-C50A-BC3C79B67930}" dt="2023-10-31T16:14:22.325" v="492"/>
          <ac:spMkLst>
            <pc:docMk/>
            <pc:sldMk cId="3070290475" sldId="277"/>
            <ac:spMk id="198" creationId="{965D7305-50C2-4D93-8832-19DC70C5BD23}"/>
          </ac:spMkLst>
        </pc:spChg>
        <pc:spChg chg="add">
          <ac:chgData name="CHANDANA MN" userId="S::mchandanabtech20@ced.alliance.edu.in::d70552fc-75e6-44d9-a196-8a309e47e583" providerId="AD" clId="Web-{49CBF64D-1892-B32F-C50A-BC3C79B67930}" dt="2023-10-31T16:14:22.325" v="492"/>
          <ac:spMkLst>
            <pc:docMk/>
            <pc:sldMk cId="3070290475" sldId="277"/>
            <ac:spMk id="200" creationId="{E0E5EA9F-6192-466D-BF45-46D9BCE3BDB7}"/>
          </ac:spMkLst>
        </pc:spChg>
        <pc:spChg chg="add">
          <ac:chgData name="CHANDANA MN" userId="S::mchandanabtech20@ced.alliance.edu.in::d70552fc-75e6-44d9-a196-8a309e47e583" providerId="AD" clId="Web-{49CBF64D-1892-B32F-C50A-BC3C79B67930}" dt="2023-10-31T16:14:22.325" v="492"/>
          <ac:spMkLst>
            <pc:docMk/>
            <pc:sldMk cId="3070290475" sldId="277"/>
            <ac:spMk id="202" creationId="{CFF6BE31-4842-4659-8D68-63423F82691E}"/>
          </ac:spMkLst>
        </pc:spChg>
        <pc:spChg chg="add">
          <ac:chgData name="CHANDANA MN" userId="S::mchandanabtech20@ced.alliance.edu.in::d70552fc-75e6-44d9-a196-8a309e47e583" providerId="AD" clId="Web-{49CBF64D-1892-B32F-C50A-BC3C79B67930}" dt="2023-10-31T16:14:22.325" v="492"/>
          <ac:spMkLst>
            <pc:docMk/>
            <pc:sldMk cId="3070290475" sldId="277"/>
            <ac:spMk id="204" creationId="{3EC2112B-E2EC-492A-8AF9-D78F4B4A99B6}"/>
          </ac:spMkLst>
        </pc:spChg>
        <pc:spChg chg="add">
          <ac:chgData name="CHANDANA MN" userId="S::mchandanabtech20@ced.alliance.edu.in::d70552fc-75e6-44d9-a196-8a309e47e583" providerId="AD" clId="Web-{49CBF64D-1892-B32F-C50A-BC3C79B67930}" dt="2023-10-31T16:14:22.325" v="492"/>
          <ac:spMkLst>
            <pc:docMk/>
            <pc:sldMk cId="3070290475" sldId="277"/>
            <ac:spMk id="206" creationId="{EB635BC8-61BC-44D5-AA11-9A308B3BA493}"/>
          </ac:spMkLst>
        </pc:spChg>
        <pc:spChg chg="add">
          <ac:chgData name="CHANDANA MN" userId="S::mchandanabtech20@ced.alliance.edu.in::d70552fc-75e6-44d9-a196-8a309e47e583" providerId="AD" clId="Web-{49CBF64D-1892-B32F-C50A-BC3C79B67930}" dt="2023-10-31T16:14:22.325" v="492"/>
          <ac:spMkLst>
            <pc:docMk/>
            <pc:sldMk cId="3070290475" sldId="277"/>
            <ac:spMk id="208" creationId="{7E9ACE65-00C6-4A75-8F61-CCADAF3EC144}"/>
          </ac:spMkLst>
        </pc:spChg>
        <pc:spChg chg="add">
          <ac:chgData name="CHANDANA MN" userId="S::mchandanabtech20@ced.alliance.edu.in::d70552fc-75e6-44d9-a196-8a309e47e583" providerId="AD" clId="Web-{49CBF64D-1892-B32F-C50A-BC3C79B67930}" dt="2023-10-31T16:14:22.325" v="492"/>
          <ac:spMkLst>
            <pc:docMk/>
            <pc:sldMk cId="3070290475" sldId="277"/>
            <ac:spMk id="210" creationId="{5D7163FE-5ADD-41E7-985B-F95E7E048402}"/>
          </ac:spMkLst>
        </pc:spChg>
        <pc:spChg chg="add">
          <ac:chgData name="CHANDANA MN" userId="S::mchandanabtech20@ced.alliance.edu.in::d70552fc-75e6-44d9-a196-8a309e47e583" providerId="AD" clId="Web-{49CBF64D-1892-B32F-C50A-BC3C79B67930}" dt="2023-10-31T16:14:22.325" v="492"/>
          <ac:spMkLst>
            <pc:docMk/>
            <pc:sldMk cId="3070290475" sldId="277"/>
            <ac:spMk id="212" creationId="{DCD7108A-C70D-4FD9-B91A-0E9F9501AEFB}"/>
          </ac:spMkLst>
        </pc:spChg>
        <pc:spChg chg="add">
          <ac:chgData name="CHANDANA MN" userId="S::mchandanabtech20@ced.alliance.edu.in::d70552fc-75e6-44d9-a196-8a309e47e583" providerId="AD" clId="Web-{49CBF64D-1892-B32F-C50A-BC3C79B67930}" dt="2023-10-31T16:14:22.325" v="492"/>
          <ac:spMkLst>
            <pc:docMk/>
            <pc:sldMk cId="3070290475" sldId="277"/>
            <ac:spMk id="214" creationId="{3C0CF799-2713-48A8-94DF-F8CB5F332436}"/>
          </ac:spMkLst>
        </pc:spChg>
        <pc:spChg chg="add">
          <ac:chgData name="CHANDANA MN" userId="S::mchandanabtech20@ced.alliance.edu.in::d70552fc-75e6-44d9-a196-8a309e47e583" providerId="AD" clId="Web-{49CBF64D-1892-B32F-C50A-BC3C79B67930}" dt="2023-10-31T16:14:22.325" v="492"/>
          <ac:spMkLst>
            <pc:docMk/>
            <pc:sldMk cId="3070290475" sldId="277"/>
            <ac:spMk id="216" creationId="{00B8B62E-6551-4805-BD5A-5188FE5D3A79}"/>
          </ac:spMkLst>
        </pc:spChg>
        <pc:spChg chg="add">
          <ac:chgData name="CHANDANA MN" userId="S::mchandanabtech20@ced.alliance.edu.in::d70552fc-75e6-44d9-a196-8a309e47e583" providerId="AD" clId="Web-{49CBF64D-1892-B32F-C50A-BC3C79B67930}" dt="2023-10-31T16:14:22.325" v="492"/>
          <ac:spMkLst>
            <pc:docMk/>
            <pc:sldMk cId="3070290475" sldId="277"/>
            <ac:spMk id="218" creationId="{DFCCEBA8-5961-480A-9134-51605F650B85}"/>
          </ac:spMkLst>
        </pc:spChg>
        <pc:spChg chg="add">
          <ac:chgData name="CHANDANA MN" userId="S::mchandanabtech20@ced.alliance.edu.in::d70552fc-75e6-44d9-a196-8a309e47e583" providerId="AD" clId="Web-{49CBF64D-1892-B32F-C50A-BC3C79B67930}" dt="2023-10-31T16:14:22.325" v="492"/>
          <ac:spMkLst>
            <pc:docMk/>
            <pc:sldMk cId="3070290475" sldId="277"/>
            <ac:spMk id="220" creationId="{724D4F80-B109-4438-BC6D-ABB522B44115}"/>
          </ac:spMkLst>
        </pc:spChg>
        <pc:spChg chg="add">
          <ac:chgData name="CHANDANA MN" userId="S::mchandanabtech20@ced.alliance.edu.in::d70552fc-75e6-44d9-a196-8a309e47e583" providerId="AD" clId="Web-{49CBF64D-1892-B32F-C50A-BC3C79B67930}" dt="2023-10-31T16:14:22.325" v="492"/>
          <ac:spMkLst>
            <pc:docMk/>
            <pc:sldMk cId="3070290475" sldId="277"/>
            <ac:spMk id="222" creationId="{52A7149F-5A3F-4537-981A-974C7409CAF3}"/>
          </ac:spMkLst>
        </pc:spChg>
        <pc:spChg chg="add">
          <ac:chgData name="CHANDANA MN" userId="S::mchandanabtech20@ced.alliance.edu.in::d70552fc-75e6-44d9-a196-8a309e47e583" providerId="AD" clId="Web-{49CBF64D-1892-B32F-C50A-BC3C79B67930}" dt="2023-10-31T16:14:22.325" v="492"/>
          <ac:spMkLst>
            <pc:docMk/>
            <pc:sldMk cId="3070290475" sldId="277"/>
            <ac:spMk id="224" creationId="{89A8D3E3-3518-4738-B94E-F7DD9818D8D2}"/>
          </ac:spMkLst>
        </pc:spChg>
        <pc:spChg chg="add">
          <ac:chgData name="CHANDANA MN" userId="S::mchandanabtech20@ced.alliance.edu.in::d70552fc-75e6-44d9-a196-8a309e47e583" providerId="AD" clId="Web-{49CBF64D-1892-B32F-C50A-BC3C79B67930}" dt="2023-10-31T16:14:22.325" v="492"/>
          <ac:spMkLst>
            <pc:docMk/>
            <pc:sldMk cId="3070290475" sldId="277"/>
            <ac:spMk id="226" creationId="{FA796F21-7CE5-4483-A137-919B3D433BDF}"/>
          </ac:spMkLst>
        </pc:spChg>
        <pc:spChg chg="add">
          <ac:chgData name="CHANDANA MN" userId="S::mchandanabtech20@ced.alliance.edu.in::d70552fc-75e6-44d9-a196-8a309e47e583" providerId="AD" clId="Web-{49CBF64D-1892-B32F-C50A-BC3C79B67930}" dt="2023-10-31T16:14:22.325" v="492"/>
          <ac:spMkLst>
            <pc:docMk/>
            <pc:sldMk cId="3070290475" sldId="277"/>
            <ac:spMk id="228" creationId="{57FC30BB-0D8F-43B0-910E-7DDE8C9331FA}"/>
          </ac:spMkLst>
        </pc:spChg>
        <pc:spChg chg="add">
          <ac:chgData name="CHANDANA MN" userId="S::mchandanabtech20@ced.alliance.edu.in::d70552fc-75e6-44d9-a196-8a309e47e583" providerId="AD" clId="Web-{49CBF64D-1892-B32F-C50A-BC3C79B67930}" dt="2023-10-31T16:14:22.325" v="492"/>
          <ac:spMkLst>
            <pc:docMk/>
            <pc:sldMk cId="3070290475" sldId="277"/>
            <ac:spMk id="230" creationId="{D938207F-A865-48E5-A15D-FD578BC59D89}"/>
          </ac:spMkLst>
        </pc:spChg>
        <pc:spChg chg="add">
          <ac:chgData name="CHANDANA MN" userId="S::mchandanabtech20@ced.alliance.edu.in::d70552fc-75e6-44d9-a196-8a309e47e583" providerId="AD" clId="Web-{49CBF64D-1892-B32F-C50A-BC3C79B67930}" dt="2023-10-31T16:14:22.325" v="492"/>
          <ac:spMkLst>
            <pc:docMk/>
            <pc:sldMk cId="3070290475" sldId="277"/>
            <ac:spMk id="232" creationId="{04637E45-0880-40BC-B488-4EA4CA435620}"/>
          </ac:spMkLst>
        </pc:spChg>
        <pc:graphicFrameChg chg="add del">
          <ac:chgData name="CHANDANA MN" userId="S::mchandanabtech20@ced.alliance.edu.in::d70552fc-75e6-44d9-a196-8a309e47e583" providerId="AD" clId="Web-{49CBF64D-1892-B32F-C50A-BC3C79B67930}" dt="2023-10-31T15:56:21.717" v="450"/>
          <ac:graphicFrameMkLst>
            <pc:docMk/>
            <pc:sldMk cId="3070290475" sldId="277"/>
            <ac:graphicFrameMk id="5" creationId="{67960FBB-DC4F-5D99-80AC-6DF348C1BD35}"/>
          </ac:graphicFrameMkLst>
        </pc:graphicFrameChg>
        <pc:graphicFrameChg chg="add mod modGraphic">
          <ac:chgData name="CHANDANA MN" userId="S::mchandanabtech20@ced.alliance.edu.in::d70552fc-75e6-44d9-a196-8a309e47e583" providerId="AD" clId="Web-{49CBF64D-1892-B32F-C50A-BC3C79B67930}" dt="2023-10-31T16:14:22.325" v="492"/>
          <ac:graphicFrameMkLst>
            <pc:docMk/>
            <pc:sldMk cId="3070290475" sldId="277"/>
            <ac:graphicFrameMk id="15" creationId="{1AFD121F-60FD-295E-C190-14101EB0D525}"/>
          </ac:graphicFrameMkLst>
        </pc:graphicFrameChg>
      </pc:sldChg>
      <pc:sldChg chg="modSp new">
        <pc:chgData name="CHANDANA MN" userId="S::mchandanabtech20@ced.alliance.edu.in::d70552fc-75e6-44d9-a196-8a309e47e583" providerId="AD" clId="Web-{49CBF64D-1892-B32F-C50A-BC3C79B67930}" dt="2023-10-31T16:07:18.163" v="483" actId="1076"/>
        <pc:sldMkLst>
          <pc:docMk/>
          <pc:sldMk cId="2453593629" sldId="278"/>
        </pc:sldMkLst>
        <pc:spChg chg="mod">
          <ac:chgData name="CHANDANA MN" userId="S::mchandanabtech20@ced.alliance.edu.in::d70552fc-75e6-44d9-a196-8a309e47e583" providerId="AD" clId="Web-{49CBF64D-1892-B32F-C50A-BC3C79B67930}" dt="2023-10-31T16:07:18.163" v="483" actId="1076"/>
          <ac:spMkLst>
            <pc:docMk/>
            <pc:sldMk cId="2453593629" sldId="278"/>
            <ac:spMk id="2" creationId="{7E365FF9-A667-2CCA-F275-4607F5559446}"/>
          </ac:spMkLst>
        </pc:spChg>
        <pc:spChg chg="mod">
          <ac:chgData name="CHANDANA MN" userId="S::mchandanabtech20@ced.alliance.edu.in::d70552fc-75e6-44d9-a196-8a309e47e583" providerId="AD" clId="Web-{49CBF64D-1892-B32F-C50A-BC3C79B67930}" dt="2023-10-31T16:07:01.788" v="482" actId="20577"/>
          <ac:spMkLst>
            <pc:docMk/>
            <pc:sldMk cId="2453593629" sldId="278"/>
            <ac:spMk id="3" creationId="{8D9CABD1-07B0-C21B-5DDA-F34C06632528}"/>
          </ac:spMkLst>
        </pc:spChg>
      </pc:sldChg>
      <pc:sldChg chg="addSp delSp modSp new mod setBg">
        <pc:chgData name="CHANDANA MN" userId="S::mchandanabtech20@ced.alliance.edu.in::d70552fc-75e6-44d9-a196-8a309e47e583" providerId="AD" clId="Web-{49CBF64D-1892-B32F-C50A-BC3C79B67930}" dt="2023-10-31T16:09:05.305" v="487"/>
        <pc:sldMkLst>
          <pc:docMk/>
          <pc:sldMk cId="3206481669" sldId="279"/>
        </pc:sldMkLst>
        <pc:spChg chg="del">
          <ac:chgData name="CHANDANA MN" userId="S::mchandanabtech20@ced.alliance.edu.in::d70552fc-75e6-44d9-a196-8a309e47e583" providerId="AD" clId="Web-{49CBF64D-1892-B32F-C50A-BC3C79B67930}" dt="2023-10-31T16:08:59.915" v="486"/>
          <ac:spMkLst>
            <pc:docMk/>
            <pc:sldMk cId="3206481669" sldId="279"/>
            <ac:spMk id="2" creationId="{078F8E3D-52F6-FCF4-F2F6-2806D361BDB6}"/>
          </ac:spMkLst>
        </pc:spChg>
        <pc:spChg chg="add">
          <ac:chgData name="CHANDANA MN" userId="S::mchandanabtech20@ced.alliance.edu.in::d70552fc-75e6-44d9-a196-8a309e47e583" providerId="AD" clId="Web-{49CBF64D-1892-B32F-C50A-BC3C79B67930}" dt="2023-10-31T16:09:05.305" v="487"/>
          <ac:spMkLst>
            <pc:docMk/>
            <pc:sldMk cId="3206481669" sldId="279"/>
            <ac:spMk id="67" creationId="{6BB4A288-31AD-48C2-B51A-26D773DE2A21}"/>
          </ac:spMkLst>
        </pc:spChg>
        <pc:spChg chg="add">
          <ac:chgData name="CHANDANA MN" userId="S::mchandanabtech20@ced.alliance.edu.in::d70552fc-75e6-44d9-a196-8a309e47e583" providerId="AD" clId="Web-{49CBF64D-1892-B32F-C50A-BC3C79B67930}" dt="2023-10-31T16:09:05.305" v="487"/>
          <ac:spMkLst>
            <pc:docMk/>
            <pc:sldMk cId="3206481669" sldId="279"/>
            <ac:spMk id="69" creationId="{CF296E0E-B856-46EB-BF61-6F696D2B0F34}"/>
          </ac:spMkLst>
        </pc:spChg>
        <pc:spChg chg="add">
          <ac:chgData name="CHANDANA MN" userId="S::mchandanabtech20@ced.alliance.edu.in::d70552fc-75e6-44d9-a196-8a309e47e583" providerId="AD" clId="Web-{49CBF64D-1892-B32F-C50A-BC3C79B67930}" dt="2023-10-31T16:09:05.305" v="487"/>
          <ac:spMkLst>
            <pc:docMk/>
            <pc:sldMk cId="3206481669" sldId="279"/>
            <ac:spMk id="71" creationId="{5CFB9D68-DE9A-4A28-83F3-BDE936BC8626}"/>
          </ac:spMkLst>
        </pc:spChg>
        <pc:spChg chg="add">
          <ac:chgData name="CHANDANA MN" userId="S::mchandanabtech20@ced.alliance.edu.in::d70552fc-75e6-44d9-a196-8a309e47e583" providerId="AD" clId="Web-{49CBF64D-1892-B32F-C50A-BC3C79B67930}" dt="2023-10-31T16:09:05.305" v="487"/>
          <ac:spMkLst>
            <pc:docMk/>
            <pc:sldMk cId="3206481669" sldId="279"/>
            <ac:spMk id="73" creationId="{18E53E05-AB1E-47FF-902E-E90E751F3B85}"/>
          </ac:spMkLst>
        </pc:spChg>
        <pc:spChg chg="add">
          <ac:chgData name="CHANDANA MN" userId="S::mchandanabtech20@ced.alliance.edu.in::d70552fc-75e6-44d9-a196-8a309e47e583" providerId="AD" clId="Web-{49CBF64D-1892-B32F-C50A-BC3C79B67930}" dt="2023-10-31T16:09:05.305" v="487"/>
          <ac:spMkLst>
            <pc:docMk/>
            <pc:sldMk cId="3206481669" sldId="279"/>
            <ac:spMk id="80" creationId="{C4328E57-2330-4F13-BFF6-7D662323418A}"/>
          </ac:spMkLst>
        </pc:spChg>
        <pc:spChg chg="add">
          <ac:chgData name="CHANDANA MN" userId="S::mchandanabtech20@ced.alliance.edu.in::d70552fc-75e6-44d9-a196-8a309e47e583" providerId="AD" clId="Web-{49CBF64D-1892-B32F-C50A-BC3C79B67930}" dt="2023-10-31T16:09:05.305" v="487"/>
          <ac:spMkLst>
            <pc:docMk/>
            <pc:sldMk cId="3206481669" sldId="279"/>
            <ac:spMk id="82" creationId="{A8976310-F1DC-48F9-AD36-74130D4D3D5D}"/>
          </ac:spMkLst>
        </pc:spChg>
        <pc:spChg chg="add">
          <ac:chgData name="CHANDANA MN" userId="S::mchandanabtech20@ced.alliance.edu.in::d70552fc-75e6-44d9-a196-8a309e47e583" providerId="AD" clId="Web-{49CBF64D-1892-B32F-C50A-BC3C79B67930}" dt="2023-10-31T16:09:05.305" v="487"/>
          <ac:spMkLst>
            <pc:docMk/>
            <pc:sldMk cId="3206481669" sldId="279"/>
            <ac:spMk id="84" creationId="{E6F5AA5D-8C79-4471-BF5A-446E26E09756}"/>
          </ac:spMkLst>
        </pc:spChg>
        <pc:spChg chg="add">
          <ac:chgData name="CHANDANA MN" userId="S::mchandanabtech20@ced.alliance.edu.in::d70552fc-75e6-44d9-a196-8a309e47e583" providerId="AD" clId="Web-{49CBF64D-1892-B32F-C50A-BC3C79B67930}" dt="2023-10-31T16:09:05.305" v="487"/>
          <ac:spMkLst>
            <pc:docMk/>
            <pc:sldMk cId="3206481669" sldId="279"/>
            <ac:spMk id="86" creationId="{AAA85F2D-798C-49CD-A763-61EEF7481158}"/>
          </ac:spMkLst>
        </pc:spChg>
        <pc:spChg chg="add">
          <ac:chgData name="CHANDANA MN" userId="S::mchandanabtech20@ced.alliance.edu.in::d70552fc-75e6-44d9-a196-8a309e47e583" providerId="AD" clId="Web-{49CBF64D-1892-B32F-C50A-BC3C79B67930}" dt="2023-10-31T16:09:05.305" v="487"/>
          <ac:spMkLst>
            <pc:docMk/>
            <pc:sldMk cId="3206481669" sldId="279"/>
            <ac:spMk id="88" creationId="{FD15984B-B00C-4146-AF82-FE4A2E0216F7}"/>
          </ac:spMkLst>
        </pc:spChg>
        <pc:spChg chg="add">
          <ac:chgData name="CHANDANA MN" userId="S::mchandanabtech20@ced.alliance.edu.in::d70552fc-75e6-44d9-a196-8a309e47e583" providerId="AD" clId="Web-{49CBF64D-1892-B32F-C50A-BC3C79B67930}" dt="2023-10-31T16:09:05.305" v="487"/>
          <ac:spMkLst>
            <pc:docMk/>
            <pc:sldMk cId="3206481669" sldId="279"/>
            <ac:spMk id="90" creationId="{7F482347-5925-4D3C-90D9-F9683926C7D1}"/>
          </ac:spMkLst>
        </pc:spChg>
        <pc:spChg chg="add">
          <ac:chgData name="CHANDANA MN" userId="S::mchandanabtech20@ced.alliance.edu.in::d70552fc-75e6-44d9-a196-8a309e47e583" providerId="AD" clId="Web-{49CBF64D-1892-B32F-C50A-BC3C79B67930}" dt="2023-10-31T16:09:05.305" v="487"/>
          <ac:spMkLst>
            <pc:docMk/>
            <pc:sldMk cId="3206481669" sldId="279"/>
            <ac:spMk id="92" creationId="{4B3DBBB0-8F73-4928-8F50-052EEF835E89}"/>
          </ac:spMkLst>
        </pc:spChg>
        <pc:spChg chg="add">
          <ac:chgData name="CHANDANA MN" userId="S::mchandanabtech20@ced.alliance.edu.in::d70552fc-75e6-44d9-a196-8a309e47e583" providerId="AD" clId="Web-{49CBF64D-1892-B32F-C50A-BC3C79B67930}" dt="2023-10-31T16:09:05.305" v="487"/>
          <ac:spMkLst>
            <pc:docMk/>
            <pc:sldMk cId="3206481669" sldId="279"/>
            <ac:spMk id="94" creationId="{9D9F4824-6BB3-425A-8E06-5F01EED72840}"/>
          </ac:spMkLst>
        </pc:spChg>
        <pc:spChg chg="add">
          <ac:chgData name="CHANDANA MN" userId="S::mchandanabtech20@ced.alliance.edu.in::d70552fc-75e6-44d9-a196-8a309e47e583" providerId="AD" clId="Web-{49CBF64D-1892-B32F-C50A-BC3C79B67930}" dt="2023-10-31T16:09:05.305" v="487"/>
          <ac:spMkLst>
            <pc:docMk/>
            <pc:sldMk cId="3206481669" sldId="279"/>
            <ac:spMk id="96" creationId="{79B2A1FE-DD90-4F0D-939C-A7EB7F36669E}"/>
          </ac:spMkLst>
        </pc:spChg>
        <pc:spChg chg="add">
          <ac:chgData name="CHANDANA MN" userId="S::mchandanabtech20@ced.alliance.edu.in::d70552fc-75e6-44d9-a196-8a309e47e583" providerId="AD" clId="Web-{49CBF64D-1892-B32F-C50A-BC3C79B67930}" dt="2023-10-31T16:09:05.305" v="487"/>
          <ac:spMkLst>
            <pc:docMk/>
            <pc:sldMk cId="3206481669" sldId="279"/>
            <ac:spMk id="98" creationId="{E7C8AAEA-99AD-4E47-8E62-6F21977D3F46}"/>
          </ac:spMkLst>
        </pc:spChg>
        <pc:spChg chg="add">
          <ac:chgData name="CHANDANA MN" userId="S::mchandanabtech20@ced.alliance.edu.in::d70552fc-75e6-44d9-a196-8a309e47e583" providerId="AD" clId="Web-{49CBF64D-1892-B32F-C50A-BC3C79B67930}" dt="2023-10-31T16:09:05.305" v="487"/>
          <ac:spMkLst>
            <pc:docMk/>
            <pc:sldMk cId="3206481669" sldId="279"/>
            <ac:spMk id="100" creationId="{77626BCD-0233-4EE4-B436-4392B2FA8D03}"/>
          </ac:spMkLst>
        </pc:spChg>
        <pc:spChg chg="add">
          <ac:chgData name="CHANDANA MN" userId="S::mchandanabtech20@ced.alliance.edu.in::d70552fc-75e6-44d9-a196-8a309e47e583" providerId="AD" clId="Web-{49CBF64D-1892-B32F-C50A-BC3C79B67930}" dt="2023-10-31T16:09:05.305" v="487"/>
          <ac:spMkLst>
            <pc:docMk/>
            <pc:sldMk cId="3206481669" sldId="279"/>
            <ac:spMk id="107" creationId="{87492D8E-F977-456B-B51B-511D6F482E1B}"/>
          </ac:spMkLst>
        </pc:spChg>
        <pc:spChg chg="add">
          <ac:chgData name="CHANDANA MN" userId="S::mchandanabtech20@ced.alliance.edu.in::d70552fc-75e6-44d9-a196-8a309e47e583" providerId="AD" clId="Web-{49CBF64D-1892-B32F-C50A-BC3C79B67930}" dt="2023-10-31T16:09:05.305" v="487"/>
          <ac:spMkLst>
            <pc:docMk/>
            <pc:sldMk cId="3206481669" sldId="279"/>
            <ac:spMk id="109" creationId="{6E11370A-07A8-4B6F-87C1-4D10DDE0A1C9}"/>
          </ac:spMkLst>
        </pc:spChg>
        <pc:spChg chg="add">
          <ac:chgData name="CHANDANA MN" userId="S::mchandanabtech20@ced.alliance.edu.in::d70552fc-75e6-44d9-a196-8a309e47e583" providerId="AD" clId="Web-{49CBF64D-1892-B32F-C50A-BC3C79B67930}" dt="2023-10-31T16:09:05.305" v="487"/>
          <ac:spMkLst>
            <pc:docMk/>
            <pc:sldMk cId="3206481669" sldId="279"/>
            <ac:spMk id="111" creationId="{E255E3FE-7B86-449A-AF1A-AC52EE23C148}"/>
          </ac:spMkLst>
        </pc:spChg>
        <pc:spChg chg="add">
          <ac:chgData name="CHANDANA MN" userId="S::mchandanabtech20@ced.alliance.edu.in::d70552fc-75e6-44d9-a196-8a309e47e583" providerId="AD" clId="Web-{49CBF64D-1892-B32F-C50A-BC3C79B67930}" dt="2023-10-31T16:09:05.305" v="487"/>
          <ac:spMkLst>
            <pc:docMk/>
            <pc:sldMk cId="3206481669" sldId="279"/>
            <ac:spMk id="113" creationId="{A7B0531A-680C-4DF1-9079-91CEF1100663}"/>
          </ac:spMkLst>
        </pc:spChg>
        <pc:spChg chg="add">
          <ac:chgData name="CHANDANA MN" userId="S::mchandanabtech20@ced.alliance.edu.in::d70552fc-75e6-44d9-a196-8a309e47e583" providerId="AD" clId="Web-{49CBF64D-1892-B32F-C50A-BC3C79B67930}" dt="2023-10-31T16:09:05.305" v="487"/>
          <ac:spMkLst>
            <pc:docMk/>
            <pc:sldMk cId="3206481669" sldId="279"/>
            <ac:spMk id="115" creationId="{E401ABF7-FBCE-4186-A2F6-225DA1AAF8D4}"/>
          </ac:spMkLst>
        </pc:spChg>
        <pc:spChg chg="add">
          <ac:chgData name="CHANDANA MN" userId="S::mchandanabtech20@ced.alliance.edu.in::d70552fc-75e6-44d9-a196-8a309e47e583" providerId="AD" clId="Web-{49CBF64D-1892-B32F-C50A-BC3C79B67930}" dt="2023-10-31T16:09:05.305" v="487"/>
          <ac:spMkLst>
            <pc:docMk/>
            <pc:sldMk cId="3206481669" sldId="279"/>
            <ac:spMk id="117" creationId="{73F4CE2C-1879-429C-BEF8-B4CBE74D358A}"/>
          </ac:spMkLst>
        </pc:spChg>
        <pc:spChg chg="add">
          <ac:chgData name="CHANDANA MN" userId="S::mchandanabtech20@ced.alliance.edu.in::d70552fc-75e6-44d9-a196-8a309e47e583" providerId="AD" clId="Web-{49CBF64D-1892-B32F-C50A-BC3C79B67930}" dt="2023-10-31T16:09:05.305" v="487"/>
          <ac:spMkLst>
            <pc:docMk/>
            <pc:sldMk cId="3206481669" sldId="279"/>
            <ac:spMk id="119" creationId="{DF8C4C96-C8B3-4FE8-AB88-266C7B70C12C}"/>
          </ac:spMkLst>
        </pc:spChg>
        <pc:spChg chg="add">
          <ac:chgData name="CHANDANA MN" userId="S::mchandanabtech20@ced.alliance.edu.in::d70552fc-75e6-44d9-a196-8a309e47e583" providerId="AD" clId="Web-{49CBF64D-1892-B32F-C50A-BC3C79B67930}" dt="2023-10-31T16:09:05.305" v="487"/>
          <ac:spMkLst>
            <pc:docMk/>
            <pc:sldMk cId="3206481669" sldId="279"/>
            <ac:spMk id="121" creationId="{A1F6A798-5826-4217-AA86-87E3333A8C51}"/>
          </ac:spMkLst>
        </pc:spChg>
        <pc:spChg chg="add">
          <ac:chgData name="CHANDANA MN" userId="S::mchandanabtech20@ced.alliance.edu.in::d70552fc-75e6-44d9-a196-8a309e47e583" providerId="AD" clId="Web-{49CBF64D-1892-B32F-C50A-BC3C79B67930}" dt="2023-10-31T16:09:05.305" v="487"/>
          <ac:spMkLst>
            <pc:docMk/>
            <pc:sldMk cId="3206481669" sldId="279"/>
            <ac:spMk id="123" creationId="{13C819FE-96AB-4B2B-9EB9-521BB0D1A571}"/>
          </ac:spMkLst>
        </pc:spChg>
        <pc:spChg chg="add">
          <ac:chgData name="CHANDANA MN" userId="S::mchandanabtech20@ced.alliance.edu.in::d70552fc-75e6-44d9-a196-8a309e47e583" providerId="AD" clId="Web-{49CBF64D-1892-B32F-C50A-BC3C79B67930}" dt="2023-10-31T16:09:05.305" v="487"/>
          <ac:spMkLst>
            <pc:docMk/>
            <pc:sldMk cId="3206481669" sldId="279"/>
            <ac:spMk id="125" creationId="{76F963D1-D6FD-4AC3-8CEA-F6D685B570C8}"/>
          </ac:spMkLst>
        </pc:spChg>
        <pc:spChg chg="add">
          <ac:chgData name="CHANDANA MN" userId="S::mchandanabtech20@ced.alliance.edu.in::d70552fc-75e6-44d9-a196-8a309e47e583" providerId="AD" clId="Web-{49CBF64D-1892-B32F-C50A-BC3C79B67930}" dt="2023-10-31T16:09:05.305" v="487"/>
          <ac:spMkLst>
            <pc:docMk/>
            <pc:sldMk cId="3206481669" sldId="279"/>
            <ac:spMk id="127" creationId="{BB6DE3DC-F83D-4EFA-98A6-AE0DADC91475}"/>
          </ac:spMkLst>
        </pc:spChg>
        <pc:spChg chg="add">
          <ac:chgData name="CHANDANA MN" userId="S::mchandanabtech20@ced.alliance.edu.in::d70552fc-75e6-44d9-a196-8a309e47e583" providerId="AD" clId="Web-{49CBF64D-1892-B32F-C50A-BC3C79B67930}" dt="2023-10-31T16:09:05.305" v="487"/>
          <ac:spMkLst>
            <pc:docMk/>
            <pc:sldMk cId="3206481669" sldId="279"/>
            <ac:spMk id="129" creationId="{D16A3E88-E30E-4D41-8CBE-F2F68E0751C4}"/>
          </ac:spMkLst>
        </pc:spChg>
        <pc:spChg chg="add">
          <ac:chgData name="CHANDANA MN" userId="S::mchandanabtech20@ced.alliance.edu.in::d70552fc-75e6-44d9-a196-8a309e47e583" providerId="AD" clId="Web-{49CBF64D-1892-B32F-C50A-BC3C79B67930}" dt="2023-10-31T16:09:05.305" v="487"/>
          <ac:spMkLst>
            <pc:docMk/>
            <pc:sldMk cId="3206481669" sldId="279"/>
            <ac:spMk id="131" creationId="{C6943EF0-FFA1-4BD9-91E9-6BBE9C33E3C7}"/>
          </ac:spMkLst>
        </pc:spChg>
        <pc:spChg chg="add">
          <ac:chgData name="CHANDANA MN" userId="S::mchandanabtech20@ced.alliance.edu.in::d70552fc-75e6-44d9-a196-8a309e47e583" providerId="AD" clId="Web-{49CBF64D-1892-B32F-C50A-BC3C79B67930}" dt="2023-10-31T16:09:05.305" v="487"/>
          <ac:spMkLst>
            <pc:docMk/>
            <pc:sldMk cId="3206481669" sldId="279"/>
            <ac:spMk id="133" creationId="{9335065C-C582-4DAB-86C6-AC19EF254097}"/>
          </ac:spMkLst>
        </pc:spChg>
        <pc:spChg chg="add">
          <ac:chgData name="CHANDANA MN" userId="S::mchandanabtech20@ced.alliance.edu.in::d70552fc-75e6-44d9-a196-8a309e47e583" providerId="AD" clId="Web-{49CBF64D-1892-B32F-C50A-BC3C79B67930}" dt="2023-10-31T16:09:05.305" v="487"/>
          <ac:spMkLst>
            <pc:docMk/>
            <pc:sldMk cId="3206481669" sldId="279"/>
            <ac:spMk id="135" creationId="{3EEB3F84-1654-4119-80E5-AE155AAF1386}"/>
          </ac:spMkLst>
        </pc:spChg>
        <pc:spChg chg="add">
          <ac:chgData name="CHANDANA MN" userId="S::mchandanabtech20@ced.alliance.edu.in::d70552fc-75e6-44d9-a196-8a309e47e583" providerId="AD" clId="Web-{49CBF64D-1892-B32F-C50A-BC3C79B67930}" dt="2023-10-31T16:09:05.305" v="487"/>
          <ac:spMkLst>
            <pc:docMk/>
            <pc:sldMk cId="3206481669" sldId="279"/>
            <ac:spMk id="137" creationId="{876BC8F1-5F0D-416D-A1ED-95278D66BE04}"/>
          </ac:spMkLst>
        </pc:spChg>
        <pc:spChg chg="add">
          <ac:chgData name="CHANDANA MN" userId="S::mchandanabtech20@ced.alliance.edu.in::d70552fc-75e6-44d9-a196-8a309e47e583" providerId="AD" clId="Web-{49CBF64D-1892-B32F-C50A-BC3C79B67930}" dt="2023-10-31T16:09:05.305" v="487"/>
          <ac:spMkLst>
            <pc:docMk/>
            <pc:sldMk cId="3206481669" sldId="279"/>
            <ac:spMk id="139" creationId="{F45C5D14-760E-4499-B64B-F51B85A88965}"/>
          </ac:spMkLst>
        </pc:spChg>
        <pc:spChg chg="add">
          <ac:chgData name="CHANDANA MN" userId="S::mchandanabtech20@ced.alliance.edu.in::d70552fc-75e6-44d9-a196-8a309e47e583" providerId="AD" clId="Web-{49CBF64D-1892-B32F-C50A-BC3C79B67930}" dt="2023-10-31T16:09:05.305" v="487"/>
          <ac:spMkLst>
            <pc:docMk/>
            <pc:sldMk cId="3206481669" sldId="279"/>
            <ac:spMk id="141" creationId="{995AABAB-6A52-4679-A95B-A65EE175C459}"/>
          </ac:spMkLst>
        </pc:spChg>
        <pc:spChg chg="add">
          <ac:chgData name="CHANDANA MN" userId="S::mchandanabtech20@ced.alliance.edu.in::d70552fc-75e6-44d9-a196-8a309e47e583" providerId="AD" clId="Web-{49CBF64D-1892-B32F-C50A-BC3C79B67930}" dt="2023-10-31T16:09:05.305" v="487"/>
          <ac:spMkLst>
            <pc:docMk/>
            <pc:sldMk cId="3206481669" sldId="279"/>
            <ac:spMk id="143" creationId="{47FCC39B-FFFD-42A5-ACD0-A5F4E777520F}"/>
          </ac:spMkLst>
        </pc:spChg>
        <pc:spChg chg="add">
          <ac:chgData name="CHANDANA MN" userId="S::mchandanabtech20@ced.alliance.edu.in::d70552fc-75e6-44d9-a196-8a309e47e583" providerId="AD" clId="Web-{49CBF64D-1892-B32F-C50A-BC3C79B67930}" dt="2023-10-31T16:09:05.305" v="487"/>
          <ac:spMkLst>
            <pc:docMk/>
            <pc:sldMk cId="3206481669" sldId="279"/>
            <ac:spMk id="145" creationId="{B5B11BDA-831D-47F8-8B89-BFAA87C2BE8F}"/>
          </ac:spMkLst>
        </pc:spChg>
        <pc:spChg chg="add">
          <ac:chgData name="CHANDANA MN" userId="S::mchandanabtech20@ced.alliance.edu.in::d70552fc-75e6-44d9-a196-8a309e47e583" providerId="AD" clId="Web-{49CBF64D-1892-B32F-C50A-BC3C79B67930}" dt="2023-10-31T16:09:05.305" v="487"/>
          <ac:spMkLst>
            <pc:docMk/>
            <pc:sldMk cId="3206481669" sldId="279"/>
            <ac:spMk id="147" creationId="{5926FD1B-8754-4647-9B73-1F0D71E80AA4}"/>
          </ac:spMkLst>
        </pc:spChg>
        <pc:spChg chg="add">
          <ac:chgData name="CHANDANA MN" userId="S::mchandanabtech20@ced.alliance.edu.in::d70552fc-75e6-44d9-a196-8a309e47e583" providerId="AD" clId="Web-{49CBF64D-1892-B32F-C50A-BC3C79B67930}" dt="2023-10-31T16:09:05.305" v="487"/>
          <ac:spMkLst>
            <pc:docMk/>
            <pc:sldMk cId="3206481669" sldId="279"/>
            <ac:spMk id="149" creationId="{32EC329C-63CF-4F7D-9526-9A954B080EF1}"/>
          </ac:spMkLst>
        </pc:spChg>
        <pc:spChg chg="add">
          <ac:chgData name="CHANDANA MN" userId="S::mchandanabtech20@ced.alliance.edu.in::d70552fc-75e6-44d9-a196-8a309e47e583" providerId="AD" clId="Web-{49CBF64D-1892-B32F-C50A-BC3C79B67930}" dt="2023-10-31T16:09:05.305" v="487"/>
          <ac:spMkLst>
            <pc:docMk/>
            <pc:sldMk cId="3206481669" sldId="279"/>
            <ac:spMk id="151" creationId="{408FAD08-8446-42FA-9699-BE799FA8437A}"/>
          </ac:spMkLst>
        </pc:spChg>
        <pc:spChg chg="add">
          <ac:chgData name="CHANDANA MN" userId="S::mchandanabtech20@ced.alliance.edu.in::d70552fc-75e6-44d9-a196-8a309e47e583" providerId="AD" clId="Web-{49CBF64D-1892-B32F-C50A-BC3C79B67930}" dt="2023-10-31T16:09:05.305" v="487"/>
          <ac:spMkLst>
            <pc:docMk/>
            <pc:sldMk cId="3206481669" sldId="279"/>
            <ac:spMk id="153" creationId="{F484E431-286F-408E-984D-314B23CE74F2}"/>
          </ac:spMkLst>
        </pc:spChg>
        <pc:spChg chg="add">
          <ac:chgData name="CHANDANA MN" userId="S::mchandanabtech20@ced.alliance.edu.in::d70552fc-75e6-44d9-a196-8a309e47e583" providerId="AD" clId="Web-{49CBF64D-1892-B32F-C50A-BC3C79B67930}" dt="2023-10-31T16:09:05.305" v="487"/>
          <ac:spMkLst>
            <pc:docMk/>
            <pc:sldMk cId="3206481669" sldId="279"/>
            <ac:spMk id="155" creationId="{08B17BDE-8D74-467D-A76E-5A2F6726BE66}"/>
          </ac:spMkLst>
        </pc:spChg>
        <pc:spChg chg="add">
          <ac:chgData name="CHANDANA MN" userId="S::mchandanabtech20@ced.alliance.edu.in::d70552fc-75e6-44d9-a196-8a309e47e583" providerId="AD" clId="Web-{49CBF64D-1892-B32F-C50A-BC3C79B67930}" dt="2023-10-31T16:09:05.305" v="487"/>
          <ac:spMkLst>
            <pc:docMk/>
            <pc:sldMk cId="3206481669" sldId="279"/>
            <ac:spMk id="157" creationId="{7DB62772-4AFF-40F9-A2C7-9CD0E0197913}"/>
          </ac:spMkLst>
        </pc:spChg>
        <pc:spChg chg="add">
          <ac:chgData name="CHANDANA MN" userId="S::mchandanabtech20@ced.alliance.edu.in::d70552fc-75e6-44d9-a196-8a309e47e583" providerId="AD" clId="Web-{49CBF64D-1892-B32F-C50A-BC3C79B67930}" dt="2023-10-31T16:09:05.305" v="487"/>
          <ac:spMkLst>
            <pc:docMk/>
            <pc:sldMk cId="3206481669" sldId="279"/>
            <ac:spMk id="159" creationId="{959B1ADB-D486-49BB-8B0F-73DC121C219F}"/>
          </ac:spMkLst>
        </pc:spChg>
        <pc:spChg chg="add">
          <ac:chgData name="CHANDANA MN" userId="S::mchandanabtech20@ced.alliance.edu.in::d70552fc-75e6-44d9-a196-8a309e47e583" providerId="AD" clId="Web-{49CBF64D-1892-B32F-C50A-BC3C79B67930}" dt="2023-10-31T16:09:05.305" v="487"/>
          <ac:spMkLst>
            <pc:docMk/>
            <pc:sldMk cId="3206481669" sldId="279"/>
            <ac:spMk id="161" creationId="{25C62AA7-4428-49B1-901D-3FABBAFCB3CD}"/>
          </ac:spMkLst>
        </pc:spChg>
        <pc:spChg chg="add">
          <ac:chgData name="CHANDANA MN" userId="S::mchandanabtech20@ced.alliance.edu.in::d70552fc-75e6-44d9-a196-8a309e47e583" providerId="AD" clId="Web-{49CBF64D-1892-B32F-C50A-BC3C79B67930}" dt="2023-10-31T16:09:05.305" v="487"/>
          <ac:spMkLst>
            <pc:docMk/>
            <pc:sldMk cId="3206481669" sldId="279"/>
            <ac:spMk id="163" creationId="{40CF24D9-B5B6-412D-958B-AD7FED3C2FBE}"/>
          </ac:spMkLst>
        </pc:spChg>
        <pc:spChg chg="add">
          <ac:chgData name="CHANDANA MN" userId="S::mchandanabtech20@ced.alliance.edu.in::d70552fc-75e6-44d9-a196-8a309e47e583" providerId="AD" clId="Web-{49CBF64D-1892-B32F-C50A-BC3C79B67930}" dt="2023-10-31T16:09:05.305" v="487"/>
          <ac:spMkLst>
            <pc:docMk/>
            <pc:sldMk cId="3206481669" sldId="279"/>
            <ac:spMk id="165" creationId="{D0D9DC73-D559-46FE-A479-BA4D850709B8}"/>
          </ac:spMkLst>
        </pc:spChg>
        <pc:spChg chg="add">
          <ac:chgData name="CHANDANA MN" userId="S::mchandanabtech20@ced.alliance.edu.in::d70552fc-75e6-44d9-a196-8a309e47e583" providerId="AD" clId="Web-{49CBF64D-1892-B32F-C50A-BC3C79B67930}" dt="2023-10-31T16:09:05.305" v="487"/>
          <ac:spMkLst>
            <pc:docMk/>
            <pc:sldMk cId="3206481669" sldId="279"/>
            <ac:spMk id="167" creationId="{F8EC3E3B-784F-483D-8A9C-7A83CB2128BE}"/>
          </ac:spMkLst>
        </pc:spChg>
        <pc:spChg chg="add">
          <ac:chgData name="CHANDANA MN" userId="S::mchandanabtech20@ced.alliance.edu.in::d70552fc-75e6-44d9-a196-8a309e47e583" providerId="AD" clId="Web-{49CBF64D-1892-B32F-C50A-BC3C79B67930}" dt="2023-10-31T16:09:05.305" v="487"/>
          <ac:spMkLst>
            <pc:docMk/>
            <pc:sldMk cId="3206481669" sldId="279"/>
            <ac:spMk id="169" creationId="{9F457AD7-42C5-4682-B59D-59DADA098F16}"/>
          </ac:spMkLst>
        </pc:spChg>
        <pc:spChg chg="add">
          <ac:chgData name="CHANDANA MN" userId="S::mchandanabtech20@ced.alliance.edu.in::d70552fc-75e6-44d9-a196-8a309e47e583" providerId="AD" clId="Web-{49CBF64D-1892-B32F-C50A-BC3C79B67930}" dt="2023-10-31T16:09:05.305" v="487"/>
          <ac:spMkLst>
            <pc:docMk/>
            <pc:sldMk cId="3206481669" sldId="279"/>
            <ac:spMk id="171" creationId="{88572CB7-DC8D-4A35-A258-E3C66D8B9E43}"/>
          </ac:spMkLst>
        </pc:spChg>
        <pc:spChg chg="add">
          <ac:chgData name="CHANDANA MN" userId="S::mchandanabtech20@ced.alliance.edu.in::d70552fc-75e6-44d9-a196-8a309e47e583" providerId="AD" clId="Web-{49CBF64D-1892-B32F-C50A-BC3C79B67930}" dt="2023-10-31T16:09:05.305" v="487"/>
          <ac:spMkLst>
            <pc:docMk/>
            <pc:sldMk cId="3206481669" sldId="279"/>
            <ac:spMk id="173" creationId="{87A4F656-FF18-4E06-B89A-D9CEDC787CEF}"/>
          </ac:spMkLst>
        </pc:spChg>
        <pc:spChg chg="add">
          <ac:chgData name="CHANDANA MN" userId="S::mchandanabtech20@ced.alliance.edu.in::d70552fc-75e6-44d9-a196-8a309e47e583" providerId="AD" clId="Web-{49CBF64D-1892-B32F-C50A-BC3C79B67930}" dt="2023-10-31T16:09:05.305" v="487"/>
          <ac:spMkLst>
            <pc:docMk/>
            <pc:sldMk cId="3206481669" sldId="279"/>
            <ac:spMk id="175" creationId="{442D5ED8-DB79-4453-A622-9A46AA562FE4}"/>
          </ac:spMkLst>
        </pc:spChg>
        <pc:spChg chg="add">
          <ac:chgData name="CHANDANA MN" userId="S::mchandanabtech20@ced.alliance.edu.in::d70552fc-75e6-44d9-a196-8a309e47e583" providerId="AD" clId="Web-{49CBF64D-1892-B32F-C50A-BC3C79B67930}" dt="2023-10-31T16:09:05.305" v="487"/>
          <ac:spMkLst>
            <pc:docMk/>
            <pc:sldMk cId="3206481669" sldId="279"/>
            <ac:spMk id="177" creationId="{1833B995-82C7-4A86-AC35-676DB09376FD}"/>
          </ac:spMkLst>
        </pc:spChg>
        <pc:spChg chg="add">
          <ac:chgData name="CHANDANA MN" userId="S::mchandanabtech20@ced.alliance.edu.in::d70552fc-75e6-44d9-a196-8a309e47e583" providerId="AD" clId="Web-{49CBF64D-1892-B32F-C50A-BC3C79B67930}" dt="2023-10-31T16:09:05.305" v="487"/>
          <ac:spMkLst>
            <pc:docMk/>
            <pc:sldMk cId="3206481669" sldId="279"/>
            <ac:spMk id="179" creationId="{0E6DFE62-917A-4DA1-A9C3-367349F4CDD6}"/>
          </ac:spMkLst>
        </pc:spChg>
        <pc:spChg chg="add">
          <ac:chgData name="CHANDANA MN" userId="S::mchandanabtech20@ced.alliance.edu.in::d70552fc-75e6-44d9-a196-8a309e47e583" providerId="AD" clId="Web-{49CBF64D-1892-B32F-C50A-BC3C79B67930}" dt="2023-10-31T16:09:05.305" v="487"/>
          <ac:spMkLst>
            <pc:docMk/>
            <pc:sldMk cId="3206481669" sldId="279"/>
            <ac:spMk id="181" creationId="{6AE33A91-D749-427E-9254-87DC693AF758}"/>
          </ac:spMkLst>
        </pc:spChg>
        <pc:spChg chg="add">
          <ac:chgData name="CHANDANA MN" userId="S::mchandanabtech20@ced.alliance.edu.in::d70552fc-75e6-44d9-a196-8a309e47e583" providerId="AD" clId="Web-{49CBF64D-1892-B32F-C50A-BC3C79B67930}" dt="2023-10-31T16:09:05.305" v="487"/>
          <ac:spMkLst>
            <pc:docMk/>
            <pc:sldMk cId="3206481669" sldId="279"/>
            <ac:spMk id="183" creationId="{2057B771-C835-4215-90A5-89D1AD806BC8}"/>
          </ac:spMkLst>
        </pc:spChg>
        <pc:spChg chg="add">
          <ac:chgData name="CHANDANA MN" userId="S::mchandanabtech20@ced.alliance.edu.in::d70552fc-75e6-44d9-a196-8a309e47e583" providerId="AD" clId="Web-{49CBF64D-1892-B32F-C50A-BC3C79B67930}" dt="2023-10-31T16:09:05.305" v="487"/>
          <ac:spMkLst>
            <pc:docMk/>
            <pc:sldMk cId="3206481669" sldId="279"/>
            <ac:spMk id="185" creationId="{BD2F9653-A545-400F-9847-8BD543264B83}"/>
          </ac:spMkLst>
        </pc:spChg>
        <pc:spChg chg="add">
          <ac:chgData name="CHANDANA MN" userId="S::mchandanabtech20@ced.alliance.edu.in::d70552fc-75e6-44d9-a196-8a309e47e583" providerId="AD" clId="Web-{49CBF64D-1892-B32F-C50A-BC3C79B67930}" dt="2023-10-31T16:09:05.305" v="487"/>
          <ac:spMkLst>
            <pc:docMk/>
            <pc:sldMk cId="3206481669" sldId="279"/>
            <ac:spMk id="187" creationId="{3E10A693-DFAC-44A9-B638-97D48A5BAB98}"/>
          </ac:spMkLst>
        </pc:spChg>
        <pc:spChg chg="add">
          <ac:chgData name="CHANDANA MN" userId="S::mchandanabtech20@ced.alliance.edu.in::d70552fc-75e6-44d9-a196-8a309e47e583" providerId="AD" clId="Web-{49CBF64D-1892-B32F-C50A-BC3C79B67930}" dt="2023-10-31T16:09:05.305" v="487"/>
          <ac:spMkLst>
            <pc:docMk/>
            <pc:sldMk cId="3206481669" sldId="279"/>
            <ac:spMk id="189" creationId="{34B6B28B-C598-4A2B-B73D-2E498276B630}"/>
          </ac:spMkLst>
        </pc:spChg>
        <pc:spChg chg="add">
          <ac:chgData name="CHANDANA MN" userId="S::mchandanabtech20@ced.alliance.edu.in::d70552fc-75e6-44d9-a196-8a309e47e583" providerId="AD" clId="Web-{49CBF64D-1892-B32F-C50A-BC3C79B67930}" dt="2023-10-31T16:09:05.305" v="487"/>
          <ac:spMkLst>
            <pc:docMk/>
            <pc:sldMk cId="3206481669" sldId="279"/>
            <ac:spMk id="191" creationId="{69E7A3A0-95C4-4D71-8978-BCDE6D0A2C40}"/>
          </ac:spMkLst>
        </pc:spChg>
        <pc:spChg chg="add">
          <ac:chgData name="CHANDANA MN" userId="S::mchandanabtech20@ced.alliance.edu.in::d70552fc-75e6-44d9-a196-8a309e47e583" providerId="AD" clId="Web-{49CBF64D-1892-B32F-C50A-BC3C79B67930}" dt="2023-10-31T16:09:05.305" v="487"/>
          <ac:spMkLst>
            <pc:docMk/>
            <pc:sldMk cId="3206481669" sldId="279"/>
            <ac:spMk id="193" creationId="{DA575FF7-EDF7-45DE-B1EC-25D3460A9FE6}"/>
          </ac:spMkLst>
        </pc:spChg>
        <pc:spChg chg="add">
          <ac:chgData name="CHANDANA MN" userId="S::mchandanabtech20@ced.alliance.edu.in::d70552fc-75e6-44d9-a196-8a309e47e583" providerId="AD" clId="Web-{49CBF64D-1892-B32F-C50A-BC3C79B67930}" dt="2023-10-31T16:09:05.305" v="487"/>
          <ac:spMkLst>
            <pc:docMk/>
            <pc:sldMk cId="3206481669" sldId="279"/>
            <ac:spMk id="195" creationId="{B49F6C6F-5F66-427C-85F0-D7FC301566CF}"/>
          </ac:spMkLst>
        </pc:spChg>
        <pc:spChg chg="add">
          <ac:chgData name="CHANDANA MN" userId="S::mchandanabtech20@ced.alliance.edu.in::d70552fc-75e6-44d9-a196-8a309e47e583" providerId="AD" clId="Web-{49CBF64D-1892-B32F-C50A-BC3C79B67930}" dt="2023-10-31T16:09:05.305" v="487"/>
          <ac:spMkLst>
            <pc:docMk/>
            <pc:sldMk cId="3206481669" sldId="279"/>
            <ac:spMk id="197" creationId="{DF0B6371-285D-459E-9F09-3100F1162D2F}"/>
          </ac:spMkLst>
        </pc:spChg>
        <pc:spChg chg="add">
          <ac:chgData name="CHANDANA MN" userId="S::mchandanabtech20@ced.alliance.edu.in::d70552fc-75e6-44d9-a196-8a309e47e583" providerId="AD" clId="Web-{49CBF64D-1892-B32F-C50A-BC3C79B67930}" dt="2023-10-31T16:09:05.305" v="487"/>
          <ac:spMkLst>
            <pc:docMk/>
            <pc:sldMk cId="3206481669" sldId="279"/>
            <ac:spMk id="199" creationId="{37DE214F-B280-4CEC-BB13-EAD3680ED0C2}"/>
          </ac:spMkLst>
        </pc:spChg>
        <pc:spChg chg="add">
          <ac:chgData name="CHANDANA MN" userId="S::mchandanabtech20@ced.alliance.edu.in::d70552fc-75e6-44d9-a196-8a309e47e583" providerId="AD" clId="Web-{49CBF64D-1892-B32F-C50A-BC3C79B67930}" dt="2023-10-31T16:09:05.305" v="487"/>
          <ac:spMkLst>
            <pc:docMk/>
            <pc:sldMk cId="3206481669" sldId="279"/>
            <ac:spMk id="201" creationId="{A8AC4DA6-6B9C-49E5-8440-534D328493B4}"/>
          </ac:spMkLst>
        </pc:spChg>
        <pc:spChg chg="add">
          <ac:chgData name="CHANDANA MN" userId="S::mchandanabtech20@ced.alliance.edu.in::d70552fc-75e6-44d9-a196-8a309e47e583" providerId="AD" clId="Web-{49CBF64D-1892-B32F-C50A-BC3C79B67930}" dt="2023-10-31T16:09:05.305" v="487"/>
          <ac:spMkLst>
            <pc:docMk/>
            <pc:sldMk cId="3206481669" sldId="279"/>
            <ac:spMk id="203" creationId="{86C6FD8B-38A7-4391-B64F-BAB9F6CD2834}"/>
          </ac:spMkLst>
        </pc:spChg>
        <pc:spChg chg="add">
          <ac:chgData name="CHANDANA MN" userId="S::mchandanabtech20@ced.alliance.edu.in::d70552fc-75e6-44d9-a196-8a309e47e583" providerId="AD" clId="Web-{49CBF64D-1892-B32F-C50A-BC3C79B67930}" dt="2023-10-31T16:09:05.305" v="487"/>
          <ac:spMkLst>
            <pc:docMk/>
            <pc:sldMk cId="3206481669" sldId="279"/>
            <ac:spMk id="205" creationId="{82BD40BF-F1BD-4E72-A73A-B1F966AC0537}"/>
          </ac:spMkLst>
        </pc:spChg>
        <pc:spChg chg="add">
          <ac:chgData name="CHANDANA MN" userId="S::mchandanabtech20@ced.alliance.edu.in::d70552fc-75e6-44d9-a196-8a309e47e583" providerId="AD" clId="Web-{49CBF64D-1892-B32F-C50A-BC3C79B67930}" dt="2023-10-31T16:09:05.305" v="487"/>
          <ac:spMkLst>
            <pc:docMk/>
            <pc:sldMk cId="3206481669" sldId="279"/>
            <ac:spMk id="207" creationId="{A9DAC09B-4C12-4105-A208-6272BB68A3D5}"/>
          </ac:spMkLst>
        </pc:spChg>
        <pc:spChg chg="add">
          <ac:chgData name="CHANDANA MN" userId="S::mchandanabtech20@ced.alliance.edu.in::d70552fc-75e6-44d9-a196-8a309e47e583" providerId="AD" clId="Web-{49CBF64D-1892-B32F-C50A-BC3C79B67930}" dt="2023-10-31T16:09:05.305" v="487"/>
          <ac:spMkLst>
            <pc:docMk/>
            <pc:sldMk cId="3206481669" sldId="279"/>
            <ac:spMk id="209" creationId="{78F0A347-07AD-473D-8B2A-0BCB7052B0FF}"/>
          </ac:spMkLst>
        </pc:spChg>
        <pc:spChg chg="add">
          <ac:chgData name="CHANDANA MN" userId="S::mchandanabtech20@ced.alliance.edu.in::d70552fc-75e6-44d9-a196-8a309e47e583" providerId="AD" clId="Web-{49CBF64D-1892-B32F-C50A-BC3C79B67930}" dt="2023-10-31T16:09:05.305" v="487"/>
          <ac:spMkLst>
            <pc:docMk/>
            <pc:sldMk cId="3206481669" sldId="279"/>
            <ac:spMk id="211" creationId="{D2AC5002-A2D0-40F1-9843-C1FDB8F14870}"/>
          </ac:spMkLst>
        </pc:spChg>
        <pc:spChg chg="add">
          <ac:chgData name="CHANDANA MN" userId="S::mchandanabtech20@ced.alliance.edu.in::d70552fc-75e6-44d9-a196-8a309e47e583" providerId="AD" clId="Web-{49CBF64D-1892-B32F-C50A-BC3C79B67930}" dt="2023-10-31T16:09:05.305" v="487"/>
          <ac:spMkLst>
            <pc:docMk/>
            <pc:sldMk cId="3206481669" sldId="279"/>
            <ac:spMk id="213" creationId="{82F66625-1293-49F8-B4A8-66FBB5E37B10}"/>
          </ac:spMkLst>
        </pc:spChg>
        <pc:spChg chg="add">
          <ac:chgData name="CHANDANA MN" userId="S::mchandanabtech20@ced.alliance.edu.in::d70552fc-75e6-44d9-a196-8a309e47e583" providerId="AD" clId="Web-{49CBF64D-1892-B32F-C50A-BC3C79B67930}" dt="2023-10-31T16:09:05.305" v="487"/>
          <ac:spMkLst>
            <pc:docMk/>
            <pc:sldMk cId="3206481669" sldId="279"/>
            <ac:spMk id="215" creationId="{2F2D3D2D-40ED-4E9D-951B-1D2ABFB63D12}"/>
          </ac:spMkLst>
        </pc:spChg>
        <pc:spChg chg="add">
          <ac:chgData name="CHANDANA MN" userId="S::mchandanabtech20@ced.alliance.edu.in::d70552fc-75e6-44d9-a196-8a309e47e583" providerId="AD" clId="Web-{49CBF64D-1892-B32F-C50A-BC3C79B67930}" dt="2023-10-31T16:09:05.305" v="487"/>
          <ac:spMkLst>
            <pc:docMk/>
            <pc:sldMk cId="3206481669" sldId="279"/>
            <ac:spMk id="217" creationId="{531A6EAF-4C9B-4C79-AFB3-C3EA7B892BB6}"/>
          </ac:spMkLst>
        </pc:spChg>
        <pc:spChg chg="add">
          <ac:chgData name="CHANDANA MN" userId="S::mchandanabtech20@ced.alliance.edu.in::d70552fc-75e6-44d9-a196-8a309e47e583" providerId="AD" clId="Web-{49CBF64D-1892-B32F-C50A-BC3C79B67930}" dt="2023-10-31T16:09:05.305" v="487"/>
          <ac:spMkLst>
            <pc:docMk/>
            <pc:sldMk cId="3206481669" sldId="279"/>
            <ac:spMk id="224" creationId="{ADEE2F84-77C4-4BF6-A992-F3580150C823}"/>
          </ac:spMkLst>
        </pc:spChg>
        <pc:spChg chg="add">
          <ac:chgData name="CHANDANA MN" userId="S::mchandanabtech20@ced.alliance.edu.in::d70552fc-75e6-44d9-a196-8a309e47e583" providerId="AD" clId="Web-{49CBF64D-1892-B32F-C50A-BC3C79B67930}" dt="2023-10-31T16:09:05.305" v="487"/>
          <ac:spMkLst>
            <pc:docMk/>
            <pc:sldMk cId="3206481669" sldId="279"/>
            <ac:spMk id="226" creationId="{F418FE72-A2EC-4458-80BE-814B14FC8929}"/>
          </ac:spMkLst>
        </pc:spChg>
        <pc:spChg chg="add">
          <ac:chgData name="CHANDANA MN" userId="S::mchandanabtech20@ced.alliance.edu.in::d70552fc-75e6-44d9-a196-8a309e47e583" providerId="AD" clId="Web-{49CBF64D-1892-B32F-C50A-BC3C79B67930}" dt="2023-10-31T16:09:05.305" v="487"/>
          <ac:spMkLst>
            <pc:docMk/>
            <pc:sldMk cId="3206481669" sldId="279"/>
            <ac:spMk id="228" creationId="{92F34A59-AB56-46B5-AF61-7AA6AB5CE458}"/>
          </ac:spMkLst>
        </pc:spChg>
        <pc:spChg chg="add">
          <ac:chgData name="CHANDANA MN" userId="S::mchandanabtech20@ced.alliance.edu.in::d70552fc-75e6-44d9-a196-8a309e47e583" providerId="AD" clId="Web-{49CBF64D-1892-B32F-C50A-BC3C79B67930}" dt="2023-10-31T16:09:05.305" v="487"/>
          <ac:spMkLst>
            <pc:docMk/>
            <pc:sldMk cId="3206481669" sldId="279"/>
            <ac:spMk id="230" creationId="{C48521E4-6E2E-47D3-95FA-B3C4A1729C7D}"/>
          </ac:spMkLst>
        </pc:spChg>
        <pc:spChg chg="add">
          <ac:chgData name="CHANDANA MN" userId="S::mchandanabtech20@ced.alliance.edu.in::d70552fc-75e6-44d9-a196-8a309e47e583" providerId="AD" clId="Web-{49CBF64D-1892-B32F-C50A-BC3C79B67930}" dt="2023-10-31T16:09:05.305" v="487"/>
          <ac:spMkLst>
            <pc:docMk/>
            <pc:sldMk cId="3206481669" sldId="279"/>
            <ac:spMk id="232" creationId="{9C5D529F-AE3A-4C3A-B074-AF9EE680AFF1}"/>
          </ac:spMkLst>
        </pc:spChg>
        <pc:spChg chg="add">
          <ac:chgData name="CHANDANA MN" userId="S::mchandanabtech20@ced.alliance.edu.in::d70552fc-75e6-44d9-a196-8a309e47e583" providerId="AD" clId="Web-{49CBF64D-1892-B32F-C50A-BC3C79B67930}" dt="2023-10-31T16:09:05.305" v="487"/>
          <ac:spMkLst>
            <pc:docMk/>
            <pc:sldMk cId="3206481669" sldId="279"/>
            <ac:spMk id="234" creationId="{2F1AE185-70CC-4D11-9A36-C3625448A331}"/>
          </ac:spMkLst>
        </pc:spChg>
        <pc:spChg chg="add">
          <ac:chgData name="CHANDANA MN" userId="S::mchandanabtech20@ced.alliance.edu.in::d70552fc-75e6-44d9-a196-8a309e47e583" providerId="AD" clId="Web-{49CBF64D-1892-B32F-C50A-BC3C79B67930}" dt="2023-10-31T16:09:05.305" v="487"/>
          <ac:spMkLst>
            <pc:docMk/>
            <pc:sldMk cId="3206481669" sldId="279"/>
            <ac:spMk id="236" creationId="{9A207E13-2E0B-4268-AA96-26B01FB50275}"/>
          </ac:spMkLst>
        </pc:spChg>
        <pc:spChg chg="add">
          <ac:chgData name="CHANDANA MN" userId="S::mchandanabtech20@ced.alliance.edu.in::d70552fc-75e6-44d9-a196-8a309e47e583" providerId="AD" clId="Web-{49CBF64D-1892-B32F-C50A-BC3C79B67930}" dt="2023-10-31T16:09:05.305" v="487"/>
          <ac:spMkLst>
            <pc:docMk/>
            <pc:sldMk cId="3206481669" sldId="279"/>
            <ac:spMk id="238" creationId="{6C5514CF-D0C9-42AF-93A0-6F4EA0DECED8}"/>
          </ac:spMkLst>
        </pc:spChg>
        <pc:spChg chg="add">
          <ac:chgData name="CHANDANA MN" userId="S::mchandanabtech20@ced.alliance.edu.in::d70552fc-75e6-44d9-a196-8a309e47e583" providerId="AD" clId="Web-{49CBF64D-1892-B32F-C50A-BC3C79B67930}" dt="2023-10-31T16:09:05.305" v="487"/>
          <ac:spMkLst>
            <pc:docMk/>
            <pc:sldMk cId="3206481669" sldId="279"/>
            <ac:spMk id="240" creationId="{0F29BC51-960A-4E60-BCFA-EF2060A08DAC}"/>
          </ac:spMkLst>
        </pc:spChg>
        <pc:spChg chg="add">
          <ac:chgData name="CHANDANA MN" userId="S::mchandanabtech20@ced.alliance.edu.in::d70552fc-75e6-44d9-a196-8a309e47e583" providerId="AD" clId="Web-{49CBF64D-1892-B32F-C50A-BC3C79B67930}" dt="2023-10-31T16:09:05.305" v="487"/>
          <ac:spMkLst>
            <pc:docMk/>
            <pc:sldMk cId="3206481669" sldId="279"/>
            <ac:spMk id="242" creationId="{884B65B7-89AF-4503-A9AC-5F29929692CB}"/>
          </ac:spMkLst>
        </pc:spChg>
        <pc:spChg chg="add">
          <ac:chgData name="CHANDANA MN" userId="S::mchandanabtech20@ced.alliance.edu.in::d70552fc-75e6-44d9-a196-8a309e47e583" providerId="AD" clId="Web-{49CBF64D-1892-B32F-C50A-BC3C79B67930}" dt="2023-10-31T16:09:05.305" v="487"/>
          <ac:spMkLst>
            <pc:docMk/>
            <pc:sldMk cId="3206481669" sldId="279"/>
            <ac:spMk id="244" creationId="{343FBB08-7E5E-4842-823A-8365927A387F}"/>
          </ac:spMkLst>
        </pc:spChg>
        <pc:spChg chg="add">
          <ac:chgData name="CHANDANA MN" userId="S::mchandanabtech20@ced.alliance.edu.in::d70552fc-75e6-44d9-a196-8a309e47e583" providerId="AD" clId="Web-{49CBF64D-1892-B32F-C50A-BC3C79B67930}" dt="2023-10-31T16:09:05.305" v="487"/>
          <ac:spMkLst>
            <pc:docMk/>
            <pc:sldMk cId="3206481669" sldId="279"/>
            <ac:spMk id="246" creationId="{6ED35F8F-2963-4AAF-8F71-B483D1B6DE23}"/>
          </ac:spMkLst>
        </pc:spChg>
        <pc:spChg chg="add">
          <ac:chgData name="CHANDANA MN" userId="S::mchandanabtech20@ced.alliance.edu.in::d70552fc-75e6-44d9-a196-8a309e47e583" providerId="AD" clId="Web-{49CBF64D-1892-B32F-C50A-BC3C79B67930}" dt="2023-10-31T16:09:05.305" v="487"/>
          <ac:spMkLst>
            <pc:docMk/>
            <pc:sldMk cId="3206481669" sldId="279"/>
            <ac:spMk id="248" creationId="{E38378EE-E9D8-4A34-BADD-F32DE5A8ED7B}"/>
          </ac:spMkLst>
        </pc:spChg>
        <pc:spChg chg="add">
          <ac:chgData name="CHANDANA MN" userId="S::mchandanabtech20@ced.alliance.edu.in::d70552fc-75e6-44d9-a196-8a309e47e583" providerId="AD" clId="Web-{49CBF64D-1892-B32F-C50A-BC3C79B67930}" dt="2023-10-31T16:09:05.305" v="487"/>
          <ac:spMkLst>
            <pc:docMk/>
            <pc:sldMk cId="3206481669" sldId="279"/>
            <ac:spMk id="250" creationId="{C45F416E-2564-4DB1-9631-AE61E3D1C02B}"/>
          </ac:spMkLst>
        </pc:spChg>
        <pc:spChg chg="add">
          <ac:chgData name="CHANDANA MN" userId="S::mchandanabtech20@ced.alliance.edu.in::d70552fc-75e6-44d9-a196-8a309e47e583" providerId="AD" clId="Web-{49CBF64D-1892-B32F-C50A-BC3C79B67930}" dt="2023-10-31T16:09:05.305" v="487"/>
          <ac:spMkLst>
            <pc:docMk/>
            <pc:sldMk cId="3206481669" sldId="279"/>
            <ac:spMk id="252" creationId="{10939842-A485-4585-94CF-830291B6CFE2}"/>
          </ac:spMkLst>
        </pc:spChg>
        <pc:grpChg chg="add">
          <ac:chgData name="CHANDANA MN" userId="S::mchandanabtech20@ced.alliance.edu.in::d70552fc-75e6-44d9-a196-8a309e47e583" providerId="AD" clId="Web-{49CBF64D-1892-B32F-C50A-BC3C79B67930}" dt="2023-10-31T16:09:05.305" v="487"/>
          <ac:grpSpMkLst>
            <pc:docMk/>
            <pc:sldMk cId="3206481669" sldId="279"/>
            <ac:grpSpMk id="8" creationId="{71AFD227-869A-489C-A9B5-3F0498DF3C0C}"/>
          </ac:grpSpMkLst>
        </pc:grpChg>
        <pc:grpChg chg="add">
          <ac:chgData name="CHANDANA MN" userId="S::mchandanabtech20@ced.alliance.edu.in::d70552fc-75e6-44d9-a196-8a309e47e583" providerId="AD" clId="Web-{49CBF64D-1892-B32F-C50A-BC3C79B67930}" dt="2023-10-31T16:09:05.305" v="487"/>
          <ac:grpSpMkLst>
            <pc:docMk/>
            <pc:sldMk cId="3206481669" sldId="279"/>
            <ac:grpSpMk id="75" creationId="{394A39AD-6341-47BA-9CB1-B54A5B44DEF5}"/>
          </ac:grpSpMkLst>
        </pc:grpChg>
        <pc:grpChg chg="add">
          <ac:chgData name="CHANDANA MN" userId="S::mchandanabtech20@ced.alliance.edu.in::d70552fc-75e6-44d9-a196-8a309e47e583" providerId="AD" clId="Web-{49CBF64D-1892-B32F-C50A-BC3C79B67930}" dt="2023-10-31T16:09:05.305" v="487"/>
          <ac:grpSpMkLst>
            <pc:docMk/>
            <pc:sldMk cId="3206481669" sldId="279"/>
            <ac:grpSpMk id="102" creationId="{14C9F177-BFC9-46C6-83E8-0FDD0FC85C35}"/>
          </ac:grpSpMkLst>
        </pc:grpChg>
        <pc:grpChg chg="add">
          <ac:chgData name="CHANDANA MN" userId="S::mchandanabtech20@ced.alliance.edu.in::d70552fc-75e6-44d9-a196-8a309e47e583" providerId="AD" clId="Web-{49CBF64D-1892-B32F-C50A-BC3C79B67930}" dt="2023-10-31T16:09:05.305" v="487"/>
          <ac:grpSpMkLst>
            <pc:docMk/>
            <pc:sldMk cId="3206481669" sldId="279"/>
            <ac:grpSpMk id="219" creationId="{FE88D089-7D31-4843-BA13-7413817400E8}"/>
          </ac:grpSpMkLst>
        </pc:grpChg>
        <pc:picChg chg="add mod">
          <ac:chgData name="CHANDANA MN" userId="S::mchandanabtech20@ced.alliance.edu.in::d70552fc-75e6-44d9-a196-8a309e47e583" providerId="AD" clId="Web-{49CBF64D-1892-B32F-C50A-BC3C79B67930}" dt="2023-10-31T16:09:05.305" v="487"/>
          <ac:picMkLst>
            <pc:docMk/>
            <pc:sldMk cId="3206481669" sldId="279"/>
            <ac:picMk id="3" creationId="{35F2DCCA-25E2-5ED6-D2D3-4FD401D0BC7A}"/>
          </ac:picMkLst>
        </pc:picChg>
      </pc:sldChg>
    </pc:docChg>
  </pc:docChgLst>
  <pc:docChgLst>
    <pc:chgData name="CHANDANA MN" userId="S::mchandanabtech20@ced.alliance.edu.in::d70552fc-75e6-44d9-a196-8a309e47e583" providerId="AD" clId="Web-{4E2ABD0C-9642-32C6-91F9-912C397F62BB}"/>
    <pc:docChg chg="addSld modSld">
      <pc:chgData name="CHANDANA MN" userId="S::mchandanabtech20@ced.alliance.edu.in::d70552fc-75e6-44d9-a196-8a309e47e583" providerId="AD" clId="Web-{4E2ABD0C-9642-32C6-91F9-912C397F62BB}" dt="2023-10-31T11:42:17.816" v="137" actId="20577"/>
      <pc:docMkLst>
        <pc:docMk/>
      </pc:docMkLst>
      <pc:sldChg chg="modSp">
        <pc:chgData name="CHANDANA MN" userId="S::mchandanabtech20@ced.alliance.edu.in::d70552fc-75e6-44d9-a196-8a309e47e583" providerId="AD" clId="Web-{4E2ABD0C-9642-32C6-91F9-912C397F62BB}" dt="2023-10-31T09:33:43.711" v="0" actId="20577"/>
        <pc:sldMkLst>
          <pc:docMk/>
          <pc:sldMk cId="2719731703" sldId="263"/>
        </pc:sldMkLst>
        <pc:spChg chg="mod">
          <ac:chgData name="CHANDANA MN" userId="S::mchandanabtech20@ced.alliance.edu.in::d70552fc-75e6-44d9-a196-8a309e47e583" providerId="AD" clId="Web-{4E2ABD0C-9642-32C6-91F9-912C397F62BB}" dt="2023-10-31T09:33:43.711" v="0" actId="20577"/>
          <ac:spMkLst>
            <pc:docMk/>
            <pc:sldMk cId="2719731703" sldId="263"/>
            <ac:spMk id="3" creationId="{E8EA402F-0AD3-D6CF-18C0-D2D4B676CDB4}"/>
          </ac:spMkLst>
        </pc:spChg>
      </pc:sldChg>
      <pc:sldChg chg="addSp modSp new mod setBg">
        <pc:chgData name="CHANDANA MN" userId="S::mchandanabtech20@ced.alliance.edu.in::d70552fc-75e6-44d9-a196-8a309e47e583" providerId="AD" clId="Web-{4E2ABD0C-9642-32C6-91F9-912C397F62BB}" dt="2023-10-31T11:29:13.198" v="89" actId="1076"/>
        <pc:sldMkLst>
          <pc:docMk/>
          <pc:sldMk cId="2488575635" sldId="264"/>
        </pc:sldMkLst>
        <pc:spChg chg="mod">
          <ac:chgData name="CHANDANA MN" userId="S::mchandanabtech20@ced.alliance.edu.in::d70552fc-75e6-44d9-a196-8a309e47e583" providerId="AD" clId="Web-{4E2ABD0C-9642-32C6-91F9-912C397F62BB}" dt="2023-10-31T11:29:13.198" v="89" actId="1076"/>
          <ac:spMkLst>
            <pc:docMk/>
            <pc:sldMk cId="2488575635" sldId="264"/>
            <ac:spMk id="2" creationId="{5C8EBF42-A914-2CAE-FE83-43EBAE67F7A1}"/>
          </ac:spMkLst>
        </pc:spChg>
        <pc:spChg chg="mod">
          <ac:chgData name="CHANDANA MN" userId="S::mchandanabtech20@ced.alliance.edu.in::d70552fc-75e6-44d9-a196-8a309e47e583" providerId="AD" clId="Web-{4E2ABD0C-9642-32C6-91F9-912C397F62BB}" dt="2023-10-31T11:02:45.920" v="51" actId="20577"/>
          <ac:spMkLst>
            <pc:docMk/>
            <pc:sldMk cId="2488575635" sldId="264"/>
            <ac:spMk id="3" creationId="{87CE83AE-BF55-71D0-3C37-15F708305D83}"/>
          </ac:spMkLst>
        </pc:spChg>
        <pc:spChg chg="add">
          <ac:chgData name="CHANDANA MN" userId="S::mchandanabtech20@ced.alliance.edu.in::d70552fc-75e6-44d9-a196-8a309e47e583" providerId="AD" clId="Web-{4E2ABD0C-9642-32C6-91F9-912C397F62BB}" dt="2023-10-31T10:47:11.507" v="14"/>
          <ac:spMkLst>
            <pc:docMk/>
            <pc:sldMk cId="2488575635" sldId="264"/>
            <ac:spMk id="9" creationId="{11AC88F6-55CB-496B-8AD8-9ABD2E6E3BFA}"/>
          </ac:spMkLst>
        </pc:spChg>
        <pc:spChg chg="add">
          <ac:chgData name="CHANDANA MN" userId="S::mchandanabtech20@ced.alliance.edu.in::d70552fc-75e6-44d9-a196-8a309e47e583" providerId="AD" clId="Web-{4E2ABD0C-9642-32C6-91F9-912C397F62BB}" dt="2023-10-31T10:47:11.507" v="14"/>
          <ac:spMkLst>
            <pc:docMk/>
            <pc:sldMk cId="2488575635" sldId="264"/>
            <ac:spMk id="11" creationId="{F1FA5EE8-8FDF-4249-8FBE-5EE4A41B3168}"/>
          </ac:spMkLst>
        </pc:spChg>
        <pc:spChg chg="add">
          <ac:chgData name="CHANDANA MN" userId="S::mchandanabtech20@ced.alliance.edu.in::d70552fc-75e6-44d9-a196-8a309e47e583" providerId="AD" clId="Web-{4E2ABD0C-9642-32C6-91F9-912C397F62BB}" dt="2023-10-31T10:47:11.507" v="14"/>
          <ac:spMkLst>
            <pc:docMk/>
            <pc:sldMk cId="2488575635" sldId="264"/>
            <ac:spMk id="13" creationId="{969239DF-EAA4-47C3-B4E3-79C6BCB243F5}"/>
          </ac:spMkLst>
        </pc:spChg>
        <pc:grpChg chg="add">
          <ac:chgData name="CHANDANA MN" userId="S::mchandanabtech20@ced.alliance.edu.in::d70552fc-75e6-44d9-a196-8a309e47e583" providerId="AD" clId="Web-{4E2ABD0C-9642-32C6-91F9-912C397F62BB}" dt="2023-10-31T10:47:11.507" v="14"/>
          <ac:grpSpMkLst>
            <pc:docMk/>
            <pc:sldMk cId="2488575635" sldId="264"/>
            <ac:grpSpMk id="15" creationId="{7B873598-A5D6-4515-841C-9AB0108004F8}"/>
          </ac:grpSpMkLst>
        </pc:grpChg>
        <pc:picChg chg="add mod">
          <ac:chgData name="CHANDANA MN" userId="S::mchandanabtech20@ced.alliance.edu.in::d70552fc-75e6-44d9-a196-8a309e47e583" providerId="AD" clId="Web-{4E2ABD0C-9642-32C6-91F9-912C397F62BB}" dt="2023-10-31T10:47:42.664" v="18" actId="1076"/>
          <ac:picMkLst>
            <pc:docMk/>
            <pc:sldMk cId="2488575635" sldId="264"/>
            <ac:picMk id="4" creationId="{A176627E-5E3B-732F-37C8-0961D4C1118D}"/>
          </ac:picMkLst>
        </pc:picChg>
      </pc:sldChg>
      <pc:sldChg chg="addSp delSp modSp new mod setBg">
        <pc:chgData name="CHANDANA MN" userId="S::mchandanabtech20@ced.alliance.edu.in::d70552fc-75e6-44d9-a196-8a309e47e583" providerId="AD" clId="Web-{4E2ABD0C-9642-32C6-91F9-912C397F62BB}" dt="2023-10-31T11:29:35.323" v="90" actId="1076"/>
        <pc:sldMkLst>
          <pc:docMk/>
          <pc:sldMk cId="375611670" sldId="265"/>
        </pc:sldMkLst>
        <pc:spChg chg="mod">
          <ac:chgData name="CHANDANA MN" userId="S::mchandanabtech20@ced.alliance.edu.in::d70552fc-75e6-44d9-a196-8a309e47e583" providerId="AD" clId="Web-{4E2ABD0C-9642-32C6-91F9-912C397F62BB}" dt="2023-10-31T11:29:35.323" v="90" actId="1076"/>
          <ac:spMkLst>
            <pc:docMk/>
            <pc:sldMk cId="375611670" sldId="265"/>
            <ac:spMk id="2" creationId="{400826ED-62F0-A4BA-6A89-063CBC4F467B}"/>
          </ac:spMkLst>
        </pc:spChg>
        <pc:spChg chg="add del mod">
          <ac:chgData name="CHANDANA MN" userId="S::mchandanabtech20@ced.alliance.edu.in::d70552fc-75e6-44d9-a196-8a309e47e583" providerId="AD" clId="Web-{4E2ABD0C-9642-32C6-91F9-912C397F62BB}" dt="2023-10-31T11:20:00.491" v="64"/>
          <ac:spMkLst>
            <pc:docMk/>
            <pc:sldMk cId="375611670" sldId="265"/>
            <ac:spMk id="3" creationId="{C21DE524-52FF-D75A-F683-5B81EEB7417B}"/>
          </ac:spMkLst>
        </pc:spChg>
        <pc:spChg chg="add del">
          <ac:chgData name="CHANDANA MN" userId="S::mchandanabtech20@ced.alliance.edu.in::d70552fc-75e6-44d9-a196-8a309e47e583" providerId="AD" clId="Web-{4E2ABD0C-9642-32C6-91F9-912C397F62BB}" dt="2023-10-31T11:20:00.460" v="63"/>
          <ac:spMkLst>
            <pc:docMk/>
            <pc:sldMk cId="375611670" sldId="265"/>
            <ac:spMk id="9" creationId="{9FF4A234-29BA-4B70-BFC0-64FBB64F2A7B}"/>
          </ac:spMkLst>
        </pc:spChg>
        <pc:spChg chg="add del">
          <ac:chgData name="CHANDANA MN" userId="S::mchandanabtech20@ced.alliance.edu.in::d70552fc-75e6-44d9-a196-8a309e47e583" providerId="AD" clId="Web-{4E2ABD0C-9642-32C6-91F9-912C397F62BB}" dt="2023-10-31T11:20:00.460" v="63"/>
          <ac:spMkLst>
            <pc:docMk/>
            <pc:sldMk cId="375611670" sldId="265"/>
            <ac:spMk id="11" creationId="{CDA16EB2-8F47-4759-A206-DA4D0FF38EDF}"/>
          </ac:spMkLst>
        </pc:spChg>
        <pc:spChg chg="add del">
          <ac:chgData name="CHANDANA MN" userId="S::mchandanabtech20@ced.alliance.edu.in::d70552fc-75e6-44d9-a196-8a309e47e583" providerId="AD" clId="Web-{4E2ABD0C-9642-32C6-91F9-912C397F62BB}" dt="2023-10-31T11:27:40.463" v="81"/>
          <ac:spMkLst>
            <pc:docMk/>
            <pc:sldMk cId="375611670" sldId="265"/>
            <ac:spMk id="13" creationId="{9FF4A234-29BA-4B70-BFC0-64FBB64F2A7B}"/>
          </ac:spMkLst>
        </pc:spChg>
        <pc:spChg chg="add">
          <ac:chgData name="CHANDANA MN" userId="S::mchandanabtech20@ced.alliance.edu.in::d70552fc-75e6-44d9-a196-8a309e47e583" providerId="AD" clId="Web-{4E2ABD0C-9642-32C6-91F9-912C397F62BB}" dt="2023-10-31T11:27:40.463" v="81"/>
          <ac:spMkLst>
            <pc:docMk/>
            <pc:sldMk cId="375611670" sldId="265"/>
            <ac:spMk id="16" creationId="{9FF4A234-29BA-4B70-BFC0-64FBB64F2A7B}"/>
          </ac:spMkLst>
        </pc:spChg>
        <pc:spChg chg="add">
          <ac:chgData name="CHANDANA MN" userId="S::mchandanabtech20@ced.alliance.edu.in::d70552fc-75e6-44d9-a196-8a309e47e583" providerId="AD" clId="Web-{4E2ABD0C-9642-32C6-91F9-912C397F62BB}" dt="2023-10-31T11:27:40.463" v="81"/>
          <ac:spMkLst>
            <pc:docMk/>
            <pc:sldMk cId="375611670" sldId="265"/>
            <ac:spMk id="17" creationId="{CDA16EB2-8F47-4759-A206-DA4D0FF38EDF}"/>
          </ac:spMkLst>
        </pc:spChg>
        <pc:spChg chg="add del">
          <ac:chgData name="CHANDANA MN" userId="S::mchandanabtech20@ced.alliance.edu.in::d70552fc-75e6-44d9-a196-8a309e47e583" providerId="AD" clId="Web-{4E2ABD0C-9642-32C6-91F9-912C397F62BB}" dt="2023-10-31T11:22:10.929" v="66"/>
          <ac:spMkLst>
            <pc:docMk/>
            <pc:sldMk cId="375611670" sldId="265"/>
            <ac:spMk id="19" creationId="{9FF4A234-29BA-4B70-BFC0-64FBB64F2A7B}"/>
          </ac:spMkLst>
        </pc:spChg>
        <pc:spChg chg="add del">
          <ac:chgData name="CHANDANA MN" userId="S::mchandanabtech20@ced.alliance.edu.in::d70552fc-75e6-44d9-a196-8a309e47e583" providerId="AD" clId="Web-{4E2ABD0C-9642-32C6-91F9-912C397F62BB}" dt="2023-10-31T11:22:10.929" v="66"/>
          <ac:spMkLst>
            <pc:docMk/>
            <pc:sldMk cId="375611670" sldId="265"/>
            <ac:spMk id="21" creationId="{6203971D-0A69-4894-BBA6-64594619AF76}"/>
          </ac:spMkLst>
        </pc:spChg>
        <pc:spChg chg="add del">
          <ac:chgData name="CHANDANA MN" userId="S::mchandanabtech20@ced.alliance.edu.in::d70552fc-75e6-44d9-a196-8a309e47e583" providerId="AD" clId="Web-{4E2ABD0C-9642-32C6-91F9-912C397F62BB}" dt="2023-10-31T11:22:24.273" v="68"/>
          <ac:spMkLst>
            <pc:docMk/>
            <pc:sldMk cId="375611670" sldId="265"/>
            <ac:spMk id="23" creationId="{B7D9EBFF-BE38-459C-8398-C529622CBC38}"/>
          </ac:spMkLst>
        </pc:spChg>
        <pc:spChg chg="add del">
          <ac:chgData name="CHANDANA MN" userId="S::mchandanabtech20@ced.alliance.edu.in::d70552fc-75e6-44d9-a196-8a309e47e583" providerId="AD" clId="Web-{4E2ABD0C-9642-32C6-91F9-912C397F62BB}" dt="2023-10-31T11:22:24.273" v="68"/>
          <ac:spMkLst>
            <pc:docMk/>
            <pc:sldMk cId="375611670" sldId="265"/>
            <ac:spMk id="24" creationId="{9FF4A234-29BA-4B70-BFC0-64FBB64F2A7B}"/>
          </ac:spMkLst>
        </pc:spChg>
        <pc:spChg chg="add del">
          <ac:chgData name="CHANDANA MN" userId="S::mchandanabtech20@ced.alliance.edu.in::d70552fc-75e6-44d9-a196-8a309e47e583" providerId="AD" clId="Web-{4E2ABD0C-9642-32C6-91F9-912C397F62BB}" dt="2023-10-31T11:22:24.273" v="68"/>
          <ac:spMkLst>
            <pc:docMk/>
            <pc:sldMk cId="375611670" sldId="265"/>
            <ac:spMk id="25" creationId="{AE183758-6556-4968-8BCD-BF6907D40115}"/>
          </ac:spMkLst>
        </pc:spChg>
        <pc:spChg chg="add del">
          <ac:chgData name="CHANDANA MN" userId="S::mchandanabtech20@ced.alliance.edu.in::d70552fc-75e6-44d9-a196-8a309e47e583" providerId="AD" clId="Web-{4E2ABD0C-9642-32C6-91F9-912C397F62BB}" dt="2023-10-31T11:22:24.273" v="68"/>
          <ac:spMkLst>
            <pc:docMk/>
            <pc:sldMk cId="375611670" sldId="265"/>
            <ac:spMk id="26" creationId="{859C48A9-2FAD-4CB2-9AF3-849F37D80E95}"/>
          </ac:spMkLst>
        </pc:spChg>
        <pc:spChg chg="add del">
          <ac:chgData name="CHANDANA MN" userId="S::mchandanabtech20@ced.alliance.edu.in::d70552fc-75e6-44d9-a196-8a309e47e583" providerId="AD" clId="Web-{4E2ABD0C-9642-32C6-91F9-912C397F62BB}" dt="2023-10-31T11:22:24.273" v="68"/>
          <ac:spMkLst>
            <pc:docMk/>
            <pc:sldMk cId="375611670" sldId="265"/>
            <ac:spMk id="27" creationId="{377BE59D-AC3D-4975-A360-8CC5502A805B}"/>
          </ac:spMkLst>
        </pc:spChg>
        <pc:spChg chg="add del">
          <ac:chgData name="CHANDANA MN" userId="S::mchandanabtech20@ced.alliance.edu.in::d70552fc-75e6-44d9-a196-8a309e47e583" providerId="AD" clId="Web-{4E2ABD0C-9642-32C6-91F9-912C397F62BB}" dt="2023-10-31T11:22:24.273" v="68"/>
          <ac:spMkLst>
            <pc:docMk/>
            <pc:sldMk cId="375611670" sldId="265"/>
            <ac:spMk id="111" creationId="{3A8CD798-CB25-45CA-B21C-641CF4610227}"/>
          </ac:spMkLst>
        </pc:spChg>
        <pc:spChg chg="add del">
          <ac:chgData name="CHANDANA MN" userId="S::mchandanabtech20@ced.alliance.edu.in::d70552fc-75e6-44d9-a196-8a309e47e583" providerId="AD" clId="Web-{4E2ABD0C-9642-32C6-91F9-912C397F62BB}" dt="2023-10-31T11:22:24.273" v="68"/>
          <ac:spMkLst>
            <pc:docMk/>
            <pc:sldMk cId="375611670" sldId="265"/>
            <ac:spMk id="113" creationId="{39AEB1B0-022C-404F-BAD4-D137A7AC182C}"/>
          </ac:spMkLst>
        </pc:spChg>
        <pc:spChg chg="add del">
          <ac:chgData name="CHANDANA MN" userId="S::mchandanabtech20@ced.alliance.edu.in::d70552fc-75e6-44d9-a196-8a309e47e583" providerId="AD" clId="Web-{4E2ABD0C-9642-32C6-91F9-912C397F62BB}" dt="2023-10-31T11:22:24.273" v="68"/>
          <ac:spMkLst>
            <pc:docMk/>
            <pc:sldMk cId="375611670" sldId="265"/>
            <ac:spMk id="115" creationId="{49DF50F8-4893-4663-A0A2-E4AD00AC7A03}"/>
          </ac:spMkLst>
        </pc:spChg>
        <pc:spChg chg="add del">
          <ac:chgData name="CHANDANA MN" userId="S::mchandanabtech20@ced.alliance.edu.in::d70552fc-75e6-44d9-a196-8a309e47e583" providerId="AD" clId="Web-{4E2ABD0C-9642-32C6-91F9-912C397F62BB}" dt="2023-10-31T11:24:35.415" v="74"/>
          <ac:spMkLst>
            <pc:docMk/>
            <pc:sldMk cId="375611670" sldId="265"/>
            <ac:spMk id="117" creationId="{9FF4A234-29BA-4B70-BFC0-64FBB64F2A7B}"/>
          </ac:spMkLst>
        </pc:spChg>
        <pc:spChg chg="add del">
          <ac:chgData name="CHANDANA MN" userId="S::mchandanabtech20@ced.alliance.edu.in::d70552fc-75e6-44d9-a196-8a309e47e583" providerId="AD" clId="Web-{4E2ABD0C-9642-32C6-91F9-912C397F62BB}" dt="2023-10-31T11:24:35.415" v="74"/>
          <ac:spMkLst>
            <pc:docMk/>
            <pc:sldMk cId="375611670" sldId="265"/>
            <ac:spMk id="118" creationId="{6203971D-0A69-4894-BBA6-64594619AF76}"/>
          </ac:spMkLst>
        </pc:spChg>
        <pc:spChg chg="add del">
          <ac:chgData name="CHANDANA MN" userId="S::mchandanabtech20@ced.alliance.edu.in::d70552fc-75e6-44d9-a196-8a309e47e583" providerId="AD" clId="Web-{4E2ABD0C-9642-32C6-91F9-912C397F62BB}" dt="2023-10-31T11:24:32.446" v="73"/>
          <ac:spMkLst>
            <pc:docMk/>
            <pc:sldMk cId="375611670" sldId="265"/>
            <ac:spMk id="123" creationId="{9FF4A234-29BA-4B70-BFC0-64FBB64F2A7B}"/>
          </ac:spMkLst>
        </pc:spChg>
        <pc:spChg chg="add del">
          <ac:chgData name="CHANDANA MN" userId="S::mchandanabtech20@ced.alliance.edu.in::d70552fc-75e6-44d9-a196-8a309e47e583" providerId="AD" clId="Web-{4E2ABD0C-9642-32C6-91F9-912C397F62BB}" dt="2023-10-31T11:24:32.446" v="73"/>
          <ac:spMkLst>
            <pc:docMk/>
            <pc:sldMk cId="375611670" sldId="265"/>
            <ac:spMk id="125" creationId="{CDA16EB2-8F47-4759-A206-DA4D0FF38EDF}"/>
          </ac:spMkLst>
        </pc:spChg>
        <pc:grpChg chg="add del">
          <ac:chgData name="CHANDANA MN" userId="S::mchandanabtech20@ced.alliance.edu.in::d70552fc-75e6-44d9-a196-8a309e47e583" providerId="AD" clId="Web-{4E2ABD0C-9642-32C6-91F9-912C397F62BB}" dt="2023-10-31T11:22:24.273" v="68"/>
          <ac:grpSpMkLst>
            <pc:docMk/>
            <pc:sldMk cId="375611670" sldId="265"/>
            <ac:grpSpMk id="29" creationId="{BE44C9CE-DE8C-411B-B3CB-DC298AA925E7}"/>
          </ac:grpSpMkLst>
        </pc:grpChg>
        <pc:graphicFrameChg chg="add del">
          <ac:chgData name="CHANDANA MN" userId="S::mchandanabtech20@ced.alliance.edu.in::d70552fc-75e6-44d9-a196-8a309e47e583" providerId="AD" clId="Web-{4E2ABD0C-9642-32C6-91F9-912C397F62BB}" dt="2023-10-31T11:20:00.460" v="63"/>
          <ac:graphicFrameMkLst>
            <pc:docMk/>
            <pc:sldMk cId="375611670" sldId="265"/>
            <ac:graphicFrameMk id="5" creationId="{B5A1D93C-A9DB-FCFA-14F0-60B7D2914FD3}"/>
          </ac:graphicFrameMkLst>
        </pc:graphicFrameChg>
        <pc:graphicFrameChg chg="add mod modGraphic">
          <ac:chgData name="CHANDANA MN" userId="S::mchandanabtech20@ced.alliance.edu.in::d70552fc-75e6-44d9-a196-8a309e47e583" providerId="AD" clId="Web-{4E2ABD0C-9642-32C6-91F9-912C397F62BB}" dt="2023-10-31T11:28:51.182" v="87" actId="20577"/>
          <ac:graphicFrameMkLst>
            <pc:docMk/>
            <pc:sldMk cId="375611670" sldId="265"/>
            <ac:graphicFrameMk id="14" creationId="{857D8719-633C-E99E-51A5-A32A2E16C9D1}"/>
          </ac:graphicFrameMkLst>
        </pc:graphicFrameChg>
      </pc:sldChg>
      <pc:sldChg chg="modSp new">
        <pc:chgData name="CHANDANA MN" userId="S::mchandanabtech20@ced.alliance.edu.in::d70552fc-75e6-44d9-a196-8a309e47e583" providerId="AD" clId="Web-{4E2ABD0C-9642-32C6-91F9-912C397F62BB}" dt="2023-10-31T11:41:05.736" v="122" actId="20577"/>
        <pc:sldMkLst>
          <pc:docMk/>
          <pc:sldMk cId="667728585" sldId="266"/>
        </pc:sldMkLst>
        <pc:spChg chg="mod">
          <ac:chgData name="CHANDANA MN" userId="S::mchandanabtech20@ced.alliance.edu.in::d70552fc-75e6-44d9-a196-8a309e47e583" providerId="AD" clId="Web-{4E2ABD0C-9642-32C6-91F9-912C397F62BB}" dt="2023-10-31T11:41:05.736" v="122" actId="20577"/>
          <ac:spMkLst>
            <pc:docMk/>
            <pc:sldMk cId="667728585" sldId="266"/>
            <ac:spMk id="2" creationId="{A481FF64-A164-61F2-CA42-5DC0CF260F0E}"/>
          </ac:spMkLst>
        </pc:spChg>
        <pc:spChg chg="mod">
          <ac:chgData name="CHANDANA MN" userId="S::mchandanabtech20@ced.alliance.edu.in::d70552fc-75e6-44d9-a196-8a309e47e583" providerId="AD" clId="Web-{4E2ABD0C-9642-32C6-91F9-912C397F62BB}" dt="2023-10-31T11:41:00.799" v="118" actId="20577"/>
          <ac:spMkLst>
            <pc:docMk/>
            <pc:sldMk cId="667728585" sldId="266"/>
            <ac:spMk id="3" creationId="{7F80AAB8-111D-9282-2BEC-1A9E037813C9}"/>
          </ac:spMkLst>
        </pc:spChg>
      </pc:sldChg>
      <pc:sldChg chg="modSp new">
        <pc:chgData name="CHANDANA MN" userId="S::mchandanabtech20@ced.alliance.edu.in::d70552fc-75e6-44d9-a196-8a309e47e583" providerId="AD" clId="Web-{4E2ABD0C-9642-32C6-91F9-912C397F62BB}" dt="2023-10-31T11:42:17.816" v="137" actId="20577"/>
        <pc:sldMkLst>
          <pc:docMk/>
          <pc:sldMk cId="1181846063" sldId="267"/>
        </pc:sldMkLst>
        <pc:spChg chg="mod">
          <ac:chgData name="CHANDANA MN" userId="S::mchandanabtech20@ced.alliance.edu.in::d70552fc-75e6-44d9-a196-8a309e47e583" providerId="AD" clId="Web-{4E2ABD0C-9642-32C6-91F9-912C397F62BB}" dt="2023-10-31T11:42:17.816" v="137" actId="20577"/>
          <ac:spMkLst>
            <pc:docMk/>
            <pc:sldMk cId="1181846063" sldId="267"/>
            <ac:spMk id="2" creationId="{9279D394-7E67-2B2C-2405-9D8E18D77B3B}"/>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5.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2F058-39EB-4401-A38F-D937A2923E87}"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D2593418-94E0-4000-B841-AD71210FBFE3}">
      <dgm:prSet/>
      <dgm:spPr/>
      <dgm:t>
        <a:bodyPr/>
        <a:lstStyle/>
        <a:p>
          <a:pPr rtl="0"/>
          <a:r>
            <a:rPr lang="en-US" dirty="0"/>
            <a:t>Lightweight directory access protocol (LDAP) is a protocol</a:t>
          </a:r>
          <a:r>
            <a:rPr lang="en-US" dirty="0">
              <a:latin typeface="Modern Love"/>
            </a:rPr>
            <a:t>,</a:t>
          </a:r>
          <a:r>
            <a:rPr lang="en-US" dirty="0"/>
            <a:t> that helps users find data about organizations, persons, and more.</a:t>
          </a:r>
          <a:r>
            <a:rPr lang="en-US" dirty="0">
              <a:latin typeface="Modern Love"/>
            </a:rPr>
            <a:t> </a:t>
          </a:r>
        </a:p>
      </dgm:t>
    </dgm:pt>
    <dgm:pt modelId="{3A9EB477-CAB8-4EDA-8D41-2029EF0DC2EE}" type="parTrans" cxnId="{DF0C2384-2DAD-4D03-B8DE-ACC490BD5921}">
      <dgm:prSet/>
      <dgm:spPr/>
      <dgm:t>
        <a:bodyPr/>
        <a:lstStyle/>
        <a:p>
          <a:endParaRPr lang="en-US"/>
        </a:p>
      </dgm:t>
    </dgm:pt>
    <dgm:pt modelId="{A1A19867-A5AD-4DD1-9A16-C8E85FB2606C}" type="sibTrans" cxnId="{DF0C2384-2DAD-4D03-B8DE-ACC490BD5921}">
      <dgm:prSet/>
      <dgm:spPr/>
      <dgm:t>
        <a:bodyPr/>
        <a:lstStyle/>
        <a:p>
          <a:endParaRPr lang="en-US"/>
        </a:p>
      </dgm:t>
    </dgm:pt>
    <dgm:pt modelId="{4330083D-783A-4988-AF63-DCC6B086B050}">
      <dgm:prSet/>
      <dgm:spPr/>
      <dgm:t>
        <a:bodyPr/>
        <a:lstStyle/>
        <a:p>
          <a:r>
            <a:rPr lang="en-US" dirty="0"/>
            <a:t>LDAP has two main goals: to store data in the LDAP directory and authenticate users to access the directory.</a:t>
          </a:r>
        </a:p>
      </dgm:t>
    </dgm:pt>
    <dgm:pt modelId="{5C28E88C-BABA-424A-8D35-C5DD45F35C4E}" type="parTrans" cxnId="{F1F6C301-CAD8-468F-8DCF-806D099090E8}">
      <dgm:prSet/>
      <dgm:spPr/>
      <dgm:t>
        <a:bodyPr/>
        <a:lstStyle/>
        <a:p>
          <a:endParaRPr lang="en-US"/>
        </a:p>
      </dgm:t>
    </dgm:pt>
    <dgm:pt modelId="{F7917382-1FCE-4AAB-9BAF-E59CA3E9049A}" type="sibTrans" cxnId="{F1F6C301-CAD8-468F-8DCF-806D099090E8}">
      <dgm:prSet/>
      <dgm:spPr/>
      <dgm:t>
        <a:bodyPr/>
        <a:lstStyle/>
        <a:p>
          <a:endParaRPr lang="en-US"/>
        </a:p>
      </dgm:t>
    </dgm:pt>
    <dgm:pt modelId="{2BE3E49B-4217-46C8-8373-B4D4642F13F8}">
      <dgm:prSet/>
      <dgm:spPr/>
      <dgm:t>
        <a:bodyPr/>
        <a:lstStyle/>
        <a:p>
          <a:r>
            <a:rPr lang="en-US" dirty="0"/>
            <a:t>It also provides the communication language that applications require to send and receive information from directory services.</a:t>
          </a:r>
          <a:r>
            <a:rPr lang="en-US" dirty="0">
              <a:latin typeface="Modern Love"/>
            </a:rPr>
            <a:t> </a:t>
          </a:r>
          <a:endParaRPr lang="en-US" dirty="0"/>
        </a:p>
      </dgm:t>
    </dgm:pt>
    <dgm:pt modelId="{D8F5B2B6-0A6D-4D00-BEC8-52823BE6CAB3}" type="parTrans" cxnId="{5558C9C3-4BAC-408B-ACB8-0DF94BC430CB}">
      <dgm:prSet/>
      <dgm:spPr/>
      <dgm:t>
        <a:bodyPr/>
        <a:lstStyle/>
        <a:p>
          <a:endParaRPr lang="en-US"/>
        </a:p>
      </dgm:t>
    </dgm:pt>
    <dgm:pt modelId="{63C54C81-3A13-4BE2-BC3C-D591EACDE0C6}" type="sibTrans" cxnId="{5558C9C3-4BAC-408B-ACB8-0DF94BC430CB}">
      <dgm:prSet/>
      <dgm:spPr/>
      <dgm:t>
        <a:bodyPr/>
        <a:lstStyle/>
        <a:p>
          <a:endParaRPr lang="en-US"/>
        </a:p>
      </dgm:t>
    </dgm:pt>
    <dgm:pt modelId="{19DC59CE-EAFA-434B-8B7A-75110C32A0F4}">
      <dgm:prSet/>
      <dgm:spPr/>
      <dgm:t>
        <a:bodyPr/>
        <a:lstStyle/>
        <a:p>
          <a:r>
            <a:rPr lang="en-US" dirty="0"/>
            <a:t>A directory service provides access to where information on organizations, individuals, and other data is located within a network.</a:t>
          </a:r>
        </a:p>
      </dgm:t>
    </dgm:pt>
    <dgm:pt modelId="{A3AC42B0-2B11-479F-8BB4-748287D63E52}" type="parTrans" cxnId="{D3271D1E-FD10-4035-99C4-630439C53C5D}">
      <dgm:prSet/>
      <dgm:spPr/>
      <dgm:t>
        <a:bodyPr/>
        <a:lstStyle/>
        <a:p>
          <a:endParaRPr lang="en-US"/>
        </a:p>
      </dgm:t>
    </dgm:pt>
    <dgm:pt modelId="{7E24C10E-1527-4678-AA53-98172B1F7FD1}" type="sibTrans" cxnId="{D3271D1E-FD10-4035-99C4-630439C53C5D}">
      <dgm:prSet/>
      <dgm:spPr/>
      <dgm:t>
        <a:bodyPr/>
        <a:lstStyle/>
        <a:p>
          <a:endParaRPr lang="en-US"/>
        </a:p>
      </dgm:t>
    </dgm:pt>
    <dgm:pt modelId="{EC04AE25-AB95-41E1-9E35-D213C519A044}" type="pres">
      <dgm:prSet presAssocID="{B982F058-39EB-4401-A38F-D937A2923E87}" presName="root" presStyleCnt="0">
        <dgm:presLayoutVars>
          <dgm:dir/>
          <dgm:resizeHandles val="exact"/>
        </dgm:presLayoutVars>
      </dgm:prSet>
      <dgm:spPr/>
    </dgm:pt>
    <dgm:pt modelId="{57E84335-6E9C-42EC-B334-1ECC63060DB4}" type="pres">
      <dgm:prSet presAssocID="{B982F058-39EB-4401-A38F-D937A2923E87}" presName="container" presStyleCnt="0">
        <dgm:presLayoutVars>
          <dgm:dir/>
          <dgm:resizeHandles val="exact"/>
        </dgm:presLayoutVars>
      </dgm:prSet>
      <dgm:spPr/>
    </dgm:pt>
    <dgm:pt modelId="{5785E722-262E-43A7-8C9A-44856EE6D0AC}" type="pres">
      <dgm:prSet presAssocID="{D2593418-94E0-4000-B841-AD71210FBFE3}" presName="compNode" presStyleCnt="0"/>
      <dgm:spPr/>
    </dgm:pt>
    <dgm:pt modelId="{8C99F35D-E311-46E7-A2DC-BFB798F21956}" type="pres">
      <dgm:prSet presAssocID="{D2593418-94E0-4000-B841-AD71210FBFE3}" presName="iconBgRect" presStyleLbl="bgShp" presStyleIdx="0" presStyleCnt="4"/>
      <dgm:spPr/>
    </dgm:pt>
    <dgm:pt modelId="{336BE469-36EA-4354-8854-8B148A3C240E}" type="pres">
      <dgm:prSet presAssocID="{D2593418-94E0-4000-B841-AD71210FBF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366EC52D-94B5-44C0-8574-F9857169AA9A}" type="pres">
      <dgm:prSet presAssocID="{D2593418-94E0-4000-B841-AD71210FBFE3}" presName="spaceRect" presStyleCnt="0"/>
      <dgm:spPr/>
    </dgm:pt>
    <dgm:pt modelId="{7A96872B-2B33-4CDA-AB29-3EB3666CA625}" type="pres">
      <dgm:prSet presAssocID="{D2593418-94E0-4000-B841-AD71210FBFE3}" presName="textRect" presStyleLbl="revTx" presStyleIdx="0" presStyleCnt="4">
        <dgm:presLayoutVars>
          <dgm:chMax val="1"/>
          <dgm:chPref val="1"/>
        </dgm:presLayoutVars>
      </dgm:prSet>
      <dgm:spPr/>
    </dgm:pt>
    <dgm:pt modelId="{AE0EFD8D-28EF-454C-9AA1-F6AAE71E325C}" type="pres">
      <dgm:prSet presAssocID="{A1A19867-A5AD-4DD1-9A16-C8E85FB2606C}" presName="sibTrans" presStyleLbl="sibTrans2D1" presStyleIdx="0" presStyleCnt="0"/>
      <dgm:spPr/>
    </dgm:pt>
    <dgm:pt modelId="{A22FD41E-31D5-489C-A743-4F389FB8BF16}" type="pres">
      <dgm:prSet presAssocID="{4330083D-783A-4988-AF63-DCC6B086B050}" presName="compNode" presStyleCnt="0"/>
      <dgm:spPr/>
    </dgm:pt>
    <dgm:pt modelId="{82F0F8AA-D4A7-4DE2-9989-0E0408A145DE}" type="pres">
      <dgm:prSet presAssocID="{4330083D-783A-4988-AF63-DCC6B086B050}" presName="iconBgRect" presStyleLbl="bgShp" presStyleIdx="1" presStyleCnt="4"/>
      <dgm:spPr/>
    </dgm:pt>
    <dgm:pt modelId="{30805F88-A63C-4B4B-8F02-6834941AD2A5}" type="pres">
      <dgm:prSet presAssocID="{4330083D-783A-4988-AF63-DCC6B086B0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2168EF6-A12A-45A4-B937-201D7942A45E}" type="pres">
      <dgm:prSet presAssocID="{4330083D-783A-4988-AF63-DCC6B086B050}" presName="spaceRect" presStyleCnt="0"/>
      <dgm:spPr/>
    </dgm:pt>
    <dgm:pt modelId="{98267CC5-EE44-42FA-AE1F-6874F97199A4}" type="pres">
      <dgm:prSet presAssocID="{4330083D-783A-4988-AF63-DCC6B086B050}" presName="textRect" presStyleLbl="revTx" presStyleIdx="1" presStyleCnt="4">
        <dgm:presLayoutVars>
          <dgm:chMax val="1"/>
          <dgm:chPref val="1"/>
        </dgm:presLayoutVars>
      </dgm:prSet>
      <dgm:spPr/>
    </dgm:pt>
    <dgm:pt modelId="{5E4E60FE-5251-40CA-9969-3631C8BA41AF}" type="pres">
      <dgm:prSet presAssocID="{F7917382-1FCE-4AAB-9BAF-E59CA3E9049A}" presName="sibTrans" presStyleLbl="sibTrans2D1" presStyleIdx="0" presStyleCnt="0"/>
      <dgm:spPr/>
    </dgm:pt>
    <dgm:pt modelId="{FF115A8D-8ACA-42E4-8E7C-D103611C24FB}" type="pres">
      <dgm:prSet presAssocID="{2BE3E49B-4217-46C8-8373-B4D4642F13F8}" presName="compNode" presStyleCnt="0"/>
      <dgm:spPr/>
    </dgm:pt>
    <dgm:pt modelId="{A61E7FC7-3ADB-46CE-A137-60CB12C6A05F}" type="pres">
      <dgm:prSet presAssocID="{2BE3E49B-4217-46C8-8373-B4D4642F13F8}" presName="iconBgRect" presStyleLbl="bgShp" presStyleIdx="2" presStyleCnt="4"/>
      <dgm:spPr/>
    </dgm:pt>
    <dgm:pt modelId="{32982B65-025B-4F2E-8A38-AA4AFB00783E}" type="pres">
      <dgm:prSet presAssocID="{2BE3E49B-4217-46C8-8373-B4D4642F13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D118F773-70A0-4073-B69E-5491DAC9B0CE}" type="pres">
      <dgm:prSet presAssocID="{2BE3E49B-4217-46C8-8373-B4D4642F13F8}" presName="spaceRect" presStyleCnt="0"/>
      <dgm:spPr/>
    </dgm:pt>
    <dgm:pt modelId="{D9D419D9-A843-4EF1-9B9F-1EE225A5C639}" type="pres">
      <dgm:prSet presAssocID="{2BE3E49B-4217-46C8-8373-B4D4642F13F8}" presName="textRect" presStyleLbl="revTx" presStyleIdx="2" presStyleCnt="4">
        <dgm:presLayoutVars>
          <dgm:chMax val="1"/>
          <dgm:chPref val="1"/>
        </dgm:presLayoutVars>
      </dgm:prSet>
      <dgm:spPr/>
    </dgm:pt>
    <dgm:pt modelId="{6CE6DA8B-B7E3-450E-B538-DAF2CF4CF48E}" type="pres">
      <dgm:prSet presAssocID="{63C54C81-3A13-4BE2-BC3C-D591EACDE0C6}" presName="sibTrans" presStyleLbl="sibTrans2D1" presStyleIdx="0" presStyleCnt="0"/>
      <dgm:spPr/>
    </dgm:pt>
    <dgm:pt modelId="{74E4F0E9-9CBA-4F77-BEBA-0D5AB8E117E1}" type="pres">
      <dgm:prSet presAssocID="{19DC59CE-EAFA-434B-8B7A-75110C32A0F4}" presName="compNode" presStyleCnt="0"/>
      <dgm:spPr/>
    </dgm:pt>
    <dgm:pt modelId="{5401B91D-27C4-452A-956F-662F138B8C83}" type="pres">
      <dgm:prSet presAssocID="{19DC59CE-EAFA-434B-8B7A-75110C32A0F4}" presName="iconBgRect" presStyleLbl="bgShp" presStyleIdx="3" presStyleCnt="4"/>
      <dgm:spPr/>
    </dgm:pt>
    <dgm:pt modelId="{10163BAD-3840-41E0-A8C9-4D883552CA64}" type="pres">
      <dgm:prSet presAssocID="{19DC59CE-EAFA-434B-8B7A-75110C32A0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33D2D3FC-BD7D-49BB-A057-50E8AB529DF0}" type="pres">
      <dgm:prSet presAssocID="{19DC59CE-EAFA-434B-8B7A-75110C32A0F4}" presName="spaceRect" presStyleCnt="0"/>
      <dgm:spPr/>
    </dgm:pt>
    <dgm:pt modelId="{3E46D632-3523-49B6-8406-03E39837C41E}" type="pres">
      <dgm:prSet presAssocID="{19DC59CE-EAFA-434B-8B7A-75110C32A0F4}" presName="textRect" presStyleLbl="revTx" presStyleIdx="3" presStyleCnt="4">
        <dgm:presLayoutVars>
          <dgm:chMax val="1"/>
          <dgm:chPref val="1"/>
        </dgm:presLayoutVars>
      </dgm:prSet>
      <dgm:spPr/>
    </dgm:pt>
  </dgm:ptLst>
  <dgm:cxnLst>
    <dgm:cxn modelId="{F1F6C301-CAD8-468F-8DCF-806D099090E8}" srcId="{B982F058-39EB-4401-A38F-D937A2923E87}" destId="{4330083D-783A-4988-AF63-DCC6B086B050}" srcOrd="1" destOrd="0" parTransId="{5C28E88C-BABA-424A-8D35-C5DD45F35C4E}" sibTransId="{F7917382-1FCE-4AAB-9BAF-E59CA3E9049A}"/>
    <dgm:cxn modelId="{D3271D1E-FD10-4035-99C4-630439C53C5D}" srcId="{B982F058-39EB-4401-A38F-D937A2923E87}" destId="{19DC59CE-EAFA-434B-8B7A-75110C32A0F4}" srcOrd="3" destOrd="0" parTransId="{A3AC42B0-2B11-479F-8BB4-748287D63E52}" sibTransId="{7E24C10E-1527-4678-AA53-98172B1F7FD1}"/>
    <dgm:cxn modelId="{3E90BB21-5739-434B-A83E-F968E5C3FDEA}" type="presOf" srcId="{F7917382-1FCE-4AAB-9BAF-E59CA3E9049A}" destId="{5E4E60FE-5251-40CA-9969-3631C8BA41AF}" srcOrd="0" destOrd="0" presId="urn:microsoft.com/office/officeart/2018/2/layout/IconCircleList"/>
    <dgm:cxn modelId="{6672B860-FD8C-400A-865D-5C6FF271F5E0}" type="presOf" srcId="{D2593418-94E0-4000-B841-AD71210FBFE3}" destId="{7A96872B-2B33-4CDA-AB29-3EB3666CA625}" srcOrd="0" destOrd="0" presId="urn:microsoft.com/office/officeart/2018/2/layout/IconCircleList"/>
    <dgm:cxn modelId="{20F28D70-1CB2-45D6-9C56-1B638BC8B065}" type="presOf" srcId="{19DC59CE-EAFA-434B-8B7A-75110C32A0F4}" destId="{3E46D632-3523-49B6-8406-03E39837C41E}" srcOrd="0" destOrd="0" presId="urn:microsoft.com/office/officeart/2018/2/layout/IconCircleList"/>
    <dgm:cxn modelId="{618C657D-B4DB-4E75-937E-DD4B7B4BFAAF}" type="presOf" srcId="{2BE3E49B-4217-46C8-8373-B4D4642F13F8}" destId="{D9D419D9-A843-4EF1-9B9F-1EE225A5C639}" srcOrd="0" destOrd="0" presId="urn:microsoft.com/office/officeart/2018/2/layout/IconCircleList"/>
    <dgm:cxn modelId="{DF0C2384-2DAD-4D03-B8DE-ACC490BD5921}" srcId="{B982F058-39EB-4401-A38F-D937A2923E87}" destId="{D2593418-94E0-4000-B841-AD71210FBFE3}" srcOrd="0" destOrd="0" parTransId="{3A9EB477-CAB8-4EDA-8D41-2029EF0DC2EE}" sibTransId="{A1A19867-A5AD-4DD1-9A16-C8E85FB2606C}"/>
    <dgm:cxn modelId="{C1156C88-57CE-4110-B9EF-AA144B080E7F}" type="presOf" srcId="{B982F058-39EB-4401-A38F-D937A2923E87}" destId="{EC04AE25-AB95-41E1-9E35-D213C519A044}" srcOrd="0" destOrd="0" presId="urn:microsoft.com/office/officeart/2018/2/layout/IconCircleList"/>
    <dgm:cxn modelId="{5E1900A0-0473-4872-AA26-9B6F2CFAD504}" type="presOf" srcId="{A1A19867-A5AD-4DD1-9A16-C8E85FB2606C}" destId="{AE0EFD8D-28EF-454C-9AA1-F6AAE71E325C}" srcOrd="0" destOrd="0" presId="urn:microsoft.com/office/officeart/2018/2/layout/IconCircleList"/>
    <dgm:cxn modelId="{619BFBC1-1B14-4E5C-93F8-EEA672CDD9D5}" type="presOf" srcId="{4330083D-783A-4988-AF63-DCC6B086B050}" destId="{98267CC5-EE44-42FA-AE1F-6874F97199A4}" srcOrd="0" destOrd="0" presId="urn:microsoft.com/office/officeart/2018/2/layout/IconCircleList"/>
    <dgm:cxn modelId="{5558C9C3-4BAC-408B-ACB8-0DF94BC430CB}" srcId="{B982F058-39EB-4401-A38F-D937A2923E87}" destId="{2BE3E49B-4217-46C8-8373-B4D4642F13F8}" srcOrd="2" destOrd="0" parTransId="{D8F5B2B6-0A6D-4D00-BEC8-52823BE6CAB3}" sibTransId="{63C54C81-3A13-4BE2-BC3C-D591EACDE0C6}"/>
    <dgm:cxn modelId="{C80C59D2-1012-476E-AE13-1026C348BA16}" type="presOf" srcId="{63C54C81-3A13-4BE2-BC3C-D591EACDE0C6}" destId="{6CE6DA8B-B7E3-450E-B538-DAF2CF4CF48E}" srcOrd="0" destOrd="0" presId="urn:microsoft.com/office/officeart/2018/2/layout/IconCircleList"/>
    <dgm:cxn modelId="{F3EE59BC-8136-4DE1-AFA3-5C9FBDDD11C7}" type="presParOf" srcId="{EC04AE25-AB95-41E1-9E35-D213C519A044}" destId="{57E84335-6E9C-42EC-B334-1ECC63060DB4}" srcOrd="0" destOrd="0" presId="urn:microsoft.com/office/officeart/2018/2/layout/IconCircleList"/>
    <dgm:cxn modelId="{A26091B1-E72B-45B4-B23B-33E635B59A26}" type="presParOf" srcId="{57E84335-6E9C-42EC-B334-1ECC63060DB4}" destId="{5785E722-262E-43A7-8C9A-44856EE6D0AC}" srcOrd="0" destOrd="0" presId="urn:microsoft.com/office/officeart/2018/2/layout/IconCircleList"/>
    <dgm:cxn modelId="{342B737E-FEAC-4C57-B66E-34E6DA0BFB00}" type="presParOf" srcId="{5785E722-262E-43A7-8C9A-44856EE6D0AC}" destId="{8C99F35D-E311-46E7-A2DC-BFB798F21956}" srcOrd="0" destOrd="0" presId="urn:microsoft.com/office/officeart/2018/2/layout/IconCircleList"/>
    <dgm:cxn modelId="{17391AB6-DA26-4A2D-A61B-FA00B4D89458}" type="presParOf" srcId="{5785E722-262E-43A7-8C9A-44856EE6D0AC}" destId="{336BE469-36EA-4354-8854-8B148A3C240E}" srcOrd="1" destOrd="0" presId="urn:microsoft.com/office/officeart/2018/2/layout/IconCircleList"/>
    <dgm:cxn modelId="{4BD509A2-B465-4BD2-BDDD-336DEE87ED13}" type="presParOf" srcId="{5785E722-262E-43A7-8C9A-44856EE6D0AC}" destId="{366EC52D-94B5-44C0-8574-F9857169AA9A}" srcOrd="2" destOrd="0" presId="urn:microsoft.com/office/officeart/2018/2/layout/IconCircleList"/>
    <dgm:cxn modelId="{B25EC6F2-8A07-4678-A03C-B28605137BAC}" type="presParOf" srcId="{5785E722-262E-43A7-8C9A-44856EE6D0AC}" destId="{7A96872B-2B33-4CDA-AB29-3EB3666CA625}" srcOrd="3" destOrd="0" presId="urn:microsoft.com/office/officeart/2018/2/layout/IconCircleList"/>
    <dgm:cxn modelId="{3A4F8DC6-4BE2-41D3-A1E9-1ECECE9298DC}" type="presParOf" srcId="{57E84335-6E9C-42EC-B334-1ECC63060DB4}" destId="{AE0EFD8D-28EF-454C-9AA1-F6AAE71E325C}" srcOrd="1" destOrd="0" presId="urn:microsoft.com/office/officeart/2018/2/layout/IconCircleList"/>
    <dgm:cxn modelId="{557823BA-F475-46BE-8BE0-240E09E9EDF7}" type="presParOf" srcId="{57E84335-6E9C-42EC-B334-1ECC63060DB4}" destId="{A22FD41E-31D5-489C-A743-4F389FB8BF16}" srcOrd="2" destOrd="0" presId="urn:microsoft.com/office/officeart/2018/2/layout/IconCircleList"/>
    <dgm:cxn modelId="{1F1651D4-15E0-4688-90DD-801CF9582390}" type="presParOf" srcId="{A22FD41E-31D5-489C-A743-4F389FB8BF16}" destId="{82F0F8AA-D4A7-4DE2-9989-0E0408A145DE}" srcOrd="0" destOrd="0" presId="urn:microsoft.com/office/officeart/2018/2/layout/IconCircleList"/>
    <dgm:cxn modelId="{62CF9BAB-BC80-48B1-A5EE-C620E9CCA192}" type="presParOf" srcId="{A22FD41E-31D5-489C-A743-4F389FB8BF16}" destId="{30805F88-A63C-4B4B-8F02-6834941AD2A5}" srcOrd="1" destOrd="0" presId="urn:microsoft.com/office/officeart/2018/2/layout/IconCircleList"/>
    <dgm:cxn modelId="{C3E43AF0-326E-41FA-84B4-92F2197EA2E2}" type="presParOf" srcId="{A22FD41E-31D5-489C-A743-4F389FB8BF16}" destId="{32168EF6-A12A-45A4-B937-201D7942A45E}" srcOrd="2" destOrd="0" presId="urn:microsoft.com/office/officeart/2018/2/layout/IconCircleList"/>
    <dgm:cxn modelId="{32759B69-F477-48DE-874F-7E7F5AB60B76}" type="presParOf" srcId="{A22FD41E-31D5-489C-A743-4F389FB8BF16}" destId="{98267CC5-EE44-42FA-AE1F-6874F97199A4}" srcOrd="3" destOrd="0" presId="urn:microsoft.com/office/officeart/2018/2/layout/IconCircleList"/>
    <dgm:cxn modelId="{E1F97D67-EF33-46BD-958A-EE4EC16A901A}" type="presParOf" srcId="{57E84335-6E9C-42EC-B334-1ECC63060DB4}" destId="{5E4E60FE-5251-40CA-9969-3631C8BA41AF}" srcOrd="3" destOrd="0" presId="urn:microsoft.com/office/officeart/2018/2/layout/IconCircleList"/>
    <dgm:cxn modelId="{FDCAEB64-720B-4C5A-AE44-324668E8C2D4}" type="presParOf" srcId="{57E84335-6E9C-42EC-B334-1ECC63060DB4}" destId="{FF115A8D-8ACA-42E4-8E7C-D103611C24FB}" srcOrd="4" destOrd="0" presId="urn:microsoft.com/office/officeart/2018/2/layout/IconCircleList"/>
    <dgm:cxn modelId="{F2BFF7A1-4CB7-4336-9875-5A256F3BCFD2}" type="presParOf" srcId="{FF115A8D-8ACA-42E4-8E7C-D103611C24FB}" destId="{A61E7FC7-3ADB-46CE-A137-60CB12C6A05F}" srcOrd="0" destOrd="0" presId="urn:microsoft.com/office/officeart/2018/2/layout/IconCircleList"/>
    <dgm:cxn modelId="{0193DA01-66D3-44A7-A2B1-B9CC075C17A5}" type="presParOf" srcId="{FF115A8D-8ACA-42E4-8E7C-D103611C24FB}" destId="{32982B65-025B-4F2E-8A38-AA4AFB00783E}" srcOrd="1" destOrd="0" presId="urn:microsoft.com/office/officeart/2018/2/layout/IconCircleList"/>
    <dgm:cxn modelId="{C9EAA915-BBC8-49D4-AB8B-155168E8E3A1}" type="presParOf" srcId="{FF115A8D-8ACA-42E4-8E7C-D103611C24FB}" destId="{D118F773-70A0-4073-B69E-5491DAC9B0CE}" srcOrd="2" destOrd="0" presId="urn:microsoft.com/office/officeart/2018/2/layout/IconCircleList"/>
    <dgm:cxn modelId="{ACCF8365-9B80-4DB8-960A-D3E68E19800D}" type="presParOf" srcId="{FF115A8D-8ACA-42E4-8E7C-D103611C24FB}" destId="{D9D419D9-A843-4EF1-9B9F-1EE225A5C639}" srcOrd="3" destOrd="0" presId="urn:microsoft.com/office/officeart/2018/2/layout/IconCircleList"/>
    <dgm:cxn modelId="{789D3C66-2A28-43A7-9688-123A32A8D283}" type="presParOf" srcId="{57E84335-6E9C-42EC-B334-1ECC63060DB4}" destId="{6CE6DA8B-B7E3-450E-B538-DAF2CF4CF48E}" srcOrd="5" destOrd="0" presId="urn:microsoft.com/office/officeart/2018/2/layout/IconCircleList"/>
    <dgm:cxn modelId="{2117EB7D-69CA-4B72-BF84-D1F410D68BCD}" type="presParOf" srcId="{57E84335-6E9C-42EC-B334-1ECC63060DB4}" destId="{74E4F0E9-9CBA-4F77-BEBA-0D5AB8E117E1}" srcOrd="6" destOrd="0" presId="urn:microsoft.com/office/officeart/2018/2/layout/IconCircleList"/>
    <dgm:cxn modelId="{D8A8C970-501B-41B1-8460-DA6BA6B2AB54}" type="presParOf" srcId="{74E4F0E9-9CBA-4F77-BEBA-0D5AB8E117E1}" destId="{5401B91D-27C4-452A-956F-662F138B8C83}" srcOrd="0" destOrd="0" presId="urn:microsoft.com/office/officeart/2018/2/layout/IconCircleList"/>
    <dgm:cxn modelId="{3D4D38AB-6445-40C5-84E0-25A4432C9112}" type="presParOf" srcId="{74E4F0E9-9CBA-4F77-BEBA-0D5AB8E117E1}" destId="{10163BAD-3840-41E0-A8C9-4D883552CA64}" srcOrd="1" destOrd="0" presId="urn:microsoft.com/office/officeart/2018/2/layout/IconCircleList"/>
    <dgm:cxn modelId="{399882E6-5EB5-467D-B905-C89685A28E56}" type="presParOf" srcId="{74E4F0E9-9CBA-4F77-BEBA-0D5AB8E117E1}" destId="{33D2D3FC-BD7D-49BB-A057-50E8AB529DF0}" srcOrd="2" destOrd="0" presId="urn:microsoft.com/office/officeart/2018/2/layout/IconCircleList"/>
    <dgm:cxn modelId="{D2714C14-1F5F-4C2E-A57D-004EE6139E20}" type="presParOf" srcId="{74E4F0E9-9CBA-4F77-BEBA-0D5AB8E117E1}" destId="{3E46D632-3523-49B6-8406-03E39837C4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88FA73-FF8F-42D7-ACC0-319EF3E444E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AAFE24AD-15C6-405E-82E6-89ECEBC27923}">
      <dgm:prSet/>
      <dgm:spPr/>
      <dgm:t>
        <a:bodyPr/>
        <a:lstStyle/>
        <a:p>
          <a:r>
            <a:rPr lang="en-US"/>
            <a:t>The LDAP Information Model defines the structure and organization of data within an LDAP directory.</a:t>
          </a:r>
        </a:p>
      </dgm:t>
    </dgm:pt>
    <dgm:pt modelId="{85C10301-2440-4B78-8D87-2EBF29F828F3}" type="parTrans" cxnId="{38F935B0-0D89-453A-A43E-47124D41E87A}">
      <dgm:prSet/>
      <dgm:spPr/>
      <dgm:t>
        <a:bodyPr/>
        <a:lstStyle/>
        <a:p>
          <a:endParaRPr lang="en-US"/>
        </a:p>
      </dgm:t>
    </dgm:pt>
    <dgm:pt modelId="{73ADC3DC-C09E-4681-B8B3-D5694196C635}" type="sibTrans" cxnId="{38F935B0-0D89-453A-A43E-47124D41E87A}">
      <dgm:prSet/>
      <dgm:spPr/>
      <dgm:t>
        <a:bodyPr/>
        <a:lstStyle/>
        <a:p>
          <a:endParaRPr lang="en-US"/>
        </a:p>
      </dgm:t>
    </dgm:pt>
    <dgm:pt modelId="{7B496C24-5DDE-4345-96D6-6BFCC4989777}">
      <dgm:prSet/>
      <dgm:spPr/>
      <dgm:t>
        <a:bodyPr/>
        <a:lstStyle/>
        <a:p>
          <a:r>
            <a:rPr lang="en-US"/>
            <a:t>Data in LDAP is organized into entries, with each entry representing an object.</a:t>
          </a:r>
        </a:p>
      </dgm:t>
    </dgm:pt>
    <dgm:pt modelId="{EE3BC486-5941-45C1-935C-AFDF2DA33B4E}" type="parTrans" cxnId="{7CF95AE8-EDBC-47A2-9304-B9FE2E8FADFD}">
      <dgm:prSet/>
      <dgm:spPr/>
      <dgm:t>
        <a:bodyPr/>
        <a:lstStyle/>
        <a:p>
          <a:endParaRPr lang="en-US"/>
        </a:p>
      </dgm:t>
    </dgm:pt>
    <dgm:pt modelId="{5491FC44-A058-4319-911B-B301EC97CFF6}" type="sibTrans" cxnId="{7CF95AE8-EDBC-47A2-9304-B9FE2E8FADFD}">
      <dgm:prSet/>
      <dgm:spPr/>
      <dgm:t>
        <a:bodyPr/>
        <a:lstStyle/>
        <a:p>
          <a:endParaRPr lang="en-US"/>
        </a:p>
      </dgm:t>
    </dgm:pt>
    <dgm:pt modelId="{9599138D-4E2E-4C48-BF17-01F7EB431810}">
      <dgm:prSet/>
      <dgm:spPr/>
      <dgm:t>
        <a:bodyPr/>
        <a:lstStyle/>
        <a:p>
          <a:r>
            <a:rPr lang="en-US"/>
            <a:t>Entries are further classified based on object classes, which define the set of attributes an entry can have.</a:t>
          </a:r>
          <a:r>
            <a:rPr lang="en-US">
              <a:latin typeface="Modern Love"/>
            </a:rPr>
            <a:t> </a:t>
          </a:r>
          <a:endParaRPr lang="en-US"/>
        </a:p>
      </dgm:t>
    </dgm:pt>
    <dgm:pt modelId="{ABF83303-E51B-441B-856A-F529CB4A3B08}" type="parTrans" cxnId="{05B24889-6A5C-476B-A6AC-1388493747E7}">
      <dgm:prSet/>
      <dgm:spPr/>
      <dgm:t>
        <a:bodyPr/>
        <a:lstStyle/>
        <a:p>
          <a:endParaRPr lang="en-US"/>
        </a:p>
      </dgm:t>
    </dgm:pt>
    <dgm:pt modelId="{7A0CE2FE-C1B1-4144-874A-A22A5D1E5A04}" type="sibTrans" cxnId="{05B24889-6A5C-476B-A6AC-1388493747E7}">
      <dgm:prSet/>
      <dgm:spPr/>
      <dgm:t>
        <a:bodyPr/>
        <a:lstStyle/>
        <a:p>
          <a:endParaRPr lang="en-US"/>
        </a:p>
      </dgm:t>
    </dgm:pt>
    <dgm:pt modelId="{DF7E01E5-D2A6-41A0-A295-51F74CAAEB37}">
      <dgm:prSet/>
      <dgm:spPr/>
      <dgm:t>
        <a:bodyPr/>
        <a:lstStyle/>
        <a:p>
          <a:r>
            <a:rPr lang="en-US"/>
            <a:t>LDAP attributes are name-value pairs used to store specific information within an entry.</a:t>
          </a:r>
        </a:p>
      </dgm:t>
    </dgm:pt>
    <dgm:pt modelId="{E3FBAC04-0BB9-4209-9A73-CC382DFB8BAE}" type="parTrans" cxnId="{48F1CD47-3A6B-4FB1-B4B8-31E86D6F0FED}">
      <dgm:prSet/>
      <dgm:spPr/>
      <dgm:t>
        <a:bodyPr/>
        <a:lstStyle/>
        <a:p>
          <a:endParaRPr lang="en-US"/>
        </a:p>
      </dgm:t>
    </dgm:pt>
    <dgm:pt modelId="{A7758F6C-685C-4939-9091-78ABF73B94AB}" type="sibTrans" cxnId="{48F1CD47-3A6B-4FB1-B4B8-31E86D6F0FED}">
      <dgm:prSet/>
      <dgm:spPr/>
      <dgm:t>
        <a:bodyPr/>
        <a:lstStyle/>
        <a:p>
          <a:endParaRPr lang="en-US"/>
        </a:p>
      </dgm:t>
    </dgm:pt>
    <dgm:pt modelId="{AE73298F-17D8-4AA1-9A5B-93383CE4FF35}">
      <dgm:prSet/>
      <dgm:spPr/>
      <dgm:t>
        <a:bodyPr/>
        <a:lstStyle/>
        <a:p>
          <a:r>
            <a:rPr lang="en-US"/>
            <a:t>The Information Model is the foundation for LDAP's data organization and retrieval, allowing structured and efficient data access.</a:t>
          </a:r>
        </a:p>
      </dgm:t>
    </dgm:pt>
    <dgm:pt modelId="{E2B9FCC1-60FE-4BAA-A214-69F7E65F5A64}" type="parTrans" cxnId="{A0C8B457-ACD6-491B-9285-84B9A886B0A6}">
      <dgm:prSet/>
      <dgm:spPr/>
      <dgm:t>
        <a:bodyPr/>
        <a:lstStyle/>
        <a:p>
          <a:endParaRPr lang="en-US"/>
        </a:p>
      </dgm:t>
    </dgm:pt>
    <dgm:pt modelId="{9EEFB3AC-79AE-405C-B2D8-A12501C28C30}" type="sibTrans" cxnId="{A0C8B457-ACD6-491B-9285-84B9A886B0A6}">
      <dgm:prSet/>
      <dgm:spPr/>
      <dgm:t>
        <a:bodyPr/>
        <a:lstStyle/>
        <a:p>
          <a:endParaRPr lang="en-US"/>
        </a:p>
      </dgm:t>
    </dgm:pt>
    <dgm:pt modelId="{4ADDB437-7841-4E27-913A-53E50B5F607A}" type="pres">
      <dgm:prSet presAssocID="{9288FA73-FF8F-42D7-ACC0-319EF3E444E1}" presName="root" presStyleCnt="0">
        <dgm:presLayoutVars>
          <dgm:dir/>
          <dgm:resizeHandles val="exact"/>
        </dgm:presLayoutVars>
      </dgm:prSet>
      <dgm:spPr/>
    </dgm:pt>
    <dgm:pt modelId="{B012D36A-34B3-4FD4-B838-C289504E0CB2}" type="pres">
      <dgm:prSet presAssocID="{AAFE24AD-15C6-405E-82E6-89ECEBC27923}" presName="compNode" presStyleCnt="0"/>
      <dgm:spPr/>
    </dgm:pt>
    <dgm:pt modelId="{498C1108-C05F-4002-84A7-2D654FE88BE1}" type="pres">
      <dgm:prSet presAssocID="{AAFE24AD-15C6-405E-82E6-89ECEBC27923}" presName="bgRect" presStyleLbl="bgShp" presStyleIdx="0" presStyleCnt="5"/>
      <dgm:spPr/>
    </dgm:pt>
    <dgm:pt modelId="{00629C3A-D96A-4A28-9B4A-4CB91CDDDFCC}" type="pres">
      <dgm:prSet presAssocID="{AAFE24AD-15C6-405E-82E6-89ECEBC279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8453898-E882-4003-86A9-BB1F71A0997B}" type="pres">
      <dgm:prSet presAssocID="{AAFE24AD-15C6-405E-82E6-89ECEBC27923}" presName="spaceRect" presStyleCnt="0"/>
      <dgm:spPr/>
    </dgm:pt>
    <dgm:pt modelId="{C4DC9382-FE3E-4D94-BEB1-CC22D4BC5F34}" type="pres">
      <dgm:prSet presAssocID="{AAFE24AD-15C6-405E-82E6-89ECEBC27923}" presName="parTx" presStyleLbl="revTx" presStyleIdx="0" presStyleCnt="5">
        <dgm:presLayoutVars>
          <dgm:chMax val="0"/>
          <dgm:chPref val="0"/>
        </dgm:presLayoutVars>
      </dgm:prSet>
      <dgm:spPr/>
    </dgm:pt>
    <dgm:pt modelId="{92DD1A0B-8946-43A1-96C6-D9248083E0DC}" type="pres">
      <dgm:prSet presAssocID="{73ADC3DC-C09E-4681-B8B3-D5694196C635}" presName="sibTrans" presStyleCnt="0"/>
      <dgm:spPr/>
    </dgm:pt>
    <dgm:pt modelId="{B76964E0-3106-4C84-962A-44367DAD6799}" type="pres">
      <dgm:prSet presAssocID="{7B496C24-5DDE-4345-96D6-6BFCC4989777}" presName="compNode" presStyleCnt="0"/>
      <dgm:spPr/>
    </dgm:pt>
    <dgm:pt modelId="{E54F611A-3235-4672-9CE8-AB250D17D4DB}" type="pres">
      <dgm:prSet presAssocID="{7B496C24-5DDE-4345-96D6-6BFCC4989777}" presName="bgRect" presStyleLbl="bgShp" presStyleIdx="1" presStyleCnt="5"/>
      <dgm:spPr/>
    </dgm:pt>
    <dgm:pt modelId="{95CA4A4C-39B1-46A9-B36C-F35FC15E5672}" type="pres">
      <dgm:prSet presAssocID="{7B496C24-5DDE-4345-96D6-6BFCC498977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D4776694-EDA8-46F0-ADA7-1FC4562AF485}" type="pres">
      <dgm:prSet presAssocID="{7B496C24-5DDE-4345-96D6-6BFCC4989777}" presName="spaceRect" presStyleCnt="0"/>
      <dgm:spPr/>
    </dgm:pt>
    <dgm:pt modelId="{1BFC7BFF-6E72-4121-9552-FEB661889E5E}" type="pres">
      <dgm:prSet presAssocID="{7B496C24-5DDE-4345-96D6-6BFCC4989777}" presName="parTx" presStyleLbl="revTx" presStyleIdx="1" presStyleCnt="5">
        <dgm:presLayoutVars>
          <dgm:chMax val="0"/>
          <dgm:chPref val="0"/>
        </dgm:presLayoutVars>
      </dgm:prSet>
      <dgm:spPr/>
    </dgm:pt>
    <dgm:pt modelId="{3F8B1DC5-B019-4C42-98C3-AE2BDC80ECFF}" type="pres">
      <dgm:prSet presAssocID="{5491FC44-A058-4319-911B-B301EC97CFF6}" presName="sibTrans" presStyleCnt="0"/>
      <dgm:spPr/>
    </dgm:pt>
    <dgm:pt modelId="{177BA4AC-7B3B-46F8-9DF8-F973689CB6D2}" type="pres">
      <dgm:prSet presAssocID="{9599138D-4E2E-4C48-BF17-01F7EB431810}" presName="compNode" presStyleCnt="0"/>
      <dgm:spPr/>
    </dgm:pt>
    <dgm:pt modelId="{E4940EBA-2D23-409A-8332-4AA61E8329F8}" type="pres">
      <dgm:prSet presAssocID="{9599138D-4E2E-4C48-BF17-01F7EB431810}" presName="bgRect" presStyleLbl="bgShp" presStyleIdx="2" presStyleCnt="5"/>
      <dgm:spPr/>
    </dgm:pt>
    <dgm:pt modelId="{894C565D-A3EE-4741-9955-37829888B122}" type="pres">
      <dgm:prSet presAssocID="{9599138D-4E2E-4C48-BF17-01F7EB43181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14566B6-8030-4D4C-95D6-3115652094FE}" type="pres">
      <dgm:prSet presAssocID="{9599138D-4E2E-4C48-BF17-01F7EB431810}" presName="spaceRect" presStyleCnt="0"/>
      <dgm:spPr/>
    </dgm:pt>
    <dgm:pt modelId="{2A3673F4-99FA-46FD-A089-F07A767D9817}" type="pres">
      <dgm:prSet presAssocID="{9599138D-4E2E-4C48-BF17-01F7EB431810}" presName="parTx" presStyleLbl="revTx" presStyleIdx="2" presStyleCnt="5">
        <dgm:presLayoutVars>
          <dgm:chMax val="0"/>
          <dgm:chPref val="0"/>
        </dgm:presLayoutVars>
      </dgm:prSet>
      <dgm:spPr/>
    </dgm:pt>
    <dgm:pt modelId="{FD6B8667-01D6-43E3-B868-143DF2AEAEEE}" type="pres">
      <dgm:prSet presAssocID="{7A0CE2FE-C1B1-4144-874A-A22A5D1E5A04}" presName="sibTrans" presStyleCnt="0"/>
      <dgm:spPr/>
    </dgm:pt>
    <dgm:pt modelId="{46FCC482-29F2-45E6-A8F4-FA8C4B831497}" type="pres">
      <dgm:prSet presAssocID="{DF7E01E5-D2A6-41A0-A295-51F74CAAEB37}" presName="compNode" presStyleCnt="0"/>
      <dgm:spPr/>
    </dgm:pt>
    <dgm:pt modelId="{61F54072-434C-457A-808B-C4BECD7B9404}" type="pres">
      <dgm:prSet presAssocID="{DF7E01E5-D2A6-41A0-A295-51F74CAAEB37}" presName="bgRect" presStyleLbl="bgShp" presStyleIdx="3" presStyleCnt="5"/>
      <dgm:spPr/>
    </dgm:pt>
    <dgm:pt modelId="{61E8FA06-5A26-4E1A-9C42-328683E84147}" type="pres">
      <dgm:prSet presAssocID="{DF7E01E5-D2A6-41A0-A295-51F74CAAEB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E3128525-8981-4439-ACEB-E82DCE2DED06}" type="pres">
      <dgm:prSet presAssocID="{DF7E01E5-D2A6-41A0-A295-51F74CAAEB37}" presName="spaceRect" presStyleCnt="0"/>
      <dgm:spPr/>
    </dgm:pt>
    <dgm:pt modelId="{0865782F-5AF9-4728-BC35-CD5976A8433E}" type="pres">
      <dgm:prSet presAssocID="{DF7E01E5-D2A6-41A0-A295-51F74CAAEB37}" presName="parTx" presStyleLbl="revTx" presStyleIdx="3" presStyleCnt="5">
        <dgm:presLayoutVars>
          <dgm:chMax val="0"/>
          <dgm:chPref val="0"/>
        </dgm:presLayoutVars>
      </dgm:prSet>
      <dgm:spPr/>
    </dgm:pt>
    <dgm:pt modelId="{3A598761-2E64-459F-B2F7-7913F7E47F14}" type="pres">
      <dgm:prSet presAssocID="{A7758F6C-685C-4939-9091-78ABF73B94AB}" presName="sibTrans" presStyleCnt="0"/>
      <dgm:spPr/>
    </dgm:pt>
    <dgm:pt modelId="{1E7F7847-8A35-436C-94C6-9B4733D71FB8}" type="pres">
      <dgm:prSet presAssocID="{AE73298F-17D8-4AA1-9A5B-93383CE4FF35}" presName="compNode" presStyleCnt="0"/>
      <dgm:spPr/>
    </dgm:pt>
    <dgm:pt modelId="{7BEA1983-A968-46AF-914B-CE407D372AAE}" type="pres">
      <dgm:prSet presAssocID="{AE73298F-17D8-4AA1-9A5B-93383CE4FF35}" presName="bgRect" presStyleLbl="bgShp" presStyleIdx="4" presStyleCnt="5"/>
      <dgm:spPr/>
    </dgm:pt>
    <dgm:pt modelId="{364B4CCB-9A72-4648-B03E-BE8B5A672798}" type="pres">
      <dgm:prSet presAssocID="{AE73298F-17D8-4AA1-9A5B-93383CE4FF3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F0897E77-8B69-4EFD-ADBF-833421C243E5}" type="pres">
      <dgm:prSet presAssocID="{AE73298F-17D8-4AA1-9A5B-93383CE4FF35}" presName="spaceRect" presStyleCnt="0"/>
      <dgm:spPr/>
    </dgm:pt>
    <dgm:pt modelId="{90857069-537D-446E-B2A7-6C297B584612}" type="pres">
      <dgm:prSet presAssocID="{AE73298F-17D8-4AA1-9A5B-93383CE4FF35}" presName="parTx" presStyleLbl="revTx" presStyleIdx="4" presStyleCnt="5">
        <dgm:presLayoutVars>
          <dgm:chMax val="0"/>
          <dgm:chPref val="0"/>
        </dgm:presLayoutVars>
      </dgm:prSet>
      <dgm:spPr/>
    </dgm:pt>
  </dgm:ptLst>
  <dgm:cxnLst>
    <dgm:cxn modelId="{BA075B1F-B6D5-49EC-BFAA-89CE1972989A}" type="presOf" srcId="{AAFE24AD-15C6-405E-82E6-89ECEBC27923}" destId="{C4DC9382-FE3E-4D94-BEB1-CC22D4BC5F34}" srcOrd="0" destOrd="0" presId="urn:microsoft.com/office/officeart/2018/2/layout/IconVerticalSolidList"/>
    <dgm:cxn modelId="{B21F9D46-5F76-4654-BB1B-3895E87CDFFE}" type="presOf" srcId="{9288FA73-FF8F-42D7-ACC0-319EF3E444E1}" destId="{4ADDB437-7841-4E27-913A-53E50B5F607A}" srcOrd="0" destOrd="0" presId="urn:microsoft.com/office/officeart/2018/2/layout/IconVerticalSolidList"/>
    <dgm:cxn modelId="{48F1CD47-3A6B-4FB1-B4B8-31E86D6F0FED}" srcId="{9288FA73-FF8F-42D7-ACC0-319EF3E444E1}" destId="{DF7E01E5-D2A6-41A0-A295-51F74CAAEB37}" srcOrd="3" destOrd="0" parTransId="{E3FBAC04-0BB9-4209-9A73-CC382DFB8BAE}" sibTransId="{A7758F6C-685C-4939-9091-78ABF73B94AB}"/>
    <dgm:cxn modelId="{E91C4E4D-205D-40AE-BB3F-FE3BC9FB5497}" type="presOf" srcId="{7B496C24-5DDE-4345-96D6-6BFCC4989777}" destId="{1BFC7BFF-6E72-4121-9552-FEB661889E5E}" srcOrd="0" destOrd="0" presId="urn:microsoft.com/office/officeart/2018/2/layout/IconVerticalSolidList"/>
    <dgm:cxn modelId="{A0C8B457-ACD6-491B-9285-84B9A886B0A6}" srcId="{9288FA73-FF8F-42D7-ACC0-319EF3E444E1}" destId="{AE73298F-17D8-4AA1-9A5B-93383CE4FF35}" srcOrd="4" destOrd="0" parTransId="{E2B9FCC1-60FE-4BAA-A214-69F7E65F5A64}" sibTransId="{9EEFB3AC-79AE-405C-B2D8-A12501C28C30}"/>
    <dgm:cxn modelId="{05B24889-6A5C-476B-A6AC-1388493747E7}" srcId="{9288FA73-FF8F-42D7-ACC0-319EF3E444E1}" destId="{9599138D-4E2E-4C48-BF17-01F7EB431810}" srcOrd="2" destOrd="0" parTransId="{ABF83303-E51B-441B-856A-F529CB4A3B08}" sibTransId="{7A0CE2FE-C1B1-4144-874A-A22A5D1E5A04}"/>
    <dgm:cxn modelId="{5C0CE993-00E1-4DCD-9840-584B1F9337B3}" type="presOf" srcId="{DF7E01E5-D2A6-41A0-A295-51F74CAAEB37}" destId="{0865782F-5AF9-4728-BC35-CD5976A8433E}" srcOrd="0" destOrd="0" presId="urn:microsoft.com/office/officeart/2018/2/layout/IconVerticalSolidList"/>
    <dgm:cxn modelId="{C738A1A5-334D-4A34-BD89-3FFB25065DD5}" type="presOf" srcId="{AE73298F-17D8-4AA1-9A5B-93383CE4FF35}" destId="{90857069-537D-446E-B2A7-6C297B584612}" srcOrd="0" destOrd="0" presId="urn:microsoft.com/office/officeart/2018/2/layout/IconVerticalSolidList"/>
    <dgm:cxn modelId="{38F935B0-0D89-453A-A43E-47124D41E87A}" srcId="{9288FA73-FF8F-42D7-ACC0-319EF3E444E1}" destId="{AAFE24AD-15C6-405E-82E6-89ECEBC27923}" srcOrd="0" destOrd="0" parTransId="{85C10301-2440-4B78-8D87-2EBF29F828F3}" sibTransId="{73ADC3DC-C09E-4681-B8B3-D5694196C635}"/>
    <dgm:cxn modelId="{7CF95AE8-EDBC-47A2-9304-B9FE2E8FADFD}" srcId="{9288FA73-FF8F-42D7-ACC0-319EF3E444E1}" destId="{7B496C24-5DDE-4345-96D6-6BFCC4989777}" srcOrd="1" destOrd="0" parTransId="{EE3BC486-5941-45C1-935C-AFDF2DA33B4E}" sibTransId="{5491FC44-A058-4319-911B-B301EC97CFF6}"/>
    <dgm:cxn modelId="{B629AEE8-9F23-460B-9026-59E68AE15D26}" type="presOf" srcId="{9599138D-4E2E-4C48-BF17-01F7EB431810}" destId="{2A3673F4-99FA-46FD-A089-F07A767D9817}" srcOrd="0" destOrd="0" presId="urn:microsoft.com/office/officeart/2018/2/layout/IconVerticalSolidList"/>
    <dgm:cxn modelId="{2BC0C8CA-AB03-4EA8-9695-4D5C41EA4930}" type="presParOf" srcId="{4ADDB437-7841-4E27-913A-53E50B5F607A}" destId="{B012D36A-34B3-4FD4-B838-C289504E0CB2}" srcOrd="0" destOrd="0" presId="urn:microsoft.com/office/officeart/2018/2/layout/IconVerticalSolidList"/>
    <dgm:cxn modelId="{93E918D9-C543-4B38-86DD-DF9C270EAA46}" type="presParOf" srcId="{B012D36A-34B3-4FD4-B838-C289504E0CB2}" destId="{498C1108-C05F-4002-84A7-2D654FE88BE1}" srcOrd="0" destOrd="0" presId="urn:microsoft.com/office/officeart/2018/2/layout/IconVerticalSolidList"/>
    <dgm:cxn modelId="{996CA138-E5F3-4B5C-9D98-9B1F45448BFF}" type="presParOf" srcId="{B012D36A-34B3-4FD4-B838-C289504E0CB2}" destId="{00629C3A-D96A-4A28-9B4A-4CB91CDDDFCC}" srcOrd="1" destOrd="0" presId="urn:microsoft.com/office/officeart/2018/2/layout/IconVerticalSolidList"/>
    <dgm:cxn modelId="{5A5117A8-111B-48D0-8E9A-F317AC973AC7}" type="presParOf" srcId="{B012D36A-34B3-4FD4-B838-C289504E0CB2}" destId="{C8453898-E882-4003-86A9-BB1F71A0997B}" srcOrd="2" destOrd="0" presId="urn:microsoft.com/office/officeart/2018/2/layout/IconVerticalSolidList"/>
    <dgm:cxn modelId="{874C3526-540F-4143-BA90-3C722A68FDE2}" type="presParOf" srcId="{B012D36A-34B3-4FD4-B838-C289504E0CB2}" destId="{C4DC9382-FE3E-4D94-BEB1-CC22D4BC5F34}" srcOrd="3" destOrd="0" presId="urn:microsoft.com/office/officeart/2018/2/layout/IconVerticalSolidList"/>
    <dgm:cxn modelId="{45DA204A-63F2-42CE-84DF-F3EE300E847C}" type="presParOf" srcId="{4ADDB437-7841-4E27-913A-53E50B5F607A}" destId="{92DD1A0B-8946-43A1-96C6-D9248083E0DC}" srcOrd="1" destOrd="0" presId="urn:microsoft.com/office/officeart/2018/2/layout/IconVerticalSolidList"/>
    <dgm:cxn modelId="{A7F8F4C8-CDE8-4C27-95C8-B91D3F95A90C}" type="presParOf" srcId="{4ADDB437-7841-4E27-913A-53E50B5F607A}" destId="{B76964E0-3106-4C84-962A-44367DAD6799}" srcOrd="2" destOrd="0" presId="urn:microsoft.com/office/officeart/2018/2/layout/IconVerticalSolidList"/>
    <dgm:cxn modelId="{70B69FEF-4B19-4D2F-ABB0-BFDD7CEC82EE}" type="presParOf" srcId="{B76964E0-3106-4C84-962A-44367DAD6799}" destId="{E54F611A-3235-4672-9CE8-AB250D17D4DB}" srcOrd="0" destOrd="0" presId="urn:microsoft.com/office/officeart/2018/2/layout/IconVerticalSolidList"/>
    <dgm:cxn modelId="{79F344F7-EE51-4677-B109-7A1C02972670}" type="presParOf" srcId="{B76964E0-3106-4C84-962A-44367DAD6799}" destId="{95CA4A4C-39B1-46A9-B36C-F35FC15E5672}" srcOrd="1" destOrd="0" presId="urn:microsoft.com/office/officeart/2018/2/layout/IconVerticalSolidList"/>
    <dgm:cxn modelId="{95A1E18E-0AD7-451F-B6A0-2D4CF4BDBD63}" type="presParOf" srcId="{B76964E0-3106-4C84-962A-44367DAD6799}" destId="{D4776694-EDA8-46F0-ADA7-1FC4562AF485}" srcOrd="2" destOrd="0" presId="urn:microsoft.com/office/officeart/2018/2/layout/IconVerticalSolidList"/>
    <dgm:cxn modelId="{02B629FB-C889-4E05-ACE0-713CCC545CB8}" type="presParOf" srcId="{B76964E0-3106-4C84-962A-44367DAD6799}" destId="{1BFC7BFF-6E72-4121-9552-FEB661889E5E}" srcOrd="3" destOrd="0" presId="urn:microsoft.com/office/officeart/2018/2/layout/IconVerticalSolidList"/>
    <dgm:cxn modelId="{7763E3F1-6AB0-4B6C-94CE-D3F892E9C722}" type="presParOf" srcId="{4ADDB437-7841-4E27-913A-53E50B5F607A}" destId="{3F8B1DC5-B019-4C42-98C3-AE2BDC80ECFF}" srcOrd="3" destOrd="0" presId="urn:microsoft.com/office/officeart/2018/2/layout/IconVerticalSolidList"/>
    <dgm:cxn modelId="{AC539ECE-8D3D-4C3D-8914-056B04FA5E36}" type="presParOf" srcId="{4ADDB437-7841-4E27-913A-53E50B5F607A}" destId="{177BA4AC-7B3B-46F8-9DF8-F973689CB6D2}" srcOrd="4" destOrd="0" presId="urn:microsoft.com/office/officeart/2018/2/layout/IconVerticalSolidList"/>
    <dgm:cxn modelId="{D2503E7E-4096-43A3-A86C-960AFA66A2F9}" type="presParOf" srcId="{177BA4AC-7B3B-46F8-9DF8-F973689CB6D2}" destId="{E4940EBA-2D23-409A-8332-4AA61E8329F8}" srcOrd="0" destOrd="0" presId="urn:microsoft.com/office/officeart/2018/2/layout/IconVerticalSolidList"/>
    <dgm:cxn modelId="{A83D350B-D273-4330-9DAC-1530E54DEAB2}" type="presParOf" srcId="{177BA4AC-7B3B-46F8-9DF8-F973689CB6D2}" destId="{894C565D-A3EE-4741-9955-37829888B122}" srcOrd="1" destOrd="0" presId="urn:microsoft.com/office/officeart/2018/2/layout/IconVerticalSolidList"/>
    <dgm:cxn modelId="{D09092DD-3AE3-43A6-8900-20B60D243675}" type="presParOf" srcId="{177BA4AC-7B3B-46F8-9DF8-F973689CB6D2}" destId="{414566B6-8030-4D4C-95D6-3115652094FE}" srcOrd="2" destOrd="0" presId="urn:microsoft.com/office/officeart/2018/2/layout/IconVerticalSolidList"/>
    <dgm:cxn modelId="{F36CCA57-AD97-438C-B3F8-FB1EB772CD55}" type="presParOf" srcId="{177BA4AC-7B3B-46F8-9DF8-F973689CB6D2}" destId="{2A3673F4-99FA-46FD-A089-F07A767D9817}" srcOrd="3" destOrd="0" presId="urn:microsoft.com/office/officeart/2018/2/layout/IconVerticalSolidList"/>
    <dgm:cxn modelId="{069F7391-F2B5-42EF-BE2A-C032A34BA98A}" type="presParOf" srcId="{4ADDB437-7841-4E27-913A-53E50B5F607A}" destId="{FD6B8667-01D6-43E3-B868-143DF2AEAEEE}" srcOrd="5" destOrd="0" presId="urn:microsoft.com/office/officeart/2018/2/layout/IconVerticalSolidList"/>
    <dgm:cxn modelId="{3F59B026-2FAF-4A35-A6BF-F8D54D34F7B0}" type="presParOf" srcId="{4ADDB437-7841-4E27-913A-53E50B5F607A}" destId="{46FCC482-29F2-45E6-A8F4-FA8C4B831497}" srcOrd="6" destOrd="0" presId="urn:microsoft.com/office/officeart/2018/2/layout/IconVerticalSolidList"/>
    <dgm:cxn modelId="{906CB996-0768-4A1D-B607-CB3E886245EB}" type="presParOf" srcId="{46FCC482-29F2-45E6-A8F4-FA8C4B831497}" destId="{61F54072-434C-457A-808B-C4BECD7B9404}" srcOrd="0" destOrd="0" presId="urn:microsoft.com/office/officeart/2018/2/layout/IconVerticalSolidList"/>
    <dgm:cxn modelId="{4C36C120-89A9-41AA-AE0A-AA31FB7865C0}" type="presParOf" srcId="{46FCC482-29F2-45E6-A8F4-FA8C4B831497}" destId="{61E8FA06-5A26-4E1A-9C42-328683E84147}" srcOrd="1" destOrd="0" presId="urn:microsoft.com/office/officeart/2018/2/layout/IconVerticalSolidList"/>
    <dgm:cxn modelId="{04DC3154-3F8E-43B4-BAF8-A452F0B3AC0E}" type="presParOf" srcId="{46FCC482-29F2-45E6-A8F4-FA8C4B831497}" destId="{E3128525-8981-4439-ACEB-E82DCE2DED06}" srcOrd="2" destOrd="0" presId="urn:microsoft.com/office/officeart/2018/2/layout/IconVerticalSolidList"/>
    <dgm:cxn modelId="{5A0D0EFC-A6DF-4216-B590-F2B79710EF20}" type="presParOf" srcId="{46FCC482-29F2-45E6-A8F4-FA8C4B831497}" destId="{0865782F-5AF9-4728-BC35-CD5976A8433E}" srcOrd="3" destOrd="0" presId="urn:microsoft.com/office/officeart/2018/2/layout/IconVerticalSolidList"/>
    <dgm:cxn modelId="{74ED1CEA-32E3-4B0B-8E86-FC435CE7FC3A}" type="presParOf" srcId="{4ADDB437-7841-4E27-913A-53E50B5F607A}" destId="{3A598761-2E64-459F-B2F7-7913F7E47F14}" srcOrd="7" destOrd="0" presId="urn:microsoft.com/office/officeart/2018/2/layout/IconVerticalSolidList"/>
    <dgm:cxn modelId="{A3F3E1E9-A288-478E-8B55-BB56C9EBF7AC}" type="presParOf" srcId="{4ADDB437-7841-4E27-913A-53E50B5F607A}" destId="{1E7F7847-8A35-436C-94C6-9B4733D71FB8}" srcOrd="8" destOrd="0" presId="urn:microsoft.com/office/officeart/2018/2/layout/IconVerticalSolidList"/>
    <dgm:cxn modelId="{8D0D93C9-5C76-4308-A0EE-6CCAC6C1DC18}" type="presParOf" srcId="{1E7F7847-8A35-436C-94C6-9B4733D71FB8}" destId="{7BEA1983-A968-46AF-914B-CE407D372AAE}" srcOrd="0" destOrd="0" presId="urn:microsoft.com/office/officeart/2018/2/layout/IconVerticalSolidList"/>
    <dgm:cxn modelId="{672E870C-7374-424B-B873-3C6320A9842F}" type="presParOf" srcId="{1E7F7847-8A35-436C-94C6-9B4733D71FB8}" destId="{364B4CCB-9A72-4648-B03E-BE8B5A672798}" srcOrd="1" destOrd="0" presId="urn:microsoft.com/office/officeart/2018/2/layout/IconVerticalSolidList"/>
    <dgm:cxn modelId="{72135BC4-5FD4-4660-8664-A6906FA872CD}" type="presParOf" srcId="{1E7F7847-8A35-436C-94C6-9B4733D71FB8}" destId="{F0897E77-8B69-4EFD-ADBF-833421C243E5}" srcOrd="2" destOrd="0" presId="urn:microsoft.com/office/officeart/2018/2/layout/IconVerticalSolidList"/>
    <dgm:cxn modelId="{860A571F-901E-48E0-BC82-32840CDD87EA}" type="presParOf" srcId="{1E7F7847-8A35-436C-94C6-9B4733D71FB8}" destId="{90857069-537D-446E-B2A7-6C297B5846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02CDF0-2EE7-47D9-A7D6-EBA0436A4A9E}"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EC0D5736-1C10-4592-93DC-D4FB9A256F6E}">
      <dgm:prSet/>
      <dgm:spPr/>
      <dgm:t>
        <a:bodyPr/>
        <a:lstStyle/>
        <a:p>
          <a:r>
            <a:rPr lang="en-US" b="1" dirty="0"/>
            <a:t>LDAP Attributes</a:t>
          </a:r>
        </a:p>
      </dgm:t>
    </dgm:pt>
    <dgm:pt modelId="{6FC2623A-AD57-4E20-AE81-D0156A441115}" type="parTrans" cxnId="{4468ABE2-EDEF-4010-9906-020FBB396927}">
      <dgm:prSet/>
      <dgm:spPr/>
      <dgm:t>
        <a:bodyPr/>
        <a:lstStyle/>
        <a:p>
          <a:endParaRPr lang="en-US"/>
        </a:p>
      </dgm:t>
    </dgm:pt>
    <dgm:pt modelId="{EFAA09AC-4EEF-4755-A0F6-37C4EB9F14BA}" type="sibTrans" cxnId="{4468ABE2-EDEF-4010-9906-020FBB396927}">
      <dgm:prSet/>
      <dgm:spPr/>
      <dgm:t>
        <a:bodyPr/>
        <a:lstStyle/>
        <a:p>
          <a:endParaRPr lang="en-US"/>
        </a:p>
      </dgm:t>
    </dgm:pt>
    <dgm:pt modelId="{605C8F0E-BBFE-456C-9E2C-3617D248FFE6}">
      <dgm:prSet/>
      <dgm:spPr/>
      <dgm:t>
        <a:bodyPr/>
        <a:lstStyle/>
        <a:p>
          <a:pPr rtl="0"/>
          <a:r>
            <a:rPr lang="en-US" dirty="0"/>
            <a:t>LDAP attributes are properties of entries.</a:t>
          </a:r>
          <a:r>
            <a:rPr lang="en-US" dirty="0">
              <a:latin typeface="Modern Love"/>
            </a:rPr>
            <a:t> </a:t>
          </a:r>
          <a:endParaRPr lang="en-US" dirty="0"/>
        </a:p>
      </dgm:t>
    </dgm:pt>
    <dgm:pt modelId="{BAE0E7DF-3C1E-496D-9A33-87F5CABC1B08}" type="parTrans" cxnId="{EA56C932-4E17-4E08-AF18-53A3F1F333A9}">
      <dgm:prSet/>
      <dgm:spPr/>
      <dgm:t>
        <a:bodyPr/>
        <a:lstStyle/>
        <a:p>
          <a:endParaRPr lang="en-US"/>
        </a:p>
      </dgm:t>
    </dgm:pt>
    <dgm:pt modelId="{DA419BFD-97EC-429C-B01E-34ED1BF7EBED}" type="sibTrans" cxnId="{EA56C932-4E17-4E08-AF18-53A3F1F333A9}">
      <dgm:prSet/>
      <dgm:spPr/>
      <dgm:t>
        <a:bodyPr/>
        <a:lstStyle/>
        <a:p>
          <a:endParaRPr lang="en-US"/>
        </a:p>
      </dgm:t>
    </dgm:pt>
    <dgm:pt modelId="{EC6349B6-D64C-4634-84DB-1607FE0F6778}">
      <dgm:prSet/>
      <dgm:spPr/>
      <dgm:t>
        <a:bodyPr/>
        <a:lstStyle/>
        <a:p>
          <a:r>
            <a:rPr lang="en-US" dirty="0"/>
            <a:t>They contain information about the entry, such as the user's name, the group's members, or the computer's operating system.</a:t>
          </a:r>
        </a:p>
      </dgm:t>
    </dgm:pt>
    <dgm:pt modelId="{A51BE108-B265-4CB6-9CCE-8FAA3A2E4B84}" type="parTrans" cxnId="{5F4F6420-DFAA-41E6-9E89-92DDBC8FB041}">
      <dgm:prSet/>
      <dgm:spPr/>
      <dgm:t>
        <a:bodyPr/>
        <a:lstStyle/>
        <a:p>
          <a:endParaRPr lang="en-US"/>
        </a:p>
      </dgm:t>
    </dgm:pt>
    <dgm:pt modelId="{3B83096D-4E5F-4F19-AB0E-382F9D6F0AAE}" type="sibTrans" cxnId="{5F4F6420-DFAA-41E6-9E89-92DDBC8FB041}">
      <dgm:prSet/>
      <dgm:spPr/>
      <dgm:t>
        <a:bodyPr/>
        <a:lstStyle/>
        <a:p>
          <a:endParaRPr lang="en-US"/>
        </a:p>
      </dgm:t>
    </dgm:pt>
    <dgm:pt modelId="{61078C5F-B0EF-44C8-88BA-EFDE38D56482}">
      <dgm:prSet/>
      <dgm:spPr/>
      <dgm:t>
        <a:bodyPr/>
        <a:lstStyle/>
        <a:p>
          <a:pPr rtl="0"/>
          <a:r>
            <a:rPr lang="en-US" dirty="0"/>
            <a:t>Each attribute has a type and one or more values.</a:t>
          </a:r>
          <a:r>
            <a:rPr lang="en-US" dirty="0">
              <a:latin typeface="Modern Love"/>
            </a:rPr>
            <a:t> </a:t>
          </a:r>
          <a:endParaRPr lang="en-US" dirty="0"/>
        </a:p>
      </dgm:t>
    </dgm:pt>
    <dgm:pt modelId="{4BF51EDC-2AF9-4958-BA20-FEAE882FDEE3}" type="parTrans" cxnId="{9BE30D10-0D68-4061-8A4C-17B31AECDA05}">
      <dgm:prSet/>
      <dgm:spPr/>
      <dgm:t>
        <a:bodyPr/>
        <a:lstStyle/>
        <a:p>
          <a:endParaRPr lang="en-US"/>
        </a:p>
      </dgm:t>
    </dgm:pt>
    <dgm:pt modelId="{8893392E-1A07-48EB-B394-E896019AB515}" type="sibTrans" cxnId="{9BE30D10-0D68-4061-8A4C-17B31AECDA05}">
      <dgm:prSet/>
      <dgm:spPr/>
      <dgm:t>
        <a:bodyPr/>
        <a:lstStyle/>
        <a:p>
          <a:endParaRPr lang="en-US"/>
        </a:p>
      </dgm:t>
    </dgm:pt>
    <dgm:pt modelId="{AF04E042-F401-4A30-BFFC-4C60681BEED5}">
      <dgm:prSet/>
      <dgm:spPr/>
      <dgm:t>
        <a:bodyPr/>
        <a:lstStyle/>
        <a:p>
          <a:r>
            <a:rPr lang="en-US" dirty="0"/>
            <a:t>The type of the attribute specifies the format of the data.</a:t>
          </a:r>
        </a:p>
      </dgm:t>
    </dgm:pt>
    <dgm:pt modelId="{2E65DCD7-D36A-4A91-8E05-7F3B3ABDA025}" type="parTrans" cxnId="{C0D44A5A-2FBB-4D3A-90C4-2DAF57D492F5}">
      <dgm:prSet/>
      <dgm:spPr/>
      <dgm:t>
        <a:bodyPr/>
        <a:lstStyle/>
        <a:p>
          <a:endParaRPr lang="en-US"/>
        </a:p>
      </dgm:t>
    </dgm:pt>
    <dgm:pt modelId="{76FF5B2E-D719-4AEF-9A41-BDD2382F8AC0}" type="sibTrans" cxnId="{C0D44A5A-2FBB-4D3A-90C4-2DAF57D492F5}">
      <dgm:prSet/>
      <dgm:spPr/>
      <dgm:t>
        <a:bodyPr/>
        <a:lstStyle/>
        <a:p>
          <a:endParaRPr lang="en-US"/>
        </a:p>
      </dgm:t>
    </dgm:pt>
    <dgm:pt modelId="{B1CF1E3A-9DBF-40D3-8AEC-4AAB6C536B76}">
      <dgm:prSet/>
      <dgm:spPr/>
      <dgm:t>
        <a:bodyPr/>
        <a:lstStyle/>
        <a:p>
          <a:r>
            <a:rPr lang="en-US" dirty="0"/>
            <a:t>Attributes can be single-valued or multi-valued.  </a:t>
          </a:r>
        </a:p>
      </dgm:t>
    </dgm:pt>
    <dgm:pt modelId="{82E0B496-5779-4D60-B32B-BD9503CD840C}" type="parTrans" cxnId="{CF714945-88AA-41A3-966D-EAE4D88B13FD}">
      <dgm:prSet/>
      <dgm:spPr/>
      <dgm:t>
        <a:bodyPr/>
        <a:lstStyle/>
        <a:p>
          <a:endParaRPr lang="en-US"/>
        </a:p>
      </dgm:t>
    </dgm:pt>
    <dgm:pt modelId="{B962C9FE-0F64-49C2-8081-8AABE46FB8A0}" type="sibTrans" cxnId="{CF714945-88AA-41A3-966D-EAE4D88B13FD}">
      <dgm:prSet/>
      <dgm:spPr/>
      <dgm:t>
        <a:bodyPr/>
        <a:lstStyle/>
        <a:p>
          <a:endParaRPr lang="en-US"/>
        </a:p>
      </dgm:t>
    </dgm:pt>
    <dgm:pt modelId="{BB0F7DB4-A3A9-4791-8C36-274DB8817462}" type="pres">
      <dgm:prSet presAssocID="{7D02CDF0-2EE7-47D9-A7D6-EBA0436A4A9E}" presName="root" presStyleCnt="0">
        <dgm:presLayoutVars>
          <dgm:dir/>
          <dgm:resizeHandles val="exact"/>
        </dgm:presLayoutVars>
      </dgm:prSet>
      <dgm:spPr/>
    </dgm:pt>
    <dgm:pt modelId="{3390D33D-8E0A-4801-815A-EEF8EADCFA25}" type="pres">
      <dgm:prSet presAssocID="{EC0D5736-1C10-4592-93DC-D4FB9A256F6E}" presName="compNode" presStyleCnt="0"/>
      <dgm:spPr/>
    </dgm:pt>
    <dgm:pt modelId="{58218B38-30FC-4F3B-9D71-52BCCA2E530C}" type="pres">
      <dgm:prSet presAssocID="{EC0D5736-1C10-4592-93DC-D4FB9A256F6E}" presName="bgRect" presStyleLbl="bgShp" presStyleIdx="0" presStyleCnt="6"/>
      <dgm:spPr/>
    </dgm:pt>
    <dgm:pt modelId="{181CDE32-1A66-4319-9774-B18063445057}" type="pres">
      <dgm:prSet presAssocID="{EC0D5736-1C10-4592-93DC-D4FB9A256F6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237CB4A-410F-4792-9EF5-C843BFC50218}" type="pres">
      <dgm:prSet presAssocID="{EC0D5736-1C10-4592-93DC-D4FB9A256F6E}" presName="spaceRect" presStyleCnt="0"/>
      <dgm:spPr/>
    </dgm:pt>
    <dgm:pt modelId="{250FF52B-9C70-40C3-AF54-320B20C14F34}" type="pres">
      <dgm:prSet presAssocID="{EC0D5736-1C10-4592-93DC-D4FB9A256F6E}" presName="parTx" presStyleLbl="revTx" presStyleIdx="0" presStyleCnt="6">
        <dgm:presLayoutVars>
          <dgm:chMax val="0"/>
          <dgm:chPref val="0"/>
        </dgm:presLayoutVars>
      </dgm:prSet>
      <dgm:spPr/>
    </dgm:pt>
    <dgm:pt modelId="{419B35BB-97C5-4B09-BC66-DE42149A2B53}" type="pres">
      <dgm:prSet presAssocID="{EFAA09AC-4EEF-4755-A0F6-37C4EB9F14BA}" presName="sibTrans" presStyleCnt="0"/>
      <dgm:spPr/>
    </dgm:pt>
    <dgm:pt modelId="{393EA754-64DC-4EB8-B8A2-4978F6B55ED2}" type="pres">
      <dgm:prSet presAssocID="{605C8F0E-BBFE-456C-9E2C-3617D248FFE6}" presName="compNode" presStyleCnt="0"/>
      <dgm:spPr/>
    </dgm:pt>
    <dgm:pt modelId="{95DDBF0B-89DC-44A5-8EAE-AA3811367D82}" type="pres">
      <dgm:prSet presAssocID="{605C8F0E-BBFE-456C-9E2C-3617D248FFE6}" presName="bgRect" presStyleLbl="bgShp" presStyleIdx="1" presStyleCnt="6"/>
      <dgm:spPr/>
    </dgm:pt>
    <dgm:pt modelId="{C84A3153-ACF2-42B1-A1A2-B72726559541}" type="pres">
      <dgm:prSet presAssocID="{605C8F0E-BBFE-456C-9E2C-3617D248FFE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0750010B-0AAF-4289-B5E0-660A0B20DD40}" type="pres">
      <dgm:prSet presAssocID="{605C8F0E-BBFE-456C-9E2C-3617D248FFE6}" presName="spaceRect" presStyleCnt="0"/>
      <dgm:spPr/>
    </dgm:pt>
    <dgm:pt modelId="{1E2751EF-9774-4589-948B-8041FAE03E52}" type="pres">
      <dgm:prSet presAssocID="{605C8F0E-BBFE-456C-9E2C-3617D248FFE6}" presName="parTx" presStyleLbl="revTx" presStyleIdx="1" presStyleCnt="6">
        <dgm:presLayoutVars>
          <dgm:chMax val="0"/>
          <dgm:chPref val="0"/>
        </dgm:presLayoutVars>
      </dgm:prSet>
      <dgm:spPr/>
    </dgm:pt>
    <dgm:pt modelId="{0A1D8125-EE41-4158-B2AE-AEF1E2F93858}" type="pres">
      <dgm:prSet presAssocID="{DA419BFD-97EC-429C-B01E-34ED1BF7EBED}" presName="sibTrans" presStyleCnt="0"/>
      <dgm:spPr/>
    </dgm:pt>
    <dgm:pt modelId="{6CD7F2CD-C4FC-4598-B47C-6C02354279F1}" type="pres">
      <dgm:prSet presAssocID="{EC6349B6-D64C-4634-84DB-1607FE0F6778}" presName="compNode" presStyleCnt="0"/>
      <dgm:spPr/>
    </dgm:pt>
    <dgm:pt modelId="{73452A7B-E074-4664-9AA9-1031B4DA14D4}" type="pres">
      <dgm:prSet presAssocID="{EC6349B6-D64C-4634-84DB-1607FE0F6778}" presName="bgRect" presStyleLbl="bgShp" presStyleIdx="2" presStyleCnt="6"/>
      <dgm:spPr/>
    </dgm:pt>
    <dgm:pt modelId="{4BCBE5E4-0496-4489-B060-2B954C5D91F1}" type="pres">
      <dgm:prSet presAssocID="{EC6349B6-D64C-4634-84DB-1607FE0F677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3BE70BB-1E63-41E8-9EF5-D3AFF0B542BE}" type="pres">
      <dgm:prSet presAssocID="{EC6349B6-D64C-4634-84DB-1607FE0F6778}" presName="spaceRect" presStyleCnt="0"/>
      <dgm:spPr/>
    </dgm:pt>
    <dgm:pt modelId="{D7AD126F-1627-4F21-8D48-97A43B8CB855}" type="pres">
      <dgm:prSet presAssocID="{EC6349B6-D64C-4634-84DB-1607FE0F6778}" presName="parTx" presStyleLbl="revTx" presStyleIdx="2" presStyleCnt="6">
        <dgm:presLayoutVars>
          <dgm:chMax val="0"/>
          <dgm:chPref val="0"/>
        </dgm:presLayoutVars>
      </dgm:prSet>
      <dgm:spPr/>
    </dgm:pt>
    <dgm:pt modelId="{F509BD36-18ED-42F4-A9CA-15473D0214BE}" type="pres">
      <dgm:prSet presAssocID="{3B83096D-4E5F-4F19-AB0E-382F9D6F0AAE}" presName="sibTrans" presStyleCnt="0"/>
      <dgm:spPr/>
    </dgm:pt>
    <dgm:pt modelId="{E8615E13-F09A-4A73-9D34-18288D9B467C}" type="pres">
      <dgm:prSet presAssocID="{61078C5F-B0EF-44C8-88BA-EFDE38D56482}" presName="compNode" presStyleCnt="0"/>
      <dgm:spPr/>
    </dgm:pt>
    <dgm:pt modelId="{60E08465-4794-4E41-8D61-081E49282140}" type="pres">
      <dgm:prSet presAssocID="{61078C5F-B0EF-44C8-88BA-EFDE38D56482}" presName="bgRect" presStyleLbl="bgShp" presStyleIdx="3" presStyleCnt="6"/>
      <dgm:spPr/>
    </dgm:pt>
    <dgm:pt modelId="{43D2809F-D3A1-4D0E-9FD3-2BAEABD5D77A}" type="pres">
      <dgm:prSet presAssocID="{61078C5F-B0EF-44C8-88BA-EFDE38D5648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F3EF2B20-61AF-4232-8512-6E345B2AEF3F}" type="pres">
      <dgm:prSet presAssocID="{61078C5F-B0EF-44C8-88BA-EFDE38D56482}" presName="spaceRect" presStyleCnt="0"/>
      <dgm:spPr/>
    </dgm:pt>
    <dgm:pt modelId="{1B249D89-4FA3-471D-84B8-097F2119E6E8}" type="pres">
      <dgm:prSet presAssocID="{61078C5F-B0EF-44C8-88BA-EFDE38D56482}" presName="parTx" presStyleLbl="revTx" presStyleIdx="3" presStyleCnt="6">
        <dgm:presLayoutVars>
          <dgm:chMax val="0"/>
          <dgm:chPref val="0"/>
        </dgm:presLayoutVars>
      </dgm:prSet>
      <dgm:spPr/>
    </dgm:pt>
    <dgm:pt modelId="{D97469F8-61A9-4FAB-84D7-A6563B872D66}" type="pres">
      <dgm:prSet presAssocID="{8893392E-1A07-48EB-B394-E896019AB515}" presName="sibTrans" presStyleCnt="0"/>
      <dgm:spPr/>
    </dgm:pt>
    <dgm:pt modelId="{41686088-736B-4B4C-8AAA-6F37301E5109}" type="pres">
      <dgm:prSet presAssocID="{AF04E042-F401-4A30-BFFC-4C60681BEED5}" presName="compNode" presStyleCnt="0"/>
      <dgm:spPr/>
    </dgm:pt>
    <dgm:pt modelId="{9B1477AB-922A-4A9D-A2CE-2377C9A6829B}" type="pres">
      <dgm:prSet presAssocID="{AF04E042-F401-4A30-BFFC-4C60681BEED5}" presName="bgRect" presStyleLbl="bgShp" presStyleIdx="4" presStyleCnt="6"/>
      <dgm:spPr/>
    </dgm:pt>
    <dgm:pt modelId="{DD71381B-96AD-4832-8DFC-36270B6D5137}" type="pres">
      <dgm:prSet presAssocID="{AF04E042-F401-4A30-BFFC-4C60681BEED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oster"/>
        </a:ext>
      </dgm:extLst>
    </dgm:pt>
    <dgm:pt modelId="{AA22CD47-705A-4FE6-84C2-76D4818BCF68}" type="pres">
      <dgm:prSet presAssocID="{AF04E042-F401-4A30-BFFC-4C60681BEED5}" presName="spaceRect" presStyleCnt="0"/>
      <dgm:spPr/>
    </dgm:pt>
    <dgm:pt modelId="{E5917288-2245-4AB0-9CB4-7E98AA47A4A2}" type="pres">
      <dgm:prSet presAssocID="{AF04E042-F401-4A30-BFFC-4C60681BEED5}" presName="parTx" presStyleLbl="revTx" presStyleIdx="4" presStyleCnt="6">
        <dgm:presLayoutVars>
          <dgm:chMax val="0"/>
          <dgm:chPref val="0"/>
        </dgm:presLayoutVars>
      </dgm:prSet>
      <dgm:spPr/>
    </dgm:pt>
    <dgm:pt modelId="{CEF73039-2357-465F-907B-CC4586C06071}" type="pres">
      <dgm:prSet presAssocID="{76FF5B2E-D719-4AEF-9A41-BDD2382F8AC0}" presName="sibTrans" presStyleCnt="0"/>
      <dgm:spPr/>
    </dgm:pt>
    <dgm:pt modelId="{F7E38EBE-5C76-4A29-B1D5-FE84AE937AD5}" type="pres">
      <dgm:prSet presAssocID="{B1CF1E3A-9DBF-40D3-8AEC-4AAB6C536B76}" presName="compNode" presStyleCnt="0"/>
      <dgm:spPr/>
    </dgm:pt>
    <dgm:pt modelId="{F34FB500-4CA8-42DC-9868-AFABBDFCE1C1}" type="pres">
      <dgm:prSet presAssocID="{B1CF1E3A-9DBF-40D3-8AEC-4AAB6C536B76}" presName="bgRect" presStyleLbl="bgShp" presStyleIdx="5" presStyleCnt="6"/>
      <dgm:spPr/>
    </dgm:pt>
    <dgm:pt modelId="{A80B755A-BE2F-446D-B3E7-FE5F676642B8}" type="pres">
      <dgm:prSet presAssocID="{B1CF1E3A-9DBF-40D3-8AEC-4AAB6C536B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ptain"/>
        </a:ext>
      </dgm:extLst>
    </dgm:pt>
    <dgm:pt modelId="{4BDF3CAD-3812-43BD-996A-BCE913383A9D}" type="pres">
      <dgm:prSet presAssocID="{B1CF1E3A-9DBF-40D3-8AEC-4AAB6C536B76}" presName="spaceRect" presStyleCnt="0"/>
      <dgm:spPr/>
    </dgm:pt>
    <dgm:pt modelId="{F25483F2-021E-4EAF-965A-0555C416B0A9}" type="pres">
      <dgm:prSet presAssocID="{B1CF1E3A-9DBF-40D3-8AEC-4AAB6C536B76}" presName="parTx" presStyleLbl="revTx" presStyleIdx="5" presStyleCnt="6">
        <dgm:presLayoutVars>
          <dgm:chMax val="0"/>
          <dgm:chPref val="0"/>
        </dgm:presLayoutVars>
      </dgm:prSet>
      <dgm:spPr/>
    </dgm:pt>
  </dgm:ptLst>
  <dgm:cxnLst>
    <dgm:cxn modelId="{D3403D0B-AA99-45DA-84D9-B171EA803552}" type="presOf" srcId="{7D02CDF0-2EE7-47D9-A7D6-EBA0436A4A9E}" destId="{BB0F7DB4-A3A9-4791-8C36-274DB8817462}" srcOrd="0" destOrd="0" presId="urn:microsoft.com/office/officeart/2018/2/layout/IconVerticalSolidList"/>
    <dgm:cxn modelId="{720B7A0B-D903-4E48-982D-604EAED55437}" type="presOf" srcId="{61078C5F-B0EF-44C8-88BA-EFDE38D56482}" destId="{1B249D89-4FA3-471D-84B8-097F2119E6E8}" srcOrd="0" destOrd="0" presId="urn:microsoft.com/office/officeart/2018/2/layout/IconVerticalSolidList"/>
    <dgm:cxn modelId="{9BE30D10-0D68-4061-8A4C-17B31AECDA05}" srcId="{7D02CDF0-2EE7-47D9-A7D6-EBA0436A4A9E}" destId="{61078C5F-B0EF-44C8-88BA-EFDE38D56482}" srcOrd="3" destOrd="0" parTransId="{4BF51EDC-2AF9-4958-BA20-FEAE882FDEE3}" sibTransId="{8893392E-1A07-48EB-B394-E896019AB515}"/>
    <dgm:cxn modelId="{5F4F6420-DFAA-41E6-9E89-92DDBC8FB041}" srcId="{7D02CDF0-2EE7-47D9-A7D6-EBA0436A4A9E}" destId="{EC6349B6-D64C-4634-84DB-1607FE0F6778}" srcOrd="2" destOrd="0" parTransId="{A51BE108-B265-4CB6-9CCE-8FAA3A2E4B84}" sibTransId="{3B83096D-4E5F-4F19-AB0E-382F9D6F0AAE}"/>
    <dgm:cxn modelId="{EA56C932-4E17-4E08-AF18-53A3F1F333A9}" srcId="{7D02CDF0-2EE7-47D9-A7D6-EBA0436A4A9E}" destId="{605C8F0E-BBFE-456C-9E2C-3617D248FFE6}" srcOrd="1" destOrd="0" parTransId="{BAE0E7DF-3C1E-496D-9A33-87F5CABC1B08}" sibTransId="{DA419BFD-97EC-429C-B01E-34ED1BF7EBED}"/>
    <dgm:cxn modelId="{C4BAAC43-BD06-449D-BD70-FB99D77E1F83}" type="presOf" srcId="{605C8F0E-BBFE-456C-9E2C-3617D248FFE6}" destId="{1E2751EF-9774-4589-948B-8041FAE03E52}" srcOrd="0" destOrd="0" presId="urn:microsoft.com/office/officeart/2018/2/layout/IconVerticalSolidList"/>
    <dgm:cxn modelId="{CF714945-88AA-41A3-966D-EAE4D88B13FD}" srcId="{7D02CDF0-2EE7-47D9-A7D6-EBA0436A4A9E}" destId="{B1CF1E3A-9DBF-40D3-8AEC-4AAB6C536B76}" srcOrd="5" destOrd="0" parTransId="{82E0B496-5779-4D60-B32B-BD9503CD840C}" sibTransId="{B962C9FE-0F64-49C2-8081-8AABE46FB8A0}"/>
    <dgm:cxn modelId="{56007148-51B5-4A4C-A454-D03AEE53B6C3}" type="presOf" srcId="{B1CF1E3A-9DBF-40D3-8AEC-4AAB6C536B76}" destId="{F25483F2-021E-4EAF-965A-0555C416B0A9}" srcOrd="0" destOrd="0" presId="urn:microsoft.com/office/officeart/2018/2/layout/IconVerticalSolidList"/>
    <dgm:cxn modelId="{21E6D16A-7FFA-471C-B7B2-7EC4EC53A18E}" type="presOf" srcId="{AF04E042-F401-4A30-BFFC-4C60681BEED5}" destId="{E5917288-2245-4AB0-9CB4-7E98AA47A4A2}" srcOrd="0" destOrd="0" presId="urn:microsoft.com/office/officeart/2018/2/layout/IconVerticalSolidList"/>
    <dgm:cxn modelId="{C0D44A5A-2FBB-4D3A-90C4-2DAF57D492F5}" srcId="{7D02CDF0-2EE7-47D9-A7D6-EBA0436A4A9E}" destId="{AF04E042-F401-4A30-BFFC-4C60681BEED5}" srcOrd="4" destOrd="0" parTransId="{2E65DCD7-D36A-4A91-8E05-7F3B3ABDA025}" sibTransId="{76FF5B2E-D719-4AEF-9A41-BDD2382F8AC0}"/>
    <dgm:cxn modelId="{1752AD80-B140-43E3-B128-E7D0E41D477E}" type="presOf" srcId="{EC0D5736-1C10-4592-93DC-D4FB9A256F6E}" destId="{250FF52B-9C70-40C3-AF54-320B20C14F34}" srcOrd="0" destOrd="0" presId="urn:microsoft.com/office/officeart/2018/2/layout/IconVerticalSolidList"/>
    <dgm:cxn modelId="{69931CD4-55E5-48B6-8973-7AED1B62D1CB}" type="presOf" srcId="{EC6349B6-D64C-4634-84DB-1607FE0F6778}" destId="{D7AD126F-1627-4F21-8D48-97A43B8CB855}" srcOrd="0" destOrd="0" presId="urn:microsoft.com/office/officeart/2018/2/layout/IconVerticalSolidList"/>
    <dgm:cxn modelId="{4468ABE2-EDEF-4010-9906-020FBB396927}" srcId="{7D02CDF0-2EE7-47D9-A7D6-EBA0436A4A9E}" destId="{EC0D5736-1C10-4592-93DC-D4FB9A256F6E}" srcOrd="0" destOrd="0" parTransId="{6FC2623A-AD57-4E20-AE81-D0156A441115}" sibTransId="{EFAA09AC-4EEF-4755-A0F6-37C4EB9F14BA}"/>
    <dgm:cxn modelId="{1ECD98BF-9B58-4ED3-A346-83AB9E4F4E27}" type="presParOf" srcId="{BB0F7DB4-A3A9-4791-8C36-274DB8817462}" destId="{3390D33D-8E0A-4801-815A-EEF8EADCFA25}" srcOrd="0" destOrd="0" presId="urn:microsoft.com/office/officeart/2018/2/layout/IconVerticalSolidList"/>
    <dgm:cxn modelId="{8CCD89D1-C8EF-480B-9899-FE0965C636CF}" type="presParOf" srcId="{3390D33D-8E0A-4801-815A-EEF8EADCFA25}" destId="{58218B38-30FC-4F3B-9D71-52BCCA2E530C}" srcOrd="0" destOrd="0" presId="urn:microsoft.com/office/officeart/2018/2/layout/IconVerticalSolidList"/>
    <dgm:cxn modelId="{33470070-8A82-49DA-AF11-C5C9C4FD4632}" type="presParOf" srcId="{3390D33D-8E0A-4801-815A-EEF8EADCFA25}" destId="{181CDE32-1A66-4319-9774-B18063445057}" srcOrd="1" destOrd="0" presId="urn:microsoft.com/office/officeart/2018/2/layout/IconVerticalSolidList"/>
    <dgm:cxn modelId="{858D4CE1-77D6-46B6-AEE3-E5FC47BD8410}" type="presParOf" srcId="{3390D33D-8E0A-4801-815A-EEF8EADCFA25}" destId="{D237CB4A-410F-4792-9EF5-C843BFC50218}" srcOrd="2" destOrd="0" presId="urn:microsoft.com/office/officeart/2018/2/layout/IconVerticalSolidList"/>
    <dgm:cxn modelId="{B183F42D-DA9F-47A1-B2BE-6A05E960BEED}" type="presParOf" srcId="{3390D33D-8E0A-4801-815A-EEF8EADCFA25}" destId="{250FF52B-9C70-40C3-AF54-320B20C14F34}" srcOrd="3" destOrd="0" presId="urn:microsoft.com/office/officeart/2018/2/layout/IconVerticalSolidList"/>
    <dgm:cxn modelId="{F541154C-DCBA-401A-94B3-67471E493A45}" type="presParOf" srcId="{BB0F7DB4-A3A9-4791-8C36-274DB8817462}" destId="{419B35BB-97C5-4B09-BC66-DE42149A2B53}" srcOrd="1" destOrd="0" presId="urn:microsoft.com/office/officeart/2018/2/layout/IconVerticalSolidList"/>
    <dgm:cxn modelId="{75100C4E-C46A-4180-947F-6C39FB36A4C3}" type="presParOf" srcId="{BB0F7DB4-A3A9-4791-8C36-274DB8817462}" destId="{393EA754-64DC-4EB8-B8A2-4978F6B55ED2}" srcOrd="2" destOrd="0" presId="urn:microsoft.com/office/officeart/2018/2/layout/IconVerticalSolidList"/>
    <dgm:cxn modelId="{A7014203-2879-4469-83C8-9734CB942E59}" type="presParOf" srcId="{393EA754-64DC-4EB8-B8A2-4978F6B55ED2}" destId="{95DDBF0B-89DC-44A5-8EAE-AA3811367D82}" srcOrd="0" destOrd="0" presId="urn:microsoft.com/office/officeart/2018/2/layout/IconVerticalSolidList"/>
    <dgm:cxn modelId="{FE0C840B-C3D4-46E5-BEB7-E61DAE5DDCE0}" type="presParOf" srcId="{393EA754-64DC-4EB8-B8A2-4978F6B55ED2}" destId="{C84A3153-ACF2-42B1-A1A2-B72726559541}" srcOrd="1" destOrd="0" presId="urn:microsoft.com/office/officeart/2018/2/layout/IconVerticalSolidList"/>
    <dgm:cxn modelId="{78D97A65-E450-4DE3-8A80-976044A6F26B}" type="presParOf" srcId="{393EA754-64DC-4EB8-B8A2-4978F6B55ED2}" destId="{0750010B-0AAF-4289-B5E0-660A0B20DD40}" srcOrd="2" destOrd="0" presId="urn:microsoft.com/office/officeart/2018/2/layout/IconVerticalSolidList"/>
    <dgm:cxn modelId="{C0CB47F4-9FE7-4007-8682-4CFE327462C0}" type="presParOf" srcId="{393EA754-64DC-4EB8-B8A2-4978F6B55ED2}" destId="{1E2751EF-9774-4589-948B-8041FAE03E52}" srcOrd="3" destOrd="0" presId="urn:microsoft.com/office/officeart/2018/2/layout/IconVerticalSolidList"/>
    <dgm:cxn modelId="{BA494E05-CFB8-4F76-8461-1081D4E464B1}" type="presParOf" srcId="{BB0F7DB4-A3A9-4791-8C36-274DB8817462}" destId="{0A1D8125-EE41-4158-B2AE-AEF1E2F93858}" srcOrd="3" destOrd="0" presId="urn:microsoft.com/office/officeart/2018/2/layout/IconVerticalSolidList"/>
    <dgm:cxn modelId="{54D4C5E4-DF03-45EA-A088-7EE02C02829A}" type="presParOf" srcId="{BB0F7DB4-A3A9-4791-8C36-274DB8817462}" destId="{6CD7F2CD-C4FC-4598-B47C-6C02354279F1}" srcOrd="4" destOrd="0" presId="urn:microsoft.com/office/officeart/2018/2/layout/IconVerticalSolidList"/>
    <dgm:cxn modelId="{6C4363EB-7E94-44B5-8E76-D560D8BC6160}" type="presParOf" srcId="{6CD7F2CD-C4FC-4598-B47C-6C02354279F1}" destId="{73452A7B-E074-4664-9AA9-1031B4DA14D4}" srcOrd="0" destOrd="0" presId="urn:microsoft.com/office/officeart/2018/2/layout/IconVerticalSolidList"/>
    <dgm:cxn modelId="{7ECAB5E8-BCA0-4746-827D-C97EE7CF392F}" type="presParOf" srcId="{6CD7F2CD-C4FC-4598-B47C-6C02354279F1}" destId="{4BCBE5E4-0496-4489-B060-2B954C5D91F1}" srcOrd="1" destOrd="0" presId="urn:microsoft.com/office/officeart/2018/2/layout/IconVerticalSolidList"/>
    <dgm:cxn modelId="{071F61AB-25A1-42FA-A26C-75D33934B04F}" type="presParOf" srcId="{6CD7F2CD-C4FC-4598-B47C-6C02354279F1}" destId="{83BE70BB-1E63-41E8-9EF5-D3AFF0B542BE}" srcOrd="2" destOrd="0" presId="urn:microsoft.com/office/officeart/2018/2/layout/IconVerticalSolidList"/>
    <dgm:cxn modelId="{25D5532B-1D30-4E6E-AA2F-CF2C9D152FD9}" type="presParOf" srcId="{6CD7F2CD-C4FC-4598-B47C-6C02354279F1}" destId="{D7AD126F-1627-4F21-8D48-97A43B8CB855}" srcOrd="3" destOrd="0" presId="urn:microsoft.com/office/officeart/2018/2/layout/IconVerticalSolidList"/>
    <dgm:cxn modelId="{A692EF4D-52DB-4932-A588-684BC8A96D26}" type="presParOf" srcId="{BB0F7DB4-A3A9-4791-8C36-274DB8817462}" destId="{F509BD36-18ED-42F4-A9CA-15473D0214BE}" srcOrd="5" destOrd="0" presId="urn:microsoft.com/office/officeart/2018/2/layout/IconVerticalSolidList"/>
    <dgm:cxn modelId="{85943986-42FF-431F-AC0E-A43F0F9ACD8A}" type="presParOf" srcId="{BB0F7DB4-A3A9-4791-8C36-274DB8817462}" destId="{E8615E13-F09A-4A73-9D34-18288D9B467C}" srcOrd="6" destOrd="0" presId="urn:microsoft.com/office/officeart/2018/2/layout/IconVerticalSolidList"/>
    <dgm:cxn modelId="{15E21644-8851-4570-9774-49624C7D1A6E}" type="presParOf" srcId="{E8615E13-F09A-4A73-9D34-18288D9B467C}" destId="{60E08465-4794-4E41-8D61-081E49282140}" srcOrd="0" destOrd="0" presId="urn:microsoft.com/office/officeart/2018/2/layout/IconVerticalSolidList"/>
    <dgm:cxn modelId="{C1F46043-23FB-4F5E-ADF1-AD797074E964}" type="presParOf" srcId="{E8615E13-F09A-4A73-9D34-18288D9B467C}" destId="{43D2809F-D3A1-4D0E-9FD3-2BAEABD5D77A}" srcOrd="1" destOrd="0" presId="urn:microsoft.com/office/officeart/2018/2/layout/IconVerticalSolidList"/>
    <dgm:cxn modelId="{D7F493CD-F3B9-423C-BB35-36EA90756032}" type="presParOf" srcId="{E8615E13-F09A-4A73-9D34-18288D9B467C}" destId="{F3EF2B20-61AF-4232-8512-6E345B2AEF3F}" srcOrd="2" destOrd="0" presId="urn:microsoft.com/office/officeart/2018/2/layout/IconVerticalSolidList"/>
    <dgm:cxn modelId="{1A7D0F85-13E8-4560-A33A-8D57385FFC05}" type="presParOf" srcId="{E8615E13-F09A-4A73-9D34-18288D9B467C}" destId="{1B249D89-4FA3-471D-84B8-097F2119E6E8}" srcOrd="3" destOrd="0" presId="urn:microsoft.com/office/officeart/2018/2/layout/IconVerticalSolidList"/>
    <dgm:cxn modelId="{C31B48D1-C7A7-46E7-966D-BDB4B3D13B0E}" type="presParOf" srcId="{BB0F7DB4-A3A9-4791-8C36-274DB8817462}" destId="{D97469F8-61A9-4FAB-84D7-A6563B872D66}" srcOrd="7" destOrd="0" presId="urn:microsoft.com/office/officeart/2018/2/layout/IconVerticalSolidList"/>
    <dgm:cxn modelId="{92BB3477-B288-4F1E-B3BE-A5644553975B}" type="presParOf" srcId="{BB0F7DB4-A3A9-4791-8C36-274DB8817462}" destId="{41686088-736B-4B4C-8AAA-6F37301E5109}" srcOrd="8" destOrd="0" presId="urn:microsoft.com/office/officeart/2018/2/layout/IconVerticalSolidList"/>
    <dgm:cxn modelId="{85481354-CCE7-4E5E-9795-D45D7596BD46}" type="presParOf" srcId="{41686088-736B-4B4C-8AAA-6F37301E5109}" destId="{9B1477AB-922A-4A9D-A2CE-2377C9A6829B}" srcOrd="0" destOrd="0" presId="urn:microsoft.com/office/officeart/2018/2/layout/IconVerticalSolidList"/>
    <dgm:cxn modelId="{94839791-CBB0-4E9F-A36E-3623EF01B5DB}" type="presParOf" srcId="{41686088-736B-4B4C-8AAA-6F37301E5109}" destId="{DD71381B-96AD-4832-8DFC-36270B6D5137}" srcOrd="1" destOrd="0" presId="urn:microsoft.com/office/officeart/2018/2/layout/IconVerticalSolidList"/>
    <dgm:cxn modelId="{43FA8ABE-AC84-4796-B4D5-FB87CBB3140A}" type="presParOf" srcId="{41686088-736B-4B4C-8AAA-6F37301E5109}" destId="{AA22CD47-705A-4FE6-84C2-76D4818BCF68}" srcOrd="2" destOrd="0" presId="urn:microsoft.com/office/officeart/2018/2/layout/IconVerticalSolidList"/>
    <dgm:cxn modelId="{52556775-63A2-4C9D-A688-F9A022F767A2}" type="presParOf" srcId="{41686088-736B-4B4C-8AAA-6F37301E5109}" destId="{E5917288-2245-4AB0-9CB4-7E98AA47A4A2}" srcOrd="3" destOrd="0" presId="urn:microsoft.com/office/officeart/2018/2/layout/IconVerticalSolidList"/>
    <dgm:cxn modelId="{135FD058-1023-48CF-A7F0-07361BAFA4B6}" type="presParOf" srcId="{BB0F7DB4-A3A9-4791-8C36-274DB8817462}" destId="{CEF73039-2357-465F-907B-CC4586C06071}" srcOrd="9" destOrd="0" presId="urn:microsoft.com/office/officeart/2018/2/layout/IconVerticalSolidList"/>
    <dgm:cxn modelId="{69652529-6A15-4C0E-95F6-4D4245FF531A}" type="presParOf" srcId="{BB0F7DB4-A3A9-4791-8C36-274DB8817462}" destId="{F7E38EBE-5C76-4A29-B1D5-FE84AE937AD5}" srcOrd="10" destOrd="0" presId="urn:microsoft.com/office/officeart/2018/2/layout/IconVerticalSolidList"/>
    <dgm:cxn modelId="{3E0E35F9-66B0-40A2-AC9A-2682292C44E0}" type="presParOf" srcId="{F7E38EBE-5C76-4A29-B1D5-FE84AE937AD5}" destId="{F34FB500-4CA8-42DC-9868-AFABBDFCE1C1}" srcOrd="0" destOrd="0" presId="urn:microsoft.com/office/officeart/2018/2/layout/IconVerticalSolidList"/>
    <dgm:cxn modelId="{F60D2607-8EEE-4266-B303-483C112BE445}" type="presParOf" srcId="{F7E38EBE-5C76-4A29-B1D5-FE84AE937AD5}" destId="{A80B755A-BE2F-446D-B3E7-FE5F676642B8}" srcOrd="1" destOrd="0" presId="urn:microsoft.com/office/officeart/2018/2/layout/IconVerticalSolidList"/>
    <dgm:cxn modelId="{740E6B80-28D4-4667-B249-23606069FE97}" type="presParOf" srcId="{F7E38EBE-5C76-4A29-B1D5-FE84AE937AD5}" destId="{4BDF3CAD-3812-43BD-996A-BCE913383A9D}" srcOrd="2" destOrd="0" presId="urn:microsoft.com/office/officeart/2018/2/layout/IconVerticalSolidList"/>
    <dgm:cxn modelId="{DFB8D783-6AF1-489C-9BFE-4AE21DB9FB78}" type="presParOf" srcId="{F7E38EBE-5C76-4A29-B1D5-FE84AE937AD5}" destId="{F25483F2-021E-4EAF-965A-0555C416B0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BA73F2-BC20-429A-B349-91D40F88D766}"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D0739A8-FD58-4AAA-8988-018246FEB4A9}">
      <dgm:prSet/>
      <dgm:spPr/>
      <dgm:t>
        <a:bodyPr/>
        <a:lstStyle/>
        <a:p>
          <a:pPr>
            <a:lnSpc>
              <a:spcPct val="100000"/>
            </a:lnSpc>
          </a:pPr>
          <a:r>
            <a:rPr lang="en-US"/>
            <a:t>The Naming Model is a fundamental part of LDAP. It defines how entries in an LDAP directory are named and identified.</a:t>
          </a:r>
        </a:p>
      </dgm:t>
    </dgm:pt>
    <dgm:pt modelId="{F433CE75-B31C-49EB-A11B-FD51A1B336EC}" type="parTrans" cxnId="{7671BD9E-991A-4D28-9A5C-9620FC114A22}">
      <dgm:prSet/>
      <dgm:spPr/>
      <dgm:t>
        <a:bodyPr/>
        <a:lstStyle/>
        <a:p>
          <a:endParaRPr lang="en-US"/>
        </a:p>
      </dgm:t>
    </dgm:pt>
    <dgm:pt modelId="{62ECA581-41D7-4911-A441-BB3D6549347B}" type="sibTrans" cxnId="{7671BD9E-991A-4D28-9A5C-9620FC114A22}">
      <dgm:prSet/>
      <dgm:spPr/>
      <dgm:t>
        <a:bodyPr/>
        <a:lstStyle/>
        <a:p>
          <a:endParaRPr lang="en-US"/>
        </a:p>
      </dgm:t>
    </dgm:pt>
    <dgm:pt modelId="{9BDC1776-F61E-4AFC-9204-1277D739A903}">
      <dgm:prSet/>
      <dgm:spPr/>
      <dgm:t>
        <a:bodyPr/>
        <a:lstStyle/>
        <a:p>
          <a:pPr>
            <a:lnSpc>
              <a:spcPct val="100000"/>
            </a:lnSpc>
          </a:pPr>
          <a:r>
            <a:rPr lang="en-US"/>
            <a:t>A structured naming system is crucial for efficient and precise location of directory entries.</a:t>
          </a:r>
        </a:p>
      </dgm:t>
    </dgm:pt>
    <dgm:pt modelId="{DB44C6F1-AB53-428A-A0B1-8C0C22B3365A}" type="parTrans" cxnId="{26B8FAE8-7D0D-43E6-B246-922A6A1316F6}">
      <dgm:prSet/>
      <dgm:spPr/>
      <dgm:t>
        <a:bodyPr/>
        <a:lstStyle/>
        <a:p>
          <a:endParaRPr lang="en-US"/>
        </a:p>
      </dgm:t>
    </dgm:pt>
    <dgm:pt modelId="{C39920D3-AEF6-429F-AA82-C7AEFED86EC6}" type="sibTrans" cxnId="{26B8FAE8-7D0D-43E6-B246-922A6A1316F6}">
      <dgm:prSet/>
      <dgm:spPr/>
      <dgm:t>
        <a:bodyPr/>
        <a:lstStyle/>
        <a:p>
          <a:endParaRPr lang="en-US"/>
        </a:p>
      </dgm:t>
    </dgm:pt>
    <dgm:pt modelId="{4A78B373-32A8-4AE7-9AC6-F9FB73FFB150}">
      <dgm:prSet/>
      <dgm:spPr/>
      <dgm:t>
        <a:bodyPr/>
        <a:lstStyle/>
        <a:p>
          <a:pPr>
            <a:lnSpc>
              <a:spcPct val="100000"/>
            </a:lnSpc>
          </a:pPr>
          <a:r>
            <a:rPr lang="en-US"/>
            <a:t>It ensures that each entry has a unique and hierarchical name.</a:t>
          </a:r>
        </a:p>
      </dgm:t>
    </dgm:pt>
    <dgm:pt modelId="{AA95A65A-F5FA-42B3-905F-5C34F1E52E75}" type="parTrans" cxnId="{FA23F0CB-2FD0-414F-A626-2CE876CE399D}">
      <dgm:prSet/>
      <dgm:spPr/>
      <dgm:t>
        <a:bodyPr/>
        <a:lstStyle/>
        <a:p>
          <a:endParaRPr lang="en-US"/>
        </a:p>
      </dgm:t>
    </dgm:pt>
    <dgm:pt modelId="{EA9E5CDF-3070-42B7-9A43-26C8DC28E866}" type="sibTrans" cxnId="{FA23F0CB-2FD0-414F-A626-2CE876CE399D}">
      <dgm:prSet/>
      <dgm:spPr/>
      <dgm:t>
        <a:bodyPr/>
        <a:lstStyle/>
        <a:p>
          <a:endParaRPr lang="en-US"/>
        </a:p>
      </dgm:t>
    </dgm:pt>
    <dgm:pt modelId="{96DC3C46-EDC1-4F72-80D5-03172393F82E}">
      <dgm:prSet/>
      <dgm:spPr/>
      <dgm:t>
        <a:bodyPr/>
        <a:lstStyle/>
        <a:p>
          <a:pPr>
            <a:lnSpc>
              <a:spcPct val="100000"/>
            </a:lnSpc>
          </a:pPr>
          <a:r>
            <a:rPr lang="en-US"/>
            <a:t>This standardized approach simplifies navigation and reduces access time.</a:t>
          </a:r>
        </a:p>
      </dgm:t>
    </dgm:pt>
    <dgm:pt modelId="{D9B30CD1-4279-4186-ADEF-219243DB5DEE}" type="parTrans" cxnId="{EA3BA0FA-8692-4E29-8C00-F62D9CB6681C}">
      <dgm:prSet/>
      <dgm:spPr/>
      <dgm:t>
        <a:bodyPr/>
        <a:lstStyle/>
        <a:p>
          <a:endParaRPr lang="en-US"/>
        </a:p>
      </dgm:t>
    </dgm:pt>
    <dgm:pt modelId="{069D6D59-41A7-4C63-9509-613421716BC8}" type="sibTrans" cxnId="{EA3BA0FA-8692-4E29-8C00-F62D9CB6681C}">
      <dgm:prSet/>
      <dgm:spPr/>
      <dgm:t>
        <a:bodyPr/>
        <a:lstStyle/>
        <a:p>
          <a:endParaRPr lang="en-US"/>
        </a:p>
      </dgm:t>
    </dgm:pt>
    <dgm:pt modelId="{E60175C2-3F3C-4C83-94FC-49B75B414FC8}">
      <dgm:prSet/>
      <dgm:spPr/>
      <dgm:t>
        <a:bodyPr/>
        <a:lstStyle/>
        <a:p>
          <a:pPr>
            <a:lnSpc>
              <a:spcPct val="100000"/>
            </a:lnSpc>
          </a:pPr>
          <a:r>
            <a:rPr lang="en-US"/>
            <a:t>Without it, finding and accessing directory entries would be time-consuming and error-prone.</a:t>
          </a:r>
        </a:p>
      </dgm:t>
    </dgm:pt>
    <dgm:pt modelId="{937B6C52-3BD4-40DC-8698-30E32C23417B}" type="parTrans" cxnId="{EC5517DD-D687-4F3A-B82A-F6F4328EBB5F}">
      <dgm:prSet/>
      <dgm:spPr/>
      <dgm:t>
        <a:bodyPr/>
        <a:lstStyle/>
        <a:p>
          <a:endParaRPr lang="en-US"/>
        </a:p>
      </dgm:t>
    </dgm:pt>
    <dgm:pt modelId="{86E21F70-0EF7-48B1-9646-AA023BBCA50E}" type="sibTrans" cxnId="{EC5517DD-D687-4F3A-B82A-F6F4328EBB5F}">
      <dgm:prSet/>
      <dgm:spPr/>
      <dgm:t>
        <a:bodyPr/>
        <a:lstStyle/>
        <a:p>
          <a:endParaRPr lang="en-US"/>
        </a:p>
      </dgm:t>
    </dgm:pt>
    <dgm:pt modelId="{FC556B51-174B-4AC4-BB6D-E03684F2FC56}" type="pres">
      <dgm:prSet presAssocID="{80BA73F2-BC20-429A-B349-91D40F88D766}" presName="root" presStyleCnt="0">
        <dgm:presLayoutVars>
          <dgm:dir/>
          <dgm:resizeHandles val="exact"/>
        </dgm:presLayoutVars>
      </dgm:prSet>
      <dgm:spPr/>
    </dgm:pt>
    <dgm:pt modelId="{5CE8E538-F948-4FCA-AAC4-D47487C97F93}" type="pres">
      <dgm:prSet presAssocID="{6D0739A8-FD58-4AAA-8988-018246FEB4A9}" presName="compNode" presStyleCnt="0"/>
      <dgm:spPr/>
    </dgm:pt>
    <dgm:pt modelId="{9DE0C60C-6D77-4F70-9C48-4070AE212BA6}" type="pres">
      <dgm:prSet presAssocID="{6D0739A8-FD58-4AAA-8988-018246FEB4A9}" presName="bgRect" presStyleLbl="bgShp" presStyleIdx="0" presStyleCnt="5"/>
      <dgm:spPr/>
    </dgm:pt>
    <dgm:pt modelId="{CC547E73-26C5-40CC-B7EC-5879E460DD4B}" type="pres">
      <dgm:prSet presAssocID="{6D0739A8-FD58-4AAA-8988-018246FEB4A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D397CBB-9543-45C2-9DFE-851EF15861AF}" type="pres">
      <dgm:prSet presAssocID="{6D0739A8-FD58-4AAA-8988-018246FEB4A9}" presName="spaceRect" presStyleCnt="0"/>
      <dgm:spPr/>
    </dgm:pt>
    <dgm:pt modelId="{ABF15F40-E6BE-4641-806D-D9B23521887E}" type="pres">
      <dgm:prSet presAssocID="{6D0739A8-FD58-4AAA-8988-018246FEB4A9}" presName="parTx" presStyleLbl="revTx" presStyleIdx="0" presStyleCnt="5">
        <dgm:presLayoutVars>
          <dgm:chMax val="0"/>
          <dgm:chPref val="0"/>
        </dgm:presLayoutVars>
      </dgm:prSet>
      <dgm:spPr/>
    </dgm:pt>
    <dgm:pt modelId="{FA89855C-4FB3-411D-A3F2-0D7F4EA59836}" type="pres">
      <dgm:prSet presAssocID="{62ECA581-41D7-4911-A441-BB3D6549347B}" presName="sibTrans" presStyleCnt="0"/>
      <dgm:spPr/>
    </dgm:pt>
    <dgm:pt modelId="{3CE20AA9-1093-4D29-BDF5-BA437F5CC459}" type="pres">
      <dgm:prSet presAssocID="{9BDC1776-F61E-4AFC-9204-1277D739A903}" presName="compNode" presStyleCnt="0"/>
      <dgm:spPr/>
    </dgm:pt>
    <dgm:pt modelId="{02131FF3-2DFF-4AC8-AC7B-27234CD2DCB6}" type="pres">
      <dgm:prSet presAssocID="{9BDC1776-F61E-4AFC-9204-1277D739A903}" presName="bgRect" presStyleLbl="bgShp" presStyleIdx="1" presStyleCnt="5"/>
      <dgm:spPr/>
    </dgm:pt>
    <dgm:pt modelId="{CDBD0593-27B2-43B9-A03B-15ADBE6E6691}" type="pres">
      <dgm:prSet presAssocID="{9BDC1776-F61E-4AFC-9204-1277D739A9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668098E-F523-40CF-944C-634339F9D8D9}" type="pres">
      <dgm:prSet presAssocID="{9BDC1776-F61E-4AFC-9204-1277D739A903}" presName="spaceRect" presStyleCnt="0"/>
      <dgm:spPr/>
    </dgm:pt>
    <dgm:pt modelId="{F7619390-D585-451B-9B77-AEA6BAFE2EE1}" type="pres">
      <dgm:prSet presAssocID="{9BDC1776-F61E-4AFC-9204-1277D739A903}" presName="parTx" presStyleLbl="revTx" presStyleIdx="1" presStyleCnt="5">
        <dgm:presLayoutVars>
          <dgm:chMax val="0"/>
          <dgm:chPref val="0"/>
        </dgm:presLayoutVars>
      </dgm:prSet>
      <dgm:spPr/>
    </dgm:pt>
    <dgm:pt modelId="{E102CD71-A6A6-4608-AF2F-0F2E2345D1F7}" type="pres">
      <dgm:prSet presAssocID="{C39920D3-AEF6-429F-AA82-C7AEFED86EC6}" presName="sibTrans" presStyleCnt="0"/>
      <dgm:spPr/>
    </dgm:pt>
    <dgm:pt modelId="{4A81B1C5-C3E3-4C1D-80BF-7E4AED6EB4D2}" type="pres">
      <dgm:prSet presAssocID="{4A78B373-32A8-4AE7-9AC6-F9FB73FFB150}" presName="compNode" presStyleCnt="0"/>
      <dgm:spPr/>
    </dgm:pt>
    <dgm:pt modelId="{2683520F-AB50-4B5C-A5B2-EB74EA4DA36E}" type="pres">
      <dgm:prSet presAssocID="{4A78B373-32A8-4AE7-9AC6-F9FB73FFB150}" presName="bgRect" presStyleLbl="bgShp" presStyleIdx="2" presStyleCnt="5"/>
      <dgm:spPr/>
    </dgm:pt>
    <dgm:pt modelId="{14CF68CB-AB56-4ABD-9169-43236FEED7E1}" type="pres">
      <dgm:prSet presAssocID="{4A78B373-32A8-4AE7-9AC6-F9FB73FFB15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of People"/>
        </a:ext>
      </dgm:extLst>
    </dgm:pt>
    <dgm:pt modelId="{DF37993C-A757-4597-AE91-35F413ABA6F3}" type="pres">
      <dgm:prSet presAssocID="{4A78B373-32A8-4AE7-9AC6-F9FB73FFB150}" presName="spaceRect" presStyleCnt="0"/>
      <dgm:spPr/>
    </dgm:pt>
    <dgm:pt modelId="{59AFF48D-F2D2-47AF-99A5-55D80915A119}" type="pres">
      <dgm:prSet presAssocID="{4A78B373-32A8-4AE7-9AC6-F9FB73FFB150}" presName="parTx" presStyleLbl="revTx" presStyleIdx="2" presStyleCnt="5">
        <dgm:presLayoutVars>
          <dgm:chMax val="0"/>
          <dgm:chPref val="0"/>
        </dgm:presLayoutVars>
      </dgm:prSet>
      <dgm:spPr/>
    </dgm:pt>
    <dgm:pt modelId="{B14EAEDB-3D18-4592-99DE-C52B8A0BAB77}" type="pres">
      <dgm:prSet presAssocID="{EA9E5CDF-3070-42B7-9A43-26C8DC28E866}" presName="sibTrans" presStyleCnt="0"/>
      <dgm:spPr/>
    </dgm:pt>
    <dgm:pt modelId="{16316C24-E447-4B88-B749-ADFD46AE0089}" type="pres">
      <dgm:prSet presAssocID="{96DC3C46-EDC1-4F72-80D5-03172393F82E}" presName="compNode" presStyleCnt="0"/>
      <dgm:spPr/>
    </dgm:pt>
    <dgm:pt modelId="{00F20174-530E-4BEA-A56F-ACD9A4ECAFB4}" type="pres">
      <dgm:prSet presAssocID="{96DC3C46-EDC1-4F72-80D5-03172393F82E}" presName="bgRect" presStyleLbl="bgShp" presStyleIdx="3" presStyleCnt="5"/>
      <dgm:spPr/>
    </dgm:pt>
    <dgm:pt modelId="{C221470C-64F1-439C-BB15-65FDF0583253}" type="pres">
      <dgm:prSet presAssocID="{96DC3C46-EDC1-4F72-80D5-03172393F82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with pin"/>
        </a:ext>
      </dgm:extLst>
    </dgm:pt>
    <dgm:pt modelId="{C54FEADC-9150-4683-A29F-E890212D8858}" type="pres">
      <dgm:prSet presAssocID="{96DC3C46-EDC1-4F72-80D5-03172393F82E}" presName="spaceRect" presStyleCnt="0"/>
      <dgm:spPr/>
    </dgm:pt>
    <dgm:pt modelId="{698B6C3A-25A4-4D8C-AFAC-49FFB355D7E4}" type="pres">
      <dgm:prSet presAssocID="{96DC3C46-EDC1-4F72-80D5-03172393F82E}" presName="parTx" presStyleLbl="revTx" presStyleIdx="3" presStyleCnt="5">
        <dgm:presLayoutVars>
          <dgm:chMax val="0"/>
          <dgm:chPref val="0"/>
        </dgm:presLayoutVars>
      </dgm:prSet>
      <dgm:spPr/>
    </dgm:pt>
    <dgm:pt modelId="{D0F6FE6E-9081-4050-B6F9-DF644B0DFDD1}" type="pres">
      <dgm:prSet presAssocID="{069D6D59-41A7-4C63-9509-613421716BC8}" presName="sibTrans" presStyleCnt="0"/>
      <dgm:spPr/>
    </dgm:pt>
    <dgm:pt modelId="{8E579837-519B-4226-98AB-B3F42A9C6461}" type="pres">
      <dgm:prSet presAssocID="{E60175C2-3F3C-4C83-94FC-49B75B414FC8}" presName="compNode" presStyleCnt="0"/>
      <dgm:spPr/>
    </dgm:pt>
    <dgm:pt modelId="{89EDA652-10AA-4A05-8E28-89B06E0590EC}" type="pres">
      <dgm:prSet presAssocID="{E60175C2-3F3C-4C83-94FC-49B75B414FC8}" presName="bgRect" presStyleLbl="bgShp" presStyleIdx="4" presStyleCnt="5"/>
      <dgm:spPr/>
    </dgm:pt>
    <dgm:pt modelId="{4B3D7330-E05B-4B4E-AE8B-01130D0F69F5}" type="pres">
      <dgm:prSet presAssocID="{E60175C2-3F3C-4C83-94FC-49B75B414FC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BBD17F8F-79E3-4852-B58C-5D09C97F912D}" type="pres">
      <dgm:prSet presAssocID="{E60175C2-3F3C-4C83-94FC-49B75B414FC8}" presName="spaceRect" presStyleCnt="0"/>
      <dgm:spPr/>
    </dgm:pt>
    <dgm:pt modelId="{01B4E3CA-D73D-48EE-912A-C9ACBB3220A5}" type="pres">
      <dgm:prSet presAssocID="{E60175C2-3F3C-4C83-94FC-49B75B414FC8}" presName="parTx" presStyleLbl="revTx" presStyleIdx="4" presStyleCnt="5">
        <dgm:presLayoutVars>
          <dgm:chMax val="0"/>
          <dgm:chPref val="0"/>
        </dgm:presLayoutVars>
      </dgm:prSet>
      <dgm:spPr/>
    </dgm:pt>
  </dgm:ptLst>
  <dgm:cxnLst>
    <dgm:cxn modelId="{373EC36E-D238-4B1E-A2AD-C138440BE177}" type="presOf" srcId="{80BA73F2-BC20-429A-B349-91D40F88D766}" destId="{FC556B51-174B-4AC4-BB6D-E03684F2FC56}" srcOrd="0" destOrd="0" presId="urn:microsoft.com/office/officeart/2018/2/layout/IconVerticalSolidList"/>
    <dgm:cxn modelId="{C0393152-BBB2-487A-9FDB-17F5D1CECC62}" type="presOf" srcId="{96DC3C46-EDC1-4F72-80D5-03172393F82E}" destId="{698B6C3A-25A4-4D8C-AFAC-49FFB355D7E4}" srcOrd="0" destOrd="0" presId="urn:microsoft.com/office/officeart/2018/2/layout/IconVerticalSolidList"/>
    <dgm:cxn modelId="{7671BD9E-991A-4D28-9A5C-9620FC114A22}" srcId="{80BA73F2-BC20-429A-B349-91D40F88D766}" destId="{6D0739A8-FD58-4AAA-8988-018246FEB4A9}" srcOrd="0" destOrd="0" parTransId="{F433CE75-B31C-49EB-A11B-FD51A1B336EC}" sibTransId="{62ECA581-41D7-4911-A441-BB3D6549347B}"/>
    <dgm:cxn modelId="{9138A2A5-885A-48B3-A943-7978CA3E5CA3}" type="presOf" srcId="{4A78B373-32A8-4AE7-9AC6-F9FB73FFB150}" destId="{59AFF48D-F2D2-47AF-99A5-55D80915A119}" srcOrd="0" destOrd="0" presId="urn:microsoft.com/office/officeart/2018/2/layout/IconVerticalSolidList"/>
    <dgm:cxn modelId="{C92ABABD-C9F2-4BB7-A95F-E7CDAFD82C78}" type="presOf" srcId="{6D0739A8-FD58-4AAA-8988-018246FEB4A9}" destId="{ABF15F40-E6BE-4641-806D-D9B23521887E}" srcOrd="0" destOrd="0" presId="urn:microsoft.com/office/officeart/2018/2/layout/IconVerticalSolidList"/>
    <dgm:cxn modelId="{FA23F0CB-2FD0-414F-A626-2CE876CE399D}" srcId="{80BA73F2-BC20-429A-B349-91D40F88D766}" destId="{4A78B373-32A8-4AE7-9AC6-F9FB73FFB150}" srcOrd="2" destOrd="0" parTransId="{AA95A65A-F5FA-42B3-905F-5C34F1E52E75}" sibTransId="{EA9E5CDF-3070-42B7-9A43-26C8DC28E866}"/>
    <dgm:cxn modelId="{EC5517DD-D687-4F3A-B82A-F6F4328EBB5F}" srcId="{80BA73F2-BC20-429A-B349-91D40F88D766}" destId="{E60175C2-3F3C-4C83-94FC-49B75B414FC8}" srcOrd="4" destOrd="0" parTransId="{937B6C52-3BD4-40DC-8698-30E32C23417B}" sibTransId="{86E21F70-0EF7-48B1-9646-AA023BBCA50E}"/>
    <dgm:cxn modelId="{26B8FAE8-7D0D-43E6-B246-922A6A1316F6}" srcId="{80BA73F2-BC20-429A-B349-91D40F88D766}" destId="{9BDC1776-F61E-4AFC-9204-1277D739A903}" srcOrd="1" destOrd="0" parTransId="{DB44C6F1-AB53-428A-A0B1-8C0C22B3365A}" sibTransId="{C39920D3-AEF6-429F-AA82-C7AEFED86EC6}"/>
    <dgm:cxn modelId="{F0C61AEF-329F-4B66-8EF6-1AD623D8BDFF}" type="presOf" srcId="{E60175C2-3F3C-4C83-94FC-49B75B414FC8}" destId="{01B4E3CA-D73D-48EE-912A-C9ACBB3220A5}" srcOrd="0" destOrd="0" presId="urn:microsoft.com/office/officeart/2018/2/layout/IconVerticalSolidList"/>
    <dgm:cxn modelId="{EA3BA0FA-8692-4E29-8C00-F62D9CB6681C}" srcId="{80BA73F2-BC20-429A-B349-91D40F88D766}" destId="{96DC3C46-EDC1-4F72-80D5-03172393F82E}" srcOrd="3" destOrd="0" parTransId="{D9B30CD1-4279-4186-ADEF-219243DB5DEE}" sibTransId="{069D6D59-41A7-4C63-9509-613421716BC8}"/>
    <dgm:cxn modelId="{592799FB-A998-49C5-AE1A-33994E41BC91}" type="presOf" srcId="{9BDC1776-F61E-4AFC-9204-1277D739A903}" destId="{F7619390-D585-451B-9B77-AEA6BAFE2EE1}" srcOrd="0" destOrd="0" presId="urn:microsoft.com/office/officeart/2018/2/layout/IconVerticalSolidList"/>
    <dgm:cxn modelId="{52008E76-CDA5-446B-A566-A7A62719B424}" type="presParOf" srcId="{FC556B51-174B-4AC4-BB6D-E03684F2FC56}" destId="{5CE8E538-F948-4FCA-AAC4-D47487C97F93}" srcOrd="0" destOrd="0" presId="urn:microsoft.com/office/officeart/2018/2/layout/IconVerticalSolidList"/>
    <dgm:cxn modelId="{F27475BE-9631-4179-885E-B23B7261D9F0}" type="presParOf" srcId="{5CE8E538-F948-4FCA-AAC4-D47487C97F93}" destId="{9DE0C60C-6D77-4F70-9C48-4070AE212BA6}" srcOrd="0" destOrd="0" presId="urn:microsoft.com/office/officeart/2018/2/layout/IconVerticalSolidList"/>
    <dgm:cxn modelId="{37DC8F66-4872-41E3-9EC6-54A693B66E24}" type="presParOf" srcId="{5CE8E538-F948-4FCA-AAC4-D47487C97F93}" destId="{CC547E73-26C5-40CC-B7EC-5879E460DD4B}" srcOrd="1" destOrd="0" presId="urn:microsoft.com/office/officeart/2018/2/layout/IconVerticalSolidList"/>
    <dgm:cxn modelId="{33800A15-417D-4D26-B0C0-B8EF89BDC747}" type="presParOf" srcId="{5CE8E538-F948-4FCA-AAC4-D47487C97F93}" destId="{BD397CBB-9543-45C2-9DFE-851EF15861AF}" srcOrd="2" destOrd="0" presId="urn:microsoft.com/office/officeart/2018/2/layout/IconVerticalSolidList"/>
    <dgm:cxn modelId="{6CC111B9-D798-4212-86DC-904C730D739A}" type="presParOf" srcId="{5CE8E538-F948-4FCA-AAC4-D47487C97F93}" destId="{ABF15F40-E6BE-4641-806D-D9B23521887E}" srcOrd="3" destOrd="0" presId="urn:microsoft.com/office/officeart/2018/2/layout/IconVerticalSolidList"/>
    <dgm:cxn modelId="{99389562-6851-4422-A131-DB96558F49D2}" type="presParOf" srcId="{FC556B51-174B-4AC4-BB6D-E03684F2FC56}" destId="{FA89855C-4FB3-411D-A3F2-0D7F4EA59836}" srcOrd="1" destOrd="0" presId="urn:microsoft.com/office/officeart/2018/2/layout/IconVerticalSolidList"/>
    <dgm:cxn modelId="{1828603D-7666-4831-AE08-7CB66E55B19F}" type="presParOf" srcId="{FC556B51-174B-4AC4-BB6D-E03684F2FC56}" destId="{3CE20AA9-1093-4D29-BDF5-BA437F5CC459}" srcOrd="2" destOrd="0" presId="urn:microsoft.com/office/officeart/2018/2/layout/IconVerticalSolidList"/>
    <dgm:cxn modelId="{850AD1DA-BEEE-4C91-B6FF-7C18786AA823}" type="presParOf" srcId="{3CE20AA9-1093-4D29-BDF5-BA437F5CC459}" destId="{02131FF3-2DFF-4AC8-AC7B-27234CD2DCB6}" srcOrd="0" destOrd="0" presId="urn:microsoft.com/office/officeart/2018/2/layout/IconVerticalSolidList"/>
    <dgm:cxn modelId="{DEB6142A-4131-412B-BA3B-A747418FEBCA}" type="presParOf" srcId="{3CE20AA9-1093-4D29-BDF5-BA437F5CC459}" destId="{CDBD0593-27B2-43B9-A03B-15ADBE6E6691}" srcOrd="1" destOrd="0" presId="urn:microsoft.com/office/officeart/2018/2/layout/IconVerticalSolidList"/>
    <dgm:cxn modelId="{01CCCF79-D42F-4D26-97F1-1381FC0E7F69}" type="presParOf" srcId="{3CE20AA9-1093-4D29-BDF5-BA437F5CC459}" destId="{4668098E-F523-40CF-944C-634339F9D8D9}" srcOrd="2" destOrd="0" presId="urn:microsoft.com/office/officeart/2018/2/layout/IconVerticalSolidList"/>
    <dgm:cxn modelId="{0B4FF1DB-DA72-4D65-AC6B-E52AA2E66DC0}" type="presParOf" srcId="{3CE20AA9-1093-4D29-BDF5-BA437F5CC459}" destId="{F7619390-D585-451B-9B77-AEA6BAFE2EE1}" srcOrd="3" destOrd="0" presId="urn:microsoft.com/office/officeart/2018/2/layout/IconVerticalSolidList"/>
    <dgm:cxn modelId="{D88F82C0-3806-4F3D-B74D-D180493FCB14}" type="presParOf" srcId="{FC556B51-174B-4AC4-BB6D-E03684F2FC56}" destId="{E102CD71-A6A6-4608-AF2F-0F2E2345D1F7}" srcOrd="3" destOrd="0" presId="urn:microsoft.com/office/officeart/2018/2/layout/IconVerticalSolidList"/>
    <dgm:cxn modelId="{55C10C57-1161-4174-BB7A-523E69BE2C9E}" type="presParOf" srcId="{FC556B51-174B-4AC4-BB6D-E03684F2FC56}" destId="{4A81B1C5-C3E3-4C1D-80BF-7E4AED6EB4D2}" srcOrd="4" destOrd="0" presId="urn:microsoft.com/office/officeart/2018/2/layout/IconVerticalSolidList"/>
    <dgm:cxn modelId="{B8417394-8EDF-4B25-BAC5-C3C96F4E1C5E}" type="presParOf" srcId="{4A81B1C5-C3E3-4C1D-80BF-7E4AED6EB4D2}" destId="{2683520F-AB50-4B5C-A5B2-EB74EA4DA36E}" srcOrd="0" destOrd="0" presId="urn:microsoft.com/office/officeart/2018/2/layout/IconVerticalSolidList"/>
    <dgm:cxn modelId="{F3EEB8C0-8BB9-4100-BD13-11A5B5200283}" type="presParOf" srcId="{4A81B1C5-C3E3-4C1D-80BF-7E4AED6EB4D2}" destId="{14CF68CB-AB56-4ABD-9169-43236FEED7E1}" srcOrd="1" destOrd="0" presId="urn:microsoft.com/office/officeart/2018/2/layout/IconVerticalSolidList"/>
    <dgm:cxn modelId="{0140CB73-F094-4B58-A781-8CFDA0B90210}" type="presParOf" srcId="{4A81B1C5-C3E3-4C1D-80BF-7E4AED6EB4D2}" destId="{DF37993C-A757-4597-AE91-35F413ABA6F3}" srcOrd="2" destOrd="0" presId="urn:microsoft.com/office/officeart/2018/2/layout/IconVerticalSolidList"/>
    <dgm:cxn modelId="{64D0AFBF-C51C-49CE-88B7-AA79E7435DC3}" type="presParOf" srcId="{4A81B1C5-C3E3-4C1D-80BF-7E4AED6EB4D2}" destId="{59AFF48D-F2D2-47AF-99A5-55D80915A119}" srcOrd="3" destOrd="0" presId="urn:microsoft.com/office/officeart/2018/2/layout/IconVerticalSolidList"/>
    <dgm:cxn modelId="{B7EB909D-489C-4B1A-ADDF-F8627D51FF2C}" type="presParOf" srcId="{FC556B51-174B-4AC4-BB6D-E03684F2FC56}" destId="{B14EAEDB-3D18-4592-99DE-C52B8A0BAB77}" srcOrd="5" destOrd="0" presId="urn:microsoft.com/office/officeart/2018/2/layout/IconVerticalSolidList"/>
    <dgm:cxn modelId="{D47716D1-B423-4636-A035-487B7E1BF889}" type="presParOf" srcId="{FC556B51-174B-4AC4-BB6D-E03684F2FC56}" destId="{16316C24-E447-4B88-B749-ADFD46AE0089}" srcOrd="6" destOrd="0" presId="urn:microsoft.com/office/officeart/2018/2/layout/IconVerticalSolidList"/>
    <dgm:cxn modelId="{E090EF50-E955-4762-9653-8175CE4FB632}" type="presParOf" srcId="{16316C24-E447-4B88-B749-ADFD46AE0089}" destId="{00F20174-530E-4BEA-A56F-ACD9A4ECAFB4}" srcOrd="0" destOrd="0" presId="urn:microsoft.com/office/officeart/2018/2/layout/IconVerticalSolidList"/>
    <dgm:cxn modelId="{C32A7F7E-0D20-407C-9963-35623595F16A}" type="presParOf" srcId="{16316C24-E447-4B88-B749-ADFD46AE0089}" destId="{C221470C-64F1-439C-BB15-65FDF0583253}" srcOrd="1" destOrd="0" presId="urn:microsoft.com/office/officeart/2018/2/layout/IconVerticalSolidList"/>
    <dgm:cxn modelId="{65C8DC0A-2B30-4FC2-8B31-C6D8CD6F1D61}" type="presParOf" srcId="{16316C24-E447-4B88-B749-ADFD46AE0089}" destId="{C54FEADC-9150-4683-A29F-E890212D8858}" srcOrd="2" destOrd="0" presId="urn:microsoft.com/office/officeart/2018/2/layout/IconVerticalSolidList"/>
    <dgm:cxn modelId="{4B101C2D-3F56-454D-B651-7BE2648F2CF4}" type="presParOf" srcId="{16316C24-E447-4B88-B749-ADFD46AE0089}" destId="{698B6C3A-25A4-4D8C-AFAC-49FFB355D7E4}" srcOrd="3" destOrd="0" presId="urn:microsoft.com/office/officeart/2018/2/layout/IconVerticalSolidList"/>
    <dgm:cxn modelId="{4CA36965-E582-4429-B602-C0A36866BDF2}" type="presParOf" srcId="{FC556B51-174B-4AC4-BB6D-E03684F2FC56}" destId="{D0F6FE6E-9081-4050-B6F9-DF644B0DFDD1}" srcOrd="7" destOrd="0" presId="urn:microsoft.com/office/officeart/2018/2/layout/IconVerticalSolidList"/>
    <dgm:cxn modelId="{A9DD008C-B0FF-4CC8-A59B-2B25D7578252}" type="presParOf" srcId="{FC556B51-174B-4AC4-BB6D-E03684F2FC56}" destId="{8E579837-519B-4226-98AB-B3F42A9C6461}" srcOrd="8" destOrd="0" presId="urn:microsoft.com/office/officeart/2018/2/layout/IconVerticalSolidList"/>
    <dgm:cxn modelId="{DCAC2974-9F53-40FA-84EB-1DE1BACC738C}" type="presParOf" srcId="{8E579837-519B-4226-98AB-B3F42A9C6461}" destId="{89EDA652-10AA-4A05-8E28-89B06E0590EC}" srcOrd="0" destOrd="0" presId="urn:microsoft.com/office/officeart/2018/2/layout/IconVerticalSolidList"/>
    <dgm:cxn modelId="{11C0F503-F987-4ADB-8A8C-5E72DA7A4086}" type="presParOf" srcId="{8E579837-519B-4226-98AB-B3F42A9C6461}" destId="{4B3D7330-E05B-4B4E-AE8B-01130D0F69F5}" srcOrd="1" destOrd="0" presId="urn:microsoft.com/office/officeart/2018/2/layout/IconVerticalSolidList"/>
    <dgm:cxn modelId="{508E4970-E72B-4C2B-8344-2340E3EC6A9A}" type="presParOf" srcId="{8E579837-519B-4226-98AB-B3F42A9C6461}" destId="{BBD17F8F-79E3-4852-B58C-5D09C97F912D}" srcOrd="2" destOrd="0" presId="urn:microsoft.com/office/officeart/2018/2/layout/IconVerticalSolidList"/>
    <dgm:cxn modelId="{AAFAC43F-4F19-464D-BC80-6DEC34BA8B1E}" type="presParOf" srcId="{8E579837-519B-4226-98AB-B3F42A9C6461}" destId="{01B4E3CA-D73D-48EE-912A-C9ACBB3220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1CA3A4-8B27-4BE7-8767-E13AD709E4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B9EFD7-A3C0-4157-91FA-DE98CD310B5D}">
      <dgm:prSet/>
      <dgm:spPr/>
      <dgm:t>
        <a:bodyPr/>
        <a:lstStyle/>
        <a:p>
          <a:pPr>
            <a:lnSpc>
              <a:spcPct val="100000"/>
            </a:lnSpc>
          </a:pPr>
          <a:r>
            <a:rPr lang="en-US"/>
            <a:t>The LDAP Security Model is a pivotal aspect of LDAP that addresses critical security concerns associated with LDAP communication.</a:t>
          </a:r>
        </a:p>
      </dgm:t>
    </dgm:pt>
    <dgm:pt modelId="{1DA41BCA-09EC-45A3-BB55-A556B7C579AC}" type="parTrans" cxnId="{07080CA3-7EAD-4BFD-B256-F610D6DB9E7A}">
      <dgm:prSet/>
      <dgm:spPr/>
      <dgm:t>
        <a:bodyPr/>
        <a:lstStyle/>
        <a:p>
          <a:endParaRPr lang="en-US"/>
        </a:p>
      </dgm:t>
    </dgm:pt>
    <dgm:pt modelId="{99CE98F4-C932-4D67-BC10-AB87B51AEBD8}" type="sibTrans" cxnId="{07080CA3-7EAD-4BFD-B256-F610D6DB9E7A}">
      <dgm:prSet/>
      <dgm:spPr/>
      <dgm:t>
        <a:bodyPr/>
        <a:lstStyle/>
        <a:p>
          <a:endParaRPr lang="en-US"/>
        </a:p>
      </dgm:t>
    </dgm:pt>
    <dgm:pt modelId="{042A381E-66E8-47D1-B29B-92BEC575C79F}">
      <dgm:prSet/>
      <dgm:spPr/>
      <dgm:t>
        <a:bodyPr/>
        <a:lstStyle/>
        <a:p>
          <a:pPr>
            <a:lnSpc>
              <a:spcPct val="100000"/>
            </a:lnSpc>
          </a:pPr>
          <a:r>
            <a:rPr lang="en-US"/>
            <a:t>LDAP is commonly used in various contexts, including corporate user databases and network configurations, where the security and integrity of data are paramount.</a:t>
          </a:r>
        </a:p>
      </dgm:t>
    </dgm:pt>
    <dgm:pt modelId="{4B3B2D96-60E0-4BA1-9914-26123851E642}" type="parTrans" cxnId="{4B8F838C-ADE1-4CD8-BE31-4A260BE6CB19}">
      <dgm:prSet/>
      <dgm:spPr/>
      <dgm:t>
        <a:bodyPr/>
        <a:lstStyle/>
        <a:p>
          <a:endParaRPr lang="en-US"/>
        </a:p>
      </dgm:t>
    </dgm:pt>
    <dgm:pt modelId="{E4D71067-43B9-4F6F-A653-B42EB0381190}" type="sibTrans" cxnId="{4B8F838C-ADE1-4CD8-BE31-4A260BE6CB19}">
      <dgm:prSet/>
      <dgm:spPr/>
      <dgm:t>
        <a:bodyPr/>
        <a:lstStyle/>
        <a:p>
          <a:endParaRPr lang="en-US"/>
        </a:p>
      </dgm:t>
    </dgm:pt>
    <dgm:pt modelId="{DE708B08-437E-405E-B75D-E54A1E1D1A29}">
      <dgm:prSet/>
      <dgm:spPr/>
      <dgm:t>
        <a:bodyPr/>
        <a:lstStyle/>
        <a:p>
          <a:pPr>
            <a:lnSpc>
              <a:spcPct val="100000"/>
            </a:lnSpc>
          </a:pPr>
          <a:r>
            <a:rPr lang="en-US"/>
            <a:t>The Security Model provides the framework for implementing robust security measures, securing data in transit, and controlling access to the directory.</a:t>
          </a:r>
        </a:p>
      </dgm:t>
    </dgm:pt>
    <dgm:pt modelId="{EAB84917-120D-4E4D-870C-7F1C5D47259B}" type="parTrans" cxnId="{B447BFBA-98DA-4D82-BF55-C3E21971B5C4}">
      <dgm:prSet/>
      <dgm:spPr/>
      <dgm:t>
        <a:bodyPr/>
        <a:lstStyle/>
        <a:p>
          <a:endParaRPr lang="en-US"/>
        </a:p>
      </dgm:t>
    </dgm:pt>
    <dgm:pt modelId="{8751548C-F75F-4F40-8C2C-9C1E13246C32}" type="sibTrans" cxnId="{B447BFBA-98DA-4D82-BF55-C3E21971B5C4}">
      <dgm:prSet/>
      <dgm:spPr/>
      <dgm:t>
        <a:bodyPr/>
        <a:lstStyle/>
        <a:p>
          <a:endParaRPr lang="en-US"/>
        </a:p>
      </dgm:t>
    </dgm:pt>
    <dgm:pt modelId="{2DF9B27C-EB73-40C8-810E-6672867F0193}">
      <dgm:prSet/>
      <dgm:spPr/>
      <dgm:t>
        <a:bodyPr/>
        <a:lstStyle/>
        <a:p>
          <a:pPr>
            <a:lnSpc>
              <a:spcPct val="100000"/>
            </a:lnSpc>
          </a:pPr>
          <a:r>
            <a:rPr lang="en-US"/>
            <a:t>Highlight that it plays a fundamental role in ensuring that sensitive information remains confidential and protected from unauthorized access.</a:t>
          </a:r>
        </a:p>
      </dgm:t>
    </dgm:pt>
    <dgm:pt modelId="{B7AA624C-B8C8-4944-AA24-C9D4C8A6F256}" type="parTrans" cxnId="{D4B357F2-FE2A-4C05-8B89-EAFC5030FA9F}">
      <dgm:prSet/>
      <dgm:spPr/>
      <dgm:t>
        <a:bodyPr/>
        <a:lstStyle/>
        <a:p>
          <a:endParaRPr lang="en-US"/>
        </a:p>
      </dgm:t>
    </dgm:pt>
    <dgm:pt modelId="{110CF19E-AA3A-4C08-A7C7-B614554552B7}" type="sibTrans" cxnId="{D4B357F2-FE2A-4C05-8B89-EAFC5030FA9F}">
      <dgm:prSet/>
      <dgm:spPr/>
      <dgm:t>
        <a:bodyPr/>
        <a:lstStyle/>
        <a:p>
          <a:endParaRPr lang="en-US"/>
        </a:p>
      </dgm:t>
    </dgm:pt>
    <dgm:pt modelId="{24586778-3984-41B0-A450-AF0E99338A2E}" type="pres">
      <dgm:prSet presAssocID="{401CA3A4-8B27-4BE7-8767-E13AD709E43C}" presName="root" presStyleCnt="0">
        <dgm:presLayoutVars>
          <dgm:dir/>
          <dgm:resizeHandles val="exact"/>
        </dgm:presLayoutVars>
      </dgm:prSet>
      <dgm:spPr/>
    </dgm:pt>
    <dgm:pt modelId="{E89D941B-6318-4850-82B3-462B3CB96134}" type="pres">
      <dgm:prSet presAssocID="{18B9EFD7-A3C0-4157-91FA-DE98CD310B5D}" presName="compNode" presStyleCnt="0"/>
      <dgm:spPr/>
    </dgm:pt>
    <dgm:pt modelId="{1D87FCFC-C4D9-461F-9658-8225BB837878}" type="pres">
      <dgm:prSet presAssocID="{18B9EFD7-A3C0-4157-91FA-DE98CD310B5D}" presName="bgRect" presStyleLbl="bgShp" presStyleIdx="0" presStyleCnt="4"/>
      <dgm:spPr/>
    </dgm:pt>
    <dgm:pt modelId="{4436F4E7-AD75-4414-8EF5-B98097E233D5}" type="pres">
      <dgm:prSet presAssocID="{18B9EFD7-A3C0-4157-91FA-DE98CD310B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029F7B0-0782-4F3F-98D7-AD702BAB9CB0}" type="pres">
      <dgm:prSet presAssocID="{18B9EFD7-A3C0-4157-91FA-DE98CD310B5D}" presName="spaceRect" presStyleCnt="0"/>
      <dgm:spPr/>
    </dgm:pt>
    <dgm:pt modelId="{148A1A51-DEF1-42F3-8024-F983BC2B704A}" type="pres">
      <dgm:prSet presAssocID="{18B9EFD7-A3C0-4157-91FA-DE98CD310B5D}" presName="parTx" presStyleLbl="revTx" presStyleIdx="0" presStyleCnt="4">
        <dgm:presLayoutVars>
          <dgm:chMax val="0"/>
          <dgm:chPref val="0"/>
        </dgm:presLayoutVars>
      </dgm:prSet>
      <dgm:spPr/>
    </dgm:pt>
    <dgm:pt modelId="{552670BA-C383-409A-BD4A-33D5A715F1B9}" type="pres">
      <dgm:prSet presAssocID="{99CE98F4-C932-4D67-BC10-AB87B51AEBD8}" presName="sibTrans" presStyleCnt="0"/>
      <dgm:spPr/>
    </dgm:pt>
    <dgm:pt modelId="{65ECA1B3-2ABC-4719-81E4-526276482981}" type="pres">
      <dgm:prSet presAssocID="{042A381E-66E8-47D1-B29B-92BEC575C79F}" presName="compNode" presStyleCnt="0"/>
      <dgm:spPr/>
    </dgm:pt>
    <dgm:pt modelId="{090870B0-FE96-4EF3-A74B-13DA5EC6BA63}" type="pres">
      <dgm:prSet presAssocID="{042A381E-66E8-47D1-B29B-92BEC575C79F}" presName="bgRect" presStyleLbl="bgShp" presStyleIdx="1" presStyleCnt="4"/>
      <dgm:spPr/>
    </dgm:pt>
    <dgm:pt modelId="{9902AFFF-BA5A-412A-9576-ECE9EAC2C1B3}" type="pres">
      <dgm:prSet presAssocID="{042A381E-66E8-47D1-B29B-92BEC575C7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C5ABCB6-7B5E-4728-A683-6C98D1DEF033}" type="pres">
      <dgm:prSet presAssocID="{042A381E-66E8-47D1-B29B-92BEC575C79F}" presName="spaceRect" presStyleCnt="0"/>
      <dgm:spPr/>
    </dgm:pt>
    <dgm:pt modelId="{1903BBDD-DC53-4D42-A406-9DFBA865F17E}" type="pres">
      <dgm:prSet presAssocID="{042A381E-66E8-47D1-B29B-92BEC575C79F}" presName="parTx" presStyleLbl="revTx" presStyleIdx="1" presStyleCnt="4">
        <dgm:presLayoutVars>
          <dgm:chMax val="0"/>
          <dgm:chPref val="0"/>
        </dgm:presLayoutVars>
      </dgm:prSet>
      <dgm:spPr/>
    </dgm:pt>
    <dgm:pt modelId="{5C89E36D-71F2-4744-A67B-BE951AD9D6CF}" type="pres">
      <dgm:prSet presAssocID="{E4D71067-43B9-4F6F-A653-B42EB0381190}" presName="sibTrans" presStyleCnt="0"/>
      <dgm:spPr/>
    </dgm:pt>
    <dgm:pt modelId="{F9A684FB-3E28-4DCF-A573-B22A5241CA15}" type="pres">
      <dgm:prSet presAssocID="{DE708B08-437E-405E-B75D-E54A1E1D1A29}" presName="compNode" presStyleCnt="0"/>
      <dgm:spPr/>
    </dgm:pt>
    <dgm:pt modelId="{695AA007-EB94-4860-82CD-5572E96A88C3}" type="pres">
      <dgm:prSet presAssocID="{DE708B08-437E-405E-B75D-E54A1E1D1A29}" presName="bgRect" presStyleLbl="bgShp" presStyleIdx="2" presStyleCnt="4"/>
      <dgm:spPr/>
    </dgm:pt>
    <dgm:pt modelId="{D4C6CBA1-F30F-40F4-AF49-613259D37A09}" type="pres">
      <dgm:prSet presAssocID="{DE708B08-437E-405E-B75D-E54A1E1D1A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C8D685B-D070-4CA3-8DEB-397EEFCD87E7}" type="pres">
      <dgm:prSet presAssocID="{DE708B08-437E-405E-B75D-E54A1E1D1A29}" presName="spaceRect" presStyleCnt="0"/>
      <dgm:spPr/>
    </dgm:pt>
    <dgm:pt modelId="{118B1EDD-D9B6-4294-8C56-4211A822185B}" type="pres">
      <dgm:prSet presAssocID="{DE708B08-437E-405E-B75D-E54A1E1D1A29}" presName="parTx" presStyleLbl="revTx" presStyleIdx="2" presStyleCnt="4">
        <dgm:presLayoutVars>
          <dgm:chMax val="0"/>
          <dgm:chPref val="0"/>
        </dgm:presLayoutVars>
      </dgm:prSet>
      <dgm:spPr/>
    </dgm:pt>
    <dgm:pt modelId="{540A4693-FD49-4D78-8139-ACEF9F93DE45}" type="pres">
      <dgm:prSet presAssocID="{8751548C-F75F-4F40-8C2C-9C1E13246C32}" presName="sibTrans" presStyleCnt="0"/>
      <dgm:spPr/>
    </dgm:pt>
    <dgm:pt modelId="{2A731983-6BA6-4B23-94F8-31E8835A3CA4}" type="pres">
      <dgm:prSet presAssocID="{2DF9B27C-EB73-40C8-810E-6672867F0193}" presName="compNode" presStyleCnt="0"/>
      <dgm:spPr/>
    </dgm:pt>
    <dgm:pt modelId="{ACA01858-8A13-4765-869C-6FBEFC9B9376}" type="pres">
      <dgm:prSet presAssocID="{2DF9B27C-EB73-40C8-810E-6672867F0193}" presName="bgRect" presStyleLbl="bgShp" presStyleIdx="3" presStyleCnt="4"/>
      <dgm:spPr/>
    </dgm:pt>
    <dgm:pt modelId="{DBAD14CF-6B87-4E19-8E36-3CCCDA0CFA59}" type="pres">
      <dgm:prSet presAssocID="{2DF9B27C-EB73-40C8-810E-6672867F019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nlock"/>
        </a:ext>
      </dgm:extLst>
    </dgm:pt>
    <dgm:pt modelId="{A8A2975A-1ED9-4C98-AB84-4ED11D71B895}" type="pres">
      <dgm:prSet presAssocID="{2DF9B27C-EB73-40C8-810E-6672867F0193}" presName="spaceRect" presStyleCnt="0"/>
      <dgm:spPr/>
    </dgm:pt>
    <dgm:pt modelId="{CA8F236F-6350-4337-A6E6-14FAFADC2162}" type="pres">
      <dgm:prSet presAssocID="{2DF9B27C-EB73-40C8-810E-6672867F0193}" presName="parTx" presStyleLbl="revTx" presStyleIdx="3" presStyleCnt="4">
        <dgm:presLayoutVars>
          <dgm:chMax val="0"/>
          <dgm:chPref val="0"/>
        </dgm:presLayoutVars>
      </dgm:prSet>
      <dgm:spPr/>
    </dgm:pt>
  </dgm:ptLst>
  <dgm:cxnLst>
    <dgm:cxn modelId="{327CD509-F927-45FA-A799-152BA16792A6}" type="presOf" srcId="{18B9EFD7-A3C0-4157-91FA-DE98CD310B5D}" destId="{148A1A51-DEF1-42F3-8024-F983BC2B704A}" srcOrd="0" destOrd="0" presId="urn:microsoft.com/office/officeart/2018/2/layout/IconVerticalSolidList"/>
    <dgm:cxn modelId="{38F5A82F-3301-4494-B7BE-467FB5CCA1AD}" type="presOf" srcId="{401CA3A4-8B27-4BE7-8767-E13AD709E43C}" destId="{24586778-3984-41B0-A450-AF0E99338A2E}" srcOrd="0" destOrd="0" presId="urn:microsoft.com/office/officeart/2018/2/layout/IconVerticalSolidList"/>
    <dgm:cxn modelId="{219BA930-892D-48F5-9831-5ECDF0BFEDD9}" type="presOf" srcId="{2DF9B27C-EB73-40C8-810E-6672867F0193}" destId="{CA8F236F-6350-4337-A6E6-14FAFADC2162}" srcOrd="0" destOrd="0" presId="urn:microsoft.com/office/officeart/2018/2/layout/IconVerticalSolidList"/>
    <dgm:cxn modelId="{0F848174-C330-4ADD-904B-68DA0AB02A4A}" type="presOf" srcId="{DE708B08-437E-405E-B75D-E54A1E1D1A29}" destId="{118B1EDD-D9B6-4294-8C56-4211A822185B}" srcOrd="0" destOrd="0" presId="urn:microsoft.com/office/officeart/2018/2/layout/IconVerticalSolidList"/>
    <dgm:cxn modelId="{4B8F838C-ADE1-4CD8-BE31-4A260BE6CB19}" srcId="{401CA3A4-8B27-4BE7-8767-E13AD709E43C}" destId="{042A381E-66E8-47D1-B29B-92BEC575C79F}" srcOrd="1" destOrd="0" parTransId="{4B3B2D96-60E0-4BA1-9914-26123851E642}" sibTransId="{E4D71067-43B9-4F6F-A653-B42EB0381190}"/>
    <dgm:cxn modelId="{07080CA3-7EAD-4BFD-B256-F610D6DB9E7A}" srcId="{401CA3A4-8B27-4BE7-8767-E13AD709E43C}" destId="{18B9EFD7-A3C0-4157-91FA-DE98CD310B5D}" srcOrd="0" destOrd="0" parTransId="{1DA41BCA-09EC-45A3-BB55-A556B7C579AC}" sibTransId="{99CE98F4-C932-4D67-BC10-AB87B51AEBD8}"/>
    <dgm:cxn modelId="{B447BFBA-98DA-4D82-BF55-C3E21971B5C4}" srcId="{401CA3A4-8B27-4BE7-8767-E13AD709E43C}" destId="{DE708B08-437E-405E-B75D-E54A1E1D1A29}" srcOrd="2" destOrd="0" parTransId="{EAB84917-120D-4E4D-870C-7F1C5D47259B}" sibTransId="{8751548C-F75F-4F40-8C2C-9C1E13246C32}"/>
    <dgm:cxn modelId="{9FE686ED-BB82-43E9-82F0-3492F41CE0BA}" type="presOf" srcId="{042A381E-66E8-47D1-B29B-92BEC575C79F}" destId="{1903BBDD-DC53-4D42-A406-9DFBA865F17E}" srcOrd="0" destOrd="0" presId="urn:microsoft.com/office/officeart/2018/2/layout/IconVerticalSolidList"/>
    <dgm:cxn modelId="{D4B357F2-FE2A-4C05-8B89-EAFC5030FA9F}" srcId="{401CA3A4-8B27-4BE7-8767-E13AD709E43C}" destId="{2DF9B27C-EB73-40C8-810E-6672867F0193}" srcOrd="3" destOrd="0" parTransId="{B7AA624C-B8C8-4944-AA24-C9D4C8A6F256}" sibTransId="{110CF19E-AA3A-4C08-A7C7-B614554552B7}"/>
    <dgm:cxn modelId="{3E615C55-E33E-476B-AF51-141F254C2F39}" type="presParOf" srcId="{24586778-3984-41B0-A450-AF0E99338A2E}" destId="{E89D941B-6318-4850-82B3-462B3CB96134}" srcOrd="0" destOrd="0" presId="urn:microsoft.com/office/officeart/2018/2/layout/IconVerticalSolidList"/>
    <dgm:cxn modelId="{36A61C91-91F7-4460-AE01-5ED411386441}" type="presParOf" srcId="{E89D941B-6318-4850-82B3-462B3CB96134}" destId="{1D87FCFC-C4D9-461F-9658-8225BB837878}" srcOrd="0" destOrd="0" presId="urn:microsoft.com/office/officeart/2018/2/layout/IconVerticalSolidList"/>
    <dgm:cxn modelId="{D3223724-053A-4445-AC19-19D70C4922E8}" type="presParOf" srcId="{E89D941B-6318-4850-82B3-462B3CB96134}" destId="{4436F4E7-AD75-4414-8EF5-B98097E233D5}" srcOrd="1" destOrd="0" presId="urn:microsoft.com/office/officeart/2018/2/layout/IconVerticalSolidList"/>
    <dgm:cxn modelId="{FE3F5861-0F93-44EE-A7D0-33E7F7FCABED}" type="presParOf" srcId="{E89D941B-6318-4850-82B3-462B3CB96134}" destId="{9029F7B0-0782-4F3F-98D7-AD702BAB9CB0}" srcOrd="2" destOrd="0" presId="urn:microsoft.com/office/officeart/2018/2/layout/IconVerticalSolidList"/>
    <dgm:cxn modelId="{3ACD42E1-4756-41AF-8FAB-C345F9D2D656}" type="presParOf" srcId="{E89D941B-6318-4850-82B3-462B3CB96134}" destId="{148A1A51-DEF1-42F3-8024-F983BC2B704A}" srcOrd="3" destOrd="0" presId="urn:microsoft.com/office/officeart/2018/2/layout/IconVerticalSolidList"/>
    <dgm:cxn modelId="{02F76C06-F4AA-4BEE-A47C-E78C6C7EA947}" type="presParOf" srcId="{24586778-3984-41B0-A450-AF0E99338A2E}" destId="{552670BA-C383-409A-BD4A-33D5A715F1B9}" srcOrd="1" destOrd="0" presId="urn:microsoft.com/office/officeart/2018/2/layout/IconVerticalSolidList"/>
    <dgm:cxn modelId="{B95FABE6-E810-4529-8CFA-764F33DAE8E2}" type="presParOf" srcId="{24586778-3984-41B0-A450-AF0E99338A2E}" destId="{65ECA1B3-2ABC-4719-81E4-526276482981}" srcOrd="2" destOrd="0" presId="urn:microsoft.com/office/officeart/2018/2/layout/IconVerticalSolidList"/>
    <dgm:cxn modelId="{E0CB43C7-01A9-4143-85A3-7D2ACF459BF8}" type="presParOf" srcId="{65ECA1B3-2ABC-4719-81E4-526276482981}" destId="{090870B0-FE96-4EF3-A74B-13DA5EC6BA63}" srcOrd="0" destOrd="0" presId="urn:microsoft.com/office/officeart/2018/2/layout/IconVerticalSolidList"/>
    <dgm:cxn modelId="{BEA2C042-47E1-4F16-8144-182CCA5C0186}" type="presParOf" srcId="{65ECA1B3-2ABC-4719-81E4-526276482981}" destId="{9902AFFF-BA5A-412A-9576-ECE9EAC2C1B3}" srcOrd="1" destOrd="0" presId="urn:microsoft.com/office/officeart/2018/2/layout/IconVerticalSolidList"/>
    <dgm:cxn modelId="{AEFA1A85-30F0-44D3-BAF9-A97BCE61037A}" type="presParOf" srcId="{65ECA1B3-2ABC-4719-81E4-526276482981}" destId="{0C5ABCB6-7B5E-4728-A683-6C98D1DEF033}" srcOrd="2" destOrd="0" presId="urn:microsoft.com/office/officeart/2018/2/layout/IconVerticalSolidList"/>
    <dgm:cxn modelId="{591DF5A5-1432-4070-A86D-E5851FC0CE98}" type="presParOf" srcId="{65ECA1B3-2ABC-4719-81E4-526276482981}" destId="{1903BBDD-DC53-4D42-A406-9DFBA865F17E}" srcOrd="3" destOrd="0" presId="urn:microsoft.com/office/officeart/2018/2/layout/IconVerticalSolidList"/>
    <dgm:cxn modelId="{58723C2F-0439-4EAA-89AA-759ACAF1D512}" type="presParOf" srcId="{24586778-3984-41B0-A450-AF0E99338A2E}" destId="{5C89E36D-71F2-4744-A67B-BE951AD9D6CF}" srcOrd="3" destOrd="0" presId="urn:microsoft.com/office/officeart/2018/2/layout/IconVerticalSolidList"/>
    <dgm:cxn modelId="{111E6B33-1DD9-4FB7-8E99-12C1772DA584}" type="presParOf" srcId="{24586778-3984-41B0-A450-AF0E99338A2E}" destId="{F9A684FB-3E28-4DCF-A573-B22A5241CA15}" srcOrd="4" destOrd="0" presId="urn:microsoft.com/office/officeart/2018/2/layout/IconVerticalSolidList"/>
    <dgm:cxn modelId="{E0DCADF2-57B2-4C59-907B-C3FD819C694A}" type="presParOf" srcId="{F9A684FB-3E28-4DCF-A573-B22A5241CA15}" destId="{695AA007-EB94-4860-82CD-5572E96A88C3}" srcOrd="0" destOrd="0" presId="urn:microsoft.com/office/officeart/2018/2/layout/IconVerticalSolidList"/>
    <dgm:cxn modelId="{E2276F69-6BD4-44ED-9238-66B9B3480CB1}" type="presParOf" srcId="{F9A684FB-3E28-4DCF-A573-B22A5241CA15}" destId="{D4C6CBA1-F30F-40F4-AF49-613259D37A09}" srcOrd="1" destOrd="0" presId="urn:microsoft.com/office/officeart/2018/2/layout/IconVerticalSolidList"/>
    <dgm:cxn modelId="{679518C4-5575-4D6C-ACB5-5F36F8051E48}" type="presParOf" srcId="{F9A684FB-3E28-4DCF-A573-B22A5241CA15}" destId="{EC8D685B-D070-4CA3-8DEB-397EEFCD87E7}" srcOrd="2" destOrd="0" presId="urn:microsoft.com/office/officeart/2018/2/layout/IconVerticalSolidList"/>
    <dgm:cxn modelId="{7E138F72-7411-4B10-BE83-0B5827A0D933}" type="presParOf" srcId="{F9A684FB-3E28-4DCF-A573-B22A5241CA15}" destId="{118B1EDD-D9B6-4294-8C56-4211A822185B}" srcOrd="3" destOrd="0" presId="urn:microsoft.com/office/officeart/2018/2/layout/IconVerticalSolidList"/>
    <dgm:cxn modelId="{3520F0BD-536D-4F4D-BAED-3C063B248413}" type="presParOf" srcId="{24586778-3984-41B0-A450-AF0E99338A2E}" destId="{540A4693-FD49-4D78-8139-ACEF9F93DE45}" srcOrd="5" destOrd="0" presId="urn:microsoft.com/office/officeart/2018/2/layout/IconVerticalSolidList"/>
    <dgm:cxn modelId="{61F0C8BA-7141-468B-9269-68F2C90BC331}" type="presParOf" srcId="{24586778-3984-41B0-A450-AF0E99338A2E}" destId="{2A731983-6BA6-4B23-94F8-31E8835A3CA4}" srcOrd="6" destOrd="0" presId="urn:microsoft.com/office/officeart/2018/2/layout/IconVerticalSolidList"/>
    <dgm:cxn modelId="{B9871591-B132-4E6B-A997-898583B48270}" type="presParOf" srcId="{2A731983-6BA6-4B23-94F8-31E8835A3CA4}" destId="{ACA01858-8A13-4765-869C-6FBEFC9B9376}" srcOrd="0" destOrd="0" presId="urn:microsoft.com/office/officeart/2018/2/layout/IconVerticalSolidList"/>
    <dgm:cxn modelId="{ADC9DC23-A167-40EF-838C-C6DC2ED7D91E}" type="presParOf" srcId="{2A731983-6BA6-4B23-94F8-31E8835A3CA4}" destId="{DBAD14CF-6B87-4E19-8E36-3CCCDA0CFA59}" srcOrd="1" destOrd="0" presId="urn:microsoft.com/office/officeart/2018/2/layout/IconVerticalSolidList"/>
    <dgm:cxn modelId="{ECFAB6FC-0EA4-4D91-953F-C3654F51B426}" type="presParOf" srcId="{2A731983-6BA6-4B23-94F8-31E8835A3CA4}" destId="{A8A2975A-1ED9-4C98-AB84-4ED11D71B895}" srcOrd="2" destOrd="0" presId="urn:microsoft.com/office/officeart/2018/2/layout/IconVerticalSolidList"/>
    <dgm:cxn modelId="{081A0A4F-339E-464F-87DF-4AC4956AB159}" type="presParOf" srcId="{2A731983-6BA6-4B23-94F8-31E8835A3CA4}" destId="{CA8F236F-6350-4337-A6E6-14FAFADC21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406DE0-4AF6-4542-8FBF-732FD8F421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40AE3E9-5B80-4B48-A4C5-6F0036EA4C35}">
      <dgm:prSet/>
      <dgm:spPr/>
      <dgm:t>
        <a:bodyPr/>
        <a:lstStyle/>
        <a:p>
          <a:pPr>
            <a:lnSpc>
              <a:spcPct val="100000"/>
            </a:lnSpc>
            <a:defRPr b="1"/>
          </a:pPr>
          <a:r>
            <a:rPr lang="en-US"/>
            <a:t>Advantages of LDAP:</a:t>
          </a:r>
        </a:p>
      </dgm:t>
    </dgm:pt>
    <dgm:pt modelId="{BD5DFEA7-D300-4214-93EF-7E6CECBD240B}" type="parTrans" cxnId="{0F5A2ED0-A800-4BC8-B11C-3BE7FA578D8F}">
      <dgm:prSet/>
      <dgm:spPr/>
      <dgm:t>
        <a:bodyPr/>
        <a:lstStyle/>
        <a:p>
          <a:endParaRPr lang="en-US"/>
        </a:p>
      </dgm:t>
    </dgm:pt>
    <dgm:pt modelId="{7A6BABE0-D41A-4D8A-B522-63C81483AEF3}" type="sibTrans" cxnId="{0F5A2ED0-A800-4BC8-B11C-3BE7FA578D8F}">
      <dgm:prSet/>
      <dgm:spPr/>
      <dgm:t>
        <a:bodyPr/>
        <a:lstStyle/>
        <a:p>
          <a:endParaRPr lang="en-US"/>
        </a:p>
      </dgm:t>
    </dgm:pt>
    <dgm:pt modelId="{00D4760A-7643-495D-B4F8-0E2CC1A42116}">
      <dgm:prSet/>
      <dgm:spPr/>
      <dgm:t>
        <a:bodyPr/>
        <a:lstStyle/>
        <a:p>
          <a:pPr>
            <a:lnSpc>
              <a:spcPct val="100000"/>
            </a:lnSpc>
          </a:pPr>
          <a:r>
            <a:rPr lang="en-US"/>
            <a:t>Data present in LDAP is available to many clients and libraries.</a:t>
          </a:r>
        </a:p>
      </dgm:t>
    </dgm:pt>
    <dgm:pt modelId="{0A21DFCF-195B-4A43-94C1-41AF2F1CAA96}" type="parTrans" cxnId="{174A07C2-D4F5-41F6-9484-9D8936FF17AB}">
      <dgm:prSet/>
      <dgm:spPr/>
      <dgm:t>
        <a:bodyPr/>
        <a:lstStyle/>
        <a:p>
          <a:endParaRPr lang="en-US"/>
        </a:p>
      </dgm:t>
    </dgm:pt>
    <dgm:pt modelId="{AAF24501-3F30-4762-AE45-C28E6AA5AB81}" type="sibTrans" cxnId="{174A07C2-D4F5-41F6-9484-9D8936FF17AB}">
      <dgm:prSet/>
      <dgm:spPr/>
      <dgm:t>
        <a:bodyPr/>
        <a:lstStyle/>
        <a:p>
          <a:endParaRPr lang="en-US"/>
        </a:p>
      </dgm:t>
    </dgm:pt>
    <dgm:pt modelId="{3E0D52F9-233E-4C96-A712-244F953179CD}">
      <dgm:prSet/>
      <dgm:spPr/>
      <dgm:t>
        <a:bodyPr/>
        <a:lstStyle/>
        <a:p>
          <a:pPr>
            <a:lnSpc>
              <a:spcPct val="100000"/>
            </a:lnSpc>
          </a:pPr>
          <a:r>
            <a:rPr lang="en-US"/>
            <a:t>LDAP support many types of application.</a:t>
          </a:r>
        </a:p>
      </dgm:t>
    </dgm:pt>
    <dgm:pt modelId="{2EA345D8-7E07-4A6B-B291-A80AC559EC8A}" type="parTrans" cxnId="{C2CF8042-42F8-4E0A-BB3A-E51A76FF4514}">
      <dgm:prSet/>
      <dgm:spPr/>
      <dgm:t>
        <a:bodyPr/>
        <a:lstStyle/>
        <a:p>
          <a:endParaRPr lang="en-US"/>
        </a:p>
      </dgm:t>
    </dgm:pt>
    <dgm:pt modelId="{1FA14C02-219A-4678-8AC4-475D021FC255}" type="sibTrans" cxnId="{C2CF8042-42F8-4E0A-BB3A-E51A76FF4514}">
      <dgm:prSet/>
      <dgm:spPr/>
      <dgm:t>
        <a:bodyPr/>
        <a:lstStyle/>
        <a:p>
          <a:endParaRPr lang="en-US"/>
        </a:p>
      </dgm:t>
    </dgm:pt>
    <dgm:pt modelId="{19B7A144-2ACF-4B83-86B2-9DC32EA7DD74}">
      <dgm:prSet/>
      <dgm:spPr/>
      <dgm:t>
        <a:bodyPr/>
        <a:lstStyle/>
        <a:p>
          <a:pPr>
            <a:lnSpc>
              <a:spcPct val="100000"/>
            </a:lnSpc>
          </a:pPr>
          <a:r>
            <a:rPr lang="en-US"/>
            <a:t>LDAP is very general and has basic security.</a:t>
          </a:r>
        </a:p>
      </dgm:t>
    </dgm:pt>
    <dgm:pt modelId="{78EAE249-1E6E-4C9A-9B2A-D399904FD602}" type="parTrans" cxnId="{0E5C5A09-DFDA-4AC3-9394-26940B135B73}">
      <dgm:prSet/>
      <dgm:spPr/>
      <dgm:t>
        <a:bodyPr/>
        <a:lstStyle/>
        <a:p>
          <a:endParaRPr lang="en-US"/>
        </a:p>
      </dgm:t>
    </dgm:pt>
    <dgm:pt modelId="{4836EB0C-E01B-4DDC-8BCA-183296A40334}" type="sibTrans" cxnId="{0E5C5A09-DFDA-4AC3-9394-26940B135B73}">
      <dgm:prSet/>
      <dgm:spPr/>
      <dgm:t>
        <a:bodyPr/>
        <a:lstStyle/>
        <a:p>
          <a:endParaRPr lang="en-US"/>
        </a:p>
      </dgm:t>
    </dgm:pt>
    <dgm:pt modelId="{4FB78467-FB7B-4B42-A590-9D46EEE5E4F8}">
      <dgm:prSet/>
      <dgm:spPr/>
      <dgm:t>
        <a:bodyPr/>
        <a:lstStyle/>
        <a:p>
          <a:pPr>
            <a:lnSpc>
              <a:spcPct val="100000"/>
            </a:lnSpc>
            <a:defRPr b="1"/>
          </a:pPr>
          <a:r>
            <a:rPr lang="en-US"/>
            <a:t>Disadvantages in LDAP:</a:t>
          </a:r>
        </a:p>
      </dgm:t>
    </dgm:pt>
    <dgm:pt modelId="{BC82CC0F-7801-466C-9950-44E4996E9CFB}" type="parTrans" cxnId="{D3389421-8AC3-4916-B794-84D8C234A4BA}">
      <dgm:prSet/>
      <dgm:spPr/>
      <dgm:t>
        <a:bodyPr/>
        <a:lstStyle/>
        <a:p>
          <a:endParaRPr lang="en-US"/>
        </a:p>
      </dgm:t>
    </dgm:pt>
    <dgm:pt modelId="{6D8895C3-6AA4-452F-B889-7E2B34A0D57E}" type="sibTrans" cxnId="{D3389421-8AC3-4916-B794-84D8C234A4BA}">
      <dgm:prSet/>
      <dgm:spPr/>
      <dgm:t>
        <a:bodyPr/>
        <a:lstStyle/>
        <a:p>
          <a:endParaRPr lang="en-US"/>
        </a:p>
      </dgm:t>
    </dgm:pt>
    <dgm:pt modelId="{8C524FF5-CBDD-4224-A8C6-FA66AABC00BD}">
      <dgm:prSet/>
      <dgm:spPr/>
      <dgm:t>
        <a:bodyPr/>
        <a:lstStyle/>
        <a:p>
          <a:pPr>
            <a:lnSpc>
              <a:spcPct val="100000"/>
            </a:lnSpc>
          </a:pPr>
          <a:r>
            <a:rPr lang="en-US"/>
            <a:t>It does not handle well relational database.</a:t>
          </a:r>
        </a:p>
      </dgm:t>
    </dgm:pt>
    <dgm:pt modelId="{11D061B9-AA6F-43FC-AA08-8EE9EA64F76F}" type="parTrans" cxnId="{20770731-88A3-44B1-B89E-1E4EEE525584}">
      <dgm:prSet/>
      <dgm:spPr/>
      <dgm:t>
        <a:bodyPr/>
        <a:lstStyle/>
        <a:p>
          <a:endParaRPr lang="en-US"/>
        </a:p>
      </dgm:t>
    </dgm:pt>
    <dgm:pt modelId="{4EF01C7B-B208-4749-9400-BC3CAE5B1334}" type="sibTrans" cxnId="{20770731-88A3-44B1-B89E-1E4EEE525584}">
      <dgm:prSet/>
      <dgm:spPr/>
      <dgm:t>
        <a:bodyPr/>
        <a:lstStyle/>
        <a:p>
          <a:endParaRPr lang="en-US"/>
        </a:p>
      </dgm:t>
    </dgm:pt>
    <dgm:pt modelId="{384A57EC-6B93-4241-8E66-AEED3C18264B}">
      <dgm:prSet/>
      <dgm:spPr/>
      <dgm:t>
        <a:bodyPr/>
        <a:lstStyle/>
        <a:p>
          <a:pPr>
            <a:lnSpc>
              <a:spcPct val="100000"/>
            </a:lnSpc>
          </a:pPr>
          <a:r>
            <a:rPr lang="en-US"/>
            <a:t>While LDAP is simple, its query language can be complex, making advanced queries and searches challenging for beginners.</a:t>
          </a:r>
        </a:p>
      </dgm:t>
    </dgm:pt>
    <dgm:pt modelId="{C90D35FC-AA88-47E9-9B6A-C2DF21DC7A28}" type="parTrans" cxnId="{6BBE8176-B222-4E6A-A3A0-596839FF6A99}">
      <dgm:prSet/>
      <dgm:spPr/>
      <dgm:t>
        <a:bodyPr/>
        <a:lstStyle/>
        <a:p>
          <a:endParaRPr lang="en-US"/>
        </a:p>
      </dgm:t>
    </dgm:pt>
    <dgm:pt modelId="{D5DDFDB3-BD08-495A-A670-F096939EFE2D}" type="sibTrans" cxnId="{6BBE8176-B222-4E6A-A3A0-596839FF6A99}">
      <dgm:prSet/>
      <dgm:spPr/>
      <dgm:t>
        <a:bodyPr/>
        <a:lstStyle/>
        <a:p>
          <a:endParaRPr lang="en-US"/>
        </a:p>
      </dgm:t>
    </dgm:pt>
    <dgm:pt modelId="{D79A39A0-5C98-4F2E-AB9C-1B918BD33B6D}" type="pres">
      <dgm:prSet presAssocID="{99406DE0-4AF6-4542-8FBF-732FD8F421AF}" presName="linear" presStyleCnt="0">
        <dgm:presLayoutVars>
          <dgm:dir/>
          <dgm:animLvl val="lvl"/>
          <dgm:resizeHandles val="exact"/>
        </dgm:presLayoutVars>
      </dgm:prSet>
      <dgm:spPr/>
    </dgm:pt>
    <dgm:pt modelId="{14244DF8-AB5A-43BA-887E-52F01B603103}" type="pres">
      <dgm:prSet presAssocID="{E40AE3E9-5B80-4B48-A4C5-6F0036EA4C35}" presName="parentLin" presStyleCnt="0"/>
      <dgm:spPr/>
    </dgm:pt>
    <dgm:pt modelId="{002B6C92-39F9-4828-87F0-3903B5E7EA38}" type="pres">
      <dgm:prSet presAssocID="{E40AE3E9-5B80-4B48-A4C5-6F0036EA4C35}" presName="parentLeftMargin" presStyleLbl="node1" presStyleIdx="0" presStyleCnt="2"/>
      <dgm:spPr/>
    </dgm:pt>
    <dgm:pt modelId="{D30A521B-AA45-4A96-9016-C63311743F22}" type="pres">
      <dgm:prSet presAssocID="{E40AE3E9-5B80-4B48-A4C5-6F0036EA4C35}" presName="parentText" presStyleLbl="node1" presStyleIdx="0" presStyleCnt="2">
        <dgm:presLayoutVars>
          <dgm:chMax val="0"/>
          <dgm:bulletEnabled val="1"/>
        </dgm:presLayoutVars>
      </dgm:prSet>
      <dgm:spPr/>
    </dgm:pt>
    <dgm:pt modelId="{114A1434-612A-4BB1-94FE-8712A434A982}" type="pres">
      <dgm:prSet presAssocID="{E40AE3E9-5B80-4B48-A4C5-6F0036EA4C35}" presName="negativeSpace" presStyleCnt="0"/>
      <dgm:spPr/>
    </dgm:pt>
    <dgm:pt modelId="{48BC8A07-9D52-4345-B96C-B41D43D8234F}" type="pres">
      <dgm:prSet presAssocID="{E40AE3E9-5B80-4B48-A4C5-6F0036EA4C35}" presName="childText" presStyleLbl="conFgAcc1" presStyleIdx="0" presStyleCnt="2">
        <dgm:presLayoutVars>
          <dgm:bulletEnabled val="1"/>
        </dgm:presLayoutVars>
      </dgm:prSet>
      <dgm:spPr/>
    </dgm:pt>
    <dgm:pt modelId="{10E85EA8-7325-4043-A003-C5B1A2FB0CB5}" type="pres">
      <dgm:prSet presAssocID="{7A6BABE0-D41A-4D8A-B522-63C81483AEF3}" presName="spaceBetweenRectangles" presStyleCnt="0"/>
      <dgm:spPr/>
    </dgm:pt>
    <dgm:pt modelId="{737BD9EA-093A-49AE-9152-3FA6EDF913AB}" type="pres">
      <dgm:prSet presAssocID="{4FB78467-FB7B-4B42-A590-9D46EEE5E4F8}" presName="parentLin" presStyleCnt="0"/>
      <dgm:spPr/>
    </dgm:pt>
    <dgm:pt modelId="{EA956EA2-D858-42C1-A22D-292900CC6C6B}" type="pres">
      <dgm:prSet presAssocID="{4FB78467-FB7B-4B42-A590-9D46EEE5E4F8}" presName="parentLeftMargin" presStyleLbl="node1" presStyleIdx="0" presStyleCnt="2"/>
      <dgm:spPr/>
    </dgm:pt>
    <dgm:pt modelId="{A04A68C9-B7F6-46D6-B96C-F8FB58ACC8B0}" type="pres">
      <dgm:prSet presAssocID="{4FB78467-FB7B-4B42-A590-9D46EEE5E4F8}" presName="parentText" presStyleLbl="node1" presStyleIdx="1" presStyleCnt="2">
        <dgm:presLayoutVars>
          <dgm:chMax val="0"/>
          <dgm:bulletEnabled val="1"/>
        </dgm:presLayoutVars>
      </dgm:prSet>
      <dgm:spPr/>
    </dgm:pt>
    <dgm:pt modelId="{ACF61B93-D6FE-46AE-828D-B728741DC9E4}" type="pres">
      <dgm:prSet presAssocID="{4FB78467-FB7B-4B42-A590-9D46EEE5E4F8}" presName="negativeSpace" presStyleCnt="0"/>
      <dgm:spPr/>
    </dgm:pt>
    <dgm:pt modelId="{BD835E57-C2EE-4AE5-927A-44CCC7812B68}" type="pres">
      <dgm:prSet presAssocID="{4FB78467-FB7B-4B42-A590-9D46EEE5E4F8}" presName="childText" presStyleLbl="conFgAcc1" presStyleIdx="1" presStyleCnt="2">
        <dgm:presLayoutVars>
          <dgm:bulletEnabled val="1"/>
        </dgm:presLayoutVars>
      </dgm:prSet>
      <dgm:spPr/>
    </dgm:pt>
  </dgm:ptLst>
  <dgm:cxnLst>
    <dgm:cxn modelId="{0E5C5A09-DFDA-4AC3-9394-26940B135B73}" srcId="{E40AE3E9-5B80-4B48-A4C5-6F0036EA4C35}" destId="{19B7A144-2ACF-4B83-86B2-9DC32EA7DD74}" srcOrd="2" destOrd="0" parTransId="{78EAE249-1E6E-4C9A-9B2A-D399904FD602}" sibTransId="{4836EB0C-E01B-4DDC-8BCA-183296A40334}"/>
    <dgm:cxn modelId="{43B8770C-78EE-41FB-BF9E-F8F2EE26528E}" type="presOf" srcId="{99406DE0-4AF6-4542-8FBF-732FD8F421AF}" destId="{D79A39A0-5C98-4F2E-AB9C-1B918BD33B6D}" srcOrd="0" destOrd="0" presId="urn:microsoft.com/office/officeart/2005/8/layout/list1"/>
    <dgm:cxn modelId="{4FD68C1F-CCDC-484D-A6C0-8F51063450A2}" type="presOf" srcId="{8C524FF5-CBDD-4224-A8C6-FA66AABC00BD}" destId="{BD835E57-C2EE-4AE5-927A-44CCC7812B68}" srcOrd="0" destOrd="0" presId="urn:microsoft.com/office/officeart/2005/8/layout/list1"/>
    <dgm:cxn modelId="{D3389421-8AC3-4916-B794-84D8C234A4BA}" srcId="{99406DE0-4AF6-4542-8FBF-732FD8F421AF}" destId="{4FB78467-FB7B-4B42-A590-9D46EEE5E4F8}" srcOrd="1" destOrd="0" parTransId="{BC82CC0F-7801-466C-9950-44E4996E9CFB}" sibTransId="{6D8895C3-6AA4-452F-B889-7E2B34A0D57E}"/>
    <dgm:cxn modelId="{20770731-88A3-44B1-B89E-1E4EEE525584}" srcId="{4FB78467-FB7B-4B42-A590-9D46EEE5E4F8}" destId="{8C524FF5-CBDD-4224-A8C6-FA66AABC00BD}" srcOrd="0" destOrd="0" parTransId="{11D061B9-AA6F-43FC-AA08-8EE9EA64F76F}" sibTransId="{4EF01C7B-B208-4749-9400-BC3CAE5B1334}"/>
    <dgm:cxn modelId="{83B2C433-55FB-4239-B505-EC92A8A08F3F}" type="presOf" srcId="{4FB78467-FB7B-4B42-A590-9D46EEE5E4F8}" destId="{EA956EA2-D858-42C1-A22D-292900CC6C6B}" srcOrd="0" destOrd="0" presId="urn:microsoft.com/office/officeart/2005/8/layout/list1"/>
    <dgm:cxn modelId="{C2CF8042-42F8-4E0A-BB3A-E51A76FF4514}" srcId="{E40AE3E9-5B80-4B48-A4C5-6F0036EA4C35}" destId="{3E0D52F9-233E-4C96-A712-244F953179CD}" srcOrd="1" destOrd="0" parTransId="{2EA345D8-7E07-4A6B-B291-A80AC559EC8A}" sibTransId="{1FA14C02-219A-4678-8AC4-475D021FC255}"/>
    <dgm:cxn modelId="{E9572765-1905-4A41-AEE5-7F207852A1AB}" type="presOf" srcId="{384A57EC-6B93-4241-8E66-AEED3C18264B}" destId="{BD835E57-C2EE-4AE5-927A-44CCC7812B68}" srcOrd="0" destOrd="1" presId="urn:microsoft.com/office/officeart/2005/8/layout/list1"/>
    <dgm:cxn modelId="{6BBE8176-B222-4E6A-A3A0-596839FF6A99}" srcId="{4FB78467-FB7B-4B42-A590-9D46EEE5E4F8}" destId="{384A57EC-6B93-4241-8E66-AEED3C18264B}" srcOrd="1" destOrd="0" parTransId="{C90D35FC-AA88-47E9-9B6A-C2DF21DC7A28}" sibTransId="{D5DDFDB3-BD08-495A-A670-F096939EFE2D}"/>
    <dgm:cxn modelId="{1BD72A99-8247-4563-93B0-055DEC89443A}" type="presOf" srcId="{E40AE3E9-5B80-4B48-A4C5-6F0036EA4C35}" destId="{002B6C92-39F9-4828-87F0-3903B5E7EA38}" srcOrd="0" destOrd="0" presId="urn:microsoft.com/office/officeart/2005/8/layout/list1"/>
    <dgm:cxn modelId="{C3FE31B1-20E6-4CEC-A40B-077E0D516AF2}" type="presOf" srcId="{00D4760A-7643-495D-B4F8-0E2CC1A42116}" destId="{48BC8A07-9D52-4345-B96C-B41D43D8234F}" srcOrd="0" destOrd="0" presId="urn:microsoft.com/office/officeart/2005/8/layout/list1"/>
    <dgm:cxn modelId="{174A07C2-D4F5-41F6-9484-9D8936FF17AB}" srcId="{E40AE3E9-5B80-4B48-A4C5-6F0036EA4C35}" destId="{00D4760A-7643-495D-B4F8-0E2CC1A42116}" srcOrd="0" destOrd="0" parTransId="{0A21DFCF-195B-4A43-94C1-41AF2F1CAA96}" sibTransId="{AAF24501-3F30-4762-AE45-C28E6AA5AB81}"/>
    <dgm:cxn modelId="{971626CA-366E-4306-94F7-D1D591F6B768}" type="presOf" srcId="{3E0D52F9-233E-4C96-A712-244F953179CD}" destId="{48BC8A07-9D52-4345-B96C-B41D43D8234F}" srcOrd="0" destOrd="1" presId="urn:microsoft.com/office/officeart/2005/8/layout/list1"/>
    <dgm:cxn modelId="{B3E1E3CD-7F88-4124-BAA0-EF2A40185D59}" type="presOf" srcId="{E40AE3E9-5B80-4B48-A4C5-6F0036EA4C35}" destId="{D30A521B-AA45-4A96-9016-C63311743F22}" srcOrd="1" destOrd="0" presId="urn:microsoft.com/office/officeart/2005/8/layout/list1"/>
    <dgm:cxn modelId="{0F5A2ED0-A800-4BC8-B11C-3BE7FA578D8F}" srcId="{99406DE0-4AF6-4542-8FBF-732FD8F421AF}" destId="{E40AE3E9-5B80-4B48-A4C5-6F0036EA4C35}" srcOrd="0" destOrd="0" parTransId="{BD5DFEA7-D300-4214-93EF-7E6CECBD240B}" sibTransId="{7A6BABE0-D41A-4D8A-B522-63C81483AEF3}"/>
    <dgm:cxn modelId="{06D2C7E9-7315-4C78-83DE-8F576D9B7FB6}" type="presOf" srcId="{19B7A144-2ACF-4B83-86B2-9DC32EA7DD74}" destId="{48BC8A07-9D52-4345-B96C-B41D43D8234F}" srcOrd="0" destOrd="2" presId="urn:microsoft.com/office/officeart/2005/8/layout/list1"/>
    <dgm:cxn modelId="{FFCE6DF0-4295-4882-84D1-B9309A546F13}" type="presOf" srcId="{4FB78467-FB7B-4B42-A590-9D46EEE5E4F8}" destId="{A04A68C9-B7F6-46D6-B96C-F8FB58ACC8B0}" srcOrd="1" destOrd="0" presId="urn:microsoft.com/office/officeart/2005/8/layout/list1"/>
    <dgm:cxn modelId="{BD4A154E-A2A4-4706-951E-6EE17B372FB0}" type="presParOf" srcId="{D79A39A0-5C98-4F2E-AB9C-1B918BD33B6D}" destId="{14244DF8-AB5A-43BA-887E-52F01B603103}" srcOrd="0" destOrd="0" presId="urn:microsoft.com/office/officeart/2005/8/layout/list1"/>
    <dgm:cxn modelId="{C7ACA5E5-140D-455C-9176-9B995513FB3B}" type="presParOf" srcId="{14244DF8-AB5A-43BA-887E-52F01B603103}" destId="{002B6C92-39F9-4828-87F0-3903B5E7EA38}" srcOrd="0" destOrd="0" presId="urn:microsoft.com/office/officeart/2005/8/layout/list1"/>
    <dgm:cxn modelId="{C18DB9CA-AB1A-4F55-B749-A8A4753E098C}" type="presParOf" srcId="{14244DF8-AB5A-43BA-887E-52F01B603103}" destId="{D30A521B-AA45-4A96-9016-C63311743F22}" srcOrd="1" destOrd="0" presId="urn:microsoft.com/office/officeart/2005/8/layout/list1"/>
    <dgm:cxn modelId="{0105E2E4-F26E-4D52-BD40-1760E59EF53B}" type="presParOf" srcId="{D79A39A0-5C98-4F2E-AB9C-1B918BD33B6D}" destId="{114A1434-612A-4BB1-94FE-8712A434A982}" srcOrd="1" destOrd="0" presId="urn:microsoft.com/office/officeart/2005/8/layout/list1"/>
    <dgm:cxn modelId="{4DC57C4A-E2DA-48F2-BD1C-57C95AA9300D}" type="presParOf" srcId="{D79A39A0-5C98-4F2E-AB9C-1B918BD33B6D}" destId="{48BC8A07-9D52-4345-B96C-B41D43D8234F}" srcOrd="2" destOrd="0" presId="urn:microsoft.com/office/officeart/2005/8/layout/list1"/>
    <dgm:cxn modelId="{767FF7D6-16AC-45D2-993E-329D3ACD6BE7}" type="presParOf" srcId="{D79A39A0-5C98-4F2E-AB9C-1B918BD33B6D}" destId="{10E85EA8-7325-4043-A003-C5B1A2FB0CB5}" srcOrd="3" destOrd="0" presId="urn:microsoft.com/office/officeart/2005/8/layout/list1"/>
    <dgm:cxn modelId="{12846FB5-D06E-4A86-B231-3204D50FAFED}" type="presParOf" srcId="{D79A39A0-5C98-4F2E-AB9C-1B918BD33B6D}" destId="{737BD9EA-093A-49AE-9152-3FA6EDF913AB}" srcOrd="4" destOrd="0" presId="urn:microsoft.com/office/officeart/2005/8/layout/list1"/>
    <dgm:cxn modelId="{43699AE2-37A3-41A7-B72A-DCF8F5CF12EF}" type="presParOf" srcId="{737BD9EA-093A-49AE-9152-3FA6EDF913AB}" destId="{EA956EA2-D858-42C1-A22D-292900CC6C6B}" srcOrd="0" destOrd="0" presId="urn:microsoft.com/office/officeart/2005/8/layout/list1"/>
    <dgm:cxn modelId="{E4C4D25E-2E31-40E3-8624-1D06BF71FF92}" type="presParOf" srcId="{737BD9EA-093A-49AE-9152-3FA6EDF913AB}" destId="{A04A68C9-B7F6-46D6-B96C-F8FB58ACC8B0}" srcOrd="1" destOrd="0" presId="urn:microsoft.com/office/officeart/2005/8/layout/list1"/>
    <dgm:cxn modelId="{7126D70B-AC5B-46AE-BA91-D152124FBA00}" type="presParOf" srcId="{D79A39A0-5C98-4F2E-AB9C-1B918BD33B6D}" destId="{ACF61B93-D6FE-46AE-828D-B728741DC9E4}" srcOrd="5" destOrd="0" presId="urn:microsoft.com/office/officeart/2005/8/layout/list1"/>
    <dgm:cxn modelId="{148C6654-E94C-4749-9B8B-6AF4E06BD383}" type="presParOf" srcId="{D79A39A0-5C98-4F2E-AB9C-1B918BD33B6D}" destId="{BD835E57-C2EE-4AE5-927A-44CCC7812B6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9F35D-E311-46E7-A2DC-BFB798F21956}">
      <dsp:nvSpPr>
        <dsp:cNvPr id="0" name=""/>
        <dsp:cNvSpPr/>
      </dsp:nvSpPr>
      <dsp:spPr>
        <a:xfrm>
          <a:off x="9009" y="158813"/>
          <a:ext cx="1460366" cy="14603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6BE469-36EA-4354-8854-8B148A3C240E}">
      <dsp:nvSpPr>
        <dsp:cNvPr id="0" name=""/>
        <dsp:cNvSpPr/>
      </dsp:nvSpPr>
      <dsp:spPr>
        <a:xfrm>
          <a:off x="315686" y="465490"/>
          <a:ext cx="847012" cy="847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96872B-2B33-4CDA-AB29-3EB3666CA625}">
      <dsp:nvSpPr>
        <dsp:cNvPr id="0" name=""/>
        <dsp:cNvSpPr/>
      </dsp:nvSpPr>
      <dsp:spPr>
        <a:xfrm>
          <a:off x="1782311" y="158813"/>
          <a:ext cx="3442291" cy="146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rtl="0">
            <a:lnSpc>
              <a:spcPct val="90000"/>
            </a:lnSpc>
            <a:spcBef>
              <a:spcPct val="0"/>
            </a:spcBef>
            <a:spcAft>
              <a:spcPct val="35000"/>
            </a:spcAft>
            <a:buNone/>
          </a:pPr>
          <a:r>
            <a:rPr lang="en-US" sz="1800" kern="1200" dirty="0"/>
            <a:t>Lightweight directory access protocol (LDAP) is a protocol</a:t>
          </a:r>
          <a:r>
            <a:rPr lang="en-US" sz="1800" kern="1200" dirty="0">
              <a:latin typeface="Modern Love"/>
            </a:rPr>
            <a:t>,</a:t>
          </a:r>
          <a:r>
            <a:rPr lang="en-US" sz="1800" kern="1200" dirty="0"/>
            <a:t> that helps users find data about organizations, persons, and more.</a:t>
          </a:r>
          <a:r>
            <a:rPr lang="en-US" sz="1800" kern="1200" dirty="0">
              <a:latin typeface="Modern Love"/>
            </a:rPr>
            <a:t> </a:t>
          </a:r>
        </a:p>
      </dsp:txBody>
      <dsp:txXfrm>
        <a:off x="1782311" y="158813"/>
        <a:ext cx="3442291" cy="1460366"/>
      </dsp:txXfrm>
    </dsp:sp>
    <dsp:sp modelId="{82F0F8AA-D4A7-4DE2-9989-0E0408A145DE}">
      <dsp:nvSpPr>
        <dsp:cNvPr id="0" name=""/>
        <dsp:cNvSpPr/>
      </dsp:nvSpPr>
      <dsp:spPr>
        <a:xfrm>
          <a:off x="5824396" y="158813"/>
          <a:ext cx="1460366" cy="14603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05F88-A63C-4B4B-8F02-6834941AD2A5}">
      <dsp:nvSpPr>
        <dsp:cNvPr id="0" name=""/>
        <dsp:cNvSpPr/>
      </dsp:nvSpPr>
      <dsp:spPr>
        <a:xfrm>
          <a:off x="6131073" y="465490"/>
          <a:ext cx="847012" cy="847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267CC5-EE44-42FA-AE1F-6874F97199A4}">
      <dsp:nvSpPr>
        <dsp:cNvPr id="0" name=""/>
        <dsp:cNvSpPr/>
      </dsp:nvSpPr>
      <dsp:spPr>
        <a:xfrm>
          <a:off x="7597698" y="158813"/>
          <a:ext cx="3442291" cy="146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LDAP has two main goals: to store data in the LDAP directory and authenticate users to access the directory.</a:t>
          </a:r>
        </a:p>
      </dsp:txBody>
      <dsp:txXfrm>
        <a:off x="7597698" y="158813"/>
        <a:ext cx="3442291" cy="1460366"/>
      </dsp:txXfrm>
    </dsp:sp>
    <dsp:sp modelId="{A61E7FC7-3ADB-46CE-A137-60CB12C6A05F}">
      <dsp:nvSpPr>
        <dsp:cNvPr id="0" name=""/>
        <dsp:cNvSpPr/>
      </dsp:nvSpPr>
      <dsp:spPr>
        <a:xfrm>
          <a:off x="9009" y="2282458"/>
          <a:ext cx="1460366" cy="14603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82B65-025B-4F2E-8A38-AA4AFB00783E}">
      <dsp:nvSpPr>
        <dsp:cNvPr id="0" name=""/>
        <dsp:cNvSpPr/>
      </dsp:nvSpPr>
      <dsp:spPr>
        <a:xfrm>
          <a:off x="315686" y="2589135"/>
          <a:ext cx="847012" cy="847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D419D9-A843-4EF1-9B9F-1EE225A5C639}">
      <dsp:nvSpPr>
        <dsp:cNvPr id="0" name=""/>
        <dsp:cNvSpPr/>
      </dsp:nvSpPr>
      <dsp:spPr>
        <a:xfrm>
          <a:off x="1782311" y="2282458"/>
          <a:ext cx="3442291" cy="146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It also provides the communication language that applications require to send and receive information from directory services.</a:t>
          </a:r>
          <a:r>
            <a:rPr lang="en-US" sz="1800" kern="1200" dirty="0">
              <a:latin typeface="Modern Love"/>
            </a:rPr>
            <a:t> </a:t>
          </a:r>
          <a:endParaRPr lang="en-US" sz="1800" kern="1200" dirty="0"/>
        </a:p>
      </dsp:txBody>
      <dsp:txXfrm>
        <a:off x="1782311" y="2282458"/>
        <a:ext cx="3442291" cy="1460366"/>
      </dsp:txXfrm>
    </dsp:sp>
    <dsp:sp modelId="{5401B91D-27C4-452A-956F-662F138B8C83}">
      <dsp:nvSpPr>
        <dsp:cNvPr id="0" name=""/>
        <dsp:cNvSpPr/>
      </dsp:nvSpPr>
      <dsp:spPr>
        <a:xfrm>
          <a:off x="5824396" y="2282458"/>
          <a:ext cx="1460366" cy="14603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63BAD-3840-41E0-A8C9-4D883552CA64}">
      <dsp:nvSpPr>
        <dsp:cNvPr id="0" name=""/>
        <dsp:cNvSpPr/>
      </dsp:nvSpPr>
      <dsp:spPr>
        <a:xfrm>
          <a:off x="6131073" y="2589135"/>
          <a:ext cx="847012" cy="847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46D632-3523-49B6-8406-03E39837C41E}">
      <dsp:nvSpPr>
        <dsp:cNvPr id="0" name=""/>
        <dsp:cNvSpPr/>
      </dsp:nvSpPr>
      <dsp:spPr>
        <a:xfrm>
          <a:off x="7597698" y="2282458"/>
          <a:ext cx="3442291" cy="146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A directory service provides access to where information on organizations, individuals, and other data is located within a network.</a:t>
          </a:r>
        </a:p>
      </dsp:txBody>
      <dsp:txXfrm>
        <a:off x="7597698" y="2282458"/>
        <a:ext cx="3442291" cy="1460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C1108-C05F-4002-84A7-2D654FE88BE1}">
      <dsp:nvSpPr>
        <dsp:cNvPr id="0" name=""/>
        <dsp:cNvSpPr/>
      </dsp:nvSpPr>
      <dsp:spPr>
        <a:xfrm>
          <a:off x="0" y="3048"/>
          <a:ext cx="11049000" cy="649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29C3A-D96A-4A28-9B4A-4CB91CDDDFCC}">
      <dsp:nvSpPr>
        <dsp:cNvPr id="0" name=""/>
        <dsp:cNvSpPr/>
      </dsp:nvSpPr>
      <dsp:spPr>
        <a:xfrm>
          <a:off x="196400" y="149130"/>
          <a:ext cx="357091" cy="357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DC9382-FE3E-4D94-BEB1-CC22D4BC5F34}">
      <dsp:nvSpPr>
        <dsp:cNvPr id="0" name=""/>
        <dsp:cNvSpPr/>
      </dsp:nvSpPr>
      <dsp:spPr>
        <a:xfrm>
          <a:off x="749891" y="3048"/>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90000"/>
            </a:lnSpc>
            <a:spcBef>
              <a:spcPct val="0"/>
            </a:spcBef>
            <a:spcAft>
              <a:spcPct val="35000"/>
            </a:spcAft>
            <a:buNone/>
          </a:pPr>
          <a:r>
            <a:rPr lang="en-US" sz="1600" kern="1200"/>
            <a:t>The LDAP Information Model defines the structure and organization of data within an LDAP directory.</a:t>
          </a:r>
        </a:p>
      </dsp:txBody>
      <dsp:txXfrm>
        <a:off x="749891" y="3048"/>
        <a:ext cx="10299108" cy="649256"/>
      </dsp:txXfrm>
    </dsp:sp>
    <dsp:sp modelId="{E54F611A-3235-4672-9CE8-AB250D17D4DB}">
      <dsp:nvSpPr>
        <dsp:cNvPr id="0" name=""/>
        <dsp:cNvSpPr/>
      </dsp:nvSpPr>
      <dsp:spPr>
        <a:xfrm>
          <a:off x="0" y="814619"/>
          <a:ext cx="11049000" cy="649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A4A4C-39B1-46A9-B36C-F35FC15E5672}">
      <dsp:nvSpPr>
        <dsp:cNvPr id="0" name=""/>
        <dsp:cNvSpPr/>
      </dsp:nvSpPr>
      <dsp:spPr>
        <a:xfrm>
          <a:off x="196400" y="960702"/>
          <a:ext cx="357091" cy="357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FC7BFF-6E72-4121-9552-FEB661889E5E}">
      <dsp:nvSpPr>
        <dsp:cNvPr id="0" name=""/>
        <dsp:cNvSpPr/>
      </dsp:nvSpPr>
      <dsp:spPr>
        <a:xfrm>
          <a:off x="749891" y="814619"/>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90000"/>
            </a:lnSpc>
            <a:spcBef>
              <a:spcPct val="0"/>
            </a:spcBef>
            <a:spcAft>
              <a:spcPct val="35000"/>
            </a:spcAft>
            <a:buNone/>
          </a:pPr>
          <a:r>
            <a:rPr lang="en-US" sz="1600" kern="1200"/>
            <a:t>Data in LDAP is organized into entries, with each entry representing an object.</a:t>
          </a:r>
        </a:p>
      </dsp:txBody>
      <dsp:txXfrm>
        <a:off x="749891" y="814619"/>
        <a:ext cx="10299108" cy="649256"/>
      </dsp:txXfrm>
    </dsp:sp>
    <dsp:sp modelId="{E4940EBA-2D23-409A-8332-4AA61E8329F8}">
      <dsp:nvSpPr>
        <dsp:cNvPr id="0" name=""/>
        <dsp:cNvSpPr/>
      </dsp:nvSpPr>
      <dsp:spPr>
        <a:xfrm>
          <a:off x="0" y="1626190"/>
          <a:ext cx="11049000" cy="649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C565D-A3EE-4741-9955-37829888B122}">
      <dsp:nvSpPr>
        <dsp:cNvPr id="0" name=""/>
        <dsp:cNvSpPr/>
      </dsp:nvSpPr>
      <dsp:spPr>
        <a:xfrm>
          <a:off x="196400" y="1772273"/>
          <a:ext cx="357091" cy="357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673F4-99FA-46FD-A089-F07A767D9817}">
      <dsp:nvSpPr>
        <dsp:cNvPr id="0" name=""/>
        <dsp:cNvSpPr/>
      </dsp:nvSpPr>
      <dsp:spPr>
        <a:xfrm>
          <a:off x="749891" y="1626190"/>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90000"/>
            </a:lnSpc>
            <a:spcBef>
              <a:spcPct val="0"/>
            </a:spcBef>
            <a:spcAft>
              <a:spcPct val="35000"/>
            </a:spcAft>
            <a:buNone/>
          </a:pPr>
          <a:r>
            <a:rPr lang="en-US" sz="1600" kern="1200"/>
            <a:t>Entries are further classified based on object classes, which define the set of attributes an entry can have.</a:t>
          </a:r>
          <a:r>
            <a:rPr lang="en-US" sz="1600" kern="1200">
              <a:latin typeface="Modern Love"/>
            </a:rPr>
            <a:t> </a:t>
          </a:r>
          <a:endParaRPr lang="en-US" sz="1600" kern="1200"/>
        </a:p>
      </dsp:txBody>
      <dsp:txXfrm>
        <a:off x="749891" y="1626190"/>
        <a:ext cx="10299108" cy="649256"/>
      </dsp:txXfrm>
    </dsp:sp>
    <dsp:sp modelId="{61F54072-434C-457A-808B-C4BECD7B9404}">
      <dsp:nvSpPr>
        <dsp:cNvPr id="0" name=""/>
        <dsp:cNvSpPr/>
      </dsp:nvSpPr>
      <dsp:spPr>
        <a:xfrm>
          <a:off x="0" y="2437761"/>
          <a:ext cx="11049000" cy="649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8FA06-5A26-4E1A-9C42-328683E84147}">
      <dsp:nvSpPr>
        <dsp:cNvPr id="0" name=""/>
        <dsp:cNvSpPr/>
      </dsp:nvSpPr>
      <dsp:spPr>
        <a:xfrm>
          <a:off x="196400" y="2583844"/>
          <a:ext cx="357091" cy="3570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65782F-5AF9-4728-BC35-CD5976A8433E}">
      <dsp:nvSpPr>
        <dsp:cNvPr id="0" name=""/>
        <dsp:cNvSpPr/>
      </dsp:nvSpPr>
      <dsp:spPr>
        <a:xfrm>
          <a:off x="749891" y="2437761"/>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90000"/>
            </a:lnSpc>
            <a:spcBef>
              <a:spcPct val="0"/>
            </a:spcBef>
            <a:spcAft>
              <a:spcPct val="35000"/>
            </a:spcAft>
            <a:buNone/>
          </a:pPr>
          <a:r>
            <a:rPr lang="en-US" sz="1600" kern="1200"/>
            <a:t>LDAP attributes are name-value pairs used to store specific information within an entry.</a:t>
          </a:r>
        </a:p>
      </dsp:txBody>
      <dsp:txXfrm>
        <a:off x="749891" y="2437761"/>
        <a:ext cx="10299108" cy="649256"/>
      </dsp:txXfrm>
    </dsp:sp>
    <dsp:sp modelId="{7BEA1983-A968-46AF-914B-CE407D372AAE}">
      <dsp:nvSpPr>
        <dsp:cNvPr id="0" name=""/>
        <dsp:cNvSpPr/>
      </dsp:nvSpPr>
      <dsp:spPr>
        <a:xfrm>
          <a:off x="0" y="3249332"/>
          <a:ext cx="11049000" cy="649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B4CCB-9A72-4648-B03E-BE8B5A672798}">
      <dsp:nvSpPr>
        <dsp:cNvPr id="0" name=""/>
        <dsp:cNvSpPr/>
      </dsp:nvSpPr>
      <dsp:spPr>
        <a:xfrm>
          <a:off x="196400" y="3395415"/>
          <a:ext cx="357091" cy="3570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57069-537D-446E-B2A7-6C297B584612}">
      <dsp:nvSpPr>
        <dsp:cNvPr id="0" name=""/>
        <dsp:cNvSpPr/>
      </dsp:nvSpPr>
      <dsp:spPr>
        <a:xfrm>
          <a:off x="749891" y="3249332"/>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90000"/>
            </a:lnSpc>
            <a:spcBef>
              <a:spcPct val="0"/>
            </a:spcBef>
            <a:spcAft>
              <a:spcPct val="35000"/>
            </a:spcAft>
            <a:buNone/>
          </a:pPr>
          <a:r>
            <a:rPr lang="en-US" sz="1600" kern="1200"/>
            <a:t>The Information Model is the foundation for LDAP's data organization and retrieval, allowing structured and efficient data access.</a:t>
          </a:r>
        </a:p>
      </dsp:txBody>
      <dsp:txXfrm>
        <a:off x="749891" y="3249332"/>
        <a:ext cx="10299108" cy="649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18B38-30FC-4F3B-9D71-52BCCA2E530C}">
      <dsp:nvSpPr>
        <dsp:cNvPr id="0" name=""/>
        <dsp:cNvSpPr/>
      </dsp:nvSpPr>
      <dsp:spPr>
        <a:xfrm>
          <a:off x="0" y="1493"/>
          <a:ext cx="11727654" cy="636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CDE32-1A66-4319-9774-B18063445057}">
      <dsp:nvSpPr>
        <dsp:cNvPr id="0" name=""/>
        <dsp:cNvSpPr/>
      </dsp:nvSpPr>
      <dsp:spPr>
        <a:xfrm>
          <a:off x="192474" y="144656"/>
          <a:ext cx="349953" cy="349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FF52B-9C70-40C3-AF54-320B20C14F34}">
      <dsp:nvSpPr>
        <dsp:cNvPr id="0" name=""/>
        <dsp:cNvSpPr/>
      </dsp:nvSpPr>
      <dsp:spPr>
        <a:xfrm>
          <a:off x="734902" y="1493"/>
          <a:ext cx="10992751" cy="63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40" tIns="67340" rIns="67340" bIns="67340" numCol="1" spcCol="1270" anchor="ctr" anchorCtr="0">
          <a:noAutofit/>
        </a:bodyPr>
        <a:lstStyle/>
        <a:p>
          <a:pPr marL="0" lvl="0" indent="0" algn="l" defTabSz="800100">
            <a:lnSpc>
              <a:spcPct val="90000"/>
            </a:lnSpc>
            <a:spcBef>
              <a:spcPct val="0"/>
            </a:spcBef>
            <a:spcAft>
              <a:spcPct val="35000"/>
            </a:spcAft>
            <a:buNone/>
          </a:pPr>
          <a:r>
            <a:rPr lang="en-US" sz="1800" b="1" kern="1200" dirty="0"/>
            <a:t>LDAP Attributes</a:t>
          </a:r>
        </a:p>
      </dsp:txBody>
      <dsp:txXfrm>
        <a:off x="734902" y="1493"/>
        <a:ext cx="10992751" cy="636279"/>
      </dsp:txXfrm>
    </dsp:sp>
    <dsp:sp modelId="{95DDBF0B-89DC-44A5-8EAE-AA3811367D82}">
      <dsp:nvSpPr>
        <dsp:cNvPr id="0" name=""/>
        <dsp:cNvSpPr/>
      </dsp:nvSpPr>
      <dsp:spPr>
        <a:xfrm>
          <a:off x="0" y="796842"/>
          <a:ext cx="11727654" cy="636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A3153-ACF2-42B1-A1A2-B72726559541}">
      <dsp:nvSpPr>
        <dsp:cNvPr id="0" name=""/>
        <dsp:cNvSpPr/>
      </dsp:nvSpPr>
      <dsp:spPr>
        <a:xfrm>
          <a:off x="192474" y="940005"/>
          <a:ext cx="349953" cy="349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2751EF-9774-4589-948B-8041FAE03E52}">
      <dsp:nvSpPr>
        <dsp:cNvPr id="0" name=""/>
        <dsp:cNvSpPr/>
      </dsp:nvSpPr>
      <dsp:spPr>
        <a:xfrm>
          <a:off x="734902" y="796842"/>
          <a:ext cx="10992751" cy="63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40" tIns="67340" rIns="67340" bIns="67340" numCol="1" spcCol="1270" anchor="ctr" anchorCtr="0">
          <a:noAutofit/>
        </a:bodyPr>
        <a:lstStyle/>
        <a:p>
          <a:pPr marL="0" lvl="0" indent="0" algn="l" defTabSz="800100" rtl="0">
            <a:lnSpc>
              <a:spcPct val="90000"/>
            </a:lnSpc>
            <a:spcBef>
              <a:spcPct val="0"/>
            </a:spcBef>
            <a:spcAft>
              <a:spcPct val="35000"/>
            </a:spcAft>
            <a:buNone/>
          </a:pPr>
          <a:r>
            <a:rPr lang="en-US" sz="1800" kern="1200" dirty="0"/>
            <a:t>LDAP attributes are properties of entries.</a:t>
          </a:r>
          <a:r>
            <a:rPr lang="en-US" sz="1800" kern="1200" dirty="0">
              <a:latin typeface="Modern Love"/>
            </a:rPr>
            <a:t> </a:t>
          </a:r>
          <a:endParaRPr lang="en-US" sz="1800" kern="1200" dirty="0"/>
        </a:p>
      </dsp:txBody>
      <dsp:txXfrm>
        <a:off x="734902" y="796842"/>
        <a:ext cx="10992751" cy="636279"/>
      </dsp:txXfrm>
    </dsp:sp>
    <dsp:sp modelId="{73452A7B-E074-4664-9AA9-1031B4DA14D4}">
      <dsp:nvSpPr>
        <dsp:cNvPr id="0" name=""/>
        <dsp:cNvSpPr/>
      </dsp:nvSpPr>
      <dsp:spPr>
        <a:xfrm>
          <a:off x="0" y="1592192"/>
          <a:ext cx="11727654" cy="636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BE5E4-0496-4489-B060-2B954C5D91F1}">
      <dsp:nvSpPr>
        <dsp:cNvPr id="0" name=""/>
        <dsp:cNvSpPr/>
      </dsp:nvSpPr>
      <dsp:spPr>
        <a:xfrm>
          <a:off x="192474" y="1735354"/>
          <a:ext cx="349953" cy="349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AD126F-1627-4F21-8D48-97A43B8CB855}">
      <dsp:nvSpPr>
        <dsp:cNvPr id="0" name=""/>
        <dsp:cNvSpPr/>
      </dsp:nvSpPr>
      <dsp:spPr>
        <a:xfrm>
          <a:off x="734902" y="1592192"/>
          <a:ext cx="10992751" cy="63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40" tIns="67340" rIns="67340" bIns="67340" numCol="1" spcCol="1270" anchor="ctr" anchorCtr="0">
          <a:noAutofit/>
        </a:bodyPr>
        <a:lstStyle/>
        <a:p>
          <a:pPr marL="0" lvl="0" indent="0" algn="l" defTabSz="800100">
            <a:lnSpc>
              <a:spcPct val="90000"/>
            </a:lnSpc>
            <a:spcBef>
              <a:spcPct val="0"/>
            </a:spcBef>
            <a:spcAft>
              <a:spcPct val="35000"/>
            </a:spcAft>
            <a:buNone/>
          </a:pPr>
          <a:r>
            <a:rPr lang="en-US" sz="1800" kern="1200" dirty="0"/>
            <a:t>They contain information about the entry, such as the user's name, the group's members, or the computer's operating system.</a:t>
          </a:r>
        </a:p>
      </dsp:txBody>
      <dsp:txXfrm>
        <a:off x="734902" y="1592192"/>
        <a:ext cx="10992751" cy="636279"/>
      </dsp:txXfrm>
    </dsp:sp>
    <dsp:sp modelId="{60E08465-4794-4E41-8D61-081E49282140}">
      <dsp:nvSpPr>
        <dsp:cNvPr id="0" name=""/>
        <dsp:cNvSpPr/>
      </dsp:nvSpPr>
      <dsp:spPr>
        <a:xfrm>
          <a:off x="0" y="2387541"/>
          <a:ext cx="11727654" cy="636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2809F-D3A1-4D0E-9FD3-2BAEABD5D77A}">
      <dsp:nvSpPr>
        <dsp:cNvPr id="0" name=""/>
        <dsp:cNvSpPr/>
      </dsp:nvSpPr>
      <dsp:spPr>
        <a:xfrm>
          <a:off x="192474" y="2530704"/>
          <a:ext cx="349953" cy="3499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249D89-4FA3-471D-84B8-097F2119E6E8}">
      <dsp:nvSpPr>
        <dsp:cNvPr id="0" name=""/>
        <dsp:cNvSpPr/>
      </dsp:nvSpPr>
      <dsp:spPr>
        <a:xfrm>
          <a:off x="734902" y="2387541"/>
          <a:ext cx="10992751" cy="63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40" tIns="67340" rIns="67340" bIns="67340" numCol="1" spcCol="1270" anchor="ctr" anchorCtr="0">
          <a:noAutofit/>
        </a:bodyPr>
        <a:lstStyle/>
        <a:p>
          <a:pPr marL="0" lvl="0" indent="0" algn="l" defTabSz="800100" rtl="0">
            <a:lnSpc>
              <a:spcPct val="90000"/>
            </a:lnSpc>
            <a:spcBef>
              <a:spcPct val="0"/>
            </a:spcBef>
            <a:spcAft>
              <a:spcPct val="35000"/>
            </a:spcAft>
            <a:buNone/>
          </a:pPr>
          <a:r>
            <a:rPr lang="en-US" sz="1800" kern="1200" dirty="0"/>
            <a:t>Each attribute has a type and one or more values.</a:t>
          </a:r>
          <a:r>
            <a:rPr lang="en-US" sz="1800" kern="1200" dirty="0">
              <a:latin typeface="Modern Love"/>
            </a:rPr>
            <a:t> </a:t>
          </a:r>
          <a:endParaRPr lang="en-US" sz="1800" kern="1200" dirty="0"/>
        </a:p>
      </dsp:txBody>
      <dsp:txXfrm>
        <a:off x="734902" y="2387541"/>
        <a:ext cx="10992751" cy="636279"/>
      </dsp:txXfrm>
    </dsp:sp>
    <dsp:sp modelId="{9B1477AB-922A-4A9D-A2CE-2377C9A6829B}">
      <dsp:nvSpPr>
        <dsp:cNvPr id="0" name=""/>
        <dsp:cNvSpPr/>
      </dsp:nvSpPr>
      <dsp:spPr>
        <a:xfrm>
          <a:off x="0" y="3182890"/>
          <a:ext cx="11727654" cy="636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1381B-96AD-4832-8DFC-36270B6D5137}">
      <dsp:nvSpPr>
        <dsp:cNvPr id="0" name=""/>
        <dsp:cNvSpPr/>
      </dsp:nvSpPr>
      <dsp:spPr>
        <a:xfrm>
          <a:off x="192474" y="3326053"/>
          <a:ext cx="349953" cy="3499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917288-2245-4AB0-9CB4-7E98AA47A4A2}">
      <dsp:nvSpPr>
        <dsp:cNvPr id="0" name=""/>
        <dsp:cNvSpPr/>
      </dsp:nvSpPr>
      <dsp:spPr>
        <a:xfrm>
          <a:off x="734902" y="3182890"/>
          <a:ext cx="10992751" cy="63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40" tIns="67340" rIns="67340" bIns="67340" numCol="1" spcCol="1270" anchor="ctr" anchorCtr="0">
          <a:noAutofit/>
        </a:bodyPr>
        <a:lstStyle/>
        <a:p>
          <a:pPr marL="0" lvl="0" indent="0" algn="l" defTabSz="800100">
            <a:lnSpc>
              <a:spcPct val="90000"/>
            </a:lnSpc>
            <a:spcBef>
              <a:spcPct val="0"/>
            </a:spcBef>
            <a:spcAft>
              <a:spcPct val="35000"/>
            </a:spcAft>
            <a:buNone/>
          </a:pPr>
          <a:r>
            <a:rPr lang="en-US" sz="1800" kern="1200" dirty="0"/>
            <a:t>The type of the attribute specifies the format of the data.</a:t>
          </a:r>
        </a:p>
      </dsp:txBody>
      <dsp:txXfrm>
        <a:off x="734902" y="3182890"/>
        <a:ext cx="10992751" cy="636279"/>
      </dsp:txXfrm>
    </dsp:sp>
    <dsp:sp modelId="{F34FB500-4CA8-42DC-9868-AFABBDFCE1C1}">
      <dsp:nvSpPr>
        <dsp:cNvPr id="0" name=""/>
        <dsp:cNvSpPr/>
      </dsp:nvSpPr>
      <dsp:spPr>
        <a:xfrm>
          <a:off x="0" y="3978240"/>
          <a:ext cx="11727654" cy="636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B755A-BE2F-446D-B3E7-FE5F676642B8}">
      <dsp:nvSpPr>
        <dsp:cNvPr id="0" name=""/>
        <dsp:cNvSpPr/>
      </dsp:nvSpPr>
      <dsp:spPr>
        <a:xfrm>
          <a:off x="192474" y="4121403"/>
          <a:ext cx="349953" cy="3499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5483F2-021E-4EAF-965A-0555C416B0A9}">
      <dsp:nvSpPr>
        <dsp:cNvPr id="0" name=""/>
        <dsp:cNvSpPr/>
      </dsp:nvSpPr>
      <dsp:spPr>
        <a:xfrm>
          <a:off x="734902" y="3978240"/>
          <a:ext cx="10992751" cy="63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40" tIns="67340" rIns="67340" bIns="67340" numCol="1" spcCol="1270" anchor="ctr" anchorCtr="0">
          <a:noAutofit/>
        </a:bodyPr>
        <a:lstStyle/>
        <a:p>
          <a:pPr marL="0" lvl="0" indent="0" algn="l" defTabSz="800100">
            <a:lnSpc>
              <a:spcPct val="90000"/>
            </a:lnSpc>
            <a:spcBef>
              <a:spcPct val="0"/>
            </a:spcBef>
            <a:spcAft>
              <a:spcPct val="35000"/>
            </a:spcAft>
            <a:buNone/>
          </a:pPr>
          <a:r>
            <a:rPr lang="en-US" sz="1800" kern="1200" dirty="0"/>
            <a:t>Attributes can be single-valued or multi-valued.  </a:t>
          </a:r>
        </a:p>
      </dsp:txBody>
      <dsp:txXfrm>
        <a:off x="734902" y="3978240"/>
        <a:ext cx="10992751" cy="636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0C60C-6D77-4F70-9C48-4070AE212BA6}">
      <dsp:nvSpPr>
        <dsp:cNvPr id="0" name=""/>
        <dsp:cNvSpPr/>
      </dsp:nvSpPr>
      <dsp:spPr>
        <a:xfrm>
          <a:off x="0" y="3048"/>
          <a:ext cx="11049000" cy="6492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547E73-26C5-40CC-B7EC-5879E460DD4B}">
      <dsp:nvSpPr>
        <dsp:cNvPr id="0" name=""/>
        <dsp:cNvSpPr/>
      </dsp:nvSpPr>
      <dsp:spPr>
        <a:xfrm>
          <a:off x="196400" y="149130"/>
          <a:ext cx="357091" cy="357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F15F40-E6BE-4641-806D-D9B23521887E}">
      <dsp:nvSpPr>
        <dsp:cNvPr id="0" name=""/>
        <dsp:cNvSpPr/>
      </dsp:nvSpPr>
      <dsp:spPr>
        <a:xfrm>
          <a:off x="749891" y="3048"/>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100000"/>
            </a:lnSpc>
            <a:spcBef>
              <a:spcPct val="0"/>
            </a:spcBef>
            <a:spcAft>
              <a:spcPct val="35000"/>
            </a:spcAft>
            <a:buNone/>
          </a:pPr>
          <a:r>
            <a:rPr lang="en-US" sz="1600" kern="1200"/>
            <a:t>The Naming Model is a fundamental part of LDAP. It defines how entries in an LDAP directory are named and identified.</a:t>
          </a:r>
        </a:p>
      </dsp:txBody>
      <dsp:txXfrm>
        <a:off x="749891" y="3048"/>
        <a:ext cx="10299108" cy="649256"/>
      </dsp:txXfrm>
    </dsp:sp>
    <dsp:sp modelId="{02131FF3-2DFF-4AC8-AC7B-27234CD2DCB6}">
      <dsp:nvSpPr>
        <dsp:cNvPr id="0" name=""/>
        <dsp:cNvSpPr/>
      </dsp:nvSpPr>
      <dsp:spPr>
        <a:xfrm>
          <a:off x="0" y="814619"/>
          <a:ext cx="11049000" cy="649256"/>
        </a:xfrm>
        <a:prstGeom prst="roundRect">
          <a:avLst>
            <a:gd name="adj" fmla="val 10000"/>
          </a:avLst>
        </a:prstGeom>
        <a:solidFill>
          <a:schemeClr val="accent2">
            <a:hueOff val="195106"/>
            <a:satOff val="-2068"/>
            <a:lumOff val="-294"/>
            <a:alphaOff val="0"/>
          </a:schemeClr>
        </a:solidFill>
        <a:ln>
          <a:noFill/>
        </a:ln>
        <a:effectLst/>
      </dsp:spPr>
      <dsp:style>
        <a:lnRef idx="0">
          <a:scrgbClr r="0" g="0" b="0"/>
        </a:lnRef>
        <a:fillRef idx="1">
          <a:scrgbClr r="0" g="0" b="0"/>
        </a:fillRef>
        <a:effectRef idx="0">
          <a:scrgbClr r="0" g="0" b="0"/>
        </a:effectRef>
        <a:fontRef idx="minor"/>
      </dsp:style>
    </dsp:sp>
    <dsp:sp modelId="{CDBD0593-27B2-43B9-A03B-15ADBE6E6691}">
      <dsp:nvSpPr>
        <dsp:cNvPr id="0" name=""/>
        <dsp:cNvSpPr/>
      </dsp:nvSpPr>
      <dsp:spPr>
        <a:xfrm>
          <a:off x="196400" y="960702"/>
          <a:ext cx="357091" cy="357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19390-D585-451B-9B77-AEA6BAFE2EE1}">
      <dsp:nvSpPr>
        <dsp:cNvPr id="0" name=""/>
        <dsp:cNvSpPr/>
      </dsp:nvSpPr>
      <dsp:spPr>
        <a:xfrm>
          <a:off x="749891" y="814619"/>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100000"/>
            </a:lnSpc>
            <a:spcBef>
              <a:spcPct val="0"/>
            </a:spcBef>
            <a:spcAft>
              <a:spcPct val="35000"/>
            </a:spcAft>
            <a:buNone/>
          </a:pPr>
          <a:r>
            <a:rPr lang="en-US" sz="1600" kern="1200"/>
            <a:t>A structured naming system is crucial for efficient and precise location of directory entries.</a:t>
          </a:r>
        </a:p>
      </dsp:txBody>
      <dsp:txXfrm>
        <a:off x="749891" y="814619"/>
        <a:ext cx="10299108" cy="649256"/>
      </dsp:txXfrm>
    </dsp:sp>
    <dsp:sp modelId="{2683520F-AB50-4B5C-A5B2-EB74EA4DA36E}">
      <dsp:nvSpPr>
        <dsp:cNvPr id="0" name=""/>
        <dsp:cNvSpPr/>
      </dsp:nvSpPr>
      <dsp:spPr>
        <a:xfrm>
          <a:off x="0" y="1626190"/>
          <a:ext cx="11049000" cy="649256"/>
        </a:xfrm>
        <a:prstGeom prst="roundRect">
          <a:avLst>
            <a:gd name="adj" fmla="val 10000"/>
          </a:avLst>
        </a:prstGeom>
        <a:solidFill>
          <a:schemeClr val="accent2">
            <a:hueOff val="390212"/>
            <a:satOff val="-4135"/>
            <a:lumOff val="-589"/>
            <a:alphaOff val="0"/>
          </a:schemeClr>
        </a:solidFill>
        <a:ln>
          <a:noFill/>
        </a:ln>
        <a:effectLst/>
      </dsp:spPr>
      <dsp:style>
        <a:lnRef idx="0">
          <a:scrgbClr r="0" g="0" b="0"/>
        </a:lnRef>
        <a:fillRef idx="1">
          <a:scrgbClr r="0" g="0" b="0"/>
        </a:fillRef>
        <a:effectRef idx="0">
          <a:scrgbClr r="0" g="0" b="0"/>
        </a:effectRef>
        <a:fontRef idx="minor"/>
      </dsp:style>
    </dsp:sp>
    <dsp:sp modelId="{14CF68CB-AB56-4ABD-9169-43236FEED7E1}">
      <dsp:nvSpPr>
        <dsp:cNvPr id="0" name=""/>
        <dsp:cNvSpPr/>
      </dsp:nvSpPr>
      <dsp:spPr>
        <a:xfrm>
          <a:off x="196400" y="1772273"/>
          <a:ext cx="357091" cy="357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FF48D-F2D2-47AF-99A5-55D80915A119}">
      <dsp:nvSpPr>
        <dsp:cNvPr id="0" name=""/>
        <dsp:cNvSpPr/>
      </dsp:nvSpPr>
      <dsp:spPr>
        <a:xfrm>
          <a:off x="749891" y="1626190"/>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100000"/>
            </a:lnSpc>
            <a:spcBef>
              <a:spcPct val="0"/>
            </a:spcBef>
            <a:spcAft>
              <a:spcPct val="35000"/>
            </a:spcAft>
            <a:buNone/>
          </a:pPr>
          <a:r>
            <a:rPr lang="en-US" sz="1600" kern="1200"/>
            <a:t>It ensures that each entry has a unique and hierarchical name.</a:t>
          </a:r>
        </a:p>
      </dsp:txBody>
      <dsp:txXfrm>
        <a:off x="749891" y="1626190"/>
        <a:ext cx="10299108" cy="649256"/>
      </dsp:txXfrm>
    </dsp:sp>
    <dsp:sp modelId="{00F20174-530E-4BEA-A56F-ACD9A4ECAFB4}">
      <dsp:nvSpPr>
        <dsp:cNvPr id="0" name=""/>
        <dsp:cNvSpPr/>
      </dsp:nvSpPr>
      <dsp:spPr>
        <a:xfrm>
          <a:off x="0" y="2437761"/>
          <a:ext cx="11049000" cy="649256"/>
        </a:xfrm>
        <a:prstGeom prst="roundRect">
          <a:avLst>
            <a:gd name="adj" fmla="val 10000"/>
          </a:avLst>
        </a:prstGeom>
        <a:solidFill>
          <a:schemeClr val="accent2">
            <a:hueOff val="585317"/>
            <a:satOff val="-6203"/>
            <a:lumOff val="-883"/>
            <a:alphaOff val="0"/>
          </a:schemeClr>
        </a:solidFill>
        <a:ln>
          <a:noFill/>
        </a:ln>
        <a:effectLst/>
      </dsp:spPr>
      <dsp:style>
        <a:lnRef idx="0">
          <a:scrgbClr r="0" g="0" b="0"/>
        </a:lnRef>
        <a:fillRef idx="1">
          <a:scrgbClr r="0" g="0" b="0"/>
        </a:fillRef>
        <a:effectRef idx="0">
          <a:scrgbClr r="0" g="0" b="0"/>
        </a:effectRef>
        <a:fontRef idx="minor"/>
      </dsp:style>
    </dsp:sp>
    <dsp:sp modelId="{C221470C-64F1-439C-BB15-65FDF0583253}">
      <dsp:nvSpPr>
        <dsp:cNvPr id="0" name=""/>
        <dsp:cNvSpPr/>
      </dsp:nvSpPr>
      <dsp:spPr>
        <a:xfrm>
          <a:off x="196400" y="2583844"/>
          <a:ext cx="357091" cy="3570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B6C3A-25A4-4D8C-AFAC-49FFB355D7E4}">
      <dsp:nvSpPr>
        <dsp:cNvPr id="0" name=""/>
        <dsp:cNvSpPr/>
      </dsp:nvSpPr>
      <dsp:spPr>
        <a:xfrm>
          <a:off x="749891" y="2437761"/>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100000"/>
            </a:lnSpc>
            <a:spcBef>
              <a:spcPct val="0"/>
            </a:spcBef>
            <a:spcAft>
              <a:spcPct val="35000"/>
            </a:spcAft>
            <a:buNone/>
          </a:pPr>
          <a:r>
            <a:rPr lang="en-US" sz="1600" kern="1200"/>
            <a:t>This standardized approach simplifies navigation and reduces access time.</a:t>
          </a:r>
        </a:p>
      </dsp:txBody>
      <dsp:txXfrm>
        <a:off x="749891" y="2437761"/>
        <a:ext cx="10299108" cy="649256"/>
      </dsp:txXfrm>
    </dsp:sp>
    <dsp:sp modelId="{89EDA652-10AA-4A05-8E28-89B06E0590EC}">
      <dsp:nvSpPr>
        <dsp:cNvPr id="0" name=""/>
        <dsp:cNvSpPr/>
      </dsp:nvSpPr>
      <dsp:spPr>
        <a:xfrm>
          <a:off x="0" y="3249332"/>
          <a:ext cx="11049000" cy="649256"/>
        </a:xfrm>
        <a:prstGeom prst="roundRect">
          <a:avLst>
            <a:gd name="adj" fmla="val 10000"/>
          </a:avLst>
        </a:prstGeom>
        <a:solidFill>
          <a:schemeClr val="accent2">
            <a:hueOff val="780423"/>
            <a:satOff val="-8271"/>
            <a:lumOff val="-1177"/>
            <a:alphaOff val="0"/>
          </a:schemeClr>
        </a:solidFill>
        <a:ln>
          <a:noFill/>
        </a:ln>
        <a:effectLst/>
      </dsp:spPr>
      <dsp:style>
        <a:lnRef idx="0">
          <a:scrgbClr r="0" g="0" b="0"/>
        </a:lnRef>
        <a:fillRef idx="1">
          <a:scrgbClr r="0" g="0" b="0"/>
        </a:fillRef>
        <a:effectRef idx="0">
          <a:scrgbClr r="0" g="0" b="0"/>
        </a:effectRef>
        <a:fontRef idx="minor"/>
      </dsp:style>
    </dsp:sp>
    <dsp:sp modelId="{4B3D7330-E05B-4B4E-AE8B-01130D0F69F5}">
      <dsp:nvSpPr>
        <dsp:cNvPr id="0" name=""/>
        <dsp:cNvSpPr/>
      </dsp:nvSpPr>
      <dsp:spPr>
        <a:xfrm>
          <a:off x="196400" y="3395415"/>
          <a:ext cx="357091" cy="3570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B4E3CA-D73D-48EE-912A-C9ACBB3220A5}">
      <dsp:nvSpPr>
        <dsp:cNvPr id="0" name=""/>
        <dsp:cNvSpPr/>
      </dsp:nvSpPr>
      <dsp:spPr>
        <a:xfrm>
          <a:off x="749891" y="3249332"/>
          <a:ext cx="10299108" cy="64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3" tIns="68713" rIns="68713" bIns="68713" numCol="1" spcCol="1270" anchor="ctr" anchorCtr="0">
          <a:noAutofit/>
        </a:bodyPr>
        <a:lstStyle/>
        <a:p>
          <a:pPr marL="0" lvl="0" indent="0" algn="l" defTabSz="711200">
            <a:lnSpc>
              <a:spcPct val="100000"/>
            </a:lnSpc>
            <a:spcBef>
              <a:spcPct val="0"/>
            </a:spcBef>
            <a:spcAft>
              <a:spcPct val="35000"/>
            </a:spcAft>
            <a:buNone/>
          </a:pPr>
          <a:r>
            <a:rPr lang="en-US" sz="1600" kern="1200"/>
            <a:t>Without it, finding and accessing directory entries would be time-consuming and error-prone.</a:t>
          </a:r>
        </a:p>
      </dsp:txBody>
      <dsp:txXfrm>
        <a:off x="749891" y="3249332"/>
        <a:ext cx="10299108" cy="649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7FCFC-C4D9-461F-9658-8225BB837878}">
      <dsp:nvSpPr>
        <dsp:cNvPr id="0" name=""/>
        <dsp:cNvSpPr/>
      </dsp:nvSpPr>
      <dsp:spPr>
        <a:xfrm>
          <a:off x="0" y="1619"/>
          <a:ext cx="11049000" cy="8207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36F4E7-AD75-4414-8EF5-B98097E233D5}">
      <dsp:nvSpPr>
        <dsp:cNvPr id="0" name=""/>
        <dsp:cNvSpPr/>
      </dsp:nvSpPr>
      <dsp:spPr>
        <a:xfrm>
          <a:off x="248266" y="186280"/>
          <a:ext cx="451393" cy="4513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8A1A51-DEF1-42F3-8024-F983BC2B704A}">
      <dsp:nvSpPr>
        <dsp:cNvPr id="0" name=""/>
        <dsp:cNvSpPr/>
      </dsp:nvSpPr>
      <dsp:spPr>
        <a:xfrm>
          <a:off x="947926" y="1619"/>
          <a:ext cx="10101073" cy="82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59" tIns="86859" rIns="86859" bIns="86859" numCol="1" spcCol="1270" anchor="ctr" anchorCtr="0">
          <a:noAutofit/>
        </a:bodyPr>
        <a:lstStyle/>
        <a:p>
          <a:pPr marL="0" lvl="0" indent="0" algn="l" defTabSz="844550">
            <a:lnSpc>
              <a:spcPct val="100000"/>
            </a:lnSpc>
            <a:spcBef>
              <a:spcPct val="0"/>
            </a:spcBef>
            <a:spcAft>
              <a:spcPct val="35000"/>
            </a:spcAft>
            <a:buNone/>
          </a:pPr>
          <a:r>
            <a:rPr lang="en-US" sz="1900" kern="1200"/>
            <a:t>The LDAP Security Model is a pivotal aspect of LDAP that addresses critical security concerns associated with LDAP communication.</a:t>
          </a:r>
        </a:p>
      </dsp:txBody>
      <dsp:txXfrm>
        <a:off x="947926" y="1619"/>
        <a:ext cx="10101073" cy="820715"/>
      </dsp:txXfrm>
    </dsp:sp>
    <dsp:sp modelId="{090870B0-FE96-4EF3-A74B-13DA5EC6BA63}">
      <dsp:nvSpPr>
        <dsp:cNvPr id="0" name=""/>
        <dsp:cNvSpPr/>
      </dsp:nvSpPr>
      <dsp:spPr>
        <a:xfrm>
          <a:off x="0" y="1027513"/>
          <a:ext cx="11049000" cy="8207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2AFFF-BA5A-412A-9576-ECE9EAC2C1B3}">
      <dsp:nvSpPr>
        <dsp:cNvPr id="0" name=""/>
        <dsp:cNvSpPr/>
      </dsp:nvSpPr>
      <dsp:spPr>
        <a:xfrm>
          <a:off x="248266" y="1212174"/>
          <a:ext cx="451393" cy="4513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03BBDD-DC53-4D42-A406-9DFBA865F17E}">
      <dsp:nvSpPr>
        <dsp:cNvPr id="0" name=""/>
        <dsp:cNvSpPr/>
      </dsp:nvSpPr>
      <dsp:spPr>
        <a:xfrm>
          <a:off x="947926" y="1027513"/>
          <a:ext cx="10101073" cy="82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59" tIns="86859" rIns="86859" bIns="86859" numCol="1" spcCol="1270" anchor="ctr" anchorCtr="0">
          <a:noAutofit/>
        </a:bodyPr>
        <a:lstStyle/>
        <a:p>
          <a:pPr marL="0" lvl="0" indent="0" algn="l" defTabSz="844550">
            <a:lnSpc>
              <a:spcPct val="100000"/>
            </a:lnSpc>
            <a:spcBef>
              <a:spcPct val="0"/>
            </a:spcBef>
            <a:spcAft>
              <a:spcPct val="35000"/>
            </a:spcAft>
            <a:buNone/>
          </a:pPr>
          <a:r>
            <a:rPr lang="en-US" sz="1900" kern="1200"/>
            <a:t>LDAP is commonly used in various contexts, including corporate user databases and network configurations, where the security and integrity of data are paramount.</a:t>
          </a:r>
        </a:p>
      </dsp:txBody>
      <dsp:txXfrm>
        <a:off x="947926" y="1027513"/>
        <a:ext cx="10101073" cy="820715"/>
      </dsp:txXfrm>
    </dsp:sp>
    <dsp:sp modelId="{695AA007-EB94-4860-82CD-5572E96A88C3}">
      <dsp:nvSpPr>
        <dsp:cNvPr id="0" name=""/>
        <dsp:cNvSpPr/>
      </dsp:nvSpPr>
      <dsp:spPr>
        <a:xfrm>
          <a:off x="0" y="2053408"/>
          <a:ext cx="11049000" cy="8207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6CBA1-F30F-40F4-AF49-613259D37A09}">
      <dsp:nvSpPr>
        <dsp:cNvPr id="0" name=""/>
        <dsp:cNvSpPr/>
      </dsp:nvSpPr>
      <dsp:spPr>
        <a:xfrm>
          <a:off x="248266" y="2238069"/>
          <a:ext cx="451393" cy="4513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B1EDD-D9B6-4294-8C56-4211A822185B}">
      <dsp:nvSpPr>
        <dsp:cNvPr id="0" name=""/>
        <dsp:cNvSpPr/>
      </dsp:nvSpPr>
      <dsp:spPr>
        <a:xfrm>
          <a:off x="947926" y="2053408"/>
          <a:ext cx="10101073" cy="82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59" tIns="86859" rIns="86859" bIns="86859" numCol="1" spcCol="1270" anchor="ctr" anchorCtr="0">
          <a:noAutofit/>
        </a:bodyPr>
        <a:lstStyle/>
        <a:p>
          <a:pPr marL="0" lvl="0" indent="0" algn="l" defTabSz="844550">
            <a:lnSpc>
              <a:spcPct val="100000"/>
            </a:lnSpc>
            <a:spcBef>
              <a:spcPct val="0"/>
            </a:spcBef>
            <a:spcAft>
              <a:spcPct val="35000"/>
            </a:spcAft>
            <a:buNone/>
          </a:pPr>
          <a:r>
            <a:rPr lang="en-US" sz="1900" kern="1200"/>
            <a:t>The Security Model provides the framework for implementing robust security measures, securing data in transit, and controlling access to the directory.</a:t>
          </a:r>
        </a:p>
      </dsp:txBody>
      <dsp:txXfrm>
        <a:off x="947926" y="2053408"/>
        <a:ext cx="10101073" cy="820715"/>
      </dsp:txXfrm>
    </dsp:sp>
    <dsp:sp modelId="{ACA01858-8A13-4765-869C-6FBEFC9B9376}">
      <dsp:nvSpPr>
        <dsp:cNvPr id="0" name=""/>
        <dsp:cNvSpPr/>
      </dsp:nvSpPr>
      <dsp:spPr>
        <a:xfrm>
          <a:off x="0" y="3079303"/>
          <a:ext cx="11049000" cy="8207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D14CF-6B87-4E19-8E36-3CCCDA0CFA59}">
      <dsp:nvSpPr>
        <dsp:cNvPr id="0" name=""/>
        <dsp:cNvSpPr/>
      </dsp:nvSpPr>
      <dsp:spPr>
        <a:xfrm>
          <a:off x="248266" y="3263964"/>
          <a:ext cx="451393" cy="4513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8F236F-6350-4337-A6E6-14FAFADC2162}">
      <dsp:nvSpPr>
        <dsp:cNvPr id="0" name=""/>
        <dsp:cNvSpPr/>
      </dsp:nvSpPr>
      <dsp:spPr>
        <a:xfrm>
          <a:off x="947926" y="3079303"/>
          <a:ext cx="10101073" cy="82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59" tIns="86859" rIns="86859" bIns="86859" numCol="1" spcCol="1270" anchor="ctr" anchorCtr="0">
          <a:noAutofit/>
        </a:bodyPr>
        <a:lstStyle/>
        <a:p>
          <a:pPr marL="0" lvl="0" indent="0" algn="l" defTabSz="844550">
            <a:lnSpc>
              <a:spcPct val="100000"/>
            </a:lnSpc>
            <a:spcBef>
              <a:spcPct val="0"/>
            </a:spcBef>
            <a:spcAft>
              <a:spcPct val="35000"/>
            </a:spcAft>
            <a:buNone/>
          </a:pPr>
          <a:r>
            <a:rPr lang="en-US" sz="1900" kern="1200"/>
            <a:t>Highlight that it plays a fundamental role in ensuring that sensitive information remains confidential and protected from unauthorized access.</a:t>
          </a:r>
        </a:p>
      </dsp:txBody>
      <dsp:txXfrm>
        <a:off x="947926" y="3079303"/>
        <a:ext cx="10101073" cy="8207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C8A07-9D52-4345-B96C-B41D43D8234F}">
      <dsp:nvSpPr>
        <dsp:cNvPr id="0" name=""/>
        <dsp:cNvSpPr/>
      </dsp:nvSpPr>
      <dsp:spPr>
        <a:xfrm>
          <a:off x="0" y="356905"/>
          <a:ext cx="10722902" cy="1445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216" tIns="374904" rIns="832216" bIns="128016" numCol="1" spcCol="1270" anchor="t" anchorCtr="0">
          <a:noAutofit/>
        </a:bodyPr>
        <a:lstStyle/>
        <a:p>
          <a:pPr marL="171450" lvl="1" indent="-171450" algn="l" defTabSz="800100">
            <a:lnSpc>
              <a:spcPct val="100000"/>
            </a:lnSpc>
            <a:spcBef>
              <a:spcPct val="0"/>
            </a:spcBef>
            <a:spcAft>
              <a:spcPct val="15000"/>
            </a:spcAft>
            <a:buChar char="•"/>
          </a:pPr>
          <a:r>
            <a:rPr lang="en-US" sz="1800" kern="1200"/>
            <a:t>Data present in LDAP is available to many clients and libraries.</a:t>
          </a:r>
        </a:p>
        <a:p>
          <a:pPr marL="171450" lvl="1" indent="-171450" algn="l" defTabSz="800100">
            <a:lnSpc>
              <a:spcPct val="100000"/>
            </a:lnSpc>
            <a:spcBef>
              <a:spcPct val="0"/>
            </a:spcBef>
            <a:spcAft>
              <a:spcPct val="15000"/>
            </a:spcAft>
            <a:buChar char="•"/>
          </a:pPr>
          <a:r>
            <a:rPr lang="en-US" sz="1800" kern="1200"/>
            <a:t>LDAP support many types of application.</a:t>
          </a:r>
        </a:p>
        <a:p>
          <a:pPr marL="171450" lvl="1" indent="-171450" algn="l" defTabSz="800100">
            <a:lnSpc>
              <a:spcPct val="100000"/>
            </a:lnSpc>
            <a:spcBef>
              <a:spcPct val="0"/>
            </a:spcBef>
            <a:spcAft>
              <a:spcPct val="15000"/>
            </a:spcAft>
            <a:buChar char="•"/>
          </a:pPr>
          <a:r>
            <a:rPr lang="en-US" sz="1800" kern="1200"/>
            <a:t>LDAP is very general and has basic security.</a:t>
          </a:r>
        </a:p>
      </dsp:txBody>
      <dsp:txXfrm>
        <a:off x="0" y="356905"/>
        <a:ext cx="10722902" cy="1445850"/>
      </dsp:txXfrm>
    </dsp:sp>
    <dsp:sp modelId="{D30A521B-AA45-4A96-9016-C63311743F22}">
      <dsp:nvSpPr>
        <dsp:cNvPr id="0" name=""/>
        <dsp:cNvSpPr/>
      </dsp:nvSpPr>
      <dsp:spPr>
        <a:xfrm>
          <a:off x="536145" y="91225"/>
          <a:ext cx="7506031"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710" tIns="0" rIns="283710" bIns="0" numCol="1" spcCol="1270" anchor="ctr" anchorCtr="0">
          <a:noAutofit/>
        </a:bodyPr>
        <a:lstStyle/>
        <a:p>
          <a:pPr marL="0" lvl="0" indent="0" algn="l" defTabSz="800100">
            <a:lnSpc>
              <a:spcPct val="100000"/>
            </a:lnSpc>
            <a:spcBef>
              <a:spcPct val="0"/>
            </a:spcBef>
            <a:spcAft>
              <a:spcPct val="35000"/>
            </a:spcAft>
            <a:buNone/>
            <a:defRPr b="1"/>
          </a:pPr>
          <a:r>
            <a:rPr lang="en-US" sz="1800" kern="1200"/>
            <a:t>Advantages of LDAP:</a:t>
          </a:r>
        </a:p>
      </dsp:txBody>
      <dsp:txXfrm>
        <a:off x="562084" y="117164"/>
        <a:ext cx="7454153" cy="479482"/>
      </dsp:txXfrm>
    </dsp:sp>
    <dsp:sp modelId="{BD835E57-C2EE-4AE5-927A-44CCC7812B68}">
      <dsp:nvSpPr>
        <dsp:cNvPr id="0" name=""/>
        <dsp:cNvSpPr/>
      </dsp:nvSpPr>
      <dsp:spPr>
        <a:xfrm>
          <a:off x="0" y="2165635"/>
          <a:ext cx="10722902" cy="13891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216" tIns="374904" rIns="832216" bIns="128016" numCol="1" spcCol="1270" anchor="t" anchorCtr="0">
          <a:noAutofit/>
        </a:bodyPr>
        <a:lstStyle/>
        <a:p>
          <a:pPr marL="171450" lvl="1" indent="-171450" algn="l" defTabSz="800100">
            <a:lnSpc>
              <a:spcPct val="100000"/>
            </a:lnSpc>
            <a:spcBef>
              <a:spcPct val="0"/>
            </a:spcBef>
            <a:spcAft>
              <a:spcPct val="15000"/>
            </a:spcAft>
            <a:buChar char="•"/>
          </a:pPr>
          <a:r>
            <a:rPr lang="en-US" sz="1800" kern="1200"/>
            <a:t>It does not handle well relational database.</a:t>
          </a:r>
        </a:p>
        <a:p>
          <a:pPr marL="171450" lvl="1" indent="-171450" algn="l" defTabSz="800100">
            <a:lnSpc>
              <a:spcPct val="100000"/>
            </a:lnSpc>
            <a:spcBef>
              <a:spcPct val="0"/>
            </a:spcBef>
            <a:spcAft>
              <a:spcPct val="15000"/>
            </a:spcAft>
            <a:buChar char="•"/>
          </a:pPr>
          <a:r>
            <a:rPr lang="en-US" sz="1800" kern="1200"/>
            <a:t>While LDAP is simple, its query language can be complex, making advanced queries and searches challenging for beginners.</a:t>
          </a:r>
        </a:p>
      </dsp:txBody>
      <dsp:txXfrm>
        <a:off x="0" y="2165635"/>
        <a:ext cx="10722902" cy="1389150"/>
      </dsp:txXfrm>
    </dsp:sp>
    <dsp:sp modelId="{A04A68C9-B7F6-46D6-B96C-F8FB58ACC8B0}">
      <dsp:nvSpPr>
        <dsp:cNvPr id="0" name=""/>
        <dsp:cNvSpPr/>
      </dsp:nvSpPr>
      <dsp:spPr>
        <a:xfrm>
          <a:off x="536145" y="1899955"/>
          <a:ext cx="7506031"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710" tIns="0" rIns="283710" bIns="0" numCol="1" spcCol="1270" anchor="ctr" anchorCtr="0">
          <a:noAutofit/>
        </a:bodyPr>
        <a:lstStyle/>
        <a:p>
          <a:pPr marL="0" lvl="0" indent="0" algn="l" defTabSz="800100">
            <a:lnSpc>
              <a:spcPct val="100000"/>
            </a:lnSpc>
            <a:spcBef>
              <a:spcPct val="0"/>
            </a:spcBef>
            <a:spcAft>
              <a:spcPct val="35000"/>
            </a:spcAft>
            <a:buNone/>
            <a:defRPr b="1"/>
          </a:pPr>
          <a:r>
            <a:rPr lang="en-US" sz="1800" kern="1200"/>
            <a:t>Disadvantages in LDAP:</a:t>
          </a:r>
        </a:p>
      </dsp:txBody>
      <dsp:txXfrm>
        <a:off x="562084" y="1925894"/>
        <a:ext cx="7454153" cy="47948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5514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53464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0309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63263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4880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9513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6172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2155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8572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0120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10/31/2023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0825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10/31/2023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09707264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76300" y="809958"/>
            <a:ext cx="4327007" cy="3078289"/>
          </a:xfrm>
        </p:spPr>
        <p:txBody>
          <a:bodyPr>
            <a:normAutofit/>
          </a:bodyPr>
          <a:lstStyle/>
          <a:p>
            <a:r>
              <a:rPr lang="en-US" sz="4400">
                <a:cs typeface="Calibri Light"/>
              </a:rPr>
              <a:t>Distributed Computing</a:t>
            </a:r>
          </a:p>
        </p:txBody>
      </p:sp>
      <p:sp>
        <p:nvSpPr>
          <p:cNvPr id="3" name="Subtitle 2"/>
          <p:cNvSpPr>
            <a:spLocks noGrp="1"/>
          </p:cNvSpPr>
          <p:nvPr>
            <p:ph type="subTitle" idx="1"/>
          </p:nvPr>
        </p:nvSpPr>
        <p:spPr>
          <a:xfrm>
            <a:off x="867767" y="4349261"/>
            <a:ext cx="4472809" cy="2219813"/>
          </a:xfrm>
        </p:spPr>
        <p:txBody>
          <a:bodyPr vert="horz" lIns="91440" tIns="45720" rIns="91440" bIns="45720" rtlCol="0" anchor="t">
            <a:normAutofit/>
          </a:bodyPr>
          <a:lstStyle/>
          <a:p>
            <a:r>
              <a:rPr lang="en-US" b="1" u="sng" dirty="0">
                <a:cs typeface="Calibri"/>
              </a:rPr>
              <a:t>By:</a:t>
            </a:r>
          </a:p>
          <a:p>
            <a:r>
              <a:rPr lang="en-US" dirty="0">
                <a:cs typeface="Calibri"/>
              </a:rPr>
              <a:t> Chandana </a:t>
            </a:r>
            <a:r>
              <a:rPr lang="en-US" err="1">
                <a:cs typeface="Calibri"/>
              </a:rPr>
              <a:t>mn</a:t>
            </a:r>
            <a:endParaRPr lang="en-US">
              <a:cs typeface="Calibri"/>
            </a:endParaRPr>
          </a:p>
          <a:p>
            <a:r>
              <a:rPr lang="en-US" dirty="0">
                <a:cs typeface="Calibri"/>
              </a:rPr>
              <a:t>20030141cse060</a:t>
            </a:r>
          </a:p>
          <a:p>
            <a:r>
              <a:rPr lang="en-US" b="1" u="sng" dirty="0">
                <a:cs typeface="Calibri"/>
              </a:rPr>
              <a:t>Assigned by:</a:t>
            </a:r>
          </a:p>
          <a:p>
            <a:r>
              <a:rPr lang="en-US" dirty="0" err="1">
                <a:cs typeface="Calibri"/>
              </a:rPr>
              <a:t>DR.A</a:t>
            </a:r>
            <a:r>
              <a:rPr lang="en-US" dirty="0" err="1">
                <a:ea typeface="+mn-lt"/>
                <a:cs typeface="+mn-lt"/>
              </a:rPr>
              <a:t>.Ezil</a:t>
            </a:r>
            <a:r>
              <a:rPr lang="en-US" dirty="0">
                <a:ea typeface="+mn-lt"/>
                <a:cs typeface="+mn-lt"/>
              </a:rPr>
              <a:t> Sam </a:t>
            </a:r>
            <a:r>
              <a:rPr lang="en-US" dirty="0" err="1">
                <a:ea typeface="+mn-lt"/>
                <a:cs typeface="+mn-lt"/>
              </a:rPr>
              <a:t>LeNI</a:t>
            </a:r>
            <a:endParaRPr lang="en-US" dirty="0" err="1">
              <a:cs typeface="Calibri"/>
            </a:endParaRPr>
          </a:p>
          <a:p>
            <a:endParaRPr lang="en-US" dirty="0">
              <a:cs typeface="Calibri"/>
            </a:endParaRPr>
          </a:p>
          <a:p>
            <a:endParaRPr lang="en-US" dirty="0">
              <a:cs typeface="Calibri"/>
            </a:endParaRPr>
          </a:p>
        </p:txBody>
      </p:sp>
      <p:pic>
        <p:nvPicPr>
          <p:cNvPr id="4" name="Picture 3" descr="Logo, company name&#10;&#10;Description automatically generated">
            <a:extLst>
              <a:ext uri="{FF2B5EF4-FFF2-40B4-BE49-F238E27FC236}">
                <a16:creationId xmlns:a16="http://schemas.microsoft.com/office/drawing/2014/main" id="{1F584B18-751C-CEC3-6D35-FCDCE4EA1441}"/>
              </a:ext>
            </a:extLst>
          </p:cNvPr>
          <p:cNvPicPr>
            <a:picLocks noChangeAspect="1"/>
          </p:cNvPicPr>
          <p:nvPr/>
        </p:nvPicPr>
        <p:blipFill>
          <a:blip r:embed="rId2"/>
          <a:stretch>
            <a:fillRect/>
          </a:stretch>
        </p:blipFill>
        <p:spPr>
          <a:xfrm>
            <a:off x="7614127" y="2057234"/>
            <a:ext cx="3168173" cy="2736903"/>
          </a:xfrm>
          <a:prstGeom prst="rect">
            <a:avLst/>
          </a:prstGeom>
        </p:spPr>
      </p:pic>
      <p:grpSp>
        <p:nvGrpSpPr>
          <p:cNvPr id="113" name="Group 112">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27"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0826ED-62F0-A4BA-6A89-063CBC4F467B}"/>
              </a:ext>
            </a:extLst>
          </p:cNvPr>
          <p:cNvSpPr>
            <a:spLocks noGrp="1"/>
          </p:cNvSpPr>
          <p:nvPr>
            <p:ph type="title"/>
          </p:nvPr>
        </p:nvSpPr>
        <p:spPr>
          <a:xfrm>
            <a:off x="-3566320" y="582687"/>
            <a:ext cx="9343065" cy="999460"/>
          </a:xfrm>
        </p:spPr>
        <p:txBody>
          <a:bodyPr>
            <a:normAutofit/>
          </a:bodyPr>
          <a:lstStyle/>
          <a:p>
            <a:pPr algn="ctr"/>
            <a:r>
              <a:rPr lang="en-US" dirty="0" err="1"/>
              <a:t>Cont</a:t>
            </a:r>
            <a:endParaRPr lang="en-US" err="1"/>
          </a:p>
        </p:txBody>
      </p:sp>
      <p:sp>
        <p:nvSpPr>
          <p:cNvPr id="17" name="Rectangle 16">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857D8719-633C-E99E-51A5-A32A2E16C9D1}"/>
              </a:ext>
            </a:extLst>
          </p:cNvPr>
          <p:cNvGraphicFramePr>
            <a:graphicFrameLocks noGrp="1"/>
          </p:cNvGraphicFramePr>
          <p:nvPr>
            <p:ph idx="1"/>
            <p:extLst>
              <p:ext uri="{D42A27DB-BD31-4B8C-83A1-F6EECF244321}">
                <p14:modId xmlns:p14="http://schemas.microsoft.com/office/powerpoint/2010/main" val="2408977413"/>
              </p:ext>
            </p:extLst>
          </p:nvPr>
        </p:nvGraphicFramePr>
        <p:xfrm>
          <a:off x="297657" y="2027378"/>
          <a:ext cx="11727654" cy="4616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1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9D394-7E67-2B2C-2405-9D8E18D77B3B}"/>
              </a:ext>
            </a:extLst>
          </p:cNvPr>
          <p:cNvSpPr>
            <a:spLocks noGrp="1"/>
          </p:cNvSpPr>
          <p:nvPr>
            <p:ph type="title"/>
          </p:nvPr>
        </p:nvSpPr>
        <p:spPr>
          <a:xfrm>
            <a:off x="1422399" y="701749"/>
            <a:ext cx="9343065" cy="999460"/>
          </a:xfrm>
        </p:spPr>
        <p:txBody>
          <a:bodyPr>
            <a:normAutofit/>
          </a:bodyPr>
          <a:lstStyle/>
          <a:p>
            <a:pPr algn="ctr"/>
            <a:r>
              <a:rPr lang="en-US" dirty="0"/>
              <a:t>LDAP Naming Model</a:t>
            </a:r>
            <a:endParaRPr lang="en-US"/>
          </a:p>
        </p:txBody>
      </p:sp>
      <p:sp>
        <p:nvSpPr>
          <p:cNvPr id="18" name="Rectangle 17">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C7B1BAC-AF10-04FD-0EE6-B15C79F52C9B}"/>
              </a:ext>
            </a:extLst>
          </p:cNvPr>
          <p:cNvGraphicFramePr>
            <a:graphicFrameLocks noGrp="1"/>
          </p:cNvGraphicFramePr>
          <p:nvPr>
            <p:ph idx="1"/>
            <p:extLst>
              <p:ext uri="{D42A27DB-BD31-4B8C-83A1-F6EECF244321}">
                <p14:modId xmlns:p14="http://schemas.microsoft.com/office/powerpoint/2010/main" val="1611102803"/>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184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FD8BC-DE54-A268-4471-E99944C0F8B6}"/>
              </a:ext>
            </a:extLst>
          </p:cNvPr>
          <p:cNvSpPr>
            <a:spLocks noGrp="1"/>
          </p:cNvSpPr>
          <p:nvPr>
            <p:ph type="title"/>
          </p:nvPr>
        </p:nvSpPr>
        <p:spPr>
          <a:xfrm>
            <a:off x="1073811" y="648757"/>
            <a:ext cx="10492667" cy="1065321"/>
          </a:xfrm>
        </p:spPr>
        <p:txBody>
          <a:bodyPr>
            <a:normAutofit/>
          </a:bodyPr>
          <a:lstStyle/>
          <a:p>
            <a:r>
              <a:rPr lang="en-US" dirty="0" err="1"/>
              <a:t>Cont</a:t>
            </a:r>
            <a:r>
              <a:rPr lang="en-US" dirty="0"/>
              <a:t> </a:t>
            </a:r>
          </a:p>
        </p:txBody>
      </p:sp>
      <p:sp>
        <p:nvSpPr>
          <p:cNvPr id="3" name="Content Placeholder 2">
            <a:extLst>
              <a:ext uri="{FF2B5EF4-FFF2-40B4-BE49-F238E27FC236}">
                <a16:creationId xmlns:a16="http://schemas.microsoft.com/office/drawing/2014/main" id="{237F5BE3-6E91-2AAE-26CD-5BB68BE5A40B}"/>
              </a:ext>
            </a:extLst>
          </p:cNvPr>
          <p:cNvSpPr>
            <a:spLocks noGrp="1"/>
          </p:cNvSpPr>
          <p:nvPr>
            <p:ph idx="1"/>
          </p:nvPr>
        </p:nvSpPr>
        <p:spPr>
          <a:xfrm>
            <a:off x="49875" y="1943189"/>
            <a:ext cx="7407899" cy="3911204"/>
          </a:xfrm>
        </p:spPr>
        <p:txBody>
          <a:bodyPr vert="horz" lIns="91440" tIns="45720" rIns="91440" bIns="45720" rtlCol="0" anchor="t">
            <a:noAutofit/>
          </a:bodyPr>
          <a:lstStyle/>
          <a:p>
            <a:pPr marL="0" indent="0" algn="just">
              <a:lnSpc>
                <a:spcPct val="140000"/>
              </a:lnSpc>
              <a:buNone/>
            </a:pPr>
            <a:r>
              <a:rPr lang="en-US" sz="1800" dirty="0">
                <a:ea typeface="+mn-lt"/>
                <a:cs typeface="+mn-lt"/>
              </a:rPr>
              <a:t>The LDAP naming model consists of the following components:</a:t>
            </a:r>
            <a:endParaRPr lang="en-US" sz="1800" dirty="0"/>
          </a:p>
          <a:p>
            <a:pPr marL="777240" lvl="2" indent="-457200" algn="just">
              <a:lnSpc>
                <a:spcPct val="140000"/>
              </a:lnSpc>
              <a:buClr>
                <a:srgbClr val="C3B2A7"/>
              </a:buClr>
              <a:buAutoNum type="arabicPeriod"/>
            </a:pPr>
            <a:r>
              <a:rPr lang="en-US" sz="1800" b="0" dirty="0">
                <a:ea typeface="+mn-lt"/>
                <a:cs typeface="+mn-lt"/>
              </a:rPr>
              <a:t>Distinguished Name (DN): The DN is a unique name that identifies an entry within the LDAP Directory Information Tree (DIT).</a:t>
            </a:r>
            <a:endParaRPr lang="en-US" sz="1800" b="0" dirty="0"/>
          </a:p>
          <a:p>
            <a:pPr marL="777240" lvl="2" indent="-457200" algn="just">
              <a:lnSpc>
                <a:spcPct val="140000"/>
              </a:lnSpc>
              <a:buClr>
                <a:srgbClr val="C3B2A7"/>
              </a:buClr>
              <a:buAutoNum type="arabicPeriod"/>
            </a:pPr>
            <a:r>
              <a:rPr lang="en-US" sz="1800" b="0" dirty="0">
                <a:ea typeface="+mn-lt"/>
                <a:cs typeface="+mn-lt"/>
              </a:rPr>
              <a:t>Relative Distinguished Name (RDN): The RDN is a component of the DN that uniquely identifies an entry among its siblings.</a:t>
            </a:r>
            <a:endParaRPr lang="en-US" sz="1800" b="0" dirty="0"/>
          </a:p>
          <a:p>
            <a:pPr marL="777240" lvl="2" indent="-457200" algn="just">
              <a:lnSpc>
                <a:spcPct val="140000"/>
              </a:lnSpc>
              <a:buClr>
                <a:srgbClr val="C3B2A7"/>
              </a:buClr>
              <a:buAutoNum type="arabicPeriod"/>
            </a:pPr>
            <a:r>
              <a:rPr lang="en-US" sz="1800" b="0" dirty="0">
                <a:ea typeface="+mn-lt"/>
                <a:cs typeface="+mn-lt"/>
              </a:rPr>
              <a:t>Attribute Value Pair (AVP): An AVP is a combination of an attribute name and an attribute value. It is the basic building block of an RDN.</a:t>
            </a:r>
          </a:p>
          <a:p>
            <a:pPr marL="777240" lvl="2" indent="-457200" algn="just">
              <a:lnSpc>
                <a:spcPct val="140000"/>
              </a:lnSpc>
              <a:buClr>
                <a:srgbClr val="C3B2A7"/>
              </a:buClr>
              <a:buAutoNum type="arabicPeriod"/>
            </a:pPr>
            <a:endParaRPr lang="en-US" sz="1800" b="0" dirty="0"/>
          </a:p>
          <a:p>
            <a:pPr marL="777240" lvl="2" indent="-457200" algn="just">
              <a:lnSpc>
                <a:spcPct val="140000"/>
              </a:lnSpc>
              <a:buClr>
                <a:srgbClr val="C3B2A7"/>
              </a:buClr>
              <a:buAutoNum type="arabicPeriod"/>
            </a:pPr>
            <a:endParaRPr lang="en-US" sz="1800" b="0" dirty="0"/>
          </a:p>
        </p:txBody>
      </p:sp>
      <p:pic>
        <p:nvPicPr>
          <p:cNvPr id="4" name="Picture 3" descr="The figure shows the LDAP naming model with the naming conventions.&#10;    ">
            <a:extLst>
              <a:ext uri="{FF2B5EF4-FFF2-40B4-BE49-F238E27FC236}">
                <a16:creationId xmlns:a16="http://schemas.microsoft.com/office/drawing/2014/main" id="{FF0A0D06-3B0E-2F3B-032B-203BDB5EBD07}"/>
              </a:ext>
            </a:extLst>
          </p:cNvPr>
          <p:cNvPicPr>
            <a:picLocks noChangeAspect="1"/>
          </p:cNvPicPr>
          <p:nvPr/>
        </p:nvPicPr>
        <p:blipFill>
          <a:blip r:embed="rId2"/>
          <a:stretch>
            <a:fillRect/>
          </a:stretch>
        </p:blipFill>
        <p:spPr>
          <a:xfrm>
            <a:off x="7459439" y="1938844"/>
            <a:ext cx="4676643" cy="3713884"/>
          </a:xfrm>
          <a:prstGeom prst="rect">
            <a:avLst/>
          </a:prstGeom>
        </p:spPr>
      </p:pic>
      <p:grpSp>
        <p:nvGrpSpPr>
          <p:cNvPr id="13" name="Group 12">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4"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3393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31C6-C09A-F959-E3E1-B21C5B7DFEF1}"/>
              </a:ext>
            </a:extLst>
          </p:cNvPr>
          <p:cNvSpPr>
            <a:spLocks noGrp="1"/>
          </p:cNvSpPr>
          <p:nvPr>
            <p:ph type="title"/>
          </p:nvPr>
        </p:nvSpPr>
        <p:spPr>
          <a:xfrm>
            <a:off x="93536" y="-354330"/>
            <a:ext cx="9634011" cy="1325563"/>
          </a:xfrm>
        </p:spPr>
        <p:txBody>
          <a:bodyPr/>
          <a:lstStyle/>
          <a:p>
            <a:r>
              <a:rPr lang="en-US"/>
              <a:t>Cont </a:t>
            </a:r>
          </a:p>
        </p:txBody>
      </p:sp>
      <p:sp>
        <p:nvSpPr>
          <p:cNvPr id="3" name="Content Placeholder 2">
            <a:extLst>
              <a:ext uri="{FF2B5EF4-FFF2-40B4-BE49-F238E27FC236}">
                <a16:creationId xmlns:a16="http://schemas.microsoft.com/office/drawing/2014/main" id="{02E4A055-A72A-0423-F19B-DAD827EA4E58}"/>
              </a:ext>
            </a:extLst>
          </p:cNvPr>
          <p:cNvSpPr>
            <a:spLocks noGrp="1"/>
          </p:cNvSpPr>
          <p:nvPr>
            <p:ph idx="1"/>
          </p:nvPr>
        </p:nvSpPr>
        <p:spPr>
          <a:xfrm>
            <a:off x="93536" y="838677"/>
            <a:ext cx="10979416" cy="5911055"/>
          </a:xfrm>
        </p:spPr>
        <p:txBody>
          <a:bodyPr vert="horz" lIns="91440" tIns="45720" rIns="91440" bIns="45720" rtlCol="0" anchor="t">
            <a:normAutofit/>
          </a:bodyPr>
          <a:lstStyle/>
          <a:p>
            <a:pPr marL="0" indent="0" algn="just">
              <a:buNone/>
            </a:pPr>
            <a:r>
              <a:rPr lang="en-US" sz="1800" dirty="0">
                <a:ea typeface="+mn-lt"/>
                <a:cs typeface="+mn-lt"/>
              </a:rPr>
              <a:t>The LDAP directory entries contains the following naming conventions:</a:t>
            </a:r>
            <a:endParaRPr lang="en-US" sz="1800"/>
          </a:p>
          <a:p>
            <a:pPr marL="514350" lvl="1" indent="-285750" algn="just">
              <a:buClr>
                <a:srgbClr val="C3B2A7"/>
              </a:buClr>
              <a:buFont typeface="Arial"/>
              <a:buChar char="•"/>
            </a:pPr>
            <a:r>
              <a:rPr lang="en-US" dirty="0">
                <a:ea typeface="+mn-lt"/>
                <a:cs typeface="+mn-lt"/>
              </a:rPr>
              <a:t>A DN is a unique name that identifies a single entry.</a:t>
            </a:r>
            <a:endParaRPr lang="en-US" dirty="0"/>
          </a:p>
          <a:p>
            <a:pPr marL="514350" lvl="1" indent="-285750" algn="just">
              <a:buClr>
                <a:srgbClr val="C3B2A7"/>
              </a:buClr>
              <a:buFont typeface="Arial"/>
              <a:buChar char="•"/>
            </a:pPr>
            <a:r>
              <a:rPr lang="en-US" dirty="0">
                <a:ea typeface="+mn-lt"/>
                <a:cs typeface="+mn-lt"/>
              </a:rPr>
              <a:t>An RDN consists of a sequence of relative distinguished names.</a:t>
            </a:r>
            <a:endParaRPr lang="en-US" dirty="0"/>
          </a:p>
          <a:p>
            <a:pPr marL="514350" lvl="1" indent="-285750" algn="just">
              <a:buClr>
                <a:srgbClr val="C3B2A7"/>
              </a:buClr>
              <a:buFont typeface="Arial"/>
              <a:buChar char="•"/>
            </a:pPr>
            <a:r>
              <a:rPr lang="en-US" dirty="0">
                <a:ea typeface="+mn-lt"/>
                <a:cs typeface="+mn-lt"/>
              </a:rPr>
              <a:t>Each RDN is derived from the attributes of the directory entry.</a:t>
            </a:r>
            <a:endParaRPr lang="en-US" dirty="0"/>
          </a:p>
          <a:p>
            <a:pPr marL="514350" lvl="1" indent="-285750" algn="just">
              <a:buClr>
                <a:srgbClr val="C3B2A7"/>
              </a:buClr>
              <a:buFont typeface="Arial"/>
              <a:buChar char="•"/>
            </a:pPr>
            <a:r>
              <a:rPr lang="en-US" dirty="0">
                <a:ea typeface="+mn-lt"/>
                <a:cs typeface="+mn-lt"/>
              </a:rPr>
              <a:t>An RDN has the form &lt;attribute name&gt; = &lt;value&gt; .</a:t>
            </a:r>
            <a:endParaRPr lang="en-US" dirty="0"/>
          </a:p>
          <a:p>
            <a:pPr marL="0" indent="0" algn="just">
              <a:lnSpc>
                <a:spcPct val="100000"/>
              </a:lnSpc>
              <a:buNone/>
            </a:pPr>
            <a:r>
              <a:rPr lang="en-US" sz="1800" dirty="0">
                <a:ea typeface="+mn-lt"/>
                <a:cs typeface="+mn-lt"/>
              </a:rPr>
              <a:t>For example, the following DN identifies the entry for the user "</a:t>
            </a:r>
            <a:r>
              <a:rPr lang="en-US" sz="1800" dirty="0" err="1">
                <a:ea typeface="+mn-lt"/>
                <a:cs typeface="+mn-lt"/>
              </a:rPr>
              <a:t>jdoe</a:t>
            </a:r>
            <a:r>
              <a:rPr lang="en-US" sz="1800" dirty="0">
                <a:ea typeface="+mn-lt"/>
                <a:cs typeface="+mn-lt"/>
              </a:rPr>
              <a:t>" in the ACME Corporation directory:</a:t>
            </a:r>
            <a:endParaRPr lang="en-US" sz="1800"/>
          </a:p>
          <a:p>
            <a:pPr lvl="1" algn="just"/>
            <a:r>
              <a:rPr lang="en-US" i="1" dirty="0" err="1">
                <a:ea typeface="+mn-lt"/>
                <a:cs typeface="+mn-lt"/>
              </a:rPr>
              <a:t>cn</a:t>
            </a:r>
            <a:r>
              <a:rPr lang="en-US" i="1" dirty="0">
                <a:ea typeface="+mn-lt"/>
                <a:cs typeface="+mn-lt"/>
              </a:rPr>
              <a:t>=</a:t>
            </a:r>
            <a:r>
              <a:rPr lang="en-US" i="1" dirty="0" err="1">
                <a:ea typeface="+mn-lt"/>
                <a:cs typeface="+mn-lt"/>
              </a:rPr>
              <a:t>jdoe</a:t>
            </a:r>
            <a:r>
              <a:rPr lang="en-US" i="1" dirty="0">
                <a:ea typeface="+mn-lt"/>
                <a:cs typeface="+mn-lt"/>
              </a:rPr>
              <a:t>, </a:t>
            </a:r>
            <a:r>
              <a:rPr lang="en-US" i="1" dirty="0" err="1">
                <a:ea typeface="+mn-lt"/>
                <a:cs typeface="+mn-lt"/>
              </a:rPr>
              <a:t>ou</a:t>
            </a:r>
            <a:r>
              <a:rPr lang="en-US" i="1" dirty="0">
                <a:ea typeface="+mn-lt"/>
                <a:cs typeface="+mn-lt"/>
              </a:rPr>
              <a:t>=People, o=ACME Corporation, c=US</a:t>
            </a:r>
            <a:endParaRPr lang="en-US">
              <a:ea typeface="+mn-lt"/>
              <a:cs typeface="+mn-lt"/>
            </a:endParaRPr>
          </a:p>
          <a:p>
            <a:pPr marL="0" indent="0" algn="just">
              <a:buNone/>
            </a:pPr>
            <a:r>
              <a:rPr lang="en-US" sz="1800" dirty="0">
                <a:ea typeface="+mn-lt"/>
                <a:cs typeface="+mn-lt"/>
              </a:rPr>
              <a:t>This DN consists of three RDNs:</a:t>
            </a:r>
            <a:endParaRPr lang="en-US" sz="1800"/>
          </a:p>
          <a:p>
            <a:pPr marL="514350" lvl="1" indent="-285750" algn="just">
              <a:lnSpc>
                <a:spcPct val="120000"/>
              </a:lnSpc>
              <a:buFont typeface="Arial"/>
              <a:buChar char="•"/>
            </a:pPr>
            <a:r>
              <a:rPr lang="en-US" dirty="0" err="1">
                <a:ea typeface="+mn-lt"/>
                <a:cs typeface="+mn-lt"/>
              </a:rPr>
              <a:t>cn</a:t>
            </a:r>
            <a:r>
              <a:rPr lang="en-US" dirty="0">
                <a:ea typeface="+mn-lt"/>
                <a:cs typeface="+mn-lt"/>
              </a:rPr>
              <a:t>=</a:t>
            </a:r>
            <a:r>
              <a:rPr lang="en-US" dirty="0" err="1">
                <a:ea typeface="+mn-lt"/>
                <a:cs typeface="+mn-lt"/>
              </a:rPr>
              <a:t>jdoe</a:t>
            </a:r>
            <a:r>
              <a:rPr lang="en-US" dirty="0">
                <a:ea typeface="+mn-lt"/>
                <a:cs typeface="+mn-lt"/>
              </a:rPr>
              <a:t>: This RDN identifies the entry for the user "</a:t>
            </a:r>
            <a:r>
              <a:rPr lang="en-US" dirty="0" err="1">
                <a:ea typeface="+mn-lt"/>
                <a:cs typeface="+mn-lt"/>
              </a:rPr>
              <a:t>jdoe</a:t>
            </a:r>
            <a:r>
              <a:rPr lang="en-US" dirty="0">
                <a:ea typeface="+mn-lt"/>
                <a:cs typeface="+mn-lt"/>
              </a:rPr>
              <a:t>".</a:t>
            </a:r>
            <a:endParaRPr lang="en-US"/>
          </a:p>
          <a:p>
            <a:pPr marL="514350" lvl="1" indent="-285750" algn="just">
              <a:lnSpc>
                <a:spcPct val="120000"/>
              </a:lnSpc>
              <a:buFont typeface="Arial"/>
              <a:buChar char="•"/>
            </a:pPr>
            <a:r>
              <a:rPr lang="en-US" dirty="0" err="1">
                <a:ea typeface="+mn-lt"/>
                <a:cs typeface="+mn-lt"/>
              </a:rPr>
              <a:t>ou</a:t>
            </a:r>
            <a:r>
              <a:rPr lang="en-US" dirty="0">
                <a:ea typeface="+mn-lt"/>
                <a:cs typeface="+mn-lt"/>
              </a:rPr>
              <a:t>=People: This RDN identifies the organizational unit (OU) that contains the user entry.</a:t>
            </a:r>
            <a:endParaRPr lang="en-US"/>
          </a:p>
          <a:p>
            <a:pPr marL="514350" lvl="1" indent="-285750" algn="just">
              <a:lnSpc>
                <a:spcPct val="120000"/>
              </a:lnSpc>
              <a:buFont typeface="Arial"/>
              <a:buChar char="•"/>
            </a:pPr>
            <a:r>
              <a:rPr lang="en-US" dirty="0">
                <a:ea typeface="+mn-lt"/>
                <a:cs typeface="+mn-lt"/>
              </a:rPr>
              <a:t>o=ACME Corporation: This RDN identifies the organization that contains the OU.</a:t>
            </a:r>
            <a:endParaRPr lang="en-US" dirty="0"/>
          </a:p>
        </p:txBody>
      </p:sp>
    </p:spTree>
    <p:extLst>
      <p:ext uri="{BB962C8B-B14F-4D97-AF65-F5344CB8AC3E}">
        <p14:creationId xmlns:p14="http://schemas.microsoft.com/office/powerpoint/2010/main" val="385453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FF64-A164-61F2-CA42-5DC0CF260F0E}"/>
              </a:ext>
            </a:extLst>
          </p:cNvPr>
          <p:cNvSpPr>
            <a:spLocks noGrp="1"/>
          </p:cNvSpPr>
          <p:nvPr>
            <p:ph type="title"/>
          </p:nvPr>
        </p:nvSpPr>
        <p:spPr>
          <a:xfrm>
            <a:off x="1073811" y="648757"/>
            <a:ext cx="10492667" cy="1065321"/>
          </a:xfrm>
        </p:spPr>
        <p:txBody>
          <a:bodyPr>
            <a:normAutofit/>
          </a:bodyPr>
          <a:lstStyle/>
          <a:p>
            <a:r>
              <a:rPr lang="en-US" dirty="0" err="1"/>
              <a:t>Cont</a:t>
            </a:r>
            <a:r>
              <a:rPr lang="en-US" dirty="0"/>
              <a:t> </a:t>
            </a:r>
            <a:endParaRPr lang="en-US"/>
          </a:p>
        </p:txBody>
      </p:sp>
      <p:sp>
        <p:nvSpPr>
          <p:cNvPr id="3" name="Content Placeholder 2">
            <a:extLst>
              <a:ext uri="{FF2B5EF4-FFF2-40B4-BE49-F238E27FC236}">
                <a16:creationId xmlns:a16="http://schemas.microsoft.com/office/drawing/2014/main" id="{7F80AAB8-111D-9282-2BEC-1A9E037813C9}"/>
              </a:ext>
            </a:extLst>
          </p:cNvPr>
          <p:cNvSpPr>
            <a:spLocks noGrp="1"/>
          </p:cNvSpPr>
          <p:nvPr>
            <p:ph idx="1"/>
          </p:nvPr>
        </p:nvSpPr>
        <p:spPr>
          <a:xfrm>
            <a:off x="49875" y="1859845"/>
            <a:ext cx="7276930" cy="4042173"/>
          </a:xfrm>
        </p:spPr>
        <p:txBody>
          <a:bodyPr vert="horz" lIns="91440" tIns="45720" rIns="91440" bIns="45720" rtlCol="0" anchor="t">
            <a:noAutofit/>
          </a:bodyPr>
          <a:lstStyle/>
          <a:p>
            <a:pPr marL="0" indent="0" algn="just">
              <a:lnSpc>
                <a:spcPct val="140000"/>
              </a:lnSpc>
              <a:buNone/>
            </a:pPr>
            <a:r>
              <a:rPr lang="en-US" sz="1600" b="1" dirty="0">
                <a:ea typeface="+mn-lt"/>
                <a:cs typeface="+mn-lt"/>
              </a:rPr>
              <a:t>Advantages of LDAP Naming Service</a:t>
            </a:r>
            <a:endParaRPr lang="en-US" sz="1600" b="1"/>
          </a:p>
          <a:p>
            <a:pPr algn="just">
              <a:lnSpc>
                <a:spcPct val="100000"/>
              </a:lnSpc>
              <a:buClr>
                <a:srgbClr val="C3B2A7"/>
              </a:buClr>
            </a:pPr>
            <a:r>
              <a:rPr lang="en-US" sz="1600" dirty="0">
                <a:ea typeface="+mn-lt"/>
                <a:cs typeface="+mn-lt"/>
              </a:rPr>
              <a:t>LDAP gives you the ability to consolidate information by replacing application-specific databases; reduces the number of distinct databases to be managed</a:t>
            </a:r>
            <a:endParaRPr lang="en-US" sz="1600"/>
          </a:p>
          <a:p>
            <a:pPr algn="just">
              <a:lnSpc>
                <a:spcPct val="100000"/>
              </a:lnSpc>
              <a:buClr>
                <a:srgbClr val="C3B2A7"/>
              </a:buClr>
            </a:pPr>
            <a:r>
              <a:rPr lang="en-US" sz="1600" dirty="0">
                <a:ea typeface="+mn-lt"/>
                <a:cs typeface="+mn-lt"/>
              </a:rPr>
              <a:t>LDAP allows for more frequent data synchronization between masters and replicas</a:t>
            </a:r>
            <a:endParaRPr lang="en-US" sz="1600"/>
          </a:p>
          <a:p>
            <a:pPr algn="just">
              <a:lnSpc>
                <a:spcPct val="100000"/>
              </a:lnSpc>
              <a:buClr>
                <a:srgbClr val="C3B2A7"/>
              </a:buClr>
            </a:pPr>
            <a:r>
              <a:rPr lang="en-US" sz="1600" dirty="0">
                <a:ea typeface="+mn-lt"/>
                <a:cs typeface="+mn-lt"/>
              </a:rPr>
              <a:t>LDAP is multi-platform and multi-vendor compatible</a:t>
            </a:r>
            <a:endParaRPr lang="en-US" sz="1600" dirty="0"/>
          </a:p>
          <a:p>
            <a:pPr marL="0" indent="0" algn="just">
              <a:lnSpc>
                <a:spcPct val="140000"/>
              </a:lnSpc>
              <a:buClr>
                <a:srgbClr val="C3B2A7"/>
              </a:buClr>
              <a:buNone/>
            </a:pPr>
            <a:r>
              <a:rPr lang="en-US" sz="1600" b="1" dirty="0">
                <a:ea typeface="+mn-lt"/>
                <a:cs typeface="+mn-lt"/>
              </a:rPr>
              <a:t>Disadvantages of LDAP Naming Service</a:t>
            </a:r>
            <a:endParaRPr lang="en-US" sz="1600" b="1"/>
          </a:p>
          <a:p>
            <a:pPr algn="just">
              <a:lnSpc>
                <a:spcPct val="100000"/>
              </a:lnSpc>
              <a:buClr>
                <a:srgbClr val="C3B2A7"/>
              </a:buClr>
            </a:pPr>
            <a:r>
              <a:rPr lang="en-US" sz="1600" dirty="0">
                <a:ea typeface="+mn-lt"/>
                <a:cs typeface="+mn-lt"/>
              </a:rPr>
              <a:t>There is no support for pre-Solaris 8 clients</a:t>
            </a:r>
            <a:endParaRPr lang="en-US" sz="1600"/>
          </a:p>
          <a:p>
            <a:pPr algn="just">
              <a:lnSpc>
                <a:spcPct val="100000"/>
              </a:lnSpc>
              <a:buClr>
                <a:srgbClr val="C3B2A7"/>
              </a:buClr>
            </a:pPr>
            <a:r>
              <a:rPr lang="en-US" sz="1600" dirty="0">
                <a:ea typeface="+mn-lt"/>
                <a:cs typeface="+mn-lt"/>
              </a:rPr>
              <a:t>An LDAP server cannot be its own client</a:t>
            </a:r>
            <a:endParaRPr lang="en-US" sz="1600"/>
          </a:p>
          <a:p>
            <a:pPr algn="just">
              <a:lnSpc>
                <a:spcPct val="100000"/>
              </a:lnSpc>
              <a:buClr>
                <a:srgbClr val="C3B2A7"/>
              </a:buClr>
            </a:pPr>
            <a:r>
              <a:rPr lang="en-US" sz="1600" dirty="0">
                <a:ea typeface="+mn-lt"/>
                <a:cs typeface="+mn-lt"/>
              </a:rPr>
              <a:t>Setting up and managing an LDAP naming service is more complex and requires careful planning</a:t>
            </a:r>
            <a:endParaRPr lang="en-US" sz="1600"/>
          </a:p>
        </p:txBody>
      </p:sp>
      <p:pic>
        <p:nvPicPr>
          <p:cNvPr id="4" name="Picture 3" descr="Distinguished Names and Relative Distinguished Names (Understanding the LDAP  Binding Component)">
            <a:extLst>
              <a:ext uri="{FF2B5EF4-FFF2-40B4-BE49-F238E27FC236}">
                <a16:creationId xmlns:a16="http://schemas.microsoft.com/office/drawing/2014/main" id="{EB47A44D-81AE-E913-5CA3-F3F27C5F7080}"/>
              </a:ext>
            </a:extLst>
          </p:cNvPr>
          <p:cNvPicPr>
            <a:picLocks noChangeAspect="1"/>
          </p:cNvPicPr>
          <p:nvPr/>
        </p:nvPicPr>
        <p:blipFill>
          <a:blip r:embed="rId2"/>
          <a:stretch>
            <a:fillRect/>
          </a:stretch>
        </p:blipFill>
        <p:spPr>
          <a:xfrm>
            <a:off x="7367443" y="2498437"/>
            <a:ext cx="3860509" cy="3225728"/>
          </a:xfrm>
          <a:prstGeom prst="rect">
            <a:avLst/>
          </a:prstGeom>
        </p:spPr>
      </p:pic>
      <p:grpSp>
        <p:nvGrpSpPr>
          <p:cNvPr id="74" name="Group 7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80"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6772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7539-83F1-B5E7-FAD1-098E4290F6E6}"/>
              </a:ext>
            </a:extLst>
          </p:cNvPr>
          <p:cNvSpPr>
            <a:spLocks noGrp="1"/>
          </p:cNvSpPr>
          <p:nvPr>
            <p:ph type="title"/>
          </p:nvPr>
        </p:nvSpPr>
        <p:spPr/>
        <p:txBody>
          <a:bodyPr/>
          <a:lstStyle/>
          <a:p>
            <a:r>
              <a:rPr lang="en-US" dirty="0"/>
              <a:t>LDAP </a:t>
            </a:r>
            <a:r>
              <a:rPr lang="en-US" dirty="0">
                <a:ea typeface="+mj-lt"/>
                <a:cs typeface="+mj-lt"/>
              </a:rPr>
              <a:t>Functional Model</a:t>
            </a:r>
            <a:endParaRPr lang="en-US" dirty="0"/>
          </a:p>
        </p:txBody>
      </p:sp>
      <p:sp>
        <p:nvSpPr>
          <p:cNvPr id="3" name="Content Placeholder 2">
            <a:extLst>
              <a:ext uri="{FF2B5EF4-FFF2-40B4-BE49-F238E27FC236}">
                <a16:creationId xmlns:a16="http://schemas.microsoft.com/office/drawing/2014/main" id="{E89D9437-A6EC-8A07-DCE7-D6EB690027AC}"/>
              </a:ext>
            </a:extLst>
          </p:cNvPr>
          <p:cNvSpPr>
            <a:spLocks noGrp="1"/>
          </p:cNvSpPr>
          <p:nvPr>
            <p:ph idx="1"/>
          </p:nvPr>
        </p:nvSpPr>
        <p:spPr>
          <a:xfrm>
            <a:off x="307849" y="1588771"/>
            <a:ext cx="10669853" cy="5113336"/>
          </a:xfrm>
        </p:spPr>
        <p:txBody>
          <a:bodyPr vert="horz" lIns="91440" tIns="45720" rIns="91440" bIns="45720" rtlCol="0" anchor="t">
            <a:normAutofit/>
          </a:bodyPr>
          <a:lstStyle/>
          <a:p>
            <a:pPr marL="342900" indent="-342900" algn="just">
              <a:lnSpc>
                <a:spcPct val="120000"/>
              </a:lnSpc>
              <a:buClr>
                <a:srgbClr val="F4F1EF">
                  <a:lumMod val="75000"/>
                </a:srgbClr>
              </a:buClr>
            </a:pPr>
            <a:r>
              <a:rPr lang="en-US" dirty="0">
                <a:ea typeface="+mn-lt"/>
                <a:cs typeface="+mn-lt"/>
              </a:rPr>
              <a:t>The LDAP Functional Model is a crucial component of LDAP's architecture. As it defines the set of operations that can be performed on LDAP directory entries. </a:t>
            </a:r>
            <a:endParaRPr lang="en-US"/>
          </a:p>
          <a:p>
            <a:pPr marL="342900" indent="-342900" algn="just">
              <a:lnSpc>
                <a:spcPct val="120000"/>
              </a:lnSpc>
            </a:pPr>
            <a:r>
              <a:rPr lang="en-US" dirty="0">
                <a:ea typeface="+mn-lt"/>
                <a:cs typeface="+mn-lt"/>
              </a:rPr>
              <a:t>It outlines the various actions that can be taken to interact with and manage directory data efficiently.</a:t>
            </a:r>
            <a:endParaRPr lang="en-US"/>
          </a:p>
          <a:p>
            <a:pPr marL="342900" indent="-342900" algn="just">
              <a:lnSpc>
                <a:spcPct val="120000"/>
              </a:lnSpc>
            </a:pPr>
            <a:r>
              <a:rPr lang="en-US" dirty="0">
                <a:ea typeface="+mn-lt"/>
                <a:cs typeface="+mn-lt"/>
              </a:rPr>
              <a:t>The operations defined in the Functional Model enable users to perform tasks like searching for information, adding new entries, updating existing data, and removing entries, which are essential for maintaining directory data.</a:t>
            </a:r>
            <a:endParaRPr lang="en-US"/>
          </a:p>
          <a:p>
            <a:pPr algn="just">
              <a:buClr>
                <a:srgbClr val="C3B2A7"/>
              </a:buClr>
            </a:pPr>
            <a:r>
              <a:rPr lang="en-US" dirty="0">
                <a:ea typeface="+mn-lt"/>
                <a:cs typeface="+mn-lt"/>
              </a:rPr>
              <a:t>LDAP operations can be divided into following categories:</a:t>
            </a:r>
            <a:endParaRPr lang="en-US"/>
          </a:p>
          <a:p>
            <a:pPr marL="514350" lvl="1" indent="-285750" algn="just">
              <a:lnSpc>
                <a:spcPct val="100000"/>
              </a:lnSpc>
              <a:buClr>
                <a:srgbClr val="C3B2A7"/>
              </a:buClr>
              <a:buFont typeface="Arial"/>
              <a:buChar char="•"/>
            </a:pPr>
            <a:r>
              <a:rPr lang="en-US" sz="2000" dirty="0">
                <a:ea typeface="+mn-lt"/>
                <a:cs typeface="+mn-lt"/>
              </a:rPr>
              <a:t>Query</a:t>
            </a:r>
          </a:p>
          <a:p>
            <a:pPr marL="514350" lvl="1" indent="-285750" algn="just">
              <a:lnSpc>
                <a:spcPct val="100000"/>
              </a:lnSpc>
              <a:buClr>
                <a:srgbClr val="C3B2A7"/>
              </a:buClr>
              <a:buFont typeface="Arial"/>
              <a:buChar char="•"/>
            </a:pPr>
            <a:r>
              <a:rPr lang="en-US" sz="2000" dirty="0">
                <a:ea typeface="+mn-lt"/>
                <a:cs typeface="+mn-lt"/>
              </a:rPr>
              <a:t> Update  </a:t>
            </a:r>
            <a:endParaRPr lang="en-US" sz="2000" dirty="0"/>
          </a:p>
          <a:p>
            <a:pPr marL="514350" lvl="1" indent="-285750" algn="just">
              <a:lnSpc>
                <a:spcPct val="100000"/>
              </a:lnSpc>
              <a:buClr>
                <a:srgbClr val="C3B2A7"/>
              </a:buClr>
              <a:buFont typeface="Arial"/>
              <a:buChar char="•"/>
            </a:pPr>
            <a:r>
              <a:rPr lang="en-US" sz="2000" dirty="0">
                <a:ea typeface="+mn-lt"/>
                <a:cs typeface="+mn-lt"/>
              </a:rPr>
              <a:t> Authentication </a:t>
            </a:r>
          </a:p>
          <a:p>
            <a:pPr lvl="1">
              <a:lnSpc>
                <a:spcPct val="100000"/>
              </a:lnSpc>
              <a:buClr>
                <a:srgbClr val="C3B2A7"/>
              </a:buClr>
            </a:pPr>
            <a:endParaRPr lang="en-US" sz="2000" dirty="0">
              <a:ea typeface="+mn-lt"/>
              <a:cs typeface="+mn-lt"/>
            </a:endParaRPr>
          </a:p>
        </p:txBody>
      </p:sp>
    </p:spTree>
    <p:extLst>
      <p:ext uri="{BB962C8B-B14F-4D97-AF65-F5344CB8AC3E}">
        <p14:creationId xmlns:p14="http://schemas.microsoft.com/office/powerpoint/2010/main" val="254755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1E0CB-9BF2-1B62-657A-DE5221EC53B8}"/>
              </a:ext>
            </a:extLst>
          </p:cNvPr>
          <p:cNvSpPr>
            <a:spLocks noGrp="1"/>
          </p:cNvSpPr>
          <p:nvPr>
            <p:ph type="title"/>
          </p:nvPr>
        </p:nvSpPr>
        <p:spPr>
          <a:xfrm>
            <a:off x="1073811" y="648757"/>
            <a:ext cx="10492667" cy="1065321"/>
          </a:xfrm>
        </p:spPr>
        <p:txBody>
          <a:bodyPr>
            <a:normAutofit/>
          </a:bodyPr>
          <a:lstStyle/>
          <a:p>
            <a:r>
              <a:rPr lang="en-US" dirty="0" err="1"/>
              <a:t>Cont</a:t>
            </a:r>
            <a:r>
              <a:rPr lang="en-US" dirty="0"/>
              <a:t> </a:t>
            </a:r>
          </a:p>
        </p:txBody>
      </p:sp>
      <p:sp>
        <p:nvSpPr>
          <p:cNvPr id="3" name="Content Placeholder 2">
            <a:extLst>
              <a:ext uri="{FF2B5EF4-FFF2-40B4-BE49-F238E27FC236}">
                <a16:creationId xmlns:a16="http://schemas.microsoft.com/office/drawing/2014/main" id="{93CBD91C-8CE1-A1A2-292C-20FC8CCBB57C}"/>
              </a:ext>
            </a:extLst>
          </p:cNvPr>
          <p:cNvSpPr>
            <a:spLocks noGrp="1"/>
          </p:cNvSpPr>
          <p:nvPr>
            <p:ph idx="1"/>
          </p:nvPr>
        </p:nvSpPr>
        <p:spPr>
          <a:xfrm>
            <a:off x="2250" y="1859845"/>
            <a:ext cx="8693774" cy="3970735"/>
          </a:xfrm>
        </p:spPr>
        <p:txBody>
          <a:bodyPr vert="horz" lIns="91440" tIns="45720" rIns="91440" bIns="45720" rtlCol="0" anchor="t">
            <a:noAutofit/>
          </a:bodyPr>
          <a:lstStyle/>
          <a:p>
            <a:pPr marL="0" indent="0" algn="just">
              <a:lnSpc>
                <a:spcPct val="100000"/>
              </a:lnSpc>
              <a:buNone/>
            </a:pPr>
            <a:r>
              <a:rPr lang="en-US" sz="1600" dirty="0">
                <a:ea typeface="+mn-lt"/>
                <a:cs typeface="+mn-lt"/>
              </a:rPr>
              <a:t>The LDAP functional model includes the following categories of operations that are performed against the LDAP directory server:</a:t>
            </a:r>
            <a:endParaRPr lang="en-US" sz="1600" dirty="0"/>
          </a:p>
          <a:p>
            <a:pPr marL="514350" lvl="1" indent="-285750" algn="just">
              <a:lnSpc>
                <a:spcPct val="100000"/>
              </a:lnSpc>
              <a:buClr>
                <a:srgbClr val="C3B2A7"/>
              </a:buClr>
              <a:buFont typeface="Arial"/>
              <a:buChar char="•"/>
            </a:pPr>
            <a:r>
              <a:rPr lang="en-US" sz="1600" dirty="0">
                <a:ea typeface="+mn-lt"/>
                <a:cs typeface="+mn-lt"/>
              </a:rPr>
              <a:t>Authentication. Bind, unbind, and abandon operations used to connect to and disconnect from an LDAP directory server, establish access rights, and protect information.</a:t>
            </a:r>
            <a:endParaRPr lang="en-US" sz="1600" dirty="0"/>
          </a:p>
          <a:p>
            <a:pPr marL="514350" lvl="1" indent="-285750" algn="just">
              <a:lnSpc>
                <a:spcPct val="100000"/>
              </a:lnSpc>
              <a:buClr>
                <a:srgbClr val="C3B2A7"/>
              </a:buClr>
              <a:buFont typeface="Arial"/>
              <a:buChar char="•"/>
            </a:pPr>
            <a:r>
              <a:rPr lang="en-US" sz="1600" dirty="0">
                <a:ea typeface="+mn-lt"/>
                <a:cs typeface="+mn-lt"/>
              </a:rPr>
              <a:t>Query or Interrogation. Search and compare entries satisfying the user-specified criteria.</a:t>
            </a:r>
            <a:endParaRPr lang="en-US" sz="1600" dirty="0"/>
          </a:p>
          <a:p>
            <a:pPr marL="514350" lvl="1" indent="-285750" algn="just">
              <a:lnSpc>
                <a:spcPct val="100000"/>
              </a:lnSpc>
              <a:buClr>
                <a:srgbClr val="C3B2A7"/>
              </a:buClr>
              <a:buFont typeface="Arial"/>
              <a:buChar char="•"/>
            </a:pPr>
            <a:r>
              <a:rPr lang="en-US" sz="1600" dirty="0">
                <a:ea typeface="+mn-lt"/>
                <a:cs typeface="+mn-lt"/>
              </a:rPr>
              <a:t>Update. Add, delete, or modify an entry, and modify the DN or RDN of an entry.</a:t>
            </a:r>
            <a:endParaRPr lang="en-US" sz="1600" dirty="0"/>
          </a:p>
          <a:p>
            <a:pPr marL="0" indent="0" algn="just">
              <a:lnSpc>
                <a:spcPct val="100000"/>
              </a:lnSpc>
              <a:buClr>
                <a:srgbClr val="C3B2A7"/>
              </a:buClr>
              <a:buNone/>
            </a:pPr>
            <a:r>
              <a:rPr lang="en-US" sz="1600" dirty="0">
                <a:ea typeface="+mn-lt"/>
                <a:cs typeface="+mn-lt"/>
              </a:rPr>
              <a:t>Use the following options to perform the search operation:</a:t>
            </a:r>
            <a:endParaRPr lang="en-US" sz="1600"/>
          </a:p>
          <a:p>
            <a:pPr marL="514350" lvl="1" indent="-285750" algn="just">
              <a:lnSpc>
                <a:spcPct val="100000"/>
              </a:lnSpc>
              <a:buClr>
                <a:srgbClr val="C3B2A7"/>
              </a:buClr>
              <a:buFont typeface="Arial"/>
              <a:buChar char="•"/>
            </a:pPr>
            <a:r>
              <a:rPr lang="en-US" sz="1600" b="1" dirty="0">
                <a:ea typeface="+mn-lt"/>
                <a:cs typeface="+mn-lt"/>
              </a:rPr>
              <a:t>Base DN:</a:t>
            </a:r>
            <a:r>
              <a:rPr lang="en-US" sz="1600" dirty="0">
                <a:ea typeface="+mn-lt"/>
                <a:cs typeface="+mn-lt"/>
              </a:rPr>
              <a:t> The starting point within the DIT.</a:t>
            </a:r>
            <a:endParaRPr lang="en-US" sz="1600"/>
          </a:p>
          <a:p>
            <a:pPr marL="514350" lvl="1" indent="-285750" algn="just">
              <a:lnSpc>
                <a:spcPct val="100000"/>
              </a:lnSpc>
              <a:buClr>
                <a:srgbClr val="C3B2A7"/>
              </a:buClr>
              <a:buFont typeface="Arial"/>
              <a:buChar char="•"/>
            </a:pPr>
            <a:r>
              <a:rPr lang="en-US" sz="1600" b="1" dirty="0">
                <a:ea typeface="+mn-lt"/>
                <a:cs typeface="+mn-lt"/>
              </a:rPr>
              <a:t>Scope</a:t>
            </a:r>
            <a:r>
              <a:rPr lang="en-US" sz="1600" dirty="0">
                <a:ea typeface="+mn-lt"/>
                <a:cs typeface="+mn-lt"/>
              </a:rPr>
              <a:t>: Specifies the search level in the query that limits the scope of the search performed on the directory data.</a:t>
            </a:r>
          </a:p>
          <a:p>
            <a:pPr marL="514350" lvl="1" indent="-285750" algn="just">
              <a:lnSpc>
                <a:spcPct val="100000"/>
              </a:lnSpc>
              <a:buClr>
                <a:srgbClr val="C3B2A7"/>
              </a:buClr>
              <a:buFont typeface="Arial"/>
              <a:buChar char="•"/>
            </a:pPr>
            <a:r>
              <a:rPr lang="en-US" sz="1600" b="1" dirty="0">
                <a:ea typeface="+mn-lt"/>
                <a:cs typeface="+mn-lt"/>
              </a:rPr>
              <a:t>Search Filter</a:t>
            </a:r>
            <a:r>
              <a:rPr lang="en-US" sz="1600" dirty="0">
                <a:ea typeface="+mn-lt"/>
                <a:cs typeface="+mn-lt"/>
              </a:rPr>
              <a:t>: Specifies the filter for querying the LDAP entries.</a:t>
            </a:r>
            <a:endParaRPr lang="en-US" sz="1600" dirty="0"/>
          </a:p>
          <a:p>
            <a:pPr marL="514350" lvl="1" indent="-285750" algn="just">
              <a:lnSpc>
                <a:spcPct val="100000"/>
              </a:lnSpc>
              <a:buClr>
                <a:srgbClr val="C3B2A7"/>
              </a:buClr>
              <a:buFont typeface="Arial"/>
              <a:buChar char="•"/>
            </a:pPr>
            <a:r>
              <a:rPr lang="en-US" sz="1600" b="1" dirty="0">
                <a:ea typeface="+mn-lt"/>
                <a:cs typeface="+mn-lt"/>
              </a:rPr>
              <a:t>Returning Attributes</a:t>
            </a:r>
            <a:r>
              <a:rPr lang="en-US" sz="1600" dirty="0">
                <a:ea typeface="+mn-lt"/>
                <a:cs typeface="+mn-lt"/>
              </a:rPr>
              <a:t>: Attributes to retrieve from entries that match the search criteria.</a:t>
            </a:r>
            <a:endParaRPr lang="en-US" dirty="0"/>
          </a:p>
        </p:txBody>
      </p:sp>
      <p:pic>
        <p:nvPicPr>
          <p:cNvPr id="7" name="Graphic 6" descr="Search">
            <a:extLst>
              <a:ext uri="{FF2B5EF4-FFF2-40B4-BE49-F238E27FC236}">
                <a16:creationId xmlns:a16="http://schemas.microsoft.com/office/drawing/2014/main" id="{0C83D92B-55D0-C09B-7865-425DCF845E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2115" y="2272219"/>
            <a:ext cx="3225728" cy="3225728"/>
          </a:xfrm>
          <a:prstGeom prst="rect">
            <a:avLst/>
          </a:prstGeom>
        </p:spPr>
      </p:pic>
      <p:grpSp>
        <p:nvGrpSpPr>
          <p:cNvPr id="14"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6"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94771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E20BE-CE4A-B2F3-7452-592F43DFF0CD}"/>
              </a:ext>
            </a:extLst>
          </p:cNvPr>
          <p:cNvSpPr>
            <a:spLocks noGrp="1"/>
          </p:cNvSpPr>
          <p:nvPr>
            <p:ph type="title"/>
          </p:nvPr>
        </p:nvSpPr>
        <p:spPr>
          <a:xfrm>
            <a:off x="1073811" y="160601"/>
            <a:ext cx="10492667" cy="1065321"/>
          </a:xfrm>
        </p:spPr>
        <p:txBody>
          <a:bodyPr>
            <a:normAutofit/>
          </a:bodyPr>
          <a:lstStyle/>
          <a:p>
            <a:r>
              <a:rPr lang="en-US" dirty="0" err="1"/>
              <a:t>Cont</a:t>
            </a:r>
            <a:r>
              <a:rPr lang="en-US" dirty="0"/>
              <a:t> </a:t>
            </a:r>
          </a:p>
        </p:txBody>
      </p:sp>
      <p:sp>
        <p:nvSpPr>
          <p:cNvPr id="3" name="Content Placeholder 2">
            <a:extLst>
              <a:ext uri="{FF2B5EF4-FFF2-40B4-BE49-F238E27FC236}">
                <a16:creationId xmlns:a16="http://schemas.microsoft.com/office/drawing/2014/main" id="{C06F8EF2-AD3D-E5C9-C9BB-88DE30875A36}"/>
              </a:ext>
            </a:extLst>
          </p:cNvPr>
          <p:cNvSpPr>
            <a:spLocks noGrp="1"/>
          </p:cNvSpPr>
          <p:nvPr>
            <p:ph idx="1"/>
          </p:nvPr>
        </p:nvSpPr>
        <p:spPr>
          <a:xfrm>
            <a:off x="49875" y="1466939"/>
            <a:ext cx="6967367" cy="4542235"/>
          </a:xfrm>
        </p:spPr>
        <p:txBody>
          <a:bodyPr vert="horz" lIns="91440" tIns="45720" rIns="91440" bIns="45720" rtlCol="0" anchor="t">
            <a:noAutofit/>
          </a:bodyPr>
          <a:lstStyle/>
          <a:p>
            <a:pPr marL="0" indent="0" algn="just">
              <a:lnSpc>
                <a:spcPct val="140000"/>
              </a:lnSpc>
              <a:buNone/>
            </a:pPr>
            <a:r>
              <a:rPr lang="en-US" sz="1400" b="1" dirty="0">
                <a:ea typeface="+mn-lt"/>
                <a:cs typeface="+mn-lt"/>
              </a:rPr>
              <a:t>LDAP Operations</a:t>
            </a:r>
            <a:endParaRPr lang="en-US" sz="1400" b="1"/>
          </a:p>
          <a:p>
            <a:pPr marL="457200" lvl="1" indent="-457200" algn="just">
              <a:lnSpc>
                <a:spcPct val="100000"/>
              </a:lnSpc>
              <a:buClr>
                <a:srgbClr val="C3B2A7"/>
              </a:buClr>
              <a:buAutoNum type="arabicPeriod"/>
            </a:pPr>
            <a:r>
              <a:rPr lang="en-US" sz="1400" b="1" dirty="0">
                <a:ea typeface="+mn-lt"/>
                <a:cs typeface="+mn-lt"/>
              </a:rPr>
              <a:t>Search</a:t>
            </a:r>
            <a:r>
              <a:rPr lang="en-US" sz="1400" dirty="0">
                <a:ea typeface="+mn-lt"/>
                <a:cs typeface="+mn-lt"/>
              </a:rPr>
              <a:t>: This operation is used to retrieve information from the LDAP directory. It allows users to query the directory for specific data, making it an indispensable feature for various applications like user authentication and directory lookups.</a:t>
            </a:r>
            <a:endParaRPr lang="en-US" sz="1400"/>
          </a:p>
          <a:p>
            <a:pPr marL="457200" lvl="1" indent="-457200" algn="just">
              <a:lnSpc>
                <a:spcPct val="100000"/>
              </a:lnSpc>
              <a:buClr>
                <a:srgbClr val="C3B2A7"/>
              </a:buClr>
              <a:buAutoNum type="arabicPeriod"/>
            </a:pPr>
            <a:r>
              <a:rPr lang="en-US" sz="1400" b="1" dirty="0">
                <a:ea typeface="+mn-lt"/>
                <a:cs typeface="+mn-lt"/>
              </a:rPr>
              <a:t>Add</a:t>
            </a:r>
            <a:r>
              <a:rPr lang="en-US" sz="1400" dirty="0">
                <a:ea typeface="+mn-lt"/>
                <a:cs typeface="+mn-lt"/>
              </a:rPr>
              <a:t>: The "Add" operation is used to create new directory entries. It's vital for populating the LDAP directory with new data, such as adding new user profiles, devices, or resources.</a:t>
            </a:r>
            <a:endParaRPr lang="en-US" sz="1400"/>
          </a:p>
          <a:p>
            <a:pPr marL="457200" lvl="1" indent="-457200" algn="just">
              <a:lnSpc>
                <a:spcPct val="100000"/>
              </a:lnSpc>
              <a:buClr>
                <a:srgbClr val="C3B2A7"/>
              </a:buClr>
              <a:buAutoNum type="arabicPeriod"/>
            </a:pPr>
            <a:r>
              <a:rPr lang="en-US" sz="1400" b="1" dirty="0">
                <a:ea typeface="+mn-lt"/>
                <a:cs typeface="+mn-lt"/>
              </a:rPr>
              <a:t>Modify</a:t>
            </a:r>
            <a:r>
              <a:rPr lang="en-US" sz="1400" dirty="0">
                <a:ea typeface="+mn-lt"/>
                <a:cs typeface="+mn-lt"/>
              </a:rPr>
              <a:t>: LDAP's "Modify" operation enables users to update existing directory entries. This operation is crucial for keeping directory data up to date, whether it's changing user details or modifying device configurations.</a:t>
            </a:r>
            <a:endParaRPr lang="en-US" sz="1400"/>
          </a:p>
          <a:p>
            <a:pPr marL="457200" lvl="1" indent="-457200" algn="just">
              <a:lnSpc>
                <a:spcPct val="100000"/>
              </a:lnSpc>
              <a:buClr>
                <a:srgbClr val="C3B2A7"/>
              </a:buClr>
              <a:buAutoNum type="arabicPeriod"/>
            </a:pPr>
            <a:r>
              <a:rPr lang="en-US" sz="1400" b="1" dirty="0">
                <a:ea typeface="+mn-lt"/>
                <a:cs typeface="+mn-lt"/>
              </a:rPr>
              <a:t>Delete</a:t>
            </a:r>
            <a:r>
              <a:rPr lang="en-US" sz="1400" dirty="0">
                <a:ea typeface="+mn-lt"/>
                <a:cs typeface="+mn-lt"/>
              </a:rPr>
              <a:t>: The "Delete" operation is used to remove directory entries. It plays a pivotal role in managing the directory by allowing the removal of outdated or unnecessary data.</a:t>
            </a:r>
            <a:endParaRPr lang="en-US" sz="1400"/>
          </a:p>
          <a:p>
            <a:pPr marL="457200" lvl="1" indent="-457200" algn="just">
              <a:lnSpc>
                <a:spcPct val="100000"/>
              </a:lnSpc>
              <a:buClr>
                <a:srgbClr val="C3B2A7"/>
              </a:buClr>
              <a:buAutoNum type="arabicPeriod"/>
            </a:pPr>
            <a:r>
              <a:rPr lang="en-US" sz="1400" b="1" dirty="0">
                <a:ea typeface="+mn-lt"/>
                <a:cs typeface="+mn-lt"/>
              </a:rPr>
              <a:t>Bind</a:t>
            </a:r>
            <a:r>
              <a:rPr lang="en-US" sz="1400" dirty="0">
                <a:ea typeface="+mn-lt"/>
                <a:cs typeface="+mn-lt"/>
              </a:rPr>
              <a:t>: LDAP's "Bind" operation is a versatile function that serves two main purposes. Firstly, it's used for client authentication, where a user or application logs in and proves their identity to access the directory. Secondly, it's used to establish a connection to the directory server, setting the stage for subsequent operations.</a:t>
            </a:r>
            <a:endParaRPr lang="en-US" sz="1400"/>
          </a:p>
        </p:txBody>
      </p:sp>
      <p:pic>
        <p:nvPicPr>
          <p:cNvPr id="4" name="Picture 3" descr="Functional Model | The ABCs of LDAP: How to Install, Run, and Administer  LDAP Services">
            <a:extLst>
              <a:ext uri="{FF2B5EF4-FFF2-40B4-BE49-F238E27FC236}">
                <a16:creationId xmlns:a16="http://schemas.microsoft.com/office/drawing/2014/main" id="{DCCC56F7-F8C4-44D7-6D43-A3DC38A741FF}"/>
              </a:ext>
            </a:extLst>
          </p:cNvPr>
          <p:cNvPicPr>
            <a:picLocks noChangeAspect="1"/>
          </p:cNvPicPr>
          <p:nvPr/>
        </p:nvPicPr>
        <p:blipFill>
          <a:blip r:embed="rId2"/>
          <a:stretch>
            <a:fillRect/>
          </a:stretch>
        </p:blipFill>
        <p:spPr>
          <a:xfrm>
            <a:off x="6965038" y="2293854"/>
            <a:ext cx="5165379" cy="3432485"/>
          </a:xfrm>
          <a:prstGeom prst="rect">
            <a:avLst/>
          </a:prstGeom>
        </p:spPr>
      </p:pic>
      <p:grpSp>
        <p:nvGrpSpPr>
          <p:cNvPr id="110" name="Group 109">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11"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0727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061512-DEB6-4638-9292-91DD25463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33907-2457-0E28-9DD7-93EADA647B04}"/>
              </a:ext>
            </a:extLst>
          </p:cNvPr>
          <p:cNvSpPr>
            <a:spLocks noGrp="1"/>
          </p:cNvSpPr>
          <p:nvPr>
            <p:ph type="title"/>
          </p:nvPr>
        </p:nvSpPr>
        <p:spPr>
          <a:xfrm>
            <a:off x="1073810" y="641808"/>
            <a:ext cx="8206812" cy="1073862"/>
          </a:xfrm>
        </p:spPr>
        <p:txBody>
          <a:bodyPr>
            <a:normAutofit/>
          </a:bodyPr>
          <a:lstStyle/>
          <a:p>
            <a:r>
              <a:rPr lang="en-US" dirty="0" err="1"/>
              <a:t>Cont</a:t>
            </a:r>
            <a:r>
              <a:rPr lang="en-US" dirty="0"/>
              <a:t> </a:t>
            </a:r>
          </a:p>
        </p:txBody>
      </p:sp>
      <p:sp>
        <p:nvSpPr>
          <p:cNvPr id="13" name="Rectangle 12">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69762"/>
            <a:ext cx="12175432" cy="4111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3D0BEE-87B6-C038-95F9-E4BDB075B0FD}"/>
              </a:ext>
            </a:extLst>
          </p:cNvPr>
          <p:cNvSpPr>
            <a:spLocks noGrp="1"/>
          </p:cNvSpPr>
          <p:nvPr>
            <p:ph idx="1"/>
          </p:nvPr>
        </p:nvSpPr>
        <p:spPr>
          <a:xfrm>
            <a:off x="2249" y="1929788"/>
            <a:ext cx="5977722" cy="4035981"/>
          </a:xfrm>
        </p:spPr>
        <p:txBody>
          <a:bodyPr vert="horz" lIns="91440" tIns="45720" rIns="91440" bIns="45720" rtlCol="0" anchor="t">
            <a:normAutofit/>
          </a:bodyPr>
          <a:lstStyle/>
          <a:p>
            <a:pPr marL="0" indent="0" algn="just">
              <a:lnSpc>
                <a:spcPct val="140000"/>
              </a:lnSpc>
              <a:buNone/>
            </a:pPr>
            <a:r>
              <a:rPr lang="en-US" sz="1800" dirty="0">
                <a:ea typeface="+mn-lt"/>
                <a:cs typeface="+mn-lt"/>
              </a:rPr>
              <a:t>LDAP uses the following search levels to limit the scope of the search performed on the directory data:</a:t>
            </a:r>
            <a:endParaRPr lang="en-US" sz="1800" dirty="0"/>
          </a:p>
          <a:p>
            <a:pPr marL="400050" lvl="1" indent="-171450" algn="just">
              <a:lnSpc>
                <a:spcPct val="140000"/>
              </a:lnSpc>
              <a:buClr>
                <a:srgbClr val="C3B2A7"/>
              </a:buClr>
              <a:buFont typeface="Arial"/>
              <a:buChar char="•"/>
            </a:pPr>
            <a:r>
              <a:rPr lang="en-US" b="1" dirty="0">
                <a:ea typeface="+mn-lt"/>
                <a:cs typeface="+mn-lt"/>
              </a:rPr>
              <a:t>Base or Object:</a:t>
            </a:r>
            <a:r>
              <a:rPr lang="en-US" dirty="0">
                <a:ea typeface="+mn-lt"/>
                <a:cs typeface="+mn-lt"/>
              </a:rPr>
              <a:t> Specifies that the search is carried out on the base DN.</a:t>
            </a:r>
            <a:endParaRPr lang="en-US" dirty="0"/>
          </a:p>
          <a:p>
            <a:pPr marL="400050" lvl="1" indent="-171450" algn="just">
              <a:lnSpc>
                <a:spcPct val="140000"/>
              </a:lnSpc>
              <a:buClr>
                <a:srgbClr val="C3B2A7"/>
              </a:buClr>
              <a:buFont typeface="Arial"/>
              <a:buChar char="•"/>
            </a:pPr>
            <a:r>
              <a:rPr lang="en-US" b="1" dirty="0">
                <a:ea typeface="+mn-lt"/>
                <a:cs typeface="+mn-lt"/>
              </a:rPr>
              <a:t>One Level:</a:t>
            </a:r>
            <a:r>
              <a:rPr lang="en-US" dirty="0">
                <a:ea typeface="+mn-lt"/>
                <a:cs typeface="+mn-lt"/>
              </a:rPr>
              <a:t> Specifies that the search is carried out on the entries that are directly below the base DN.</a:t>
            </a:r>
            <a:endParaRPr lang="en-US" dirty="0"/>
          </a:p>
          <a:p>
            <a:pPr marL="400050" lvl="1" indent="-171450" algn="just">
              <a:lnSpc>
                <a:spcPct val="140000"/>
              </a:lnSpc>
              <a:buClr>
                <a:srgbClr val="C3B2A7"/>
              </a:buClr>
              <a:buFont typeface="Arial"/>
              <a:buChar char="•"/>
            </a:pPr>
            <a:r>
              <a:rPr lang="en-US" b="1" dirty="0">
                <a:ea typeface="+mn-lt"/>
                <a:cs typeface="+mn-lt"/>
              </a:rPr>
              <a:t>Subtree:</a:t>
            </a:r>
            <a:r>
              <a:rPr lang="en-US" dirty="0">
                <a:ea typeface="+mn-lt"/>
                <a:cs typeface="+mn-lt"/>
              </a:rPr>
              <a:t> Specifies that the search is carried out on the entire Subtree rooted at the base DN.</a:t>
            </a:r>
            <a:endParaRPr lang="en-US" dirty="0"/>
          </a:p>
          <a:p>
            <a:pPr algn="just">
              <a:lnSpc>
                <a:spcPct val="140000"/>
              </a:lnSpc>
              <a:buClr>
                <a:srgbClr val="C3B2A7"/>
              </a:buClr>
            </a:pPr>
            <a:endParaRPr lang="en-US" sz="1800" dirty="0"/>
          </a:p>
        </p:txBody>
      </p:sp>
      <p:grpSp>
        <p:nvGrpSpPr>
          <p:cNvPr id="15" name="Group 14">
            <a:extLst>
              <a:ext uri="{FF2B5EF4-FFF2-40B4-BE49-F238E27FC236}">
                <a16:creationId xmlns:a16="http://schemas.microsoft.com/office/drawing/2014/main" id="{86B666D3-7550-4348-AD73-27B831A5E4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7075" y="-18787"/>
            <a:ext cx="1843554" cy="6861159"/>
            <a:chOff x="9487075" y="-18787"/>
            <a:chExt cx="1843554" cy="6861159"/>
          </a:xfrm>
        </p:grpSpPr>
        <p:sp>
          <p:nvSpPr>
            <p:cNvPr id="16"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607"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0625" y="104325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4861" y="125610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627" y="193010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081"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8097"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746" y="22609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2869"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0234A262-1A84-446A-935F-3BDA4E38B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4752" y="19079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3765"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5753"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1436"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4633"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489"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2688"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2191"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5982" y="1751917"/>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3201"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6422"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0240"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2">
              <a:extLst>
                <a:ext uri="{FF2B5EF4-FFF2-40B4-BE49-F238E27FC236}">
                  <a16:creationId xmlns:a16="http://schemas.microsoft.com/office/drawing/2014/main" id="{F1EE976D-D914-4545-9E10-F4A3C266AC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1895" y="1929658"/>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7579"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6131"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135" y="612748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4834"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2" y="639089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7214" y="667177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0171" y="6639040"/>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0965" y="646304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6655" y="627812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5814"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1483" y="647358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0033" y="605725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42048" y="610233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7195" y="667477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7246"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96A9BAB0-CBD6-492F-BAE1-D79E07902F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5328" y="652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9804" y="604445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4">
              <a:extLst>
                <a:ext uri="{FF2B5EF4-FFF2-40B4-BE49-F238E27FC236}">
                  <a16:creationId xmlns:a16="http://schemas.microsoft.com/office/drawing/2014/main" id="{05CFF839-C981-434A-9445-4E5A71BA7F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721" y="622229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9">
              <a:extLst>
                <a:ext uri="{FF2B5EF4-FFF2-40B4-BE49-F238E27FC236}">
                  <a16:creationId xmlns:a16="http://schemas.microsoft.com/office/drawing/2014/main" id="{954EA9BB-25B0-4D52-B1FA-D7ADAD3FBA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5778" y="649628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1">
              <a:extLst>
                <a:ext uri="{FF2B5EF4-FFF2-40B4-BE49-F238E27FC236}">
                  <a16:creationId xmlns:a16="http://schemas.microsoft.com/office/drawing/2014/main" id="{1CF36179-928E-45AE-BFCB-8A51031D6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04784" y="667303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3918" y="60278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8047" y="63584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40367" y="6606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1124" y="62037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30489" y="643441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9198" y="652225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5427" y="63054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83" y="667879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4">
              <a:extLst>
                <a:ext uri="{FF2B5EF4-FFF2-40B4-BE49-F238E27FC236}">
                  <a16:creationId xmlns:a16="http://schemas.microsoft.com/office/drawing/2014/main" id="{F9B166DD-EFD8-42F3-A6E1-C6A4A0260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61752" y="140309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6">
              <a:extLst>
                <a:ext uri="{FF2B5EF4-FFF2-40B4-BE49-F238E27FC236}">
                  <a16:creationId xmlns:a16="http://schemas.microsoft.com/office/drawing/2014/main" id="{D432A7B3-E9F3-476E-9D42-6174AF694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4215" y="72244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8">
              <a:extLst>
                <a:ext uri="{FF2B5EF4-FFF2-40B4-BE49-F238E27FC236}">
                  <a16:creationId xmlns:a16="http://schemas.microsoft.com/office/drawing/2014/main" id="{F17E4864-342C-497A-A8C4-307CF70C29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1617" y="190226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39">
              <a:extLst>
                <a:ext uri="{FF2B5EF4-FFF2-40B4-BE49-F238E27FC236}">
                  <a16:creationId xmlns:a16="http://schemas.microsoft.com/office/drawing/2014/main" id="{F2484BDA-CEC5-42AD-8874-C782F6A44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825" y="173253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4F6B7DAB-E92D-43BB-ACF1-F06D8925D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4215" y="51491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DDFDB6E2-654D-48A3-83FB-86F3AD241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047" y="117812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5">
              <a:extLst>
                <a:ext uri="{FF2B5EF4-FFF2-40B4-BE49-F238E27FC236}">
                  <a16:creationId xmlns:a16="http://schemas.microsoft.com/office/drawing/2014/main" id="{ECD09C44-52C9-455A-865A-65084B5006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14408" y="93246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9">
              <a:extLst>
                <a:ext uri="{FF2B5EF4-FFF2-40B4-BE49-F238E27FC236}">
                  <a16:creationId xmlns:a16="http://schemas.microsoft.com/office/drawing/2014/main" id="{F6C27999-BDBB-4644-8A53-B87F3F144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30170" y="282433"/>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5">
              <a:extLst>
                <a:ext uri="{FF2B5EF4-FFF2-40B4-BE49-F238E27FC236}">
                  <a16:creationId xmlns:a16="http://schemas.microsoft.com/office/drawing/2014/main" id="{654163CC-9199-4986-9A5E-84365169D9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83885" y="1216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6">
              <a:extLst>
                <a:ext uri="{FF2B5EF4-FFF2-40B4-BE49-F238E27FC236}">
                  <a16:creationId xmlns:a16="http://schemas.microsoft.com/office/drawing/2014/main" id="{C744DB98-E4B6-40B4-92A4-5DC3D9594B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6965" y="138745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9">
              <a:extLst>
                <a:ext uri="{FF2B5EF4-FFF2-40B4-BE49-F238E27FC236}">
                  <a16:creationId xmlns:a16="http://schemas.microsoft.com/office/drawing/2014/main" id="{3618E05D-0BAF-4A26-858E-F0EF2BA89D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6848" y="1105206"/>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0">
              <a:extLst>
                <a:ext uri="{FF2B5EF4-FFF2-40B4-BE49-F238E27FC236}">
                  <a16:creationId xmlns:a16="http://schemas.microsoft.com/office/drawing/2014/main" id="{8506E091-91B5-45A6-B0D7-8778EF36C9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45927" y="54936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1">
              <a:extLst>
                <a:ext uri="{FF2B5EF4-FFF2-40B4-BE49-F238E27FC236}">
                  <a16:creationId xmlns:a16="http://schemas.microsoft.com/office/drawing/2014/main" id="{A5F1AA22-6DD8-43AB-AC2B-AA9371DD9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8597" y="1647073"/>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2">
              <a:extLst>
                <a:ext uri="{FF2B5EF4-FFF2-40B4-BE49-F238E27FC236}">
                  <a16:creationId xmlns:a16="http://schemas.microsoft.com/office/drawing/2014/main" id="{580946E1-6BC9-4EEE-AE4C-F8F08C8F1C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01860" y="18739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4">
              <a:extLst>
                <a:ext uri="{FF2B5EF4-FFF2-40B4-BE49-F238E27FC236}">
                  <a16:creationId xmlns:a16="http://schemas.microsoft.com/office/drawing/2014/main" id="{06858C12-FAE6-4F6D-AAD0-BC164D3C6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22832" y="76309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5">
              <a:extLst>
                <a:ext uri="{FF2B5EF4-FFF2-40B4-BE49-F238E27FC236}">
                  <a16:creationId xmlns:a16="http://schemas.microsoft.com/office/drawing/2014/main" id="{FE64B3B9-8F70-4C7C-980A-CBFFDFB93D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46066" y="34025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11402"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8">
              <a:extLst>
                <a:ext uri="{FF2B5EF4-FFF2-40B4-BE49-F238E27FC236}">
                  <a16:creationId xmlns:a16="http://schemas.microsoft.com/office/drawing/2014/main" id="{22997A7B-4811-4158-8F88-483925650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79430" y="116138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64748"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59415" y="175692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44896" y="1960730"/>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72093"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92750"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90347"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54699"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2350"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58870"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5741" y="43473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505"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10" y="158864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38">
              <a:extLst>
                <a:ext uri="{FF2B5EF4-FFF2-40B4-BE49-F238E27FC236}">
                  <a16:creationId xmlns:a16="http://schemas.microsoft.com/office/drawing/2014/main" id="{11F9FD14-D3BA-43C4-96E8-5D5EE6AF31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1645" y="607297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950"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20791" y="107488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3458"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7528"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1238"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28159" y="669354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descr="The figure shows the base, one level, and subTree level search levels.&#10;    ">
            <a:extLst>
              <a:ext uri="{FF2B5EF4-FFF2-40B4-BE49-F238E27FC236}">
                <a16:creationId xmlns:a16="http://schemas.microsoft.com/office/drawing/2014/main" id="{A0DDFEF9-6C97-8758-1C36-C11AFD9A9306}"/>
              </a:ext>
            </a:extLst>
          </p:cNvPr>
          <p:cNvPicPr>
            <a:picLocks noChangeAspect="1"/>
          </p:cNvPicPr>
          <p:nvPr/>
        </p:nvPicPr>
        <p:blipFill>
          <a:blip r:embed="rId2"/>
          <a:stretch>
            <a:fillRect/>
          </a:stretch>
        </p:blipFill>
        <p:spPr>
          <a:xfrm>
            <a:off x="6223000" y="2687215"/>
            <a:ext cx="5968999" cy="2190364"/>
          </a:xfrm>
          <a:prstGeom prst="rect">
            <a:avLst/>
          </a:prstGeom>
        </p:spPr>
      </p:pic>
    </p:spTree>
    <p:extLst>
      <p:ext uri="{BB962C8B-B14F-4D97-AF65-F5344CB8AC3E}">
        <p14:creationId xmlns:p14="http://schemas.microsoft.com/office/powerpoint/2010/main" val="3062267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6F277-3297-ECCF-D642-755EDB2694B3}"/>
              </a:ext>
            </a:extLst>
          </p:cNvPr>
          <p:cNvSpPr>
            <a:spLocks noGrp="1"/>
          </p:cNvSpPr>
          <p:nvPr>
            <p:ph type="title"/>
          </p:nvPr>
        </p:nvSpPr>
        <p:spPr>
          <a:xfrm>
            <a:off x="1422399" y="701749"/>
            <a:ext cx="9343065" cy="999460"/>
          </a:xfrm>
        </p:spPr>
        <p:txBody>
          <a:bodyPr>
            <a:normAutofit/>
          </a:bodyPr>
          <a:lstStyle/>
          <a:p>
            <a:pPr algn="ctr"/>
            <a:r>
              <a:rPr lang="en-US" dirty="0"/>
              <a:t>LDAP Security Model</a:t>
            </a:r>
            <a:endParaRPr lang="en-US"/>
          </a:p>
        </p:txBody>
      </p:sp>
      <p:sp>
        <p:nvSpPr>
          <p:cNvPr id="18" name="Rectangle 17">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C36C7BF-B2B8-D8A5-E289-3A48E0B1D2D7}"/>
              </a:ext>
            </a:extLst>
          </p:cNvPr>
          <p:cNvGraphicFramePr>
            <a:graphicFrameLocks noGrp="1"/>
          </p:cNvGraphicFramePr>
          <p:nvPr>
            <p:ph idx="1"/>
            <p:extLst>
              <p:ext uri="{D42A27DB-BD31-4B8C-83A1-F6EECF244321}">
                <p14:modId xmlns:p14="http://schemas.microsoft.com/office/powerpoint/2010/main" val="1440110494"/>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007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8" name="Group 25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5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317" name="Rectangle 316">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9EBED-21E3-6FE6-C74D-8C0FA6746188}"/>
              </a:ext>
            </a:extLst>
          </p:cNvPr>
          <p:cNvSpPr>
            <a:spLocks noGrp="1"/>
          </p:cNvSpPr>
          <p:nvPr>
            <p:ph type="title"/>
          </p:nvPr>
        </p:nvSpPr>
        <p:spPr>
          <a:xfrm>
            <a:off x="1156518" y="1056967"/>
            <a:ext cx="9905999" cy="878757"/>
          </a:xfrm>
        </p:spPr>
        <p:txBody>
          <a:bodyPr vert="horz" lIns="91440" tIns="45720" rIns="91440" bIns="45720" rtlCol="0" anchor="ctr">
            <a:noAutofit/>
          </a:bodyPr>
          <a:lstStyle/>
          <a:p>
            <a:pPr algn="ctr">
              <a:lnSpc>
                <a:spcPct val="90000"/>
              </a:lnSpc>
            </a:pPr>
            <a:endParaRPr lang="en-US" sz="2800"/>
          </a:p>
          <a:p>
            <a:pPr algn="ctr">
              <a:lnSpc>
                <a:spcPct val="90000"/>
              </a:lnSpc>
            </a:pPr>
            <a:r>
              <a:rPr lang="en-US" sz="4400" dirty="0"/>
              <a:t>LDAP</a:t>
            </a:r>
          </a:p>
        </p:txBody>
      </p:sp>
      <p:pic>
        <p:nvPicPr>
          <p:cNvPr id="4" name="Picture 3" descr="What is a Lightweight Directory Access Protocol (LDAP)❓">
            <a:extLst>
              <a:ext uri="{FF2B5EF4-FFF2-40B4-BE49-F238E27FC236}">
                <a16:creationId xmlns:a16="http://schemas.microsoft.com/office/drawing/2014/main" id="{E71EDDC9-BBFC-9B02-6EC0-BF962D9EE477}"/>
              </a:ext>
            </a:extLst>
          </p:cNvPr>
          <p:cNvPicPr>
            <a:picLocks noChangeAspect="1"/>
          </p:cNvPicPr>
          <p:nvPr/>
        </p:nvPicPr>
        <p:blipFill>
          <a:blip r:embed="rId2"/>
          <a:stretch>
            <a:fillRect/>
          </a:stretch>
        </p:blipFill>
        <p:spPr>
          <a:xfrm>
            <a:off x="2103114" y="2113935"/>
            <a:ext cx="7985772" cy="4172566"/>
          </a:xfrm>
          <a:prstGeom prst="rect">
            <a:avLst/>
          </a:prstGeom>
        </p:spPr>
      </p:pic>
    </p:spTree>
    <p:extLst>
      <p:ext uri="{BB962C8B-B14F-4D97-AF65-F5344CB8AC3E}">
        <p14:creationId xmlns:p14="http://schemas.microsoft.com/office/powerpoint/2010/main" val="1342459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Rectangle 127">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6789873"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9CAB6-F78E-1C42-C7CB-5EF07A4722EE}"/>
              </a:ext>
            </a:extLst>
          </p:cNvPr>
          <p:cNvSpPr>
            <a:spLocks noGrp="1"/>
          </p:cNvSpPr>
          <p:nvPr>
            <p:ph type="title"/>
          </p:nvPr>
        </p:nvSpPr>
        <p:spPr>
          <a:xfrm>
            <a:off x="1073811" y="790903"/>
            <a:ext cx="4609291" cy="1368393"/>
          </a:xfrm>
        </p:spPr>
        <p:txBody>
          <a:bodyPr>
            <a:normAutofit/>
          </a:bodyPr>
          <a:lstStyle/>
          <a:p>
            <a:r>
              <a:rPr lang="en-US" dirty="0" err="1"/>
              <a:t>Cont</a:t>
            </a:r>
            <a:r>
              <a:rPr lang="en-US" dirty="0"/>
              <a:t> </a:t>
            </a:r>
          </a:p>
        </p:txBody>
      </p:sp>
      <p:sp>
        <p:nvSpPr>
          <p:cNvPr id="3" name="Content Placeholder 2">
            <a:extLst>
              <a:ext uri="{FF2B5EF4-FFF2-40B4-BE49-F238E27FC236}">
                <a16:creationId xmlns:a16="http://schemas.microsoft.com/office/drawing/2014/main" id="{73D21FAA-66FC-6D99-8878-637F2D71D078}"/>
              </a:ext>
            </a:extLst>
          </p:cNvPr>
          <p:cNvSpPr>
            <a:spLocks noGrp="1"/>
          </p:cNvSpPr>
          <p:nvPr>
            <p:ph idx="1"/>
          </p:nvPr>
        </p:nvSpPr>
        <p:spPr>
          <a:xfrm>
            <a:off x="1073812" y="2159295"/>
            <a:ext cx="4205253" cy="3907801"/>
          </a:xfrm>
        </p:spPr>
        <p:txBody>
          <a:bodyPr vert="horz" lIns="91440" tIns="45720" rIns="91440" bIns="45720" rtlCol="0" anchor="t">
            <a:normAutofit/>
          </a:bodyPr>
          <a:lstStyle/>
          <a:p>
            <a:pPr algn="just">
              <a:lnSpc>
                <a:spcPct val="140000"/>
              </a:lnSpc>
            </a:pPr>
            <a:r>
              <a:rPr lang="en-US" sz="1700" dirty="0">
                <a:ea typeface="+mn-lt"/>
                <a:cs typeface="+mn-lt"/>
              </a:rPr>
              <a:t>The LDAP security model protects the directory from any unauthorized access. The LDAP security model uses Secure Socket Layer (SSL) and Transport Layer Security (TLS) that encrypt the data exchanged between a client and a server. LDAP offers a standard method for clients to encrypt data with SSL and TLS.</a:t>
            </a:r>
            <a:endParaRPr lang="en-US" sz="1700" dirty="0"/>
          </a:p>
        </p:txBody>
      </p:sp>
      <p:pic>
        <p:nvPicPr>
          <p:cNvPr id="4" name="Picture 3" descr="The figure shows the application protocols and network protocols of the LDAP security model. &#10;    ">
            <a:extLst>
              <a:ext uri="{FF2B5EF4-FFF2-40B4-BE49-F238E27FC236}">
                <a16:creationId xmlns:a16="http://schemas.microsoft.com/office/drawing/2014/main" id="{F5661844-C721-67B0-00EE-A7BA934ED0A5}"/>
              </a:ext>
            </a:extLst>
          </p:cNvPr>
          <p:cNvPicPr>
            <a:picLocks noChangeAspect="1"/>
          </p:cNvPicPr>
          <p:nvPr/>
        </p:nvPicPr>
        <p:blipFill>
          <a:blip r:embed="rId2">
            <a:alphaModFix/>
          </a:blip>
          <a:stretch>
            <a:fillRect/>
          </a:stretch>
        </p:blipFill>
        <p:spPr>
          <a:xfrm>
            <a:off x="6760137" y="1641582"/>
            <a:ext cx="5375875" cy="2872368"/>
          </a:xfrm>
          <a:prstGeom prst="rect">
            <a:avLst/>
          </a:prstGeom>
        </p:spPr>
      </p:pic>
      <p:grpSp>
        <p:nvGrpSpPr>
          <p:cNvPr id="130" name="Group 129">
            <a:extLst>
              <a:ext uri="{FF2B5EF4-FFF2-40B4-BE49-F238E27FC236}">
                <a16:creationId xmlns:a16="http://schemas.microsoft.com/office/drawing/2014/main" id="{7B873598-A5D6-4515-841C-9AB010800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6114" y="50902"/>
            <a:ext cx="561595" cy="6748949"/>
            <a:chOff x="10983959" y="11892"/>
            <a:chExt cx="561595" cy="6748949"/>
          </a:xfrm>
        </p:grpSpPr>
        <p:sp>
          <p:nvSpPr>
            <p:cNvPr id="131" name="Freeform 78">
              <a:extLst>
                <a:ext uri="{FF2B5EF4-FFF2-40B4-BE49-F238E27FC236}">
                  <a16:creationId xmlns:a16="http://schemas.microsoft.com/office/drawing/2014/main" id="{418AB34E-9EF6-48BC-AF7F-47FE6E60EE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694" y="6573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9">
              <a:extLst>
                <a:ext uri="{FF2B5EF4-FFF2-40B4-BE49-F238E27FC236}">
                  <a16:creationId xmlns:a16="http://schemas.microsoft.com/office/drawing/2014/main" id="{14B51991-F7B9-4523-991E-4B220B358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066" y="88838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0">
              <a:extLst>
                <a:ext uri="{FF2B5EF4-FFF2-40B4-BE49-F238E27FC236}">
                  <a16:creationId xmlns:a16="http://schemas.microsoft.com/office/drawing/2014/main" id="{6537FAB0-3322-42E0-9F8C-EDF4A72B6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725" y="11261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1">
              <a:extLst>
                <a:ext uri="{FF2B5EF4-FFF2-40B4-BE49-F238E27FC236}">
                  <a16:creationId xmlns:a16="http://schemas.microsoft.com/office/drawing/2014/main" id="{5FC1CEA0-9EDA-48BA-91A4-0D7521AC9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775" y="2139232"/>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2">
              <a:extLst>
                <a:ext uri="{FF2B5EF4-FFF2-40B4-BE49-F238E27FC236}">
                  <a16:creationId xmlns:a16="http://schemas.microsoft.com/office/drawing/2014/main" id="{8813D611-8A26-4F07-AC16-3565DAF01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611" y="191677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3">
              <a:extLst>
                <a:ext uri="{FF2B5EF4-FFF2-40B4-BE49-F238E27FC236}">
                  <a16:creationId xmlns:a16="http://schemas.microsoft.com/office/drawing/2014/main" id="{F15EA476-CE5C-4FE1-A880-70AF8FF6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168" y="160199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4">
              <a:extLst>
                <a:ext uri="{FF2B5EF4-FFF2-40B4-BE49-F238E27FC236}">
                  <a16:creationId xmlns:a16="http://schemas.microsoft.com/office/drawing/2014/main" id="{4C10B0E4-BA72-48DB-AB88-D89C5D5B6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184" y="45275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6">
              <a:extLst>
                <a:ext uri="{FF2B5EF4-FFF2-40B4-BE49-F238E27FC236}">
                  <a16:creationId xmlns:a16="http://schemas.microsoft.com/office/drawing/2014/main" id="{413EC776-1CD7-4C73-88A3-532D29401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153" y="1067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9">
              <a:extLst>
                <a:ext uri="{FF2B5EF4-FFF2-40B4-BE49-F238E27FC236}">
                  <a16:creationId xmlns:a16="http://schemas.microsoft.com/office/drawing/2014/main" id="{32D7ECB3-0A6F-467F-98EC-29C4051914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692" y="139141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0">
              <a:extLst>
                <a:ext uri="{FF2B5EF4-FFF2-40B4-BE49-F238E27FC236}">
                  <a16:creationId xmlns:a16="http://schemas.microsoft.com/office/drawing/2014/main" id="{F914534C-0AEA-45BD-B45C-40052B470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808" y="2012549"/>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5">
              <a:extLst>
                <a:ext uri="{FF2B5EF4-FFF2-40B4-BE49-F238E27FC236}">
                  <a16:creationId xmlns:a16="http://schemas.microsoft.com/office/drawing/2014/main" id="{E54F067C-DE8C-43CA-80E6-C2945F9BCD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215" y="191824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06">
              <a:extLst>
                <a:ext uri="{FF2B5EF4-FFF2-40B4-BE49-F238E27FC236}">
                  <a16:creationId xmlns:a16="http://schemas.microsoft.com/office/drawing/2014/main" id="{CE56D71F-5959-4E1D-A5DF-71B041CED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852" y="52536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07">
              <a:extLst>
                <a:ext uri="{FF2B5EF4-FFF2-40B4-BE49-F238E27FC236}">
                  <a16:creationId xmlns:a16="http://schemas.microsoft.com/office/drawing/2014/main" id="{CE269F01-CB1B-441F-8C30-D7D073ABA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617" y="2205310"/>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08">
              <a:extLst>
                <a:ext uri="{FF2B5EF4-FFF2-40B4-BE49-F238E27FC236}">
                  <a16:creationId xmlns:a16="http://schemas.microsoft.com/office/drawing/2014/main" id="{DFB71656-550E-461A-8361-2FAC7EC46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523" y="11352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9">
              <a:extLst>
                <a:ext uri="{FF2B5EF4-FFF2-40B4-BE49-F238E27FC236}">
                  <a16:creationId xmlns:a16="http://schemas.microsoft.com/office/drawing/2014/main" id="{3BBDD330-A57B-407A-89C0-82297E06C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720" y="163653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10">
              <a:extLst>
                <a:ext uri="{FF2B5EF4-FFF2-40B4-BE49-F238E27FC236}">
                  <a16:creationId xmlns:a16="http://schemas.microsoft.com/office/drawing/2014/main" id="{E9F987D6-50E9-4E64-A125-1646F81BE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576" y="2775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11">
              <a:extLst>
                <a:ext uri="{FF2B5EF4-FFF2-40B4-BE49-F238E27FC236}">
                  <a16:creationId xmlns:a16="http://schemas.microsoft.com/office/drawing/2014/main" id="{B4A1323B-C166-4B69-9CC6-A0B0C5CBF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775" y="13650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12">
              <a:extLst>
                <a:ext uri="{FF2B5EF4-FFF2-40B4-BE49-F238E27FC236}">
                  <a16:creationId xmlns:a16="http://schemas.microsoft.com/office/drawing/2014/main" id="{1B6C585F-7E6C-47A3-89B5-56CE038685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278" y="84637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2">
              <a:extLst>
                <a:ext uri="{FF2B5EF4-FFF2-40B4-BE49-F238E27FC236}">
                  <a16:creationId xmlns:a16="http://schemas.microsoft.com/office/drawing/2014/main" id="{573F869E-B622-4D92-B5E5-8142F9FF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833" y="2886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3">
              <a:extLst>
                <a:ext uri="{FF2B5EF4-FFF2-40B4-BE49-F238E27FC236}">
                  <a16:creationId xmlns:a16="http://schemas.microsoft.com/office/drawing/2014/main" id="{98C76635-BF2D-48A6-B34D-83DFBF0B14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191" y="4025480"/>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4">
              <a:extLst>
                <a:ext uri="{FF2B5EF4-FFF2-40B4-BE49-F238E27FC236}">
                  <a16:creationId xmlns:a16="http://schemas.microsoft.com/office/drawing/2014/main" id="{74893116-EFB3-4389-B085-6452DFCB7A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142" y="261855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5">
              <a:extLst>
                <a:ext uri="{FF2B5EF4-FFF2-40B4-BE49-F238E27FC236}">
                  <a16:creationId xmlns:a16="http://schemas.microsoft.com/office/drawing/2014/main" id="{F8455658-81AB-4823-B233-545F58B89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773" y="3762574"/>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6">
              <a:extLst>
                <a:ext uri="{FF2B5EF4-FFF2-40B4-BE49-F238E27FC236}">
                  <a16:creationId xmlns:a16="http://schemas.microsoft.com/office/drawing/2014/main" id="{D2E2EE99-3B71-4E59-9A75-77D417FE3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55" y="530901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7">
              <a:extLst>
                <a:ext uri="{FF2B5EF4-FFF2-40B4-BE49-F238E27FC236}">
                  <a16:creationId xmlns:a16="http://schemas.microsoft.com/office/drawing/2014/main" id="{070BEDE0-38F8-449B-9D44-3A6587E5D4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735" y="4525032"/>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8">
              <a:extLst>
                <a:ext uri="{FF2B5EF4-FFF2-40B4-BE49-F238E27FC236}">
                  <a16:creationId xmlns:a16="http://schemas.microsoft.com/office/drawing/2014/main" id="{CFF8F15D-92AD-4157-B59B-F41110D32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123" y="3182292"/>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9">
              <a:extLst>
                <a:ext uri="{FF2B5EF4-FFF2-40B4-BE49-F238E27FC236}">
                  <a16:creationId xmlns:a16="http://schemas.microsoft.com/office/drawing/2014/main" id="{DE765BA3-ADB3-49B3-AF99-25527B28F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1380" y="559125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0">
              <a:extLst>
                <a:ext uri="{FF2B5EF4-FFF2-40B4-BE49-F238E27FC236}">
                  <a16:creationId xmlns:a16="http://schemas.microsoft.com/office/drawing/2014/main" id="{9CB04B54-7CCC-45D3-893B-1A9F69EF36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5593" y="6182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1">
              <a:extLst>
                <a:ext uri="{FF2B5EF4-FFF2-40B4-BE49-F238E27FC236}">
                  <a16:creationId xmlns:a16="http://schemas.microsoft.com/office/drawing/2014/main" id="{E03C63CC-F114-4071-AE6C-F0630EE06C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3" y="507060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2">
              <a:extLst>
                <a:ext uri="{FF2B5EF4-FFF2-40B4-BE49-F238E27FC236}">
                  <a16:creationId xmlns:a16="http://schemas.microsoft.com/office/drawing/2014/main" id="{05B0A7A4-1356-4ED0-B70C-D2370EC85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9660" y="4843746"/>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3">
              <a:extLst>
                <a:ext uri="{FF2B5EF4-FFF2-40B4-BE49-F238E27FC236}">
                  <a16:creationId xmlns:a16="http://schemas.microsoft.com/office/drawing/2014/main" id="{15264C12-89C5-48F8-B21A-77199AEB94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33" y="4344111"/>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4">
              <a:extLst>
                <a:ext uri="{FF2B5EF4-FFF2-40B4-BE49-F238E27FC236}">
                  <a16:creationId xmlns:a16="http://schemas.microsoft.com/office/drawing/2014/main" id="{E5F74988-4414-406E-8835-E19AE56D9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126" y="596111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5">
              <a:extLst>
                <a:ext uri="{FF2B5EF4-FFF2-40B4-BE49-F238E27FC236}">
                  <a16:creationId xmlns:a16="http://schemas.microsoft.com/office/drawing/2014/main" id="{6F26C0F7-37F7-4F16-8694-83CD2FFCFA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494" y="2378791"/>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7">
              <a:extLst>
                <a:ext uri="{FF2B5EF4-FFF2-40B4-BE49-F238E27FC236}">
                  <a16:creationId xmlns:a16="http://schemas.microsoft.com/office/drawing/2014/main" id="{591FD356-51E8-4696-953A-1251B49D0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2740" y="3543074"/>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5">
              <a:extLst>
                <a:ext uri="{FF2B5EF4-FFF2-40B4-BE49-F238E27FC236}">
                  <a16:creationId xmlns:a16="http://schemas.microsoft.com/office/drawing/2014/main" id="{288B4B31-E64F-40BD-8E14-B6329F58C8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999" y="6370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7">
              <a:extLst>
                <a:ext uri="{FF2B5EF4-FFF2-40B4-BE49-F238E27FC236}">
                  <a16:creationId xmlns:a16="http://schemas.microsoft.com/office/drawing/2014/main" id="{7A983C72-4E5D-4E86-97C9-124A66914B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934" y="66482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8">
              <a:extLst>
                <a:ext uri="{FF2B5EF4-FFF2-40B4-BE49-F238E27FC236}">
                  <a16:creationId xmlns:a16="http://schemas.microsoft.com/office/drawing/2014/main" id="{0DA42CFB-C72B-466C-A5A1-3A7FE3FAA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7039" y="5640343"/>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1">
              <a:extLst>
                <a:ext uri="{FF2B5EF4-FFF2-40B4-BE49-F238E27FC236}">
                  <a16:creationId xmlns:a16="http://schemas.microsoft.com/office/drawing/2014/main" id="{6E598EB0-3067-4AFE-B583-B4EA34ACD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9081" y="26168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2">
              <a:extLst>
                <a:ext uri="{FF2B5EF4-FFF2-40B4-BE49-F238E27FC236}">
                  <a16:creationId xmlns:a16="http://schemas.microsoft.com/office/drawing/2014/main" id="{1A48EF51-845C-4F85-8B2F-2FA315FEEC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075" y="235680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3">
              <a:extLst>
                <a:ext uri="{FF2B5EF4-FFF2-40B4-BE49-F238E27FC236}">
                  <a16:creationId xmlns:a16="http://schemas.microsoft.com/office/drawing/2014/main" id="{722AF17F-6410-41DD-8341-074314D94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435" y="326874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4">
              <a:extLst>
                <a:ext uri="{FF2B5EF4-FFF2-40B4-BE49-F238E27FC236}">
                  <a16:creationId xmlns:a16="http://schemas.microsoft.com/office/drawing/2014/main" id="{6E53328C-80DA-41D5-8887-8EFD0C0DF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9683" y="530374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95">
              <a:extLst>
                <a:ext uri="{FF2B5EF4-FFF2-40B4-BE49-F238E27FC236}">
                  <a16:creationId xmlns:a16="http://schemas.microsoft.com/office/drawing/2014/main" id="{E534126B-9961-4FF4-961E-C69B7B341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642" y="3064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96">
              <a:extLst>
                <a:ext uri="{FF2B5EF4-FFF2-40B4-BE49-F238E27FC236}">
                  <a16:creationId xmlns:a16="http://schemas.microsoft.com/office/drawing/2014/main" id="{24BCF92F-4E0D-4156-B559-71247550D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20" y="35117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97">
              <a:extLst>
                <a:ext uri="{FF2B5EF4-FFF2-40B4-BE49-F238E27FC236}">
                  <a16:creationId xmlns:a16="http://schemas.microsoft.com/office/drawing/2014/main" id="{39FC2855-1DF9-4487-80F3-06FB3A0176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2732" y="472057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98">
              <a:extLst>
                <a:ext uri="{FF2B5EF4-FFF2-40B4-BE49-F238E27FC236}">
                  <a16:creationId xmlns:a16="http://schemas.microsoft.com/office/drawing/2014/main" id="{7C993F26-0862-4C03-91DC-3F04D2B5CC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5217" y="420211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99">
              <a:extLst>
                <a:ext uri="{FF2B5EF4-FFF2-40B4-BE49-F238E27FC236}">
                  <a16:creationId xmlns:a16="http://schemas.microsoft.com/office/drawing/2014/main" id="{C6C56E7B-126A-4C3F-A469-3608EA6AC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9335" y="450567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00">
              <a:extLst>
                <a:ext uri="{FF2B5EF4-FFF2-40B4-BE49-F238E27FC236}">
                  <a16:creationId xmlns:a16="http://schemas.microsoft.com/office/drawing/2014/main" id="{D2D4871B-5758-4F5B-8895-606EEEA53A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7621" y="383055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01">
              <a:extLst>
                <a:ext uri="{FF2B5EF4-FFF2-40B4-BE49-F238E27FC236}">
                  <a16:creationId xmlns:a16="http://schemas.microsoft.com/office/drawing/2014/main" id="{E2D1161B-F9E6-4449-BD23-D3A99A06D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2338" y="5038761"/>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2">
              <a:extLst>
                <a:ext uri="{FF2B5EF4-FFF2-40B4-BE49-F238E27FC236}">
                  <a16:creationId xmlns:a16="http://schemas.microsoft.com/office/drawing/2014/main" id="{7B5343F0-33B4-42B8-B1D3-4E14E8D34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517" y="559914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3">
              <a:extLst>
                <a:ext uri="{FF2B5EF4-FFF2-40B4-BE49-F238E27FC236}">
                  <a16:creationId xmlns:a16="http://schemas.microsoft.com/office/drawing/2014/main" id="{43138B67-6453-461D-B459-F45C9525C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1425" y="586956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4">
              <a:extLst>
                <a:ext uri="{FF2B5EF4-FFF2-40B4-BE49-F238E27FC236}">
                  <a16:creationId xmlns:a16="http://schemas.microsoft.com/office/drawing/2014/main" id="{F4321640-2DAB-4728-8F77-AA902958B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6885" y="240048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13">
              <a:extLst>
                <a:ext uri="{FF2B5EF4-FFF2-40B4-BE49-F238E27FC236}">
                  <a16:creationId xmlns:a16="http://schemas.microsoft.com/office/drawing/2014/main" id="{F60AAD38-3AB0-4908-9DD5-98A1EDE124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226" y="4788399"/>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14">
              <a:extLst>
                <a:ext uri="{FF2B5EF4-FFF2-40B4-BE49-F238E27FC236}">
                  <a16:creationId xmlns:a16="http://schemas.microsoft.com/office/drawing/2014/main" id="{B51D7B30-65DF-4099-84FC-14FFA50F6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630" y="355471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5">
              <a:extLst>
                <a:ext uri="{FF2B5EF4-FFF2-40B4-BE49-F238E27FC236}">
                  <a16:creationId xmlns:a16="http://schemas.microsoft.com/office/drawing/2014/main" id="{5F90E43F-FC6E-40ED-95AE-DFECA68784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7" y="421756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7">
              <a:extLst>
                <a:ext uri="{FF2B5EF4-FFF2-40B4-BE49-F238E27FC236}">
                  <a16:creationId xmlns:a16="http://schemas.microsoft.com/office/drawing/2014/main" id="{9B0C5E0D-DE21-43BD-8E97-8E685A6F6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3234" y="5913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8">
              <a:extLst>
                <a:ext uri="{FF2B5EF4-FFF2-40B4-BE49-F238E27FC236}">
                  <a16:creationId xmlns:a16="http://schemas.microsoft.com/office/drawing/2014/main" id="{ACF643EB-0A53-42EC-B54E-0EAAEE3EE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9972" y="642164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19">
              <a:extLst>
                <a:ext uri="{FF2B5EF4-FFF2-40B4-BE49-F238E27FC236}">
                  <a16:creationId xmlns:a16="http://schemas.microsoft.com/office/drawing/2014/main" id="{98B63847-D228-46DB-BAF6-02DF7DCC4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5638" y="61990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8">
              <a:extLst>
                <a:ext uri="{FF2B5EF4-FFF2-40B4-BE49-F238E27FC236}">
                  <a16:creationId xmlns:a16="http://schemas.microsoft.com/office/drawing/2014/main" id="{E6E6F09A-FC48-4C92-ADC2-E75C7E9F3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333" y="3340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44">
              <a:extLst>
                <a:ext uri="{FF2B5EF4-FFF2-40B4-BE49-F238E27FC236}">
                  <a16:creationId xmlns:a16="http://schemas.microsoft.com/office/drawing/2014/main" id="{C0B5223F-DD61-45F8-A4F2-838669FB09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678" y="285597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5">
              <a:extLst>
                <a:ext uri="{FF2B5EF4-FFF2-40B4-BE49-F238E27FC236}">
                  <a16:creationId xmlns:a16="http://schemas.microsoft.com/office/drawing/2014/main" id="{6098DC6D-978A-4319-A792-2629B96DF4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1382" y="660797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375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D838-FCDD-844B-C046-F08BCD055297}"/>
              </a:ext>
            </a:extLst>
          </p:cNvPr>
          <p:cNvSpPr>
            <a:spLocks noGrp="1"/>
          </p:cNvSpPr>
          <p:nvPr>
            <p:ph type="title"/>
          </p:nvPr>
        </p:nvSpPr>
        <p:spPr>
          <a:xfrm>
            <a:off x="57817" y="-151924"/>
            <a:ext cx="9634011" cy="1325563"/>
          </a:xfrm>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7DABA536-7477-393C-8AEB-2E9357DC26EB}"/>
              </a:ext>
            </a:extLst>
          </p:cNvPr>
          <p:cNvSpPr>
            <a:spLocks noGrp="1"/>
          </p:cNvSpPr>
          <p:nvPr>
            <p:ph idx="1"/>
          </p:nvPr>
        </p:nvSpPr>
        <p:spPr>
          <a:xfrm>
            <a:off x="57818" y="850585"/>
            <a:ext cx="11062759" cy="5803898"/>
          </a:xfrm>
        </p:spPr>
        <p:txBody>
          <a:bodyPr vert="horz" lIns="91440" tIns="45720" rIns="91440" bIns="45720" rtlCol="0" anchor="t">
            <a:noAutofit/>
          </a:bodyPr>
          <a:lstStyle/>
          <a:p>
            <a:pPr marL="0" indent="0" algn="just">
              <a:buNone/>
            </a:pPr>
            <a:r>
              <a:rPr lang="en-US" sz="1800" dirty="0">
                <a:ea typeface="+mn-lt"/>
                <a:cs typeface="+mn-lt"/>
              </a:rPr>
              <a:t>Primary security aspects covered by the LDAP Security Model:</a:t>
            </a:r>
            <a:endParaRPr lang="en-US" sz="1800" dirty="0"/>
          </a:p>
          <a:p>
            <a:pPr marL="514350" lvl="1" indent="-285750" algn="just">
              <a:lnSpc>
                <a:spcPct val="120000"/>
              </a:lnSpc>
              <a:buClr>
                <a:srgbClr val="C3B2A7"/>
              </a:buClr>
              <a:buFont typeface="Arial"/>
              <a:buChar char="•"/>
            </a:pPr>
            <a:r>
              <a:rPr lang="en-US" b="1" dirty="0">
                <a:ea typeface="+mn-lt"/>
                <a:cs typeface="+mn-lt"/>
              </a:rPr>
              <a:t>Authentication</a:t>
            </a:r>
            <a:r>
              <a:rPr lang="en-US" dirty="0">
                <a:ea typeface="+mn-lt"/>
                <a:cs typeface="+mn-lt"/>
              </a:rPr>
              <a:t>: Explain that LDAP provides various authentication mechanisms for client verification. Mention "Simple Bind" and "SASL" as common methods.</a:t>
            </a:r>
            <a:endParaRPr lang="en-US"/>
          </a:p>
          <a:p>
            <a:pPr marL="514350" lvl="1" indent="-285750" algn="just">
              <a:lnSpc>
                <a:spcPct val="120000"/>
              </a:lnSpc>
              <a:buClr>
                <a:srgbClr val="C3B2A7"/>
              </a:buClr>
              <a:buFont typeface="Arial"/>
              <a:buChar char="•"/>
            </a:pPr>
            <a:r>
              <a:rPr lang="en-US" b="1" dirty="0">
                <a:ea typeface="+mn-lt"/>
                <a:cs typeface="+mn-lt"/>
              </a:rPr>
              <a:t>Encryption</a:t>
            </a:r>
            <a:r>
              <a:rPr lang="en-US" dirty="0">
                <a:ea typeface="+mn-lt"/>
                <a:cs typeface="+mn-lt"/>
              </a:rPr>
              <a:t>: Discuss the use of SSL/TLS to encrypt LDAP traffic. Emphasize that encryption ensures data confidentiality during transmission.</a:t>
            </a:r>
            <a:endParaRPr lang="en-US"/>
          </a:p>
          <a:p>
            <a:pPr marL="514350" lvl="1" indent="-285750" algn="just">
              <a:lnSpc>
                <a:spcPct val="120000"/>
              </a:lnSpc>
              <a:buClr>
                <a:srgbClr val="C3B2A7"/>
              </a:buClr>
              <a:buFont typeface="Arial"/>
              <a:buChar char="•"/>
            </a:pPr>
            <a:r>
              <a:rPr lang="en-US" b="1" dirty="0">
                <a:ea typeface="+mn-lt"/>
                <a:cs typeface="+mn-lt"/>
              </a:rPr>
              <a:t>Access Control</a:t>
            </a:r>
            <a:r>
              <a:rPr lang="en-US" dirty="0">
                <a:ea typeface="+mn-lt"/>
                <a:cs typeface="+mn-lt"/>
              </a:rPr>
              <a:t>: Highlight the role of access control mechanisms in LDAP. These mechanisms define who can access and modify directory data, ensuring data integrity and privacy.</a:t>
            </a:r>
            <a:endParaRPr lang="en-US"/>
          </a:p>
          <a:p>
            <a:pPr marL="514350" lvl="1" indent="-285750" algn="just">
              <a:lnSpc>
                <a:spcPct val="120000"/>
              </a:lnSpc>
              <a:buClr>
                <a:srgbClr val="C3B2A7"/>
              </a:buClr>
              <a:buFont typeface="Arial"/>
              <a:buChar char="•"/>
            </a:pPr>
            <a:r>
              <a:rPr lang="en-US" b="1" dirty="0">
                <a:ea typeface="+mn-lt"/>
                <a:cs typeface="+mn-lt"/>
              </a:rPr>
              <a:t>Security Policies</a:t>
            </a:r>
            <a:r>
              <a:rPr lang="en-US" dirty="0">
                <a:ea typeface="+mn-lt"/>
                <a:cs typeface="+mn-lt"/>
              </a:rPr>
              <a:t>: Mention that LDAP can enforce security policies, such as password policies, to enhance the overall security of the directory.</a:t>
            </a:r>
            <a:endParaRPr lang="en-US"/>
          </a:p>
          <a:p>
            <a:pPr marL="0" indent="0" algn="just">
              <a:buClr>
                <a:srgbClr val="C3B2A7"/>
              </a:buClr>
              <a:buNone/>
            </a:pPr>
            <a:r>
              <a:rPr lang="en-US" sz="1800" dirty="0">
                <a:ea typeface="+mn-lt"/>
                <a:cs typeface="+mn-lt"/>
              </a:rPr>
              <a:t>Authentication mechanisms used in LDAP:</a:t>
            </a:r>
            <a:endParaRPr lang="en-US" sz="1800"/>
          </a:p>
          <a:p>
            <a:pPr marL="605790" lvl="2" indent="-342900" algn="just">
              <a:lnSpc>
                <a:spcPct val="120000"/>
              </a:lnSpc>
              <a:buClr>
                <a:srgbClr val="C3B2A7"/>
              </a:buClr>
              <a:buFont typeface="Arial"/>
              <a:buChar char="•"/>
            </a:pPr>
            <a:r>
              <a:rPr lang="en-US" sz="1800" dirty="0">
                <a:ea typeface="+mn-lt"/>
                <a:cs typeface="+mn-lt"/>
              </a:rPr>
              <a:t>Simple Bind</a:t>
            </a:r>
            <a:r>
              <a:rPr lang="en-US" sz="1800" b="0" dirty="0">
                <a:ea typeface="+mn-lt"/>
                <a:cs typeface="+mn-lt"/>
              </a:rPr>
              <a:t>: Explain that Simple Bind is a basic authentication method that involves sending a username and password to the LDAP server. It is straightforward but may not be the most secure method.</a:t>
            </a:r>
            <a:endParaRPr lang="en-US" sz="1800" b="0"/>
          </a:p>
          <a:p>
            <a:pPr marL="605790" lvl="2" indent="-342900" algn="just">
              <a:lnSpc>
                <a:spcPct val="120000"/>
              </a:lnSpc>
              <a:buClr>
                <a:srgbClr val="C3B2A7"/>
              </a:buClr>
              <a:buFont typeface="Arial"/>
              <a:buChar char="•"/>
            </a:pPr>
            <a:r>
              <a:rPr lang="en-US" sz="1800" dirty="0">
                <a:ea typeface="+mn-lt"/>
                <a:cs typeface="+mn-lt"/>
              </a:rPr>
              <a:t>SASL (Simple Authentication and Security Layer)</a:t>
            </a:r>
            <a:r>
              <a:rPr lang="en-US" sz="1800" b="0" dirty="0">
                <a:ea typeface="+mn-lt"/>
                <a:cs typeface="+mn-lt"/>
              </a:rPr>
              <a:t>: Discuss SASL as a more advanced and extensible authentication framework. Explain that SASL supports various authentication mechanisms like GSSAPI, DIGEST-MD5, and more.</a:t>
            </a:r>
            <a:endParaRPr lang="en-US" sz="1800" b="0"/>
          </a:p>
        </p:txBody>
      </p:sp>
    </p:spTree>
    <p:extLst>
      <p:ext uri="{BB962C8B-B14F-4D97-AF65-F5344CB8AC3E}">
        <p14:creationId xmlns:p14="http://schemas.microsoft.com/office/powerpoint/2010/main" val="3799288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3D8BE-F5FD-2E23-69AA-20E9A4633343}"/>
              </a:ext>
            </a:extLst>
          </p:cNvPr>
          <p:cNvSpPr>
            <a:spLocks noGrp="1"/>
          </p:cNvSpPr>
          <p:nvPr>
            <p:ph type="title"/>
          </p:nvPr>
        </p:nvSpPr>
        <p:spPr>
          <a:xfrm>
            <a:off x="877326" y="792916"/>
            <a:ext cx="10426923" cy="846581"/>
          </a:xfrm>
        </p:spPr>
        <p:txBody>
          <a:bodyPr>
            <a:normAutofit/>
          </a:bodyPr>
          <a:lstStyle/>
          <a:p>
            <a:pPr algn="ctr"/>
            <a:r>
              <a:rPr lang="en-US" dirty="0">
                <a:ea typeface="+mj-lt"/>
                <a:cs typeface="+mj-lt"/>
              </a:rPr>
              <a:t>Merits &amp; Demerits</a:t>
            </a:r>
            <a:endParaRPr lang="en-US"/>
          </a:p>
        </p:txBody>
      </p:sp>
      <p:sp>
        <p:nvSpPr>
          <p:cNvPr id="27"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15" name="Content Placeholder 2">
            <a:extLst>
              <a:ext uri="{FF2B5EF4-FFF2-40B4-BE49-F238E27FC236}">
                <a16:creationId xmlns:a16="http://schemas.microsoft.com/office/drawing/2014/main" id="{1AFD121F-60FD-295E-C190-14101EB0D525}"/>
              </a:ext>
            </a:extLst>
          </p:cNvPr>
          <p:cNvGraphicFramePr>
            <a:graphicFrameLocks noGrp="1"/>
          </p:cNvGraphicFramePr>
          <p:nvPr>
            <p:ph idx="1"/>
            <p:extLst>
              <p:ext uri="{D42A27DB-BD31-4B8C-83A1-F6EECF244321}">
                <p14:modId xmlns:p14="http://schemas.microsoft.com/office/powerpoint/2010/main" val="680673690"/>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0290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5FF9-A667-2CCA-F275-4607F5559446}"/>
              </a:ext>
            </a:extLst>
          </p:cNvPr>
          <p:cNvSpPr>
            <a:spLocks noGrp="1"/>
          </p:cNvSpPr>
          <p:nvPr>
            <p:ph type="title"/>
          </p:nvPr>
        </p:nvSpPr>
        <p:spPr>
          <a:xfrm>
            <a:off x="1069848" y="300514"/>
            <a:ext cx="9634011" cy="1325563"/>
          </a:xfrm>
        </p:spPr>
        <p:txBody>
          <a:bodyPr/>
          <a:lstStyle/>
          <a:p>
            <a:r>
              <a:rPr lang="en-US" dirty="0">
                <a:ea typeface="+mj-lt"/>
                <a:cs typeface="+mj-lt"/>
              </a:rPr>
              <a:t>Analysis </a:t>
            </a:r>
            <a:endParaRPr lang="en-US" dirty="0"/>
          </a:p>
        </p:txBody>
      </p:sp>
      <p:sp>
        <p:nvSpPr>
          <p:cNvPr id="3" name="Content Placeholder 2">
            <a:extLst>
              <a:ext uri="{FF2B5EF4-FFF2-40B4-BE49-F238E27FC236}">
                <a16:creationId xmlns:a16="http://schemas.microsoft.com/office/drawing/2014/main" id="{8D9CABD1-07B0-C21B-5DDA-F34C06632528}"/>
              </a:ext>
            </a:extLst>
          </p:cNvPr>
          <p:cNvSpPr>
            <a:spLocks noGrp="1"/>
          </p:cNvSpPr>
          <p:nvPr>
            <p:ph idx="1"/>
          </p:nvPr>
        </p:nvSpPr>
        <p:spPr>
          <a:xfrm>
            <a:off x="248317" y="1445896"/>
            <a:ext cx="10455542" cy="4779962"/>
          </a:xfrm>
        </p:spPr>
        <p:txBody>
          <a:bodyPr vert="horz" lIns="91440" tIns="45720" rIns="91440" bIns="45720" rtlCol="0" anchor="t">
            <a:normAutofit fontScale="92500" lnSpcReduction="10000"/>
          </a:bodyPr>
          <a:lstStyle/>
          <a:p>
            <a:pPr marL="0" indent="0" algn="just">
              <a:buNone/>
            </a:pPr>
            <a:r>
              <a:rPr lang="en-US" dirty="0">
                <a:ea typeface="+mn-lt"/>
                <a:cs typeface="+mn-lt"/>
              </a:rPr>
              <a:t>LDAP's lightweight, standardized, and secure nature makes it a strong choice for modern directory services, but it may require careful planning and management, particularly in larger environments. The choice between LDAP and traditional systems should be based on specific organizational requirements and use cases.</a:t>
            </a:r>
            <a:endParaRPr lang="en-US" dirty="0"/>
          </a:p>
          <a:p>
            <a:pPr marL="0" indent="0" algn="just">
              <a:buClr>
                <a:srgbClr val="C3B2A7"/>
              </a:buClr>
              <a:buNone/>
            </a:pPr>
            <a:r>
              <a:rPr lang="en-US" dirty="0">
                <a:ea typeface="+mn-lt"/>
                <a:cs typeface="+mn-lt"/>
              </a:rPr>
              <a:t>Some challenges</a:t>
            </a:r>
            <a:endParaRPr lang="en-US" dirty="0" err="1"/>
          </a:p>
          <a:p>
            <a:pPr marL="514350" lvl="1" indent="-285750" algn="just">
              <a:lnSpc>
                <a:spcPct val="120000"/>
              </a:lnSpc>
              <a:buClr>
                <a:srgbClr val="C3B2A7"/>
              </a:buClr>
              <a:buFont typeface="Arial"/>
              <a:buChar char="•"/>
            </a:pPr>
            <a:r>
              <a:rPr lang="en-US" b="1" dirty="0">
                <a:ea typeface="+mn-lt"/>
                <a:cs typeface="+mn-lt"/>
              </a:rPr>
              <a:t>Complex Query Language</a:t>
            </a:r>
            <a:r>
              <a:rPr lang="en-US" dirty="0">
                <a:ea typeface="+mn-lt"/>
                <a:cs typeface="+mn-lt"/>
              </a:rPr>
              <a:t>: LDAP's query language can be intricate, making advanced queries more challenging, especially for administrators who are new to the protocol.</a:t>
            </a:r>
            <a:endParaRPr lang="en-US" dirty="0"/>
          </a:p>
          <a:p>
            <a:pPr marL="514350" lvl="1" indent="-285750" algn="just">
              <a:lnSpc>
                <a:spcPct val="120000"/>
              </a:lnSpc>
              <a:buClr>
                <a:srgbClr val="C3B2A7"/>
              </a:buClr>
              <a:buFont typeface="Arial"/>
              <a:buChar char="•"/>
            </a:pPr>
            <a:r>
              <a:rPr lang="en-US" b="1" dirty="0">
                <a:ea typeface="+mn-lt"/>
                <a:cs typeface="+mn-lt"/>
              </a:rPr>
              <a:t>Maintenance Overhead</a:t>
            </a:r>
            <a:r>
              <a:rPr lang="en-US" dirty="0">
                <a:ea typeface="+mn-lt"/>
                <a:cs typeface="+mn-lt"/>
              </a:rPr>
              <a:t>: As LDAP directories grow, managing them can become more complex, potentially requiring additional resources and expertise.</a:t>
            </a:r>
            <a:endParaRPr lang="en-US" dirty="0"/>
          </a:p>
          <a:p>
            <a:pPr marL="514350" lvl="1" indent="-285750" algn="just">
              <a:lnSpc>
                <a:spcPct val="120000"/>
              </a:lnSpc>
              <a:buClr>
                <a:srgbClr val="C3B2A7"/>
              </a:buClr>
              <a:buFont typeface="Arial"/>
              <a:buChar char="•"/>
            </a:pPr>
            <a:r>
              <a:rPr lang="en-US" b="1" dirty="0">
                <a:ea typeface="+mn-lt"/>
                <a:cs typeface="+mn-lt"/>
              </a:rPr>
              <a:t>Replication Challenges</a:t>
            </a:r>
            <a:r>
              <a:rPr lang="en-US" dirty="0">
                <a:ea typeface="+mn-lt"/>
                <a:cs typeface="+mn-lt"/>
              </a:rPr>
              <a:t>: Setting up and maintaining replication in LDAP may involve more complexity, particularly in larger-scale deployments.</a:t>
            </a:r>
            <a:endParaRPr lang="en-US" dirty="0"/>
          </a:p>
          <a:p>
            <a:pPr marL="514350" lvl="1" indent="-285750" algn="just">
              <a:lnSpc>
                <a:spcPct val="120000"/>
              </a:lnSpc>
              <a:buClr>
                <a:srgbClr val="C3B2A7"/>
              </a:buClr>
              <a:buFont typeface="Arial"/>
              <a:buChar char="•"/>
            </a:pPr>
            <a:r>
              <a:rPr lang="en-US" b="1" dirty="0">
                <a:ea typeface="+mn-lt"/>
                <a:cs typeface="+mn-lt"/>
              </a:rPr>
              <a:t>Performance Tuning</a:t>
            </a:r>
            <a:r>
              <a:rPr lang="en-US" dirty="0">
                <a:ea typeface="+mn-lt"/>
                <a:cs typeface="+mn-lt"/>
              </a:rPr>
              <a:t>: While LDAP is scalable, achieving high performance in very large directories may require meticulous design and tuning.</a:t>
            </a:r>
            <a:endParaRPr lang="en-US" dirty="0"/>
          </a:p>
        </p:txBody>
      </p:sp>
    </p:spTree>
    <p:extLst>
      <p:ext uri="{BB962C8B-B14F-4D97-AF65-F5344CB8AC3E}">
        <p14:creationId xmlns:p14="http://schemas.microsoft.com/office/powerpoint/2010/main" val="2453593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7" name="Rectangle 66">
            <a:extLst>
              <a:ext uri="{FF2B5EF4-FFF2-40B4-BE49-F238E27FC236}">
                <a16:creationId xmlns:a16="http://schemas.microsoft.com/office/drawing/2014/main" id="{6BB4A288-31AD-48C2-B51A-26D773DE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F296E0E-B856-46EB-BF61-6F696D2B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121">
            <a:extLst>
              <a:ext uri="{FF2B5EF4-FFF2-40B4-BE49-F238E27FC236}">
                <a16:creationId xmlns:a16="http://schemas.microsoft.com/office/drawing/2014/main" id="{5CFB9D68-DE9A-4A28-83F3-BDE936BC8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9924350" y="61233"/>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21">
            <a:extLst>
              <a:ext uri="{FF2B5EF4-FFF2-40B4-BE49-F238E27FC236}">
                <a16:creationId xmlns:a16="http://schemas.microsoft.com/office/drawing/2014/main" id="{18E53E05-AB1E-47FF-902E-E90E751F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193804" y="53104"/>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5" name="Group 74">
            <a:extLst>
              <a:ext uri="{FF2B5EF4-FFF2-40B4-BE49-F238E27FC236}">
                <a16:creationId xmlns:a16="http://schemas.microsoft.com/office/drawing/2014/main" id="{394A39AD-6341-47BA-9CB1-B54A5B44D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15694" y="92593"/>
            <a:ext cx="108531" cy="502457"/>
            <a:chOff x="11345347" y="391973"/>
            <a:chExt cx="108531" cy="502457"/>
          </a:xfrm>
          <a:solidFill>
            <a:schemeClr val="bg2">
              <a:lumMod val="90000"/>
            </a:schemeClr>
          </a:solidFill>
        </p:grpSpPr>
        <p:sp>
          <p:nvSpPr>
            <p:cNvPr id="76" name="Freeform 43">
              <a:extLst>
                <a:ext uri="{FF2B5EF4-FFF2-40B4-BE49-F238E27FC236}">
                  <a16:creationId xmlns:a16="http://schemas.microsoft.com/office/drawing/2014/main" id="{5E7FC12A-9404-4CEF-B8A5-3A043FB7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585" y="78511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a:extLst>
                <a:ext uri="{FF2B5EF4-FFF2-40B4-BE49-F238E27FC236}">
                  <a16:creationId xmlns:a16="http://schemas.microsoft.com/office/drawing/2014/main" id="{EBB818CC-4772-4693-8F67-DA39205323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703" y="41054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4">
              <a:extLst>
                <a:ext uri="{FF2B5EF4-FFF2-40B4-BE49-F238E27FC236}">
                  <a16:creationId xmlns:a16="http://schemas.microsoft.com/office/drawing/2014/main" id="{0E1A6DF3-8EDF-401C-BA8D-56EF7551C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0631" y="57417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80" name="Freeform 121">
            <a:extLst>
              <a:ext uri="{FF2B5EF4-FFF2-40B4-BE49-F238E27FC236}">
                <a16:creationId xmlns:a16="http://schemas.microsoft.com/office/drawing/2014/main" id="{C4328E57-2330-4F13-BFF6-7D6623234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668725" y="44244"/>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2">
            <a:extLst>
              <a:ext uri="{FF2B5EF4-FFF2-40B4-BE49-F238E27FC236}">
                <a16:creationId xmlns:a16="http://schemas.microsoft.com/office/drawing/2014/main" id="{A8976310-F1DC-48F9-AD36-74130D4D3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930944" y="10579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00">
            <a:extLst>
              <a:ext uri="{FF2B5EF4-FFF2-40B4-BE49-F238E27FC236}">
                <a16:creationId xmlns:a16="http://schemas.microsoft.com/office/drawing/2014/main" id="{E6F5AA5D-8C79-4471-BF5A-446E26E09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1234846" y="3002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
            <a:extLst>
              <a:ext uri="{FF2B5EF4-FFF2-40B4-BE49-F238E27FC236}">
                <a16:creationId xmlns:a16="http://schemas.microsoft.com/office/drawing/2014/main" id="{AAA85F2D-798C-49CD-A763-61EEF7481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69721" y="-514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59">
            <a:extLst>
              <a:ext uri="{FF2B5EF4-FFF2-40B4-BE49-F238E27FC236}">
                <a16:creationId xmlns:a16="http://schemas.microsoft.com/office/drawing/2014/main" id="{FD15984B-B00C-4146-AF82-FE4A2E021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48493" y="215448"/>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0">
            <a:extLst>
              <a:ext uri="{FF2B5EF4-FFF2-40B4-BE49-F238E27FC236}">
                <a16:creationId xmlns:a16="http://schemas.microsoft.com/office/drawing/2014/main" id="{7F482347-5925-4D3C-90D9-F9683926C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88291" y="10225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120">
            <a:extLst>
              <a:ext uri="{FF2B5EF4-FFF2-40B4-BE49-F238E27FC236}">
                <a16:creationId xmlns:a16="http://schemas.microsoft.com/office/drawing/2014/main" id="{4B3DBBB0-8F73-4928-8F50-052EEF835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9979285" y="23321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20">
            <a:extLst>
              <a:ext uri="{FF2B5EF4-FFF2-40B4-BE49-F238E27FC236}">
                <a16:creationId xmlns:a16="http://schemas.microsoft.com/office/drawing/2014/main" id="{9D9F4824-6BB3-425A-8E06-5F01EED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149409" y="254475"/>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20">
            <a:extLst>
              <a:ext uri="{FF2B5EF4-FFF2-40B4-BE49-F238E27FC236}">
                <a16:creationId xmlns:a16="http://schemas.microsoft.com/office/drawing/2014/main" id="{79B2A1FE-DD90-4F0D-939C-A7EB7F36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672174" y="245615"/>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E7C8AAEA-99AD-4E47-8E62-6F21977D3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950356" y="298043"/>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27">
            <a:extLst>
              <a:ext uri="{FF2B5EF4-FFF2-40B4-BE49-F238E27FC236}">
                <a16:creationId xmlns:a16="http://schemas.microsoft.com/office/drawing/2014/main" id="{77626BCD-0233-4EE4-B436-4392B2FA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1247276" y="24138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2" name="Group 101">
            <a:extLst>
              <a:ext uri="{FF2B5EF4-FFF2-40B4-BE49-F238E27FC236}">
                <a16:creationId xmlns:a16="http://schemas.microsoft.com/office/drawing/2014/main" id="{14C9F177-BFC9-46C6-83E8-0FDD0FC85C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83597" y="391973"/>
            <a:ext cx="108531" cy="502457"/>
            <a:chOff x="11345347" y="391973"/>
            <a:chExt cx="108531" cy="502457"/>
          </a:xfrm>
          <a:solidFill>
            <a:schemeClr val="bg2">
              <a:lumMod val="90000"/>
            </a:schemeClr>
          </a:solidFill>
        </p:grpSpPr>
        <p:sp>
          <p:nvSpPr>
            <p:cNvPr id="103" name="Freeform 43">
              <a:extLst>
                <a:ext uri="{FF2B5EF4-FFF2-40B4-BE49-F238E27FC236}">
                  <a16:creationId xmlns:a16="http://schemas.microsoft.com/office/drawing/2014/main" id="{14842030-93FD-4B10-A2A3-31909EC71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585" y="78511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52">
              <a:extLst>
                <a:ext uri="{FF2B5EF4-FFF2-40B4-BE49-F238E27FC236}">
                  <a16:creationId xmlns:a16="http://schemas.microsoft.com/office/drawing/2014/main" id="{F708F28C-0931-4686-8678-4A2F7E7425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703" y="41054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54">
              <a:extLst>
                <a:ext uri="{FF2B5EF4-FFF2-40B4-BE49-F238E27FC236}">
                  <a16:creationId xmlns:a16="http://schemas.microsoft.com/office/drawing/2014/main" id="{F4E00544-EFFD-4F9B-B6D4-3919ACAB8E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0631" y="57417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7" name="Freeform 18">
            <a:extLst>
              <a:ext uri="{FF2B5EF4-FFF2-40B4-BE49-F238E27FC236}">
                <a16:creationId xmlns:a16="http://schemas.microsoft.com/office/drawing/2014/main" id="{87492D8E-F977-456B-B51B-511D6F482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18524" y="31177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8">
            <a:extLst>
              <a:ext uri="{FF2B5EF4-FFF2-40B4-BE49-F238E27FC236}">
                <a16:creationId xmlns:a16="http://schemas.microsoft.com/office/drawing/2014/main" id="{6E11370A-07A8-4B6F-87C1-4D10DDE0A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682179" y="45620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87">
            <a:extLst>
              <a:ext uri="{FF2B5EF4-FFF2-40B4-BE49-F238E27FC236}">
                <a16:creationId xmlns:a16="http://schemas.microsoft.com/office/drawing/2014/main" id="{E255E3FE-7B86-449A-AF1A-AC52EE23C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966233" y="49742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22">
            <a:extLst>
              <a:ext uri="{FF2B5EF4-FFF2-40B4-BE49-F238E27FC236}">
                <a16:creationId xmlns:a16="http://schemas.microsoft.com/office/drawing/2014/main" id="{A7B0531A-680C-4DF1-9079-91CEF1100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1260485" y="478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descr="Why You Should Use Thank You Pages in your Inbound Marketing ...">
            <a:extLst>
              <a:ext uri="{FF2B5EF4-FFF2-40B4-BE49-F238E27FC236}">
                <a16:creationId xmlns:a16="http://schemas.microsoft.com/office/drawing/2014/main" id="{35F2DCCA-25E2-5ED6-D2D3-4FD401D0BC7A}"/>
              </a:ext>
            </a:extLst>
          </p:cNvPr>
          <p:cNvPicPr>
            <a:picLocks noChangeAspect="1"/>
          </p:cNvPicPr>
          <p:nvPr/>
        </p:nvPicPr>
        <p:blipFill rotWithShape="1">
          <a:blip r:embed="rId2"/>
          <a:srcRect r="2" b="6999"/>
          <a:stretch/>
        </p:blipFill>
        <p:spPr>
          <a:xfrm>
            <a:off x="579562" y="555114"/>
            <a:ext cx="10753420" cy="5725523"/>
          </a:xfrm>
          <a:prstGeom prst="rect">
            <a:avLst/>
          </a:prstGeom>
        </p:spPr>
      </p:pic>
      <p:sp>
        <p:nvSpPr>
          <p:cNvPr id="115" name="Freeform 8">
            <a:extLst>
              <a:ext uri="{FF2B5EF4-FFF2-40B4-BE49-F238E27FC236}">
                <a16:creationId xmlns:a16="http://schemas.microsoft.com/office/drawing/2014/main" id="{E401ABF7-FBCE-4186-A2F6-225DA1AAF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9945620" y="45496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
            <a:extLst>
              <a:ext uri="{FF2B5EF4-FFF2-40B4-BE49-F238E27FC236}">
                <a16:creationId xmlns:a16="http://schemas.microsoft.com/office/drawing/2014/main" id="{73F4CE2C-1879-429C-BEF8-B4CBE74D3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185994" y="44911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DF8C4C96-C8B3-4FE8-AB88-266C7B70C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79823" y="57577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23">
            <a:extLst>
              <a:ext uri="{FF2B5EF4-FFF2-40B4-BE49-F238E27FC236}">
                <a16:creationId xmlns:a16="http://schemas.microsoft.com/office/drawing/2014/main" id="{A1F6A798-5826-4217-AA86-87E3333A8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15200" y="809152"/>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51">
            <a:extLst>
              <a:ext uri="{FF2B5EF4-FFF2-40B4-BE49-F238E27FC236}">
                <a16:creationId xmlns:a16="http://schemas.microsoft.com/office/drawing/2014/main" id="{13C819FE-96AB-4B2B-9EB9-521BB0D1A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94948" y="97497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22">
            <a:extLst>
              <a:ext uri="{FF2B5EF4-FFF2-40B4-BE49-F238E27FC236}">
                <a16:creationId xmlns:a16="http://schemas.microsoft.com/office/drawing/2014/main" id="{76F963D1-D6FD-4AC3-8CEA-F6D685B57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77694" y="10093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30">
            <a:extLst>
              <a:ext uri="{FF2B5EF4-FFF2-40B4-BE49-F238E27FC236}">
                <a16:creationId xmlns:a16="http://schemas.microsoft.com/office/drawing/2014/main" id="{BB6DE3DC-F83D-4EFA-98A6-AE0DADC91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07987" y="103824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53">
            <a:extLst>
              <a:ext uri="{FF2B5EF4-FFF2-40B4-BE49-F238E27FC236}">
                <a16:creationId xmlns:a16="http://schemas.microsoft.com/office/drawing/2014/main" id="{D16A3E88-E30E-4D41-8CBE-F2F68E075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83034" y="121374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26">
            <a:extLst>
              <a:ext uri="{FF2B5EF4-FFF2-40B4-BE49-F238E27FC236}">
                <a16:creationId xmlns:a16="http://schemas.microsoft.com/office/drawing/2014/main" id="{C6943EF0-FFA1-4BD9-91E9-6BBE9C33E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38991" y="1281857"/>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Freeform 55">
            <a:extLst>
              <a:ext uri="{FF2B5EF4-FFF2-40B4-BE49-F238E27FC236}">
                <a16:creationId xmlns:a16="http://schemas.microsoft.com/office/drawing/2014/main" id="{9335065C-C582-4DAB-86C6-AC19EF254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82894" y="1423350"/>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28">
            <a:extLst>
              <a:ext uri="{FF2B5EF4-FFF2-40B4-BE49-F238E27FC236}">
                <a16:creationId xmlns:a16="http://schemas.microsoft.com/office/drawing/2014/main" id="{3EEB3F84-1654-4119-80E5-AE155AAF1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32737" y="149514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57">
            <a:extLst>
              <a:ext uri="{FF2B5EF4-FFF2-40B4-BE49-F238E27FC236}">
                <a16:creationId xmlns:a16="http://schemas.microsoft.com/office/drawing/2014/main" id="{876BC8F1-5F0D-416D-A1ED-95278D66B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69043" y="1633095"/>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9" name="Freeform 27">
            <a:extLst>
              <a:ext uri="{FF2B5EF4-FFF2-40B4-BE49-F238E27FC236}">
                <a16:creationId xmlns:a16="http://schemas.microsoft.com/office/drawing/2014/main" id="{F45C5D14-760E-4499-B64B-F51B85A88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41456" y="170242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60">
            <a:extLst>
              <a:ext uri="{FF2B5EF4-FFF2-40B4-BE49-F238E27FC236}">
                <a16:creationId xmlns:a16="http://schemas.microsoft.com/office/drawing/2014/main" id="{995AABAB-6A52-4679-A95B-A65EE175C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43724" y="1862889"/>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19">
            <a:extLst>
              <a:ext uri="{FF2B5EF4-FFF2-40B4-BE49-F238E27FC236}">
                <a16:creationId xmlns:a16="http://schemas.microsoft.com/office/drawing/2014/main" id="{47FCC39B-FFFD-42A5-ACD0-A5F4E7775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35582" y="1981637"/>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61">
            <a:extLst>
              <a:ext uri="{FF2B5EF4-FFF2-40B4-BE49-F238E27FC236}">
                <a16:creationId xmlns:a16="http://schemas.microsoft.com/office/drawing/2014/main" id="{B5B11BDA-831D-47F8-8B89-BFAA87C2B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10021" y="2097249"/>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56">
            <a:extLst>
              <a:ext uri="{FF2B5EF4-FFF2-40B4-BE49-F238E27FC236}">
                <a16:creationId xmlns:a16="http://schemas.microsoft.com/office/drawing/2014/main" id="{5926FD1B-8754-4647-9B73-1F0D71E80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29453" y="229526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20">
            <a:extLst>
              <a:ext uri="{FF2B5EF4-FFF2-40B4-BE49-F238E27FC236}">
                <a16:creationId xmlns:a16="http://schemas.microsoft.com/office/drawing/2014/main" id="{32EC329C-63CF-4F7D-9526-9A954B080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48613" y="2243158"/>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Freeform 40">
            <a:extLst>
              <a:ext uri="{FF2B5EF4-FFF2-40B4-BE49-F238E27FC236}">
                <a16:creationId xmlns:a16="http://schemas.microsoft.com/office/drawing/2014/main" id="{408FAD08-8446-42FA-9699-BE799FA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40205" y="255810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7">
            <a:extLst>
              <a:ext uri="{FF2B5EF4-FFF2-40B4-BE49-F238E27FC236}">
                <a16:creationId xmlns:a16="http://schemas.microsoft.com/office/drawing/2014/main" id="{F484E431-286F-408E-984D-314B23CE7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98995" y="249107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46">
            <a:extLst>
              <a:ext uri="{FF2B5EF4-FFF2-40B4-BE49-F238E27FC236}">
                <a16:creationId xmlns:a16="http://schemas.microsoft.com/office/drawing/2014/main" id="{08B17BDE-8D74-467D-A76E-5A2F6726B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52564" y="2790722"/>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5">
            <a:extLst>
              <a:ext uri="{FF2B5EF4-FFF2-40B4-BE49-F238E27FC236}">
                <a16:creationId xmlns:a16="http://schemas.microsoft.com/office/drawing/2014/main" id="{7DB62772-4AFF-40F9-A2C7-9CD0E0197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44699" y="2754146"/>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37">
            <a:extLst>
              <a:ext uri="{FF2B5EF4-FFF2-40B4-BE49-F238E27FC236}">
                <a16:creationId xmlns:a16="http://schemas.microsoft.com/office/drawing/2014/main" id="{959B1ADB-D486-49BB-8B0F-73DC121C2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45464" y="302018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13">
            <a:extLst>
              <a:ext uri="{FF2B5EF4-FFF2-40B4-BE49-F238E27FC236}">
                <a16:creationId xmlns:a16="http://schemas.microsoft.com/office/drawing/2014/main" id="{25C62AA7-4428-49B1-901D-3FABBAFCB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40321" y="3036946"/>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Freeform 32">
            <a:extLst>
              <a:ext uri="{FF2B5EF4-FFF2-40B4-BE49-F238E27FC236}">
                <a16:creationId xmlns:a16="http://schemas.microsoft.com/office/drawing/2014/main" id="{40CF24D9-B5B6-412D-958B-AD7FED3C2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32066" y="3256125"/>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14">
            <a:extLst>
              <a:ext uri="{FF2B5EF4-FFF2-40B4-BE49-F238E27FC236}">
                <a16:creationId xmlns:a16="http://schemas.microsoft.com/office/drawing/2014/main" id="{D0D9DC73-D559-46FE-A479-BA4D8507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04597" y="3295543"/>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7" name="Freeform 48">
            <a:extLst>
              <a:ext uri="{FF2B5EF4-FFF2-40B4-BE49-F238E27FC236}">
                <a16:creationId xmlns:a16="http://schemas.microsoft.com/office/drawing/2014/main" id="{F8EC3E3B-784F-483D-8A9C-7A83CB212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05966" y="3576203"/>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9" name="Freeform 12">
            <a:extLst>
              <a:ext uri="{FF2B5EF4-FFF2-40B4-BE49-F238E27FC236}">
                <a16:creationId xmlns:a16="http://schemas.microsoft.com/office/drawing/2014/main" id="{9F457AD7-42C5-4682-B59D-59DADA098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09492" y="365164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47">
            <a:extLst>
              <a:ext uri="{FF2B5EF4-FFF2-40B4-BE49-F238E27FC236}">
                <a16:creationId xmlns:a16="http://schemas.microsoft.com/office/drawing/2014/main" id="{88572CB7-DC8D-4A35-A258-E3C66D8B9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10709" y="380967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3" name="Freeform 16">
            <a:extLst>
              <a:ext uri="{FF2B5EF4-FFF2-40B4-BE49-F238E27FC236}">
                <a16:creationId xmlns:a16="http://schemas.microsoft.com/office/drawing/2014/main" id="{87A4F656-FF18-4E06-B89A-D9CEDC787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88332" y="3894675"/>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5" name="Freeform 44">
            <a:extLst>
              <a:ext uri="{FF2B5EF4-FFF2-40B4-BE49-F238E27FC236}">
                <a16:creationId xmlns:a16="http://schemas.microsoft.com/office/drawing/2014/main" id="{442D5ED8-DB79-4453-A622-9A46AA562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25656" y="404080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7" name="Freeform 11">
            <a:extLst>
              <a:ext uri="{FF2B5EF4-FFF2-40B4-BE49-F238E27FC236}">
                <a16:creationId xmlns:a16="http://schemas.microsoft.com/office/drawing/2014/main" id="{1833B995-82C7-4A86-AC35-676DB0937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97716" y="4154124"/>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9" name="Freeform 33">
            <a:extLst>
              <a:ext uri="{FF2B5EF4-FFF2-40B4-BE49-F238E27FC236}">
                <a16:creationId xmlns:a16="http://schemas.microsoft.com/office/drawing/2014/main" id="{0E6DFE62-917A-4DA1-A9C3-367349F4C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61979" y="434743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1" name="Freeform 35">
            <a:extLst>
              <a:ext uri="{FF2B5EF4-FFF2-40B4-BE49-F238E27FC236}">
                <a16:creationId xmlns:a16="http://schemas.microsoft.com/office/drawing/2014/main" id="{6AE33A91-D749-427E-9254-87DC693AF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61561" y="455566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3" name="Freeform 9">
            <a:extLst>
              <a:ext uri="{FF2B5EF4-FFF2-40B4-BE49-F238E27FC236}">
                <a16:creationId xmlns:a16="http://schemas.microsoft.com/office/drawing/2014/main" id="{2057B771-C835-4215-90A5-89D1AD806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19401" y="4437743"/>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5" name="Freeform 8">
            <a:extLst>
              <a:ext uri="{FF2B5EF4-FFF2-40B4-BE49-F238E27FC236}">
                <a16:creationId xmlns:a16="http://schemas.microsoft.com/office/drawing/2014/main" id="{BD2F9653-A545-400F-9847-8BD54326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11263" y="470781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7" name="Freeform 38">
            <a:extLst>
              <a:ext uri="{FF2B5EF4-FFF2-40B4-BE49-F238E27FC236}">
                <a16:creationId xmlns:a16="http://schemas.microsoft.com/office/drawing/2014/main" id="{3E10A693-DFAC-44A9-B638-97D48A5BA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53133" y="486028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9" name="Freeform 39">
            <a:extLst>
              <a:ext uri="{FF2B5EF4-FFF2-40B4-BE49-F238E27FC236}">
                <a16:creationId xmlns:a16="http://schemas.microsoft.com/office/drawing/2014/main" id="{34B6B28B-C598-4A2B-B73D-2E498276B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45241" y="510140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1" name="Freeform 6">
            <a:extLst>
              <a:ext uri="{FF2B5EF4-FFF2-40B4-BE49-F238E27FC236}">
                <a16:creationId xmlns:a16="http://schemas.microsoft.com/office/drawing/2014/main" id="{69E7A3A0-95C4-4D71-8978-BCDE6D0A2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19568" y="504812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3" name="Freeform 17">
            <a:extLst>
              <a:ext uri="{FF2B5EF4-FFF2-40B4-BE49-F238E27FC236}">
                <a16:creationId xmlns:a16="http://schemas.microsoft.com/office/drawing/2014/main" id="{DA575FF7-EDF7-45DE-B1EC-25D3460A9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23310" y="523246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5" name="Freeform 34">
            <a:extLst>
              <a:ext uri="{FF2B5EF4-FFF2-40B4-BE49-F238E27FC236}">
                <a16:creationId xmlns:a16="http://schemas.microsoft.com/office/drawing/2014/main" id="{B49F6C6F-5F66-427C-85F0-D7FC30156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65909" y="534475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7" name="Freeform 42">
            <a:extLst>
              <a:ext uri="{FF2B5EF4-FFF2-40B4-BE49-F238E27FC236}">
                <a16:creationId xmlns:a16="http://schemas.microsoft.com/office/drawing/2014/main" id="{DF0B6371-285D-459E-9F09-3100F1162D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21866" y="555667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9" name="Freeform 21">
            <a:extLst>
              <a:ext uri="{FF2B5EF4-FFF2-40B4-BE49-F238E27FC236}">
                <a16:creationId xmlns:a16="http://schemas.microsoft.com/office/drawing/2014/main" id="{37DE214F-B280-4CEC-BB13-EAD3680ED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95829" y="545198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1" name="Freeform 45">
            <a:extLst>
              <a:ext uri="{FF2B5EF4-FFF2-40B4-BE49-F238E27FC236}">
                <a16:creationId xmlns:a16="http://schemas.microsoft.com/office/drawing/2014/main" id="{A8AC4DA6-6B9C-49E5-8440-534D32849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03505" y="579662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3" name="Freeform 21">
            <a:extLst>
              <a:ext uri="{FF2B5EF4-FFF2-40B4-BE49-F238E27FC236}">
                <a16:creationId xmlns:a16="http://schemas.microsoft.com/office/drawing/2014/main" id="{86C6FD8B-38A7-4391-B64F-BAB9F6CD2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71302" y="5703580"/>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5" name="Freeform 29">
            <a:extLst>
              <a:ext uri="{FF2B5EF4-FFF2-40B4-BE49-F238E27FC236}">
                <a16:creationId xmlns:a16="http://schemas.microsoft.com/office/drawing/2014/main" id="{82BD40BF-F1BD-4E72-A73A-B1F966AC0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52185" y="585722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7" name="Freeform 36">
            <a:extLst>
              <a:ext uri="{FF2B5EF4-FFF2-40B4-BE49-F238E27FC236}">
                <a16:creationId xmlns:a16="http://schemas.microsoft.com/office/drawing/2014/main" id="{A9DAC09B-4C12-4105-A208-6272BB68A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33698" y="600664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9" name="Freeform 41">
            <a:extLst>
              <a:ext uri="{FF2B5EF4-FFF2-40B4-BE49-F238E27FC236}">
                <a16:creationId xmlns:a16="http://schemas.microsoft.com/office/drawing/2014/main" id="{78F0A347-07AD-473D-8B2A-0BCB7052B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33698" y="6238656"/>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1" name="Freeform 31">
            <a:extLst>
              <a:ext uri="{FF2B5EF4-FFF2-40B4-BE49-F238E27FC236}">
                <a16:creationId xmlns:a16="http://schemas.microsoft.com/office/drawing/2014/main" id="{D2AC5002-A2D0-40F1-9843-C1FDB8F14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83881" y="614307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3" name="Freeform 30">
            <a:extLst>
              <a:ext uri="{FF2B5EF4-FFF2-40B4-BE49-F238E27FC236}">
                <a16:creationId xmlns:a16="http://schemas.microsoft.com/office/drawing/2014/main" id="{82F66625-1293-49F8-B4A8-66FBB5E37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32793" y="636366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41">
            <a:extLst>
              <a:ext uri="{FF2B5EF4-FFF2-40B4-BE49-F238E27FC236}">
                <a16:creationId xmlns:a16="http://schemas.microsoft.com/office/drawing/2014/main" id="{2F2D3D2D-40ED-4E9D-951B-1D2ABFB63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183709" y="630496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7" name="Freeform 80">
            <a:extLst>
              <a:ext uri="{FF2B5EF4-FFF2-40B4-BE49-F238E27FC236}">
                <a16:creationId xmlns:a16="http://schemas.microsoft.com/office/drawing/2014/main" id="{531A6EAF-4C9B-4C79-AFB3-C3EA7B892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9956946" y="645853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9" name="Group 218">
            <a:extLst>
              <a:ext uri="{FF2B5EF4-FFF2-40B4-BE49-F238E27FC236}">
                <a16:creationId xmlns:a16="http://schemas.microsoft.com/office/drawing/2014/main" id="{FE88D089-7D31-4843-BA13-7413817400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91337" y="6285707"/>
            <a:ext cx="108531" cy="502457"/>
            <a:chOff x="11345347" y="391973"/>
            <a:chExt cx="108531" cy="502457"/>
          </a:xfrm>
          <a:solidFill>
            <a:schemeClr val="bg2">
              <a:lumMod val="90000"/>
            </a:schemeClr>
          </a:solidFill>
        </p:grpSpPr>
        <p:sp>
          <p:nvSpPr>
            <p:cNvPr id="220" name="Freeform 43">
              <a:extLst>
                <a:ext uri="{FF2B5EF4-FFF2-40B4-BE49-F238E27FC236}">
                  <a16:creationId xmlns:a16="http://schemas.microsoft.com/office/drawing/2014/main" id="{CB4C527A-3F12-4985-84B9-7BDD33633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585" y="78511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1" name="Freeform 52">
              <a:extLst>
                <a:ext uri="{FF2B5EF4-FFF2-40B4-BE49-F238E27FC236}">
                  <a16:creationId xmlns:a16="http://schemas.microsoft.com/office/drawing/2014/main" id="{AFFDF367-1403-43D5-A6CD-1041111E05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703" y="41054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2" name="Freeform 54">
              <a:extLst>
                <a:ext uri="{FF2B5EF4-FFF2-40B4-BE49-F238E27FC236}">
                  <a16:creationId xmlns:a16="http://schemas.microsoft.com/office/drawing/2014/main" id="{6FCAC9B5-B6E5-4D9F-A55F-8F1639515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0631" y="57417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24" name="Freeform 53">
            <a:extLst>
              <a:ext uri="{FF2B5EF4-FFF2-40B4-BE49-F238E27FC236}">
                <a16:creationId xmlns:a16="http://schemas.microsoft.com/office/drawing/2014/main" id="{ADEE2F84-77C4-4BF6-A992-F3580150C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651623" y="633003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9">
            <a:extLst>
              <a:ext uri="{FF2B5EF4-FFF2-40B4-BE49-F238E27FC236}">
                <a16:creationId xmlns:a16="http://schemas.microsoft.com/office/drawing/2014/main" id="{F418FE72-A2EC-4458-80BE-814B14FC8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04580" y="646787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8" name="Freeform 25">
            <a:extLst>
              <a:ext uri="{FF2B5EF4-FFF2-40B4-BE49-F238E27FC236}">
                <a16:creationId xmlns:a16="http://schemas.microsoft.com/office/drawing/2014/main" id="{92F34A59-AB56-46B5-AF61-7AA6AB5CE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51963" y="638377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0" name="Freeform 51">
            <a:extLst>
              <a:ext uri="{FF2B5EF4-FFF2-40B4-BE49-F238E27FC236}">
                <a16:creationId xmlns:a16="http://schemas.microsoft.com/office/drawing/2014/main" id="{C48521E4-6E2E-47D3-95FA-B3C4A1729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669053" y="651128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80">
            <a:extLst>
              <a:ext uri="{FF2B5EF4-FFF2-40B4-BE49-F238E27FC236}">
                <a16:creationId xmlns:a16="http://schemas.microsoft.com/office/drawing/2014/main" id="{9C5D529F-AE3A-4C3A-B074-AF9EE680A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899702" y="6449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45">
            <a:extLst>
              <a:ext uri="{FF2B5EF4-FFF2-40B4-BE49-F238E27FC236}">
                <a16:creationId xmlns:a16="http://schemas.microsoft.com/office/drawing/2014/main" id="{2F1AE185-70CC-4D11-9A36-C3625448A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139392" y="632225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6" name="Freeform 36">
            <a:extLst>
              <a:ext uri="{FF2B5EF4-FFF2-40B4-BE49-F238E27FC236}">
                <a16:creationId xmlns:a16="http://schemas.microsoft.com/office/drawing/2014/main" id="{9A207E13-2E0B-4268-AA96-26B01FB50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140920" y="6541256"/>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8" name="Freeform 112">
            <a:extLst>
              <a:ext uri="{FF2B5EF4-FFF2-40B4-BE49-F238E27FC236}">
                <a16:creationId xmlns:a16="http://schemas.microsoft.com/office/drawing/2014/main" id="{6C5514CF-D0C9-42AF-93A0-6F4EA0DEC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9950076" y="668168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8">
            <a:extLst>
              <a:ext uri="{FF2B5EF4-FFF2-40B4-BE49-F238E27FC236}">
                <a16:creationId xmlns:a16="http://schemas.microsoft.com/office/drawing/2014/main" id="{0F29BC51-960A-4E60-BCFA-EF2060A08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1177510" y="656737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49">
            <a:extLst>
              <a:ext uri="{FF2B5EF4-FFF2-40B4-BE49-F238E27FC236}">
                <a16:creationId xmlns:a16="http://schemas.microsoft.com/office/drawing/2014/main" id="{884B65B7-89AF-4503-A9AC-5F299296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194798" y="6752743"/>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4" name="Freeform 43">
            <a:extLst>
              <a:ext uri="{FF2B5EF4-FFF2-40B4-BE49-F238E27FC236}">
                <a16:creationId xmlns:a16="http://schemas.microsoft.com/office/drawing/2014/main" id="{343FBB08-7E5E-4842-823A-8365927A3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650494" y="675866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2">
            <a:extLst>
              <a:ext uri="{FF2B5EF4-FFF2-40B4-BE49-F238E27FC236}">
                <a16:creationId xmlns:a16="http://schemas.microsoft.com/office/drawing/2014/main" id="{6ED35F8F-2963-4AAF-8F71-B483D1B6D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892832" y="6672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79">
            <a:extLst>
              <a:ext uri="{FF2B5EF4-FFF2-40B4-BE49-F238E27FC236}">
                <a16:creationId xmlns:a16="http://schemas.microsoft.com/office/drawing/2014/main" id="{E38378EE-E9D8-4A34-BADD-F32DE5A8E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1176166" y="67534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
            <a:extLst>
              <a:ext uri="{FF2B5EF4-FFF2-40B4-BE49-F238E27FC236}">
                <a16:creationId xmlns:a16="http://schemas.microsoft.com/office/drawing/2014/main" id="{C45F416E-2564-4DB1-9631-AE61E3D1C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35877" y="667852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2" name="Freeform 106">
            <a:extLst>
              <a:ext uri="{FF2B5EF4-FFF2-40B4-BE49-F238E27FC236}">
                <a16:creationId xmlns:a16="http://schemas.microsoft.com/office/drawing/2014/main" id="{10939842-A485-4585-94CF-830291B6C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665425" y="66587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Tree>
    <p:extLst>
      <p:ext uri="{BB962C8B-B14F-4D97-AF65-F5344CB8AC3E}">
        <p14:creationId xmlns:p14="http://schemas.microsoft.com/office/powerpoint/2010/main" val="320648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3" name="Rectangle 342">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2B9AD-99B9-0F5C-4075-CE2C83A49E49}"/>
              </a:ext>
            </a:extLst>
          </p:cNvPr>
          <p:cNvSpPr>
            <a:spLocks noGrp="1"/>
          </p:cNvSpPr>
          <p:nvPr>
            <p:ph type="title"/>
          </p:nvPr>
        </p:nvSpPr>
        <p:spPr>
          <a:xfrm>
            <a:off x="1422399" y="701749"/>
            <a:ext cx="9343065" cy="999460"/>
          </a:xfrm>
        </p:spPr>
        <p:txBody>
          <a:bodyPr>
            <a:normAutofit/>
          </a:bodyPr>
          <a:lstStyle/>
          <a:p>
            <a:pPr algn="ctr"/>
            <a:r>
              <a:rPr lang="en-US" dirty="0"/>
              <a:t>Introduction</a:t>
            </a:r>
            <a:endParaRPr lang="en-US"/>
          </a:p>
        </p:txBody>
      </p:sp>
      <p:sp>
        <p:nvSpPr>
          <p:cNvPr id="345" name="Rectangle 344">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8" name="Content Placeholder 2">
            <a:extLst>
              <a:ext uri="{FF2B5EF4-FFF2-40B4-BE49-F238E27FC236}">
                <a16:creationId xmlns:a16="http://schemas.microsoft.com/office/drawing/2014/main" id="{8885B0B9-809D-C4C9-040E-45DC87B4BF1C}"/>
              </a:ext>
            </a:extLst>
          </p:cNvPr>
          <p:cNvGraphicFramePr>
            <a:graphicFrameLocks noGrp="1"/>
          </p:cNvGraphicFramePr>
          <p:nvPr>
            <p:ph idx="1"/>
            <p:extLst>
              <p:ext uri="{D42A27DB-BD31-4B8C-83A1-F6EECF244321}">
                <p14:modId xmlns:p14="http://schemas.microsoft.com/office/powerpoint/2010/main" val="3312134447"/>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66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FA877-D5B9-0150-F7D6-DCDE554DE681}"/>
              </a:ext>
            </a:extLst>
          </p:cNvPr>
          <p:cNvSpPr>
            <a:spLocks noGrp="1"/>
          </p:cNvSpPr>
          <p:nvPr>
            <p:ph type="title"/>
          </p:nvPr>
        </p:nvSpPr>
        <p:spPr>
          <a:xfrm>
            <a:off x="1073811" y="648757"/>
            <a:ext cx="10492667" cy="1065321"/>
          </a:xfrm>
        </p:spPr>
        <p:txBody>
          <a:bodyPr>
            <a:normAutofit/>
          </a:bodyPr>
          <a:lstStyle/>
          <a:p>
            <a:r>
              <a:rPr lang="en-US" dirty="0">
                <a:ea typeface="+mj-lt"/>
                <a:cs typeface="+mj-lt"/>
              </a:rPr>
              <a:t>LDAP Architecture</a:t>
            </a:r>
            <a:endParaRPr lang="en-US" dirty="0"/>
          </a:p>
        </p:txBody>
      </p:sp>
      <p:sp>
        <p:nvSpPr>
          <p:cNvPr id="3" name="Content Placeholder 2">
            <a:extLst>
              <a:ext uri="{FF2B5EF4-FFF2-40B4-BE49-F238E27FC236}">
                <a16:creationId xmlns:a16="http://schemas.microsoft.com/office/drawing/2014/main" id="{3A126636-FFE0-65CE-8169-57467483AD4C}"/>
              </a:ext>
            </a:extLst>
          </p:cNvPr>
          <p:cNvSpPr>
            <a:spLocks noGrp="1"/>
          </p:cNvSpPr>
          <p:nvPr>
            <p:ph idx="1"/>
          </p:nvPr>
        </p:nvSpPr>
        <p:spPr>
          <a:xfrm>
            <a:off x="97500" y="1907470"/>
            <a:ext cx="6467306" cy="3744517"/>
          </a:xfrm>
        </p:spPr>
        <p:txBody>
          <a:bodyPr vert="horz" lIns="91440" tIns="45720" rIns="91440" bIns="45720" rtlCol="0" anchor="t">
            <a:noAutofit/>
          </a:bodyPr>
          <a:lstStyle/>
          <a:p>
            <a:pPr algn="just">
              <a:lnSpc>
                <a:spcPct val="140000"/>
              </a:lnSpc>
            </a:pPr>
            <a:r>
              <a:rPr lang="en-US" sz="1600" dirty="0">
                <a:ea typeface="+mn-lt"/>
                <a:cs typeface="+mn-lt"/>
              </a:rPr>
              <a:t>LDAP's architecture is designed around a client-server model.</a:t>
            </a:r>
            <a:endParaRPr lang="en-US" sz="1600"/>
          </a:p>
          <a:p>
            <a:pPr algn="just">
              <a:lnSpc>
                <a:spcPct val="140000"/>
              </a:lnSpc>
              <a:buClr>
                <a:srgbClr val="C3B2A7"/>
              </a:buClr>
            </a:pPr>
            <a:r>
              <a:rPr lang="en-US" sz="1600" dirty="0">
                <a:ea typeface="+mn-lt"/>
                <a:cs typeface="+mn-lt"/>
              </a:rPr>
              <a:t>It defines the communication protocol and content of the messages exchanged between an LDAP client and an LDAP directory server. </a:t>
            </a:r>
            <a:endParaRPr lang="en-US" sz="1600"/>
          </a:p>
          <a:p>
            <a:pPr algn="just">
              <a:lnSpc>
                <a:spcPct val="140000"/>
              </a:lnSpc>
              <a:buClr>
                <a:srgbClr val="C3B2A7"/>
              </a:buClr>
            </a:pPr>
            <a:r>
              <a:rPr lang="en-US" sz="1600" dirty="0">
                <a:ea typeface="+mn-lt"/>
                <a:cs typeface="+mn-lt"/>
              </a:rPr>
              <a:t>The messages specify the operations requested by the client, the responses from the server, and the format of the data carried in the messages. </a:t>
            </a:r>
            <a:endParaRPr lang="en-US" sz="1600"/>
          </a:p>
          <a:p>
            <a:pPr algn="just">
              <a:lnSpc>
                <a:spcPct val="140000"/>
              </a:lnSpc>
              <a:buClr>
                <a:srgbClr val="C3B2A7"/>
              </a:buClr>
            </a:pPr>
            <a:r>
              <a:rPr lang="en-US" sz="1600" dirty="0">
                <a:ea typeface="+mn-lt"/>
                <a:cs typeface="+mn-lt"/>
              </a:rPr>
              <a:t>An LDAP client can request operations such as search, add, modify, and delete.</a:t>
            </a:r>
            <a:endParaRPr lang="en-US" sz="1600"/>
          </a:p>
        </p:txBody>
      </p:sp>
      <p:pic>
        <p:nvPicPr>
          <p:cNvPr id="4" name="Picture 3" descr="Architecture">
            <a:extLst>
              <a:ext uri="{FF2B5EF4-FFF2-40B4-BE49-F238E27FC236}">
                <a16:creationId xmlns:a16="http://schemas.microsoft.com/office/drawing/2014/main" id="{DDB1CB59-F6F5-B3BB-EAAC-C1583BB18C4F}"/>
              </a:ext>
            </a:extLst>
          </p:cNvPr>
          <p:cNvPicPr>
            <a:picLocks noChangeAspect="1"/>
          </p:cNvPicPr>
          <p:nvPr/>
        </p:nvPicPr>
        <p:blipFill>
          <a:blip r:embed="rId2"/>
          <a:stretch>
            <a:fillRect/>
          </a:stretch>
        </p:blipFill>
        <p:spPr>
          <a:xfrm>
            <a:off x="7034029" y="2498437"/>
            <a:ext cx="4527337" cy="3225728"/>
          </a:xfrm>
          <a:prstGeom prst="rect">
            <a:avLst/>
          </a:prstGeom>
        </p:spPr>
      </p:pic>
      <p:grpSp>
        <p:nvGrpSpPr>
          <p:cNvPr id="118" name="Group 117">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4"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96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4AEC1-41B9-18E1-F782-E83907C7A900}"/>
              </a:ext>
            </a:extLst>
          </p:cNvPr>
          <p:cNvSpPr>
            <a:spLocks noGrp="1"/>
          </p:cNvSpPr>
          <p:nvPr>
            <p:ph type="title"/>
          </p:nvPr>
        </p:nvSpPr>
        <p:spPr>
          <a:xfrm>
            <a:off x="49874" y="601132"/>
            <a:ext cx="10504573" cy="541447"/>
          </a:xfrm>
        </p:spPr>
        <p:txBody>
          <a:bodyPr>
            <a:normAutofit fontScale="90000"/>
          </a:bodyPr>
          <a:lstStyle/>
          <a:p>
            <a:r>
              <a:rPr lang="en-US" dirty="0" err="1"/>
              <a:t>Cont</a:t>
            </a:r>
          </a:p>
        </p:txBody>
      </p:sp>
      <p:sp>
        <p:nvSpPr>
          <p:cNvPr id="3" name="Content Placeholder 2">
            <a:extLst>
              <a:ext uri="{FF2B5EF4-FFF2-40B4-BE49-F238E27FC236}">
                <a16:creationId xmlns:a16="http://schemas.microsoft.com/office/drawing/2014/main" id="{C8E75051-0225-E585-00EF-70178A0A1B42}"/>
              </a:ext>
            </a:extLst>
          </p:cNvPr>
          <p:cNvSpPr>
            <a:spLocks noGrp="1"/>
          </p:cNvSpPr>
          <p:nvPr>
            <p:ph idx="1"/>
          </p:nvPr>
        </p:nvSpPr>
        <p:spPr>
          <a:xfrm>
            <a:off x="2250" y="1264534"/>
            <a:ext cx="7026898" cy="4589859"/>
          </a:xfrm>
        </p:spPr>
        <p:txBody>
          <a:bodyPr vert="horz" lIns="91440" tIns="45720" rIns="91440" bIns="45720" rtlCol="0" anchor="t">
            <a:normAutofit/>
          </a:bodyPr>
          <a:lstStyle/>
          <a:p>
            <a:pPr marL="0" indent="0" algn="just">
              <a:lnSpc>
                <a:spcPct val="140000"/>
              </a:lnSpc>
              <a:buNone/>
            </a:pPr>
            <a:r>
              <a:rPr lang="en-US" sz="1200" b="1" dirty="0">
                <a:ea typeface="+mn-lt"/>
                <a:cs typeface="+mn-lt"/>
              </a:rPr>
              <a:t>LDAP uses the following process to interact between an LDAP client and an LDAP directory server:</a:t>
            </a:r>
            <a:endParaRPr lang="en-US" sz="1200" b="1" dirty="0"/>
          </a:p>
          <a:p>
            <a:pPr marL="457200" indent="-457200" algn="just">
              <a:lnSpc>
                <a:spcPct val="140000"/>
              </a:lnSpc>
              <a:buClr>
                <a:srgbClr val="C3B2A7"/>
              </a:buClr>
              <a:buAutoNum type="arabicPeriod"/>
            </a:pPr>
            <a:r>
              <a:rPr lang="en-US" sz="1200" dirty="0">
                <a:ea typeface="+mn-lt"/>
                <a:cs typeface="+mn-lt"/>
              </a:rPr>
              <a:t>The client establishes a session or binding with the LDAP directory server.</a:t>
            </a:r>
            <a:endParaRPr lang="en-US" sz="1200"/>
          </a:p>
          <a:p>
            <a:pPr marL="457200" indent="-457200" algn="just">
              <a:lnSpc>
                <a:spcPct val="140000"/>
              </a:lnSpc>
              <a:buClr>
                <a:srgbClr val="C3B2A7"/>
              </a:buClr>
              <a:buAutoNum type="arabicPeriod"/>
            </a:pPr>
            <a:r>
              <a:rPr lang="en-US" sz="1200" dirty="0">
                <a:ea typeface="+mn-lt"/>
                <a:cs typeface="+mn-lt"/>
              </a:rPr>
              <a:t>The client specifies the host name or IP address and the port number to which the LDAP directory server is listening.</a:t>
            </a:r>
            <a:endParaRPr lang="en-US" sz="1200"/>
          </a:p>
          <a:p>
            <a:pPr marL="457200" indent="-457200" algn="just">
              <a:lnSpc>
                <a:spcPct val="140000"/>
              </a:lnSpc>
              <a:buClr>
                <a:srgbClr val="C3B2A7"/>
              </a:buClr>
              <a:buAutoNum type="arabicPeriod"/>
            </a:pPr>
            <a:r>
              <a:rPr lang="en-US" sz="1200" dirty="0">
                <a:ea typeface="+mn-lt"/>
                <a:cs typeface="+mn-lt"/>
              </a:rPr>
              <a:t>The client can either enter a username and password for authentication with the server or establish an anonymous session with default access rights. The client can also use one-way or two-way secure communication.</a:t>
            </a:r>
            <a:endParaRPr lang="en-US" sz="1200"/>
          </a:p>
          <a:p>
            <a:pPr marL="457200" indent="-457200" algn="just">
              <a:lnSpc>
                <a:spcPct val="140000"/>
              </a:lnSpc>
              <a:buClr>
                <a:srgbClr val="C3B2A7"/>
              </a:buClr>
              <a:buAutoNum type="arabicPeriod"/>
            </a:pPr>
            <a:r>
              <a:rPr lang="en-US" sz="1200" dirty="0">
                <a:ea typeface="+mn-lt"/>
                <a:cs typeface="+mn-lt"/>
              </a:rPr>
              <a:t>The client performs operations on the directory data. LDAP has both read and write capabilities. You can manage and query the directory information.</a:t>
            </a:r>
            <a:endParaRPr lang="en-US" sz="1200"/>
          </a:p>
          <a:p>
            <a:pPr marL="457200" indent="-457200" algn="just">
              <a:lnSpc>
                <a:spcPct val="140000"/>
              </a:lnSpc>
              <a:buClr>
                <a:srgbClr val="C3B2A7"/>
              </a:buClr>
              <a:buAutoNum type="arabicPeriod"/>
            </a:pPr>
            <a:r>
              <a:rPr lang="en-US" sz="1200" dirty="0">
                <a:ea typeface="+mn-lt"/>
                <a:cs typeface="+mn-lt"/>
              </a:rPr>
              <a:t>LDAP also searches the directory for data to satisfy the specified criteria. Specify the part of the directory to search and the information to return. A search filter that uses Boolean conditions displays data, based on the condition.</a:t>
            </a:r>
            <a:endParaRPr lang="en-US" sz="1200"/>
          </a:p>
          <a:p>
            <a:pPr marL="457200" indent="-457200" algn="just">
              <a:lnSpc>
                <a:spcPct val="140000"/>
              </a:lnSpc>
              <a:buClr>
                <a:srgbClr val="C3B2A7"/>
              </a:buClr>
              <a:buAutoNum type="arabicPeriod"/>
            </a:pPr>
            <a:r>
              <a:rPr lang="en-US" sz="1200" dirty="0">
                <a:ea typeface="+mn-lt"/>
                <a:cs typeface="+mn-lt"/>
              </a:rPr>
              <a:t>After completing the client requests, the client closes the session or unbinds with the server.</a:t>
            </a:r>
            <a:endParaRPr lang="en-US" sz="1200"/>
          </a:p>
        </p:txBody>
      </p:sp>
      <p:pic>
        <p:nvPicPr>
          <p:cNvPr id="4" name="Picture 3" descr="Connection sequence between an LDAP client and LDAP server">
            <a:extLst>
              <a:ext uri="{FF2B5EF4-FFF2-40B4-BE49-F238E27FC236}">
                <a16:creationId xmlns:a16="http://schemas.microsoft.com/office/drawing/2014/main" id="{A048B5A8-FE8B-92A3-37C3-77D26080FE3C}"/>
              </a:ext>
            </a:extLst>
          </p:cNvPr>
          <p:cNvPicPr>
            <a:picLocks noChangeAspect="1"/>
          </p:cNvPicPr>
          <p:nvPr/>
        </p:nvPicPr>
        <p:blipFill rotWithShape="1">
          <a:blip r:embed="rId2"/>
          <a:srcRect b="13699"/>
          <a:stretch/>
        </p:blipFill>
        <p:spPr>
          <a:xfrm>
            <a:off x="7203164" y="2734893"/>
            <a:ext cx="4760567" cy="2311946"/>
          </a:xfrm>
          <a:prstGeom prst="rect">
            <a:avLst/>
          </a:prstGeom>
        </p:spPr>
      </p:pic>
      <p:grpSp>
        <p:nvGrpSpPr>
          <p:cNvPr id="13" name="Group 12">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4"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913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CE01-9096-B51B-7F8D-CE8A39DC3EC5}"/>
              </a:ext>
            </a:extLst>
          </p:cNvPr>
          <p:cNvSpPr>
            <a:spLocks noGrp="1"/>
          </p:cNvSpPr>
          <p:nvPr>
            <p:ph type="title"/>
          </p:nvPr>
        </p:nvSpPr>
        <p:spPr/>
        <p:txBody>
          <a:bodyPr/>
          <a:lstStyle/>
          <a:p>
            <a:pPr algn="ctr"/>
            <a:r>
              <a:rPr lang="en-US" dirty="0">
                <a:ea typeface="+mj-lt"/>
                <a:cs typeface="+mj-lt"/>
              </a:rPr>
              <a:t>LDAP Models</a:t>
            </a:r>
            <a:endParaRPr lang="en-US" dirty="0"/>
          </a:p>
        </p:txBody>
      </p:sp>
      <p:sp>
        <p:nvSpPr>
          <p:cNvPr id="3" name="Content Placeholder 2">
            <a:extLst>
              <a:ext uri="{FF2B5EF4-FFF2-40B4-BE49-F238E27FC236}">
                <a16:creationId xmlns:a16="http://schemas.microsoft.com/office/drawing/2014/main" id="{DB7B1569-2496-7D69-5182-1BA2D7B25DCA}"/>
              </a:ext>
            </a:extLst>
          </p:cNvPr>
          <p:cNvSpPr>
            <a:spLocks noGrp="1"/>
          </p:cNvSpPr>
          <p:nvPr>
            <p:ph idx="1"/>
          </p:nvPr>
        </p:nvSpPr>
        <p:spPr>
          <a:xfrm>
            <a:off x="93536" y="1564958"/>
            <a:ext cx="10610323" cy="4660900"/>
          </a:xfrm>
        </p:spPr>
        <p:txBody>
          <a:bodyPr vert="horz" lIns="91440" tIns="45720" rIns="91440" bIns="45720" rtlCol="0" anchor="t">
            <a:normAutofit lnSpcReduction="10000"/>
          </a:bodyPr>
          <a:lstStyle/>
          <a:p>
            <a:pPr marL="0" indent="0" algn="just">
              <a:buNone/>
            </a:pPr>
            <a:r>
              <a:rPr lang="en-US" dirty="0">
                <a:ea typeface="+mn-lt"/>
                <a:cs typeface="+mn-lt"/>
              </a:rPr>
              <a:t>LDAP can be explained by using four models upon which it based:</a:t>
            </a:r>
            <a:endParaRPr lang="en-US" dirty="0"/>
          </a:p>
          <a:p>
            <a:pPr marL="457200" indent="-457200" algn="just">
              <a:buClr>
                <a:srgbClr val="C3B2A7"/>
              </a:buClr>
              <a:buAutoNum type="arabicPeriod"/>
            </a:pPr>
            <a:r>
              <a:rPr lang="en-US" b="1" dirty="0">
                <a:ea typeface="+mn-lt"/>
                <a:cs typeface="+mn-lt"/>
              </a:rPr>
              <a:t>Information Model</a:t>
            </a:r>
            <a:r>
              <a:rPr lang="en-US" dirty="0">
                <a:ea typeface="+mn-lt"/>
                <a:cs typeface="+mn-lt"/>
              </a:rPr>
              <a:t>: This model describes structure of information stored in an LDAP Directory.</a:t>
            </a:r>
            <a:endParaRPr lang="en-US" dirty="0"/>
          </a:p>
          <a:p>
            <a:pPr marL="457200" indent="-457200" algn="just">
              <a:buClr>
                <a:srgbClr val="C3B2A7"/>
              </a:buClr>
              <a:buAutoNum type="arabicPeriod"/>
            </a:pPr>
            <a:r>
              <a:rPr lang="en-US" b="1" dirty="0">
                <a:ea typeface="+mn-lt"/>
                <a:cs typeface="+mn-lt"/>
              </a:rPr>
              <a:t>Naming Model</a:t>
            </a:r>
            <a:r>
              <a:rPr lang="en-US" dirty="0">
                <a:ea typeface="+mn-lt"/>
                <a:cs typeface="+mn-lt"/>
              </a:rPr>
              <a:t>: This model describes how information in an LDAP Directory is organized and identified. </a:t>
            </a:r>
          </a:p>
          <a:p>
            <a:pPr marL="457200" indent="-457200" algn="just">
              <a:buClr>
                <a:srgbClr val="C3B2A7"/>
              </a:buClr>
              <a:buAutoNum type="arabicPeriod"/>
            </a:pPr>
            <a:r>
              <a:rPr lang="en-US" b="1" dirty="0">
                <a:ea typeface="+mn-lt"/>
                <a:cs typeface="+mn-lt"/>
              </a:rPr>
              <a:t>Functional Model</a:t>
            </a:r>
            <a:r>
              <a:rPr lang="en-US" dirty="0">
                <a:ea typeface="+mn-lt"/>
                <a:cs typeface="+mn-lt"/>
              </a:rPr>
              <a:t>: LDAP defines operations for accessing and modifying directory entries . </a:t>
            </a:r>
            <a:endParaRPr lang="en-US" dirty="0"/>
          </a:p>
          <a:p>
            <a:pPr marL="457200" indent="-457200" algn="just">
              <a:buClr>
                <a:srgbClr val="C3B2A7"/>
              </a:buClr>
              <a:buAutoNum type="arabicPeriod"/>
            </a:pPr>
            <a:r>
              <a:rPr lang="en-US" b="1" dirty="0">
                <a:ea typeface="+mn-lt"/>
                <a:cs typeface="+mn-lt"/>
              </a:rPr>
              <a:t>Security Model</a:t>
            </a:r>
            <a:r>
              <a:rPr lang="en-US" dirty="0">
                <a:ea typeface="+mn-lt"/>
                <a:cs typeface="+mn-lt"/>
              </a:rPr>
              <a:t>: This model describes how information in LDAP directory can be protected from unauthorized access. It is based on BIND operation. </a:t>
            </a:r>
            <a:endParaRPr lang="en-US" dirty="0"/>
          </a:p>
        </p:txBody>
      </p:sp>
    </p:spTree>
    <p:extLst>
      <p:ext uri="{BB962C8B-B14F-4D97-AF65-F5344CB8AC3E}">
        <p14:creationId xmlns:p14="http://schemas.microsoft.com/office/powerpoint/2010/main" val="393373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0CB34-5AF4-F41B-A693-018D623E6ED0}"/>
              </a:ext>
            </a:extLst>
          </p:cNvPr>
          <p:cNvSpPr>
            <a:spLocks noGrp="1"/>
          </p:cNvSpPr>
          <p:nvPr>
            <p:ph type="title"/>
          </p:nvPr>
        </p:nvSpPr>
        <p:spPr>
          <a:xfrm>
            <a:off x="1422399" y="701749"/>
            <a:ext cx="9343065" cy="999460"/>
          </a:xfrm>
        </p:spPr>
        <p:txBody>
          <a:bodyPr>
            <a:normAutofit/>
          </a:bodyPr>
          <a:lstStyle/>
          <a:p>
            <a:pPr algn="ctr"/>
            <a:r>
              <a:rPr lang="en-US" dirty="0">
                <a:ea typeface="+mj-lt"/>
                <a:cs typeface="+mj-lt"/>
              </a:rPr>
              <a:t>LDAP Information Model</a:t>
            </a:r>
            <a:endParaRPr lang="en-US"/>
          </a:p>
        </p:txBody>
      </p:sp>
      <p:sp>
        <p:nvSpPr>
          <p:cNvPr id="25" name="Rectangle 24">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173952D-0544-5F8D-DBF4-3FDFD5C8AA4D}"/>
              </a:ext>
            </a:extLst>
          </p:cNvPr>
          <p:cNvGraphicFramePr>
            <a:graphicFrameLocks noGrp="1"/>
          </p:cNvGraphicFramePr>
          <p:nvPr>
            <p:ph idx="1"/>
            <p:extLst>
              <p:ext uri="{D42A27DB-BD31-4B8C-83A1-F6EECF244321}">
                <p14:modId xmlns:p14="http://schemas.microsoft.com/office/powerpoint/2010/main" val="1600726838"/>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07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3E92D-D6C6-D3F9-8DE4-54B87F131315}"/>
              </a:ext>
            </a:extLst>
          </p:cNvPr>
          <p:cNvSpPr>
            <a:spLocks noGrp="1"/>
          </p:cNvSpPr>
          <p:nvPr>
            <p:ph type="title"/>
          </p:nvPr>
        </p:nvSpPr>
        <p:spPr>
          <a:xfrm>
            <a:off x="1073811" y="648757"/>
            <a:ext cx="10492667" cy="1065321"/>
          </a:xfrm>
        </p:spPr>
        <p:txBody>
          <a:bodyPr>
            <a:normAutofit/>
          </a:bodyPr>
          <a:lstStyle/>
          <a:p>
            <a:r>
              <a:rPr lang="en-US" dirty="0" err="1"/>
              <a:t>Cont</a:t>
            </a:r>
          </a:p>
        </p:txBody>
      </p:sp>
      <p:sp>
        <p:nvSpPr>
          <p:cNvPr id="3" name="Content Placeholder 2">
            <a:extLst>
              <a:ext uri="{FF2B5EF4-FFF2-40B4-BE49-F238E27FC236}">
                <a16:creationId xmlns:a16="http://schemas.microsoft.com/office/drawing/2014/main" id="{E8EA402F-0AD3-D6CF-18C0-D2D4B676CDB4}"/>
              </a:ext>
            </a:extLst>
          </p:cNvPr>
          <p:cNvSpPr>
            <a:spLocks noGrp="1"/>
          </p:cNvSpPr>
          <p:nvPr>
            <p:ph idx="1"/>
          </p:nvPr>
        </p:nvSpPr>
        <p:spPr>
          <a:xfrm>
            <a:off x="2250" y="1931282"/>
            <a:ext cx="6562556" cy="3720705"/>
          </a:xfrm>
        </p:spPr>
        <p:txBody>
          <a:bodyPr vert="horz" lIns="91440" tIns="45720" rIns="91440" bIns="45720" rtlCol="0" anchor="t">
            <a:normAutofit/>
          </a:bodyPr>
          <a:lstStyle/>
          <a:p>
            <a:pPr marL="0" indent="0" algn="just">
              <a:lnSpc>
                <a:spcPct val="140000"/>
              </a:lnSpc>
              <a:buNone/>
            </a:pPr>
            <a:r>
              <a:rPr lang="en-US" sz="1800" dirty="0">
                <a:ea typeface="+mn-lt"/>
                <a:cs typeface="+mn-lt"/>
              </a:rPr>
              <a:t>The LDAP information model is based on the entry that contains information about an object.</a:t>
            </a:r>
            <a:endParaRPr lang="en-US" sz="1800" dirty="0"/>
          </a:p>
          <a:p>
            <a:pPr algn="just">
              <a:lnSpc>
                <a:spcPct val="140000"/>
              </a:lnSpc>
              <a:buClr>
                <a:srgbClr val="C3B2A7"/>
              </a:buClr>
            </a:pPr>
            <a:r>
              <a:rPr lang="en-US" sz="1800" dirty="0">
                <a:ea typeface="+mn-lt"/>
                <a:cs typeface="+mn-lt"/>
              </a:rPr>
              <a:t>The following entities represent the LDAP information model:</a:t>
            </a:r>
            <a:endParaRPr lang="en-US" sz="1800" dirty="0"/>
          </a:p>
          <a:p>
            <a:pPr marL="777240" lvl="2" indent="-457200" algn="just">
              <a:lnSpc>
                <a:spcPct val="140000"/>
              </a:lnSpc>
              <a:buClr>
                <a:srgbClr val="C3B2A7"/>
              </a:buClr>
              <a:buFontTx/>
              <a:buAutoNum type="arabicPeriod"/>
            </a:pPr>
            <a:r>
              <a:rPr lang="en-US" sz="1800" dirty="0">
                <a:ea typeface="+mn-lt"/>
                <a:cs typeface="+mn-lt"/>
              </a:rPr>
              <a:t>Entries</a:t>
            </a:r>
            <a:r>
              <a:rPr lang="en-US" sz="1800" b="0" dirty="0">
                <a:ea typeface="+mn-lt"/>
                <a:cs typeface="+mn-lt"/>
              </a:rPr>
              <a:t>: An entry is a basic unit of information stored in a directory and consists of a collection of attributes.</a:t>
            </a:r>
            <a:endParaRPr lang="en-US" sz="1800" b="0" dirty="0"/>
          </a:p>
          <a:p>
            <a:pPr marL="777240" lvl="2" indent="-457200" algn="just">
              <a:lnSpc>
                <a:spcPct val="140000"/>
              </a:lnSpc>
              <a:buClr>
                <a:srgbClr val="C3B2A7"/>
              </a:buClr>
              <a:buFontTx/>
              <a:buAutoNum type="arabicPeriod"/>
            </a:pPr>
            <a:r>
              <a:rPr lang="en-US" sz="1800" dirty="0">
                <a:ea typeface="+mn-lt"/>
                <a:cs typeface="+mn-lt"/>
              </a:rPr>
              <a:t>Attribute</a:t>
            </a:r>
            <a:r>
              <a:rPr lang="en-US" sz="1800" b="0" dirty="0">
                <a:ea typeface="+mn-lt"/>
                <a:cs typeface="+mn-lt"/>
              </a:rPr>
              <a:t>: Each attribute has a type and is associated with one or more values.</a:t>
            </a:r>
            <a:endParaRPr lang="en-US" sz="1800" b="0" dirty="0"/>
          </a:p>
        </p:txBody>
      </p:sp>
      <p:pic>
        <p:nvPicPr>
          <p:cNvPr id="8" name="Picture 7" descr="The figure shows the entities of the LDAP information model. &#10;    ">
            <a:extLst>
              <a:ext uri="{FF2B5EF4-FFF2-40B4-BE49-F238E27FC236}">
                <a16:creationId xmlns:a16="http://schemas.microsoft.com/office/drawing/2014/main" id="{C5826824-1954-A3ED-E327-4519A9616FBE}"/>
              </a:ext>
            </a:extLst>
          </p:cNvPr>
          <p:cNvPicPr>
            <a:picLocks noChangeAspect="1"/>
          </p:cNvPicPr>
          <p:nvPr/>
        </p:nvPicPr>
        <p:blipFill>
          <a:blip r:embed="rId2"/>
          <a:stretch>
            <a:fillRect/>
          </a:stretch>
        </p:blipFill>
        <p:spPr>
          <a:xfrm>
            <a:off x="6976945" y="3095972"/>
            <a:ext cx="4641505" cy="2030658"/>
          </a:xfrm>
          <a:prstGeom prst="rect">
            <a:avLst/>
          </a:prstGeom>
        </p:spPr>
      </p:pic>
      <p:grpSp>
        <p:nvGrpSpPr>
          <p:cNvPr id="17" name="Group 16">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8"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1973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6789873"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EBF42-A914-2CAE-FE83-43EBAE67F7A1}"/>
              </a:ext>
            </a:extLst>
          </p:cNvPr>
          <p:cNvSpPr>
            <a:spLocks noGrp="1"/>
          </p:cNvSpPr>
          <p:nvPr>
            <p:ph type="title"/>
          </p:nvPr>
        </p:nvSpPr>
        <p:spPr>
          <a:xfrm>
            <a:off x="49873" y="-328284"/>
            <a:ext cx="4609291" cy="1368393"/>
          </a:xfrm>
        </p:spPr>
        <p:txBody>
          <a:bodyPr>
            <a:normAutofit/>
          </a:bodyPr>
          <a:lstStyle/>
          <a:p>
            <a:r>
              <a:rPr lang="en-US" dirty="0" err="1"/>
              <a:t>Cont</a:t>
            </a:r>
          </a:p>
        </p:txBody>
      </p:sp>
      <p:sp>
        <p:nvSpPr>
          <p:cNvPr id="3" name="Content Placeholder 2">
            <a:extLst>
              <a:ext uri="{FF2B5EF4-FFF2-40B4-BE49-F238E27FC236}">
                <a16:creationId xmlns:a16="http://schemas.microsoft.com/office/drawing/2014/main" id="{87CE83AE-BF55-71D0-3C37-15F708305D83}"/>
              </a:ext>
            </a:extLst>
          </p:cNvPr>
          <p:cNvSpPr>
            <a:spLocks noGrp="1"/>
          </p:cNvSpPr>
          <p:nvPr>
            <p:ph idx="1"/>
          </p:nvPr>
        </p:nvSpPr>
        <p:spPr>
          <a:xfrm>
            <a:off x="61781" y="682921"/>
            <a:ext cx="6515065" cy="6062831"/>
          </a:xfrm>
        </p:spPr>
        <p:txBody>
          <a:bodyPr vert="horz" lIns="91440" tIns="45720" rIns="91440" bIns="45720" rtlCol="0" anchor="t">
            <a:noAutofit/>
          </a:bodyPr>
          <a:lstStyle/>
          <a:p>
            <a:pPr marL="0" indent="0" algn="just">
              <a:lnSpc>
                <a:spcPct val="140000"/>
              </a:lnSpc>
              <a:buNone/>
            </a:pPr>
            <a:r>
              <a:rPr lang="en-US" sz="1600" dirty="0">
                <a:ea typeface="+mn-lt"/>
                <a:cs typeface="+mn-lt"/>
              </a:rPr>
              <a:t>The LDAP information model is a hierarchical data model that represents the information stored in an LDAP directory.</a:t>
            </a:r>
            <a:endParaRPr lang="en-US" sz="1600"/>
          </a:p>
          <a:p>
            <a:pPr marL="0" indent="0" algn="just">
              <a:lnSpc>
                <a:spcPct val="140000"/>
              </a:lnSpc>
              <a:buNone/>
            </a:pPr>
            <a:r>
              <a:rPr lang="en-US" sz="1600" b="1" dirty="0">
                <a:ea typeface="+mn-lt"/>
                <a:cs typeface="+mn-lt"/>
              </a:rPr>
              <a:t>Directory Information Tree</a:t>
            </a:r>
            <a:r>
              <a:rPr lang="en-US" sz="1600" dirty="0">
                <a:ea typeface="+mn-lt"/>
                <a:cs typeface="+mn-lt"/>
              </a:rPr>
              <a:t> (DIT)</a:t>
            </a:r>
          </a:p>
          <a:p>
            <a:pPr algn="just">
              <a:lnSpc>
                <a:spcPct val="100000"/>
              </a:lnSpc>
              <a:buClr>
                <a:srgbClr val="C3B2A7"/>
              </a:buClr>
            </a:pPr>
            <a:r>
              <a:rPr lang="en-US" sz="1600" dirty="0">
                <a:ea typeface="+mn-lt"/>
                <a:cs typeface="+mn-lt"/>
              </a:rPr>
              <a:t>LDAP directories are organized in a tree-like structure called the </a:t>
            </a:r>
            <a:r>
              <a:rPr lang="en-US" sz="1600" b="1" dirty="0">
                <a:ea typeface="+mn-lt"/>
                <a:cs typeface="+mn-lt"/>
              </a:rPr>
              <a:t>Directory Information Tree</a:t>
            </a:r>
            <a:r>
              <a:rPr lang="en-US" sz="1600" dirty="0">
                <a:ea typeface="+mn-lt"/>
                <a:cs typeface="+mn-lt"/>
              </a:rPr>
              <a:t> (DIT). The DIT is a hierarchy of entries, with each entry having a unique Distinguished Name (DN). The DN uniquely identifies the entry within the DIT.</a:t>
            </a:r>
            <a:endParaRPr lang="en-US" sz="1600"/>
          </a:p>
          <a:p>
            <a:pPr algn="just">
              <a:lnSpc>
                <a:spcPct val="100000"/>
              </a:lnSpc>
              <a:buClr>
                <a:srgbClr val="C3B2A7"/>
              </a:buClr>
            </a:pPr>
            <a:r>
              <a:rPr lang="en-US" sz="1600" dirty="0">
                <a:ea typeface="+mn-lt"/>
                <a:cs typeface="+mn-lt"/>
              </a:rPr>
              <a:t>The root of the DIT is the most general entry in the directory. It typically represents the organization. Below the root are entries for departments, groups, and users.</a:t>
            </a:r>
          </a:p>
          <a:p>
            <a:pPr marL="0" indent="0" algn="just">
              <a:lnSpc>
                <a:spcPct val="140000"/>
              </a:lnSpc>
              <a:buNone/>
            </a:pPr>
            <a:r>
              <a:rPr lang="en-US" sz="1600" b="1" dirty="0">
                <a:ea typeface="+mn-lt"/>
                <a:cs typeface="+mn-lt"/>
              </a:rPr>
              <a:t>LDAP object classes:</a:t>
            </a:r>
            <a:endParaRPr lang="en-US" sz="1600"/>
          </a:p>
          <a:p>
            <a:pPr algn="just">
              <a:lnSpc>
                <a:spcPct val="100000"/>
              </a:lnSpc>
              <a:buClr>
                <a:srgbClr val="C3B2A7"/>
              </a:buClr>
            </a:pPr>
            <a:r>
              <a:rPr lang="en-US" sz="1600" b="1" dirty="0">
                <a:ea typeface="+mn-lt"/>
                <a:cs typeface="+mn-lt"/>
              </a:rPr>
              <a:t>LDAP object classes</a:t>
            </a:r>
            <a:r>
              <a:rPr lang="en-US" sz="1600" dirty="0">
                <a:ea typeface="+mn-lt"/>
                <a:cs typeface="+mn-lt"/>
              </a:rPr>
              <a:t> define the types of entries that can be stored in the directory. They also define the attributes that are required and optional for each type of entry.</a:t>
            </a:r>
            <a:endParaRPr lang="en-US" sz="1600"/>
          </a:p>
          <a:p>
            <a:pPr algn="just">
              <a:lnSpc>
                <a:spcPct val="100000"/>
              </a:lnSpc>
              <a:buClr>
                <a:srgbClr val="C3B2A7"/>
              </a:buClr>
            </a:pPr>
            <a:r>
              <a:rPr lang="en-US" sz="1600" dirty="0">
                <a:ea typeface="+mn-lt"/>
                <a:cs typeface="+mn-lt"/>
              </a:rPr>
              <a:t>Object classes can be organized in a hierarchy, with child object classes inheriting the attributes of their parent object classes. This allows administrators to define new object classes without having to redefine all the attributes.</a:t>
            </a:r>
            <a:endParaRPr lang="en-US" sz="1600"/>
          </a:p>
        </p:txBody>
      </p:sp>
      <p:pic>
        <p:nvPicPr>
          <p:cNvPr id="4" name="Picture 3" descr="The figure shows the directory entries arranged in a tree-like structure called Directory Information Tree (DIT). &#10;    ">
            <a:extLst>
              <a:ext uri="{FF2B5EF4-FFF2-40B4-BE49-F238E27FC236}">
                <a16:creationId xmlns:a16="http://schemas.microsoft.com/office/drawing/2014/main" id="{A176627E-5E3B-732F-37C8-0961D4C1118D}"/>
              </a:ext>
            </a:extLst>
          </p:cNvPr>
          <p:cNvPicPr>
            <a:picLocks noChangeAspect="1"/>
          </p:cNvPicPr>
          <p:nvPr/>
        </p:nvPicPr>
        <p:blipFill>
          <a:blip r:embed="rId2">
            <a:alphaModFix/>
          </a:blip>
          <a:stretch>
            <a:fillRect/>
          </a:stretch>
        </p:blipFill>
        <p:spPr>
          <a:xfrm>
            <a:off x="6903013" y="2063826"/>
            <a:ext cx="5173468" cy="2527943"/>
          </a:xfrm>
          <a:prstGeom prst="rect">
            <a:avLst/>
          </a:prstGeom>
        </p:spPr>
      </p:pic>
      <p:grpSp>
        <p:nvGrpSpPr>
          <p:cNvPr id="15" name="Group 14">
            <a:extLst>
              <a:ext uri="{FF2B5EF4-FFF2-40B4-BE49-F238E27FC236}">
                <a16:creationId xmlns:a16="http://schemas.microsoft.com/office/drawing/2014/main" id="{7B873598-A5D6-4515-841C-9AB010800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6114" y="50902"/>
            <a:ext cx="561595" cy="6748949"/>
            <a:chOff x="10983959" y="11892"/>
            <a:chExt cx="561595" cy="6748949"/>
          </a:xfrm>
        </p:grpSpPr>
        <p:sp>
          <p:nvSpPr>
            <p:cNvPr id="16" name="Freeform 78">
              <a:extLst>
                <a:ext uri="{FF2B5EF4-FFF2-40B4-BE49-F238E27FC236}">
                  <a16:creationId xmlns:a16="http://schemas.microsoft.com/office/drawing/2014/main" id="{418AB34E-9EF6-48BC-AF7F-47FE6E60EE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694" y="6573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14B51991-F7B9-4523-991E-4B220B358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066" y="88838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6537FAB0-3322-42E0-9F8C-EDF4A72B6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725" y="11261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5FC1CEA0-9EDA-48BA-91A4-0D7521AC9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775" y="2139232"/>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8813D611-8A26-4F07-AC16-3565DAF01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611" y="191677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F15EA476-CE5C-4FE1-A880-70AF8FF6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168" y="160199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4">
              <a:extLst>
                <a:ext uri="{FF2B5EF4-FFF2-40B4-BE49-F238E27FC236}">
                  <a16:creationId xmlns:a16="http://schemas.microsoft.com/office/drawing/2014/main" id="{4C10B0E4-BA72-48DB-AB88-D89C5D5B6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184" y="45275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413EC776-1CD7-4C73-88A3-532D29401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153" y="1067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32D7ECB3-0A6F-467F-98EC-29C4051914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692" y="139141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F914534C-0AEA-45BD-B45C-40052B470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808" y="2012549"/>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5">
              <a:extLst>
                <a:ext uri="{FF2B5EF4-FFF2-40B4-BE49-F238E27FC236}">
                  <a16:creationId xmlns:a16="http://schemas.microsoft.com/office/drawing/2014/main" id="{E54F067C-DE8C-43CA-80E6-C2945F9BCD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215" y="191824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6">
              <a:extLst>
                <a:ext uri="{FF2B5EF4-FFF2-40B4-BE49-F238E27FC236}">
                  <a16:creationId xmlns:a16="http://schemas.microsoft.com/office/drawing/2014/main" id="{CE56D71F-5959-4E1D-A5DF-71B041CED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852" y="52536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7">
              <a:extLst>
                <a:ext uri="{FF2B5EF4-FFF2-40B4-BE49-F238E27FC236}">
                  <a16:creationId xmlns:a16="http://schemas.microsoft.com/office/drawing/2014/main" id="{CE269F01-CB1B-441F-8C30-D7D073ABA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617" y="2205310"/>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8">
              <a:extLst>
                <a:ext uri="{FF2B5EF4-FFF2-40B4-BE49-F238E27FC236}">
                  <a16:creationId xmlns:a16="http://schemas.microsoft.com/office/drawing/2014/main" id="{DFB71656-550E-461A-8361-2FAC7EC46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523" y="11352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9">
              <a:extLst>
                <a:ext uri="{FF2B5EF4-FFF2-40B4-BE49-F238E27FC236}">
                  <a16:creationId xmlns:a16="http://schemas.microsoft.com/office/drawing/2014/main" id="{3BBDD330-A57B-407A-89C0-82297E06C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720" y="163653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0">
              <a:extLst>
                <a:ext uri="{FF2B5EF4-FFF2-40B4-BE49-F238E27FC236}">
                  <a16:creationId xmlns:a16="http://schemas.microsoft.com/office/drawing/2014/main" id="{E9F987D6-50E9-4E64-A125-1646F81BE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576" y="2775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1">
              <a:extLst>
                <a:ext uri="{FF2B5EF4-FFF2-40B4-BE49-F238E27FC236}">
                  <a16:creationId xmlns:a16="http://schemas.microsoft.com/office/drawing/2014/main" id="{B4A1323B-C166-4B69-9CC6-A0B0C5CBF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775" y="13650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12">
              <a:extLst>
                <a:ext uri="{FF2B5EF4-FFF2-40B4-BE49-F238E27FC236}">
                  <a16:creationId xmlns:a16="http://schemas.microsoft.com/office/drawing/2014/main" id="{1B6C585F-7E6C-47A3-89B5-56CE038685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278" y="84637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573F869E-B622-4D92-B5E5-8142F9FF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833" y="2886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3">
              <a:extLst>
                <a:ext uri="{FF2B5EF4-FFF2-40B4-BE49-F238E27FC236}">
                  <a16:creationId xmlns:a16="http://schemas.microsoft.com/office/drawing/2014/main" id="{98C76635-BF2D-48A6-B34D-83DFBF0B14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191" y="4025480"/>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4">
              <a:extLst>
                <a:ext uri="{FF2B5EF4-FFF2-40B4-BE49-F238E27FC236}">
                  <a16:creationId xmlns:a16="http://schemas.microsoft.com/office/drawing/2014/main" id="{74893116-EFB3-4389-B085-6452DFCB7A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142" y="261855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5">
              <a:extLst>
                <a:ext uri="{FF2B5EF4-FFF2-40B4-BE49-F238E27FC236}">
                  <a16:creationId xmlns:a16="http://schemas.microsoft.com/office/drawing/2014/main" id="{F8455658-81AB-4823-B233-545F58B89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773" y="3762574"/>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6">
              <a:extLst>
                <a:ext uri="{FF2B5EF4-FFF2-40B4-BE49-F238E27FC236}">
                  <a16:creationId xmlns:a16="http://schemas.microsoft.com/office/drawing/2014/main" id="{D2E2EE99-3B71-4E59-9A75-77D417FE3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55" y="530901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7">
              <a:extLst>
                <a:ext uri="{FF2B5EF4-FFF2-40B4-BE49-F238E27FC236}">
                  <a16:creationId xmlns:a16="http://schemas.microsoft.com/office/drawing/2014/main" id="{070BEDE0-38F8-449B-9D44-3A6587E5D4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735" y="4525032"/>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8">
              <a:extLst>
                <a:ext uri="{FF2B5EF4-FFF2-40B4-BE49-F238E27FC236}">
                  <a16:creationId xmlns:a16="http://schemas.microsoft.com/office/drawing/2014/main" id="{CFF8F15D-92AD-4157-B59B-F41110D32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123" y="3182292"/>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DE765BA3-ADB3-49B3-AF99-25527B28F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1380" y="559125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0">
              <a:extLst>
                <a:ext uri="{FF2B5EF4-FFF2-40B4-BE49-F238E27FC236}">
                  <a16:creationId xmlns:a16="http://schemas.microsoft.com/office/drawing/2014/main" id="{9CB04B54-7CCC-45D3-893B-1A9F69EF36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5593" y="6182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1">
              <a:extLst>
                <a:ext uri="{FF2B5EF4-FFF2-40B4-BE49-F238E27FC236}">
                  <a16:creationId xmlns:a16="http://schemas.microsoft.com/office/drawing/2014/main" id="{E03C63CC-F114-4071-AE6C-F0630EE06C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3" y="507060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2">
              <a:extLst>
                <a:ext uri="{FF2B5EF4-FFF2-40B4-BE49-F238E27FC236}">
                  <a16:creationId xmlns:a16="http://schemas.microsoft.com/office/drawing/2014/main" id="{05B0A7A4-1356-4ED0-B70C-D2370EC85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9660" y="4843746"/>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3">
              <a:extLst>
                <a:ext uri="{FF2B5EF4-FFF2-40B4-BE49-F238E27FC236}">
                  <a16:creationId xmlns:a16="http://schemas.microsoft.com/office/drawing/2014/main" id="{15264C12-89C5-48F8-B21A-77199AEB94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33" y="4344111"/>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4">
              <a:extLst>
                <a:ext uri="{FF2B5EF4-FFF2-40B4-BE49-F238E27FC236}">
                  <a16:creationId xmlns:a16="http://schemas.microsoft.com/office/drawing/2014/main" id="{E5F74988-4414-406E-8835-E19AE56D9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126" y="596111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5">
              <a:extLst>
                <a:ext uri="{FF2B5EF4-FFF2-40B4-BE49-F238E27FC236}">
                  <a16:creationId xmlns:a16="http://schemas.microsoft.com/office/drawing/2014/main" id="{6F26C0F7-37F7-4F16-8694-83CD2FFCFA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494" y="2378791"/>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7">
              <a:extLst>
                <a:ext uri="{FF2B5EF4-FFF2-40B4-BE49-F238E27FC236}">
                  <a16:creationId xmlns:a16="http://schemas.microsoft.com/office/drawing/2014/main" id="{591FD356-51E8-4696-953A-1251B49D0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2740" y="3543074"/>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288B4B31-E64F-40BD-8E14-B6329F58C8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999" y="6370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id="{7A983C72-4E5D-4E86-97C9-124A66914B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934" y="66482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0DA42CFB-C72B-466C-A5A1-3A7FE3FAA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7039" y="5640343"/>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1">
              <a:extLst>
                <a:ext uri="{FF2B5EF4-FFF2-40B4-BE49-F238E27FC236}">
                  <a16:creationId xmlns:a16="http://schemas.microsoft.com/office/drawing/2014/main" id="{6E598EB0-3067-4AFE-B583-B4EA34ACD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9081" y="26168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2">
              <a:extLst>
                <a:ext uri="{FF2B5EF4-FFF2-40B4-BE49-F238E27FC236}">
                  <a16:creationId xmlns:a16="http://schemas.microsoft.com/office/drawing/2014/main" id="{1A48EF51-845C-4F85-8B2F-2FA315FEEC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075" y="235680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3">
              <a:extLst>
                <a:ext uri="{FF2B5EF4-FFF2-40B4-BE49-F238E27FC236}">
                  <a16:creationId xmlns:a16="http://schemas.microsoft.com/office/drawing/2014/main" id="{722AF17F-6410-41DD-8341-074314D94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435" y="326874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6E53328C-80DA-41D5-8887-8EFD0C0DF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9683" y="530374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5">
              <a:extLst>
                <a:ext uri="{FF2B5EF4-FFF2-40B4-BE49-F238E27FC236}">
                  <a16:creationId xmlns:a16="http://schemas.microsoft.com/office/drawing/2014/main" id="{E534126B-9961-4FF4-961E-C69B7B341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642" y="3064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6">
              <a:extLst>
                <a:ext uri="{FF2B5EF4-FFF2-40B4-BE49-F238E27FC236}">
                  <a16:creationId xmlns:a16="http://schemas.microsoft.com/office/drawing/2014/main" id="{24BCF92F-4E0D-4156-B559-71247550D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20" y="35117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7">
              <a:extLst>
                <a:ext uri="{FF2B5EF4-FFF2-40B4-BE49-F238E27FC236}">
                  <a16:creationId xmlns:a16="http://schemas.microsoft.com/office/drawing/2014/main" id="{39FC2855-1DF9-4487-80F3-06FB3A0176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2732" y="472057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8">
              <a:extLst>
                <a:ext uri="{FF2B5EF4-FFF2-40B4-BE49-F238E27FC236}">
                  <a16:creationId xmlns:a16="http://schemas.microsoft.com/office/drawing/2014/main" id="{7C993F26-0862-4C03-91DC-3F04D2B5CC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5217" y="420211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9">
              <a:extLst>
                <a:ext uri="{FF2B5EF4-FFF2-40B4-BE49-F238E27FC236}">
                  <a16:creationId xmlns:a16="http://schemas.microsoft.com/office/drawing/2014/main" id="{C6C56E7B-126A-4C3F-A469-3608EA6AC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9335" y="450567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0">
              <a:extLst>
                <a:ext uri="{FF2B5EF4-FFF2-40B4-BE49-F238E27FC236}">
                  <a16:creationId xmlns:a16="http://schemas.microsoft.com/office/drawing/2014/main" id="{D2D4871B-5758-4F5B-8895-606EEEA53A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7621" y="383055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1">
              <a:extLst>
                <a:ext uri="{FF2B5EF4-FFF2-40B4-BE49-F238E27FC236}">
                  <a16:creationId xmlns:a16="http://schemas.microsoft.com/office/drawing/2014/main" id="{E2D1161B-F9E6-4449-BD23-D3A99A06D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2338" y="5038761"/>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2">
              <a:extLst>
                <a:ext uri="{FF2B5EF4-FFF2-40B4-BE49-F238E27FC236}">
                  <a16:creationId xmlns:a16="http://schemas.microsoft.com/office/drawing/2014/main" id="{7B5343F0-33B4-42B8-B1D3-4E14E8D34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517" y="559914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03">
              <a:extLst>
                <a:ext uri="{FF2B5EF4-FFF2-40B4-BE49-F238E27FC236}">
                  <a16:creationId xmlns:a16="http://schemas.microsoft.com/office/drawing/2014/main" id="{43138B67-6453-461D-B459-F45C9525C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1425" y="586956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4">
              <a:extLst>
                <a:ext uri="{FF2B5EF4-FFF2-40B4-BE49-F238E27FC236}">
                  <a16:creationId xmlns:a16="http://schemas.microsoft.com/office/drawing/2014/main" id="{F4321640-2DAB-4728-8F77-AA902958B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6885" y="240048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3">
              <a:extLst>
                <a:ext uri="{FF2B5EF4-FFF2-40B4-BE49-F238E27FC236}">
                  <a16:creationId xmlns:a16="http://schemas.microsoft.com/office/drawing/2014/main" id="{F60AAD38-3AB0-4908-9DD5-98A1EDE124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226" y="4788399"/>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4">
              <a:extLst>
                <a:ext uri="{FF2B5EF4-FFF2-40B4-BE49-F238E27FC236}">
                  <a16:creationId xmlns:a16="http://schemas.microsoft.com/office/drawing/2014/main" id="{B51D7B30-65DF-4099-84FC-14FFA50F6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630" y="355471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5">
              <a:extLst>
                <a:ext uri="{FF2B5EF4-FFF2-40B4-BE49-F238E27FC236}">
                  <a16:creationId xmlns:a16="http://schemas.microsoft.com/office/drawing/2014/main" id="{5F90E43F-FC6E-40ED-95AE-DFECA68784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7" y="421756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9B0C5E0D-DE21-43BD-8E97-8E685A6F6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3234" y="5913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8">
              <a:extLst>
                <a:ext uri="{FF2B5EF4-FFF2-40B4-BE49-F238E27FC236}">
                  <a16:creationId xmlns:a16="http://schemas.microsoft.com/office/drawing/2014/main" id="{ACF643EB-0A53-42EC-B54E-0EAAEE3EE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9972" y="642164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9">
              <a:extLst>
                <a:ext uri="{FF2B5EF4-FFF2-40B4-BE49-F238E27FC236}">
                  <a16:creationId xmlns:a16="http://schemas.microsoft.com/office/drawing/2014/main" id="{98B63847-D228-46DB-BAF6-02DF7DCC4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5638" y="61990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E6E6F09A-FC48-4C92-ADC2-E75C7E9F3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333" y="3340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44">
              <a:extLst>
                <a:ext uri="{FF2B5EF4-FFF2-40B4-BE49-F238E27FC236}">
                  <a16:creationId xmlns:a16="http://schemas.microsoft.com/office/drawing/2014/main" id="{C0B5223F-DD61-45F8-A4F2-838669FB09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678" y="285597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5">
              <a:extLst>
                <a:ext uri="{FF2B5EF4-FFF2-40B4-BE49-F238E27FC236}">
                  <a16:creationId xmlns:a16="http://schemas.microsoft.com/office/drawing/2014/main" id="{6098DC6D-978A-4319-A792-2629B96DF4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1382" y="660797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88575635"/>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BohemianVTI</vt:lpstr>
      <vt:lpstr>Distributed Computing</vt:lpstr>
      <vt:lpstr> LDAP</vt:lpstr>
      <vt:lpstr>Introduction</vt:lpstr>
      <vt:lpstr>LDAP Architecture</vt:lpstr>
      <vt:lpstr>Cont</vt:lpstr>
      <vt:lpstr>LDAP Models</vt:lpstr>
      <vt:lpstr>LDAP Information Model</vt:lpstr>
      <vt:lpstr>Cont</vt:lpstr>
      <vt:lpstr>Cont</vt:lpstr>
      <vt:lpstr>Cont</vt:lpstr>
      <vt:lpstr>LDAP Naming Model</vt:lpstr>
      <vt:lpstr>Cont </vt:lpstr>
      <vt:lpstr>Cont </vt:lpstr>
      <vt:lpstr>Cont </vt:lpstr>
      <vt:lpstr>LDAP Functional Model</vt:lpstr>
      <vt:lpstr>Cont </vt:lpstr>
      <vt:lpstr>Cont </vt:lpstr>
      <vt:lpstr>Cont </vt:lpstr>
      <vt:lpstr>LDAP Security Model</vt:lpstr>
      <vt:lpstr>Cont </vt:lpstr>
      <vt:lpstr>Cont </vt:lpstr>
      <vt:lpstr>Merits &amp; Demerits</vt:lpstr>
      <vt:lpstr>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566</cp:revision>
  <dcterms:created xsi:type="dcterms:W3CDTF">2023-10-31T07:33:37Z</dcterms:created>
  <dcterms:modified xsi:type="dcterms:W3CDTF">2023-10-31T16:14:23Z</dcterms:modified>
</cp:coreProperties>
</file>