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FBDAD-87B3-FBC4-D3FF-C19D8BB04ABE}" v="69" dt="2021-11-11T13:59:02.278"/>
    <p1510:client id="{502D9A8C-6AF0-0523-8436-136B660AEEB1}" v="405" dt="2021-11-12T10:42:48.445"/>
    <p1510:client id="{80CA1429-E7E9-4C1F-88CC-CAE192AB4236}" v="269" dt="2021-11-04T06:05:25.414"/>
    <p1510:client id="{888E0897-870E-166B-BF44-5C3C3E6FD1C7}" v="83" dt="2021-11-12T12:39:41.965"/>
    <p1510:client id="{A3553301-8627-CAA1-CED4-C58E0E39D7BC}" v="41" dt="2021-11-09T16:40:49.237"/>
    <p1510:client id="{AEDF9003-BBDE-A44F-2796-EFE65562387B}" v="58" dt="2021-11-09T10:15:14.595"/>
    <p1510:client id="{C59C5B5A-B5E8-C070-A00D-2EF6487D84AB}" v="4" dt="2021-11-04T07:12:04.372"/>
    <p1510:client id="{D2CF79C0-800F-4E58-93A3-2E1AB04A1FDE}" v="34" dt="2021-11-04T06:20:57.698"/>
    <p1510:client id="{D84F4D83-EEF0-1B63-3A41-96ECEAFFFC20}" v="13" dt="2021-11-28T13:47:48.158"/>
    <p1510:client id="{F59E081A-1696-744F-3FE1-50D2C963B0E7}" v="33" dt="2021-11-14T07:04:13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D2CF79C0-800F-4E58-93A3-2E1AB04A1FDE}"/>
    <pc:docChg chg="addSld modSld">
      <pc:chgData name="CHANDANA MN" userId="S::mchandanabtech20@ced.alliance.edu.in::d70552fc-75e6-44d9-a196-8a309e47e583" providerId="AD" clId="Web-{D2CF79C0-800F-4E58-93A3-2E1AB04A1FDE}" dt="2021-11-04T06:20:57.698" v="43" actId="20577"/>
      <pc:docMkLst>
        <pc:docMk/>
      </pc:docMkLst>
      <pc:sldChg chg="addSp delSp modSp mod setBg modClrScheme addAnim delAnim setClrOvrMap chgLayout">
        <pc:chgData name="CHANDANA MN" userId="S::mchandanabtech20@ced.alliance.edu.in::d70552fc-75e6-44d9-a196-8a309e47e583" providerId="AD" clId="Web-{D2CF79C0-800F-4E58-93A3-2E1AB04A1FDE}" dt="2021-11-04T06:20:57.698" v="43" actId="20577"/>
        <pc:sldMkLst>
          <pc:docMk/>
          <pc:sldMk cId="744025303" sldId="257"/>
        </pc:sldMkLst>
        <pc:spChg chg="mod ord">
          <ac:chgData name="CHANDANA MN" userId="S::mchandanabtech20@ced.alliance.edu.in::d70552fc-75e6-44d9-a196-8a309e47e583" providerId="AD" clId="Web-{D2CF79C0-800F-4E58-93A3-2E1AB04A1FDE}" dt="2021-11-04T06:20:57.698" v="43" actId="20577"/>
          <ac:spMkLst>
            <pc:docMk/>
            <pc:sldMk cId="744025303" sldId="257"/>
            <ac:spMk id="2" creationId="{26E8730A-0C94-42DB-AB20-100065FA1D6C}"/>
          </ac:spMkLst>
        </pc:spChg>
        <pc:spChg chg="del">
          <ac:chgData name="CHANDANA MN" userId="S::mchandanabtech20@ced.alliance.edu.in::d70552fc-75e6-44d9-a196-8a309e47e583" providerId="AD" clId="Web-{D2CF79C0-800F-4E58-93A3-2E1AB04A1FDE}" dt="2021-11-04T06:08:50.719" v="0"/>
          <ac:spMkLst>
            <pc:docMk/>
            <pc:sldMk cId="744025303" sldId="257"/>
            <ac:spMk id="3" creationId="{D9C8E99D-C68E-426F-8C13-5C53914F5548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0:16.532" v="10"/>
          <ac:spMkLst>
            <pc:docMk/>
            <pc:sldMk cId="744025303" sldId="257"/>
            <ac:spMk id="6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09:55.970" v="8"/>
          <ac:spMkLst>
            <pc:docMk/>
            <pc:sldMk cId="744025303" sldId="257"/>
            <ac:spMk id="35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1:13.861" v="15"/>
          <ac:spMkLst>
            <pc:docMk/>
            <pc:sldMk cId="744025303" sldId="257"/>
            <ac:spMk id="36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1:13.861" v="15"/>
          <ac:spMkLst>
            <pc:docMk/>
            <pc:sldMk cId="744025303" sldId="257"/>
            <ac:spMk id="38" creationId="{8B80D579-AC08-8D49-BB6A-21123F80B589}"/>
          </ac:spMkLst>
        </pc:spChg>
        <pc:spChg chg="add del mod">
          <ac:chgData name="CHANDANA MN" userId="S::mchandanabtech20@ced.alliance.edu.in::d70552fc-75e6-44d9-a196-8a309e47e583" providerId="AD" clId="Web-{D2CF79C0-800F-4E58-93A3-2E1AB04A1FDE}" dt="2021-11-04T06:12:58.004" v="28"/>
          <ac:spMkLst>
            <pc:docMk/>
            <pc:sldMk cId="744025303" sldId="257"/>
            <ac:spMk id="83" creationId="{1A2479F0-A528-4F54-BCAB-02463249E5C0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1:35.612" v="18"/>
          <ac:spMkLst>
            <pc:docMk/>
            <pc:sldMk cId="744025303" sldId="257"/>
            <ac:spMk id="84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1:35.612" v="18"/>
          <ac:spMkLst>
            <pc:docMk/>
            <pc:sldMk cId="744025303" sldId="257"/>
            <ac:spMk id="86" creationId="{B4F75AE3-A3AC-DE4C-98FE-EC9DC3BF8DA5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4:04.255" v="38"/>
          <ac:spMkLst>
            <pc:docMk/>
            <pc:sldMk cId="744025303" sldId="257"/>
            <ac:spMk id="87" creationId="{13EC9339-0FDC-4685-81D0-93A0559F9CCE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2:40.050" v="26"/>
          <ac:spMkLst>
            <pc:docMk/>
            <pc:sldMk cId="744025303" sldId="257"/>
            <ac:spMk id="130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3:14.113" v="31"/>
          <ac:spMkLst>
            <pc:docMk/>
            <pc:sldMk cId="744025303" sldId="257"/>
            <ac:spMk id="171" creationId="{4EFE82FE-7465-AE46-88DF-34D347E83B84}"/>
          </ac:spMkLst>
        </pc:spChg>
        <pc:spChg chg="add">
          <ac:chgData name="CHANDANA MN" userId="S::mchandanabtech20@ced.alliance.edu.in::d70552fc-75e6-44d9-a196-8a309e47e583" providerId="AD" clId="Web-{D2CF79C0-800F-4E58-93A3-2E1AB04A1FDE}" dt="2021-11-04T06:13:14.113" v="31"/>
          <ac:spMkLst>
            <pc:docMk/>
            <pc:sldMk cId="744025303" sldId="257"/>
            <ac:spMk id="183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D2CF79C0-800F-4E58-93A3-2E1AB04A1FDE}" dt="2021-11-04T06:13:14.082" v="30"/>
          <ac:spMkLst>
            <pc:docMk/>
            <pc:sldMk cId="744025303" sldId="257"/>
            <ac:spMk id="212" creationId="{4EFE82FE-7465-AE46-88DF-34D347E83B84}"/>
          </ac:spMkLst>
        </pc:spChg>
        <pc:grpChg chg="add del">
          <ac:chgData name="CHANDANA MN" userId="S::mchandanabtech20@ced.alliance.edu.in::d70552fc-75e6-44d9-a196-8a309e47e583" providerId="AD" clId="Web-{D2CF79C0-800F-4E58-93A3-2E1AB04A1FDE}" dt="2021-11-04T06:10:16.532" v="10"/>
          <ac:grpSpMkLst>
            <pc:docMk/>
            <pc:sldMk cId="744025303" sldId="257"/>
            <ac:grpSpMk id="4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09:55.970" v="8"/>
          <ac:grpSpMkLst>
            <pc:docMk/>
            <pc:sldMk cId="744025303" sldId="257"/>
            <ac:grpSpMk id="7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1:13.861" v="15"/>
          <ac:grpSpMkLst>
            <pc:docMk/>
            <pc:sldMk cId="744025303" sldId="257"/>
            <ac:grpSpMk id="8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0:16.532" v="10"/>
          <ac:grpSpMkLst>
            <pc:docMk/>
            <pc:sldMk cId="744025303" sldId="257"/>
            <ac:grpSpMk id="34" creationId="{A6B8E30F-B99D-4646-9EF5-E882312911A7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09:55.970" v="8"/>
          <ac:grpSpMkLst>
            <pc:docMk/>
            <pc:sldMk cId="744025303" sldId="257"/>
            <ac:grpSpMk id="39" creationId="{A6B8E30F-B99D-4646-9EF5-E882312911A7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1:13.861" v="15"/>
          <ac:grpSpMkLst>
            <pc:docMk/>
            <pc:sldMk cId="744025303" sldId="257"/>
            <ac:grpSpMk id="42" creationId="{44406D7A-DB1A-D940-8AD1-93FAF9DD7199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1:35.612" v="18"/>
          <ac:grpSpMkLst>
            <pc:docMk/>
            <pc:sldMk cId="744025303" sldId="257"/>
            <ac:grpSpMk id="56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1:35.612" v="18"/>
          <ac:grpSpMkLst>
            <pc:docMk/>
            <pc:sldMk cId="744025303" sldId="257"/>
            <ac:grpSpMk id="90" creationId="{44406D7A-DB1A-D940-8AD1-93FAF9DD7199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2:40.050" v="26"/>
          <ac:grpSpMkLst>
            <pc:docMk/>
            <pc:sldMk cId="744025303" sldId="257"/>
            <ac:grpSpMk id="102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2:40.050" v="26"/>
          <ac:grpSpMkLst>
            <pc:docMk/>
            <pc:sldMk cId="744025303" sldId="257"/>
            <ac:grpSpMk id="132" creationId="{665B630C-8A26-BF40-AD00-AAAB3F8DFB58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3:14.113" v="31"/>
          <ac:grpSpMkLst>
            <pc:docMk/>
            <pc:sldMk cId="744025303" sldId="257"/>
            <ac:grpSpMk id="143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3:14.113" v="31"/>
          <ac:grpSpMkLst>
            <pc:docMk/>
            <pc:sldMk cId="744025303" sldId="257"/>
            <ac:grpSpMk id="173" creationId="{665B630C-8A26-BF40-AD00-AAAB3F8DFB58}"/>
          </ac:grpSpMkLst>
        </pc:grpChg>
        <pc:grpChg chg="add">
          <ac:chgData name="CHANDANA MN" userId="S::mchandanabtech20@ced.alliance.edu.in::d70552fc-75e6-44d9-a196-8a309e47e583" providerId="AD" clId="Web-{D2CF79C0-800F-4E58-93A3-2E1AB04A1FDE}" dt="2021-11-04T06:13:14.113" v="31"/>
          <ac:grpSpMkLst>
            <pc:docMk/>
            <pc:sldMk cId="744025303" sldId="257"/>
            <ac:grpSpMk id="181" creationId="{EB46B8FB-F6A2-5F47-A6CD-A7E17E69270F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3:14.082" v="30"/>
          <ac:grpSpMkLst>
            <pc:docMk/>
            <pc:sldMk cId="744025303" sldId="257"/>
            <ac:grpSpMk id="184" creationId="{EB46B8FB-F6A2-5F47-A6CD-A7E17E69270F}"/>
          </ac:grpSpMkLst>
        </pc:grpChg>
        <pc:grpChg chg="add">
          <ac:chgData name="CHANDANA MN" userId="S::mchandanabtech20@ced.alliance.edu.in::d70552fc-75e6-44d9-a196-8a309e47e583" providerId="AD" clId="Web-{D2CF79C0-800F-4E58-93A3-2E1AB04A1FDE}" dt="2021-11-04T06:13:14.113" v="31"/>
          <ac:grpSpMkLst>
            <pc:docMk/>
            <pc:sldMk cId="744025303" sldId="257"/>
            <ac:grpSpMk id="209" creationId="{26C321DA-1EDE-3E4B-8B73-6477B2C6D046}"/>
          </ac:grpSpMkLst>
        </pc:grpChg>
        <pc:grpChg chg="add del">
          <ac:chgData name="CHANDANA MN" userId="S::mchandanabtech20@ced.alliance.edu.in::d70552fc-75e6-44d9-a196-8a309e47e583" providerId="AD" clId="Web-{D2CF79C0-800F-4E58-93A3-2E1AB04A1FDE}" dt="2021-11-04T06:13:14.082" v="30"/>
          <ac:grpSpMkLst>
            <pc:docMk/>
            <pc:sldMk cId="744025303" sldId="257"/>
            <ac:grpSpMk id="216" creationId="{7A39A476-3C38-DF49-AF15-DCD544878331}"/>
          </ac:grpSpMkLst>
        </pc:grpChg>
        <pc:picChg chg="add del mod ord">
          <ac:chgData name="CHANDANA MN" userId="S::mchandanabtech20@ced.alliance.edu.in::d70552fc-75e6-44d9-a196-8a309e47e583" providerId="AD" clId="Web-{D2CF79C0-800F-4E58-93A3-2E1AB04A1FDE}" dt="2021-11-04T06:12:34.191" v="25"/>
          <ac:picMkLst>
            <pc:docMk/>
            <pc:sldMk cId="744025303" sldId="257"/>
            <ac:picMk id="51" creationId="{4E7DEF50-F0B8-49B8-B35F-9798CA9B5CA6}"/>
          </ac:picMkLst>
        </pc:picChg>
        <pc:picChg chg="add mod">
          <ac:chgData name="CHANDANA MN" userId="S::mchandanabtech20@ced.alliance.edu.in::d70552fc-75e6-44d9-a196-8a309e47e583" providerId="AD" clId="Web-{D2CF79C0-800F-4E58-93A3-2E1AB04A1FDE}" dt="2021-11-04T06:13:14.113" v="31"/>
          <ac:picMkLst>
            <pc:docMk/>
            <pc:sldMk cId="744025303" sldId="257"/>
            <ac:picMk id="81" creationId="{E329172F-BED7-41C8-944C-6E4705BD23B9}"/>
          </ac:picMkLst>
        </pc:picChg>
        <pc:cxnChg chg="add del">
          <ac:chgData name="CHANDANA MN" userId="S::mchandanabtech20@ced.alliance.edu.in::d70552fc-75e6-44d9-a196-8a309e47e583" providerId="AD" clId="Web-{D2CF79C0-800F-4E58-93A3-2E1AB04A1FDE}" dt="2021-11-04T06:10:16.532" v="10"/>
          <ac:cxnSpMkLst>
            <pc:docMk/>
            <pc:sldMk cId="744025303" sldId="257"/>
            <ac:cxnSpMk id="5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0:16.532" v="10"/>
          <ac:cxnSpMkLst>
            <pc:docMk/>
            <pc:sldMk cId="744025303" sldId="257"/>
            <ac:cxnSpMk id="32" creationId="{EEA70831-9A8D-3B4D-8EA5-EE32F93E94E9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09:55.970" v="8"/>
          <ac:cxnSpMkLst>
            <pc:docMk/>
            <pc:sldMk cId="744025303" sldId="257"/>
            <ac:cxnSpMk id="33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09:55.970" v="8"/>
          <ac:cxnSpMkLst>
            <pc:docMk/>
            <pc:sldMk cId="744025303" sldId="257"/>
            <ac:cxnSpMk id="37" creationId="{EEA70831-9A8D-3B4D-8EA5-EE32F93E94E9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1:13.861" v="15"/>
          <ac:cxnSpMkLst>
            <pc:docMk/>
            <pc:sldMk cId="744025303" sldId="257"/>
            <ac:cxnSpMk id="40" creationId="{EC392F51-F23E-E242-9750-A5B1F128E573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1:13.861" v="15"/>
          <ac:cxnSpMkLst>
            <pc:docMk/>
            <pc:sldMk cId="744025303" sldId="257"/>
            <ac:cxnSpMk id="50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1:35.612" v="18"/>
          <ac:cxnSpMkLst>
            <pc:docMk/>
            <pc:sldMk cId="744025303" sldId="257"/>
            <ac:cxnSpMk id="82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1:35.612" v="18"/>
          <ac:cxnSpMkLst>
            <pc:docMk/>
            <pc:sldMk cId="744025303" sldId="257"/>
            <ac:cxnSpMk id="88" creationId="{41C79BB7-CCAB-2243-9830-5569626C4D01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2:40.050" v="26"/>
          <ac:cxnSpMkLst>
            <pc:docMk/>
            <pc:sldMk cId="744025303" sldId="257"/>
            <ac:cxnSpMk id="128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2:40.050" v="26"/>
          <ac:cxnSpMkLst>
            <pc:docMk/>
            <pc:sldMk cId="744025303" sldId="257"/>
            <ac:cxnSpMk id="138" creationId="{EEA70831-9A8D-3B4D-8EA5-EE32F93E94E9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3:14.113" v="31"/>
          <ac:cxnSpMkLst>
            <pc:docMk/>
            <pc:sldMk cId="744025303" sldId="257"/>
            <ac:cxnSpMk id="169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3:14.113" v="31"/>
          <ac:cxnSpMkLst>
            <pc:docMk/>
            <pc:sldMk cId="744025303" sldId="257"/>
            <ac:cxnSpMk id="179" creationId="{EEA70831-9A8D-3B4D-8EA5-EE32F93E94E9}"/>
          </ac:cxnSpMkLst>
        </pc:cxnChg>
        <pc:cxnChg chg="add">
          <ac:chgData name="CHANDANA MN" userId="S::mchandanabtech20@ced.alliance.edu.in::d70552fc-75e6-44d9-a196-8a309e47e583" providerId="AD" clId="Web-{D2CF79C0-800F-4E58-93A3-2E1AB04A1FDE}" dt="2021-11-04T06:13:14.113" v="31"/>
          <ac:cxnSpMkLst>
            <pc:docMk/>
            <pc:sldMk cId="744025303" sldId="257"/>
            <ac:cxnSpMk id="182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3:14.082" v="30"/>
          <ac:cxnSpMkLst>
            <pc:docMk/>
            <pc:sldMk cId="744025303" sldId="257"/>
            <ac:cxnSpMk id="210" creationId="{D33A3282-0389-C547-8CA6-7F3E7F27B34D}"/>
          </ac:cxnSpMkLst>
        </pc:cxnChg>
        <pc:cxnChg chg="add del">
          <ac:chgData name="CHANDANA MN" userId="S::mchandanabtech20@ced.alliance.edu.in::d70552fc-75e6-44d9-a196-8a309e47e583" providerId="AD" clId="Web-{D2CF79C0-800F-4E58-93A3-2E1AB04A1FDE}" dt="2021-11-04T06:13:14.082" v="30"/>
          <ac:cxnSpMkLst>
            <pc:docMk/>
            <pc:sldMk cId="744025303" sldId="257"/>
            <ac:cxnSpMk id="214" creationId="{EEA70831-9A8D-3B4D-8EA5-EE32F93E94E9}"/>
          </ac:cxnSpMkLst>
        </pc:cxnChg>
        <pc:cxnChg chg="add">
          <ac:chgData name="CHANDANA MN" userId="S::mchandanabtech20@ced.alliance.edu.in::d70552fc-75e6-44d9-a196-8a309e47e583" providerId="AD" clId="Web-{D2CF79C0-800F-4E58-93A3-2E1AB04A1FDE}" dt="2021-11-04T06:13:14.113" v="31"/>
          <ac:cxnSpMkLst>
            <pc:docMk/>
            <pc:sldMk cId="744025303" sldId="257"/>
            <ac:cxnSpMk id="223" creationId="{EEA70831-9A8D-3B4D-8EA5-EE32F93E94E9}"/>
          </ac:cxnSpMkLst>
        </pc:cxnChg>
      </pc:sldChg>
      <pc:sldChg chg="modSp new">
        <pc:chgData name="CHANDANA MN" userId="S::mchandanabtech20@ced.alliance.edu.in::d70552fc-75e6-44d9-a196-8a309e47e583" providerId="AD" clId="Web-{D2CF79C0-800F-4E58-93A3-2E1AB04A1FDE}" dt="2021-11-04T06:14:36.614" v="41" actId="20577"/>
        <pc:sldMkLst>
          <pc:docMk/>
          <pc:sldMk cId="1694359749" sldId="258"/>
        </pc:sldMkLst>
        <pc:spChg chg="mod">
          <ac:chgData name="CHANDANA MN" userId="S::mchandanabtech20@ced.alliance.edu.in::d70552fc-75e6-44d9-a196-8a309e47e583" providerId="AD" clId="Web-{D2CF79C0-800F-4E58-93A3-2E1AB04A1FDE}" dt="2021-11-04T06:14:36.614" v="41" actId="20577"/>
          <ac:spMkLst>
            <pc:docMk/>
            <pc:sldMk cId="1694359749" sldId="258"/>
            <ac:spMk id="2" creationId="{8DFA6565-2AAB-4AB5-B2C7-C121ED742F94}"/>
          </ac:spMkLst>
        </pc:spChg>
      </pc:sldChg>
    </pc:docChg>
  </pc:docChgLst>
  <pc:docChgLst>
    <pc:chgData name="CHANDANA MN" userId="S::mchandanabtech20@ced.alliance.edu.in::d70552fc-75e6-44d9-a196-8a309e47e583" providerId="AD" clId="Web-{A3553301-8627-CAA1-CED4-C58E0E39D7BC}"/>
    <pc:docChg chg="modSld">
      <pc:chgData name="CHANDANA MN" userId="S::mchandanabtech20@ced.alliance.edu.in::d70552fc-75e6-44d9-a196-8a309e47e583" providerId="AD" clId="Web-{A3553301-8627-CAA1-CED4-C58E0E39D7BC}" dt="2021-11-09T16:40:49.237" v="75" actId="20577"/>
      <pc:docMkLst>
        <pc:docMk/>
      </pc:docMkLst>
      <pc:sldChg chg="modSp">
        <pc:chgData name="CHANDANA MN" userId="S::mchandanabtech20@ced.alliance.edu.in::d70552fc-75e6-44d9-a196-8a309e47e583" providerId="AD" clId="Web-{A3553301-8627-CAA1-CED4-C58E0E39D7BC}" dt="2021-11-09T16:40:49.237" v="75" actId="20577"/>
        <pc:sldMkLst>
          <pc:docMk/>
          <pc:sldMk cId="1694359749" sldId="258"/>
        </pc:sldMkLst>
        <pc:spChg chg="mod">
          <ac:chgData name="CHANDANA MN" userId="S::mchandanabtech20@ced.alliance.edu.in::d70552fc-75e6-44d9-a196-8a309e47e583" providerId="AD" clId="Web-{A3553301-8627-CAA1-CED4-C58E0E39D7BC}" dt="2021-11-09T16:40:49.237" v="75" actId="20577"/>
          <ac:spMkLst>
            <pc:docMk/>
            <pc:sldMk cId="1694359749" sldId="258"/>
            <ac:spMk id="2" creationId="{8DFA6565-2AAB-4AB5-B2C7-C121ED742F94}"/>
          </ac:spMkLst>
        </pc:spChg>
        <pc:spChg chg="mod">
          <ac:chgData name="CHANDANA MN" userId="S::mchandanabtech20@ced.alliance.edu.in::d70552fc-75e6-44d9-a196-8a309e47e583" providerId="AD" clId="Web-{A3553301-8627-CAA1-CED4-C58E0E39D7BC}" dt="2021-11-09T15:54:26.935" v="1" actId="20577"/>
          <ac:spMkLst>
            <pc:docMk/>
            <pc:sldMk cId="1694359749" sldId="258"/>
            <ac:spMk id="3" creationId="{973EEF4F-7184-487A-A048-BAE56A1B05C6}"/>
          </ac:spMkLst>
        </pc:spChg>
      </pc:sldChg>
      <pc:sldChg chg="addSp delSp modSp mod setBg">
        <pc:chgData name="CHANDANA MN" userId="S::mchandanabtech20@ced.alliance.edu.in::d70552fc-75e6-44d9-a196-8a309e47e583" providerId="AD" clId="Web-{A3553301-8627-CAA1-CED4-C58E0E39D7BC}" dt="2021-11-09T16:40:28.157" v="74" actId="1076"/>
        <pc:sldMkLst>
          <pc:docMk/>
          <pc:sldMk cId="754360100" sldId="259"/>
        </pc:sldMkLst>
        <pc:spChg chg="mod">
          <ac:chgData name="CHANDANA MN" userId="S::mchandanabtech20@ced.alliance.edu.in::d70552fc-75e6-44d9-a196-8a309e47e583" providerId="AD" clId="Web-{A3553301-8627-CAA1-CED4-C58E0E39D7BC}" dt="2021-11-09T16:40:08.688" v="72" actId="14100"/>
          <ac:spMkLst>
            <pc:docMk/>
            <pc:sldMk cId="754360100" sldId="259"/>
            <ac:spMk id="2" creationId="{1A54C820-4D3D-41AD-93AA-C6218E17F835}"/>
          </ac:spMkLst>
        </pc:spChg>
        <pc:spChg chg="del mod">
          <ac:chgData name="CHANDANA MN" userId="S::mchandanabtech20@ced.alliance.edu.in::d70552fc-75e6-44d9-a196-8a309e47e583" providerId="AD" clId="Web-{A3553301-8627-CAA1-CED4-C58E0E39D7BC}" dt="2021-11-09T15:57:47.511" v="39"/>
          <ac:spMkLst>
            <pc:docMk/>
            <pc:sldMk cId="754360100" sldId="259"/>
            <ac:spMk id="3" creationId="{2FDE8A40-E27A-4546-9070-61264BE8BB71}"/>
          </ac:spMkLst>
        </pc:spChg>
        <pc:spChg chg="add del">
          <ac:chgData name="CHANDANA MN" userId="S::mchandanabtech20@ced.alliance.edu.in::d70552fc-75e6-44d9-a196-8a309e47e583" providerId="AD" clId="Web-{A3553301-8627-CAA1-CED4-C58E0E39D7BC}" dt="2021-11-09T16:36:16.752" v="63"/>
          <ac:spMkLst>
            <pc:docMk/>
            <pc:sldMk cId="754360100" sldId="259"/>
            <ac:spMk id="6" creationId="{C7F2E4D6-EF46-1C43-8F3E-3620C3C83F36}"/>
          </ac:spMkLst>
        </pc:spChg>
        <pc:spChg chg="add del">
          <ac:chgData name="CHANDANA MN" userId="S::mchandanabtech20@ced.alliance.edu.in::d70552fc-75e6-44d9-a196-8a309e47e583" providerId="AD" clId="Web-{A3553301-8627-CAA1-CED4-C58E0E39D7BC}" dt="2021-11-09T15:57:47.417" v="38"/>
          <ac:spMkLst>
            <pc:docMk/>
            <pc:sldMk cId="754360100" sldId="259"/>
            <ac:spMk id="9" creationId="{C7F2E4D6-EF46-1C43-8F3E-3620C3C83F36}"/>
          </ac:spMkLst>
        </pc:spChg>
        <pc:spChg chg="add">
          <ac:chgData name="CHANDANA MN" userId="S::mchandanabtech20@ced.alliance.edu.in::d70552fc-75e6-44d9-a196-8a309e47e583" providerId="AD" clId="Web-{A3553301-8627-CAA1-CED4-C58E0E39D7BC}" dt="2021-11-09T16:36:16.752" v="63"/>
          <ac:spMkLst>
            <pc:docMk/>
            <pc:sldMk cId="754360100" sldId="259"/>
            <ac:spMk id="10" creationId="{C7F2E4D6-EF46-1C43-8F3E-3620C3C83F36}"/>
          </ac:spMkLst>
        </pc:spChg>
        <pc:spChg chg="add del">
          <ac:chgData name="CHANDANA MN" userId="S::mchandanabtech20@ced.alliance.edu.in::d70552fc-75e6-44d9-a196-8a309e47e583" providerId="AD" clId="Web-{A3553301-8627-CAA1-CED4-C58E0E39D7BC}" dt="2021-11-09T16:36:16.642" v="62"/>
          <ac:spMkLst>
            <pc:docMk/>
            <pc:sldMk cId="754360100" sldId="259"/>
            <ac:spMk id="13" creationId="{C7F2E4D6-EF46-1C43-8F3E-3620C3C83F36}"/>
          </ac:spMkLst>
        </pc:spChg>
        <pc:grpChg chg="add del">
          <ac:chgData name="CHANDANA MN" userId="S::mchandanabtech20@ced.alliance.edu.in::d70552fc-75e6-44d9-a196-8a309e47e583" providerId="AD" clId="Web-{A3553301-8627-CAA1-CED4-C58E0E39D7BC}" dt="2021-11-09T15:57:47.417" v="38"/>
          <ac:grpSpMkLst>
            <pc:docMk/>
            <pc:sldMk cId="754360100" sldId="259"/>
            <ac:grpSpMk id="11" creationId="{7A00BDF4-7643-A942-A588-F24E4E09AADE}"/>
          </ac:grpSpMkLst>
        </pc:grpChg>
        <pc:grpChg chg="add">
          <ac:chgData name="CHANDANA MN" userId="S::mchandanabtech20@ced.alliance.edu.in::d70552fc-75e6-44d9-a196-8a309e47e583" providerId="AD" clId="Web-{A3553301-8627-CAA1-CED4-C58E0E39D7BC}" dt="2021-11-09T16:36:16.752" v="63"/>
          <ac:grpSpMkLst>
            <pc:docMk/>
            <pc:sldMk cId="754360100" sldId="259"/>
            <ac:grpSpMk id="14" creationId="{3E5FF700-0832-7346-B31E-5F46CCA1021A}"/>
          </ac:grpSpMkLst>
        </pc:grpChg>
        <pc:graphicFrameChg chg="add mod modGraphic">
          <ac:chgData name="CHANDANA MN" userId="S::mchandanabtech20@ced.alliance.edu.in::d70552fc-75e6-44d9-a196-8a309e47e583" providerId="AD" clId="Web-{A3553301-8627-CAA1-CED4-C58E0E39D7BC}" dt="2021-11-09T16:40:28.157" v="74" actId="1076"/>
          <ac:graphicFrameMkLst>
            <pc:docMk/>
            <pc:sldMk cId="754360100" sldId="259"/>
            <ac:graphicFrameMk id="8" creationId="{B1875F74-453D-4B05-B8A3-87DA6F9BFAC9}"/>
          </ac:graphicFrameMkLst>
        </pc:graphicFrameChg>
        <pc:picChg chg="add del">
          <ac:chgData name="CHANDANA MN" userId="S::mchandanabtech20@ced.alliance.edu.in::d70552fc-75e6-44d9-a196-8a309e47e583" providerId="AD" clId="Web-{A3553301-8627-CAA1-CED4-C58E0E39D7BC}" dt="2021-11-09T15:57:47.417" v="38"/>
          <ac:picMkLst>
            <pc:docMk/>
            <pc:sldMk cId="754360100" sldId="259"/>
            <ac:picMk id="5" creationId="{48C0A1A7-7818-4B3B-B382-95096DF82A0D}"/>
          </ac:picMkLst>
        </pc:picChg>
        <pc:cxnChg chg="add del">
          <ac:chgData name="CHANDANA MN" userId="S::mchandanabtech20@ced.alliance.edu.in::d70552fc-75e6-44d9-a196-8a309e47e583" providerId="AD" clId="Web-{A3553301-8627-CAA1-CED4-C58E0E39D7BC}" dt="2021-11-09T16:36:16.752" v="63"/>
          <ac:cxnSpMkLst>
            <pc:docMk/>
            <pc:sldMk cId="754360100" sldId="259"/>
            <ac:cxnSpMk id="7" creationId="{BF3CF3DF-4809-5B42-9F22-981391379297}"/>
          </ac:cxnSpMkLst>
        </pc:cxnChg>
        <pc:cxnChg chg="add">
          <ac:chgData name="CHANDANA MN" userId="S::mchandanabtech20@ced.alliance.edu.in::d70552fc-75e6-44d9-a196-8a309e47e583" providerId="AD" clId="Web-{A3553301-8627-CAA1-CED4-C58E0E39D7BC}" dt="2021-11-09T16:36:16.752" v="63"/>
          <ac:cxnSpMkLst>
            <pc:docMk/>
            <pc:sldMk cId="754360100" sldId="259"/>
            <ac:cxnSpMk id="12" creationId="{BF3CF3DF-4809-5B42-9F22-981391379297}"/>
          </ac:cxnSpMkLst>
        </pc:cxnChg>
        <pc:cxnChg chg="add del">
          <ac:chgData name="CHANDANA MN" userId="S::mchandanabtech20@ced.alliance.edu.in::d70552fc-75e6-44d9-a196-8a309e47e583" providerId="AD" clId="Web-{A3553301-8627-CAA1-CED4-C58E0E39D7BC}" dt="2021-11-09T16:36:16.642" v="62"/>
          <ac:cxnSpMkLst>
            <pc:docMk/>
            <pc:sldMk cId="754360100" sldId="259"/>
            <ac:cxnSpMk id="15" creationId="{BF3CF3DF-4809-5B42-9F22-981391379297}"/>
          </ac:cxnSpMkLst>
        </pc:cxnChg>
        <pc:cxnChg chg="add del">
          <ac:chgData name="CHANDANA MN" userId="S::mchandanabtech20@ced.alliance.edu.in::d70552fc-75e6-44d9-a196-8a309e47e583" providerId="AD" clId="Web-{A3553301-8627-CAA1-CED4-C58E0E39D7BC}" dt="2021-11-09T15:57:47.417" v="38"/>
          <ac:cxnSpMkLst>
            <pc:docMk/>
            <pc:sldMk cId="754360100" sldId="259"/>
            <ac:cxnSpMk id="17" creationId="{BF3CF3DF-4809-5B42-9F22-981391379297}"/>
          </ac:cxnSpMkLst>
        </pc:cxnChg>
      </pc:sldChg>
    </pc:docChg>
  </pc:docChgLst>
  <pc:docChgLst>
    <pc:chgData name="CHANDANA MN" userId="S::mchandanabtech20@ced.alliance.edu.in::d70552fc-75e6-44d9-a196-8a309e47e583" providerId="AD" clId="Web-{502D9A8C-6AF0-0523-8436-136B660AEEB1}"/>
    <pc:docChg chg="addSld modSld">
      <pc:chgData name="CHANDANA MN" userId="S::mchandanabtech20@ced.alliance.edu.in::d70552fc-75e6-44d9-a196-8a309e47e583" providerId="AD" clId="Web-{502D9A8C-6AF0-0523-8436-136B660AEEB1}" dt="2021-11-12T10:42:48.445" v="152" actId="20577"/>
      <pc:docMkLst>
        <pc:docMk/>
      </pc:docMkLst>
      <pc:sldChg chg="modSp">
        <pc:chgData name="CHANDANA MN" userId="S::mchandanabtech20@ced.alliance.edu.in::d70552fc-75e6-44d9-a196-8a309e47e583" providerId="AD" clId="Web-{502D9A8C-6AF0-0523-8436-136B660AEEB1}" dt="2021-11-12T09:55:19.349" v="23" actId="20577"/>
        <pc:sldMkLst>
          <pc:docMk/>
          <pc:sldMk cId="3711788437" sldId="261"/>
        </pc:sldMkLst>
        <pc:spChg chg="mod">
          <ac:chgData name="CHANDANA MN" userId="S::mchandanabtech20@ced.alliance.edu.in::d70552fc-75e6-44d9-a196-8a309e47e583" providerId="AD" clId="Web-{502D9A8C-6AF0-0523-8436-136B660AEEB1}" dt="2021-11-12T09:54:32.114" v="20" actId="14100"/>
          <ac:spMkLst>
            <pc:docMk/>
            <pc:sldMk cId="3711788437" sldId="261"/>
            <ac:spMk id="2" creationId="{96DAE1AC-E1EA-4C12-84F5-176E3A581496}"/>
          </ac:spMkLst>
        </pc:spChg>
        <pc:spChg chg="mod">
          <ac:chgData name="CHANDANA MN" userId="S::mchandanabtech20@ced.alliance.edu.in::d70552fc-75e6-44d9-a196-8a309e47e583" providerId="AD" clId="Web-{502D9A8C-6AF0-0523-8436-136B660AEEB1}" dt="2021-11-12T09:55:19.349" v="23" actId="20577"/>
          <ac:spMkLst>
            <pc:docMk/>
            <pc:sldMk cId="3711788437" sldId="261"/>
            <ac:spMk id="3" creationId="{D20D9E1C-682C-4414-B1C4-512D54AC426C}"/>
          </ac:spMkLst>
        </pc:spChg>
      </pc:sldChg>
      <pc:sldChg chg="delSp modSp new">
        <pc:chgData name="CHANDANA MN" userId="S::mchandanabtech20@ced.alliance.edu.in::d70552fc-75e6-44d9-a196-8a309e47e583" providerId="AD" clId="Web-{502D9A8C-6AF0-0523-8436-136B660AEEB1}" dt="2021-11-12T09:57:59.634" v="33" actId="20577"/>
        <pc:sldMkLst>
          <pc:docMk/>
          <pc:sldMk cId="3810708277" sldId="262"/>
        </pc:sldMkLst>
        <pc:spChg chg="del">
          <ac:chgData name="CHANDANA MN" userId="S::mchandanabtech20@ced.alliance.edu.in::d70552fc-75e6-44d9-a196-8a309e47e583" providerId="AD" clId="Web-{502D9A8C-6AF0-0523-8436-136B660AEEB1}" dt="2021-11-12T09:57:09.883" v="29"/>
          <ac:spMkLst>
            <pc:docMk/>
            <pc:sldMk cId="3810708277" sldId="262"/>
            <ac:spMk id="2" creationId="{94F7BEB9-F70C-4C67-B5DC-D570D515B3AD}"/>
          </ac:spMkLst>
        </pc:spChg>
        <pc:spChg chg="mod">
          <ac:chgData name="CHANDANA MN" userId="S::mchandanabtech20@ced.alliance.edu.in::d70552fc-75e6-44d9-a196-8a309e47e583" providerId="AD" clId="Web-{502D9A8C-6AF0-0523-8436-136B660AEEB1}" dt="2021-11-12T09:57:59.634" v="33" actId="20577"/>
          <ac:spMkLst>
            <pc:docMk/>
            <pc:sldMk cId="3810708277" sldId="262"/>
            <ac:spMk id="3" creationId="{6903AA18-95FA-4C7A-BF6C-C618267A71F0}"/>
          </ac:spMkLst>
        </pc:spChg>
      </pc:sldChg>
      <pc:sldChg chg="delSp modSp new mod modClrScheme chgLayout">
        <pc:chgData name="CHANDANA MN" userId="S::mchandanabtech20@ced.alliance.edu.in::d70552fc-75e6-44d9-a196-8a309e47e583" providerId="AD" clId="Web-{502D9A8C-6AF0-0523-8436-136B660AEEB1}" dt="2021-11-12T10:01:37.076" v="45" actId="20577"/>
        <pc:sldMkLst>
          <pc:docMk/>
          <pc:sldMk cId="1228606416" sldId="263"/>
        </pc:sldMkLst>
        <pc:spChg chg="mod ord">
          <ac:chgData name="CHANDANA MN" userId="S::mchandanabtech20@ced.alliance.edu.in::d70552fc-75e6-44d9-a196-8a309e47e583" providerId="AD" clId="Web-{502D9A8C-6AF0-0523-8436-136B660AEEB1}" dt="2021-11-12T10:01:37.076" v="45" actId="20577"/>
          <ac:spMkLst>
            <pc:docMk/>
            <pc:sldMk cId="1228606416" sldId="263"/>
            <ac:spMk id="2" creationId="{FAC43425-8B23-4A1B-BC0C-C86167ECCB23}"/>
          </ac:spMkLst>
        </pc:spChg>
        <pc:spChg chg="del">
          <ac:chgData name="CHANDANA MN" userId="S::mchandanabtech20@ced.alliance.edu.in::d70552fc-75e6-44d9-a196-8a309e47e583" providerId="AD" clId="Web-{502D9A8C-6AF0-0523-8436-136B660AEEB1}" dt="2021-11-12T09:58:10.353" v="35"/>
          <ac:spMkLst>
            <pc:docMk/>
            <pc:sldMk cId="1228606416" sldId="263"/>
            <ac:spMk id="3" creationId="{90CE9370-5572-41E8-A08E-5058F906415F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05:03.925" v="52" actId="20577"/>
        <pc:sldMkLst>
          <pc:docMk/>
          <pc:sldMk cId="2615586754" sldId="264"/>
        </pc:sldMkLst>
        <pc:spChg chg="mod">
          <ac:chgData name="CHANDANA MN" userId="S::mchandanabtech20@ced.alliance.edu.in::d70552fc-75e6-44d9-a196-8a309e47e583" providerId="AD" clId="Web-{502D9A8C-6AF0-0523-8436-136B660AEEB1}" dt="2021-11-12T10:05:03.925" v="52" actId="20577"/>
          <ac:spMkLst>
            <pc:docMk/>
            <pc:sldMk cId="2615586754" sldId="264"/>
            <ac:spMk id="2" creationId="{2331AEBB-7F7D-491E-AAEA-865705762A80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09:43.713" v="61" actId="20577"/>
        <pc:sldMkLst>
          <pc:docMk/>
          <pc:sldMk cId="3820494144" sldId="265"/>
        </pc:sldMkLst>
        <pc:spChg chg="mod">
          <ac:chgData name="CHANDANA MN" userId="S::mchandanabtech20@ced.alliance.edu.in::d70552fc-75e6-44d9-a196-8a309e47e583" providerId="AD" clId="Web-{502D9A8C-6AF0-0523-8436-136B660AEEB1}" dt="2021-11-12T10:09:43.713" v="61" actId="20577"/>
          <ac:spMkLst>
            <pc:docMk/>
            <pc:sldMk cId="3820494144" sldId="265"/>
            <ac:spMk id="2" creationId="{48A56CAA-155F-450D-B591-0F795B536365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12:15.513" v="71" actId="20577"/>
        <pc:sldMkLst>
          <pc:docMk/>
          <pc:sldMk cId="3008706476" sldId="266"/>
        </pc:sldMkLst>
        <pc:spChg chg="mod">
          <ac:chgData name="CHANDANA MN" userId="S::mchandanabtech20@ced.alliance.edu.in::d70552fc-75e6-44d9-a196-8a309e47e583" providerId="AD" clId="Web-{502D9A8C-6AF0-0523-8436-136B660AEEB1}" dt="2021-11-12T10:12:15.513" v="71" actId="20577"/>
          <ac:spMkLst>
            <pc:docMk/>
            <pc:sldMk cId="3008706476" sldId="266"/>
            <ac:spMk id="2" creationId="{3F7EEF36-9F46-45C8-8712-BAAF49E75F03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16:42.472" v="91" actId="20577"/>
        <pc:sldMkLst>
          <pc:docMk/>
          <pc:sldMk cId="1115806718" sldId="267"/>
        </pc:sldMkLst>
        <pc:spChg chg="mod">
          <ac:chgData name="CHANDANA MN" userId="S::mchandanabtech20@ced.alliance.edu.in::d70552fc-75e6-44d9-a196-8a309e47e583" providerId="AD" clId="Web-{502D9A8C-6AF0-0523-8436-136B660AEEB1}" dt="2021-11-12T10:16:42.472" v="91" actId="20577"/>
          <ac:spMkLst>
            <pc:docMk/>
            <pc:sldMk cId="1115806718" sldId="267"/>
            <ac:spMk id="2" creationId="{ACC8E713-4583-4CFE-A3EC-9D560D66DDFA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18:20.506" v="96" actId="20577"/>
        <pc:sldMkLst>
          <pc:docMk/>
          <pc:sldMk cId="2346241609" sldId="268"/>
        </pc:sldMkLst>
        <pc:spChg chg="mod">
          <ac:chgData name="CHANDANA MN" userId="S::mchandanabtech20@ced.alliance.edu.in::d70552fc-75e6-44d9-a196-8a309e47e583" providerId="AD" clId="Web-{502D9A8C-6AF0-0523-8436-136B660AEEB1}" dt="2021-11-12T10:18:20.506" v="96" actId="20577"/>
          <ac:spMkLst>
            <pc:docMk/>
            <pc:sldMk cId="2346241609" sldId="268"/>
            <ac:spMk id="2" creationId="{F127FAF2-E169-456D-B533-56DF77F0CBD1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19:32.623" v="105" actId="20577"/>
        <pc:sldMkLst>
          <pc:docMk/>
          <pc:sldMk cId="2136117793" sldId="269"/>
        </pc:sldMkLst>
        <pc:spChg chg="mod">
          <ac:chgData name="CHANDANA MN" userId="S::mchandanabtech20@ced.alliance.edu.in::d70552fc-75e6-44d9-a196-8a309e47e583" providerId="AD" clId="Web-{502D9A8C-6AF0-0523-8436-136B660AEEB1}" dt="2021-11-12T10:19:32.623" v="105" actId="20577"/>
          <ac:spMkLst>
            <pc:docMk/>
            <pc:sldMk cId="2136117793" sldId="269"/>
            <ac:spMk id="2" creationId="{8E0C48F8-244B-4C87-BD80-F68F151C8817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21:34.244" v="113" actId="20577"/>
        <pc:sldMkLst>
          <pc:docMk/>
          <pc:sldMk cId="2945831656" sldId="270"/>
        </pc:sldMkLst>
        <pc:spChg chg="mod">
          <ac:chgData name="CHANDANA MN" userId="S::mchandanabtech20@ced.alliance.edu.in::d70552fc-75e6-44d9-a196-8a309e47e583" providerId="AD" clId="Web-{502D9A8C-6AF0-0523-8436-136B660AEEB1}" dt="2021-11-12T10:21:34.244" v="113" actId="20577"/>
          <ac:spMkLst>
            <pc:docMk/>
            <pc:sldMk cId="2945831656" sldId="270"/>
            <ac:spMk id="2" creationId="{81CF2E1D-4CFF-4AF3-A840-9EFF40A1DB7E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23:14.200" v="122" actId="20577"/>
        <pc:sldMkLst>
          <pc:docMk/>
          <pc:sldMk cId="2045699584" sldId="271"/>
        </pc:sldMkLst>
        <pc:spChg chg="mod">
          <ac:chgData name="CHANDANA MN" userId="S::mchandanabtech20@ced.alliance.edu.in::d70552fc-75e6-44d9-a196-8a309e47e583" providerId="AD" clId="Web-{502D9A8C-6AF0-0523-8436-136B660AEEB1}" dt="2021-11-12T10:23:14.200" v="122" actId="20577"/>
          <ac:spMkLst>
            <pc:docMk/>
            <pc:sldMk cId="2045699584" sldId="271"/>
            <ac:spMk id="2" creationId="{205B5A31-26B9-4D0B-9427-BA5A1E867864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24:04.404" v="131" actId="20577"/>
        <pc:sldMkLst>
          <pc:docMk/>
          <pc:sldMk cId="3654263911" sldId="272"/>
        </pc:sldMkLst>
        <pc:spChg chg="mod">
          <ac:chgData name="CHANDANA MN" userId="S::mchandanabtech20@ced.alliance.edu.in::d70552fc-75e6-44d9-a196-8a309e47e583" providerId="AD" clId="Web-{502D9A8C-6AF0-0523-8436-136B660AEEB1}" dt="2021-11-12T10:24:04.404" v="131" actId="20577"/>
          <ac:spMkLst>
            <pc:docMk/>
            <pc:sldMk cId="3654263911" sldId="272"/>
            <ac:spMk id="2" creationId="{EF049EBC-27AB-44A3-B2BF-6A634432D0CE}"/>
          </ac:spMkLst>
        </pc:spChg>
      </pc:sldChg>
      <pc:sldChg chg="modSp new">
        <pc:chgData name="CHANDANA MN" userId="S::mchandanabtech20@ced.alliance.edu.in::d70552fc-75e6-44d9-a196-8a309e47e583" providerId="AD" clId="Web-{502D9A8C-6AF0-0523-8436-136B660AEEB1}" dt="2021-11-12T10:25:52.063" v="137" actId="20577"/>
        <pc:sldMkLst>
          <pc:docMk/>
          <pc:sldMk cId="1188083897" sldId="273"/>
        </pc:sldMkLst>
        <pc:spChg chg="mod">
          <ac:chgData name="CHANDANA MN" userId="S::mchandanabtech20@ced.alliance.edu.in::d70552fc-75e6-44d9-a196-8a309e47e583" providerId="AD" clId="Web-{502D9A8C-6AF0-0523-8436-136B660AEEB1}" dt="2021-11-12T10:25:52.063" v="137" actId="20577"/>
          <ac:spMkLst>
            <pc:docMk/>
            <pc:sldMk cId="1188083897" sldId="273"/>
            <ac:spMk id="2" creationId="{C57A7277-C70C-44C4-8E00-AC47079F50E2}"/>
          </ac:spMkLst>
        </pc:spChg>
      </pc:sldChg>
      <pc:sldChg chg="addSp modSp new mod modClrScheme chgLayout">
        <pc:chgData name="CHANDANA MN" userId="S::mchandanabtech20@ced.alliance.edu.in::d70552fc-75e6-44d9-a196-8a309e47e583" providerId="AD" clId="Web-{502D9A8C-6AF0-0523-8436-136B660AEEB1}" dt="2021-11-12T10:42:48.445" v="152" actId="20577"/>
        <pc:sldMkLst>
          <pc:docMk/>
          <pc:sldMk cId="2919127527" sldId="274"/>
        </pc:sldMkLst>
        <pc:spChg chg="mod ord">
          <ac:chgData name="CHANDANA MN" userId="S::mchandanabtech20@ced.alliance.edu.in::d70552fc-75e6-44d9-a196-8a309e47e583" providerId="AD" clId="Web-{502D9A8C-6AF0-0523-8436-136B660AEEB1}" dt="2021-11-12T10:42:48.445" v="152" actId="20577"/>
          <ac:spMkLst>
            <pc:docMk/>
            <pc:sldMk cId="2919127527" sldId="274"/>
            <ac:spMk id="2" creationId="{F84E189A-4255-49EF-8DC0-D5C294CF94E8}"/>
          </ac:spMkLst>
        </pc:spChg>
        <pc:spChg chg="add mod ord">
          <ac:chgData name="CHANDANA MN" userId="S::mchandanabtech20@ced.alliance.edu.in::d70552fc-75e6-44d9-a196-8a309e47e583" providerId="AD" clId="Web-{502D9A8C-6AF0-0523-8436-136B660AEEB1}" dt="2021-11-12T10:30:28.085" v="139"/>
          <ac:spMkLst>
            <pc:docMk/>
            <pc:sldMk cId="2919127527" sldId="274"/>
            <ac:spMk id="3" creationId="{3872257E-B71D-42B7-A56F-5B22C7770850}"/>
          </ac:spMkLst>
        </pc:spChg>
      </pc:sldChg>
    </pc:docChg>
  </pc:docChgLst>
  <pc:docChgLst>
    <pc:chgData name="CHANDANA MN" userId="S::mchandanabtech20@ced.alliance.edu.in::d70552fc-75e6-44d9-a196-8a309e47e583" providerId="AD" clId="Web-{D84F4D83-EEF0-1B63-3A41-96ECEAFFFC20}"/>
    <pc:docChg chg="delSld">
      <pc:chgData name="CHANDANA MN" userId="S::mchandanabtech20@ced.alliance.edu.in::d70552fc-75e6-44d9-a196-8a309e47e583" providerId="AD" clId="Web-{D84F4D83-EEF0-1B63-3A41-96ECEAFFFC20}" dt="2021-11-28T13:47:48.158" v="12"/>
      <pc:docMkLst>
        <pc:docMk/>
      </pc:docMkLst>
      <pc:sldChg chg="del">
        <pc:chgData name="CHANDANA MN" userId="S::mchandanabtech20@ced.alliance.edu.in::d70552fc-75e6-44d9-a196-8a309e47e583" providerId="AD" clId="Web-{D84F4D83-EEF0-1B63-3A41-96ECEAFFFC20}" dt="2021-11-28T13:47:08.923" v="0"/>
        <pc:sldMkLst>
          <pc:docMk/>
          <pc:sldMk cId="3711788437" sldId="261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11.627" v="1"/>
        <pc:sldMkLst>
          <pc:docMk/>
          <pc:sldMk cId="3810708277" sldId="262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14.580" v="2"/>
        <pc:sldMkLst>
          <pc:docMk/>
          <pc:sldMk cId="1228606416" sldId="263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17.330" v="3"/>
        <pc:sldMkLst>
          <pc:docMk/>
          <pc:sldMk cId="2615586754" sldId="264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19.658" v="4"/>
        <pc:sldMkLst>
          <pc:docMk/>
          <pc:sldMk cId="3820494144" sldId="265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21.861" v="5"/>
        <pc:sldMkLst>
          <pc:docMk/>
          <pc:sldMk cId="3008706476" sldId="266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28.408" v="6"/>
        <pc:sldMkLst>
          <pc:docMk/>
          <pc:sldMk cId="1115806718" sldId="267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31.299" v="7"/>
        <pc:sldMkLst>
          <pc:docMk/>
          <pc:sldMk cId="2346241609" sldId="268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33.924" v="8"/>
        <pc:sldMkLst>
          <pc:docMk/>
          <pc:sldMk cId="2136117793" sldId="269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36.877" v="9"/>
        <pc:sldMkLst>
          <pc:docMk/>
          <pc:sldMk cId="2945831656" sldId="270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42.689" v="10"/>
        <pc:sldMkLst>
          <pc:docMk/>
          <pc:sldMk cId="2045699584" sldId="271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45.424" v="11"/>
        <pc:sldMkLst>
          <pc:docMk/>
          <pc:sldMk cId="3654263911" sldId="272"/>
        </pc:sldMkLst>
      </pc:sldChg>
      <pc:sldChg chg="del">
        <pc:chgData name="CHANDANA MN" userId="S::mchandanabtech20@ced.alliance.edu.in::d70552fc-75e6-44d9-a196-8a309e47e583" providerId="AD" clId="Web-{D84F4D83-EEF0-1B63-3A41-96ECEAFFFC20}" dt="2021-11-28T13:47:48.158" v="12"/>
        <pc:sldMkLst>
          <pc:docMk/>
          <pc:sldMk cId="1188083897" sldId="273"/>
        </pc:sldMkLst>
      </pc:sldChg>
    </pc:docChg>
  </pc:docChgLst>
  <pc:docChgLst>
    <pc:chgData name="CHANDANA MN" userId="S::mchandanabtech20@ced.alliance.edu.in::d70552fc-75e6-44d9-a196-8a309e47e583" providerId="AD" clId="Web-{80CA1429-E7E9-4C1F-88CC-CAE192AB4236}"/>
    <pc:docChg chg="addSld modSld addMainMaster delMainMaster">
      <pc:chgData name="CHANDANA MN" userId="S::mchandanabtech20@ced.alliance.edu.in::d70552fc-75e6-44d9-a196-8a309e47e583" providerId="AD" clId="Web-{80CA1429-E7E9-4C1F-88CC-CAE192AB4236}" dt="2021-11-04T06:05:25.086" v="279" actId="20577"/>
      <pc:docMkLst>
        <pc:docMk/>
      </pc:docMkLst>
      <pc:sldChg chg="addSp delSp modSp mod setBg modClrScheme addAnim delAnim chgLayout">
        <pc:chgData name="CHANDANA MN" userId="S::mchandanabtech20@ced.alliance.edu.in::d70552fc-75e6-44d9-a196-8a309e47e583" providerId="AD" clId="Web-{80CA1429-E7E9-4C1F-88CC-CAE192AB4236}" dt="2021-11-04T06:05:25.086" v="279" actId="20577"/>
        <pc:sldMkLst>
          <pc:docMk/>
          <pc:sldMk cId="553726541" sldId="256"/>
        </pc:sldMkLst>
        <pc:spChg chg="mod">
          <ac:chgData name="CHANDANA MN" userId="S::mchandanabtech20@ced.alliance.edu.in::d70552fc-75e6-44d9-a196-8a309e47e583" providerId="AD" clId="Web-{80CA1429-E7E9-4C1F-88CC-CAE192AB4236}" dt="2021-11-04T05:53:40.868" v="240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CHANDANA MN" userId="S::mchandanabtech20@ced.alliance.edu.in::d70552fc-75e6-44d9-a196-8a309e47e583" providerId="AD" clId="Web-{80CA1429-E7E9-4C1F-88CC-CAE192AB4236}" dt="2021-11-04T06:05:25.086" v="279" actId="20577"/>
          <ac:spMkLst>
            <pc:docMk/>
            <pc:sldMk cId="553726541" sldId="256"/>
            <ac:spMk id="3" creationId="{C4542EAC-8BF3-4BFD-9891-145BC49409C2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42.447" v="57"/>
          <ac:spMkLst>
            <pc:docMk/>
            <pc:sldMk cId="553726541" sldId="256"/>
            <ac:spMk id="5" creationId="{1DB043B4-68C6-45B9-82AC-A5800EADB8D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42.447" v="57"/>
          <ac:spMkLst>
            <pc:docMk/>
            <pc:sldMk cId="553726541" sldId="256"/>
            <ac:spMk id="6" creationId="{74033C2F-EE38-427C-97E3-08EAC8822A13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8" creationId="{B813991F-3DC0-4191-8251-8C2FABD4A9DF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10" creationId="{AD400090-7C6D-4220-B926-CDF308793837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12" creationId="{D65364D3-A1FC-4D96-8C53-EC5E74A3BCD6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14" creationId="{ECD0AC3A-6070-4A37-82F8-F33FE4A002BD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16" creationId="{CB94D5BB-8A14-495E-8955-C5DBFCF8774C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18" creationId="{AD486B01-0E9C-4A3B-9A25-CC905BE28C5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08.159" v="1"/>
          <ac:spMkLst>
            <pc:docMk/>
            <pc:sldMk cId="553726541" sldId="256"/>
            <ac:spMk id="20" creationId="{C20D07CE-31A7-40DF-B0AD-9864AE18EBCC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9.707" v="9"/>
          <ac:spMkLst>
            <pc:docMk/>
            <pc:sldMk cId="553726541" sldId="256"/>
            <ac:spMk id="21" creationId="{0E91F5CA-B392-444C-88E3-BF5BAAEBDEB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9.707" v="9"/>
          <ac:spMkLst>
            <pc:docMk/>
            <pc:sldMk cId="553726541" sldId="256"/>
            <ac:spMk id="23" creationId="{9752D771-2D72-4B2C-B816-121D10C38ED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6.176" v="7"/>
          <ac:spMkLst>
            <pc:docMk/>
            <pc:sldMk cId="553726541" sldId="256"/>
            <ac:spMk id="24" creationId="{EBA9113E-7ADE-49D6-8B60-C2771497A477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9.707" v="9"/>
          <ac:spMkLst>
            <pc:docMk/>
            <pc:sldMk cId="553726541" sldId="256"/>
            <ac:spMk id="25" creationId="{58D2EC0A-5E54-424F-BE02-26DFFEBD6F9D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6.176" v="7"/>
          <ac:spMkLst>
            <pc:docMk/>
            <pc:sldMk cId="553726541" sldId="256"/>
            <ac:spMk id="26" creationId="{50322D4C-51DD-4EED-8CC9-4BF4C328B516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9.707" v="9"/>
          <ac:spMkLst>
            <pc:docMk/>
            <pc:sldMk cId="553726541" sldId="256"/>
            <ac:spMk id="27" creationId="{DDCE5572-4319-4D42-813F-C8C69C08CAA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6.176" v="7"/>
          <ac:spMkLst>
            <pc:docMk/>
            <pc:sldMk cId="553726541" sldId="256"/>
            <ac:spMk id="28" creationId="{1C2F2A87-29FA-4731-9D9C-CA3CAC2CF01C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35.556" v="53"/>
          <ac:spMkLst>
            <pc:docMk/>
            <pc:sldMk cId="553726541" sldId="256"/>
            <ac:spMk id="29" creationId="{2FDF0794-1B86-42B2-B8C7-F60123E638ED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6.176" v="7"/>
          <ac:spMkLst>
            <pc:docMk/>
            <pc:sldMk cId="553726541" sldId="256"/>
            <ac:spMk id="30" creationId="{54A99E2A-98DD-4F29-818D-A392C35C34A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1:46.176" v="7"/>
          <ac:spMkLst>
            <pc:docMk/>
            <pc:sldMk cId="553726541" sldId="256"/>
            <ac:spMk id="32" creationId="{64CFB658-99C3-4625-9743-A64A6E4398F6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35.556" v="53"/>
          <ac:spMkLst>
            <pc:docMk/>
            <pc:sldMk cId="553726541" sldId="256"/>
            <ac:spMk id="33" creationId="{C5373426-E26E-431D-959C-5DB96C0B620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35.556" v="53"/>
          <ac:spMkLst>
            <pc:docMk/>
            <pc:sldMk cId="553726541" sldId="256"/>
            <ac:spMk id="35" creationId="{E239D8CC-16F4-4B2B-80F0-203C56D0D2DE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3.443" v="27"/>
          <ac:spMkLst>
            <pc:docMk/>
            <pc:sldMk cId="553726541" sldId="256"/>
            <ac:spMk id="37" creationId="{30103171-0BA0-4AF0-AF05-04AFA1A4ACCA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3.443" v="27"/>
          <ac:spMkLst>
            <pc:docMk/>
            <pc:sldMk cId="553726541" sldId="256"/>
            <ac:spMk id="38" creationId="{E128B901-D4EA-4C4D-A150-23D2A6DEC6E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6.615" v="29"/>
          <ac:spMkLst>
            <pc:docMk/>
            <pc:sldMk cId="553726541" sldId="256"/>
            <ac:spMk id="39" creationId="{0DBF1ABE-8590-450D-BB49-BDDCCF3EEA9E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0.177" v="23"/>
          <ac:spMkLst>
            <pc:docMk/>
            <pc:sldMk cId="553726541" sldId="256"/>
            <ac:spMk id="40" creationId="{9B7AD9F6-8CE7-4299-8FC6-328F4DCD3FF9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6.615" v="29"/>
          <ac:spMkLst>
            <pc:docMk/>
            <pc:sldMk cId="553726541" sldId="256"/>
            <ac:spMk id="41" creationId="{C7D887A3-61AD-4674-BC53-8DFA8CF7B41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0.177" v="23"/>
          <ac:spMkLst>
            <pc:docMk/>
            <pc:sldMk cId="553726541" sldId="256"/>
            <ac:spMk id="42" creationId="{F49775AF-8896-43EE-92C6-83497D6DC56F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6.615" v="29"/>
          <ac:spMkLst>
            <pc:docMk/>
            <pc:sldMk cId="553726541" sldId="256"/>
            <ac:spMk id="43" creationId="{479F0FB3-8461-462D-84A2-53106FBF4E5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3.443" v="27"/>
          <ac:spMkLst>
            <pc:docMk/>
            <pc:sldMk cId="553726541" sldId="256"/>
            <ac:spMk id="44" creationId="{A760B08A-B322-4C79-AB6D-7E4246352E9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45" creationId="{8C37C960-91F5-4F61-B2CD-8A037920720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26.615" v="29"/>
          <ac:spMkLst>
            <pc:docMk/>
            <pc:sldMk cId="553726541" sldId="256"/>
            <ac:spMk id="46" creationId="{11E3C311-4E8A-45D9-97BF-07F5FD346974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47" creationId="{A5C31099-1BBD-40CE-BC60-FCE50741940D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48" creationId="{1088ED32-3423-429F-96E6-C5BF1A957DB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49" creationId="{32BCBDFC-4ADF-4297-B113-3B3F524F285E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50" creationId="{C7C788C1-07E3-4AC3-B8E7-37A0856A0D24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51" creationId="{CD1FC1EF-ABB9-4B80-9582-E47C76BD067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0.303" v="31"/>
          <ac:spMkLst>
            <pc:docMk/>
            <pc:sldMk cId="553726541" sldId="256"/>
            <ac:spMk id="52" creationId="{BBB1F149-105F-4CE9-A59E-12133DCF58F9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3.490" v="33"/>
          <ac:spMkLst>
            <pc:docMk/>
            <pc:sldMk cId="553726541" sldId="256"/>
            <ac:spMk id="53" creationId="{DF0CAD46-2E46-44EB-A063-C05881768CE6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3.490" v="33"/>
          <ac:spMkLst>
            <pc:docMk/>
            <pc:sldMk cId="553726541" sldId="256"/>
            <ac:spMk id="54" creationId="{DE8A7E9B-3161-4AE7-B85C-EE3D7786D549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8.725" v="35"/>
          <ac:spMkLst>
            <pc:docMk/>
            <pc:sldMk cId="553726541" sldId="256"/>
            <ac:spMk id="56" creationId="{3D7AAEFC-156E-1144-8D57-FBE2CD3B6CEB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2:38.725" v="35"/>
          <ac:spMkLst>
            <pc:docMk/>
            <pc:sldMk cId="553726541" sldId="256"/>
            <ac:spMk id="57" creationId="{4AF0997A-7C0F-4AD2-BA90-5FE341A17796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29.227" v="43"/>
          <ac:spMkLst>
            <pc:docMk/>
            <pc:sldMk cId="553726541" sldId="256"/>
            <ac:spMk id="58" creationId="{9B7AD9F6-8CE7-4299-8FC6-328F4DCD3FF9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3:29.227" v="43"/>
          <ac:spMkLst>
            <pc:docMk/>
            <pc:sldMk cId="553726541" sldId="256"/>
            <ac:spMk id="59" creationId="{F49775AF-8896-43EE-92C6-83497D6DC56F}"/>
          </ac:spMkLst>
        </pc:spChg>
        <pc:spChg chg="add del mod">
          <ac:chgData name="CHANDANA MN" userId="S::mchandanabtech20@ced.alliance.edu.in::d70552fc-75e6-44d9-a196-8a309e47e583" providerId="AD" clId="Web-{80CA1429-E7E9-4C1F-88CC-CAE192AB4236}" dt="2021-11-04T05:26:51.533" v="84"/>
          <ac:spMkLst>
            <pc:docMk/>
            <pc:sldMk cId="553726541" sldId="256"/>
            <ac:spMk id="61" creationId="{1B78B182-F3DE-4644-83A0-E76F58F268AF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5:01.513" v="73"/>
          <ac:spMkLst>
            <pc:docMk/>
            <pc:sldMk cId="553726541" sldId="256"/>
            <ac:spMk id="62" creationId="{3A6B605E-B973-41C3-92CD-B85E8E91FDD1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5:01.513" v="73"/>
          <ac:spMkLst>
            <pc:docMk/>
            <pc:sldMk cId="553726541" sldId="256"/>
            <ac:spMk id="63" creationId="{8337CC61-9E93-4D80-9F1C-12CE9A0C07F6}"/>
          </ac:spMkLst>
        </pc:spChg>
        <pc:spChg chg="add mod">
          <ac:chgData name="CHANDANA MN" userId="S::mchandanabtech20@ced.alliance.edu.in::d70552fc-75e6-44d9-a196-8a309e47e583" providerId="AD" clId="Web-{80CA1429-E7E9-4C1F-88CC-CAE192AB4236}" dt="2021-11-04T05:53:49.665" v="241" actId="1076"/>
          <ac:spMkLst>
            <pc:docMk/>
            <pc:sldMk cId="553726541" sldId="256"/>
            <ac:spMk id="64" creationId="{E180ADF5-2900-4A86-9575-E59C9715169C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4:45.262" v="68"/>
          <ac:spMkLst>
            <pc:docMk/>
            <pc:sldMk cId="553726541" sldId="256"/>
            <ac:spMk id="65" creationId="{8A20900B-DD90-47EA-9779-70A8A796FB4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44:27.032" v="174"/>
          <ac:spMkLst>
            <pc:docMk/>
            <pc:sldMk cId="553726541" sldId="256"/>
            <ac:spMk id="66" creationId="{71EFD81B-5CE6-4386-9967-792B130618E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4:45.262" v="68"/>
          <ac:spMkLst>
            <pc:docMk/>
            <pc:sldMk cId="553726541" sldId="256"/>
            <ac:spMk id="67" creationId="{13116F57-A754-471F-921C-7C3161C1042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6:51.533" v="84"/>
          <ac:spMkLst>
            <pc:docMk/>
            <pc:sldMk cId="553726541" sldId="256"/>
            <ac:spMk id="68" creationId="{0DBF1ABE-8590-450D-BB49-BDDCCF3EEA9E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4:45.262" v="68"/>
          <ac:spMkLst>
            <pc:docMk/>
            <pc:sldMk cId="553726541" sldId="256"/>
            <ac:spMk id="69" creationId="{D111CB96-A0D9-4916-89EF-9EA4A6898720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6:51.533" v="84"/>
          <ac:spMkLst>
            <pc:docMk/>
            <pc:sldMk cId="553726541" sldId="256"/>
            <ac:spMk id="70" creationId="{E667A721-F18D-4002-9D70-BC20D791C0DC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6:51.533" v="84"/>
          <ac:spMkLst>
            <pc:docMk/>
            <pc:sldMk cId="553726541" sldId="256"/>
            <ac:spMk id="72" creationId="{A896E309-9008-4FCF-B20E-4D66A8893375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6:51.533" v="84"/>
          <ac:spMkLst>
            <pc:docMk/>
            <pc:sldMk cId="553726541" sldId="256"/>
            <ac:spMk id="74" creationId="{866FB43D-65CC-47CA-8035-FF8F6B4D1868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53:40.868" v="240"/>
          <ac:spMkLst>
            <pc:docMk/>
            <pc:sldMk cId="553726541" sldId="256"/>
            <ac:spMk id="76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80CA1429-E7E9-4C1F-88CC-CAE192AB4236}" dt="2021-11-04T05:24:45.262" v="68"/>
          <ac:spMkLst>
            <pc:docMk/>
            <pc:sldMk cId="553726541" sldId="256"/>
            <ac:spMk id="81" creationId="{58550929-DDE2-4905-A236-03A96BE00195}"/>
          </ac:spMkLst>
        </pc:spChg>
        <pc:spChg chg="add">
          <ac:chgData name="CHANDANA MN" userId="S::mchandanabtech20@ced.alliance.edu.in::d70552fc-75e6-44d9-a196-8a309e47e583" providerId="AD" clId="Web-{80CA1429-E7E9-4C1F-88CC-CAE192AB4236}" dt="2021-11-04T05:53:40.868" v="240"/>
          <ac:spMkLst>
            <pc:docMk/>
            <pc:sldMk cId="553726541" sldId="256"/>
            <ac:spMk id="112" creationId="{4EFE82FE-7465-AE46-88DF-34D347E83B84}"/>
          </ac:spMkLst>
        </pc:spChg>
        <pc:grpChg chg="add del">
          <ac:chgData name="CHANDANA MN" userId="S::mchandanabtech20@ced.alliance.edu.in::d70552fc-75e6-44d9-a196-8a309e47e583" providerId="AD" clId="Web-{80CA1429-E7E9-4C1F-88CC-CAE192AB4236}" dt="2021-11-04T05:23:42.447" v="57"/>
          <ac:grpSpMkLst>
            <pc:docMk/>
            <pc:sldMk cId="553726541" sldId="256"/>
            <ac:grpSpMk id="7" creationId="{22940903-7865-4026-879C-CC1ADF9116B1}"/>
          </ac:grpSpMkLst>
        </pc:grpChg>
        <pc:grpChg chg="add del">
          <ac:chgData name="CHANDANA MN" userId="S::mchandanabtech20@ced.alliance.edu.in::d70552fc-75e6-44d9-a196-8a309e47e583" providerId="AD" clId="Web-{80CA1429-E7E9-4C1F-88CC-CAE192AB4236}" dt="2021-11-04T05:23:42.447" v="57"/>
          <ac:grpSpMkLst>
            <pc:docMk/>
            <pc:sldMk cId="553726541" sldId="256"/>
            <ac:grpSpMk id="11" creationId="{E82CFC28-5F56-4F2C-A953-AB57C1CE5CE5}"/>
          </ac:grpSpMkLst>
        </pc:grpChg>
        <pc:grpChg chg="add del">
          <ac:chgData name="CHANDANA MN" userId="S::mchandanabtech20@ced.alliance.edu.in::d70552fc-75e6-44d9-a196-8a309e47e583" providerId="AD" clId="Web-{80CA1429-E7E9-4C1F-88CC-CAE192AB4236}" dt="2021-11-04T05:22:33.490" v="33"/>
          <ac:grpSpMkLst>
            <pc:docMk/>
            <pc:sldMk cId="553726541" sldId="256"/>
            <ac:grpSpMk id="55" creationId="{C3E45FAB-3768-4529-B0E8-A0E9BE5E382B}"/>
          </ac:grpSpMkLst>
        </pc:grpChg>
        <pc:grpChg chg="add del">
          <ac:chgData name="CHANDANA MN" userId="S::mchandanabtech20@ced.alliance.edu.in::d70552fc-75e6-44d9-a196-8a309e47e583" providerId="AD" clId="Web-{80CA1429-E7E9-4C1F-88CC-CAE192AB4236}" dt="2021-11-04T05:24:45.262" v="68"/>
          <ac:grpSpMkLst>
            <pc:docMk/>
            <pc:sldMk cId="553726541" sldId="256"/>
            <ac:grpSpMk id="71" creationId="{EB9C968B-D731-4D41-BBA0-859C86D90BF4}"/>
          </ac:grpSpMkLst>
        </pc:grpChg>
        <pc:grpChg chg="add del">
          <ac:chgData name="CHANDANA MN" userId="S::mchandanabtech20@ced.alliance.edu.in::d70552fc-75e6-44d9-a196-8a309e47e583" providerId="AD" clId="Web-{80CA1429-E7E9-4C1F-88CC-CAE192AB4236}" dt="2021-11-04T05:53:40.868" v="240"/>
          <ac:grpSpMkLst>
            <pc:docMk/>
            <pc:sldMk cId="553726541" sldId="256"/>
            <ac:grpSpMk id="78" creationId="{50A58F28-1204-B14E-A3CB-D6EAC4FC8CB3}"/>
          </ac:grpSpMkLst>
        </pc:grpChg>
        <pc:grpChg chg="add">
          <ac:chgData name="CHANDANA MN" userId="S::mchandanabtech20@ced.alliance.edu.in::d70552fc-75e6-44d9-a196-8a309e47e583" providerId="AD" clId="Web-{80CA1429-E7E9-4C1F-88CC-CAE192AB4236}" dt="2021-11-04T05:53:40.868" v="240"/>
          <ac:grpSpMkLst>
            <pc:docMk/>
            <pc:sldMk cId="553726541" sldId="256"/>
            <ac:grpSpMk id="95" creationId="{F0CAFDA3-320A-C24D-A7A1-20C1267EC987}"/>
          </ac:grpSpMkLst>
        </pc:grpChg>
        <pc:grpChg chg="add">
          <ac:chgData name="CHANDANA MN" userId="S::mchandanabtech20@ced.alliance.edu.in::d70552fc-75e6-44d9-a196-8a309e47e583" providerId="AD" clId="Web-{80CA1429-E7E9-4C1F-88CC-CAE192AB4236}" dt="2021-11-04T05:53:40.868" v="240"/>
          <ac:grpSpMkLst>
            <pc:docMk/>
            <pc:sldMk cId="553726541" sldId="256"/>
            <ac:grpSpMk id="114" creationId="{1B5E71B3-7269-894E-A00B-31D341365FC9}"/>
          </ac:grpSpMkLst>
        </pc:grpChg>
        <pc:picChg chg="add del">
          <ac:chgData name="CHANDANA MN" userId="S::mchandanabtech20@ced.alliance.edu.in::d70552fc-75e6-44d9-a196-8a309e47e583" providerId="AD" clId="Web-{80CA1429-E7E9-4C1F-88CC-CAE192AB4236}" dt="2021-11-04T05:21:46.176" v="7"/>
          <ac:picMkLst>
            <pc:docMk/>
            <pc:sldMk cId="553726541" sldId="256"/>
            <ac:picMk id="4" creationId="{CC60F080-C599-4F52-A129-B08921C4D306}"/>
          </ac:picMkLst>
        </pc:picChg>
        <pc:picChg chg="add del">
          <ac:chgData name="CHANDANA MN" userId="S::mchandanabtech20@ced.alliance.edu.in::d70552fc-75e6-44d9-a196-8a309e47e583" providerId="AD" clId="Web-{80CA1429-E7E9-4C1F-88CC-CAE192AB4236}" dt="2021-11-04T05:21:49.707" v="9"/>
          <ac:picMkLst>
            <pc:docMk/>
            <pc:sldMk cId="553726541" sldId="256"/>
            <ac:picMk id="22" creationId="{6C0D8953-8246-448D-932C-CADC647C1141}"/>
          </ac:picMkLst>
        </pc:picChg>
        <pc:picChg chg="add del mod ord">
          <ac:chgData name="CHANDANA MN" userId="S::mchandanabtech20@ced.alliance.edu.in::d70552fc-75e6-44d9-a196-8a309e47e583" providerId="AD" clId="Web-{80CA1429-E7E9-4C1F-88CC-CAE192AB4236}" dt="2021-11-04T05:23:35.556" v="53"/>
          <ac:picMkLst>
            <pc:docMk/>
            <pc:sldMk cId="553726541" sldId="256"/>
            <ac:picMk id="31" creationId="{F7814662-C0DC-41D0-BB56-B4BCA98D3950}"/>
          </ac:picMkLst>
        </pc:picChg>
        <pc:picChg chg="add del mod">
          <ac:chgData name="CHANDANA MN" userId="S::mchandanabtech20@ced.alliance.edu.in::d70552fc-75e6-44d9-a196-8a309e47e583" providerId="AD" clId="Web-{80CA1429-E7E9-4C1F-88CC-CAE192AB4236}" dt="2021-11-04T05:23:26.430" v="41"/>
          <ac:picMkLst>
            <pc:docMk/>
            <pc:sldMk cId="553726541" sldId="256"/>
            <ac:picMk id="36" creationId="{93264686-A50C-4F04-A88D-C617E52F1D5E}"/>
          </ac:picMkLst>
        </pc:picChg>
        <pc:picChg chg="add mod modCrop">
          <ac:chgData name="CHANDANA MN" userId="S::mchandanabtech20@ced.alliance.edu.in::d70552fc-75e6-44d9-a196-8a309e47e583" providerId="AD" clId="Web-{80CA1429-E7E9-4C1F-88CC-CAE192AB4236}" dt="2021-11-04T05:59:12.438" v="251"/>
          <ac:picMkLst>
            <pc:docMk/>
            <pc:sldMk cId="553726541" sldId="256"/>
            <ac:picMk id="60" creationId="{C27604CA-8E7E-4602-BEE1-D5FF69D7588F}"/>
          </ac:picMkLst>
        </pc:picChg>
        <pc:picChg chg="add del">
          <ac:chgData name="CHANDANA MN" userId="S::mchandanabtech20@ced.alliance.edu.in::d70552fc-75e6-44d9-a196-8a309e47e583" providerId="AD" clId="Web-{80CA1429-E7E9-4C1F-88CC-CAE192AB4236}" dt="2021-11-04T05:24:45.262" v="68"/>
          <ac:picMkLst>
            <pc:docMk/>
            <pc:sldMk cId="553726541" sldId="256"/>
            <ac:picMk id="79" creationId="{6E1FA44B-0B1C-46BD-87FE-2E210BC085F4}"/>
          </ac:picMkLst>
        </pc:picChg>
        <pc:picChg chg="add del">
          <ac:chgData name="CHANDANA MN" userId="S::mchandanabtech20@ced.alliance.edu.in::d70552fc-75e6-44d9-a196-8a309e47e583" providerId="AD" clId="Web-{80CA1429-E7E9-4C1F-88CC-CAE192AB4236}" dt="2021-11-04T05:24:45.262" v="68"/>
          <ac:picMkLst>
            <pc:docMk/>
            <pc:sldMk cId="553726541" sldId="256"/>
            <ac:picMk id="83" creationId="{D816715B-DF4E-4849-B64E-44D6C230DC61}"/>
          </ac:picMkLst>
        </pc:picChg>
        <pc:cxnChg chg="add del">
          <ac:chgData name="CHANDANA MN" userId="S::mchandanabtech20@ced.alliance.edu.in::d70552fc-75e6-44d9-a196-8a309e47e583" providerId="AD" clId="Web-{80CA1429-E7E9-4C1F-88CC-CAE192AB4236}" dt="2021-11-04T05:23:35.556" v="53"/>
          <ac:cxnSpMkLst>
            <pc:docMk/>
            <pc:sldMk cId="553726541" sldId="256"/>
            <ac:cxnSpMk id="34" creationId="{96D07482-83A3-4451-943C-B46961082957}"/>
          </ac:cxnSpMkLst>
        </pc:cxnChg>
        <pc:cxnChg chg="add del">
          <ac:chgData name="CHANDANA MN" userId="S::mchandanabtech20@ced.alliance.edu.in::d70552fc-75e6-44d9-a196-8a309e47e583" providerId="AD" clId="Web-{80CA1429-E7E9-4C1F-88CC-CAE192AB4236}" dt="2021-11-04T05:53:40.868" v="240"/>
          <ac:cxnSpMkLst>
            <pc:docMk/>
            <pc:sldMk cId="553726541" sldId="256"/>
            <ac:cxnSpMk id="77" creationId="{EEA70831-9A8D-3B4D-8EA5-EE32F93E94E9}"/>
          </ac:cxnSpMkLst>
        </pc:cxnChg>
        <pc:cxnChg chg="add">
          <ac:chgData name="CHANDANA MN" userId="S::mchandanabtech20@ced.alliance.edu.in::d70552fc-75e6-44d9-a196-8a309e47e583" providerId="AD" clId="Web-{80CA1429-E7E9-4C1F-88CC-CAE192AB4236}" dt="2021-11-04T05:53:40.868" v="240"/>
          <ac:cxnSpMkLst>
            <pc:docMk/>
            <pc:sldMk cId="553726541" sldId="256"/>
            <ac:cxnSpMk id="110" creationId="{8231D73A-BA91-794F-8C09-4F4B41A6D08B}"/>
          </ac:cxnSpMkLst>
        </pc:cxnChg>
        <pc:cxnChg chg="add">
          <ac:chgData name="CHANDANA MN" userId="S::mchandanabtech20@ced.alliance.edu.in::d70552fc-75e6-44d9-a196-8a309e47e583" providerId="AD" clId="Web-{80CA1429-E7E9-4C1F-88CC-CAE192AB4236}" dt="2021-11-04T05:53:40.868" v="240"/>
          <ac:cxnSpMkLst>
            <pc:docMk/>
            <pc:sldMk cId="553726541" sldId="256"/>
            <ac:cxnSpMk id="120" creationId="{A0A01F17-907D-3541-BBAF-A33828880DCE}"/>
          </ac:cxnSpMkLst>
        </pc:cxnChg>
      </pc:sldChg>
      <pc:sldChg chg="new">
        <pc:chgData name="CHANDANA MN" userId="S::mchandanabtech20@ced.alliance.edu.in::d70552fc-75e6-44d9-a196-8a309e47e583" providerId="AD" clId="Web-{80CA1429-E7E9-4C1F-88CC-CAE192AB4236}" dt="2021-11-04T05:53:08.304" v="239"/>
        <pc:sldMkLst>
          <pc:docMk/>
          <pc:sldMk cId="744025303" sldId="257"/>
        </pc:sldMkLst>
      </pc:sld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4:45.324" v="69"/>
        <pc:sldMasterMkLst>
          <pc:docMk/>
          <pc:sldMasterMk cId="2371758177" sldId="2147483660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3129878285" sldId="214748366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572029412" sldId="214748366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3636461385" sldId="214748366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3626050071" sldId="214748366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4223613637" sldId="214748366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986665687" sldId="214748366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2924672457" sldId="214748366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1650365514" sldId="214748366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746702124" sldId="214748366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61784523" sldId="214748367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324" v="69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1:08.159" v="1"/>
        <pc:sldMasterMkLst>
          <pc:docMk/>
          <pc:sldMasterMk cId="4149159047" sldId="2147483685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1102994940" sldId="214748367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2456007956" sldId="214748367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236327021" sldId="214748367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517506315" sldId="214748367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2642182499" sldId="214748367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570738891" sldId="214748367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2191945013" sldId="214748368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3281663817" sldId="214748368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3574979639" sldId="214748368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3508585000" sldId="214748368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08.159" v="1"/>
          <pc:sldLayoutMkLst>
            <pc:docMk/>
            <pc:sldMasterMk cId="4149159047" sldId="2147483685"/>
            <pc:sldLayoutMk cId="552949421" sldId="2147483684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3:42.447" v="57"/>
        <pc:sldMasterMkLst>
          <pc:docMk/>
          <pc:sldMasterMk cId="154156832" sldId="2147483711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124116470" sldId="214748370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4082650205" sldId="214748370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569901001" sldId="214748370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2258794119" sldId="214748370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3924965388" sldId="214748370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4160887461" sldId="214748370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4042120184" sldId="214748370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968818086" sldId="214748370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1673764192" sldId="214748370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806654972" sldId="214748370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42.447" v="57"/>
          <pc:sldLayoutMkLst>
            <pc:docMk/>
            <pc:sldMasterMk cId="154156832" sldId="2147483711"/>
            <pc:sldLayoutMk cId="854826090" sldId="2147483710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4:45.262" v="68"/>
        <pc:sldMasterMkLst>
          <pc:docMk/>
          <pc:sldMasterMk cId="1500158745" sldId="2147483737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4234968080" sldId="214748372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1221864540" sldId="214748372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800957123" sldId="214748372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2755200237" sldId="214748372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921015724" sldId="214748373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3337352518" sldId="214748373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425078951" sldId="214748373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270687566" sldId="214748373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352017081" sldId="214748373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1375305042" sldId="214748373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4:45.262" v="68"/>
          <pc:sldLayoutMkLst>
            <pc:docMk/>
            <pc:sldMasterMk cId="1500158745" sldId="2147483737"/>
            <pc:sldLayoutMk cId="3771475315" sldId="2147483736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1:46.176" v="7"/>
        <pc:sldMasterMkLst>
          <pc:docMk/>
          <pc:sldMasterMk cId="225585897" sldId="2147483749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1548679193" sldId="214748373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541320962" sldId="214748373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2600285809" sldId="214748374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1682173644" sldId="214748374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3872718624" sldId="214748374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482632176" sldId="214748374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3647001379" sldId="214748374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834751175" sldId="214748374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43139179" sldId="214748374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626503505" sldId="214748374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6.176" v="7"/>
          <pc:sldLayoutMkLst>
            <pc:docMk/>
            <pc:sldMasterMk cId="225585897" sldId="2147483749"/>
            <pc:sldLayoutMk cId="2397770699" sldId="2147483748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1:49.707" v="9"/>
        <pc:sldMasterMkLst>
          <pc:docMk/>
          <pc:sldMasterMk cId="4123680773" sldId="2147483762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1278657864" sldId="214748375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366252547" sldId="214748375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1712261826" sldId="214748375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1019234267" sldId="214748375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1944019405" sldId="214748375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2157717988" sldId="214748375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429391111" sldId="214748375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4158202508" sldId="214748375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599569732" sldId="214748375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2869362056" sldId="214748376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1:49.707" v="9"/>
          <pc:sldLayoutMkLst>
            <pc:docMk/>
            <pc:sldMasterMk cId="4123680773" sldId="2147483762"/>
            <pc:sldLayoutMk cId="62271768" sldId="214748376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5:01.513" v="73"/>
        <pc:sldMasterMkLst>
          <pc:docMk/>
          <pc:sldMasterMk cId="3962822796" sldId="2147483763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4228718008" sldId="214748375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888850830" sldId="214748375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2762809069" sldId="214748375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187121260" sldId="214748375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564195059" sldId="214748375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294703380" sldId="214748375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715455433" sldId="214748375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558363097" sldId="214748375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237731853" sldId="214748376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2563636886" sldId="214748376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5:01.513" v="73"/>
          <pc:sldLayoutMkLst>
            <pc:docMk/>
            <pc:sldMasterMk cId="3962822796" sldId="2147483763"/>
            <pc:sldLayoutMk cId="1082356052" sldId="2147483762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3:35.556" v="53"/>
        <pc:sldMasterMkLst>
          <pc:docMk/>
          <pc:sldMasterMk cId="1384242403" sldId="2147483775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3829359772" sldId="214748376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3083109869" sldId="214748376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2103176528" sldId="214748376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2212050546" sldId="214748376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3864314926" sldId="214748376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3257586483" sldId="214748376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2222626934" sldId="214748377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1860890555" sldId="214748377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574531888" sldId="214748377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3385403226" sldId="214748377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35.556" v="53"/>
          <pc:sldLayoutMkLst>
            <pc:docMk/>
            <pc:sldMasterMk cId="1384242403" sldId="2147483775"/>
            <pc:sldLayoutMk cId="1192908244" sldId="2147483774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3:29.227" v="43"/>
        <pc:sldMasterMkLst>
          <pc:docMk/>
          <pc:sldMasterMk cId="4086001553" sldId="2147483776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487865337" sldId="214748377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1886766387" sldId="214748377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2430961843" sldId="214748377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120682889" sldId="214748378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305830833" sldId="214748378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2133979430" sldId="214748378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4056936409" sldId="214748378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3173656258" sldId="214748378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3692004780" sldId="214748378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2952127493" sldId="214748378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3:29.227" v="43"/>
          <pc:sldLayoutMkLst>
            <pc:docMk/>
            <pc:sldMasterMk cId="4086001553" sldId="2147483776"/>
            <pc:sldLayoutMk cId="3436796975" sldId="2147483787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2:23.443" v="27"/>
        <pc:sldMasterMkLst>
          <pc:docMk/>
          <pc:sldMasterMk cId="1266451473" sldId="2147483799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2905311120" sldId="214748378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1214291052" sldId="214748378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2344541889" sldId="214748379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3537152128" sldId="214748379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3276497508" sldId="214748379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1268332473" sldId="214748379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3212621245" sldId="214748379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3678225291" sldId="214748379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2435478734" sldId="214748379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2121808925" sldId="214748379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3.443" v="27"/>
          <pc:sldLayoutMkLst>
            <pc:docMk/>
            <pc:sldMasterMk cId="1266451473" sldId="2147483799"/>
            <pc:sldLayoutMk cId="261884525" sldId="2147483798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2:26.615" v="29"/>
        <pc:sldMasterMkLst>
          <pc:docMk/>
          <pc:sldMasterMk cId="390157416" sldId="2147483812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141617637" sldId="214748380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453193838" sldId="214748380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605440035" sldId="214748380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3627762127" sldId="214748380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844183468" sldId="214748380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40816516" sldId="214748380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344821436" sldId="214748380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3080858339" sldId="214748380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3420097259" sldId="214748380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030552930" sldId="214748381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26.615" v="29"/>
          <pc:sldLayoutMkLst>
            <pc:docMk/>
            <pc:sldMasterMk cId="390157416" sldId="2147483812"/>
            <pc:sldLayoutMk cId="1346133584" sldId="214748381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6:51.533" v="84"/>
        <pc:sldMasterMkLst>
          <pc:docMk/>
          <pc:sldMasterMk cId="161510199" sldId="2147483813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488318412" sldId="214748380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1383739738" sldId="214748380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3348271210" sldId="214748380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3874138330" sldId="214748380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1363086884" sldId="214748380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3733451297" sldId="214748380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4255965401" sldId="214748380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1627224532" sldId="214748380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1571368952" sldId="214748381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4274773392" sldId="214748381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161510199" sldId="2147483813"/>
            <pc:sldLayoutMk cId="3141652025" sldId="2147483812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2:30.303" v="31"/>
        <pc:sldMasterMkLst>
          <pc:docMk/>
          <pc:sldMasterMk cId="1269630477" sldId="2147483825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294827361" sldId="214748381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876170371" sldId="214748381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2636012191" sldId="214748381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4235508628" sldId="214748381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3670702891" sldId="214748381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60661767" sldId="214748381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2386696707" sldId="214748382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1090267428" sldId="214748382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643491034" sldId="214748382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2658993099" sldId="214748382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0.303" v="31"/>
          <pc:sldLayoutMkLst>
            <pc:docMk/>
            <pc:sldMasterMk cId="1269630477" sldId="2147483825"/>
            <pc:sldLayoutMk cId="65168625" sldId="2147483824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80CA1429-E7E9-4C1F-88CC-CAE192AB4236}" dt="2021-11-04T05:26:51.533" v="84"/>
        <pc:sldMasterMkLst>
          <pc:docMk/>
          <pc:sldMasterMk cId="951094704" sldId="2147483837"/>
        </pc:sldMasterMkLst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4089742314" sldId="2147483826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738007617" sldId="2147483827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2696352942" sldId="2147483828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2169826824" sldId="2147483829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4197247945" sldId="2147483830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3779733142" sldId="2147483831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2051553407" sldId="2147483832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3757949500" sldId="2147483833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2397321068" sldId="2147483834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2919720135" sldId="2147483835"/>
          </pc:sldLayoutMkLst>
        </pc:sldLayoutChg>
        <pc:sldLayoutChg chg="add">
          <pc:chgData name="CHANDANA MN" userId="S::mchandanabtech20@ced.alliance.edu.in::d70552fc-75e6-44d9-a196-8a309e47e583" providerId="AD" clId="Web-{80CA1429-E7E9-4C1F-88CC-CAE192AB4236}" dt="2021-11-04T05:26:51.533" v="84"/>
          <pc:sldLayoutMkLst>
            <pc:docMk/>
            <pc:sldMasterMk cId="951094704" sldId="2147483837"/>
            <pc:sldLayoutMk cId="1192552773" sldId="2147483836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2:33.490" v="33"/>
        <pc:sldMasterMkLst>
          <pc:docMk/>
          <pc:sldMasterMk cId="3250586533" sldId="2147483838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107331571" sldId="214748382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1030742128" sldId="214748382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1703927178" sldId="214748382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911305754" sldId="214748383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508431292" sldId="214748383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3246051777" sldId="214748383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2508723829" sldId="214748383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1440669278" sldId="214748383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1416571833" sldId="214748383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605031470" sldId="214748383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3.490" v="33"/>
          <pc:sldLayoutMkLst>
            <pc:docMk/>
            <pc:sldMasterMk cId="3250586533" sldId="2147483838"/>
            <pc:sldLayoutMk cId="2634328250" sldId="2147483837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80CA1429-E7E9-4C1F-88CC-CAE192AB4236}" dt="2021-11-04T05:22:38.725" v="35"/>
        <pc:sldMasterMkLst>
          <pc:docMk/>
          <pc:sldMasterMk cId="402118536" sldId="2147483851"/>
        </pc:sldMasterMkLst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2914665465" sldId="2147483840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316429573" sldId="2147483841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2071632869" sldId="2147483842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4160159671" sldId="2147483843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2353491296" sldId="2147483844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3930671136" sldId="2147483845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2442438429" sldId="2147483846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1125584828" sldId="2147483847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3475717526" sldId="2147483848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3918451905" sldId="2147483849"/>
          </pc:sldLayoutMkLst>
        </pc:sldLayoutChg>
        <pc:sldLayoutChg chg="add del">
          <pc:chgData name="CHANDANA MN" userId="S::mchandanabtech20@ced.alliance.edu.in::d70552fc-75e6-44d9-a196-8a309e47e583" providerId="AD" clId="Web-{80CA1429-E7E9-4C1F-88CC-CAE192AB4236}" dt="2021-11-04T05:22:38.725" v="35"/>
          <pc:sldLayoutMkLst>
            <pc:docMk/>
            <pc:sldMasterMk cId="402118536" sldId="2147483851"/>
            <pc:sldLayoutMk cId="2182214164" sldId="2147483850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25BFBDAD-87B3-FBC4-D3FF-C19D8BB04ABE}"/>
    <pc:docChg chg="addSld modSld">
      <pc:chgData name="CHANDANA MN" userId="S::mchandanabtech20@ced.alliance.edu.in::d70552fc-75e6-44d9-a196-8a309e47e583" providerId="AD" clId="Web-{25BFBDAD-87B3-FBC4-D3FF-C19D8BB04ABE}" dt="2021-11-11T13:59:02.278" v="78" actId="14100"/>
      <pc:docMkLst>
        <pc:docMk/>
      </pc:docMkLst>
      <pc:sldChg chg="modSp">
        <pc:chgData name="CHANDANA MN" userId="S::mchandanabtech20@ced.alliance.edu.in::d70552fc-75e6-44d9-a196-8a309e47e583" providerId="AD" clId="Web-{25BFBDAD-87B3-FBC4-D3FF-C19D8BB04ABE}" dt="2021-11-11T11:23:46.213" v="5" actId="20577"/>
        <pc:sldMkLst>
          <pc:docMk/>
          <pc:sldMk cId="553726541" sldId="256"/>
        </pc:sldMkLst>
        <pc:spChg chg="mod">
          <ac:chgData name="CHANDANA MN" userId="S::mchandanabtech20@ced.alliance.edu.in::d70552fc-75e6-44d9-a196-8a309e47e583" providerId="AD" clId="Web-{25BFBDAD-87B3-FBC4-D3FF-C19D8BB04ABE}" dt="2021-11-11T11:23:46.213" v="5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addSp delSp modSp mod setBg">
        <pc:chgData name="CHANDANA MN" userId="S::mchandanabtech20@ced.alliance.edu.in::d70552fc-75e6-44d9-a196-8a309e47e583" providerId="AD" clId="Web-{25BFBDAD-87B3-FBC4-D3FF-C19D8BB04ABE}" dt="2021-11-11T11:45:02.454" v="48" actId="20577"/>
        <pc:sldMkLst>
          <pc:docMk/>
          <pc:sldMk cId="1694359749" sldId="258"/>
        </pc:sldMkLst>
        <pc:spChg chg="mod">
          <ac:chgData name="CHANDANA MN" userId="S::mchandanabtech20@ced.alliance.edu.in::d70552fc-75e6-44d9-a196-8a309e47e583" providerId="AD" clId="Web-{25BFBDAD-87B3-FBC4-D3FF-C19D8BB04ABE}" dt="2021-11-11T11:42:11.161" v="40" actId="20577"/>
          <ac:spMkLst>
            <pc:docMk/>
            <pc:sldMk cId="1694359749" sldId="258"/>
            <ac:spMk id="2" creationId="{8DFA6565-2AAB-4AB5-B2C7-C121ED742F94}"/>
          </ac:spMkLst>
        </pc:spChg>
        <pc:spChg chg="mod">
          <ac:chgData name="CHANDANA MN" userId="S::mchandanabtech20@ced.alliance.edu.in::d70552fc-75e6-44d9-a196-8a309e47e583" providerId="AD" clId="Web-{25BFBDAD-87B3-FBC4-D3FF-C19D8BB04ABE}" dt="2021-11-11T11:45:02.454" v="48" actId="20577"/>
          <ac:spMkLst>
            <pc:docMk/>
            <pc:sldMk cId="1694359749" sldId="258"/>
            <ac:spMk id="3" creationId="{973EEF4F-7184-487A-A048-BAE56A1B05C6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0:09.809" v="29"/>
          <ac:spMkLst>
            <pc:docMk/>
            <pc:sldMk cId="1694359749" sldId="258"/>
            <ac:spMk id="6" creationId="{C7F2E4D6-EF46-1C43-8F3E-3620C3C83F36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0:18.201" v="31"/>
          <ac:spMkLst>
            <pc:docMk/>
            <pc:sldMk cId="1694359749" sldId="258"/>
            <ac:spMk id="8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39:48.230" v="27"/>
          <ac:spMkLst>
            <pc:docMk/>
            <pc:sldMk cId="1694359749" sldId="258"/>
            <ac:spMk id="9" creationId="{C7F2E4D6-EF46-1C43-8F3E-3620C3C83F36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0:37.030" v="34"/>
          <ac:spMkLst>
            <pc:docMk/>
            <pc:sldMk cId="1694359749" sldId="258"/>
            <ac:spMk id="16" creationId="{C7F2E4D6-EF46-1C43-8F3E-3620C3C83F36}"/>
          </ac:spMkLst>
        </pc:spChg>
        <pc:spChg chg="add">
          <ac:chgData name="CHANDANA MN" userId="S::mchandanabtech20@ced.alliance.edu.in::d70552fc-75e6-44d9-a196-8a309e47e583" providerId="AD" clId="Web-{25BFBDAD-87B3-FBC4-D3FF-C19D8BB04ABE}" dt="2021-11-11T11:40:37.030" v="34"/>
          <ac:spMkLst>
            <pc:docMk/>
            <pc:sldMk cId="1694359749" sldId="258"/>
            <ac:spMk id="26" creationId="{C7F2E4D6-EF46-1C43-8F3E-3620C3C83F36}"/>
          </ac:spMkLst>
        </pc:spChg>
        <pc:grpChg chg="add del">
          <ac:chgData name="CHANDANA MN" userId="S::mchandanabtech20@ced.alliance.edu.in::d70552fc-75e6-44d9-a196-8a309e47e583" providerId="AD" clId="Web-{25BFBDAD-87B3-FBC4-D3FF-C19D8BB04ABE}" dt="2021-11-11T11:40:18.201" v="31"/>
          <ac:grpSpMkLst>
            <pc:docMk/>
            <pc:sldMk cId="1694359749" sldId="258"/>
            <ac:grpSpMk id="10" creationId="{1B5E71B3-7269-894E-A00B-31D341365FC9}"/>
          </ac:grpSpMkLst>
        </pc:grpChg>
        <pc:grpChg chg="add del">
          <ac:chgData name="CHANDANA MN" userId="S::mchandanabtech20@ced.alliance.edu.in::d70552fc-75e6-44d9-a196-8a309e47e583" providerId="AD" clId="Web-{25BFBDAD-87B3-FBC4-D3FF-C19D8BB04ABE}" dt="2021-11-11T11:39:48.230" v="27"/>
          <ac:grpSpMkLst>
            <pc:docMk/>
            <pc:sldMk cId="1694359749" sldId="258"/>
            <ac:grpSpMk id="11" creationId="{70EBDB1D-17AA-8140-B216-35CBA8C9E411}"/>
          </ac:grpSpMkLst>
        </pc:grpChg>
        <pc:grpChg chg="add del">
          <ac:chgData name="CHANDANA MN" userId="S::mchandanabtech20@ced.alliance.edu.in::d70552fc-75e6-44d9-a196-8a309e47e583" providerId="AD" clId="Web-{25BFBDAD-87B3-FBC4-D3FF-C19D8BB04ABE}" dt="2021-11-11T11:40:09.809" v="29"/>
          <ac:grpSpMkLst>
            <pc:docMk/>
            <pc:sldMk cId="1694359749" sldId="258"/>
            <ac:grpSpMk id="13" creationId="{BFD251E3-961F-2440-B872-1D26671822A8}"/>
          </ac:grpSpMkLst>
        </pc:grpChg>
        <pc:grpChg chg="add del">
          <ac:chgData name="CHANDANA MN" userId="S::mchandanabtech20@ced.alliance.edu.in::d70552fc-75e6-44d9-a196-8a309e47e583" providerId="AD" clId="Web-{25BFBDAD-87B3-FBC4-D3FF-C19D8BB04ABE}" dt="2021-11-11T11:40:37.030" v="34"/>
          <ac:grpSpMkLst>
            <pc:docMk/>
            <pc:sldMk cId="1694359749" sldId="258"/>
            <ac:grpSpMk id="19" creationId="{70EBDB1D-17AA-8140-B216-35CBA8C9E411}"/>
          </ac:grpSpMkLst>
        </pc:grpChg>
        <pc:grpChg chg="add">
          <ac:chgData name="CHANDANA MN" userId="S::mchandanabtech20@ced.alliance.edu.in::d70552fc-75e6-44d9-a196-8a309e47e583" providerId="AD" clId="Web-{25BFBDAD-87B3-FBC4-D3FF-C19D8BB04ABE}" dt="2021-11-11T11:40:37.030" v="34"/>
          <ac:grpSpMkLst>
            <pc:docMk/>
            <pc:sldMk cId="1694359749" sldId="258"/>
            <ac:grpSpMk id="28" creationId="{70EBDB1D-17AA-8140-B216-35CBA8C9E411}"/>
          </ac:grpSpMkLst>
        </pc:grpChg>
        <pc:picChg chg="add mod">
          <ac:chgData name="CHANDANA MN" userId="S::mchandanabtech20@ced.alliance.edu.in::d70552fc-75e6-44d9-a196-8a309e47e583" providerId="AD" clId="Web-{25BFBDAD-87B3-FBC4-D3FF-C19D8BB04ABE}" dt="2021-11-11T11:40:37.030" v="34"/>
          <ac:picMkLst>
            <pc:docMk/>
            <pc:sldMk cId="1694359749" sldId="258"/>
            <ac:picMk id="4" creationId="{5ACFBA81-E23C-4A1F-B699-6F8D828BE84E}"/>
          </ac:picMkLst>
        </pc:picChg>
        <pc:cxnChg chg="add del">
          <ac:chgData name="CHANDANA MN" userId="S::mchandanabtech20@ced.alliance.edu.in::d70552fc-75e6-44d9-a196-8a309e47e583" providerId="AD" clId="Web-{25BFBDAD-87B3-FBC4-D3FF-C19D8BB04ABE}" dt="2021-11-11T11:40:09.809" v="29"/>
          <ac:cxnSpMkLst>
            <pc:docMk/>
            <pc:sldMk cId="1694359749" sldId="258"/>
            <ac:cxnSpMk id="7" creationId="{BF3CF3DF-4809-5B42-9F22-981391379297}"/>
          </ac:cxnSpMkLst>
        </pc:cxnChg>
        <pc:cxnChg chg="add del">
          <ac:chgData name="CHANDANA MN" userId="S::mchandanabtech20@ced.alliance.edu.in::d70552fc-75e6-44d9-a196-8a309e47e583" providerId="AD" clId="Web-{25BFBDAD-87B3-FBC4-D3FF-C19D8BB04ABE}" dt="2021-11-11T11:39:48.230" v="27"/>
          <ac:cxnSpMkLst>
            <pc:docMk/>
            <pc:sldMk cId="1694359749" sldId="258"/>
            <ac:cxnSpMk id="17" creationId="{BF3CF3DF-4809-5B42-9F22-981391379297}"/>
          </ac:cxnSpMkLst>
        </pc:cxnChg>
        <pc:cxnChg chg="add del">
          <ac:chgData name="CHANDANA MN" userId="S::mchandanabtech20@ced.alliance.edu.in::d70552fc-75e6-44d9-a196-8a309e47e583" providerId="AD" clId="Web-{25BFBDAD-87B3-FBC4-D3FF-C19D8BB04ABE}" dt="2021-11-11T11:40:18.201" v="31"/>
          <ac:cxnSpMkLst>
            <pc:docMk/>
            <pc:sldMk cId="1694359749" sldId="258"/>
            <ac:cxnSpMk id="18" creationId="{EEA70831-9A8D-3B4D-8EA5-EE32F93E94E9}"/>
          </ac:cxnSpMkLst>
        </pc:cxnChg>
        <pc:cxnChg chg="add del">
          <ac:chgData name="CHANDANA MN" userId="S::mchandanabtech20@ced.alliance.edu.in::d70552fc-75e6-44d9-a196-8a309e47e583" providerId="AD" clId="Web-{25BFBDAD-87B3-FBC4-D3FF-C19D8BB04ABE}" dt="2021-11-11T11:40:37.030" v="34"/>
          <ac:cxnSpMkLst>
            <pc:docMk/>
            <pc:sldMk cId="1694359749" sldId="258"/>
            <ac:cxnSpMk id="21" creationId="{BF3CF3DF-4809-5B42-9F22-981391379297}"/>
          </ac:cxnSpMkLst>
        </pc:cxnChg>
        <pc:cxnChg chg="add">
          <ac:chgData name="CHANDANA MN" userId="S::mchandanabtech20@ced.alliance.edu.in::d70552fc-75e6-44d9-a196-8a309e47e583" providerId="AD" clId="Web-{25BFBDAD-87B3-FBC4-D3FF-C19D8BB04ABE}" dt="2021-11-11T11:40:37.030" v="34"/>
          <ac:cxnSpMkLst>
            <pc:docMk/>
            <pc:sldMk cId="1694359749" sldId="258"/>
            <ac:cxnSpMk id="34" creationId="{BF3CF3DF-4809-5B42-9F22-981391379297}"/>
          </ac:cxnSpMkLst>
        </pc:cxnChg>
      </pc:sldChg>
      <pc:sldChg chg="addSp delSp modSp mod setBg">
        <pc:chgData name="CHANDANA MN" userId="S::mchandanabtech20@ced.alliance.edu.in::d70552fc-75e6-44d9-a196-8a309e47e583" providerId="AD" clId="Web-{25BFBDAD-87B3-FBC4-D3FF-C19D8BB04ABE}" dt="2021-11-11T13:59:02.278" v="78" actId="14100"/>
        <pc:sldMkLst>
          <pc:docMk/>
          <pc:sldMk cId="1381117096" sldId="260"/>
        </pc:sldMkLst>
        <pc:spChg chg="del">
          <ac:chgData name="CHANDANA MN" userId="S::mchandanabtech20@ced.alliance.edu.in::d70552fc-75e6-44d9-a196-8a309e47e583" providerId="AD" clId="Web-{25BFBDAD-87B3-FBC4-D3FF-C19D8BB04ABE}" dt="2021-11-11T11:49:10.627" v="49"/>
          <ac:spMkLst>
            <pc:docMk/>
            <pc:sldMk cId="1381117096" sldId="260"/>
            <ac:spMk id="3" creationId="{E407B8B8-D4F2-43C2-B5AE-DAC85020E268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9:50.380" v="53"/>
          <ac:spMkLst>
            <pc:docMk/>
            <pc:sldMk cId="1381117096" sldId="260"/>
            <ac:spMk id="4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9:50.380" v="53"/>
          <ac:spMkLst>
            <pc:docMk/>
            <pc:sldMk cId="1381117096" sldId="260"/>
            <ac:spMk id="5" creationId="{02214289-2136-467A-9BE3-7B6E47D13686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9:47.489" v="51"/>
          <ac:spMkLst>
            <pc:docMk/>
            <pc:sldMk cId="1381117096" sldId="260"/>
            <ac:spMk id="6" creationId="{333ECABD-FD52-4571-9DA2-56983527F996}"/>
          </ac:spMkLst>
        </pc:spChg>
        <pc:spChg chg="add">
          <ac:chgData name="CHANDANA MN" userId="S::mchandanabtech20@ced.alliance.edu.in::d70552fc-75e6-44d9-a196-8a309e47e583" providerId="AD" clId="Web-{25BFBDAD-87B3-FBC4-D3FF-C19D8BB04ABE}" dt="2021-11-11T11:49:50.395" v="54"/>
          <ac:spMkLst>
            <pc:docMk/>
            <pc:sldMk cId="1381117096" sldId="260"/>
            <ac:spMk id="8" creationId="{4EFE82FE-7465-AE46-88DF-34D347E83B84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49:47.489" v="51"/>
          <ac:spMkLst>
            <pc:docMk/>
            <pc:sldMk cId="1381117096" sldId="260"/>
            <ac:spMk id="9" creationId="{C7F2E4D6-EF46-1C43-8F3E-3620C3C83F36}"/>
          </ac:spMkLst>
        </pc:spChg>
        <pc:spChg chg="add mod">
          <ac:chgData name="CHANDANA MN" userId="S::mchandanabtech20@ced.alliance.edu.in::d70552fc-75e6-44d9-a196-8a309e47e583" providerId="AD" clId="Web-{25BFBDAD-87B3-FBC4-D3FF-C19D8BB04ABE}" dt="2021-11-11T11:51:01.650" v="67" actId="1076"/>
          <ac:spMkLst>
            <pc:docMk/>
            <pc:sldMk cId="1381117096" sldId="260"/>
            <ac:spMk id="10" creationId="{F23C4FFD-9BAC-4379-9737-5897F9237AA1}"/>
          </ac:spMkLst>
        </pc:spChg>
        <pc:spChg chg="add del">
          <ac:chgData name="CHANDANA MN" userId="S::mchandanabtech20@ced.alliance.edu.in::d70552fc-75e6-44d9-a196-8a309e47e583" providerId="AD" clId="Web-{25BFBDAD-87B3-FBC4-D3FF-C19D8BB04ABE}" dt="2021-11-11T11:51:09.635" v="69"/>
          <ac:spMkLst>
            <pc:docMk/>
            <pc:sldMk cId="1381117096" sldId="260"/>
            <ac:spMk id="21" creationId="{9E4DC0EB-E8D8-4FF7-9150-890D7B1E318C}"/>
          </ac:spMkLst>
        </pc:spChg>
        <pc:grpChg chg="add del">
          <ac:chgData name="CHANDANA MN" userId="S::mchandanabtech20@ced.alliance.edu.in::d70552fc-75e6-44d9-a196-8a309e47e583" providerId="AD" clId="Web-{25BFBDAD-87B3-FBC4-D3FF-C19D8BB04ABE}" dt="2021-11-11T11:49:50.380" v="53"/>
          <ac:grpSpMkLst>
            <pc:docMk/>
            <pc:sldMk cId="1381117096" sldId="260"/>
            <ac:grpSpMk id="7" creationId="{1B5E71B3-7269-894E-A00B-31D341365FC9}"/>
          </ac:grpSpMkLst>
        </pc:grpChg>
        <pc:grpChg chg="add del">
          <ac:chgData name="CHANDANA MN" userId="S::mchandanabtech20@ced.alliance.edu.in::d70552fc-75e6-44d9-a196-8a309e47e583" providerId="AD" clId="Web-{25BFBDAD-87B3-FBC4-D3FF-C19D8BB04ABE}" dt="2021-11-11T11:49:47.489" v="51"/>
          <ac:grpSpMkLst>
            <pc:docMk/>
            <pc:sldMk cId="1381117096" sldId="260"/>
            <ac:grpSpMk id="13" creationId="{3FCE1FB7-7E83-C242-A5AD-4646FBE1C99B}"/>
          </ac:grpSpMkLst>
        </pc:grpChg>
        <pc:grpChg chg="add">
          <ac:chgData name="CHANDANA MN" userId="S::mchandanabtech20@ced.alliance.edu.in::d70552fc-75e6-44d9-a196-8a309e47e583" providerId="AD" clId="Web-{25BFBDAD-87B3-FBC4-D3FF-C19D8BB04ABE}" dt="2021-11-11T11:49:50.395" v="54"/>
          <ac:grpSpMkLst>
            <pc:docMk/>
            <pc:sldMk cId="1381117096" sldId="260"/>
            <ac:grpSpMk id="16" creationId="{1B5E71B3-7269-894E-A00B-31D341365FC9}"/>
          </ac:grpSpMkLst>
        </pc:grpChg>
        <pc:picChg chg="add mod ord">
          <ac:chgData name="CHANDANA MN" userId="S::mchandanabtech20@ced.alliance.edu.in::d70552fc-75e6-44d9-a196-8a309e47e583" providerId="AD" clId="Web-{25BFBDAD-87B3-FBC4-D3FF-C19D8BB04ABE}" dt="2021-11-11T13:59:02.278" v="78" actId="14100"/>
          <ac:picMkLst>
            <pc:docMk/>
            <pc:sldMk cId="1381117096" sldId="260"/>
            <ac:picMk id="2" creationId="{04CE9DF5-2CFC-4AD8-8107-A0A929BB4018}"/>
          </ac:picMkLst>
        </pc:picChg>
        <pc:cxnChg chg="add del">
          <ac:chgData name="CHANDANA MN" userId="S::mchandanabtech20@ced.alliance.edu.in::d70552fc-75e6-44d9-a196-8a309e47e583" providerId="AD" clId="Web-{25BFBDAD-87B3-FBC4-D3FF-C19D8BB04ABE}" dt="2021-11-11T11:49:47.489" v="51"/>
          <ac:cxnSpMkLst>
            <pc:docMk/>
            <pc:sldMk cId="1381117096" sldId="260"/>
            <ac:cxnSpMk id="11" creationId="{BF3CF3DF-4809-5B42-9F22-981391379297}"/>
          </ac:cxnSpMkLst>
        </pc:cxnChg>
        <pc:cxnChg chg="add del">
          <ac:chgData name="CHANDANA MN" userId="S::mchandanabtech20@ced.alliance.edu.in::d70552fc-75e6-44d9-a196-8a309e47e583" providerId="AD" clId="Web-{25BFBDAD-87B3-FBC4-D3FF-C19D8BB04ABE}" dt="2021-11-11T11:49:50.380" v="53"/>
          <ac:cxnSpMkLst>
            <pc:docMk/>
            <pc:sldMk cId="1381117096" sldId="260"/>
            <ac:cxnSpMk id="17" creationId="{EEA70831-9A8D-3B4D-8EA5-EE32F93E94E9}"/>
          </ac:cxnSpMkLst>
        </pc:cxnChg>
        <pc:cxnChg chg="add">
          <ac:chgData name="CHANDANA MN" userId="S::mchandanabtech20@ced.alliance.edu.in::d70552fc-75e6-44d9-a196-8a309e47e583" providerId="AD" clId="Web-{25BFBDAD-87B3-FBC4-D3FF-C19D8BB04ABE}" dt="2021-11-11T11:49:50.395" v="54"/>
          <ac:cxnSpMkLst>
            <pc:docMk/>
            <pc:sldMk cId="1381117096" sldId="260"/>
            <ac:cxnSpMk id="19" creationId="{A0A01F17-907D-3541-BBAF-A33828880DCE}"/>
          </ac:cxnSpMkLst>
        </pc:cxnChg>
      </pc:sldChg>
      <pc:sldChg chg="new">
        <pc:chgData name="CHANDANA MN" userId="S::mchandanabtech20@ced.alliance.edu.in::d70552fc-75e6-44d9-a196-8a309e47e583" providerId="AD" clId="Web-{25BFBDAD-87B3-FBC4-D3FF-C19D8BB04ABE}" dt="2021-11-11T13:58:14.325" v="75"/>
        <pc:sldMkLst>
          <pc:docMk/>
          <pc:sldMk cId="3711788437" sldId="261"/>
        </pc:sldMkLst>
      </pc:sldChg>
    </pc:docChg>
  </pc:docChgLst>
  <pc:docChgLst>
    <pc:chgData name="CHANDANA MN" userId="S::mchandanabtech20@ced.alliance.edu.in::d70552fc-75e6-44d9-a196-8a309e47e583" providerId="AD" clId="Web-{C59C5B5A-B5E8-C070-A00D-2EF6487D84AB}"/>
    <pc:docChg chg="modSld">
      <pc:chgData name="CHANDANA MN" userId="S::mchandanabtech20@ced.alliance.edu.in::d70552fc-75e6-44d9-a196-8a309e47e583" providerId="AD" clId="Web-{C59C5B5A-B5E8-C070-A00D-2EF6487D84AB}" dt="2021-11-04T07:12:04.357" v="3" actId="1076"/>
      <pc:docMkLst>
        <pc:docMk/>
      </pc:docMkLst>
      <pc:sldChg chg="modSp">
        <pc:chgData name="CHANDANA MN" userId="S::mchandanabtech20@ced.alliance.edu.in::d70552fc-75e6-44d9-a196-8a309e47e583" providerId="AD" clId="Web-{C59C5B5A-B5E8-C070-A00D-2EF6487D84AB}" dt="2021-11-04T07:12:04.357" v="3" actId="1076"/>
        <pc:sldMkLst>
          <pc:docMk/>
          <pc:sldMk cId="553726541" sldId="256"/>
        </pc:sldMkLst>
        <pc:picChg chg="mod">
          <ac:chgData name="CHANDANA MN" userId="S::mchandanabtech20@ced.alliance.edu.in::d70552fc-75e6-44d9-a196-8a309e47e583" providerId="AD" clId="Web-{C59C5B5A-B5E8-C070-A00D-2EF6487D84AB}" dt="2021-11-04T07:12:04.357" v="3" actId="1076"/>
          <ac:picMkLst>
            <pc:docMk/>
            <pc:sldMk cId="553726541" sldId="256"/>
            <ac:picMk id="60" creationId="{C27604CA-8E7E-4602-BEE1-D5FF69D7588F}"/>
          </ac:picMkLst>
        </pc:picChg>
      </pc:sldChg>
    </pc:docChg>
  </pc:docChgLst>
  <pc:docChgLst>
    <pc:chgData name="CHANDANA MN" userId="S::mchandanabtech20@ced.alliance.edu.in::d70552fc-75e6-44d9-a196-8a309e47e583" providerId="AD" clId="Web-{F59E081A-1696-744F-3FE1-50D2C963B0E7}"/>
    <pc:docChg chg="addSld modSld">
      <pc:chgData name="CHANDANA MN" userId="S::mchandanabtech20@ced.alliance.edu.in::d70552fc-75e6-44d9-a196-8a309e47e583" providerId="AD" clId="Web-{F59E081A-1696-744F-3FE1-50D2C963B0E7}" dt="2021-11-14T07:04:13.144" v="34"/>
      <pc:docMkLst>
        <pc:docMk/>
      </pc:docMkLst>
      <pc:sldChg chg="modSp">
        <pc:chgData name="CHANDANA MN" userId="S::mchandanabtech20@ced.alliance.edu.in::d70552fc-75e6-44d9-a196-8a309e47e583" providerId="AD" clId="Web-{F59E081A-1696-744F-3FE1-50D2C963B0E7}" dt="2021-11-14T06:53:57.307" v="1" actId="20577"/>
        <pc:sldMkLst>
          <pc:docMk/>
          <pc:sldMk cId="2045699584" sldId="271"/>
        </pc:sldMkLst>
        <pc:spChg chg="mod">
          <ac:chgData name="CHANDANA MN" userId="S::mchandanabtech20@ced.alliance.edu.in::d70552fc-75e6-44d9-a196-8a309e47e583" providerId="AD" clId="Web-{F59E081A-1696-744F-3FE1-50D2C963B0E7}" dt="2021-11-14T06:53:57.307" v="1" actId="20577"/>
          <ac:spMkLst>
            <pc:docMk/>
            <pc:sldMk cId="2045699584" sldId="271"/>
            <ac:spMk id="2" creationId="{205B5A31-26B9-4D0B-9427-BA5A1E867864}"/>
          </ac:spMkLst>
        </pc:spChg>
      </pc:sldChg>
      <pc:sldChg chg="addSp delSp modSp new mod setBg">
        <pc:chgData name="CHANDANA MN" userId="S::mchandanabtech20@ced.alliance.edu.in::d70552fc-75e6-44d9-a196-8a309e47e583" providerId="AD" clId="Web-{F59E081A-1696-744F-3FE1-50D2C963B0E7}" dt="2021-11-14T07:04:13.144" v="34"/>
        <pc:sldMkLst>
          <pc:docMk/>
          <pc:sldMk cId="3387114860" sldId="285"/>
        </pc:sldMkLst>
        <pc:spChg chg="mod">
          <ac:chgData name="CHANDANA MN" userId="S::mchandanabtech20@ced.alliance.edu.in::d70552fc-75e6-44d9-a196-8a309e47e583" providerId="AD" clId="Web-{F59E081A-1696-744F-3FE1-50D2C963B0E7}" dt="2021-11-14T07:03:51.347" v="32"/>
          <ac:spMkLst>
            <pc:docMk/>
            <pc:sldMk cId="3387114860" sldId="285"/>
            <ac:spMk id="2" creationId="{B6AB793B-EFF8-4709-91D1-CB42FF1FB182}"/>
          </ac:spMkLst>
        </pc:spChg>
        <pc:spChg chg="mod">
          <ac:chgData name="CHANDANA MN" userId="S::mchandanabtech20@ced.alliance.edu.in::d70552fc-75e6-44d9-a196-8a309e47e583" providerId="AD" clId="Web-{F59E081A-1696-744F-3FE1-50D2C963B0E7}" dt="2021-11-14T07:03:51.347" v="32"/>
          <ac:spMkLst>
            <pc:docMk/>
            <pc:sldMk cId="3387114860" sldId="285"/>
            <ac:spMk id="3" creationId="{79C5AF36-5145-4616-9DE8-43A6A9EB8BAE}"/>
          </ac:spMkLst>
        </pc:spChg>
        <pc:spChg chg="add del mod">
          <ac:chgData name="CHANDANA MN" userId="S::mchandanabtech20@ced.alliance.edu.in::d70552fc-75e6-44d9-a196-8a309e47e583" providerId="AD" clId="Web-{F59E081A-1696-744F-3FE1-50D2C963B0E7}" dt="2021-11-14T07:04:06.894" v="33"/>
          <ac:spMkLst>
            <pc:docMk/>
            <pc:sldMk cId="3387114860" sldId="285"/>
            <ac:spMk id="5" creationId="{CA5D2253-92E0-4705-8CF5-85F0EF2BCA14}"/>
          </ac:spMkLst>
        </pc:spChg>
        <pc:spChg chg="add del">
          <ac:chgData name="CHANDANA MN" userId="S::mchandanabtech20@ced.alliance.edu.in::d70552fc-75e6-44d9-a196-8a309e47e583" providerId="AD" clId="Web-{F59E081A-1696-744F-3FE1-50D2C963B0E7}" dt="2021-11-14T07:04:13.144" v="34"/>
          <ac:spMkLst>
            <pc:docMk/>
            <pc:sldMk cId="3387114860" sldId="285"/>
            <ac:spMk id="10" creationId="{C7F2E4D6-EF46-1C43-8F3E-3620C3C83F36}"/>
          </ac:spMkLst>
        </pc:spChg>
        <pc:spChg chg="add">
          <ac:chgData name="CHANDANA MN" userId="S::mchandanabtech20@ced.alliance.edu.in::d70552fc-75e6-44d9-a196-8a309e47e583" providerId="AD" clId="Web-{F59E081A-1696-744F-3FE1-50D2C963B0E7}" dt="2021-11-14T07:04:13.144" v="34"/>
          <ac:spMkLst>
            <pc:docMk/>
            <pc:sldMk cId="3387114860" sldId="285"/>
            <ac:spMk id="26" creationId="{C7F2E4D6-EF46-1C43-8F3E-3620C3C83F36}"/>
          </ac:spMkLst>
        </pc:spChg>
        <pc:grpChg chg="add del">
          <ac:chgData name="CHANDANA MN" userId="S::mchandanabtech20@ced.alliance.edu.in::d70552fc-75e6-44d9-a196-8a309e47e583" providerId="AD" clId="Web-{F59E081A-1696-744F-3FE1-50D2C963B0E7}" dt="2021-11-14T07:04:13.144" v="34"/>
          <ac:grpSpMkLst>
            <pc:docMk/>
            <pc:sldMk cId="3387114860" sldId="285"/>
            <ac:grpSpMk id="14" creationId="{BFD251E3-961F-2440-B872-1D26671822A8}"/>
          </ac:grpSpMkLst>
        </pc:grpChg>
        <pc:grpChg chg="add">
          <ac:chgData name="CHANDANA MN" userId="S::mchandanabtech20@ced.alliance.edu.in::d70552fc-75e6-44d9-a196-8a309e47e583" providerId="AD" clId="Web-{F59E081A-1696-744F-3FE1-50D2C963B0E7}" dt="2021-11-14T07:04:13.144" v="34"/>
          <ac:grpSpMkLst>
            <pc:docMk/>
            <pc:sldMk cId="3387114860" sldId="285"/>
            <ac:grpSpMk id="30" creationId="{BFD251E3-961F-2440-B872-1D26671822A8}"/>
          </ac:grpSpMkLst>
        </pc:grpChg>
        <pc:picChg chg="add mod">
          <ac:chgData name="CHANDANA MN" userId="S::mchandanabtech20@ced.alliance.edu.in::d70552fc-75e6-44d9-a196-8a309e47e583" providerId="AD" clId="Web-{F59E081A-1696-744F-3FE1-50D2C963B0E7}" dt="2021-11-14T07:03:51.347" v="32"/>
          <ac:picMkLst>
            <pc:docMk/>
            <pc:sldMk cId="3387114860" sldId="285"/>
            <ac:picMk id="4" creationId="{16D8AE2C-2125-45B1-B3C3-F00525C6E857}"/>
          </ac:picMkLst>
        </pc:picChg>
        <pc:cxnChg chg="add del">
          <ac:chgData name="CHANDANA MN" userId="S::mchandanabtech20@ced.alliance.edu.in::d70552fc-75e6-44d9-a196-8a309e47e583" providerId="AD" clId="Web-{F59E081A-1696-744F-3FE1-50D2C963B0E7}" dt="2021-11-14T07:04:13.144" v="34"/>
          <ac:cxnSpMkLst>
            <pc:docMk/>
            <pc:sldMk cId="3387114860" sldId="285"/>
            <ac:cxnSpMk id="12" creationId="{BF3CF3DF-4809-5B42-9F22-981391379297}"/>
          </ac:cxnSpMkLst>
        </pc:cxnChg>
        <pc:cxnChg chg="add">
          <ac:chgData name="CHANDANA MN" userId="S::mchandanabtech20@ced.alliance.edu.in::d70552fc-75e6-44d9-a196-8a309e47e583" providerId="AD" clId="Web-{F59E081A-1696-744F-3FE1-50D2C963B0E7}" dt="2021-11-14T07:04:13.144" v="34"/>
          <ac:cxnSpMkLst>
            <pc:docMk/>
            <pc:sldMk cId="3387114860" sldId="285"/>
            <ac:cxnSpMk id="28" creationId="{BF3CF3DF-4809-5B42-9F22-981391379297}"/>
          </ac:cxnSpMkLst>
        </pc:cxnChg>
      </pc:sldChg>
    </pc:docChg>
  </pc:docChgLst>
  <pc:docChgLst>
    <pc:chgData name="CHANDANA MN" userId="S::mchandanabtech20@ced.alliance.edu.in::d70552fc-75e6-44d9-a196-8a309e47e583" providerId="AD" clId="Web-{AEDF9003-BBDE-A44F-2796-EFE65562387B}"/>
    <pc:docChg chg="addSld modSld">
      <pc:chgData name="CHANDANA MN" userId="S::mchandanabtech20@ced.alliance.edu.in::d70552fc-75e6-44d9-a196-8a309e47e583" providerId="AD" clId="Web-{AEDF9003-BBDE-A44F-2796-EFE65562387B}" dt="2021-11-09T10:15:14.595" v="67"/>
      <pc:docMkLst>
        <pc:docMk/>
      </pc:docMkLst>
      <pc:sldChg chg="modSp">
        <pc:chgData name="CHANDANA MN" userId="S::mchandanabtech20@ced.alliance.edu.in::d70552fc-75e6-44d9-a196-8a309e47e583" providerId="AD" clId="Web-{AEDF9003-BBDE-A44F-2796-EFE65562387B}" dt="2021-11-09T09:15:23.820" v="32" actId="20577"/>
        <pc:sldMkLst>
          <pc:docMk/>
          <pc:sldMk cId="1694359749" sldId="258"/>
        </pc:sldMkLst>
        <pc:spChg chg="mod">
          <ac:chgData name="CHANDANA MN" userId="S::mchandanabtech20@ced.alliance.edu.in::d70552fc-75e6-44d9-a196-8a309e47e583" providerId="AD" clId="Web-{AEDF9003-BBDE-A44F-2796-EFE65562387B}" dt="2021-11-09T09:15:23.820" v="32" actId="20577"/>
          <ac:spMkLst>
            <pc:docMk/>
            <pc:sldMk cId="1694359749" sldId="258"/>
            <ac:spMk id="3" creationId="{973EEF4F-7184-487A-A048-BAE56A1B05C6}"/>
          </ac:spMkLst>
        </pc:spChg>
      </pc:sldChg>
      <pc:sldChg chg="addSp delSp modSp new">
        <pc:chgData name="CHANDANA MN" userId="S::mchandanabtech20@ced.alliance.edu.in::d70552fc-75e6-44d9-a196-8a309e47e583" providerId="AD" clId="Web-{AEDF9003-BBDE-A44F-2796-EFE65562387B}" dt="2021-11-09T10:13:49.251" v="65" actId="20577"/>
        <pc:sldMkLst>
          <pc:docMk/>
          <pc:sldMk cId="754360100" sldId="259"/>
        </pc:sldMkLst>
        <pc:spChg chg="mod">
          <ac:chgData name="CHANDANA MN" userId="S::mchandanabtech20@ced.alliance.edu.in::d70552fc-75e6-44d9-a196-8a309e47e583" providerId="AD" clId="Web-{AEDF9003-BBDE-A44F-2796-EFE65562387B}" dt="2021-11-09T10:13:49.251" v="65" actId="20577"/>
          <ac:spMkLst>
            <pc:docMk/>
            <pc:sldMk cId="754360100" sldId="259"/>
            <ac:spMk id="3" creationId="{2FDE8A40-E27A-4546-9070-61264BE8BB71}"/>
          </ac:spMkLst>
        </pc:spChg>
        <pc:spChg chg="add del">
          <ac:chgData name="CHANDANA MN" userId="S::mchandanabtech20@ced.alliance.edu.in::d70552fc-75e6-44d9-a196-8a309e47e583" providerId="AD" clId="Web-{AEDF9003-BBDE-A44F-2796-EFE65562387B}" dt="2021-11-09T10:09:56.531" v="61"/>
          <ac:spMkLst>
            <pc:docMk/>
            <pc:sldMk cId="754360100" sldId="259"/>
            <ac:spMk id="4" creationId="{A97BCE94-5C42-4C58-9C27-0B04526E370C}"/>
          </ac:spMkLst>
        </pc:spChg>
      </pc:sldChg>
      <pc:sldChg chg="delSp new">
        <pc:chgData name="CHANDANA MN" userId="S::mchandanabtech20@ced.alliance.edu.in::d70552fc-75e6-44d9-a196-8a309e47e583" providerId="AD" clId="Web-{AEDF9003-BBDE-A44F-2796-EFE65562387B}" dt="2021-11-09T10:15:14.595" v="67"/>
        <pc:sldMkLst>
          <pc:docMk/>
          <pc:sldMk cId="1381117096" sldId="260"/>
        </pc:sldMkLst>
        <pc:spChg chg="del">
          <ac:chgData name="CHANDANA MN" userId="S::mchandanabtech20@ced.alliance.edu.in::d70552fc-75e6-44d9-a196-8a309e47e583" providerId="AD" clId="Web-{AEDF9003-BBDE-A44F-2796-EFE65562387B}" dt="2021-11-09T10:15:14.595" v="67"/>
          <ac:spMkLst>
            <pc:docMk/>
            <pc:sldMk cId="1381117096" sldId="260"/>
            <ac:spMk id="2" creationId="{5B361E76-8AB2-44EF-8B3F-A807AB085B20}"/>
          </ac:spMkLst>
        </pc:spChg>
      </pc:sldChg>
    </pc:docChg>
  </pc:docChgLst>
  <pc:docChgLst>
    <pc:chgData name="CHANDANA MN" userId="S::mchandanabtech20@ced.alliance.edu.in::d70552fc-75e6-44d9-a196-8a309e47e583" providerId="AD" clId="Web-{888E0897-870E-166B-BF44-5C3C3E6FD1C7}"/>
    <pc:docChg chg="addSld modSld">
      <pc:chgData name="CHANDANA MN" userId="S::mchandanabtech20@ced.alliance.edu.in::d70552fc-75e6-44d9-a196-8a309e47e583" providerId="AD" clId="Web-{888E0897-870E-166B-BF44-5C3C3E6FD1C7}" dt="2021-11-12T12:39:41.965" v="82"/>
      <pc:docMkLst>
        <pc:docMk/>
      </pc:docMkLst>
      <pc:sldChg chg="addSp delSp modSp">
        <pc:chgData name="CHANDANA MN" userId="S::mchandanabtech20@ced.alliance.edu.in::d70552fc-75e6-44d9-a196-8a309e47e583" providerId="AD" clId="Web-{888E0897-870E-166B-BF44-5C3C3E6FD1C7}" dt="2021-11-12T12:20:15.473" v="7" actId="14100"/>
        <pc:sldMkLst>
          <pc:docMk/>
          <pc:sldMk cId="2919127527" sldId="274"/>
        </pc:sldMkLst>
        <pc:spChg chg="mod">
          <ac:chgData name="CHANDANA MN" userId="S::mchandanabtech20@ced.alliance.edu.in::d70552fc-75e6-44d9-a196-8a309e47e583" providerId="AD" clId="Web-{888E0897-870E-166B-BF44-5C3C3E6FD1C7}" dt="2021-11-12T12:20:02.348" v="5" actId="1076"/>
          <ac:spMkLst>
            <pc:docMk/>
            <pc:sldMk cId="2919127527" sldId="274"/>
            <ac:spMk id="2" creationId="{F84E189A-4255-49EF-8DC0-D5C294CF94E8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19:09.754" v="0"/>
          <ac:spMkLst>
            <pc:docMk/>
            <pc:sldMk cId="2919127527" sldId="274"/>
            <ac:spMk id="3" creationId="{3872257E-B71D-42B7-A56F-5B22C7770850}"/>
          </ac:spMkLst>
        </pc:spChg>
        <pc:picChg chg="add mod ord">
          <ac:chgData name="CHANDANA MN" userId="S::mchandanabtech20@ced.alliance.edu.in::d70552fc-75e6-44d9-a196-8a309e47e583" providerId="AD" clId="Web-{888E0897-870E-166B-BF44-5C3C3E6FD1C7}" dt="2021-11-12T12:20:15.473" v="7" actId="14100"/>
          <ac:picMkLst>
            <pc:docMk/>
            <pc:sldMk cId="2919127527" sldId="274"/>
            <ac:picMk id="4" creationId="{81C90420-2DEE-4384-86AC-7757C0FE9B2D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6:33.038" v="32" actId="14100"/>
        <pc:sldMkLst>
          <pc:docMk/>
          <pc:sldMk cId="3167407894" sldId="275"/>
        </pc:sldMkLst>
        <pc:spChg chg="del">
          <ac:chgData name="CHANDANA MN" userId="S::mchandanabtech20@ced.alliance.edu.in::d70552fc-75e6-44d9-a196-8a309e47e583" providerId="AD" clId="Web-{888E0897-870E-166B-BF44-5C3C3E6FD1C7}" dt="2021-11-12T12:25:54.335" v="26"/>
          <ac:spMkLst>
            <pc:docMk/>
            <pc:sldMk cId="3167407894" sldId="275"/>
            <ac:spMk id="2" creationId="{FEFFA554-6248-479E-9E39-6DFA55D9D3CE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1:09.083" v="9"/>
          <ac:spMkLst>
            <pc:docMk/>
            <pc:sldMk cId="3167407894" sldId="275"/>
            <ac:spMk id="3" creationId="{D935EE44-D25D-41F3-A43F-952B155437F5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6:03.100" v="27"/>
          <ac:spMkLst>
            <pc:docMk/>
            <pc:sldMk cId="3167407894" sldId="275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6:03.100" v="27"/>
          <ac:grpSpMkLst>
            <pc:docMk/>
            <pc:sldMk cId="3167407894" sldId="275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6:33.038" v="32" actId="14100"/>
          <ac:picMkLst>
            <pc:docMk/>
            <pc:sldMk cId="3167407894" sldId="275"/>
            <ac:picMk id="4" creationId="{3B0D47F8-58B5-497C-AA82-A3022F441CC8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6:58.710" v="36" actId="14100"/>
        <pc:sldMkLst>
          <pc:docMk/>
          <pc:sldMk cId="2907636245" sldId="276"/>
        </pc:sldMkLst>
        <pc:spChg chg="del">
          <ac:chgData name="CHANDANA MN" userId="S::mchandanabtech20@ced.alliance.edu.in::d70552fc-75e6-44d9-a196-8a309e47e583" providerId="AD" clId="Web-{888E0897-870E-166B-BF44-5C3C3E6FD1C7}" dt="2021-11-12T12:26:41.804" v="33"/>
          <ac:spMkLst>
            <pc:docMk/>
            <pc:sldMk cId="2907636245" sldId="276"/>
            <ac:spMk id="2" creationId="{F848BEA4-6FD3-4C45-8588-187B33619800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1:50.614" v="11"/>
          <ac:spMkLst>
            <pc:docMk/>
            <pc:sldMk cId="2907636245" sldId="276"/>
            <ac:spMk id="3" creationId="{5C9E15AC-E3EB-4EB9-ABD1-63804078F577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6:46.210" v="34"/>
          <ac:spMkLst>
            <pc:docMk/>
            <pc:sldMk cId="2907636245" sldId="276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6:46.210" v="34"/>
          <ac:grpSpMkLst>
            <pc:docMk/>
            <pc:sldMk cId="2907636245" sldId="276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6:58.710" v="36" actId="14100"/>
          <ac:picMkLst>
            <pc:docMk/>
            <pc:sldMk cId="2907636245" sldId="276"/>
            <ac:picMk id="4" creationId="{59D6EDF4-8629-4ACA-B460-4A877515CD1F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7:25.898" v="40" actId="1076"/>
        <pc:sldMkLst>
          <pc:docMk/>
          <pc:sldMk cId="1966018011" sldId="277"/>
        </pc:sldMkLst>
        <pc:spChg chg="del">
          <ac:chgData name="CHANDANA MN" userId="S::mchandanabtech20@ced.alliance.edu.in::d70552fc-75e6-44d9-a196-8a309e47e583" providerId="AD" clId="Web-{888E0897-870E-166B-BF44-5C3C3E6FD1C7}" dt="2021-11-12T12:27:11.335" v="37"/>
          <ac:spMkLst>
            <pc:docMk/>
            <pc:sldMk cId="1966018011" sldId="277"/>
            <ac:spMk id="2" creationId="{A775F1CF-0487-44C4-9932-FBAD16A179E9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2:27.161" v="13"/>
          <ac:spMkLst>
            <pc:docMk/>
            <pc:sldMk cId="1966018011" sldId="277"/>
            <ac:spMk id="3" creationId="{C195395F-196A-4328-831A-E2034AF35C6C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7:15.351" v="38"/>
          <ac:spMkLst>
            <pc:docMk/>
            <pc:sldMk cId="1966018011" sldId="277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7:15.351" v="38"/>
          <ac:grpSpMkLst>
            <pc:docMk/>
            <pc:sldMk cId="1966018011" sldId="277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7:25.898" v="40" actId="1076"/>
          <ac:picMkLst>
            <pc:docMk/>
            <pc:sldMk cId="1966018011" sldId="277"/>
            <ac:picMk id="4" creationId="{3B033CFF-A150-4BEC-A92A-3AD5C80368B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7:54.429" v="44" actId="1076"/>
        <pc:sldMkLst>
          <pc:docMk/>
          <pc:sldMk cId="1034649584" sldId="278"/>
        </pc:sldMkLst>
        <pc:spChg chg="del">
          <ac:chgData name="CHANDANA MN" userId="S::mchandanabtech20@ced.alliance.edu.in::d70552fc-75e6-44d9-a196-8a309e47e583" providerId="AD" clId="Web-{888E0897-870E-166B-BF44-5C3C3E6FD1C7}" dt="2021-11-12T12:27:37.960" v="41"/>
          <ac:spMkLst>
            <pc:docMk/>
            <pc:sldMk cId="1034649584" sldId="278"/>
            <ac:spMk id="2" creationId="{F94F50E4-B3D2-4DC6-8408-9B02B6FDA609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3:31.037" v="15"/>
          <ac:spMkLst>
            <pc:docMk/>
            <pc:sldMk cId="1034649584" sldId="278"/>
            <ac:spMk id="3" creationId="{378D5005-E121-44C7-AF88-37724128DAC0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7:42.476" v="42"/>
          <ac:spMkLst>
            <pc:docMk/>
            <pc:sldMk cId="1034649584" sldId="278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7:42.476" v="42"/>
          <ac:grpSpMkLst>
            <pc:docMk/>
            <pc:sldMk cId="1034649584" sldId="278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7:54.429" v="44" actId="1076"/>
          <ac:picMkLst>
            <pc:docMk/>
            <pc:sldMk cId="1034649584" sldId="278"/>
            <ac:picMk id="4" creationId="{F669DF14-AEF2-411C-8428-1DF07407479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8:22.773" v="48" actId="1076"/>
        <pc:sldMkLst>
          <pc:docMk/>
          <pc:sldMk cId="3277545570" sldId="279"/>
        </pc:sldMkLst>
        <pc:spChg chg="del">
          <ac:chgData name="CHANDANA MN" userId="S::mchandanabtech20@ced.alliance.edu.in::d70552fc-75e6-44d9-a196-8a309e47e583" providerId="AD" clId="Web-{888E0897-870E-166B-BF44-5C3C3E6FD1C7}" dt="2021-11-12T12:28:08.679" v="45"/>
          <ac:spMkLst>
            <pc:docMk/>
            <pc:sldMk cId="3277545570" sldId="279"/>
            <ac:spMk id="2" creationId="{7B6A5F4F-2734-4A63-BDBE-A1233CEAA524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3:40.693" v="17"/>
          <ac:spMkLst>
            <pc:docMk/>
            <pc:sldMk cId="3277545570" sldId="279"/>
            <ac:spMk id="3" creationId="{0E479898-79A2-4E72-9198-3B32666E13F7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8:12.054" v="46"/>
          <ac:spMkLst>
            <pc:docMk/>
            <pc:sldMk cId="3277545570" sldId="279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8:12.054" v="46"/>
          <ac:grpSpMkLst>
            <pc:docMk/>
            <pc:sldMk cId="3277545570" sldId="279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8:22.773" v="48" actId="1076"/>
          <ac:picMkLst>
            <pc:docMk/>
            <pc:sldMk cId="3277545570" sldId="279"/>
            <ac:picMk id="4" creationId="{370E276B-00CF-4106-9A1C-451F57C347BD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9:15.024" v="59" actId="1076"/>
        <pc:sldMkLst>
          <pc:docMk/>
          <pc:sldMk cId="1620875324" sldId="280"/>
        </pc:sldMkLst>
        <pc:spChg chg="del">
          <ac:chgData name="CHANDANA MN" userId="S::mchandanabtech20@ced.alliance.edu.in::d70552fc-75e6-44d9-a196-8a309e47e583" providerId="AD" clId="Web-{888E0897-870E-166B-BF44-5C3C3E6FD1C7}" dt="2021-11-12T12:28:32.820" v="49"/>
          <ac:spMkLst>
            <pc:docMk/>
            <pc:sldMk cId="1620875324" sldId="280"/>
            <ac:spMk id="2" creationId="{AF53BD04-0780-475D-A382-439134C416B7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4:15.537" v="19"/>
          <ac:spMkLst>
            <pc:docMk/>
            <pc:sldMk cId="1620875324" sldId="280"/>
            <ac:spMk id="3" creationId="{692613A0-A0D3-4036-B6DE-9381B44BD75B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8:59.695" v="56"/>
          <ac:spMkLst>
            <pc:docMk/>
            <pc:sldMk cId="1620875324" sldId="280"/>
            <ac:spMk id="6" creationId="{557B0AD7-E991-E343-BF68-F118815215C7}"/>
          </ac:spMkLst>
        </pc:spChg>
        <pc:spChg chg="add del">
          <ac:chgData name="CHANDANA MN" userId="S::mchandanabtech20@ced.alliance.edu.in::d70552fc-75e6-44d9-a196-8a309e47e583" providerId="AD" clId="Web-{888E0897-870E-166B-BF44-5C3C3E6FD1C7}" dt="2021-11-12T12:28:49.164" v="53"/>
          <ac:spMkLst>
            <pc:docMk/>
            <pc:sldMk cId="1620875324" sldId="280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8:59.695" v="56"/>
          <ac:grpSpMkLst>
            <pc:docMk/>
            <pc:sldMk cId="1620875324" sldId="280"/>
            <ac:grpSpMk id="7" creationId="{46C7B6BC-B625-254B-8489-2BBE42C4734C}"/>
          </ac:grpSpMkLst>
        </pc:grpChg>
        <pc:grpChg chg="add del">
          <ac:chgData name="CHANDANA MN" userId="S::mchandanabtech20@ced.alliance.edu.in::d70552fc-75e6-44d9-a196-8a309e47e583" providerId="AD" clId="Web-{888E0897-870E-166B-BF44-5C3C3E6FD1C7}" dt="2021-11-12T12:28:49.164" v="53"/>
          <ac:grpSpMkLst>
            <pc:docMk/>
            <pc:sldMk cId="1620875324" sldId="280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9:15.024" v="59" actId="1076"/>
          <ac:picMkLst>
            <pc:docMk/>
            <pc:sldMk cId="1620875324" sldId="280"/>
            <ac:picMk id="4" creationId="{9FD03208-61F5-404E-8292-5BA96C97E6E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29:39.399" v="63" actId="1076"/>
        <pc:sldMkLst>
          <pc:docMk/>
          <pc:sldMk cId="3716993258" sldId="281"/>
        </pc:sldMkLst>
        <pc:spChg chg="del">
          <ac:chgData name="CHANDANA MN" userId="S::mchandanabtech20@ced.alliance.edu.in::d70552fc-75e6-44d9-a196-8a309e47e583" providerId="AD" clId="Web-{888E0897-870E-166B-BF44-5C3C3E6FD1C7}" dt="2021-11-12T12:29:25.899" v="60"/>
          <ac:spMkLst>
            <pc:docMk/>
            <pc:sldMk cId="3716993258" sldId="281"/>
            <ac:spMk id="2" creationId="{3159245F-AB14-4240-A59C-ED363282BDF5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5:00.225" v="21"/>
          <ac:spMkLst>
            <pc:docMk/>
            <pc:sldMk cId="3716993258" sldId="281"/>
            <ac:spMk id="3" creationId="{5D07DE27-32DB-4B0F-9BC8-61644499D1E1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9:29.430" v="61"/>
          <ac:spMkLst>
            <pc:docMk/>
            <pc:sldMk cId="3716993258" sldId="281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9:29.430" v="61"/>
          <ac:grpSpMkLst>
            <pc:docMk/>
            <pc:sldMk cId="3716993258" sldId="281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29:39.399" v="63" actId="1076"/>
          <ac:picMkLst>
            <pc:docMk/>
            <pc:sldMk cId="3716993258" sldId="281"/>
            <ac:picMk id="4" creationId="{C3D249D4-797A-4305-86FA-9BFD67688AAF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30:06.649" v="67" actId="1076"/>
        <pc:sldMkLst>
          <pc:docMk/>
          <pc:sldMk cId="703854300" sldId="282"/>
        </pc:sldMkLst>
        <pc:spChg chg="del">
          <ac:chgData name="CHANDANA MN" userId="S::mchandanabtech20@ced.alliance.edu.in::d70552fc-75e6-44d9-a196-8a309e47e583" providerId="AD" clId="Web-{888E0897-870E-166B-BF44-5C3C3E6FD1C7}" dt="2021-11-12T12:29:48.696" v="64"/>
          <ac:spMkLst>
            <pc:docMk/>
            <pc:sldMk cId="703854300" sldId="282"/>
            <ac:spMk id="2" creationId="{C6676F4B-B8A0-4A2D-B068-8F0BC49A175B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5:20.178" v="23"/>
          <ac:spMkLst>
            <pc:docMk/>
            <pc:sldMk cId="703854300" sldId="282"/>
            <ac:spMk id="3" creationId="{AE45B2A9-3089-4CC9-B749-6FB817753B5A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29:53.961" v="65"/>
          <ac:spMkLst>
            <pc:docMk/>
            <pc:sldMk cId="703854300" sldId="282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29:53.961" v="65"/>
          <ac:grpSpMkLst>
            <pc:docMk/>
            <pc:sldMk cId="703854300" sldId="282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30:06.649" v="67" actId="1076"/>
          <ac:picMkLst>
            <pc:docMk/>
            <pc:sldMk cId="703854300" sldId="282"/>
            <ac:picMk id="4" creationId="{131FD53A-4891-428A-A7BC-267DBAFE35D3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88E0897-870E-166B-BF44-5C3C3E6FD1C7}" dt="2021-11-12T12:32:07.040" v="71" actId="1076"/>
        <pc:sldMkLst>
          <pc:docMk/>
          <pc:sldMk cId="2097458232" sldId="283"/>
        </pc:sldMkLst>
        <pc:spChg chg="del">
          <ac:chgData name="CHANDANA MN" userId="S::mchandanabtech20@ced.alliance.edu.in::d70552fc-75e6-44d9-a196-8a309e47e583" providerId="AD" clId="Web-{888E0897-870E-166B-BF44-5C3C3E6FD1C7}" dt="2021-11-12T12:30:15.258" v="68"/>
          <ac:spMkLst>
            <pc:docMk/>
            <pc:sldMk cId="2097458232" sldId="283"/>
            <ac:spMk id="2" creationId="{CA4A2B98-4A53-4110-9261-D8B6812F69C4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25:41.413" v="25"/>
          <ac:spMkLst>
            <pc:docMk/>
            <pc:sldMk cId="2097458232" sldId="283"/>
            <ac:spMk id="3" creationId="{E2AE6981-2A2C-472D-B52F-3BC15EC4E74E}"/>
          </ac:spMkLst>
        </pc:spChg>
        <pc:spChg chg="add">
          <ac:chgData name="CHANDANA MN" userId="S::mchandanabtech20@ced.alliance.edu.in::d70552fc-75e6-44d9-a196-8a309e47e583" providerId="AD" clId="Web-{888E0897-870E-166B-BF44-5C3C3E6FD1C7}" dt="2021-11-12T12:31:49.087" v="69"/>
          <ac:spMkLst>
            <pc:docMk/>
            <pc:sldMk cId="2097458232" sldId="283"/>
            <ac:spMk id="9" creationId="{557B0AD7-E991-E343-BF68-F118815215C7}"/>
          </ac:spMkLst>
        </pc:spChg>
        <pc:grpChg chg="add">
          <ac:chgData name="CHANDANA MN" userId="S::mchandanabtech20@ced.alliance.edu.in::d70552fc-75e6-44d9-a196-8a309e47e583" providerId="AD" clId="Web-{888E0897-870E-166B-BF44-5C3C3E6FD1C7}" dt="2021-11-12T12:31:49.087" v="69"/>
          <ac:grpSpMkLst>
            <pc:docMk/>
            <pc:sldMk cId="2097458232" sldId="283"/>
            <ac:grpSpMk id="11" creationId="{46C7B6BC-B625-254B-8489-2BBE42C4734C}"/>
          </ac:grpSpMkLst>
        </pc:grpChg>
        <pc:picChg chg="add mod ord">
          <ac:chgData name="CHANDANA MN" userId="S::mchandanabtech20@ced.alliance.edu.in::d70552fc-75e6-44d9-a196-8a309e47e583" providerId="AD" clId="Web-{888E0897-870E-166B-BF44-5C3C3E6FD1C7}" dt="2021-11-12T12:32:07.040" v="71" actId="1076"/>
          <ac:picMkLst>
            <pc:docMk/>
            <pc:sldMk cId="2097458232" sldId="283"/>
            <ac:picMk id="4" creationId="{4DA4248C-7F53-47CC-93BD-E2D6B26860E8}"/>
          </ac:picMkLst>
        </pc:picChg>
      </pc:sldChg>
      <pc:sldChg chg="addSp delSp modSp new mod modClrScheme modShow chgLayout">
        <pc:chgData name="CHANDANA MN" userId="S::mchandanabtech20@ced.alliance.edu.in::d70552fc-75e6-44d9-a196-8a309e47e583" providerId="AD" clId="Web-{888E0897-870E-166B-BF44-5C3C3E6FD1C7}" dt="2021-11-12T12:39:41.965" v="82"/>
        <pc:sldMkLst>
          <pc:docMk/>
          <pc:sldMk cId="1964391855" sldId="284"/>
        </pc:sldMkLst>
        <pc:spChg chg="del mod ord">
          <ac:chgData name="CHANDANA MN" userId="S::mchandanabtech20@ced.alliance.edu.in::d70552fc-75e6-44d9-a196-8a309e47e583" providerId="AD" clId="Web-{888E0897-870E-166B-BF44-5C3C3E6FD1C7}" dt="2021-11-12T12:34:18.557" v="78"/>
          <ac:spMkLst>
            <pc:docMk/>
            <pc:sldMk cId="1964391855" sldId="284"/>
            <ac:spMk id="2" creationId="{27ECB0A2-043D-4C40-A88A-1D277AA386AA}"/>
          </ac:spMkLst>
        </pc:spChg>
        <pc:spChg chg="del">
          <ac:chgData name="CHANDANA MN" userId="S::mchandanabtech20@ced.alliance.edu.in::d70552fc-75e6-44d9-a196-8a309e47e583" providerId="AD" clId="Web-{888E0897-870E-166B-BF44-5C3C3E6FD1C7}" dt="2021-11-12T12:32:41.509" v="76"/>
          <ac:spMkLst>
            <pc:docMk/>
            <pc:sldMk cId="1964391855" sldId="284"/>
            <ac:spMk id="3" creationId="{1D371FB9-94E7-4411-9591-AC8E02470DB7}"/>
          </ac:spMkLst>
        </pc:spChg>
        <pc:picChg chg="add mod">
          <ac:chgData name="CHANDANA MN" userId="S::mchandanabtech20@ced.alliance.edu.in::d70552fc-75e6-44d9-a196-8a309e47e583" providerId="AD" clId="Web-{888E0897-870E-166B-BF44-5C3C3E6FD1C7}" dt="2021-11-12T12:34:48.885" v="81" actId="1076"/>
          <ac:picMkLst>
            <pc:docMk/>
            <pc:sldMk cId="1964391855" sldId="284"/>
            <ac:picMk id="4" creationId="{564BDCE5-54AB-461C-A67E-A6FD16F696F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54B98-FE02-4C09-9301-3CF5144AD5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2A17BFE-A166-4F96-8071-BC912A82C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1.</a:t>
          </a:r>
          <a:r>
            <a:rPr lang="en-US" b="1" i="0" u="sng" dirty="0"/>
            <a:t> #include&lt;stdio.h&gt; </a:t>
          </a:r>
          <a:r>
            <a:rPr lang="en-US" b="0" i="0" dirty="0"/>
            <a:t>: this header file will contain </a:t>
          </a:r>
          <a:r>
            <a:rPr lang="en-US" b="0" i="0" dirty="0" err="1"/>
            <a:t>Scanf</a:t>
          </a:r>
          <a:r>
            <a:rPr lang="en-US" b="0" i="0" dirty="0"/>
            <a:t>() , </a:t>
          </a:r>
          <a:r>
            <a:rPr lang="en-US" b="0" i="0" dirty="0" err="1"/>
            <a:t>Printf</a:t>
          </a:r>
          <a:r>
            <a:rPr lang="en-US" b="0" i="0" dirty="0"/>
            <a:t> (),and many more….. </a:t>
          </a:r>
          <a:endParaRPr lang="en-US" dirty="0"/>
        </a:p>
      </dgm:t>
    </dgm:pt>
    <dgm:pt modelId="{9974D345-6C6B-4234-8335-09ABCBBE7603}" type="parTrans" cxnId="{4D3CC71F-4783-4CA1-861F-92A2AAE45138}">
      <dgm:prSet/>
      <dgm:spPr/>
      <dgm:t>
        <a:bodyPr/>
        <a:lstStyle/>
        <a:p>
          <a:endParaRPr lang="en-US"/>
        </a:p>
      </dgm:t>
    </dgm:pt>
    <dgm:pt modelId="{3F44BDB5-0AAA-4811-8DC0-24E6AAB2D2C5}" type="sibTrans" cxnId="{4D3CC71F-4783-4CA1-861F-92A2AAE45138}">
      <dgm:prSet/>
      <dgm:spPr/>
      <dgm:t>
        <a:bodyPr/>
        <a:lstStyle/>
        <a:p>
          <a:endParaRPr lang="en-US"/>
        </a:p>
      </dgm:t>
    </dgm:pt>
    <dgm:pt modelId="{98E5337D-C284-4EF0-BCF3-349787C3D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2.</a:t>
          </a:r>
          <a:r>
            <a:rPr lang="en-US" b="1" i="0" u="sng" dirty="0"/>
            <a:t> #include&lt;conio.h&gt;</a:t>
          </a:r>
          <a:r>
            <a:rPr lang="en-US" b="0" i="0" dirty="0"/>
            <a:t>: this header file will contain </a:t>
          </a:r>
          <a:r>
            <a:rPr lang="en-US" b="0" i="0" dirty="0" err="1"/>
            <a:t>Clrscr</a:t>
          </a:r>
          <a:r>
            <a:rPr lang="en-US" b="0" i="0" dirty="0"/>
            <a:t>(); , Getch(); , and many more….. </a:t>
          </a:r>
          <a:endParaRPr lang="en-US" dirty="0"/>
        </a:p>
      </dgm:t>
    </dgm:pt>
    <dgm:pt modelId="{A9A32666-3AA4-4C28-BC37-F171AFCE3F91}" type="parTrans" cxnId="{ACB06E6E-D5D7-4D38-B9F5-737475AE40A1}">
      <dgm:prSet/>
      <dgm:spPr/>
      <dgm:t>
        <a:bodyPr/>
        <a:lstStyle/>
        <a:p>
          <a:endParaRPr lang="en-US"/>
        </a:p>
      </dgm:t>
    </dgm:pt>
    <dgm:pt modelId="{F192D990-1A65-4416-A4A2-E7433CB31514}" type="sibTrans" cxnId="{ACB06E6E-D5D7-4D38-B9F5-737475AE40A1}">
      <dgm:prSet/>
      <dgm:spPr/>
      <dgm:t>
        <a:bodyPr/>
        <a:lstStyle/>
        <a:p>
          <a:endParaRPr lang="en-US"/>
        </a:p>
      </dgm:t>
    </dgm:pt>
    <dgm:pt modelId="{D114C049-3546-439B-9766-83B3DE6CD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3 . </a:t>
          </a:r>
          <a:r>
            <a:rPr lang="en-US" b="1" i="0" u="sng" dirty="0"/>
            <a:t>#include&lt;string.h&gt; </a:t>
          </a:r>
          <a:r>
            <a:rPr lang="en-US" b="0" i="0" dirty="0"/>
            <a:t>: this header file will contain string function such as </a:t>
          </a:r>
          <a:endParaRPr lang="en-US" dirty="0"/>
        </a:p>
      </dgm:t>
    </dgm:pt>
    <dgm:pt modelId="{80F8DFC0-4A41-4F29-B3F1-4A8D33429D36}" type="parTrans" cxnId="{1BE0891C-0FB4-4406-BB7E-12589DC2EACE}">
      <dgm:prSet/>
      <dgm:spPr/>
      <dgm:t>
        <a:bodyPr/>
        <a:lstStyle/>
        <a:p>
          <a:endParaRPr lang="en-US"/>
        </a:p>
      </dgm:t>
    </dgm:pt>
    <dgm:pt modelId="{56D6D900-4F29-428C-8195-9050AECF8A65}" type="sibTrans" cxnId="{1BE0891C-0FB4-4406-BB7E-12589DC2EACE}">
      <dgm:prSet/>
      <dgm:spPr/>
      <dgm:t>
        <a:bodyPr/>
        <a:lstStyle/>
        <a:p>
          <a:endParaRPr lang="en-US"/>
        </a:p>
      </dgm:t>
    </dgm:pt>
    <dgm:pt modelId="{2CAEAA2C-403B-441C-99CF-C50161448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/>
            </a:rPr>
            <a:t>1.Strrev</a:t>
          </a:r>
          <a:r>
            <a:rPr lang="en-US" b="0" i="0" dirty="0"/>
            <a:t>();</a:t>
          </a:r>
          <a:endParaRPr lang="en-US" dirty="0"/>
        </a:p>
      </dgm:t>
    </dgm:pt>
    <dgm:pt modelId="{68C43F4E-E947-4C09-B948-8524B67F8012}" type="parTrans" cxnId="{23471FBB-A391-43F9-A101-CAC820C47DAD}">
      <dgm:prSet/>
      <dgm:spPr/>
      <dgm:t>
        <a:bodyPr/>
        <a:lstStyle/>
        <a:p>
          <a:endParaRPr lang="en-US"/>
        </a:p>
      </dgm:t>
    </dgm:pt>
    <dgm:pt modelId="{942790F4-F5D7-4160-B10A-D40BFFC8E7AB}" type="sibTrans" cxnId="{23471FBB-A391-43F9-A101-CAC820C47DAD}">
      <dgm:prSet/>
      <dgm:spPr/>
      <dgm:t>
        <a:bodyPr/>
        <a:lstStyle/>
        <a:p>
          <a:endParaRPr lang="en-US"/>
        </a:p>
      </dgm:t>
    </dgm:pt>
    <dgm:pt modelId="{479C07CF-0956-4968-B643-4B737B034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/>
            </a:rPr>
            <a:t>2.</a:t>
          </a:r>
          <a:r>
            <a:rPr lang="en-US" b="0" i="0" dirty="0"/>
            <a:t>Strlen(); </a:t>
          </a:r>
          <a:endParaRPr lang="en-US" dirty="0"/>
        </a:p>
      </dgm:t>
    </dgm:pt>
    <dgm:pt modelId="{DFFD9AEC-B8B5-40C5-B6E1-D7C749EE063D}" type="parTrans" cxnId="{0F9EC05B-5562-48C5-A687-C85CAB5BF030}">
      <dgm:prSet/>
      <dgm:spPr/>
      <dgm:t>
        <a:bodyPr/>
        <a:lstStyle/>
        <a:p>
          <a:endParaRPr lang="en-US"/>
        </a:p>
      </dgm:t>
    </dgm:pt>
    <dgm:pt modelId="{A70B0B5F-E274-4C16-A066-E21356751505}" type="sibTrans" cxnId="{0F9EC05B-5562-48C5-A687-C85CAB5BF030}">
      <dgm:prSet/>
      <dgm:spPr/>
      <dgm:t>
        <a:bodyPr/>
        <a:lstStyle/>
        <a:p>
          <a:endParaRPr lang="en-US"/>
        </a:p>
      </dgm:t>
    </dgm:pt>
    <dgm:pt modelId="{96CBE00E-6C71-4669-BAD2-ECDFB65BF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/>
            </a:rPr>
            <a:t> 3.Strupr</a:t>
          </a:r>
          <a:r>
            <a:rPr lang="en-US" b="0" i="0" dirty="0"/>
            <a:t>();</a:t>
          </a:r>
          <a:endParaRPr lang="en-US" dirty="0"/>
        </a:p>
      </dgm:t>
    </dgm:pt>
    <dgm:pt modelId="{D25188B5-E70F-4417-9D5B-A314EFC05FB9}" type="parTrans" cxnId="{E9873B07-906C-4738-B2FF-A86B06270DB4}">
      <dgm:prSet/>
      <dgm:spPr/>
      <dgm:t>
        <a:bodyPr/>
        <a:lstStyle/>
        <a:p>
          <a:endParaRPr lang="en-US"/>
        </a:p>
      </dgm:t>
    </dgm:pt>
    <dgm:pt modelId="{F8B9EE6A-EA7F-4392-8432-29173B533D2C}" type="sibTrans" cxnId="{E9873B07-906C-4738-B2FF-A86B06270DB4}">
      <dgm:prSet/>
      <dgm:spPr/>
      <dgm:t>
        <a:bodyPr/>
        <a:lstStyle/>
        <a:p>
          <a:endParaRPr lang="en-US"/>
        </a:p>
      </dgm:t>
    </dgm:pt>
    <dgm:pt modelId="{CAC7BBC0-F974-4278-9055-2BC024B65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/>
            </a:rPr>
            <a:t> 4.Strlwr</a:t>
          </a:r>
          <a:r>
            <a:rPr lang="en-US" b="0" i="0" dirty="0"/>
            <a:t>(); </a:t>
          </a:r>
          <a:endParaRPr lang="en-US" dirty="0"/>
        </a:p>
      </dgm:t>
    </dgm:pt>
    <dgm:pt modelId="{7A6CB739-8F9D-4848-9140-1E4A1520DED2}" type="parTrans" cxnId="{8EEE2715-0D74-4AAE-8672-1A0057020E78}">
      <dgm:prSet/>
      <dgm:spPr/>
      <dgm:t>
        <a:bodyPr/>
        <a:lstStyle/>
        <a:p>
          <a:endParaRPr lang="en-US"/>
        </a:p>
      </dgm:t>
    </dgm:pt>
    <dgm:pt modelId="{E8E2389A-982B-4462-AEBF-68BA79BF0B99}" type="sibTrans" cxnId="{8EEE2715-0D74-4AAE-8672-1A0057020E78}">
      <dgm:prSet/>
      <dgm:spPr/>
      <dgm:t>
        <a:bodyPr/>
        <a:lstStyle/>
        <a:p>
          <a:endParaRPr lang="en-US"/>
        </a:p>
      </dgm:t>
    </dgm:pt>
    <dgm:pt modelId="{1169E739-A160-4DA8-8315-2EDAFDC1E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/>
            </a:rPr>
            <a:t>And</a:t>
          </a:r>
          <a:r>
            <a:rPr lang="en-US" b="0" i="0" dirty="0"/>
            <a:t> many mores……</a:t>
          </a:r>
          <a:endParaRPr lang="en-US" dirty="0"/>
        </a:p>
      </dgm:t>
    </dgm:pt>
    <dgm:pt modelId="{03269250-5085-4D39-BEA7-93E4F095DB45}" type="parTrans" cxnId="{38040F00-B39C-431D-8CC0-0C8DA0386F0A}">
      <dgm:prSet/>
      <dgm:spPr/>
      <dgm:t>
        <a:bodyPr/>
        <a:lstStyle/>
        <a:p>
          <a:endParaRPr lang="en-US"/>
        </a:p>
      </dgm:t>
    </dgm:pt>
    <dgm:pt modelId="{6415D535-CC4C-4AFE-98A0-EF3FDD614727}" type="sibTrans" cxnId="{38040F00-B39C-431D-8CC0-0C8DA0386F0A}">
      <dgm:prSet/>
      <dgm:spPr/>
      <dgm:t>
        <a:bodyPr/>
        <a:lstStyle/>
        <a:p>
          <a:endParaRPr lang="en-US"/>
        </a:p>
      </dgm:t>
    </dgm:pt>
    <dgm:pt modelId="{496B42FF-4186-4E2B-9FE5-17F5FDA82E1D}" type="pres">
      <dgm:prSet presAssocID="{4BC54B98-FE02-4C09-9301-3CF5144AD5D7}" presName="root" presStyleCnt="0">
        <dgm:presLayoutVars>
          <dgm:dir/>
          <dgm:resizeHandles val="exact"/>
        </dgm:presLayoutVars>
      </dgm:prSet>
      <dgm:spPr/>
    </dgm:pt>
    <dgm:pt modelId="{9ED49CF9-B78B-4D58-8D97-622E573DDABA}" type="pres">
      <dgm:prSet presAssocID="{32A17BFE-A166-4F96-8071-BC912A82C85C}" presName="compNode" presStyleCnt="0"/>
      <dgm:spPr/>
    </dgm:pt>
    <dgm:pt modelId="{F9FBC1B3-84AC-41C7-9773-12184EB6D82F}" type="pres">
      <dgm:prSet presAssocID="{32A17BFE-A166-4F96-8071-BC912A82C85C}" presName="bgRect" presStyleLbl="bgShp" presStyleIdx="0" presStyleCnt="3"/>
      <dgm:spPr/>
    </dgm:pt>
    <dgm:pt modelId="{5123247D-6AA1-422D-8925-1F24F5E8F099}" type="pres">
      <dgm:prSet presAssocID="{32A17BFE-A166-4F96-8071-BC912A82C8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B47C5EED-161B-428C-96A5-DE86BA8262C7}" type="pres">
      <dgm:prSet presAssocID="{32A17BFE-A166-4F96-8071-BC912A82C85C}" presName="spaceRect" presStyleCnt="0"/>
      <dgm:spPr/>
    </dgm:pt>
    <dgm:pt modelId="{7824871F-38EC-49FB-A695-A0E1DCF31691}" type="pres">
      <dgm:prSet presAssocID="{32A17BFE-A166-4F96-8071-BC912A82C85C}" presName="parTx" presStyleLbl="revTx" presStyleIdx="0" presStyleCnt="4">
        <dgm:presLayoutVars>
          <dgm:chMax val="0"/>
          <dgm:chPref val="0"/>
        </dgm:presLayoutVars>
      </dgm:prSet>
      <dgm:spPr/>
    </dgm:pt>
    <dgm:pt modelId="{8267E702-5563-4787-B1DD-1272D8737DE7}" type="pres">
      <dgm:prSet presAssocID="{3F44BDB5-0AAA-4811-8DC0-24E6AAB2D2C5}" presName="sibTrans" presStyleCnt="0"/>
      <dgm:spPr/>
    </dgm:pt>
    <dgm:pt modelId="{962E140C-8E69-4650-9E27-D6C52B0688EE}" type="pres">
      <dgm:prSet presAssocID="{98E5337D-C284-4EF0-BCF3-349787C3D8EC}" presName="compNode" presStyleCnt="0"/>
      <dgm:spPr/>
    </dgm:pt>
    <dgm:pt modelId="{3005ED80-6E31-4F99-8568-89A816DBF04B}" type="pres">
      <dgm:prSet presAssocID="{98E5337D-C284-4EF0-BCF3-349787C3D8EC}" presName="bgRect" presStyleLbl="bgShp" presStyleIdx="1" presStyleCnt="3"/>
      <dgm:spPr/>
    </dgm:pt>
    <dgm:pt modelId="{CF34B394-4DAA-458B-9047-5CEF47DB7452}" type="pres">
      <dgm:prSet presAssocID="{98E5337D-C284-4EF0-BCF3-349787C3D8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B1666E-76F4-499C-9196-97BA78140EEE}" type="pres">
      <dgm:prSet presAssocID="{98E5337D-C284-4EF0-BCF3-349787C3D8EC}" presName="spaceRect" presStyleCnt="0"/>
      <dgm:spPr/>
    </dgm:pt>
    <dgm:pt modelId="{4C9E8AF6-DD28-4050-899F-F1BAE2AC092F}" type="pres">
      <dgm:prSet presAssocID="{98E5337D-C284-4EF0-BCF3-349787C3D8EC}" presName="parTx" presStyleLbl="revTx" presStyleIdx="1" presStyleCnt="4">
        <dgm:presLayoutVars>
          <dgm:chMax val="0"/>
          <dgm:chPref val="0"/>
        </dgm:presLayoutVars>
      </dgm:prSet>
      <dgm:spPr/>
    </dgm:pt>
    <dgm:pt modelId="{B5091604-C149-45FF-92FF-0F97EDDC76F9}" type="pres">
      <dgm:prSet presAssocID="{F192D990-1A65-4416-A4A2-E7433CB31514}" presName="sibTrans" presStyleCnt="0"/>
      <dgm:spPr/>
    </dgm:pt>
    <dgm:pt modelId="{E99E73B5-CD13-46AB-AB77-6AC8DA55EF3A}" type="pres">
      <dgm:prSet presAssocID="{D114C049-3546-439B-9766-83B3DE6CDC64}" presName="compNode" presStyleCnt="0"/>
      <dgm:spPr/>
    </dgm:pt>
    <dgm:pt modelId="{1B23F0B4-CC59-4DA5-8C5A-68C7B7AA171D}" type="pres">
      <dgm:prSet presAssocID="{D114C049-3546-439B-9766-83B3DE6CDC64}" presName="bgRect" presStyleLbl="bgShp" presStyleIdx="2" presStyleCnt="3"/>
      <dgm:spPr/>
    </dgm:pt>
    <dgm:pt modelId="{02EC1E2A-360E-4B11-A019-B02CCB612B79}" type="pres">
      <dgm:prSet presAssocID="{D114C049-3546-439B-9766-83B3DE6CDC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9C87FC7-EEFA-4578-9816-BACCC18FF15B}" type="pres">
      <dgm:prSet presAssocID="{D114C049-3546-439B-9766-83B3DE6CDC64}" presName="spaceRect" presStyleCnt="0"/>
      <dgm:spPr/>
    </dgm:pt>
    <dgm:pt modelId="{6F14B67A-9DE6-4F72-8E75-108EE9A7D6ED}" type="pres">
      <dgm:prSet presAssocID="{D114C049-3546-439B-9766-83B3DE6CDC64}" presName="parTx" presStyleLbl="revTx" presStyleIdx="2" presStyleCnt="4">
        <dgm:presLayoutVars>
          <dgm:chMax val="0"/>
          <dgm:chPref val="0"/>
        </dgm:presLayoutVars>
      </dgm:prSet>
      <dgm:spPr/>
    </dgm:pt>
    <dgm:pt modelId="{351AD6C8-159D-4130-9203-F1BFF6E57955}" type="pres">
      <dgm:prSet presAssocID="{D114C049-3546-439B-9766-83B3DE6CDC64}" presName="desTx" presStyleLbl="revTx" presStyleIdx="3" presStyleCnt="4">
        <dgm:presLayoutVars/>
      </dgm:prSet>
      <dgm:spPr/>
    </dgm:pt>
  </dgm:ptLst>
  <dgm:cxnLst>
    <dgm:cxn modelId="{38040F00-B39C-431D-8CC0-0C8DA0386F0A}" srcId="{D114C049-3546-439B-9766-83B3DE6CDC64}" destId="{1169E739-A160-4DA8-8315-2EDAFDC1E2C9}" srcOrd="4" destOrd="0" parTransId="{03269250-5085-4D39-BEA7-93E4F095DB45}" sibTransId="{6415D535-CC4C-4AFE-98A0-EF3FDD614727}"/>
    <dgm:cxn modelId="{BC360E04-73E0-433D-A3D1-B0EC47845BB5}" type="presOf" srcId="{98E5337D-C284-4EF0-BCF3-349787C3D8EC}" destId="{4C9E8AF6-DD28-4050-899F-F1BAE2AC092F}" srcOrd="0" destOrd="0" presId="urn:microsoft.com/office/officeart/2018/2/layout/IconVerticalSolidList"/>
    <dgm:cxn modelId="{E9873B07-906C-4738-B2FF-A86B06270DB4}" srcId="{D114C049-3546-439B-9766-83B3DE6CDC64}" destId="{96CBE00E-6C71-4669-BAD2-ECDFB65BFAC0}" srcOrd="2" destOrd="0" parTransId="{D25188B5-E70F-4417-9D5B-A314EFC05FB9}" sibTransId="{F8B9EE6A-EA7F-4392-8432-29173B533D2C}"/>
    <dgm:cxn modelId="{8EEE2715-0D74-4AAE-8672-1A0057020E78}" srcId="{D114C049-3546-439B-9766-83B3DE6CDC64}" destId="{CAC7BBC0-F974-4278-9055-2BC024B65F07}" srcOrd="3" destOrd="0" parTransId="{7A6CB739-8F9D-4848-9140-1E4A1520DED2}" sibTransId="{E8E2389A-982B-4462-AEBF-68BA79BF0B99}"/>
    <dgm:cxn modelId="{0D4CEC19-CB8C-4BAA-A00F-5EF307C5365C}" type="presOf" srcId="{CAC7BBC0-F974-4278-9055-2BC024B65F07}" destId="{351AD6C8-159D-4130-9203-F1BFF6E57955}" srcOrd="0" destOrd="3" presId="urn:microsoft.com/office/officeart/2018/2/layout/IconVerticalSolidList"/>
    <dgm:cxn modelId="{1BE0891C-0FB4-4406-BB7E-12589DC2EACE}" srcId="{4BC54B98-FE02-4C09-9301-3CF5144AD5D7}" destId="{D114C049-3546-439B-9766-83B3DE6CDC64}" srcOrd="2" destOrd="0" parTransId="{80F8DFC0-4A41-4F29-B3F1-4A8D33429D36}" sibTransId="{56D6D900-4F29-428C-8195-9050AECF8A65}"/>
    <dgm:cxn modelId="{4D3CC71F-4783-4CA1-861F-92A2AAE45138}" srcId="{4BC54B98-FE02-4C09-9301-3CF5144AD5D7}" destId="{32A17BFE-A166-4F96-8071-BC912A82C85C}" srcOrd="0" destOrd="0" parTransId="{9974D345-6C6B-4234-8335-09ABCBBE7603}" sibTransId="{3F44BDB5-0AAA-4811-8DC0-24E6AAB2D2C5}"/>
    <dgm:cxn modelId="{0F9EC05B-5562-48C5-A687-C85CAB5BF030}" srcId="{D114C049-3546-439B-9766-83B3DE6CDC64}" destId="{479C07CF-0956-4968-B643-4B737B034559}" srcOrd="1" destOrd="0" parTransId="{DFFD9AEC-B8B5-40C5-B6E1-D7C749EE063D}" sibTransId="{A70B0B5F-E274-4C16-A066-E21356751505}"/>
    <dgm:cxn modelId="{44D14662-8D06-4949-8C4F-1D89A4E9A009}" type="presOf" srcId="{4BC54B98-FE02-4C09-9301-3CF5144AD5D7}" destId="{496B42FF-4186-4E2B-9FE5-17F5FDA82E1D}" srcOrd="0" destOrd="0" presId="urn:microsoft.com/office/officeart/2018/2/layout/IconVerticalSolidList"/>
    <dgm:cxn modelId="{ACB06E6E-D5D7-4D38-B9F5-737475AE40A1}" srcId="{4BC54B98-FE02-4C09-9301-3CF5144AD5D7}" destId="{98E5337D-C284-4EF0-BCF3-349787C3D8EC}" srcOrd="1" destOrd="0" parTransId="{A9A32666-3AA4-4C28-BC37-F171AFCE3F91}" sibTransId="{F192D990-1A65-4416-A4A2-E7433CB31514}"/>
    <dgm:cxn modelId="{42FAFA86-01EF-4F4D-AC41-1970386B7BAC}" type="presOf" srcId="{479C07CF-0956-4968-B643-4B737B034559}" destId="{351AD6C8-159D-4130-9203-F1BFF6E57955}" srcOrd="0" destOrd="1" presId="urn:microsoft.com/office/officeart/2018/2/layout/IconVerticalSolidList"/>
    <dgm:cxn modelId="{5459048F-D1F7-426A-B5C3-8FF835594292}" type="presOf" srcId="{96CBE00E-6C71-4669-BAD2-ECDFB65BFAC0}" destId="{351AD6C8-159D-4130-9203-F1BFF6E57955}" srcOrd="0" destOrd="2" presId="urn:microsoft.com/office/officeart/2018/2/layout/IconVerticalSolidList"/>
    <dgm:cxn modelId="{2658A0A9-2994-476F-8E30-17CB14BC64D3}" type="presOf" srcId="{D114C049-3546-439B-9766-83B3DE6CDC64}" destId="{6F14B67A-9DE6-4F72-8E75-108EE9A7D6ED}" srcOrd="0" destOrd="0" presId="urn:microsoft.com/office/officeart/2018/2/layout/IconVerticalSolidList"/>
    <dgm:cxn modelId="{23471FBB-A391-43F9-A101-CAC820C47DAD}" srcId="{D114C049-3546-439B-9766-83B3DE6CDC64}" destId="{2CAEAA2C-403B-441C-99CF-C50161448912}" srcOrd="0" destOrd="0" parTransId="{68C43F4E-E947-4C09-B948-8524B67F8012}" sibTransId="{942790F4-F5D7-4160-B10A-D40BFFC8E7AB}"/>
    <dgm:cxn modelId="{F56F69C4-0FF2-41B2-B801-968179772314}" type="presOf" srcId="{2CAEAA2C-403B-441C-99CF-C50161448912}" destId="{351AD6C8-159D-4130-9203-F1BFF6E57955}" srcOrd="0" destOrd="0" presId="urn:microsoft.com/office/officeart/2018/2/layout/IconVerticalSolidList"/>
    <dgm:cxn modelId="{252832D3-D382-4100-8B3E-DA99AF09458C}" type="presOf" srcId="{1169E739-A160-4DA8-8315-2EDAFDC1E2C9}" destId="{351AD6C8-159D-4130-9203-F1BFF6E57955}" srcOrd="0" destOrd="4" presId="urn:microsoft.com/office/officeart/2018/2/layout/IconVerticalSolidList"/>
    <dgm:cxn modelId="{8AD8CFEC-6A2D-4901-9E97-1732F5FCF74F}" type="presOf" srcId="{32A17BFE-A166-4F96-8071-BC912A82C85C}" destId="{7824871F-38EC-49FB-A695-A0E1DCF31691}" srcOrd="0" destOrd="0" presId="urn:microsoft.com/office/officeart/2018/2/layout/IconVerticalSolidList"/>
    <dgm:cxn modelId="{F977B452-3C1E-42E1-A241-D9FDAD7BC4B2}" type="presParOf" srcId="{496B42FF-4186-4E2B-9FE5-17F5FDA82E1D}" destId="{9ED49CF9-B78B-4D58-8D97-622E573DDABA}" srcOrd="0" destOrd="0" presId="urn:microsoft.com/office/officeart/2018/2/layout/IconVerticalSolidList"/>
    <dgm:cxn modelId="{3B8C9854-EA00-4697-B2E7-57265709D0A2}" type="presParOf" srcId="{9ED49CF9-B78B-4D58-8D97-622E573DDABA}" destId="{F9FBC1B3-84AC-41C7-9773-12184EB6D82F}" srcOrd="0" destOrd="0" presId="urn:microsoft.com/office/officeart/2018/2/layout/IconVerticalSolidList"/>
    <dgm:cxn modelId="{C10DC479-5B64-4C7C-8AFA-3729E4EB1B0E}" type="presParOf" srcId="{9ED49CF9-B78B-4D58-8D97-622E573DDABA}" destId="{5123247D-6AA1-422D-8925-1F24F5E8F099}" srcOrd="1" destOrd="0" presId="urn:microsoft.com/office/officeart/2018/2/layout/IconVerticalSolidList"/>
    <dgm:cxn modelId="{F8DE902A-0D32-4197-9B2F-82948B1A83D8}" type="presParOf" srcId="{9ED49CF9-B78B-4D58-8D97-622E573DDABA}" destId="{B47C5EED-161B-428C-96A5-DE86BA8262C7}" srcOrd="2" destOrd="0" presId="urn:microsoft.com/office/officeart/2018/2/layout/IconVerticalSolidList"/>
    <dgm:cxn modelId="{929E15BC-CE19-438D-AF72-D1E630CB065F}" type="presParOf" srcId="{9ED49CF9-B78B-4D58-8D97-622E573DDABA}" destId="{7824871F-38EC-49FB-A695-A0E1DCF31691}" srcOrd="3" destOrd="0" presId="urn:microsoft.com/office/officeart/2018/2/layout/IconVerticalSolidList"/>
    <dgm:cxn modelId="{358E284B-143B-4768-8EEF-02A366AFCEF4}" type="presParOf" srcId="{496B42FF-4186-4E2B-9FE5-17F5FDA82E1D}" destId="{8267E702-5563-4787-B1DD-1272D8737DE7}" srcOrd="1" destOrd="0" presId="urn:microsoft.com/office/officeart/2018/2/layout/IconVerticalSolidList"/>
    <dgm:cxn modelId="{87661CB0-F23D-44F4-A1C6-DE00D5B6DD23}" type="presParOf" srcId="{496B42FF-4186-4E2B-9FE5-17F5FDA82E1D}" destId="{962E140C-8E69-4650-9E27-D6C52B0688EE}" srcOrd="2" destOrd="0" presId="urn:microsoft.com/office/officeart/2018/2/layout/IconVerticalSolidList"/>
    <dgm:cxn modelId="{85CB016D-332F-4936-8820-520C1EF30996}" type="presParOf" srcId="{962E140C-8E69-4650-9E27-D6C52B0688EE}" destId="{3005ED80-6E31-4F99-8568-89A816DBF04B}" srcOrd="0" destOrd="0" presId="urn:microsoft.com/office/officeart/2018/2/layout/IconVerticalSolidList"/>
    <dgm:cxn modelId="{81EA3EBF-E315-48D0-B10D-4F9E04E94911}" type="presParOf" srcId="{962E140C-8E69-4650-9E27-D6C52B0688EE}" destId="{CF34B394-4DAA-458B-9047-5CEF47DB7452}" srcOrd="1" destOrd="0" presId="urn:microsoft.com/office/officeart/2018/2/layout/IconVerticalSolidList"/>
    <dgm:cxn modelId="{78DCE1AC-A8A1-4276-ACF8-BB72471BC017}" type="presParOf" srcId="{962E140C-8E69-4650-9E27-D6C52B0688EE}" destId="{CFB1666E-76F4-499C-9196-97BA78140EEE}" srcOrd="2" destOrd="0" presId="urn:microsoft.com/office/officeart/2018/2/layout/IconVerticalSolidList"/>
    <dgm:cxn modelId="{53C2B744-AE42-4ACD-B9C1-A39D9C0DD15A}" type="presParOf" srcId="{962E140C-8E69-4650-9E27-D6C52B0688EE}" destId="{4C9E8AF6-DD28-4050-899F-F1BAE2AC092F}" srcOrd="3" destOrd="0" presId="urn:microsoft.com/office/officeart/2018/2/layout/IconVerticalSolidList"/>
    <dgm:cxn modelId="{1AF6E87F-1F97-460F-847E-07D527A9120A}" type="presParOf" srcId="{496B42FF-4186-4E2B-9FE5-17F5FDA82E1D}" destId="{B5091604-C149-45FF-92FF-0F97EDDC76F9}" srcOrd="3" destOrd="0" presId="urn:microsoft.com/office/officeart/2018/2/layout/IconVerticalSolidList"/>
    <dgm:cxn modelId="{AA81BE92-5BED-4184-97E5-B9AD48DB7E7C}" type="presParOf" srcId="{496B42FF-4186-4E2B-9FE5-17F5FDA82E1D}" destId="{E99E73B5-CD13-46AB-AB77-6AC8DA55EF3A}" srcOrd="4" destOrd="0" presId="urn:microsoft.com/office/officeart/2018/2/layout/IconVerticalSolidList"/>
    <dgm:cxn modelId="{60ECE5D6-4D87-404B-A5A3-B67452E11F9B}" type="presParOf" srcId="{E99E73B5-CD13-46AB-AB77-6AC8DA55EF3A}" destId="{1B23F0B4-CC59-4DA5-8C5A-68C7B7AA171D}" srcOrd="0" destOrd="0" presId="urn:microsoft.com/office/officeart/2018/2/layout/IconVerticalSolidList"/>
    <dgm:cxn modelId="{F4D6F646-A6CA-412D-83F8-8C7FC341C2B8}" type="presParOf" srcId="{E99E73B5-CD13-46AB-AB77-6AC8DA55EF3A}" destId="{02EC1E2A-360E-4B11-A019-B02CCB612B79}" srcOrd="1" destOrd="0" presId="urn:microsoft.com/office/officeart/2018/2/layout/IconVerticalSolidList"/>
    <dgm:cxn modelId="{6FADC2BE-3CCF-4155-B784-3677E0615C51}" type="presParOf" srcId="{E99E73B5-CD13-46AB-AB77-6AC8DA55EF3A}" destId="{29C87FC7-EEFA-4578-9816-BACCC18FF15B}" srcOrd="2" destOrd="0" presId="urn:microsoft.com/office/officeart/2018/2/layout/IconVerticalSolidList"/>
    <dgm:cxn modelId="{7EBE2818-6B6F-4B6A-82F3-2C3C33526905}" type="presParOf" srcId="{E99E73B5-CD13-46AB-AB77-6AC8DA55EF3A}" destId="{6F14B67A-9DE6-4F72-8E75-108EE9A7D6ED}" srcOrd="3" destOrd="0" presId="urn:microsoft.com/office/officeart/2018/2/layout/IconVerticalSolidList"/>
    <dgm:cxn modelId="{7C08B7DA-5981-48AF-A7D0-57844BA188F4}" type="presParOf" srcId="{E99E73B5-CD13-46AB-AB77-6AC8DA55EF3A}" destId="{351AD6C8-159D-4130-9203-F1BFF6E579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BC1B3-84AC-41C7-9773-12184EB6D82F}">
      <dsp:nvSpPr>
        <dsp:cNvPr id="0" name=""/>
        <dsp:cNvSpPr/>
      </dsp:nvSpPr>
      <dsp:spPr>
        <a:xfrm>
          <a:off x="0" y="647"/>
          <a:ext cx="9289287" cy="1515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3247D-6AA1-422D-8925-1F24F5E8F099}">
      <dsp:nvSpPr>
        <dsp:cNvPr id="0" name=""/>
        <dsp:cNvSpPr/>
      </dsp:nvSpPr>
      <dsp:spPr>
        <a:xfrm>
          <a:off x="458444" y="341639"/>
          <a:ext cx="833534" cy="833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4871F-38EC-49FB-A695-A0E1DCF31691}">
      <dsp:nvSpPr>
        <dsp:cNvPr id="0" name=""/>
        <dsp:cNvSpPr/>
      </dsp:nvSpPr>
      <dsp:spPr>
        <a:xfrm>
          <a:off x="1750423" y="647"/>
          <a:ext cx="7538864" cy="1515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92" tIns="160392" rIns="160392" bIns="16039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1.</a:t>
          </a:r>
          <a:r>
            <a:rPr lang="en-US" sz="2400" b="1" i="0" u="sng" kern="1200" dirty="0"/>
            <a:t> #include&lt;stdio.h&gt; </a:t>
          </a:r>
          <a:r>
            <a:rPr lang="en-US" sz="2400" b="0" i="0" kern="1200" dirty="0"/>
            <a:t>: this header file will contain </a:t>
          </a:r>
          <a:r>
            <a:rPr lang="en-US" sz="2400" b="0" i="0" kern="1200" dirty="0" err="1"/>
            <a:t>Scanf</a:t>
          </a:r>
          <a:r>
            <a:rPr lang="en-US" sz="2400" b="0" i="0" kern="1200" dirty="0"/>
            <a:t>() , </a:t>
          </a:r>
          <a:r>
            <a:rPr lang="en-US" sz="2400" b="0" i="0" kern="1200" dirty="0" err="1"/>
            <a:t>Printf</a:t>
          </a:r>
          <a:r>
            <a:rPr lang="en-US" sz="2400" b="0" i="0" kern="1200" dirty="0"/>
            <a:t> (),and many more….. </a:t>
          </a:r>
          <a:endParaRPr lang="en-US" sz="2400" kern="1200" dirty="0"/>
        </a:p>
      </dsp:txBody>
      <dsp:txXfrm>
        <a:off x="1750423" y="647"/>
        <a:ext cx="7538864" cy="1515517"/>
      </dsp:txXfrm>
    </dsp:sp>
    <dsp:sp modelId="{3005ED80-6E31-4F99-8568-89A816DBF04B}">
      <dsp:nvSpPr>
        <dsp:cNvPr id="0" name=""/>
        <dsp:cNvSpPr/>
      </dsp:nvSpPr>
      <dsp:spPr>
        <a:xfrm>
          <a:off x="0" y="1895045"/>
          <a:ext cx="9289287" cy="1515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4B394-4DAA-458B-9047-5CEF47DB7452}">
      <dsp:nvSpPr>
        <dsp:cNvPr id="0" name=""/>
        <dsp:cNvSpPr/>
      </dsp:nvSpPr>
      <dsp:spPr>
        <a:xfrm>
          <a:off x="458444" y="2236036"/>
          <a:ext cx="833534" cy="833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E8AF6-DD28-4050-899F-F1BAE2AC092F}">
      <dsp:nvSpPr>
        <dsp:cNvPr id="0" name=""/>
        <dsp:cNvSpPr/>
      </dsp:nvSpPr>
      <dsp:spPr>
        <a:xfrm>
          <a:off x="1750423" y="1895045"/>
          <a:ext cx="7538864" cy="1515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92" tIns="160392" rIns="160392" bIns="16039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2.</a:t>
          </a:r>
          <a:r>
            <a:rPr lang="en-US" sz="2400" b="1" i="0" u="sng" kern="1200" dirty="0"/>
            <a:t> #include&lt;conio.h&gt;</a:t>
          </a:r>
          <a:r>
            <a:rPr lang="en-US" sz="2400" b="0" i="0" kern="1200" dirty="0"/>
            <a:t>: this header file will contain </a:t>
          </a:r>
          <a:r>
            <a:rPr lang="en-US" sz="2400" b="0" i="0" kern="1200" dirty="0" err="1"/>
            <a:t>Clrscr</a:t>
          </a:r>
          <a:r>
            <a:rPr lang="en-US" sz="2400" b="0" i="0" kern="1200" dirty="0"/>
            <a:t>(); , Getch(); , and many more….. </a:t>
          </a:r>
          <a:endParaRPr lang="en-US" sz="2400" kern="1200" dirty="0"/>
        </a:p>
      </dsp:txBody>
      <dsp:txXfrm>
        <a:off x="1750423" y="1895045"/>
        <a:ext cx="7538864" cy="1515517"/>
      </dsp:txXfrm>
    </dsp:sp>
    <dsp:sp modelId="{1B23F0B4-CC59-4DA5-8C5A-68C7B7AA171D}">
      <dsp:nvSpPr>
        <dsp:cNvPr id="0" name=""/>
        <dsp:cNvSpPr/>
      </dsp:nvSpPr>
      <dsp:spPr>
        <a:xfrm>
          <a:off x="0" y="3789442"/>
          <a:ext cx="9289287" cy="1515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C1E2A-360E-4B11-A019-B02CCB612B79}">
      <dsp:nvSpPr>
        <dsp:cNvPr id="0" name=""/>
        <dsp:cNvSpPr/>
      </dsp:nvSpPr>
      <dsp:spPr>
        <a:xfrm>
          <a:off x="458444" y="4130433"/>
          <a:ext cx="833534" cy="8335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B67A-9DE6-4F72-8E75-108EE9A7D6ED}">
      <dsp:nvSpPr>
        <dsp:cNvPr id="0" name=""/>
        <dsp:cNvSpPr/>
      </dsp:nvSpPr>
      <dsp:spPr>
        <a:xfrm>
          <a:off x="1750423" y="3789442"/>
          <a:ext cx="4180179" cy="1515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92" tIns="160392" rIns="160392" bIns="16039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3 . </a:t>
          </a:r>
          <a:r>
            <a:rPr lang="en-US" sz="2400" b="1" i="0" u="sng" kern="1200" dirty="0"/>
            <a:t>#include&lt;string.h&gt; </a:t>
          </a:r>
          <a:r>
            <a:rPr lang="en-US" sz="2400" b="0" i="0" kern="1200" dirty="0"/>
            <a:t>: this header file will contain string function such as </a:t>
          </a:r>
          <a:endParaRPr lang="en-US" sz="2400" kern="1200" dirty="0"/>
        </a:p>
      </dsp:txBody>
      <dsp:txXfrm>
        <a:off x="1750423" y="3789442"/>
        <a:ext cx="4180179" cy="1515517"/>
      </dsp:txXfrm>
    </dsp:sp>
    <dsp:sp modelId="{351AD6C8-159D-4130-9203-F1BFF6E57955}">
      <dsp:nvSpPr>
        <dsp:cNvPr id="0" name=""/>
        <dsp:cNvSpPr/>
      </dsp:nvSpPr>
      <dsp:spPr>
        <a:xfrm>
          <a:off x="5930602" y="3789442"/>
          <a:ext cx="3358685" cy="1515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92" tIns="160392" rIns="160392" bIns="16039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eue Haas Grotesk Text Pro"/>
            </a:rPr>
            <a:t>1.Strrev</a:t>
          </a:r>
          <a:r>
            <a:rPr lang="en-US" sz="1200" b="0" i="0" kern="1200" dirty="0"/>
            <a:t>();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eue Haas Grotesk Text Pro"/>
            </a:rPr>
            <a:t>2.</a:t>
          </a:r>
          <a:r>
            <a:rPr lang="en-US" sz="1200" b="0" i="0" kern="1200" dirty="0"/>
            <a:t>Strlen(); 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eue Haas Grotesk Text Pro"/>
            </a:rPr>
            <a:t> 3.Strupr</a:t>
          </a:r>
          <a:r>
            <a:rPr lang="en-US" sz="1200" b="0" i="0" kern="1200" dirty="0"/>
            <a:t>();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eue Haas Grotesk Text Pro"/>
            </a:rPr>
            <a:t> 4.Strlwr</a:t>
          </a:r>
          <a:r>
            <a:rPr lang="en-US" sz="1200" b="0" i="0" kern="1200" dirty="0"/>
            <a:t>(); 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eue Haas Grotesk Text Pro"/>
            </a:rPr>
            <a:t>And</a:t>
          </a:r>
          <a:r>
            <a:rPr lang="en-US" sz="1200" b="0" i="0" kern="1200" dirty="0"/>
            <a:t> many mores……</a:t>
          </a:r>
          <a:endParaRPr lang="en-US" sz="1200" kern="1200" dirty="0"/>
        </a:p>
      </dsp:txBody>
      <dsp:txXfrm>
        <a:off x="5930602" y="3789442"/>
        <a:ext cx="3358685" cy="1515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5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2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3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2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sourcecode.com/free-projects/c-projects/phone-book-management-system-in-c-with-source-code/" TargetMode="External"/><Relationship Id="rId7" Type="http://schemas.openxmlformats.org/officeDocument/2006/relationships/hyperlink" Target="https://owl.excelsior.edu/writing-refresher/apa-refresher/" TargetMode="External"/><Relationship Id="rId2" Type="http://schemas.openxmlformats.org/officeDocument/2006/relationships/hyperlink" Target="https://www.google.com/search?q=phone+directory+managment&amp;oq=phone+directory+managment&amp;aqs=chrome..69i57j0i10i22i30.30574j0j15&amp;sourceid=chrome&amp;ie=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freeprojectz.com/free-android-project-source-code-download/telephone-directory-management-system" TargetMode="External"/><Relationship Id="rId4" Type="http://schemas.openxmlformats.org/officeDocument/2006/relationships/hyperlink" Target="https://www.geeksforgeeks.org/implement-a-phone-directo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oksurf.com/tag/government-informatio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000"/>
          </a:p>
          <a:p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41" y="3192403"/>
            <a:ext cx="4576010" cy="35520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By: Chandana MN</a:t>
            </a:r>
            <a:endParaRPr lang="en-US" dirty="0">
              <a:latin typeface="Gabriola"/>
            </a:endParaRP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   20030141cse-060</a:t>
            </a: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</a:t>
            </a:r>
            <a:r>
              <a:rPr lang="en-US" sz="1700" dirty="0" err="1">
                <a:latin typeface="Gabriola"/>
              </a:rPr>
              <a:t>Divyashree.A.S</a:t>
            </a:r>
            <a:r>
              <a:rPr lang="en-US" sz="1700" dirty="0">
                <a:latin typeface="Gabriola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    200230141cse065</a:t>
            </a: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 Bandi </a:t>
            </a:r>
            <a:r>
              <a:rPr lang="en-US" sz="1700" dirty="0" err="1">
                <a:latin typeface="Gabriola"/>
              </a:rPr>
              <a:t>rupa</a:t>
            </a:r>
            <a:r>
              <a:rPr lang="en-US" sz="1700" dirty="0">
                <a:latin typeface="Gabriola"/>
              </a:rPr>
              <a:t> </a:t>
            </a:r>
            <a:r>
              <a:rPr lang="en-US" sz="1700" dirty="0" err="1">
                <a:latin typeface="Gabriola"/>
              </a:rPr>
              <a:t>sravya</a:t>
            </a:r>
            <a:endParaRPr lang="en-US" sz="1700" dirty="0">
              <a:latin typeface="Gabriola"/>
            </a:endParaRP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     Prov/</a:t>
            </a:r>
            <a:r>
              <a:rPr lang="en-US" sz="1700" dirty="0" err="1">
                <a:latin typeface="Gabriola"/>
              </a:rPr>
              <a:t>btech-cse</a:t>
            </a:r>
            <a:r>
              <a:rPr lang="en-US" sz="1700" dirty="0">
                <a:latin typeface="Gabriola"/>
              </a:rPr>
              <a:t>/le-21/002</a:t>
            </a: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Rakshitha b </a:t>
            </a:r>
          </a:p>
          <a:p>
            <a:pPr>
              <a:lnSpc>
                <a:spcPct val="50000"/>
              </a:lnSpc>
            </a:pPr>
            <a:r>
              <a:rPr lang="en-US" sz="1700" dirty="0">
                <a:latin typeface="Gabriola"/>
              </a:rPr>
              <a:t>            Prov/</a:t>
            </a:r>
            <a:r>
              <a:rPr lang="en-US" sz="1700" dirty="0" err="1">
                <a:latin typeface="Gabriola"/>
              </a:rPr>
              <a:t>btech-cse</a:t>
            </a:r>
            <a:r>
              <a:rPr lang="en-US" sz="1700" dirty="0">
                <a:latin typeface="Gabriola"/>
              </a:rPr>
              <a:t>/le-21/006</a:t>
            </a:r>
          </a:p>
          <a:p>
            <a:pPr>
              <a:lnSpc>
                <a:spcPct val="90000"/>
              </a:lnSpc>
            </a:pPr>
            <a:r>
              <a:rPr lang="en-US" sz="1700" cap="all" dirty="0">
                <a:latin typeface="Gabriola"/>
              </a:rPr>
              <a:t>ASSIGNED BY- Dr. </a:t>
            </a:r>
            <a:r>
              <a:rPr lang="en-US" sz="1700" dirty="0">
                <a:latin typeface="Gabriola"/>
              </a:rPr>
              <a:t>Saswati Debnath mam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cap="all"/>
          </a:p>
        </p:txBody>
      </p:sp>
      <p:pic>
        <p:nvPicPr>
          <p:cNvPr id="60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C27604CA-8E7E-4602-BEE1-D5FF69D75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5" b="6015"/>
          <a:stretch/>
        </p:blipFill>
        <p:spPr>
          <a:xfrm>
            <a:off x="6092713" y="1551753"/>
            <a:ext cx="4693602" cy="3600168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80ADF5-2900-4A86-9575-E59C9715169C}"/>
              </a:ext>
            </a:extLst>
          </p:cNvPr>
          <p:cNvSpPr txBox="1"/>
          <p:nvPr/>
        </p:nvSpPr>
        <p:spPr>
          <a:xfrm>
            <a:off x="196952" y="98628"/>
            <a:ext cx="5815779" cy="2622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>
                <a:latin typeface="Algerian"/>
              </a:rPr>
              <a:t>Data structure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669DF14-AEF2-411C-8428-1DF07407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1" b="6043"/>
          <a:stretch/>
        </p:blipFill>
        <p:spPr>
          <a:xfrm>
            <a:off x="196747" y="607903"/>
            <a:ext cx="11426394" cy="57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0E276B-00CF-4106-9A1C-451F57C3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1" b="9033"/>
          <a:stretch/>
        </p:blipFill>
        <p:spPr>
          <a:xfrm>
            <a:off x="110716" y="743097"/>
            <a:ext cx="11450974" cy="57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4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D03208-61F5-404E-8292-5BA96C97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4" b="7071"/>
          <a:stretch/>
        </p:blipFill>
        <p:spPr>
          <a:xfrm>
            <a:off x="110715" y="644775"/>
            <a:ext cx="11475555" cy="57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7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D249D4-797A-4305-86FA-9BFD67688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55" b="7250"/>
          <a:stretch/>
        </p:blipFill>
        <p:spPr>
          <a:xfrm>
            <a:off x="135296" y="607903"/>
            <a:ext cx="11537007" cy="58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9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31FD53A-4891-428A-A7BC-267DBAFE3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97" b="6507"/>
          <a:stretch/>
        </p:blipFill>
        <p:spPr>
          <a:xfrm>
            <a:off x="86134" y="792258"/>
            <a:ext cx="11537007" cy="58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DA4248C-7F53-47CC-93BD-E2D6B26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51" b="5754"/>
          <a:stretch/>
        </p:blipFill>
        <p:spPr>
          <a:xfrm>
            <a:off x="123005" y="853710"/>
            <a:ext cx="11500136" cy="5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5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793B-EFF8-4709-91D1-CB42FF1F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>
                <a:latin typeface="Algeri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AF36-5145-4616-9DE8-43A6A9EB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  <a:hlinkClick r:id="rId2"/>
              </a:rPr>
              <a:t>https://www.google.com/search?q=phone+directory+managment&amp;oq=phone+directory+managment&amp;aqs=chrome..69i57j0i10i22i30.30574j0j15&amp;sourceid=chrome&amp;ie=UTF-8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  <a:hlinkClick r:id="rId3"/>
              </a:rPr>
              <a:t>https://itsourcecode.com/free-projects/c-projects/phone-book-management-system-in-c-with-source-code/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  <a:hlinkClick r:id="rId4"/>
              </a:rPr>
              <a:t>https://www.geeksforgeeks.org/implement-a-phone-directory/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  <a:hlinkClick r:id="rId5"/>
              </a:rPr>
              <a:t>https://www.freeprojectz.com/free-android-project-source-code-download/telephone-directory-management-system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16D8AE2C-2125-45B1-B3C3-F00525C6E8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711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64BDCE5-54AB-461C-A67E-A6FD16F6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23" y="1309952"/>
            <a:ext cx="5582264" cy="4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2" name="Straight Connector 20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3" name="Rectangle 2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1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E8730A-0C94-42DB-AB20-100065F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207" y="768334"/>
            <a:ext cx="5191312" cy="3662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latin typeface="Algerian"/>
              </a:rPr>
              <a:t>phone directory management using C </a:t>
            </a:r>
            <a:r>
              <a:rPr lang="en-US" sz="4800"/>
              <a:t>  </a:t>
            </a:r>
            <a:br>
              <a:rPr lang="en-US" sz="4800"/>
            </a:br>
            <a:endParaRPr lang="en-US" sz="3800"/>
          </a:p>
        </p:txBody>
      </p:sp>
      <p:pic>
        <p:nvPicPr>
          <p:cNvPr id="81" name="Picture 8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29172F-BED7-41C8-944C-6E4705BD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0235" y="681645"/>
            <a:ext cx="5252902" cy="5486060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FA6565-2AAB-4AB5-B2C7-C121ED74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442" y="279278"/>
            <a:ext cx="4465398" cy="131814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Algerian"/>
                <a:ea typeface="+mj-lt"/>
                <a:cs typeface="+mj-lt"/>
              </a:rPr>
              <a:t>phone directory</a:t>
            </a:r>
            <a:endParaRPr lang="en-US" sz="4800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F4F-7184-487A-A048-BAE56A1B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442" y="1643823"/>
            <a:ext cx="4465398" cy="46090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latin typeface="Gabriola"/>
              </a:rPr>
              <a:t>A phone directory is commonly called as telephone book, telephone address book, phone book.</a:t>
            </a:r>
          </a:p>
          <a:p>
            <a:pPr>
              <a:lnSpc>
                <a:spcPct val="90000"/>
              </a:lnSpc>
            </a:pPr>
            <a:r>
              <a:rPr lang="en-US" sz="2900" dirty="0">
                <a:latin typeface="Gabriola"/>
              </a:rPr>
              <a:t>Its purpose is to allow the telephone number of a subscriber identified by name and address to be found.</a:t>
            </a:r>
          </a:p>
          <a:p>
            <a:pPr>
              <a:lnSpc>
                <a:spcPct val="90000"/>
              </a:lnSpc>
            </a:pPr>
            <a:r>
              <a:rPr lang="en-US" sz="2900" dirty="0">
                <a:latin typeface="Gabriola"/>
              </a:rPr>
              <a:t>Phone Directory is a directory , In that we can easily store the number and easily access when we needed.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ACFBA81-E23C-4A1F-B699-6F8D828BE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" r="1" b="1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5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C820-4D3D-41AD-93AA-C6218E17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7825"/>
            <a:ext cx="9289995" cy="7405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latin typeface="Algerian"/>
                <a:ea typeface="+mj-lt"/>
                <a:cs typeface="+mj-lt"/>
              </a:rPr>
              <a:t>header files used in our program</a:t>
            </a:r>
            <a:endParaRPr lang="en-US">
              <a:latin typeface="Algerian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6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875F74-453D-4B05-B8A3-87DA6F9BF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80017"/>
              </p:ext>
            </p:extLst>
          </p:nvPr>
        </p:nvGraphicFramePr>
        <p:xfrm>
          <a:off x="565505" y="1082236"/>
          <a:ext cx="9289288" cy="530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36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23C4FFD-9BAC-4379-9737-5897F923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48" y="242726"/>
            <a:ext cx="4600591" cy="8850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latin typeface="Algerian"/>
              </a:rPr>
              <a:t>Flow chart</a:t>
            </a:r>
            <a:r>
              <a:rPr lang="en-US" dirty="0"/>
              <a:t> 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04CE9DF5-2CFC-4AD8-8107-A0A929B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63" y="5677"/>
            <a:ext cx="6163635" cy="6850283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1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189A-4255-49EF-8DC0-D5C294C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4" y="217825"/>
            <a:ext cx="7335835" cy="1268984"/>
          </a:xfrm>
        </p:spPr>
        <p:txBody>
          <a:bodyPr/>
          <a:lstStyle/>
          <a:p>
            <a:r>
              <a:rPr lang="en-US" dirty="0">
                <a:latin typeface="Algerian"/>
              </a:rPr>
              <a:t>Output of our project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C90420-2DEE-4384-86AC-7757C0FE9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4" y="943274"/>
            <a:ext cx="10261315" cy="5764307"/>
          </a:xfrm>
        </p:spPr>
      </p:pic>
    </p:spTree>
    <p:extLst>
      <p:ext uri="{BB962C8B-B14F-4D97-AF65-F5344CB8AC3E}">
        <p14:creationId xmlns:p14="http://schemas.microsoft.com/office/powerpoint/2010/main" val="291912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0D47F8-58B5-497C-AA82-A3022F44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78" b="5827"/>
          <a:stretch/>
        </p:blipFill>
        <p:spPr>
          <a:xfrm>
            <a:off x="49263" y="607904"/>
            <a:ext cx="11623038" cy="58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9D6EDF4-8629-4ACA-B460-4A877515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4" b="8540"/>
          <a:stretch/>
        </p:blipFill>
        <p:spPr>
          <a:xfrm>
            <a:off x="36973" y="374387"/>
            <a:ext cx="11659910" cy="58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033CFF-A150-4BEC-A92A-3AD5C803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2" b="8763"/>
          <a:stretch/>
        </p:blipFill>
        <p:spPr>
          <a:xfrm>
            <a:off x="61554" y="644775"/>
            <a:ext cx="11475555" cy="57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801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PunchcardVTI</vt:lpstr>
      <vt:lpstr> </vt:lpstr>
      <vt:lpstr>phone directory management using C    </vt:lpstr>
      <vt:lpstr>phone directory</vt:lpstr>
      <vt:lpstr>header files used in our program</vt:lpstr>
      <vt:lpstr>PowerPoint Presentation</vt:lpstr>
      <vt:lpstr>Output of 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357</cp:revision>
  <dcterms:created xsi:type="dcterms:W3CDTF">2021-11-04T05:20:40Z</dcterms:created>
  <dcterms:modified xsi:type="dcterms:W3CDTF">2021-11-28T13:47:50Z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