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62" r:id="rId7"/>
    <p:sldId id="263" r:id="rId8"/>
    <p:sldId id="264" r:id="rId9"/>
    <p:sldId id="265" r:id="rId10"/>
    <p:sldId id="273" r:id="rId11"/>
    <p:sldId id="266" r:id="rId12"/>
    <p:sldId id="267" r:id="rId13"/>
    <p:sldId id="268" r:id="rId14"/>
    <p:sldId id="269" r:id="rId15"/>
    <p:sldId id="270" r:id="rId16"/>
    <p:sldId id="271" r:id="rId17"/>
    <p:sldId id="272" r:id="rId18"/>
    <p:sldId id="280" r:id="rId19"/>
    <p:sldId id="281" r:id="rId20"/>
    <p:sldId id="274" r:id="rId21"/>
    <p:sldId id="275" r:id="rId22"/>
    <p:sldId id="276" r:id="rId23"/>
    <p:sldId id="277" r:id="rId24"/>
    <p:sldId id="282"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9F19A-B8C8-2BCB-B24A-7B71DF5FF94C}" v="429" dt="2023-07-22T10:07:31.185"/>
    <p1510:client id="{F49C8616-A0C8-B817-9011-2043876CA08A}" v="78" dt="2023-07-24T05:58:1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F49C8616-A0C8-B817-9011-2043876CA08A}"/>
    <pc:docChg chg="addSld modSld">
      <pc:chgData name="CHANDANA MN" userId="S::mchandanabtech20@ced.alliance.edu.in::d70552fc-75e6-44d9-a196-8a309e47e583" providerId="AD" clId="Web-{F49C8616-A0C8-B817-9011-2043876CA08A}" dt="2023-07-24T05:58:09.719" v="79" actId="20577"/>
      <pc:docMkLst>
        <pc:docMk/>
      </pc:docMkLst>
      <pc:sldChg chg="modSp">
        <pc:chgData name="CHANDANA MN" userId="S::mchandanabtech20@ced.alliance.edu.in::d70552fc-75e6-44d9-a196-8a309e47e583" providerId="AD" clId="Web-{F49C8616-A0C8-B817-9011-2043876CA08A}" dt="2023-07-24T05:58:09.719" v="79" actId="20577"/>
        <pc:sldMkLst>
          <pc:docMk/>
          <pc:sldMk cId="109857222" sldId="256"/>
        </pc:sldMkLst>
        <pc:spChg chg="mod">
          <ac:chgData name="CHANDANA MN" userId="S::mchandanabtech20@ced.alliance.edu.in::d70552fc-75e6-44d9-a196-8a309e47e583" providerId="AD" clId="Web-{F49C8616-A0C8-B817-9011-2043876CA08A}" dt="2023-07-24T05:58:09.719" v="79" actId="20577"/>
          <ac:spMkLst>
            <pc:docMk/>
            <pc:sldMk cId="109857222" sldId="256"/>
            <ac:spMk id="2" creationId="{00000000-0000-0000-0000-000000000000}"/>
          </ac:spMkLst>
        </pc:spChg>
        <pc:spChg chg="mod">
          <ac:chgData name="CHANDANA MN" userId="S::mchandanabtech20@ced.alliance.edu.in::d70552fc-75e6-44d9-a196-8a309e47e583" providerId="AD" clId="Web-{F49C8616-A0C8-B817-9011-2043876CA08A}" dt="2023-07-24T05:32:50.133" v="6" actId="20577"/>
          <ac:spMkLst>
            <pc:docMk/>
            <pc:sldMk cId="109857222" sldId="256"/>
            <ac:spMk id="3" creationId="{00000000-0000-0000-0000-000000000000}"/>
          </ac:spMkLst>
        </pc:spChg>
      </pc:sldChg>
      <pc:sldChg chg="modSp">
        <pc:chgData name="CHANDANA MN" userId="S::mchandanabtech20@ced.alliance.edu.in::d70552fc-75e6-44d9-a196-8a309e47e583" providerId="AD" clId="Web-{F49C8616-A0C8-B817-9011-2043876CA08A}" dt="2023-07-24T05:32:33.742" v="2" actId="20577"/>
        <pc:sldMkLst>
          <pc:docMk/>
          <pc:sldMk cId="3659623732" sldId="263"/>
        </pc:sldMkLst>
        <pc:spChg chg="mod">
          <ac:chgData name="CHANDANA MN" userId="S::mchandanabtech20@ced.alliance.edu.in::d70552fc-75e6-44d9-a196-8a309e47e583" providerId="AD" clId="Web-{F49C8616-A0C8-B817-9011-2043876CA08A}" dt="2023-07-24T05:32:33.742" v="2" actId="20577"/>
          <ac:spMkLst>
            <pc:docMk/>
            <pc:sldMk cId="3659623732" sldId="263"/>
            <ac:spMk id="3" creationId="{72844FC7-9E6A-CCF5-15EC-7D47DEB3C7A3}"/>
          </ac:spMkLst>
        </pc:spChg>
      </pc:sldChg>
      <pc:sldChg chg="addSp delSp modSp new mod setBg modClrScheme chgLayout">
        <pc:chgData name="CHANDANA MN" userId="S::mchandanabtech20@ced.alliance.edu.in::d70552fc-75e6-44d9-a196-8a309e47e583" providerId="AD" clId="Web-{F49C8616-A0C8-B817-9011-2043876CA08A}" dt="2023-07-24T05:39:20.030" v="22" actId="1076"/>
        <pc:sldMkLst>
          <pc:docMk/>
          <pc:sldMk cId="201520741" sldId="280"/>
        </pc:sldMkLst>
        <pc:spChg chg="add mod">
          <ac:chgData name="CHANDANA MN" userId="S::mchandanabtech20@ced.alliance.edu.in::d70552fc-75e6-44d9-a196-8a309e47e583" providerId="AD" clId="Web-{F49C8616-A0C8-B817-9011-2043876CA08A}" dt="2023-07-24T05:39:15.608" v="21" actId="1076"/>
          <ac:spMkLst>
            <pc:docMk/>
            <pc:sldMk cId="201520741" sldId="280"/>
            <ac:spMk id="2" creationId="{A1418612-B7E6-10AA-654A-7D75BCBC92FD}"/>
          </ac:spMkLst>
        </pc:spChg>
        <pc:spChg chg="add mod">
          <ac:chgData name="CHANDANA MN" userId="S::mchandanabtech20@ced.alliance.edu.in::d70552fc-75e6-44d9-a196-8a309e47e583" providerId="AD" clId="Web-{F49C8616-A0C8-B817-9011-2043876CA08A}" dt="2023-07-24T05:39:20.030" v="22" actId="1076"/>
          <ac:spMkLst>
            <pc:docMk/>
            <pc:sldMk cId="201520741" sldId="280"/>
            <ac:spMk id="3" creationId="{6A4125E3-3A36-275A-83D0-336C7741E64C}"/>
          </ac:spMkLst>
        </pc:spChg>
        <pc:spChg chg="add del">
          <ac:chgData name="CHANDANA MN" userId="S::mchandanabtech20@ced.alliance.edu.in::d70552fc-75e6-44d9-a196-8a309e47e583" providerId="AD" clId="Web-{F49C8616-A0C8-B817-9011-2043876CA08A}" dt="2023-07-24T05:38:48.327" v="16"/>
          <ac:spMkLst>
            <pc:docMk/>
            <pc:sldMk cId="201520741" sldId="280"/>
            <ac:spMk id="8" creationId="{B937640E-EF7A-4A6C-A950-D12B7D5C923E}"/>
          </ac:spMkLst>
        </pc:spChg>
        <pc:spChg chg="add del">
          <ac:chgData name="CHANDANA MN" userId="S::mchandanabtech20@ced.alliance.edu.in::d70552fc-75e6-44d9-a196-8a309e47e583" providerId="AD" clId="Web-{F49C8616-A0C8-B817-9011-2043876CA08A}" dt="2023-07-24T05:38:48.327" v="16"/>
          <ac:spMkLst>
            <pc:docMk/>
            <pc:sldMk cId="201520741" sldId="280"/>
            <ac:spMk id="10" creationId="{0CF52A5B-5810-4130-A3DB-FD2582D053FB}"/>
          </ac:spMkLst>
        </pc:spChg>
        <pc:spChg chg="add del">
          <ac:chgData name="CHANDANA MN" userId="S::mchandanabtech20@ced.alliance.edu.in::d70552fc-75e6-44d9-a196-8a309e47e583" providerId="AD" clId="Web-{F49C8616-A0C8-B817-9011-2043876CA08A}" dt="2023-07-24T05:38:48.327" v="16"/>
          <ac:spMkLst>
            <pc:docMk/>
            <pc:sldMk cId="201520741" sldId="280"/>
            <ac:spMk id="12" creationId="{B8FE145C-BED6-4533-8211-7AC773F7A26A}"/>
          </ac:spMkLst>
        </pc:spChg>
        <pc:spChg chg="add">
          <ac:chgData name="CHANDANA MN" userId="S::mchandanabtech20@ced.alliance.edu.in::d70552fc-75e6-44d9-a196-8a309e47e583" providerId="AD" clId="Web-{F49C8616-A0C8-B817-9011-2043876CA08A}" dt="2023-07-24T05:38:48.327" v="16"/>
          <ac:spMkLst>
            <pc:docMk/>
            <pc:sldMk cId="201520741" sldId="280"/>
            <ac:spMk id="17" creationId="{B937640E-EF7A-4A6C-A950-D12B7D5C923E}"/>
          </ac:spMkLst>
        </pc:spChg>
        <pc:spChg chg="add">
          <ac:chgData name="CHANDANA MN" userId="S::mchandanabtech20@ced.alliance.edu.in::d70552fc-75e6-44d9-a196-8a309e47e583" providerId="AD" clId="Web-{F49C8616-A0C8-B817-9011-2043876CA08A}" dt="2023-07-24T05:38:48.327" v="16"/>
          <ac:spMkLst>
            <pc:docMk/>
            <pc:sldMk cId="201520741" sldId="280"/>
            <ac:spMk id="19" creationId="{76ADA084-C86B-4F3C-8077-6A8999CC4632}"/>
          </ac:spMkLst>
        </pc:spChg>
        <pc:picChg chg="add mod">
          <ac:chgData name="CHANDANA MN" userId="S::mchandanabtech20@ced.alliance.edu.in::d70552fc-75e6-44d9-a196-8a309e47e583" providerId="AD" clId="Web-{F49C8616-A0C8-B817-9011-2043876CA08A}" dt="2023-07-24T05:38:48.327" v="16"/>
          <ac:picMkLst>
            <pc:docMk/>
            <pc:sldMk cId="201520741" sldId="280"/>
            <ac:picMk id="4" creationId="{AD7B2DA2-4704-4966-A5AA-4D4800A523AE}"/>
          </ac:picMkLst>
        </pc:picChg>
      </pc:sldChg>
      <pc:sldChg chg="addSp delSp modSp new mod setBg">
        <pc:chgData name="CHANDANA MN" userId="S::mchandanabtech20@ced.alliance.edu.in::d70552fc-75e6-44d9-a196-8a309e47e583" providerId="AD" clId="Web-{F49C8616-A0C8-B817-9011-2043876CA08A}" dt="2023-07-24T05:40:50.953" v="36" actId="20577"/>
        <pc:sldMkLst>
          <pc:docMk/>
          <pc:sldMk cId="303958431" sldId="281"/>
        </pc:sldMkLst>
        <pc:spChg chg="mod">
          <ac:chgData name="CHANDANA MN" userId="S::mchandanabtech20@ced.alliance.edu.in::d70552fc-75e6-44d9-a196-8a309e47e583" providerId="AD" clId="Web-{F49C8616-A0C8-B817-9011-2043876CA08A}" dt="2023-07-24T05:40:28.594" v="31" actId="1076"/>
          <ac:spMkLst>
            <pc:docMk/>
            <pc:sldMk cId="303958431" sldId="281"/>
            <ac:spMk id="2" creationId="{8B2AFADB-8751-4477-C2D5-FE454D798C6C}"/>
          </ac:spMkLst>
        </pc:spChg>
        <pc:spChg chg="mod">
          <ac:chgData name="CHANDANA MN" userId="S::mchandanabtech20@ced.alliance.edu.in::d70552fc-75e6-44d9-a196-8a309e47e583" providerId="AD" clId="Web-{F49C8616-A0C8-B817-9011-2043876CA08A}" dt="2023-07-24T05:40:50.953" v="36" actId="20577"/>
          <ac:spMkLst>
            <pc:docMk/>
            <pc:sldMk cId="303958431" sldId="281"/>
            <ac:spMk id="3" creationId="{82768E1F-6F4A-9FC7-63C2-49EBC62DABB7}"/>
          </ac:spMkLst>
        </pc:spChg>
        <pc:spChg chg="add del">
          <ac:chgData name="CHANDANA MN" userId="S::mchandanabtech20@ced.alliance.edu.in::d70552fc-75e6-44d9-a196-8a309e47e583" providerId="AD" clId="Web-{F49C8616-A0C8-B817-9011-2043876CA08A}" dt="2023-07-24T05:40:21.750" v="29"/>
          <ac:spMkLst>
            <pc:docMk/>
            <pc:sldMk cId="303958431" sldId="281"/>
            <ac:spMk id="9" creationId="{B937640E-EF7A-4A6C-A950-D12B7D5C923E}"/>
          </ac:spMkLst>
        </pc:spChg>
        <pc:spChg chg="add del">
          <ac:chgData name="CHANDANA MN" userId="S::mchandanabtech20@ced.alliance.edu.in::d70552fc-75e6-44d9-a196-8a309e47e583" providerId="AD" clId="Web-{F49C8616-A0C8-B817-9011-2043876CA08A}" dt="2023-07-24T05:40:21.750" v="29"/>
          <ac:spMkLst>
            <pc:docMk/>
            <pc:sldMk cId="303958431" sldId="281"/>
            <ac:spMk id="11" creationId="{876BDF4D-4826-490A-8307-7247A295E282}"/>
          </ac:spMkLst>
        </pc:spChg>
        <pc:spChg chg="add del">
          <ac:chgData name="CHANDANA MN" userId="S::mchandanabtech20@ced.alliance.edu.in::d70552fc-75e6-44d9-a196-8a309e47e583" providerId="AD" clId="Web-{F49C8616-A0C8-B817-9011-2043876CA08A}" dt="2023-07-24T05:40:21.750" v="29"/>
          <ac:spMkLst>
            <pc:docMk/>
            <pc:sldMk cId="303958431" sldId="281"/>
            <ac:spMk id="13" creationId="{2E0FF4CF-25CB-4537-9BBF-28B36C76BEED}"/>
          </ac:spMkLst>
        </pc:spChg>
        <pc:spChg chg="add">
          <ac:chgData name="CHANDANA MN" userId="S::mchandanabtech20@ced.alliance.edu.in::d70552fc-75e6-44d9-a196-8a309e47e583" providerId="AD" clId="Web-{F49C8616-A0C8-B817-9011-2043876CA08A}" dt="2023-07-24T05:40:21.765" v="30"/>
          <ac:spMkLst>
            <pc:docMk/>
            <pc:sldMk cId="303958431" sldId="281"/>
            <ac:spMk id="15" creationId="{B937640E-EF7A-4A6C-A950-D12B7D5C923E}"/>
          </ac:spMkLst>
        </pc:spChg>
        <pc:spChg chg="add">
          <ac:chgData name="CHANDANA MN" userId="S::mchandanabtech20@ced.alliance.edu.in::d70552fc-75e6-44d9-a196-8a309e47e583" providerId="AD" clId="Web-{F49C8616-A0C8-B817-9011-2043876CA08A}" dt="2023-07-24T05:40:21.765" v="30"/>
          <ac:spMkLst>
            <pc:docMk/>
            <pc:sldMk cId="303958431" sldId="281"/>
            <ac:spMk id="16" creationId="{37C48F90-AFD5-4232-AE7D-27B956BF7EC5}"/>
          </ac:spMkLst>
        </pc:spChg>
        <pc:spChg chg="add">
          <ac:chgData name="CHANDANA MN" userId="S::mchandanabtech20@ced.alliance.edu.in::d70552fc-75e6-44d9-a196-8a309e47e583" providerId="AD" clId="Web-{F49C8616-A0C8-B817-9011-2043876CA08A}" dt="2023-07-24T05:40:21.765" v="30"/>
          <ac:spMkLst>
            <pc:docMk/>
            <pc:sldMk cId="303958431" sldId="281"/>
            <ac:spMk id="17" creationId="{73C96EE1-9524-4300-BFAC-56AA55EB495C}"/>
          </ac:spMkLst>
        </pc:spChg>
        <pc:picChg chg="add mod">
          <ac:chgData name="CHANDANA MN" userId="S::mchandanabtech20@ced.alliance.edu.in::d70552fc-75e6-44d9-a196-8a309e47e583" providerId="AD" clId="Web-{F49C8616-A0C8-B817-9011-2043876CA08A}" dt="2023-07-24T05:40:21.765" v="30"/>
          <ac:picMkLst>
            <pc:docMk/>
            <pc:sldMk cId="303958431" sldId="281"/>
            <ac:picMk id="4" creationId="{8F9D2907-B71D-0BBB-38B4-15645B69D2DA}"/>
          </ac:picMkLst>
        </pc:picChg>
      </pc:sldChg>
      <pc:sldChg chg="addSp modSp new mod setBg modClrScheme chgLayout">
        <pc:chgData name="CHANDANA MN" userId="S::mchandanabtech20@ced.alliance.edu.in::d70552fc-75e6-44d9-a196-8a309e47e583" providerId="AD" clId="Web-{F49C8616-A0C8-B817-9011-2043876CA08A}" dt="2023-07-24T05:48:21.867" v="77" actId="20577"/>
        <pc:sldMkLst>
          <pc:docMk/>
          <pc:sldMk cId="3280773674" sldId="282"/>
        </pc:sldMkLst>
        <pc:spChg chg="mod ord">
          <ac:chgData name="CHANDANA MN" userId="S::mchandanabtech20@ced.alliance.edu.in::d70552fc-75e6-44d9-a196-8a309e47e583" providerId="AD" clId="Web-{F49C8616-A0C8-B817-9011-2043876CA08A}" dt="2023-07-24T05:45:59.833" v="64" actId="1076"/>
          <ac:spMkLst>
            <pc:docMk/>
            <pc:sldMk cId="3280773674" sldId="282"/>
            <ac:spMk id="2" creationId="{68B94C79-3167-426C-08D2-F467753933EA}"/>
          </ac:spMkLst>
        </pc:spChg>
        <pc:spChg chg="add mod ord">
          <ac:chgData name="CHANDANA MN" userId="S::mchandanabtech20@ced.alliance.edu.in::d70552fc-75e6-44d9-a196-8a309e47e583" providerId="AD" clId="Web-{F49C8616-A0C8-B817-9011-2043876CA08A}" dt="2023-07-24T05:44:22.613" v="54" actId="20577"/>
          <ac:spMkLst>
            <pc:docMk/>
            <pc:sldMk cId="3280773674" sldId="282"/>
            <ac:spMk id="3" creationId="{98006218-A7E6-B439-CF8F-B20405D51D75}"/>
          </ac:spMkLst>
        </pc:spChg>
        <pc:spChg chg="add mod ord">
          <ac:chgData name="CHANDANA MN" userId="S::mchandanabtech20@ced.alliance.edu.in::d70552fc-75e6-44d9-a196-8a309e47e583" providerId="AD" clId="Web-{F49C8616-A0C8-B817-9011-2043876CA08A}" dt="2023-07-24T05:48:21.867" v="77" actId="20577"/>
          <ac:spMkLst>
            <pc:docMk/>
            <pc:sldMk cId="3280773674" sldId="282"/>
            <ac:spMk id="4" creationId="{7F31D15C-38D0-567C-7F00-E2F642E8D1DA}"/>
          </ac:spMkLst>
        </pc:spChg>
        <pc:spChg chg="add mod ord">
          <ac:chgData name="CHANDANA MN" userId="S::mchandanabtech20@ced.alliance.edu.in::d70552fc-75e6-44d9-a196-8a309e47e583" providerId="AD" clId="Web-{F49C8616-A0C8-B817-9011-2043876CA08A}" dt="2023-07-24T05:45:44.614" v="62" actId="20577"/>
          <ac:spMkLst>
            <pc:docMk/>
            <pc:sldMk cId="3280773674" sldId="282"/>
            <ac:spMk id="5" creationId="{A42A0554-4705-68AD-260F-26AE8272E75A}"/>
          </ac:spMkLst>
        </pc:spChg>
        <pc:spChg chg="add mod ord">
          <ac:chgData name="CHANDANA MN" userId="S::mchandanabtech20@ced.alliance.edu.in::d70552fc-75e6-44d9-a196-8a309e47e583" providerId="AD" clId="Web-{F49C8616-A0C8-B817-9011-2043876CA08A}" dt="2023-07-24T05:45:18.270" v="61" actId="20577"/>
          <ac:spMkLst>
            <pc:docMk/>
            <pc:sldMk cId="3280773674" sldId="282"/>
            <ac:spMk id="6" creationId="{B2266827-FA4E-A3E3-6549-BF274D99BD22}"/>
          </ac:spMkLst>
        </pc:spChg>
        <pc:cxnChg chg="add mod">
          <ac:chgData name="CHANDANA MN" userId="S::mchandanabtech20@ced.alliance.edu.in::d70552fc-75e6-44d9-a196-8a309e47e583" providerId="AD" clId="Web-{F49C8616-A0C8-B817-9011-2043876CA08A}" dt="2023-07-24T05:47:22.163" v="72"/>
          <ac:cxnSpMkLst>
            <pc:docMk/>
            <pc:sldMk cId="3280773674" sldId="282"/>
            <ac:cxnSpMk id="7" creationId="{CD0DAD58-70D6-0455-BB5F-81C329AA885A}"/>
          </ac:cxnSpMkLst>
        </pc:cxnChg>
        <pc:cxnChg chg="add mod">
          <ac:chgData name="CHANDANA MN" userId="S::mchandanabtech20@ced.alliance.edu.in::d70552fc-75e6-44d9-a196-8a309e47e583" providerId="AD" clId="Web-{F49C8616-A0C8-B817-9011-2043876CA08A}" dt="2023-07-24T05:47:59.976" v="76" actId="1076"/>
          <ac:cxnSpMkLst>
            <pc:docMk/>
            <pc:sldMk cId="3280773674" sldId="282"/>
            <ac:cxnSpMk id="8" creationId="{D7B6522C-92B9-6920-9E71-5A591C7D059C}"/>
          </ac:cxnSpMkLst>
        </pc:cxnChg>
      </pc:sldChg>
    </pc:docChg>
  </pc:docChgLst>
  <pc:docChgLst>
    <pc:chgData name="CHANDANA MN" userId="S::mchandanabtech20@ced.alliance.edu.in::d70552fc-75e6-44d9-a196-8a309e47e583" providerId="AD" clId="Web-{1F19F19A-B8C8-2BCB-B24A-7B71DF5FF94C}"/>
    <pc:docChg chg="addSld delSld modSld addMainMaster delMainMaster">
      <pc:chgData name="CHANDANA MN" userId="S::mchandanabtech20@ced.alliance.edu.in::d70552fc-75e6-44d9-a196-8a309e47e583" providerId="AD" clId="Web-{1F19F19A-B8C8-2BCB-B24A-7B71DF5FF94C}" dt="2023-07-22T10:07:31.185" v="439" actId="20577"/>
      <pc:docMkLst>
        <pc:docMk/>
      </pc:docMkLst>
      <pc:sldChg chg="addSp delSp modSp mod setBg modClrScheme chgLayout">
        <pc:chgData name="CHANDANA MN" userId="S::mchandanabtech20@ced.alliance.edu.in::d70552fc-75e6-44d9-a196-8a309e47e583" providerId="AD" clId="Web-{1F19F19A-B8C8-2BCB-B24A-7B71DF5FF94C}" dt="2023-07-22T10:07:31.185" v="439" actId="20577"/>
        <pc:sldMkLst>
          <pc:docMk/>
          <pc:sldMk cId="109857222" sldId="256"/>
        </pc:sldMkLst>
        <pc:spChg chg="mod">
          <ac:chgData name="CHANDANA MN" userId="S::mchandanabtech20@ced.alliance.edu.in::d70552fc-75e6-44d9-a196-8a309e47e583" providerId="AD" clId="Web-{1F19F19A-B8C8-2BCB-B24A-7B71DF5FF94C}" dt="2023-07-22T10:07:31.185" v="439" actId="20577"/>
          <ac:spMkLst>
            <pc:docMk/>
            <pc:sldMk cId="109857222" sldId="256"/>
            <ac:spMk id="2" creationId="{00000000-0000-0000-0000-000000000000}"/>
          </ac:spMkLst>
        </pc:spChg>
        <pc:spChg chg="mod">
          <ac:chgData name="CHANDANA MN" userId="S::mchandanabtech20@ced.alliance.edu.in::d70552fc-75e6-44d9-a196-8a309e47e583" providerId="AD" clId="Web-{1F19F19A-B8C8-2BCB-B24A-7B71DF5FF94C}" dt="2023-07-22T10:07:16.809" v="433" actId="20577"/>
          <ac:spMkLst>
            <pc:docMk/>
            <pc:sldMk cId="109857222" sldId="256"/>
            <ac:spMk id="3" creationId="{00000000-0000-0000-0000-000000000000}"/>
          </ac:spMkLst>
        </pc:spChg>
        <pc:spChg chg="add del">
          <ac:chgData name="CHANDANA MN" userId="S::mchandanabtech20@ced.alliance.edu.in::d70552fc-75e6-44d9-a196-8a309e47e583" providerId="AD" clId="Web-{1F19F19A-B8C8-2BCB-B24A-7B71DF5FF94C}" dt="2023-07-22T08:33:57.738" v="30"/>
          <ac:spMkLst>
            <pc:docMk/>
            <pc:sldMk cId="109857222" sldId="256"/>
            <ac:spMk id="8" creationId="{042E603F-28B7-4831-BF23-65FBAB13D5FB}"/>
          </ac:spMkLst>
        </pc:spChg>
        <pc:spChg chg="add del">
          <ac:chgData name="CHANDANA MN" userId="S::mchandanabtech20@ced.alliance.edu.in::d70552fc-75e6-44d9-a196-8a309e47e583" providerId="AD" clId="Web-{1F19F19A-B8C8-2BCB-B24A-7B71DF5FF94C}" dt="2023-07-22T08:31:36.356" v="8"/>
          <ac:spMkLst>
            <pc:docMk/>
            <pc:sldMk cId="109857222" sldId="256"/>
            <ac:spMk id="9" creationId="{8FBA68A5-A7C7-4D91-AB95-6E0B6FFD8743}"/>
          </ac:spMkLst>
        </pc:spChg>
        <pc:spChg chg="add del">
          <ac:chgData name="CHANDANA MN" userId="S::mchandanabtech20@ced.alliance.edu.in::d70552fc-75e6-44d9-a196-8a309e47e583" providerId="AD" clId="Web-{1F19F19A-B8C8-2BCB-B24A-7B71DF5FF94C}" dt="2023-07-22T08:33:57.738" v="30"/>
          <ac:spMkLst>
            <pc:docMk/>
            <pc:sldMk cId="109857222" sldId="256"/>
            <ac:spMk id="10" creationId="{4D39700F-2B10-4402-A7DD-06EE2245880D}"/>
          </ac:spMkLst>
        </pc:spChg>
        <pc:spChg chg="add del">
          <ac:chgData name="CHANDANA MN" userId="S::mchandanabtech20@ced.alliance.edu.in::d70552fc-75e6-44d9-a196-8a309e47e583" providerId="AD" clId="Web-{1F19F19A-B8C8-2BCB-B24A-7B71DF5FF94C}" dt="2023-07-22T08:31:36.356" v="8"/>
          <ac:spMkLst>
            <pc:docMk/>
            <pc:sldMk cId="109857222" sldId="256"/>
            <ac:spMk id="11" creationId="{DA4051E3-92B2-42FC-BB3D-372E4A614439}"/>
          </ac:spMkLst>
        </pc:spChg>
        <pc:spChg chg="add del">
          <ac:chgData name="CHANDANA MN" userId="S::mchandanabtech20@ced.alliance.edu.in::d70552fc-75e6-44d9-a196-8a309e47e583" providerId="AD" clId="Web-{1F19F19A-B8C8-2BCB-B24A-7B71DF5FF94C}" dt="2023-07-22T08:33:57.738" v="30"/>
          <ac:spMkLst>
            <pc:docMk/>
            <pc:sldMk cId="109857222" sldId="256"/>
            <ac:spMk id="12" creationId="{B937640E-EF7A-4A6C-A950-D12B7D5C923E}"/>
          </ac:spMkLst>
        </pc:spChg>
        <pc:spChg chg="add del">
          <ac:chgData name="CHANDANA MN" userId="S::mchandanabtech20@ced.alliance.edu.in::d70552fc-75e6-44d9-a196-8a309e47e583" providerId="AD" clId="Web-{1F19F19A-B8C8-2BCB-B24A-7B71DF5FF94C}" dt="2023-07-22T08:33:57.738" v="30"/>
          <ac:spMkLst>
            <pc:docMk/>
            <pc:sldMk cId="109857222" sldId="256"/>
            <ac:spMk id="14" creationId="{37C48F90-AFD5-4232-AE7D-27B956BF7EC5}"/>
          </ac:spMkLst>
        </pc:spChg>
        <pc:spChg chg="add del">
          <ac:chgData name="CHANDANA MN" userId="S::mchandanabtech20@ced.alliance.edu.in::d70552fc-75e6-44d9-a196-8a309e47e583" providerId="AD" clId="Web-{1F19F19A-B8C8-2BCB-B24A-7B71DF5FF94C}" dt="2023-07-22T08:33:57.738" v="30"/>
          <ac:spMkLst>
            <pc:docMk/>
            <pc:sldMk cId="109857222" sldId="256"/>
            <ac:spMk id="16" creationId="{73C96EE1-9524-4300-BFAC-56AA55EB495C}"/>
          </ac:spMkLst>
        </pc:spChg>
        <pc:spChg chg="add">
          <ac:chgData name="CHANDANA MN" userId="S::mchandanabtech20@ced.alliance.edu.in::d70552fc-75e6-44d9-a196-8a309e47e583" providerId="AD" clId="Web-{1F19F19A-B8C8-2BCB-B24A-7B71DF5FF94C}" dt="2023-07-22T08:33:57.738" v="30"/>
          <ac:spMkLst>
            <pc:docMk/>
            <pc:sldMk cId="109857222" sldId="256"/>
            <ac:spMk id="18" creationId="{042E603F-28B7-4831-BF23-65FBAB13D5FB}"/>
          </ac:spMkLst>
        </pc:spChg>
        <pc:spChg chg="add">
          <ac:chgData name="CHANDANA MN" userId="S::mchandanabtech20@ced.alliance.edu.in::d70552fc-75e6-44d9-a196-8a309e47e583" providerId="AD" clId="Web-{1F19F19A-B8C8-2BCB-B24A-7B71DF5FF94C}" dt="2023-07-22T08:33:57.738" v="30"/>
          <ac:spMkLst>
            <pc:docMk/>
            <pc:sldMk cId="109857222" sldId="256"/>
            <ac:spMk id="20" creationId="{4D39700F-2B10-4402-A7DD-06EE2245880D}"/>
          </ac:spMkLst>
        </pc:spChg>
        <pc:spChg chg="add del">
          <ac:chgData name="CHANDANA MN" userId="S::mchandanabtech20@ced.alliance.edu.in::d70552fc-75e6-44d9-a196-8a309e47e583" providerId="AD" clId="Web-{1F19F19A-B8C8-2BCB-B24A-7B71DF5FF94C}" dt="2023-07-22T08:31:36.356" v="8"/>
          <ac:spMkLst>
            <pc:docMk/>
            <pc:sldMk cId="109857222" sldId="256"/>
            <ac:spMk id="21" creationId="{870F1165-C2FC-4313-ADED-D8514C00E1EE}"/>
          </ac:spMkLst>
        </pc:spChg>
        <pc:spChg chg="add">
          <ac:chgData name="CHANDANA MN" userId="S::mchandanabtech20@ced.alliance.edu.in::d70552fc-75e6-44d9-a196-8a309e47e583" providerId="AD" clId="Web-{1F19F19A-B8C8-2BCB-B24A-7B71DF5FF94C}" dt="2023-07-22T08:33:57.738" v="30"/>
          <ac:spMkLst>
            <pc:docMk/>
            <pc:sldMk cId="109857222" sldId="256"/>
            <ac:spMk id="22" creationId="{B937640E-EF7A-4A6C-A950-D12B7D5C923E}"/>
          </ac:spMkLst>
        </pc:spChg>
        <pc:spChg chg="add del">
          <ac:chgData name="CHANDANA MN" userId="S::mchandanabtech20@ced.alliance.edu.in::d70552fc-75e6-44d9-a196-8a309e47e583" providerId="AD" clId="Web-{1F19F19A-B8C8-2BCB-B24A-7B71DF5FF94C}" dt="2023-07-22T08:31:36.356" v="8"/>
          <ac:spMkLst>
            <pc:docMk/>
            <pc:sldMk cId="109857222" sldId="256"/>
            <ac:spMk id="23" creationId="{3FD564DD-780E-4279-99FF-A16618E11908}"/>
          </ac:spMkLst>
        </pc:spChg>
        <pc:spChg chg="add">
          <ac:chgData name="CHANDANA MN" userId="S::mchandanabtech20@ced.alliance.edu.in::d70552fc-75e6-44d9-a196-8a309e47e583" providerId="AD" clId="Web-{1F19F19A-B8C8-2BCB-B24A-7B71DF5FF94C}" dt="2023-07-22T08:33:57.738" v="30"/>
          <ac:spMkLst>
            <pc:docMk/>
            <pc:sldMk cId="109857222" sldId="256"/>
            <ac:spMk id="24" creationId="{4E64E4A9-D8D0-4AE7-99BD-EFE51D6EB122}"/>
          </ac:spMkLst>
        </pc:spChg>
        <pc:spChg chg="add">
          <ac:chgData name="CHANDANA MN" userId="S::mchandanabtech20@ced.alliance.edu.in::d70552fc-75e6-44d9-a196-8a309e47e583" providerId="AD" clId="Web-{1F19F19A-B8C8-2BCB-B24A-7B71DF5FF94C}" dt="2023-07-22T08:33:57.738" v="30"/>
          <ac:spMkLst>
            <pc:docMk/>
            <pc:sldMk cId="109857222" sldId="256"/>
            <ac:spMk id="26" creationId="{AFD62F46-8DC3-4EDF-BDEF-27C439C6F7BD}"/>
          </ac:spMkLst>
        </pc:spChg>
        <pc:spChg chg="add del">
          <ac:chgData name="CHANDANA MN" userId="S::mchandanabtech20@ced.alliance.edu.in::d70552fc-75e6-44d9-a196-8a309e47e583" providerId="AD" clId="Web-{1F19F19A-B8C8-2BCB-B24A-7B71DF5FF94C}" dt="2023-07-22T08:31:36.356" v="8"/>
          <ac:spMkLst>
            <pc:docMk/>
            <pc:sldMk cId="109857222" sldId="256"/>
            <ac:spMk id="27" creationId="{F5BB14C7-B6E4-427D-AEAC-7A18D089F922}"/>
          </ac:spMkLst>
        </pc:spChg>
        <pc:picChg chg="add del">
          <ac:chgData name="CHANDANA MN" userId="S::mchandanabtech20@ced.alliance.edu.in::d70552fc-75e6-44d9-a196-8a309e47e583" providerId="AD" clId="Web-{1F19F19A-B8C8-2BCB-B24A-7B71DF5FF94C}" dt="2023-07-22T08:31:36.356" v="8"/>
          <ac:picMkLst>
            <pc:docMk/>
            <pc:sldMk cId="109857222" sldId="256"/>
            <ac:picMk id="4" creationId="{77851E45-93B2-4205-0AE3-16ED50EB2AA4}"/>
          </ac:picMkLst>
        </pc:picChg>
        <pc:picChg chg="add del mod">
          <ac:chgData name="CHANDANA MN" userId="S::mchandanabtech20@ced.alliance.edu.in::d70552fc-75e6-44d9-a196-8a309e47e583" providerId="AD" clId="Web-{1F19F19A-B8C8-2BCB-B24A-7B71DF5FF94C}" dt="2023-07-22T08:31:34.778" v="7"/>
          <ac:picMkLst>
            <pc:docMk/>
            <pc:sldMk cId="109857222" sldId="256"/>
            <ac:picMk id="5" creationId="{E64A8BDD-35AD-9B30-B172-75DEE213FF94}"/>
          </ac:picMkLst>
        </pc:picChg>
        <pc:picChg chg="add mod">
          <ac:chgData name="CHANDANA MN" userId="S::mchandanabtech20@ced.alliance.edu.in::d70552fc-75e6-44d9-a196-8a309e47e583" providerId="AD" clId="Web-{1F19F19A-B8C8-2BCB-B24A-7B71DF5FF94C}" dt="2023-07-22T08:33:57.738" v="30"/>
          <ac:picMkLst>
            <pc:docMk/>
            <pc:sldMk cId="109857222" sldId="256"/>
            <ac:picMk id="6" creationId="{08D1B479-F3FC-1EA1-7F1A-10EB48B75A30}"/>
          </ac:picMkLst>
        </pc:picChg>
        <pc:cxnChg chg="add del">
          <ac:chgData name="CHANDANA MN" userId="S::mchandanabtech20@ced.alliance.edu.in::d70552fc-75e6-44d9-a196-8a309e47e583" providerId="AD" clId="Web-{1F19F19A-B8C8-2BCB-B24A-7B71DF5FF94C}" dt="2023-07-22T08:31:36.356" v="8"/>
          <ac:cxnSpMkLst>
            <pc:docMk/>
            <pc:sldMk cId="109857222" sldId="256"/>
            <ac:cxnSpMk id="13" creationId="{3C425084-C97A-4C25-AE47-DDECF2DD3ABC}"/>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15" creationId="{96A478A1-0B34-4F2B-88FA-CF47551E5DF9}"/>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17" creationId="{C7F5CC56-CBE8-4152-AD5E-982DD286AA28}"/>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19" creationId="{51EB6F9A-DD4D-4B51-AACA-CA7E698D524B}"/>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25" creationId="{ABAD74CF-CB22-463B-9031-D3BE16111B9B}"/>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29" creationId="{E95C7366-6A36-4307-81CE-FBD79DFF0980}"/>
          </ac:cxnSpMkLst>
        </pc:cxnChg>
        <pc:cxnChg chg="add del">
          <ac:chgData name="CHANDANA MN" userId="S::mchandanabtech20@ced.alliance.edu.in::d70552fc-75e6-44d9-a196-8a309e47e583" providerId="AD" clId="Web-{1F19F19A-B8C8-2BCB-B24A-7B71DF5FF94C}" dt="2023-07-22T08:31:36.356" v="8"/>
          <ac:cxnSpMkLst>
            <pc:docMk/>
            <pc:sldMk cId="109857222" sldId="256"/>
            <ac:cxnSpMk id="31" creationId="{82B589D1-AB2D-469C-960E-40C719BA8281}"/>
          </ac:cxnSpMkLst>
        </pc:cxnChg>
      </pc:sldChg>
      <pc:sldChg chg="addSp delSp modSp new mod setBg modClrScheme chgLayout">
        <pc:chgData name="CHANDANA MN" userId="S::mchandanabtech20@ced.alliance.edu.in::d70552fc-75e6-44d9-a196-8a309e47e583" providerId="AD" clId="Web-{1F19F19A-B8C8-2BCB-B24A-7B71DF5FF94C}" dt="2023-07-22T08:35:26.004" v="39" actId="1076"/>
        <pc:sldMkLst>
          <pc:docMk/>
          <pc:sldMk cId="555467751" sldId="257"/>
        </pc:sldMkLst>
        <pc:spChg chg="mod ord">
          <ac:chgData name="CHANDANA MN" userId="S::mchandanabtech20@ced.alliance.edu.in::d70552fc-75e6-44d9-a196-8a309e47e583" providerId="AD" clId="Web-{1F19F19A-B8C8-2BCB-B24A-7B71DF5FF94C}" dt="2023-07-22T08:35:26.004" v="39" actId="1076"/>
          <ac:spMkLst>
            <pc:docMk/>
            <pc:sldMk cId="555467751" sldId="257"/>
            <ac:spMk id="2" creationId="{FFEEB150-BD1B-DA6F-AB12-CB2CD24FE07B}"/>
          </ac:spMkLst>
        </pc:spChg>
        <pc:spChg chg="del">
          <ac:chgData name="CHANDANA MN" userId="S::mchandanabtech20@ced.alliance.edu.in::d70552fc-75e6-44d9-a196-8a309e47e583" providerId="AD" clId="Web-{1F19F19A-B8C8-2BCB-B24A-7B71DF5FF94C}" dt="2023-07-22T08:34:28.816" v="32"/>
          <ac:spMkLst>
            <pc:docMk/>
            <pc:sldMk cId="555467751" sldId="257"/>
            <ac:spMk id="3" creationId="{C50DDAD3-D14A-76C0-6A00-623EC3EED808}"/>
          </ac:spMkLst>
        </pc:spChg>
        <pc:spChg chg="add">
          <ac:chgData name="CHANDANA MN" userId="S::mchandanabtech20@ced.alliance.edu.in::d70552fc-75e6-44d9-a196-8a309e47e583" providerId="AD" clId="Web-{1F19F19A-B8C8-2BCB-B24A-7B71DF5FF94C}" dt="2023-07-22T08:35:01.082" v="35"/>
          <ac:spMkLst>
            <pc:docMk/>
            <pc:sldMk cId="555467751" sldId="257"/>
            <ac:spMk id="7" creationId="{042E603F-28B7-4831-BF23-65FBAB13D5FB}"/>
          </ac:spMkLst>
        </pc:spChg>
        <pc:spChg chg="add">
          <ac:chgData name="CHANDANA MN" userId="S::mchandanabtech20@ced.alliance.edu.in::d70552fc-75e6-44d9-a196-8a309e47e583" providerId="AD" clId="Web-{1F19F19A-B8C8-2BCB-B24A-7B71DF5FF94C}" dt="2023-07-22T08:35:01.082" v="35"/>
          <ac:spMkLst>
            <pc:docMk/>
            <pc:sldMk cId="555467751" sldId="257"/>
            <ac:spMk id="9" creationId="{4D39700F-2B10-4402-A7DD-06EE2245880D}"/>
          </ac:spMkLst>
        </pc:spChg>
        <pc:spChg chg="add">
          <ac:chgData name="CHANDANA MN" userId="S::mchandanabtech20@ced.alliance.edu.in::d70552fc-75e6-44d9-a196-8a309e47e583" providerId="AD" clId="Web-{1F19F19A-B8C8-2BCB-B24A-7B71DF5FF94C}" dt="2023-07-22T08:35:01.082" v="35"/>
          <ac:spMkLst>
            <pc:docMk/>
            <pc:sldMk cId="555467751" sldId="257"/>
            <ac:spMk id="11" creationId="{6DA65B90-7B06-4499-91BA-CDDD36132481}"/>
          </ac:spMkLst>
        </pc:spChg>
        <pc:spChg chg="add">
          <ac:chgData name="CHANDANA MN" userId="S::mchandanabtech20@ced.alliance.edu.in::d70552fc-75e6-44d9-a196-8a309e47e583" providerId="AD" clId="Web-{1F19F19A-B8C8-2BCB-B24A-7B71DF5FF94C}" dt="2023-07-22T08:35:01.082" v="35"/>
          <ac:spMkLst>
            <pc:docMk/>
            <pc:sldMk cId="555467751" sldId="257"/>
            <ac:spMk id="13" creationId="{7E65BFC2-BDC8-404D-8A5B-5D18A461B7E7}"/>
          </ac:spMkLst>
        </pc:spChg>
        <pc:spChg chg="add">
          <ac:chgData name="CHANDANA MN" userId="S::mchandanabtech20@ced.alliance.edu.in::d70552fc-75e6-44d9-a196-8a309e47e583" providerId="AD" clId="Web-{1F19F19A-B8C8-2BCB-B24A-7B71DF5FF94C}" dt="2023-07-22T08:35:01.082" v="35"/>
          <ac:spMkLst>
            <pc:docMk/>
            <pc:sldMk cId="555467751" sldId="257"/>
            <ac:spMk id="15" creationId="{A8692CD0-B857-410A-881C-A1F31FB7F298}"/>
          </ac:spMkLst>
        </pc:spChg>
      </pc:sldChg>
      <pc:sldChg chg="addSp delSp modSp new mod setBg">
        <pc:chgData name="CHANDANA MN" userId="S::mchandanabtech20@ced.alliance.edu.in::d70552fc-75e6-44d9-a196-8a309e47e583" providerId="AD" clId="Web-{1F19F19A-B8C8-2BCB-B24A-7B71DF5FF94C}" dt="2023-07-22T09:27:50.465" v="186" actId="14100"/>
        <pc:sldMkLst>
          <pc:docMk/>
          <pc:sldMk cId="2814666825" sldId="258"/>
        </pc:sldMkLst>
        <pc:spChg chg="mod">
          <ac:chgData name="CHANDANA MN" userId="S::mchandanabtech20@ced.alliance.edu.in::d70552fc-75e6-44d9-a196-8a309e47e583" providerId="AD" clId="Web-{1F19F19A-B8C8-2BCB-B24A-7B71DF5FF94C}" dt="2023-07-22T09:27:07.699" v="180"/>
          <ac:spMkLst>
            <pc:docMk/>
            <pc:sldMk cId="2814666825" sldId="258"/>
            <ac:spMk id="2" creationId="{946E7B07-A23C-46AD-7EFB-D60237715DF7}"/>
          </ac:spMkLst>
        </pc:spChg>
        <pc:spChg chg="mod">
          <ac:chgData name="CHANDANA MN" userId="S::mchandanabtech20@ced.alliance.edu.in::d70552fc-75e6-44d9-a196-8a309e47e583" providerId="AD" clId="Web-{1F19F19A-B8C8-2BCB-B24A-7B71DF5FF94C}" dt="2023-07-22T09:27:50.465" v="186" actId="14100"/>
          <ac:spMkLst>
            <pc:docMk/>
            <pc:sldMk cId="2814666825" sldId="258"/>
            <ac:spMk id="3" creationId="{8D4BD237-F2FB-E1D2-5562-BCC3185791C9}"/>
          </ac:spMkLst>
        </pc:spChg>
        <pc:spChg chg="add del mod">
          <ac:chgData name="CHANDANA MN" userId="S::mchandanabtech20@ced.alliance.edu.in::d70552fc-75e6-44d9-a196-8a309e47e583" providerId="AD" clId="Web-{1F19F19A-B8C8-2BCB-B24A-7B71DF5FF94C}" dt="2023-07-22T09:27:03.293" v="179"/>
          <ac:spMkLst>
            <pc:docMk/>
            <pc:sldMk cId="2814666825" sldId="258"/>
            <ac:spMk id="5" creationId="{7B3EFEDB-E85C-81E4-85BF-3813114B52DB}"/>
          </ac:spMkLst>
        </pc:spChg>
        <pc:spChg chg="add del">
          <ac:chgData name="CHANDANA MN" userId="S::mchandanabtech20@ced.alliance.edu.in::d70552fc-75e6-44d9-a196-8a309e47e583" providerId="AD" clId="Web-{1F19F19A-B8C8-2BCB-B24A-7B71DF5FF94C}" dt="2023-07-22T09:27:07.699" v="180"/>
          <ac:spMkLst>
            <pc:docMk/>
            <pc:sldMk cId="2814666825" sldId="258"/>
            <ac:spMk id="8" creationId="{B937640E-EF7A-4A6C-A950-D12B7D5C923E}"/>
          </ac:spMkLst>
        </pc:spChg>
        <pc:spChg chg="add del">
          <ac:chgData name="CHANDANA MN" userId="S::mchandanabtech20@ced.alliance.edu.in::d70552fc-75e6-44d9-a196-8a309e47e583" providerId="AD" clId="Web-{1F19F19A-B8C8-2BCB-B24A-7B71DF5FF94C}" dt="2023-07-22T09:27:07.699" v="180"/>
          <ac:spMkLst>
            <pc:docMk/>
            <pc:sldMk cId="2814666825" sldId="258"/>
            <ac:spMk id="10" creationId="{0CF52A5B-5810-4130-A3DB-FD2582D053FB}"/>
          </ac:spMkLst>
        </pc:spChg>
        <pc:spChg chg="add del">
          <ac:chgData name="CHANDANA MN" userId="S::mchandanabtech20@ced.alliance.edu.in::d70552fc-75e6-44d9-a196-8a309e47e583" providerId="AD" clId="Web-{1F19F19A-B8C8-2BCB-B24A-7B71DF5FF94C}" dt="2023-07-22T09:27:07.699" v="180"/>
          <ac:spMkLst>
            <pc:docMk/>
            <pc:sldMk cId="2814666825" sldId="258"/>
            <ac:spMk id="12" creationId="{B8FE145C-BED6-4533-8211-7AC773F7A26A}"/>
          </ac:spMkLst>
        </pc:spChg>
        <pc:spChg chg="add">
          <ac:chgData name="CHANDANA MN" userId="S::mchandanabtech20@ced.alliance.edu.in::d70552fc-75e6-44d9-a196-8a309e47e583" providerId="AD" clId="Web-{1F19F19A-B8C8-2BCB-B24A-7B71DF5FF94C}" dt="2023-07-22T09:27:07.699" v="180"/>
          <ac:spMkLst>
            <pc:docMk/>
            <pc:sldMk cId="2814666825" sldId="258"/>
            <ac:spMk id="17" creationId="{B937640E-EF7A-4A6C-A950-D12B7D5C923E}"/>
          </ac:spMkLst>
        </pc:spChg>
        <pc:spChg chg="add">
          <ac:chgData name="CHANDANA MN" userId="S::mchandanabtech20@ced.alliance.edu.in::d70552fc-75e6-44d9-a196-8a309e47e583" providerId="AD" clId="Web-{1F19F19A-B8C8-2BCB-B24A-7B71DF5FF94C}" dt="2023-07-22T09:27:07.699" v="180"/>
          <ac:spMkLst>
            <pc:docMk/>
            <pc:sldMk cId="2814666825" sldId="258"/>
            <ac:spMk id="19" creationId="{76ADA084-C86B-4F3C-8077-6A8999CC4632}"/>
          </ac:spMkLst>
        </pc:spChg>
        <pc:picChg chg="add mod">
          <ac:chgData name="CHANDANA MN" userId="S::mchandanabtech20@ced.alliance.edu.in::d70552fc-75e6-44d9-a196-8a309e47e583" providerId="AD" clId="Web-{1F19F19A-B8C8-2BCB-B24A-7B71DF5FF94C}" dt="2023-07-22T09:27:07.699" v="180"/>
          <ac:picMkLst>
            <pc:docMk/>
            <pc:sldMk cId="2814666825" sldId="258"/>
            <ac:picMk id="4" creationId="{4FA354A4-551D-5DA2-CAAA-381F2ABDA6E4}"/>
          </ac:picMkLst>
        </pc:picChg>
      </pc:sldChg>
      <pc:sldChg chg="new del">
        <pc:chgData name="CHANDANA MN" userId="S::mchandanabtech20@ced.alliance.edu.in::d70552fc-75e6-44d9-a196-8a309e47e583" providerId="AD" clId="Web-{1F19F19A-B8C8-2BCB-B24A-7B71DF5FF94C}" dt="2023-07-22T08:51:35.969" v="65"/>
        <pc:sldMkLst>
          <pc:docMk/>
          <pc:sldMk cId="1244977636" sldId="259"/>
        </pc:sldMkLst>
      </pc:sldChg>
      <pc:sldChg chg="addSp modSp new mod setBg">
        <pc:chgData name="CHANDANA MN" userId="S::mchandanabtech20@ced.alliance.edu.in::d70552fc-75e6-44d9-a196-8a309e47e583" providerId="AD" clId="Web-{1F19F19A-B8C8-2BCB-B24A-7B71DF5FF94C}" dt="2023-07-22T08:51:07.281" v="64" actId="1076"/>
        <pc:sldMkLst>
          <pc:docMk/>
          <pc:sldMk cId="435098395" sldId="260"/>
        </pc:sldMkLst>
        <pc:spChg chg="mod">
          <ac:chgData name="CHANDANA MN" userId="S::mchandanabtech20@ced.alliance.edu.in::d70552fc-75e6-44d9-a196-8a309e47e583" providerId="AD" clId="Web-{1F19F19A-B8C8-2BCB-B24A-7B71DF5FF94C}" dt="2023-07-22T08:51:07.281" v="64" actId="1076"/>
          <ac:spMkLst>
            <pc:docMk/>
            <pc:sldMk cId="435098395" sldId="260"/>
            <ac:spMk id="2" creationId="{FD67052E-8212-4298-301C-BD41146A1438}"/>
          </ac:spMkLst>
        </pc:spChg>
        <pc:spChg chg="add">
          <ac:chgData name="CHANDANA MN" userId="S::mchandanabtech20@ced.alliance.edu.in::d70552fc-75e6-44d9-a196-8a309e47e583" providerId="AD" clId="Web-{1F19F19A-B8C8-2BCB-B24A-7B71DF5FF94C}" dt="2023-07-22T08:51:01.281" v="63"/>
          <ac:spMkLst>
            <pc:docMk/>
            <pc:sldMk cId="435098395" sldId="260"/>
            <ac:spMk id="7" creationId="{042E603F-28B7-4831-BF23-65FBAB13D5FB}"/>
          </ac:spMkLst>
        </pc:spChg>
        <pc:spChg chg="add">
          <ac:chgData name="CHANDANA MN" userId="S::mchandanabtech20@ced.alliance.edu.in::d70552fc-75e6-44d9-a196-8a309e47e583" providerId="AD" clId="Web-{1F19F19A-B8C8-2BCB-B24A-7B71DF5FF94C}" dt="2023-07-22T08:51:01.281" v="63"/>
          <ac:spMkLst>
            <pc:docMk/>
            <pc:sldMk cId="435098395" sldId="260"/>
            <ac:spMk id="9" creationId="{4D39700F-2B10-4402-A7DD-06EE2245880D}"/>
          </ac:spMkLst>
        </pc:spChg>
        <pc:spChg chg="add">
          <ac:chgData name="CHANDANA MN" userId="S::mchandanabtech20@ced.alliance.edu.in::d70552fc-75e6-44d9-a196-8a309e47e583" providerId="AD" clId="Web-{1F19F19A-B8C8-2BCB-B24A-7B71DF5FF94C}" dt="2023-07-22T08:51:01.281" v="63"/>
          <ac:spMkLst>
            <pc:docMk/>
            <pc:sldMk cId="435098395" sldId="260"/>
            <ac:spMk id="11" creationId="{6DA65B90-7B06-4499-91BA-CDDD36132481}"/>
          </ac:spMkLst>
        </pc:spChg>
        <pc:spChg chg="add">
          <ac:chgData name="CHANDANA MN" userId="S::mchandanabtech20@ced.alliance.edu.in::d70552fc-75e6-44d9-a196-8a309e47e583" providerId="AD" clId="Web-{1F19F19A-B8C8-2BCB-B24A-7B71DF5FF94C}" dt="2023-07-22T08:51:01.281" v="63"/>
          <ac:spMkLst>
            <pc:docMk/>
            <pc:sldMk cId="435098395" sldId="260"/>
            <ac:spMk id="13" creationId="{7E65BFC2-BDC8-404D-8A5B-5D18A461B7E7}"/>
          </ac:spMkLst>
        </pc:spChg>
        <pc:spChg chg="add">
          <ac:chgData name="CHANDANA MN" userId="S::mchandanabtech20@ced.alliance.edu.in::d70552fc-75e6-44d9-a196-8a309e47e583" providerId="AD" clId="Web-{1F19F19A-B8C8-2BCB-B24A-7B71DF5FF94C}" dt="2023-07-22T08:51:01.281" v="63"/>
          <ac:spMkLst>
            <pc:docMk/>
            <pc:sldMk cId="435098395" sldId="260"/>
            <ac:spMk id="15" creationId="{A8692CD0-B857-410A-881C-A1F31FB7F298}"/>
          </ac:spMkLst>
        </pc:spChg>
      </pc:sldChg>
      <pc:sldChg chg="addSp delSp modSp new mod setBg">
        <pc:chgData name="CHANDANA MN" userId="S::mchandanabtech20@ced.alliance.edu.in::d70552fc-75e6-44d9-a196-8a309e47e583" providerId="AD" clId="Web-{1F19F19A-B8C8-2BCB-B24A-7B71DF5FF94C}" dt="2023-07-22T09:26:13.996" v="174" actId="1076"/>
        <pc:sldMkLst>
          <pc:docMk/>
          <pc:sldMk cId="3587460319" sldId="261"/>
        </pc:sldMkLst>
        <pc:spChg chg="mod">
          <ac:chgData name="CHANDANA MN" userId="S::mchandanabtech20@ced.alliance.edu.in::d70552fc-75e6-44d9-a196-8a309e47e583" providerId="AD" clId="Web-{1F19F19A-B8C8-2BCB-B24A-7B71DF5FF94C}" dt="2023-07-22T09:24:16.823" v="161" actId="1076"/>
          <ac:spMkLst>
            <pc:docMk/>
            <pc:sldMk cId="3587460319" sldId="261"/>
            <ac:spMk id="2" creationId="{300E22BF-E2F9-5CD5-A40D-0766E9B4506A}"/>
          </ac:spMkLst>
        </pc:spChg>
        <pc:spChg chg="mod">
          <ac:chgData name="CHANDANA MN" userId="S::mchandanabtech20@ced.alliance.edu.in::d70552fc-75e6-44d9-a196-8a309e47e583" providerId="AD" clId="Web-{1F19F19A-B8C8-2BCB-B24A-7B71DF5FF94C}" dt="2023-07-22T09:26:13.996" v="174" actId="1076"/>
          <ac:spMkLst>
            <pc:docMk/>
            <pc:sldMk cId="3587460319" sldId="261"/>
            <ac:spMk id="3" creationId="{4F43FB8C-D31B-766E-C53C-6A55C3E7BC92}"/>
          </ac:spMkLst>
        </pc:spChg>
        <pc:spChg chg="add del">
          <ac:chgData name="CHANDANA MN" userId="S::mchandanabtech20@ced.alliance.edu.in::d70552fc-75e6-44d9-a196-8a309e47e583" providerId="AD" clId="Web-{1F19F19A-B8C8-2BCB-B24A-7B71DF5FF94C}" dt="2023-07-22T09:23:59.010" v="160"/>
          <ac:spMkLst>
            <pc:docMk/>
            <pc:sldMk cId="3587460319" sldId="261"/>
            <ac:spMk id="8" creationId="{B937640E-EF7A-4A6C-A950-D12B7D5C923E}"/>
          </ac:spMkLst>
        </pc:spChg>
        <pc:spChg chg="add del">
          <ac:chgData name="CHANDANA MN" userId="S::mchandanabtech20@ced.alliance.edu.in::d70552fc-75e6-44d9-a196-8a309e47e583" providerId="AD" clId="Web-{1F19F19A-B8C8-2BCB-B24A-7B71DF5FF94C}" dt="2023-07-22T09:23:59.010" v="160"/>
          <ac:spMkLst>
            <pc:docMk/>
            <pc:sldMk cId="3587460319" sldId="261"/>
            <ac:spMk id="10" creationId="{0CF52A5B-5810-4130-A3DB-FD2582D053FB}"/>
          </ac:spMkLst>
        </pc:spChg>
        <pc:spChg chg="add del">
          <ac:chgData name="CHANDANA MN" userId="S::mchandanabtech20@ced.alliance.edu.in::d70552fc-75e6-44d9-a196-8a309e47e583" providerId="AD" clId="Web-{1F19F19A-B8C8-2BCB-B24A-7B71DF5FF94C}" dt="2023-07-22T09:23:59.010" v="160"/>
          <ac:spMkLst>
            <pc:docMk/>
            <pc:sldMk cId="3587460319" sldId="261"/>
            <ac:spMk id="12" creationId="{B8FE145C-BED6-4533-8211-7AC773F7A26A}"/>
          </ac:spMkLst>
        </pc:spChg>
        <pc:spChg chg="add">
          <ac:chgData name="CHANDANA MN" userId="S::mchandanabtech20@ced.alliance.edu.in::d70552fc-75e6-44d9-a196-8a309e47e583" providerId="AD" clId="Web-{1F19F19A-B8C8-2BCB-B24A-7B71DF5FF94C}" dt="2023-07-22T09:23:59.010" v="160"/>
          <ac:spMkLst>
            <pc:docMk/>
            <pc:sldMk cId="3587460319" sldId="261"/>
            <ac:spMk id="17" creationId="{B937640E-EF7A-4A6C-A950-D12B7D5C923E}"/>
          </ac:spMkLst>
        </pc:spChg>
        <pc:spChg chg="add">
          <ac:chgData name="CHANDANA MN" userId="S::mchandanabtech20@ced.alliance.edu.in::d70552fc-75e6-44d9-a196-8a309e47e583" providerId="AD" clId="Web-{1F19F19A-B8C8-2BCB-B24A-7B71DF5FF94C}" dt="2023-07-22T09:23:59.010" v="160"/>
          <ac:spMkLst>
            <pc:docMk/>
            <pc:sldMk cId="3587460319" sldId="261"/>
            <ac:spMk id="19" creationId="{094CCE7A-BF63-4F34-A790-506292F49DCB}"/>
          </ac:spMkLst>
        </pc:spChg>
        <pc:spChg chg="add">
          <ac:chgData name="CHANDANA MN" userId="S::mchandanabtech20@ced.alliance.edu.in::d70552fc-75e6-44d9-a196-8a309e47e583" providerId="AD" clId="Web-{1F19F19A-B8C8-2BCB-B24A-7B71DF5FF94C}" dt="2023-07-22T09:23:59.010" v="160"/>
          <ac:spMkLst>
            <pc:docMk/>
            <pc:sldMk cId="3587460319" sldId="261"/>
            <ac:spMk id="21" creationId="{F066AA63-76B1-4DA5-BDFB-DB2FD4E001BC}"/>
          </ac:spMkLst>
        </pc:spChg>
        <pc:picChg chg="add mod">
          <ac:chgData name="CHANDANA MN" userId="S::mchandanabtech20@ced.alliance.edu.in::d70552fc-75e6-44d9-a196-8a309e47e583" providerId="AD" clId="Web-{1F19F19A-B8C8-2BCB-B24A-7B71DF5FF94C}" dt="2023-07-22T09:23:59.010" v="160"/>
          <ac:picMkLst>
            <pc:docMk/>
            <pc:sldMk cId="3587460319" sldId="261"/>
            <ac:picMk id="4" creationId="{7008847B-06DE-B1C3-EE99-58B1197ED65F}"/>
          </ac:picMkLst>
        </pc:picChg>
      </pc:sldChg>
      <pc:sldChg chg="addSp delSp modSp new mod setBg">
        <pc:chgData name="CHANDANA MN" userId="S::mchandanabtech20@ced.alliance.edu.in::d70552fc-75e6-44d9-a196-8a309e47e583" providerId="AD" clId="Web-{1F19F19A-B8C8-2BCB-B24A-7B71DF5FF94C}" dt="2023-07-22T09:22:41.915" v="158" actId="20577"/>
        <pc:sldMkLst>
          <pc:docMk/>
          <pc:sldMk cId="3527938487" sldId="262"/>
        </pc:sldMkLst>
        <pc:spChg chg="mod">
          <ac:chgData name="CHANDANA MN" userId="S::mchandanabtech20@ced.alliance.edu.in::d70552fc-75e6-44d9-a196-8a309e47e583" providerId="AD" clId="Web-{1F19F19A-B8C8-2BCB-B24A-7B71DF5FF94C}" dt="2023-07-22T09:22:14.118" v="153" actId="1076"/>
          <ac:spMkLst>
            <pc:docMk/>
            <pc:sldMk cId="3527938487" sldId="262"/>
            <ac:spMk id="2" creationId="{5FBC0C49-C352-1943-75D5-0A3339793F21}"/>
          </ac:spMkLst>
        </pc:spChg>
        <pc:spChg chg="mod">
          <ac:chgData name="CHANDANA MN" userId="S::mchandanabtech20@ced.alliance.edu.in::d70552fc-75e6-44d9-a196-8a309e47e583" providerId="AD" clId="Web-{1F19F19A-B8C8-2BCB-B24A-7B71DF5FF94C}" dt="2023-07-22T09:22:41.915" v="158" actId="20577"/>
          <ac:spMkLst>
            <pc:docMk/>
            <pc:sldMk cId="3527938487" sldId="262"/>
            <ac:spMk id="3" creationId="{9C38675A-8801-441E-56BB-73237AB75220}"/>
          </ac:spMkLst>
        </pc:spChg>
        <pc:spChg chg="add del">
          <ac:chgData name="CHANDANA MN" userId="S::mchandanabtech20@ced.alliance.edu.in::d70552fc-75e6-44d9-a196-8a309e47e583" providerId="AD" clId="Web-{1F19F19A-B8C8-2BCB-B24A-7B71DF5FF94C}" dt="2023-07-22T09:21:39.868" v="149"/>
          <ac:spMkLst>
            <pc:docMk/>
            <pc:sldMk cId="3527938487" sldId="262"/>
            <ac:spMk id="8" creationId="{B937640E-EF7A-4A6C-A950-D12B7D5C923E}"/>
          </ac:spMkLst>
        </pc:spChg>
        <pc:spChg chg="add del">
          <ac:chgData name="CHANDANA MN" userId="S::mchandanabtech20@ced.alliance.edu.in::d70552fc-75e6-44d9-a196-8a309e47e583" providerId="AD" clId="Web-{1F19F19A-B8C8-2BCB-B24A-7B71DF5FF94C}" dt="2023-07-22T09:21:39.868" v="149"/>
          <ac:spMkLst>
            <pc:docMk/>
            <pc:sldMk cId="3527938487" sldId="262"/>
            <ac:spMk id="10" creationId="{0CF52A5B-5810-4130-A3DB-FD2582D053FB}"/>
          </ac:spMkLst>
        </pc:spChg>
        <pc:spChg chg="add del">
          <ac:chgData name="CHANDANA MN" userId="S::mchandanabtech20@ced.alliance.edu.in::d70552fc-75e6-44d9-a196-8a309e47e583" providerId="AD" clId="Web-{1F19F19A-B8C8-2BCB-B24A-7B71DF5FF94C}" dt="2023-07-22T09:21:39.868" v="149"/>
          <ac:spMkLst>
            <pc:docMk/>
            <pc:sldMk cId="3527938487" sldId="262"/>
            <ac:spMk id="12" creationId="{B8FE145C-BED6-4533-8211-7AC773F7A26A}"/>
          </ac:spMkLst>
        </pc:spChg>
        <pc:spChg chg="add">
          <ac:chgData name="CHANDANA MN" userId="S::mchandanabtech20@ced.alliance.edu.in::d70552fc-75e6-44d9-a196-8a309e47e583" providerId="AD" clId="Web-{1F19F19A-B8C8-2BCB-B24A-7B71DF5FF94C}" dt="2023-07-22T09:21:39.868" v="149"/>
          <ac:spMkLst>
            <pc:docMk/>
            <pc:sldMk cId="3527938487" sldId="262"/>
            <ac:spMk id="17" creationId="{B937640E-EF7A-4A6C-A950-D12B7D5C923E}"/>
          </ac:spMkLst>
        </pc:spChg>
        <pc:spChg chg="add">
          <ac:chgData name="CHANDANA MN" userId="S::mchandanabtech20@ced.alliance.edu.in::d70552fc-75e6-44d9-a196-8a309e47e583" providerId="AD" clId="Web-{1F19F19A-B8C8-2BCB-B24A-7B71DF5FF94C}" dt="2023-07-22T09:21:39.868" v="149"/>
          <ac:spMkLst>
            <pc:docMk/>
            <pc:sldMk cId="3527938487" sldId="262"/>
            <ac:spMk id="19" creationId="{76ADA084-C86B-4F3C-8077-6A8999CC4632}"/>
          </ac:spMkLst>
        </pc:spChg>
        <pc:picChg chg="add mod">
          <ac:chgData name="CHANDANA MN" userId="S::mchandanabtech20@ced.alliance.edu.in::d70552fc-75e6-44d9-a196-8a309e47e583" providerId="AD" clId="Web-{1F19F19A-B8C8-2BCB-B24A-7B71DF5FF94C}" dt="2023-07-22T09:21:39.868" v="149"/>
          <ac:picMkLst>
            <pc:docMk/>
            <pc:sldMk cId="3527938487" sldId="262"/>
            <ac:picMk id="4" creationId="{C0786B82-C25F-A1D3-121B-2C910C58748E}"/>
          </ac:picMkLst>
        </pc:picChg>
      </pc:sldChg>
      <pc:sldChg chg="addSp delSp modSp new mod setBg">
        <pc:chgData name="CHANDANA MN" userId="S::mchandanabtech20@ced.alliance.edu.in::d70552fc-75e6-44d9-a196-8a309e47e583" providerId="AD" clId="Web-{1F19F19A-B8C8-2BCB-B24A-7B71DF5FF94C}" dt="2023-07-22T09:21:09.102" v="146" actId="14100"/>
        <pc:sldMkLst>
          <pc:docMk/>
          <pc:sldMk cId="3659623732" sldId="263"/>
        </pc:sldMkLst>
        <pc:spChg chg="mod">
          <ac:chgData name="CHANDANA MN" userId="S::mchandanabtech20@ced.alliance.edu.in::d70552fc-75e6-44d9-a196-8a309e47e583" providerId="AD" clId="Web-{1F19F19A-B8C8-2BCB-B24A-7B71DF5FF94C}" dt="2023-07-22T09:20:42.477" v="143"/>
          <ac:spMkLst>
            <pc:docMk/>
            <pc:sldMk cId="3659623732" sldId="263"/>
            <ac:spMk id="2" creationId="{159E538F-20A7-FDE1-E9E6-AD8A978C1F8B}"/>
          </ac:spMkLst>
        </pc:spChg>
        <pc:spChg chg="mod">
          <ac:chgData name="CHANDANA MN" userId="S::mchandanabtech20@ced.alliance.edu.in::d70552fc-75e6-44d9-a196-8a309e47e583" providerId="AD" clId="Web-{1F19F19A-B8C8-2BCB-B24A-7B71DF5FF94C}" dt="2023-07-22T09:21:09.102" v="146" actId="14100"/>
          <ac:spMkLst>
            <pc:docMk/>
            <pc:sldMk cId="3659623732" sldId="263"/>
            <ac:spMk id="3" creationId="{72844FC7-9E6A-CCF5-15EC-7D47DEB3C7A3}"/>
          </ac:spMkLst>
        </pc:spChg>
        <pc:spChg chg="add del mod">
          <ac:chgData name="CHANDANA MN" userId="S::mchandanabtech20@ced.alliance.edu.in::d70552fc-75e6-44d9-a196-8a309e47e583" providerId="AD" clId="Web-{1F19F19A-B8C8-2BCB-B24A-7B71DF5FF94C}" dt="2023-07-22T09:20:36.383" v="142"/>
          <ac:spMkLst>
            <pc:docMk/>
            <pc:sldMk cId="3659623732" sldId="263"/>
            <ac:spMk id="5" creationId="{63F288E4-C8F0-E1C1-0A85-1F50F70E540D}"/>
          </ac:spMkLst>
        </pc:spChg>
        <pc:spChg chg="add del">
          <ac:chgData name="CHANDANA MN" userId="S::mchandanabtech20@ced.alliance.edu.in::d70552fc-75e6-44d9-a196-8a309e47e583" providerId="AD" clId="Web-{1F19F19A-B8C8-2BCB-B24A-7B71DF5FF94C}" dt="2023-07-22T09:20:42.477" v="143"/>
          <ac:spMkLst>
            <pc:docMk/>
            <pc:sldMk cId="3659623732" sldId="263"/>
            <ac:spMk id="8" creationId="{B937640E-EF7A-4A6C-A950-D12B7D5C923E}"/>
          </ac:spMkLst>
        </pc:spChg>
        <pc:spChg chg="add del">
          <ac:chgData name="CHANDANA MN" userId="S::mchandanabtech20@ced.alliance.edu.in::d70552fc-75e6-44d9-a196-8a309e47e583" providerId="AD" clId="Web-{1F19F19A-B8C8-2BCB-B24A-7B71DF5FF94C}" dt="2023-07-22T09:20:42.477" v="143"/>
          <ac:spMkLst>
            <pc:docMk/>
            <pc:sldMk cId="3659623732" sldId="263"/>
            <ac:spMk id="10" creationId="{0CF52A5B-5810-4130-A3DB-FD2582D053FB}"/>
          </ac:spMkLst>
        </pc:spChg>
        <pc:spChg chg="add del">
          <ac:chgData name="CHANDANA MN" userId="S::mchandanabtech20@ced.alliance.edu.in::d70552fc-75e6-44d9-a196-8a309e47e583" providerId="AD" clId="Web-{1F19F19A-B8C8-2BCB-B24A-7B71DF5FF94C}" dt="2023-07-22T09:20:42.477" v="143"/>
          <ac:spMkLst>
            <pc:docMk/>
            <pc:sldMk cId="3659623732" sldId="263"/>
            <ac:spMk id="12" creationId="{B77B4CB6-64B7-4C1D-B623-F1EC02FCCBCE}"/>
          </ac:spMkLst>
        </pc:spChg>
        <pc:spChg chg="add">
          <ac:chgData name="CHANDANA MN" userId="S::mchandanabtech20@ced.alliance.edu.in::d70552fc-75e6-44d9-a196-8a309e47e583" providerId="AD" clId="Web-{1F19F19A-B8C8-2BCB-B24A-7B71DF5FF94C}" dt="2023-07-22T09:20:42.477" v="143"/>
          <ac:spMkLst>
            <pc:docMk/>
            <pc:sldMk cId="3659623732" sldId="263"/>
            <ac:spMk id="17" creationId="{B937640E-EF7A-4A6C-A950-D12B7D5C923E}"/>
          </ac:spMkLst>
        </pc:spChg>
        <pc:spChg chg="add">
          <ac:chgData name="CHANDANA MN" userId="S::mchandanabtech20@ced.alliance.edu.in::d70552fc-75e6-44d9-a196-8a309e47e583" providerId="AD" clId="Web-{1F19F19A-B8C8-2BCB-B24A-7B71DF5FF94C}" dt="2023-07-22T09:20:42.477" v="143"/>
          <ac:spMkLst>
            <pc:docMk/>
            <pc:sldMk cId="3659623732" sldId="263"/>
            <ac:spMk id="19" creationId="{37C48F90-AFD5-4232-AE7D-27B956BF7EC5}"/>
          </ac:spMkLst>
        </pc:spChg>
        <pc:spChg chg="add">
          <ac:chgData name="CHANDANA MN" userId="S::mchandanabtech20@ced.alliance.edu.in::d70552fc-75e6-44d9-a196-8a309e47e583" providerId="AD" clId="Web-{1F19F19A-B8C8-2BCB-B24A-7B71DF5FF94C}" dt="2023-07-22T09:20:42.477" v="143"/>
          <ac:spMkLst>
            <pc:docMk/>
            <pc:sldMk cId="3659623732" sldId="263"/>
            <ac:spMk id="21" creationId="{73C96EE1-9524-4300-BFAC-56AA55EB495C}"/>
          </ac:spMkLst>
        </pc:spChg>
        <pc:picChg chg="add mod">
          <ac:chgData name="CHANDANA MN" userId="S::mchandanabtech20@ced.alliance.edu.in::d70552fc-75e6-44d9-a196-8a309e47e583" providerId="AD" clId="Web-{1F19F19A-B8C8-2BCB-B24A-7B71DF5FF94C}" dt="2023-07-22T09:20:42.477" v="143"/>
          <ac:picMkLst>
            <pc:docMk/>
            <pc:sldMk cId="3659623732" sldId="263"/>
            <ac:picMk id="4" creationId="{DE5E6A76-64B2-C6F3-4C8F-BFFC0B8434CF}"/>
          </ac:picMkLst>
        </pc:picChg>
      </pc:sldChg>
      <pc:sldChg chg="addSp modSp new mod setBg">
        <pc:chgData name="CHANDANA MN" userId="S::mchandanabtech20@ced.alliance.edu.in::d70552fc-75e6-44d9-a196-8a309e47e583" providerId="AD" clId="Web-{1F19F19A-B8C8-2BCB-B24A-7B71DF5FF94C}" dt="2023-07-22T09:16:52.500" v="137" actId="14100"/>
        <pc:sldMkLst>
          <pc:docMk/>
          <pc:sldMk cId="1281778169" sldId="264"/>
        </pc:sldMkLst>
        <pc:spChg chg="mod">
          <ac:chgData name="CHANDANA MN" userId="S::mchandanabtech20@ced.alliance.edu.in::d70552fc-75e6-44d9-a196-8a309e47e583" providerId="AD" clId="Web-{1F19F19A-B8C8-2BCB-B24A-7B71DF5FF94C}" dt="2023-07-22T09:16:47.969" v="136" actId="1076"/>
          <ac:spMkLst>
            <pc:docMk/>
            <pc:sldMk cId="1281778169" sldId="264"/>
            <ac:spMk id="2" creationId="{B2A5E938-367C-9B7D-2226-19F2B15AB9E3}"/>
          </ac:spMkLst>
        </pc:spChg>
        <pc:spChg chg="mod">
          <ac:chgData name="CHANDANA MN" userId="S::mchandanabtech20@ced.alliance.edu.in::d70552fc-75e6-44d9-a196-8a309e47e583" providerId="AD" clId="Web-{1F19F19A-B8C8-2BCB-B24A-7B71DF5FF94C}" dt="2023-07-22T09:16:52.500" v="137" actId="14100"/>
          <ac:spMkLst>
            <pc:docMk/>
            <pc:sldMk cId="1281778169" sldId="264"/>
            <ac:spMk id="3" creationId="{5C868116-7CE0-1A59-2F45-6CAFD5D388E3}"/>
          </ac:spMkLst>
        </pc:spChg>
        <pc:spChg chg="add">
          <ac:chgData name="CHANDANA MN" userId="S::mchandanabtech20@ced.alliance.edu.in::d70552fc-75e6-44d9-a196-8a309e47e583" providerId="AD" clId="Web-{1F19F19A-B8C8-2BCB-B24A-7B71DF5FF94C}" dt="2023-07-22T09:12:40.576" v="116"/>
          <ac:spMkLst>
            <pc:docMk/>
            <pc:sldMk cId="1281778169" sldId="264"/>
            <ac:spMk id="9" creationId="{B937640E-EF7A-4A6C-A950-D12B7D5C923E}"/>
          </ac:spMkLst>
        </pc:spChg>
        <pc:spChg chg="add">
          <ac:chgData name="CHANDANA MN" userId="S::mchandanabtech20@ced.alliance.edu.in::d70552fc-75e6-44d9-a196-8a309e47e583" providerId="AD" clId="Web-{1F19F19A-B8C8-2BCB-B24A-7B71DF5FF94C}" dt="2023-07-22T09:12:40.576" v="116"/>
          <ac:spMkLst>
            <pc:docMk/>
            <pc:sldMk cId="1281778169" sldId="264"/>
            <ac:spMk id="11" creationId="{76ADA084-C86B-4F3C-8077-6A8999CC4632}"/>
          </ac:spMkLst>
        </pc:spChg>
        <pc:picChg chg="add">
          <ac:chgData name="CHANDANA MN" userId="S::mchandanabtech20@ced.alliance.edu.in::d70552fc-75e6-44d9-a196-8a309e47e583" providerId="AD" clId="Web-{1F19F19A-B8C8-2BCB-B24A-7B71DF5FF94C}" dt="2023-07-22T09:12:40.576" v="116"/>
          <ac:picMkLst>
            <pc:docMk/>
            <pc:sldMk cId="1281778169" sldId="264"/>
            <ac:picMk id="5" creationId="{30386643-0AAB-09E1-FC5E-A220B8AA8041}"/>
          </ac:picMkLst>
        </pc:picChg>
      </pc:sldChg>
      <pc:sldChg chg="addSp delSp modSp new mod setBg">
        <pc:chgData name="CHANDANA MN" userId="S::mchandanabtech20@ced.alliance.edu.in::d70552fc-75e6-44d9-a196-8a309e47e583" providerId="AD" clId="Web-{1F19F19A-B8C8-2BCB-B24A-7B71DF5FF94C}" dt="2023-07-22T09:52:06.418" v="336" actId="1076"/>
        <pc:sldMkLst>
          <pc:docMk/>
          <pc:sldMk cId="1521248720" sldId="265"/>
        </pc:sldMkLst>
        <pc:spChg chg="mod">
          <ac:chgData name="CHANDANA MN" userId="S::mchandanabtech20@ced.alliance.edu.in::d70552fc-75e6-44d9-a196-8a309e47e583" providerId="AD" clId="Web-{1F19F19A-B8C8-2BCB-B24A-7B71DF5FF94C}" dt="2023-07-22T09:52:06.418" v="336" actId="1076"/>
          <ac:spMkLst>
            <pc:docMk/>
            <pc:sldMk cId="1521248720" sldId="265"/>
            <ac:spMk id="2" creationId="{30FA071A-3580-2D87-0756-24B548AE1CE5}"/>
          </ac:spMkLst>
        </pc:spChg>
        <pc:spChg chg="del mod">
          <ac:chgData name="CHANDANA MN" userId="S::mchandanabtech20@ced.alliance.edu.in::d70552fc-75e6-44d9-a196-8a309e47e583" providerId="AD" clId="Web-{1F19F19A-B8C8-2BCB-B24A-7B71DF5FF94C}" dt="2023-07-22T09:30:58.139" v="195"/>
          <ac:spMkLst>
            <pc:docMk/>
            <pc:sldMk cId="1521248720" sldId="265"/>
            <ac:spMk id="3" creationId="{D7961F75-0E5B-DFA5-16B0-8634C336918B}"/>
          </ac:spMkLst>
        </pc:spChg>
        <pc:spChg chg="add del mod">
          <ac:chgData name="CHANDANA MN" userId="S::mchandanabtech20@ced.alliance.edu.in::d70552fc-75e6-44d9-a196-8a309e47e583" providerId="AD" clId="Web-{1F19F19A-B8C8-2BCB-B24A-7B71DF5FF94C}" dt="2023-07-22T09:33:22.063" v="212"/>
          <ac:spMkLst>
            <pc:docMk/>
            <pc:sldMk cId="1521248720" sldId="265"/>
            <ac:spMk id="8" creationId="{0287B82A-24FE-E4E6-04BB-EDA7E50D92F2}"/>
          </ac:spMkLst>
        </pc:spChg>
        <pc:spChg chg="add del">
          <ac:chgData name="CHANDANA MN" userId="S::mchandanabtech20@ced.alliance.edu.in::d70552fc-75e6-44d9-a196-8a309e47e583" providerId="AD" clId="Web-{1F19F19A-B8C8-2BCB-B24A-7B71DF5FF94C}" dt="2023-07-22T09:34:15.688" v="221"/>
          <ac:spMkLst>
            <pc:docMk/>
            <pc:sldMk cId="1521248720" sldId="265"/>
            <ac:spMk id="11" creationId="{042E603F-28B7-4831-BF23-65FBAB13D5FB}"/>
          </ac:spMkLst>
        </pc:spChg>
        <pc:spChg chg="add del">
          <ac:chgData name="CHANDANA MN" userId="S::mchandanabtech20@ced.alliance.edu.in::d70552fc-75e6-44d9-a196-8a309e47e583" providerId="AD" clId="Web-{1F19F19A-B8C8-2BCB-B24A-7B71DF5FF94C}" dt="2023-07-22T09:34:15.688" v="221"/>
          <ac:spMkLst>
            <pc:docMk/>
            <pc:sldMk cId="1521248720" sldId="265"/>
            <ac:spMk id="13" creationId="{4D39700F-2B10-4402-A7DD-06EE2245880D}"/>
          </ac:spMkLst>
        </pc:spChg>
        <pc:spChg chg="add del">
          <ac:chgData name="CHANDANA MN" userId="S::mchandanabtech20@ced.alliance.edu.in::d70552fc-75e6-44d9-a196-8a309e47e583" providerId="AD" clId="Web-{1F19F19A-B8C8-2BCB-B24A-7B71DF5FF94C}" dt="2023-07-22T09:34:15.688" v="221"/>
          <ac:spMkLst>
            <pc:docMk/>
            <pc:sldMk cId="1521248720" sldId="265"/>
            <ac:spMk id="15" creationId="{68CA250C-CF5A-4736-9249-D6111F7C5545}"/>
          </ac:spMkLst>
        </pc:spChg>
        <pc:spChg chg="add del">
          <ac:chgData name="CHANDANA MN" userId="S::mchandanabtech20@ced.alliance.edu.in::d70552fc-75e6-44d9-a196-8a309e47e583" providerId="AD" clId="Web-{1F19F19A-B8C8-2BCB-B24A-7B71DF5FF94C}" dt="2023-07-22T09:34:15.688" v="221"/>
          <ac:spMkLst>
            <pc:docMk/>
            <pc:sldMk cId="1521248720" sldId="265"/>
            <ac:spMk id="17" creationId="{E284A634-FCB7-436D-94DC-BA648A5223F4}"/>
          </ac:spMkLst>
        </pc:spChg>
        <pc:spChg chg="add del">
          <ac:chgData name="CHANDANA MN" userId="S::mchandanabtech20@ced.alliance.edu.in::d70552fc-75e6-44d9-a196-8a309e47e583" providerId="AD" clId="Web-{1F19F19A-B8C8-2BCB-B24A-7B71DF5FF94C}" dt="2023-07-22T09:34:15.688" v="221"/>
          <ac:spMkLst>
            <pc:docMk/>
            <pc:sldMk cId="1521248720" sldId="265"/>
            <ac:spMk id="19" creationId="{4BEC0DBE-3EDB-447E-A76F-388B7A04A2E7}"/>
          </ac:spMkLst>
        </pc:spChg>
        <pc:spChg chg="add">
          <ac:chgData name="CHANDANA MN" userId="S::mchandanabtech20@ced.alliance.edu.in::d70552fc-75e6-44d9-a196-8a309e47e583" providerId="AD" clId="Web-{1F19F19A-B8C8-2BCB-B24A-7B71DF5FF94C}" dt="2023-07-22T09:34:15.688" v="221"/>
          <ac:spMkLst>
            <pc:docMk/>
            <pc:sldMk cId="1521248720" sldId="265"/>
            <ac:spMk id="24" creationId="{042E603F-28B7-4831-BF23-65FBAB13D5FB}"/>
          </ac:spMkLst>
        </pc:spChg>
        <pc:spChg chg="add">
          <ac:chgData name="CHANDANA MN" userId="S::mchandanabtech20@ced.alliance.edu.in::d70552fc-75e6-44d9-a196-8a309e47e583" providerId="AD" clId="Web-{1F19F19A-B8C8-2BCB-B24A-7B71DF5FF94C}" dt="2023-07-22T09:34:15.688" v="221"/>
          <ac:spMkLst>
            <pc:docMk/>
            <pc:sldMk cId="1521248720" sldId="265"/>
            <ac:spMk id="26" creationId="{4D39700F-2B10-4402-A7DD-06EE2245880D}"/>
          </ac:spMkLst>
        </pc:spChg>
        <pc:spChg chg="add">
          <ac:chgData name="CHANDANA MN" userId="S::mchandanabtech20@ced.alliance.edu.in::d70552fc-75e6-44d9-a196-8a309e47e583" providerId="AD" clId="Web-{1F19F19A-B8C8-2BCB-B24A-7B71DF5FF94C}" dt="2023-07-22T09:34:15.688" v="221"/>
          <ac:spMkLst>
            <pc:docMk/>
            <pc:sldMk cId="1521248720" sldId="265"/>
            <ac:spMk id="28" creationId="{6DA65B90-7B06-4499-91BA-CDDD36132481}"/>
          </ac:spMkLst>
        </pc:spChg>
        <pc:spChg chg="add">
          <ac:chgData name="CHANDANA MN" userId="S::mchandanabtech20@ced.alliance.edu.in::d70552fc-75e6-44d9-a196-8a309e47e583" providerId="AD" clId="Web-{1F19F19A-B8C8-2BCB-B24A-7B71DF5FF94C}" dt="2023-07-22T09:34:15.688" v="221"/>
          <ac:spMkLst>
            <pc:docMk/>
            <pc:sldMk cId="1521248720" sldId="265"/>
            <ac:spMk id="30" creationId="{C8BF742A-50EF-4EE9-855D-53E511F86F22}"/>
          </ac:spMkLst>
        </pc:spChg>
        <pc:spChg chg="add">
          <ac:chgData name="CHANDANA MN" userId="S::mchandanabtech20@ced.alliance.edu.in::d70552fc-75e6-44d9-a196-8a309e47e583" providerId="AD" clId="Web-{1F19F19A-B8C8-2BCB-B24A-7B71DF5FF94C}" dt="2023-07-22T09:34:15.688" v="221"/>
          <ac:spMkLst>
            <pc:docMk/>
            <pc:sldMk cId="1521248720" sldId="265"/>
            <ac:spMk id="32" creationId="{7EF79062-B5BB-45DF-810C-95A324A9D60F}"/>
          </ac:spMkLst>
        </pc:spChg>
        <pc:picChg chg="add del mod ord">
          <ac:chgData name="CHANDANA MN" userId="S::mchandanabtech20@ced.alliance.edu.in::d70552fc-75e6-44d9-a196-8a309e47e583" providerId="AD" clId="Web-{1F19F19A-B8C8-2BCB-B24A-7B71DF5FF94C}" dt="2023-07-22T09:33:09.625" v="211"/>
          <ac:picMkLst>
            <pc:docMk/>
            <pc:sldMk cId="1521248720" sldId="265"/>
            <ac:picMk id="4" creationId="{B8E12626-463B-5132-2434-9A755D3A3161}"/>
          </ac:picMkLst>
        </pc:picChg>
        <pc:picChg chg="add del mod">
          <ac:chgData name="CHANDANA MN" userId="S::mchandanabtech20@ced.alliance.edu.in::d70552fc-75e6-44d9-a196-8a309e47e583" providerId="AD" clId="Web-{1F19F19A-B8C8-2BCB-B24A-7B71DF5FF94C}" dt="2023-07-22T09:48:05.900" v="321"/>
          <ac:picMkLst>
            <pc:docMk/>
            <pc:sldMk cId="1521248720" sldId="265"/>
            <ac:picMk id="5" creationId="{F19B55F8-7EFF-7684-F8A0-8C238FC3803A}"/>
          </ac:picMkLst>
        </pc:picChg>
        <pc:picChg chg="add del mod">
          <ac:chgData name="CHANDANA MN" userId="S::mchandanabtech20@ced.alliance.edu.in::d70552fc-75e6-44d9-a196-8a309e47e583" providerId="AD" clId="Web-{1F19F19A-B8C8-2BCB-B24A-7B71DF5FF94C}" dt="2023-07-22T09:33:55.969" v="217"/>
          <ac:picMkLst>
            <pc:docMk/>
            <pc:sldMk cId="1521248720" sldId="265"/>
            <ac:picMk id="6" creationId="{DA15A655-FEC5-884E-4100-6D99DF9F66D8}"/>
          </ac:picMkLst>
        </pc:picChg>
        <pc:picChg chg="add del mod modCrop">
          <ac:chgData name="CHANDANA MN" userId="S::mchandanabtech20@ced.alliance.edu.in::d70552fc-75e6-44d9-a196-8a309e47e583" providerId="AD" clId="Web-{1F19F19A-B8C8-2BCB-B24A-7B71DF5FF94C}" dt="2023-07-22T09:47:55.868" v="319"/>
          <ac:picMkLst>
            <pc:docMk/>
            <pc:sldMk cId="1521248720" sldId="265"/>
            <ac:picMk id="9" creationId="{C778279C-4584-EDD2-486E-7E5444ECB585}"/>
          </ac:picMkLst>
        </pc:picChg>
        <pc:picChg chg="add mod">
          <ac:chgData name="CHANDANA MN" userId="S::mchandanabtech20@ced.alliance.edu.in::d70552fc-75e6-44d9-a196-8a309e47e583" providerId="AD" clId="Web-{1F19F19A-B8C8-2BCB-B24A-7B71DF5FF94C}" dt="2023-07-22T09:51:33.824" v="335" actId="14100"/>
          <ac:picMkLst>
            <pc:docMk/>
            <pc:sldMk cId="1521248720" sldId="265"/>
            <ac:picMk id="10" creationId="{BD11D29F-38AF-304C-B48A-5B3DBC9E94BC}"/>
          </ac:picMkLst>
        </pc:picChg>
      </pc:sldChg>
      <pc:sldChg chg="addSp delSp modSp new mod setBg">
        <pc:chgData name="CHANDANA MN" userId="S::mchandanabtech20@ced.alliance.edu.in::d70552fc-75e6-44d9-a196-8a309e47e583" providerId="AD" clId="Web-{1F19F19A-B8C8-2BCB-B24A-7B71DF5FF94C}" dt="2023-07-22T09:42:47.881" v="288"/>
        <pc:sldMkLst>
          <pc:docMk/>
          <pc:sldMk cId="1050269688" sldId="266"/>
        </pc:sldMkLst>
        <pc:spChg chg="del mod">
          <ac:chgData name="CHANDANA MN" userId="S::mchandanabtech20@ced.alliance.edu.in::d70552fc-75e6-44d9-a196-8a309e47e583" providerId="AD" clId="Web-{1F19F19A-B8C8-2BCB-B24A-7B71DF5FF94C}" dt="2023-07-22T09:35:11.798" v="230"/>
          <ac:spMkLst>
            <pc:docMk/>
            <pc:sldMk cId="1050269688" sldId="266"/>
            <ac:spMk id="2" creationId="{3C7FDF2A-9706-6858-EFDE-E2CB4D0D7C4E}"/>
          </ac:spMkLst>
        </pc:spChg>
        <pc:spChg chg="del">
          <ac:chgData name="CHANDANA MN" userId="S::mchandanabtech20@ced.alliance.edu.in::d70552fc-75e6-44d9-a196-8a309e47e583" providerId="AD" clId="Web-{1F19F19A-B8C8-2BCB-B24A-7B71DF5FF94C}" dt="2023-07-22T09:34:00.016" v="218"/>
          <ac:spMkLst>
            <pc:docMk/>
            <pc:sldMk cId="1050269688" sldId="266"/>
            <ac:spMk id="3" creationId="{F8904FB2-484C-C917-DCAD-F91BFB95E49B}"/>
          </ac:spMkLst>
        </pc:spChg>
        <pc:spChg chg="add del">
          <ac:chgData name="CHANDANA MN" userId="S::mchandanabtech20@ced.alliance.edu.in::d70552fc-75e6-44d9-a196-8a309e47e583" providerId="AD" clId="Web-{1F19F19A-B8C8-2BCB-B24A-7B71DF5FF94C}" dt="2023-07-22T09:35:23.126" v="231"/>
          <ac:spMkLst>
            <pc:docMk/>
            <pc:sldMk cId="1050269688" sldId="266"/>
            <ac:spMk id="9" creationId="{8CF942DA-31FC-ABDF-6821-E32EC3A53E23}"/>
          </ac:spMkLst>
        </pc:spChg>
        <pc:spChg chg="add">
          <ac:chgData name="CHANDANA MN" userId="S::mchandanabtech20@ced.alliance.edu.in::d70552fc-75e6-44d9-a196-8a309e47e583" providerId="AD" clId="Web-{1F19F19A-B8C8-2BCB-B24A-7B71DF5FF94C}" dt="2023-07-22T09:35:06.814" v="229"/>
          <ac:spMkLst>
            <pc:docMk/>
            <pc:sldMk cId="1050269688" sldId="266"/>
            <ac:spMk id="12" creationId="{B937640E-EF7A-4A6C-A950-D12B7D5C923E}"/>
          </ac:spMkLst>
        </pc:spChg>
        <pc:spChg chg="add">
          <ac:chgData name="CHANDANA MN" userId="S::mchandanabtech20@ced.alliance.edu.in::d70552fc-75e6-44d9-a196-8a309e47e583" providerId="AD" clId="Web-{1F19F19A-B8C8-2BCB-B24A-7B71DF5FF94C}" dt="2023-07-22T09:35:06.814" v="229"/>
          <ac:spMkLst>
            <pc:docMk/>
            <pc:sldMk cId="1050269688" sldId="266"/>
            <ac:spMk id="14" creationId="{60E20617-5A38-4FAF-8FE0-B4C6A95F1D41}"/>
          </ac:spMkLst>
        </pc:spChg>
        <pc:spChg chg="add">
          <ac:chgData name="CHANDANA MN" userId="S::mchandanabtech20@ced.alliance.edu.in::d70552fc-75e6-44d9-a196-8a309e47e583" providerId="AD" clId="Web-{1F19F19A-B8C8-2BCB-B24A-7B71DF5FF94C}" dt="2023-07-22T09:35:06.814" v="229"/>
          <ac:spMkLst>
            <pc:docMk/>
            <pc:sldMk cId="1050269688" sldId="266"/>
            <ac:spMk id="16" creationId="{91E23747-C918-4EC5-811F-876AFAD747D1}"/>
          </ac:spMkLst>
        </pc:spChg>
        <pc:picChg chg="add mod ord modCrop">
          <ac:chgData name="CHANDANA MN" userId="S::mchandanabtech20@ced.alliance.edu.in::d70552fc-75e6-44d9-a196-8a309e47e583" providerId="AD" clId="Web-{1F19F19A-B8C8-2BCB-B24A-7B71DF5FF94C}" dt="2023-07-22T09:42:47.881" v="288"/>
          <ac:picMkLst>
            <pc:docMk/>
            <pc:sldMk cId="1050269688" sldId="266"/>
            <ac:picMk id="4" creationId="{8E694497-175C-D5C3-835E-E4859E03F5B9}"/>
          </ac:picMkLst>
        </pc:picChg>
        <pc:picChg chg="add mod">
          <ac:chgData name="CHANDANA MN" userId="S::mchandanabtech20@ced.alliance.edu.in::d70552fc-75e6-44d9-a196-8a309e47e583" providerId="AD" clId="Web-{1F19F19A-B8C8-2BCB-B24A-7B71DF5FF94C}" dt="2023-07-22T09:38:04.675" v="252" actId="14100"/>
          <ac:picMkLst>
            <pc:docMk/>
            <pc:sldMk cId="1050269688" sldId="266"/>
            <ac:picMk id="5" creationId="{3415D329-620B-C497-FA60-AD4002F945E0}"/>
          </ac:picMkLst>
        </pc:picChg>
      </pc:sldChg>
      <pc:sldChg chg="addSp modSp new">
        <pc:chgData name="CHANDANA MN" userId="S::mchandanabtech20@ced.alliance.edu.in::d70552fc-75e6-44d9-a196-8a309e47e583" providerId="AD" clId="Web-{1F19F19A-B8C8-2BCB-B24A-7B71DF5FF94C}" dt="2023-07-22T09:37:06.908" v="246" actId="14100"/>
        <pc:sldMkLst>
          <pc:docMk/>
          <pc:sldMk cId="1539727420" sldId="267"/>
        </pc:sldMkLst>
        <pc:picChg chg="add mod">
          <ac:chgData name="CHANDANA MN" userId="S::mchandanabtech20@ced.alliance.edu.in::d70552fc-75e6-44d9-a196-8a309e47e583" providerId="AD" clId="Web-{1F19F19A-B8C8-2BCB-B24A-7B71DF5FF94C}" dt="2023-07-22T09:37:00.565" v="245" actId="14100"/>
          <ac:picMkLst>
            <pc:docMk/>
            <pc:sldMk cId="1539727420" sldId="267"/>
            <ac:picMk id="2" creationId="{C3B564B5-013B-8535-D44E-10F8E05314D9}"/>
          </ac:picMkLst>
        </pc:picChg>
        <pc:picChg chg="add mod">
          <ac:chgData name="CHANDANA MN" userId="S::mchandanabtech20@ced.alliance.edu.in::d70552fc-75e6-44d9-a196-8a309e47e583" providerId="AD" clId="Web-{1F19F19A-B8C8-2BCB-B24A-7B71DF5FF94C}" dt="2023-07-22T09:37:06.908" v="246" actId="14100"/>
          <ac:picMkLst>
            <pc:docMk/>
            <pc:sldMk cId="1539727420" sldId="267"/>
            <ac:picMk id="3" creationId="{1ACD09C3-AB0C-05AE-5744-8C71D8AF683F}"/>
          </ac:picMkLst>
        </pc:picChg>
      </pc:sldChg>
      <pc:sldChg chg="addSp delSp modSp new">
        <pc:chgData name="CHANDANA MN" userId="S::mchandanabtech20@ced.alliance.edu.in::d70552fc-75e6-44d9-a196-8a309e47e583" providerId="AD" clId="Web-{1F19F19A-B8C8-2BCB-B24A-7B71DF5FF94C}" dt="2023-07-22T09:40:04.442" v="267"/>
        <pc:sldMkLst>
          <pc:docMk/>
          <pc:sldMk cId="3503272486" sldId="268"/>
        </pc:sldMkLst>
        <pc:picChg chg="add mod">
          <ac:chgData name="CHANDANA MN" userId="S::mchandanabtech20@ced.alliance.edu.in::d70552fc-75e6-44d9-a196-8a309e47e583" providerId="AD" clId="Web-{1F19F19A-B8C8-2BCB-B24A-7B71DF5FF94C}" dt="2023-07-22T09:39:16.300" v="260" actId="14100"/>
          <ac:picMkLst>
            <pc:docMk/>
            <pc:sldMk cId="3503272486" sldId="268"/>
            <ac:picMk id="2" creationId="{F069D195-10F5-9B8A-36FB-570273A375A8}"/>
          </ac:picMkLst>
        </pc:picChg>
        <pc:picChg chg="add mod">
          <ac:chgData name="CHANDANA MN" userId="S::mchandanabtech20@ced.alliance.edu.in::d70552fc-75e6-44d9-a196-8a309e47e583" providerId="AD" clId="Web-{1F19F19A-B8C8-2BCB-B24A-7B71DF5FF94C}" dt="2023-07-22T09:39:27.629" v="262" actId="14100"/>
          <ac:picMkLst>
            <pc:docMk/>
            <pc:sldMk cId="3503272486" sldId="268"/>
            <ac:picMk id="3" creationId="{B370F1A4-FC03-77AB-0AAC-5A172F1B6DFD}"/>
          </ac:picMkLst>
        </pc:picChg>
        <pc:picChg chg="add del mod">
          <ac:chgData name="CHANDANA MN" userId="S::mchandanabtech20@ced.alliance.edu.in::d70552fc-75e6-44d9-a196-8a309e47e583" providerId="AD" clId="Web-{1F19F19A-B8C8-2BCB-B24A-7B71DF5FF94C}" dt="2023-07-22T09:40:04.442" v="267"/>
          <ac:picMkLst>
            <pc:docMk/>
            <pc:sldMk cId="3503272486" sldId="268"/>
            <ac:picMk id="4" creationId="{28272196-84AE-9CFB-EC9F-8E8E7ADAE51F}"/>
          </ac:picMkLst>
        </pc:picChg>
      </pc:sldChg>
      <pc:sldChg chg="addSp modSp new">
        <pc:chgData name="CHANDANA MN" userId="S::mchandanabtech20@ced.alliance.edu.in::d70552fc-75e6-44d9-a196-8a309e47e583" providerId="AD" clId="Web-{1F19F19A-B8C8-2BCB-B24A-7B71DF5FF94C}" dt="2023-07-22T09:40:43.833" v="275" actId="14100"/>
        <pc:sldMkLst>
          <pc:docMk/>
          <pc:sldMk cId="3831020044" sldId="269"/>
        </pc:sldMkLst>
        <pc:picChg chg="add mod">
          <ac:chgData name="CHANDANA MN" userId="S::mchandanabtech20@ced.alliance.edu.in::d70552fc-75e6-44d9-a196-8a309e47e583" providerId="AD" clId="Web-{1F19F19A-B8C8-2BCB-B24A-7B71DF5FF94C}" dt="2023-07-22T09:40:38.801" v="274" actId="14100"/>
          <ac:picMkLst>
            <pc:docMk/>
            <pc:sldMk cId="3831020044" sldId="269"/>
            <ac:picMk id="2" creationId="{EA87F2C1-104F-FE97-966A-CA6202BD27E3}"/>
          </ac:picMkLst>
        </pc:picChg>
        <pc:picChg chg="add mod">
          <ac:chgData name="CHANDANA MN" userId="S::mchandanabtech20@ced.alliance.edu.in::d70552fc-75e6-44d9-a196-8a309e47e583" providerId="AD" clId="Web-{1F19F19A-B8C8-2BCB-B24A-7B71DF5FF94C}" dt="2023-07-22T09:40:43.833" v="275" actId="14100"/>
          <ac:picMkLst>
            <pc:docMk/>
            <pc:sldMk cId="3831020044" sldId="269"/>
            <ac:picMk id="3" creationId="{8B157314-30C2-48B1-4736-1BF83AEA18E3}"/>
          </ac:picMkLst>
        </pc:picChg>
      </pc:sldChg>
      <pc:sldChg chg="addSp modSp new">
        <pc:chgData name="CHANDANA MN" userId="S::mchandanabtech20@ced.alliance.edu.in::d70552fc-75e6-44d9-a196-8a309e47e583" providerId="AD" clId="Web-{1F19F19A-B8C8-2BCB-B24A-7B71DF5FF94C}" dt="2023-07-22T09:42:21.849" v="286" actId="14100"/>
        <pc:sldMkLst>
          <pc:docMk/>
          <pc:sldMk cId="3083184512" sldId="270"/>
        </pc:sldMkLst>
        <pc:picChg chg="add mod modCrop">
          <ac:chgData name="CHANDANA MN" userId="S::mchandanabtech20@ced.alliance.edu.in::d70552fc-75e6-44d9-a196-8a309e47e583" providerId="AD" clId="Web-{1F19F19A-B8C8-2BCB-B24A-7B71DF5FF94C}" dt="2023-07-22T09:42:16.193" v="285" actId="14100"/>
          <ac:picMkLst>
            <pc:docMk/>
            <pc:sldMk cId="3083184512" sldId="270"/>
            <ac:picMk id="2" creationId="{C078A51A-08BF-F425-837C-12E47F406C04}"/>
          </ac:picMkLst>
        </pc:picChg>
        <pc:picChg chg="add mod modCrop">
          <ac:chgData name="CHANDANA MN" userId="S::mchandanabtech20@ced.alliance.edu.in::d70552fc-75e6-44d9-a196-8a309e47e583" providerId="AD" clId="Web-{1F19F19A-B8C8-2BCB-B24A-7B71DF5FF94C}" dt="2023-07-22T09:42:21.849" v="286" actId="14100"/>
          <ac:picMkLst>
            <pc:docMk/>
            <pc:sldMk cId="3083184512" sldId="270"/>
            <ac:picMk id="3" creationId="{392649EB-0469-C1E7-C53F-07E301468415}"/>
          </ac:picMkLst>
        </pc:picChg>
      </pc:sldChg>
      <pc:sldChg chg="addSp modSp new">
        <pc:chgData name="CHANDANA MN" userId="S::mchandanabtech20@ced.alliance.edu.in::d70552fc-75e6-44d9-a196-8a309e47e583" providerId="AD" clId="Web-{1F19F19A-B8C8-2BCB-B24A-7B71DF5FF94C}" dt="2023-07-22T09:45:01.398" v="305" actId="14100"/>
        <pc:sldMkLst>
          <pc:docMk/>
          <pc:sldMk cId="2650619065" sldId="271"/>
        </pc:sldMkLst>
        <pc:picChg chg="add mod modCrop">
          <ac:chgData name="CHANDANA MN" userId="S::mchandanabtech20@ced.alliance.edu.in::d70552fc-75e6-44d9-a196-8a309e47e583" providerId="AD" clId="Web-{1F19F19A-B8C8-2BCB-B24A-7B71DF5FF94C}" dt="2023-07-22T09:44:56.320" v="304" actId="14100"/>
          <ac:picMkLst>
            <pc:docMk/>
            <pc:sldMk cId="2650619065" sldId="271"/>
            <ac:picMk id="2" creationId="{6B039ADC-8B57-309F-D52E-E66CB60EB7FD}"/>
          </ac:picMkLst>
        </pc:picChg>
        <pc:picChg chg="add mod modCrop">
          <ac:chgData name="CHANDANA MN" userId="S::mchandanabtech20@ced.alliance.edu.in::d70552fc-75e6-44d9-a196-8a309e47e583" providerId="AD" clId="Web-{1F19F19A-B8C8-2BCB-B24A-7B71DF5FF94C}" dt="2023-07-22T09:45:01.398" v="305" actId="14100"/>
          <ac:picMkLst>
            <pc:docMk/>
            <pc:sldMk cId="2650619065" sldId="271"/>
            <ac:picMk id="3" creationId="{3F72FA6D-D189-CDE9-C8F1-5B055D853695}"/>
          </ac:picMkLst>
        </pc:picChg>
      </pc:sldChg>
      <pc:sldChg chg="addSp modSp new">
        <pc:chgData name="CHANDANA MN" userId="S::mchandanabtech20@ced.alliance.edu.in::d70552fc-75e6-44d9-a196-8a309e47e583" providerId="AD" clId="Web-{1F19F19A-B8C8-2BCB-B24A-7B71DF5FF94C}" dt="2023-07-22T09:47:32.102" v="317" actId="14100"/>
        <pc:sldMkLst>
          <pc:docMk/>
          <pc:sldMk cId="3189694834" sldId="272"/>
        </pc:sldMkLst>
        <pc:picChg chg="add mod modCrop">
          <ac:chgData name="CHANDANA MN" userId="S::mchandanabtech20@ced.alliance.edu.in::d70552fc-75e6-44d9-a196-8a309e47e583" providerId="AD" clId="Web-{1F19F19A-B8C8-2BCB-B24A-7B71DF5FF94C}" dt="2023-07-22T09:47:25.759" v="316" actId="1076"/>
          <ac:picMkLst>
            <pc:docMk/>
            <pc:sldMk cId="3189694834" sldId="272"/>
            <ac:picMk id="2" creationId="{74CFF969-98C6-822D-5611-95CCE9AF9FDA}"/>
          </ac:picMkLst>
        </pc:picChg>
        <pc:picChg chg="add mod">
          <ac:chgData name="CHANDANA MN" userId="S::mchandanabtech20@ced.alliance.edu.in::d70552fc-75e6-44d9-a196-8a309e47e583" providerId="AD" clId="Web-{1F19F19A-B8C8-2BCB-B24A-7B71DF5FF94C}" dt="2023-07-22T09:47:32.102" v="317" actId="14100"/>
          <ac:picMkLst>
            <pc:docMk/>
            <pc:sldMk cId="3189694834" sldId="272"/>
            <ac:picMk id="3" creationId="{0D302A96-978F-113E-CB45-F8CED6BCEE72}"/>
          </ac:picMkLst>
        </pc:picChg>
      </pc:sldChg>
      <pc:sldChg chg="addSp delSp modSp new">
        <pc:chgData name="CHANDANA MN" userId="S::mchandanabtech20@ced.alliance.edu.in::d70552fc-75e6-44d9-a196-8a309e47e583" providerId="AD" clId="Web-{1F19F19A-B8C8-2BCB-B24A-7B71DF5FF94C}" dt="2023-07-22T09:48:43.213" v="328" actId="14100"/>
        <pc:sldMkLst>
          <pc:docMk/>
          <pc:sldMk cId="3188936842" sldId="273"/>
        </pc:sldMkLst>
        <pc:spChg chg="del">
          <ac:chgData name="CHANDANA MN" userId="S::mchandanabtech20@ced.alliance.edu.in::d70552fc-75e6-44d9-a196-8a309e47e583" providerId="AD" clId="Web-{1F19F19A-B8C8-2BCB-B24A-7B71DF5FF94C}" dt="2023-07-22T09:48:17.119" v="323"/>
          <ac:spMkLst>
            <pc:docMk/>
            <pc:sldMk cId="3188936842" sldId="273"/>
            <ac:spMk id="2" creationId="{1EB228A5-681D-2B75-CE7D-B241C4908465}"/>
          </ac:spMkLst>
        </pc:spChg>
        <pc:spChg chg="del">
          <ac:chgData name="CHANDANA MN" userId="S::mchandanabtech20@ced.alliance.edu.in::d70552fc-75e6-44d9-a196-8a309e47e583" providerId="AD" clId="Web-{1F19F19A-B8C8-2BCB-B24A-7B71DF5FF94C}" dt="2023-07-22T09:48:00.509" v="320"/>
          <ac:spMkLst>
            <pc:docMk/>
            <pc:sldMk cId="3188936842" sldId="273"/>
            <ac:spMk id="3" creationId="{962A9737-EE1E-4F39-D375-86EF482101F9}"/>
          </ac:spMkLst>
        </pc:spChg>
        <pc:picChg chg="add mod ord">
          <ac:chgData name="CHANDANA MN" userId="S::mchandanabtech20@ced.alliance.edu.in::d70552fc-75e6-44d9-a196-8a309e47e583" providerId="AD" clId="Web-{1F19F19A-B8C8-2BCB-B24A-7B71DF5FF94C}" dt="2023-07-22T09:48:39.275" v="327" actId="14100"/>
          <ac:picMkLst>
            <pc:docMk/>
            <pc:sldMk cId="3188936842" sldId="273"/>
            <ac:picMk id="4" creationId="{C5346629-4C00-BA27-96F5-322485AD8D60}"/>
          </ac:picMkLst>
        </pc:picChg>
        <pc:picChg chg="add mod">
          <ac:chgData name="CHANDANA MN" userId="S::mchandanabtech20@ced.alliance.edu.in::d70552fc-75e6-44d9-a196-8a309e47e583" providerId="AD" clId="Web-{1F19F19A-B8C8-2BCB-B24A-7B71DF5FF94C}" dt="2023-07-22T09:48:43.213" v="328" actId="14100"/>
          <ac:picMkLst>
            <pc:docMk/>
            <pc:sldMk cId="3188936842" sldId="273"/>
            <ac:picMk id="5" creationId="{6D5FB2BC-6FA7-A9C1-C3A0-DE1A639116D3}"/>
          </ac:picMkLst>
        </pc:picChg>
      </pc:sldChg>
      <pc:sldChg chg="addSp modSp new mod setBg modClrScheme addAnim chgLayout">
        <pc:chgData name="CHANDANA MN" userId="S::mchandanabtech20@ced.alliance.edu.in::d70552fc-75e6-44d9-a196-8a309e47e583" providerId="AD" clId="Web-{1F19F19A-B8C8-2BCB-B24A-7B71DF5FF94C}" dt="2023-07-22T09:56:57.833" v="356"/>
        <pc:sldMkLst>
          <pc:docMk/>
          <pc:sldMk cId="1969970774" sldId="274"/>
        </pc:sldMkLst>
        <pc:spChg chg="add mod">
          <ac:chgData name="CHANDANA MN" userId="S::mchandanabtech20@ced.alliance.edu.in::d70552fc-75e6-44d9-a196-8a309e47e583" providerId="AD" clId="Web-{1F19F19A-B8C8-2BCB-B24A-7B71DF5FF94C}" dt="2023-07-22T09:56:57.833" v="356"/>
          <ac:spMkLst>
            <pc:docMk/>
            <pc:sldMk cId="1969970774" sldId="274"/>
            <ac:spMk id="2" creationId="{B1EE5B7E-1821-492D-EE16-26687268D8F6}"/>
          </ac:spMkLst>
        </pc:spChg>
        <pc:spChg chg="add">
          <ac:chgData name="CHANDANA MN" userId="S::mchandanabtech20@ced.alliance.edu.in::d70552fc-75e6-44d9-a196-8a309e47e583" providerId="AD" clId="Web-{1F19F19A-B8C8-2BCB-B24A-7B71DF5FF94C}" dt="2023-07-22T09:55:14.769" v="341"/>
          <ac:spMkLst>
            <pc:docMk/>
            <pc:sldMk cId="1969970774" sldId="274"/>
            <ac:spMk id="8" creationId="{042E603F-28B7-4831-BF23-65FBAB13D5FB}"/>
          </ac:spMkLst>
        </pc:spChg>
        <pc:spChg chg="add">
          <ac:chgData name="CHANDANA MN" userId="S::mchandanabtech20@ced.alliance.edu.in::d70552fc-75e6-44d9-a196-8a309e47e583" providerId="AD" clId="Web-{1F19F19A-B8C8-2BCB-B24A-7B71DF5FF94C}" dt="2023-07-22T09:55:14.769" v="341"/>
          <ac:spMkLst>
            <pc:docMk/>
            <pc:sldMk cId="1969970774" sldId="274"/>
            <ac:spMk id="10" creationId="{4D39700F-2B10-4402-A7DD-06EE2245880D}"/>
          </ac:spMkLst>
        </pc:spChg>
        <pc:spChg chg="add">
          <ac:chgData name="CHANDANA MN" userId="S::mchandanabtech20@ced.alliance.edu.in::d70552fc-75e6-44d9-a196-8a309e47e583" providerId="AD" clId="Web-{1F19F19A-B8C8-2BCB-B24A-7B71DF5FF94C}" dt="2023-07-22T09:55:14.769" v="341"/>
          <ac:spMkLst>
            <pc:docMk/>
            <pc:sldMk cId="1969970774" sldId="274"/>
            <ac:spMk id="12" creationId="{06E15305-164C-44CD-9E0F-420C2DC1B32A}"/>
          </ac:spMkLst>
        </pc:spChg>
        <pc:spChg chg="add">
          <ac:chgData name="CHANDANA MN" userId="S::mchandanabtech20@ced.alliance.edu.in::d70552fc-75e6-44d9-a196-8a309e47e583" providerId="AD" clId="Web-{1F19F19A-B8C8-2BCB-B24A-7B71DF5FF94C}" dt="2023-07-22T09:55:14.769" v="341"/>
          <ac:spMkLst>
            <pc:docMk/>
            <pc:sldMk cId="1969970774" sldId="274"/>
            <ac:spMk id="14" creationId="{1D983374-3839-4F06-972D-B4C3CF238079}"/>
          </ac:spMkLst>
        </pc:spChg>
        <pc:spChg chg="add">
          <ac:chgData name="CHANDANA MN" userId="S::mchandanabtech20@ced.alliance.edu.in::d70552fc-75e6-44d9-a196-8a309e47e583" providerId="AD" clId="Web-{1F19F19A-B8C8-2BCB-B24A-7B71DF5FF94C}" dt="2023-07-22T09:55:14.769" v="341"/>
          <ac:spMkLst>
            <pc:docMk/>
            <pc:sldMk cId="1969970774" sldId="274"/>
            <ac:spMk id="16" creationId="{F1D5403D-09EC-41DB-B916-A09C0E5AEC2B}"/>
          </ac:spMkLst>
        </pc:spChg>
        <pc:picChg chg="add">
          <ac:chgData name="CHANDANA MN" userId="S::mchandanabtech20@ced.alliance.edu.in::d70552fc-75e6-44d9-a196-8a309e47e583" providerId="AD" clId="Web-{1F19F19A-B8C8-2BCB-B24A-7B71DF5FF94C}" dt="2023-07-22T09:55:14.769" v="341"/>
          <ac:picMkLst>
            <pc:docMk/>
            <pc:sldMk cId="1969970774" sldId="274"/>
            <ac:picMk id="4" creationId="{C072CCF7-3B01-4178-37FC-E4812232DF26}"/>
          </ac:picMkLst>
        </pc:picChg>
      </pc:sldChg>
      <pc:sldChg chg="addSp modSp new mod setBg">
        <pc:chgData name="CHANDANA MN" userId="S::mchandanabtech20@ced.alliance.edu.in::d70552fc-75e6-44d9-a196-8a309e47e583" providerId="AD" clId="Web-{1F19F19A-B8C8-2BCB-B24A-7B71DF5FF94C}" dt="2023-07-22T09:56:32.098" v="353" actId="1076"/>
        <pc:sldMkLst>
          <pc:docMk/>
          <pc:sldMk cId="547637778" sldId="275"/>
        </pc:sldMkLst>
        <pc:spChg chg="mod">
          <ac:chgData name="CHANDANA MN" userId="S::mchandanabtech20@ced.alliance.edu.in::d70552fc-75e6-44d9-a196-8a309e47e583" providerId="AD" clId="Web-{1F19F19A-B8C8-2BCB-B24A-7B71DF5FF94C}" dt="2023-07-22T09:56:24.958" v="351" actId="1076"/>
          <ac:spMkLst>
            <pc:docMk/>
            <pc:sldMk cId="547637778" sldId="275"/>
            <ac:spMk id="2" creationId="{D4390F3D-7A2A-7AFE-9FD0-25D25F6E2E0A}"/>
          </ac:spMkLst>
        </pc:spChg>
        <pc:spChg chg="add">
          <ac:chgData name="CHANDANA MN" userId="S::mchandanabtech20@ced.alliance.edu.in::d70552fc-75e6-44d9-a196-8a309e47e583" providerId="AD" clId="Web-{1F19F19A-B8C8-2BCB-B24A-7B71DF5FF94C}" dt="2023-07-22T09:55:55.129" v="347"/>
          <ac:spMkLst>
            <pc:docMk/>
            <pc:sldMk cId="547637778" sldId="275"/>
            <ac:spMk id="8" creationId="{042E603F-28B7-4831-BF23-65FBAB13D5FB}"/>
          </ac:spMkLst>
        </pc:spChg>
        <pc:spChg chg="add">
          <ac:chgData name="CHANDANA MN" userId="S::mchandanabtech20@ced.alliance.edu.in::d70552fc-75e6-44d9-a196-8a309e47e583" providerId="AD" clId="Web-{1F19F19A-B8C8-2BCB-B24A-7B71DF5FF94C}" dt="2023-07-22T09:55:55.129" v="347"/>
          <ac:spMkLst>
            <pc:docMk/>
            <pc:sldMk cId="547637778" sldId="275"/>
            <ac:spMk id="10" creationId="{4D39700F-2B10-4402-A7DD-06EE2245880D}"/>
          </ac:spMkLst>
        </pc:spChg>
        <pc:spChg chg="add">
          <ac:chgData name="CHANDANA MN" userId="S::mchandanabtech20@ced.alliance.edu.in::d70552fc-75e6-44d9-a196-8a309e47e583" providerId="AD" clId="Web-{1F19F19A-B8C8-2BCB-B24A-7B71DF5FF94C}" dt="2023-07-22T09:55:55.129" v="347"/>
          <ac:spMkLst>
            <pc:docMk/>
            <pc:sldMk cId="547637778" sldId="275"/>
            <ac:spMk id="12" creationId="{6DA65B90-7B06-4499-91BA-CDDD36132481}"/>
          </ac:spMkLst>
        </pc:spChg>
        <pc:spChg chg="add">
          <ac:chgData name="CHANDANA MN" userId="S::mchandanabtech20@ced.alliance.edu.in::d70552fc-75e6-44d9-a196-8a309e47e583" providerId="AD" clId="Web-{1F19F19A-B8C8-2BCB-B24A-7B71DF5FF94C}" dt="2023-07-22T09:55:55.129" v="347"/>
          <ac:spMkLst>
            <pc:docMk/>
            <pc:sldMk cId="547637778" sldId="275"/>
            <ac:spMk id="14" creationId="{D1FFE435-0754-492D-B815-BD114217D379}"/>
          </ac:spMkLst>
        </pc:spChg>
        <pc:spChg chg="add">
          <ac:chgData name="CHANDANA MN" userId="S::mchandanabtech20@ced.alliance.edu.in::d70552fc-75e6-44d9-a196-8a309e47e583" providerId="AD" clId="Web-{1F19F19A-B8C8-2BCB-B24A-7B71DF5FF94C}" dt="2023-07-22T09:55:55.129" v="347"/>
          <ac:spMkLst>
            <pc:docMk/>
            <pc:sldMk cId="547637778" sldId="275"/>
            <ac:spMk id="16" creationId="{7EF79062-B5BB-45DF-810C-95A324A9D60F}"/>
          </ac:spMkLst>
        </pc:spChg>
        <pc:picChg chg="add mod">
          <ac:chgData name="CHANDANA MN" userId="S::mchandanabtech20@ced.alliance.edu.in::d70552fc-75e6-44d9-a196-8a309e47e583" providerId="AD" clId="Web-{1F19F19A-B8C8-2BCB-B24A-7B71DF5FF94C}" dt="2023-07-22T09:56:32.098" v="353" actId="1076"/>
          <ac:picMkLst>
            <pc:docMk/>
            <pc:sldMk cId="547637778" sldId="275"/>
            <ac:picMk id="3" creationId="{0B6E5099-FF0A-A034-6EBD-DDE5A46BC4CB}"/>
          </ac:picMkLst>
        </pc:picChg>
      </pc:sldChg>
      <pc:sldChg chg="addSp modSp new mod setBg">
        <pc:chgData name="CHANDANA MN" userId="S::mchandanabtech20@ced.alliance.edu.in::d70552fc-75e6-44d9-a196-8a309e47e583" providerId="AD" clId="Web-{1F19F19A-B8C8-2BCB-B24A-7B71DF5FF94C}" dt="2023-07-22T09:57:42.552" v="365" actId="14100"/>
        <pc:sldMkLst>
          <pc:docMk/>
          <pc:sldMk cId="2480398594" sldId="276"/>
        </pc:sldMkLst>
        <pc:spChg chg="mod">
          <ac:chgData name="CHANDANA MN" userId="S::mchandanabtech20@ced.alliance.edu.in::d70552fc-75e6-44d9-a196-8a309e47e583" providerId="AD" clId="Web-{1F19F19A-B8C8-2BCB-B24A-7B71DF5FF94C}" dt="2023-07-22T09:57:30.724" v="361"/>
          <ac:spMkLst>
            <pc:docMk/>
            <pc:sldMk cId="2480398594" sldId="276"/>
            <ac:spMk id="2" creationId="{12E6D01B-EC00-81F8-F6BC-179DD9C27C8D}"/>
          </ac:spMkLst>
        </pc:spChg>
        <pc:spChg chg="add">
          <ac:chgData name="CHANDANA MN" userId="S::mchandanabtech20@ced.alliance.edu.in::d70552fc-75e6-44d9-a196-8a309e47e583" providerId="AD" clId="Web-{1F19F19A-B8C8-2BCB-B24A-7B71DF5FF94C}" dt="2023-07-22T09:57:16.646" v="358"/>
          <ac:spMkLst>
            <pc:docMk/>
            <pc:sldMk cId="2480398594" sldId="276"/>
            <ac:spMk id="8" creationId="{042E603F-28B7-4831-BF23-65FBAB13D5FB}"/>
          </ac:spMkLst>
        </pc:spChg>
        <pc:spChg chg="add">
          <ac:chgData name="CHANDANA MN" userId="S::mchandanabtech20@ced.alliance.edu.in::d70552fc-75e6-44d9-a196-8a309e47e583" providerId="AD" clId="Web-{1F19F19A-B8C8-2BCB-B24A-7B71DF5FF94C}" dt="2023-07-22T09:57:16.646" v="358"/>
          <ac:spMkLst>
            <pc:docMk/>
            <pc:sldMk cId="2480398594" sldId="276"/>
            <ac:spMk id="10" creationId="{4D39700F-2B10-4402-A7DD-06EE2245880D}"/>
          </ac:spMkLst>
        </pc:spChg>
        <pc:spChg chg="add">
          <ac:chgData name="CHANDANA MN" userId="S::mchandanabtech20@ced.alliance.edu.in::d70552fc-75e6-44d9-a196-8a309e47e583" providerId="AD" clId="Web-{1F19F19A-B8C8-2BCB-B24A-7B71DF5FF94C}" dt="2023-07-22T09:57:16.646" v="358"/>
          <ac:spMkLst>
            <pc:docMk/>
            <pc:sldMk cId="2480398594" sldId="276"/>
            <ac:spMk id="12" creationId="{6DA65B90-7B06-4499-91BA-CDDD36132481}"/>
          </ac:spMkLst>
        </pc:spChg>
        <pc:spChg chg="add">
          <ac:chgData name="CHANDANA MN" userId="S::mchandanabtech20@ced.alliance.edu.in::d70552fc-75e6-44d9-a196-8a309e47e583" providerId="AD" clId="Web-{1F19F19A-B8C8-2BCB-B24A-7B71DF5FF94C}" dt="2023-07-22T09:57:16.646" v="358"/>
          <ac:spMkLst>
            <pc:docMk/>
            <pc:sldMk cId="2480398594" sldId="276"/>
            <ac:spMk id="14" creationId="{D1FFE435-0754-492D-B815-BD114217D379}"/>
          </ac:spMkLst>
        </pc:spChg>
        <pc:spChg chg="add">
          <ac:chgData name="CHANDANA MN" userId="S::mchandanabtech20@ced.alliance.edu.in::d70552fc-75e6-44d9-a196-8a309e47e583" providerId="AD" clId="Web-{1F19F19A-B8C8-2BCB-B24A-7B71DF5FF94C}" dt="2023-07-22T09:57:16.646" v="358"/>
          <ac:spMkLst>
            <pc:docMk/>
            <pc:sldMk cId="2480398594" sldId="276"/>
            <ac:spMk id="16" creationId="{7EF79062-B5BB-45DF-810C-95A324A9D60F}"/>
          </ac:spMkLst>
        </pc:spChg>
        <pc:picChg chg="add mod">
          <ac:chgData name="CHANDANA MN" userId="S::mchandanabtech20@ced.alliance.edu.in::d70552fc-75e6-44d9-a196-8a309e47e583" providerId="AD" clId="Web-{1F19F19A-B8C8-2BCB-B24A-7B71DF5FF94C}" dt="2023-07-22T09:57:42.552" v="365" actId="14100"/>
          <ac:picMkLst>
            <pc:docMk/>
            <pc:sldMk cId="2480398594" sldId="276"/>
            <ac:picMk id="3" creationId="{42751C14-E4DE-F270-1F0D-BC61C50F45A9}"/>
          </ac:picMkLst>
        </pc:picChg>
      </pc:sldChg>
      <pc:sldChg chg="addSp modSp new mod setBg">
        <pc:chgData name="CHANDANA MN" userId="S::mchandanabtech20@ced.alliance.edu.in::d70552fc-75e6-44d9-a196-8a309e47e583" providerId="AD" clId="Web-{1F19F19A-B8C8-2BCB-B24A-7B71DF5FF94C}" dt="2023-07-22T09:58:47.662" v="375" actId="14100"/>
        <pc:sldMkLst>
          <pc:docMk/>
          <pc:sldMk cId="3304035070" sldId="277"/>
        </pc:sldMkLst>
        <pc:spChg chg="mod">
          <ac:chgData name="CHANDANA MN" userId="S::mchandanabtech20@ced.alliance.edu.in::d70552fc-75e6-44d9-a196-8a309e47e583" providerId="AD" clId="Web-{1F19F19A-B8C8-2BCB-B24A-7B71DF5FF94C}" dt="2023-07-22T09:58:31.803" v="371" actId="1076"/>
          <ac:spMkLst>
            <pc:docMk/>
            <pc:sldMk cId="3304035070" sldId="277"/>
            <ac:spMk id="2" creationId="{A34DFF4A-71B4-D24E-3F45-686DE07B522B}"/>
          </ac:spMkLst>
        </pc:spChg>
        <pc:spChg chg="add">
          <ac:chgData name="CHANDANA MN" userId="S::mchandanabtech20@ced.alliance.edu.in::d70552fc-75e6-44d9-a196-8a309e47e583" providerId="AD" clId="Web-{1F19F19A-B8C8-2BCB-B24A-7B71DF5FF94C}" dt="2023-07-22T09:58:27.256" v="370"/>
          <ac:spMkLst>
            <pc:docMk/>
            <pc:sldMk cId="3304035070" sldId="277"/>
            <ac:spMk id="8" creationId="{042E603F-28B7-4831-BF23-65FBAB13D5FB}"/>
          </ac:spMkLst>
        </pc:spChg>
        <pc:spChg chg="add">
          <ac:chgData name="CHANDANA MN" userId="S::mchandanabtech20@ced.alliance.edu.in::d70552fc-75e6-44d9-a196-8a309e47e583" providerId="AD" clId="Web-{1F19F19A-B8C8-2BCB-B24A-7B71DF5FF94C}" dt="2023-07-22T09:58:27.256" v="370"/>
          <ac:spMkLst>
            <pc:docMk/>
            <pc:sldMk cId="3304035070" sldId="277"/>
            <ac:spMk id="10" creationId="{4D39700F-2B10-4402-A7DD-06EE2245880D}"/>
          </ac:spMkLst>
        </pc:spChg>
        <pc:spChg chg="add">
          <ac:chgData name="CHANDANA MN" userId="S::mchandanabtech20@ced.alliance.edu.in::d70552fc-75e6-44d9-a196-8a309e47e583" providerId="AD" clId="Web-{1F19F19A-B8C8-2BCB-B24A-7B71DF5FF94C}" dt="2023-07-22T09:58:27.256" v="370"/>
          <ac:spMkLst>
            <pc:docMk/>
            <pc:sldMk cId="3304035070" sldId="277"/>
            <ac:spMk id="12" creationId="{6DA65B90-7B06-4499-91BA-CDDD36132481}"/>
          </ac:spMkLst>
        </pc:spChg>
        <pc:spChg chg="add">
          <ac:chgData name="CHANDANA MN" userId="S::mchandanabtech20@ced.alliance.edu.in::d70552fc-75e6-44d9-a196-8a309e47e583" providerId="AD" clId="Web-{1F19F19A-B8C8-2BCB-B24A-7B71DF5FF94C}" dt="2023-07-22T09:58:27.256" v="370"/>
          <ac:spMkLst>
            <pc:docMk/>
            <pc:sldMk cId="3304035070" sldId="277"/>
            <ac:spMk id="14" creationId="{D1FFE435-0754-492D-B815-BD114217D379}"/>
          </ac:spMkLst>
        </pc:spChg>
        <pc:spChg chg="add">
          <ac:chgData name="CHANDANA MN" userId="S::mchandanabtech20@ced.alliance.edu.in::d70552fc-75e6-44d9-a196-8a309e47e583" providerId="AD" clId="Web-{1F19F19A-B8C8-2BCB-B24A-7B71DF5FF94C}" dt="2023-07-22T09:58:27.256" v="370"/>
          <ac:spMkLst>
            <pc:docMk/>
            <pc:sldMk cId="3304035070" sldId="277"/>
            <ac:spMk id="16" creationId="{7EF79062-B5BB-45DF-810C-95A324A9D60F}"/>
          </ac:spMkLst>
        </pc:spChg>
        <pc:picChg chg="add mod">
          <ac:chgData name="CHANDANA MN" userId="S::mchandanabtech20@ced.alliance.edu.in::d70552fc-75e6-44d9-a196-8a309e47e583" providerId="AD" clId="Web-{1F19F19A-B8C8-2BCB-B24A-7B71DF5FF94C}" dt="2023-07-22T09:58:47.662" v="375" actId="14100"/>
          <ac:picMkLst>
            <pc:docMk/>
            <pc:sldMk cId="3304035070" sldId="277"/>
            <ac:picMk id="3" creationId="{D9EB5F14-E459-A61A-0BF5-B298B27C279F}"/>
          </ac:picMkLst>
        </pc:picChg>
      </pc:sldChg>
      <pc:sldChg chg="addSp delSp modSp new mod setBg">
        <pc:chgData name="CHANDANA MN" userId="S::mchandanabtech20@ced.alliance.edu.in::d70552fc-75e6-44d9-a196-8a309e47e583" providerId="AD" clId="Web-{1F19F19A-B8C8-2BCB-B24A-7B71DF5FF94C}" dt="2023-07-22T10:02:41.180" v="395" actId="14100"/>
        <pc:sldMkLst>
          <pc:docMk/>
          <pc:sldMk cId="1477593521" sldId="278"/>
        </pc:sldMkLst>
        <pc:spChg chg="mod">
          <ac:chgData name="CHANDANA MN" userId="S::mchandanabtech20@ced.alliance.edu.in::d70552fc-75e6-44d9-a196-8a309e47e583" providerId="AD" clId="Web-{1F19F19A-B8C8-2BCB-B24A-7B71DF5FF94C}" dt="2023-07-22T10:02:27.680" v="392"/>
          <ac:spMkLst>
            <pc:docMk/>
            <pc:sldMk cId="1477593521" sldId="278"/>
            <ac:spMk id="2" creationId="{C7C58CF5-27C9-D928-BAE8-3067877F16F2}"/>
          </ac:spMkLst>
        </pc:spChg>
        <pc:spChg chg="mod">
          <ac:chgData name="CHANDANA MN" userId="S::mchandanabtech20@ced.alliance.edu.in::d70552fc-75e6-44d9-a196-8a309e47e583" providerId="AD" clId="Web-{1F19F19A-B8C8-2BCB-B24A-7B71DF5FF94C}" dt="2023-07-22T10:02:41.180" v="395" actId="14100"/>
          <ac:spMkLst>
            <pc:docMk/>
            <pc:sldMk cId="1477593521" sldId="278"/>
            <ac:spMk id="3" creationId="{C75AC6CE-04A0-91CD-AA42-853C742A4B72}"/>
          </ac:spMkLst>
        </pc:spChg>
        <pc:spChg chg="add del mod">
          <ac:chgData name="CHANDANA MN" userId="S::mchandanabtech20@ced.alliance.edu.in::d70552fc-75e6-44d9-a196-8a309e47e583" providerId="AD" clId="Web-{1F19F19A-B8C8-2BCB-B24A-7B71DF5FF94C}" dt="2023-07-22T10:02:24.524" v="391"/>
          <ac:spMkLst>
            <pc:docMk/>
            <pc:sldMk cId="1477593521" sldId="278"/>
            <ac:spMk id="5" creationId="{20708A60-C59E-1C1A-F7D8-FCA29441FFE5}"/>
          </ac:spMkLst>
        </pc:spChg>
        <pc:spChg chg="add del">
          <ac:chgData name="CHANDANA MN" userId="S::mchandanabtech20@ced.alliance.edu.in::d70552fc-75e6-44d9-a196-8a309e47e583" providerId="AD" clId="Web-{1F19F19A-B8C8-2BCB-B24A-7B71DF5FF94C}" dt="2023-07-22T10:02:27.680" v="392"/>
          <ac:spMkLst>
            <pc:docMk/>
            <pc:sldMk cId="1477593521" sldId="278"/>
            <ac:spMk id="8" creationId="{B937640E-EF7A-4A6C-A950-D12B7D5C923E}"/>
          </ac:spMkLst>
        </pc:spChg>
        <pc:spChg chg="add del">
          <ac:chgData name="CHANDANA MN" userId="S::mchandanabtech20@ced.alliance.edu.in::d70552fc-75e6-44d9-a196-8a309e47e583" providerId="AD" clId="Web-{1F19F19A-B8C8-2BCB-B24A-7B71DF5FF94C}" dt="2023-07-22T10:02:27.680" v="392"/>
          <ac:spMkLst>
            <pc:docMk/>
            <pc:sldMk cId="1477593521" sldId="278"/>
            <ac:spMk id="10" creationId="{0CF52A5B-5810-4130-A3DB-FD2582D053FB}"/>
          </ac:spMkLst>
        </pc:spChg>
        <pc:spChg chg="add del">
          <ac:chgData name="CHANDANA MN" userId="S::mchandanabtech20@ced.alliance.edu.in::d70552fc-75e6-44d9-a196-8a309e47e583" providerId="AD" clId="Web-{1F19F19A-B8C8-2BCB-B24A-7B71DF5FF94C}" dt="2023-07-22T10:02:27.680" v="392"/>
          <ac:spMkLst>
            <pc:docMk/>
            <pc:sldMk cId="1477593521" sldId="278"/>
            <ac:spMk id="12" creationId="{B8FE145C-BED6-4533-8211-7AC773F7A26A}"/>
          </ac:spMkLst>
        </pc:spChg>
        <pc:spChg chg="add">
          <ac:chgData name="CHANDANA MN" userId="S::mchandanabtech20@ced.alliance.edu.in::d70552fc-75e6-44d9-a196-8a309e47e583" providerId="AD" clId="Web-{1F19F19A-B8C8-2BCB-B24A-7B71DF5FF94C}" dt="2023-07-22T10:02:27.680" v="392"/>
          <ac:spMkLst>
            <pc:docMk/>
            <pc:sldMk cId="1477593521" sldId="278"/>
            <ac:spMk id="17" creationId="{B937640E-EF7A-4A6C-A950-D12B7D5C923E}"/>
          </ac:spMkLst>
        </pc:spChg>
        <pc:spChg chg="add">
          <ac:chgData name="CHANDANA MN" userId="S::mchandanabtech20@ced.alliance.edu.in::d70552fc-75e6-44d9-a196-8a309e47e583" providerId="AD" clId="Web-{1F19F19A-B8C8-2BCB-B24A-7B71DF5FF94C}" dt="2023-07-22T10:02:27.680" v="392"/>
          <ac:spMkLst>
            <pc:docMk/>
            <pc:sldMk cId="1477593521" sldId="278"/>
            <ac:spMk id="19" creationId="{76ADA084-C86B-4F3C-8077-6A8999CC4632}"/>
          </ac:spMkLst>
        </pc:spChg>
        <pc:picChg chg="add mod">
          <ac:chgData name="CHANDANA MN" userId="S::mchandanabtech20@ced.alliance.edu.in::d70552fc-75e6-44d9-a196-8a309e47e583" providerId="AD" clId="Web-{1F19F19A-B8C8-2BCB-B24A-7B71DF5FF94C}" dt="2023-07-22T10:02:27.680" v="392"/>
          <ac:picMkLst>
            <pc:docMk/>
            <pc:sldMk cId="1477593521" sldId="278"/>
            <ac:picMk id="4" creationId="{AFE96F4F-CE6F-FC03-95E6-4CF73B56C30F}"/>
          </ac:picMkLst>
        </pc:picChg>
      </pc:sldChg>
      <pc:sldChg chg="addSp delSp modSp new mod setBg">
        <pc:chgData name="CHANDANA MN" userId="S::mchandanabtech20@ced.alliance.edu.in::d70552fc-75e6-44d9-a196-8a309e47e583" providerId="AD" clId="Web-{1F19F19A-B8C8-2BCB-B24A-7B71DF5FF94C}" dt="2023-07-22T10:03:21.228" v="405"/>
        <pc:sldMkLst>
          <pc:docMk/>
          <pc:sldMk cId="1578207243" sldId="279"/>
        </pc:sldMkLst>
        <pc:spChg chg="mod">
          <ac:chgData name="CHANDANA MN" userId="S::mchandanabtech20@ced.alliance.edu.in::d70552fc-75e6-44d9-a196-8a309e47e583" providerId="AD" clId="Web-{1F19F19A-B8C8-2BCB-B24A-7B71DF5FF94C}" dt="2023-07-22T10:03:21.228" v="405"/>
          <ac:spMkLst>
            <pc:docMk/>
            <pc:sldMk cId="1578207243" sldId="279"/>
            <ac:spMk id="2" creationId="{10D1BAE6-9E5A-6221-E093-AE3C6BDC7157}"/>
          </ac:spMkLst>
        </pc:spChg>
        <pc:spChg chg="add del">
          <ac:chgData name="CHANDANA MN" userId="S::mchandanabtech20@ced.alliance.edu.in::d70552fc-75e6-44d9-a196-8a309e47e583" providerId="AD" clId="Web-{1F19F19A-B8C8-2BCB-B24A-7B71DF5FF94C}" dt="2023-07-22T10:03:21.228" v="405"/>
          <ac:spMkLst>
            <pc:docMk/>
            <pc:sldMk cId="1578207243" sldId="279"/>
            <ac:spMk id="9" creationId="{042E603F-28B7-4831-BF23-65FBAB13D5FB}"/>
          </ac:spMkLst>
        </pc:spChg>
        <pc:spChg chg="add del">
          <ac:chgData name="CHANDANA MN" userId="S::mchandanabtech20@ced.alliance.edu.in::d70552fc-75e6-44d9-a196-8a309e47e583" providerId="AD" clId="Web-{1F19F19A-B8C8-2BCB-B24A-7B71DF5FF94C}" dt="2023-07-22T10:03:21.228" v="405"/>
          <ac:spMkLst>
            <pc:docMk/>
            <pc:sldMk cId="1578207243" sldId="279"/>
            <ac:spMk id="11" creationId="{4D39700F-2B10-4402-A7DD-06EE2245880D}"/>
          </ac:spMkLst>
        </pc:spChg>
        <pc:spChg chg="add del">
          <ac:chgData name="CHANDANA MN" userId="S::mchandanabtech20@ced.alliance.edu.in::d70552fc-75e6-44d9-a196-8a309e47e583" providerId="AD" clId="Web-{1F19F19A-B8C8-2BCB-B24A-7B71DF5FF94C}" dt="2023-07-22T10:03:21.228" v="405"/>
          <ac:spMkLst>
            <pc:docMk/>
            <pc:sldMk cId="1578207243" sldId="279"/>
            <ac:spMk id="13" creationId="{6DA65B90-7B06-4499-91BA-CDDD36132481}"/>
          </ac:spMkLst>
        </pc:spChg>
        <pc:spChg chg="add del">
          <ac:chgData name="CHANDANA MN" userId="S::mchandanabtech20@ced.alliance.edu.in::d70552fc-75e6-44d9-a196-8a309e47e583" providerId="AD" clId="Web-{1F19F19A-B8C8-2BCB-B24A-7B71DF5FF94C}" dt="2023-07-22T10:03:21.228" v="405"/>
          <ac:spMkLst>
            <pc:docMk/>
            <pc:sldMk cId="1578207243" sldId="279"/>
            <ac:spMk id="15" creationId="{D1FFE435-0754-492D-B815-BD114217D379}"/>
          </ac:spMkLst>
        </pc:spChg>
        <pc:spChg chg="add del">
          <ac:chgData name="CHANDANA MN" userId="S::mchandanabtech20@ced.alliance.edu.in::d70552fc-75e6-44d9-a196-8a309e47e583" providerId="AD" clId="Web-{1F19F19A-B8C8-2BCB-B24A-7B71DF5FF94C}" dt="2023-07-22T10:03:21.228" v="405"/>
          <ac:spMkLst>
            <pc:docMk/>
            <pc:sldMk cId="1578207243" sldId="279"/>
            <ac:spMk id="17" creationId="{7EF79062-B5BB-45DF-810C-95A324A9D60F}"/>
          </ac:spMkLst>
        </pc:spChg>
        <pc:spChg chg="add">
          <ac:chgData name="CHANDANA MN" userId="S::mchandanabtech20@ced.alliance.edu.in::d70552fc-75e6-44d9-a196-8a309e47e583" providerId="AD" clId="Web-{1F19F19A-B8C8-2BCB-B24A-7B71DF5FF94C}" dt="2023-07-22T10:03:21.228" v="405"/>
          <ac:spMkLst>
            <pc:docMk/>
            <pc:sldMk cId="1578207243" sldId="279"/>
            <ac:spMk id="22" creationId="{042E603F-28B7-4831-BF23-65FBAB13D5FB}"/>
          </ac:spMkLst>
        </pc:spChg>
        <pc:spChg chg="add">
          <ac:chgData name="CHANDANA MN" userId="S::mchandanabtech20@ced.alliance.edu.in::d70552fc-75e6-44d9-a196-8a309e47e583" providerId="AD" clId="Web-{1F19F19A-B8C8-2BCB-B24A-7B71DF5FF94C}" dt="2023-07-22T10:03:21.228" v="405"/>
          <ac:spMkLst>
            <pc:docMk/>
            <pc:sldMk cId="1578207243" sldId="279"/>
            <ac:spMk id="24" creationId="{4D39700F-2B10-4402-A7DD-06EE2245880D}"/>
          </ac:spMkLst>
        </pc:spChg>
        <pc:spChg chg="add">
          <ac:chgData name="CHANDANA MN" userId="S::mchandanabtech20@ced.alliance.edu.in::d70552fc-75e6-44d9-a196-8a309e47e583" providerId="AD" clId="Web-{1F19F19A-B8C8-2BCB-B24A-7B71DF5FF94C}" dt="2023-07-22T10:03:21.228" v="405"/>
          <ac:spMkLst>
            <pc:docMk/>
            <pc:sldMk cId="1578207243" sldId="279"/>
            <ac:spMk id="26" creationId="{6DA65B90-7B06-4499-91BA-CDDD36132481}"/>
          </ac:spMkLst>
        </pc:spChg>
        <pc:spChg chg="add">
          <ac:chgData name="CHANDANA MN" userId="S::mchandanabtech20@ced.alliance.edu.in::d70552fc-75e6-44d9-a196-8a309e47e583" providerId="AD" clId="Web-{1F19F19A-B8C8-2BCB-B24A-7B71DF5FF94C}" dt="2023-07-22T10:03:21.228" v="405"/>
          <ac:spMkLst>
            <pc:docMk/>
            <pc:sldMk cId="1578207243" sldId="279"/>
            <ac:spMk id="28" creationId="{A13497E9-E9BD-461B-BCFA-EB21ED6C166F}"/>
          </ac:spMkLst>
        </pc:spChg>
        <pc:spChg chg="add">
          <ac:chgData name="CHANDANA MN" userId="S::mchandanabtech20@ced.alliance.edu.in::d70552fc-75e6-44d9-a196-8a309e47e583" providerId="AD" clId="Web-{1F19F19A-B8C8-2BCB-B24A-7B71DF5FF94C}" dt="2023-07-22T10:03:21.228" v="405"/>
          <ac:spMkLst>
            <pc:docMk/>
            <pc:sldMk cId="1578207243" sldId="279"/>
            <ac:spMk id="30" creationId="{76631F6A-1B93-4B59-96EE-D8B73A60CE63}"/>
          </ac:spMkLst>
        </pc:spChg>
        <pc:picChg chg="add mod">
          <ac:chgData name="CHANDANA MN" userId="S::mchandanabtech20@ced.alliance.edu.in::d70552fc-75e6-44d9-a196-8a309e47e583" providerId="AD" clId="Web-{1F19F19A-B8C8-2BCB-B24A-7B71DF5FF94C}" dt="2023-07-22T10:03:21.228" v="405"/>
          <ac:picMkLst>
            <pc:docMk/>
            <pc:sldMk cId="1578207243" sldId="279"/>
            <ac:picMk id="6" creationId="{5851006B-F331-3DFC-F99E-6473EF93FCC7}"/>
          </ac:picMkLst>
        </pc:picChg>
      </pc:sldChg>
      <pc:sldMasterChg chg="add del addSldLayout delSldLayout">
        <pc:chgData name="CHANDANA MN" userId="S::mchandanabtech20@ced.alliance.edu.in::d70552fc-75e6-44d9-a196-8a309e47e583" providerId="AD" clId="Web-{1F19F19A-B8C8-2BCB-B24A-7B71DF5FF94C}" dt="2023-07-22T08:32:42.513" v="15"/>
        <pc:sldMasterMkLst>
          <pc:docMk/>
          <pc:sldMasterMk cId="2460954070" sldId="2147483660"/>
        </pc:sldMasterMkLst>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2385387890" sldId="2147483661"/>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949138452" sldId="2147483662"/>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2591524520" sldId="2147483663"/>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1203092039" sldId="2147483664"/>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3733172339" sldId="2147483665"/>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3210312558" sldId="2147483666"/>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3146388984" sldId="2147483667"/>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3171841454" sldId="2147483668"/>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1718958274" sldId="2147483669"/>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2202905451" sldId="2147483670"/>
          </pc:sldLayoutMkLst>
        </pc:sldLayoutChg>
        <pc:sldLayoutChg chg="add del">
          <pc:chgData name="CHANDANA MN" userId="S::mchandanabtech20@ced.alliance.edu.in::d70552fc-75e6-44d9-a196-8a309e47e583" providerId="AD" clId="Web-{1F19F19A-B8C8-2BCB-B24A-7B71DF5FF94C}" dt="2023-07-22T08:32:42.513" v="15"/>
          <pc:sldLayoutMkLst>
            <pc:docMk/>
            <pc:sldMasterMk cId="2460954070" sldId="2147483660"/>
            <pc:sldLayoutMk cId="3479445657" sldId="2147483671"/>
          </pc:sldLayoutMkLst>
        </pc:sldLayoutChg>
      </pc:sldMasterChg>
      <pc:sldMasterChg chg="add del addSldLayout delSldLayout">
        <pc:chgData name="CHANDANA MN" userId="S::mchandanabtech20@ced.alliance.edu.in::d70552fc-75e6-44d9-a196-8a309e47e583" providerId="AD" clId="Web-{1F19F19A-B8C8-2BCB-B24A-7B71DF5FF94C}" dt="2023-07-22T08:31:36.356" v="8"/>
        <pc:sldMasterMkLst>
          <pc:docMk/>
          <pc:sldMasterMk cId="2684050966" sldId="2147483698"/>
        </pc:sldMasterMkLst>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3520584804" sldId="2147483687"/>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2416338870" sldId="2147483688"/>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1733689794" sldId="2147483689"/>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1323879017" sldId="2147483690"/>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2411501670" sldId="2147483691"/>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2497122371" sldId="2147483692"/>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1974512213" sldId="2147483693"/>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1252499656" sldId="2147483694"/>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1096097450" sldId="2147483695"/>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493497511" sldId="2147483696"/>
          </pc:sldLayoutMkLst>
        </pc:sldLayoutChg>
        <pc:sldLayoutChg chg="add del">
          <pc:chgData name="CHANDANA MN" userId="S::mchandanabtech20@ced.alliance.edu.in::d70552fc-75e6-44d9-a196-8a309e47e583" providerId="AD" clId="Web-{1F19F19A-B8C8-2BCB-B24A-7B71DF5FF94C}" dt="2023-07-22T08:31:36.356" v="8"/>
          <pc:sldLayoutMkLst>
            <pc:docMk/>
            <pc:sldMasterMk cId="2684050966" sldId="2147483698"/>
            <pc:sldLayoutMk cId="3060980226" sldId="2147483697"/>
          </pc:sldLayoutMkLst>
        </pc:sldLayoutChg>
      </pc:sldMasterChg>
      <pc:sldMasterChg chg="add addSldLayout">
        <pc:chgData name="CHANDANA MN" userId="S::mchandanabtech20@ced.alliance.edu.in::d70552fc-75e6-44d9-a196-8a309e47e583" providerId="AD" clId="Web-{1F19F19A-B8C8-2BCB-B24A-7B71DF5FF94C}" dt="2023-07-22T08:32:42.513" v="15"/>
        <pc:sldMasterMkLst>
          <pc:docMk/>
          <pc:sldMasterMk cId="729982966" sldId="2147483750"/>
        </pc:sldMasterMkLst>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1348474038" sldId="2147483739"/>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1485644217" sldId="2147483740"/>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3910093476" sldId="2147483741"/>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1135496171" sldId="2147483742"/>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2249010894" sldId="2147483743"/>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328741005" sldId="2147483744"/>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1220803656" sldId="2147483745"/>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3348423732" sldId="2147483746"/>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4282766743" sldId="2147483747"/>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2002117861" sldId="2147483748"/>
          </pc:sldLayoutMkLst>
        </pc:sldLayoutChg>
        <pc:sldLayoutChg chg="add">
          <pc:chgData name="CHANDANA MN" userId="S::mchandanabtech20@ced.alliance.edu.in::d70552fc-75e6-44d9-a196-8a309e47e583" providerId="AD" clId="Web-{1F19F19A-B8C8-2BCB-B24A-7B71DF5FF94C}" dt="2023-07-22T08:32:42.513" v="15"/>
          <pc:sldLayoutMkLst>
            <pc:docMk/>
            <pc:sldMasterMk cId="729982966" sldId="2147483750"/>
            <pc:sldLayoutMk cId="1635606784" sldId="21474837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7/23/2023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080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7/23/2023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3549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7/23/2023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74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7/23/2023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4842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7/23/2023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276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7/23/2023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0211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7/23/2023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560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7/23/2023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901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7/23/2023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4847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7/23/2023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8564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7/23/2023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1009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7/23/2023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729982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freeimageslive.co.uk/free_stock_image/stay-safe-jpg"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20/11/top-10-frameworks-for-mobile-app-development-in-202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trolugarenelmmundo.blogspot.com/2012_11_01_archive.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2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6">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8">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456458" y="552782"/>
            <a:ext cx="5125941" cy="1936746"/>
          </a:xfrm>
        </p:spPr>
        <p:txBody>
          <a:bodyPr vert="horz" lIns="91440" tIns="45720" rIns="91440" bIns="45720" rtlCol="0" anchor="b">
            <a:normAutofit/>
          </a:bodyPr>
          <a:lstStyle/>
          <a:p>
            <a:pPr algn="ctr"/>
            <a:r>
              <a:rPr lang="en-US" sz="4400" kern="1200" dirty="0">
                <a:latin typeface="+mj-lt"/>
                <a:ea typeface="+mj-ea"/>
                <a:cs typeface="+mj-cs"/>
              </a:rPr>
              <a:t>DTM-002</a:t>
            </a:r>
            <a:br>
              <a:rPr lang="en-US" sz="4400" dirty="0"/>
            </a:br>
            <a:r>
              <a:rPr lang="en-US" sz="4400" dirty="0">
                <a:cs typeface="Posterama"/>
              </a:rPr>
              <a:t>C5</a:t>
            </a:r>
            <a:endParaRPr lang="en-US" sz="4400" kern="1200" dirty="0">
              <a:latin typeface="+mj-lt"/>
              <a:cs typeface="Posterama"/>
            </a:endParaRPr>
          </a:p>
        </p:txBody>
      </p:sp>
      <p:sp>
        <p:nvSpPr>
          <p:cNvPr id="3" name="Subtitle 2"/>
          <p:cNvSpPr>
            <a:spLocks noGrp="1"/>
          </p:cNvSpPr>
          <p:nvPr>
            <p:ph type="subTitle" idx="1"/>
          </p:nvPr>
        </p:nvSpPr>
        <p:spPr>
          <a:xfrm>
            <a:off x="6456458" y="2735229"/>
            <a:ext cx="5125941" cy="3484596"/>
          </a:xfrm>
        </p:spPr>
        <p:txBody>
          <a:bodyPr vert="horz" lIns="91440" tIns="45720" rIns="91440" bIns="45720" rtlCol="0" anchor="t">
            <a:normAutofit/>
          </a:bodyPr>
          <a:lstStyle/>
          <a:p>
            <a:pPr marL="285750">
              <a:lnSpc>
                <a:spcPct val="100000"/>
              </a:lnSpc>
            </a:pPr>
            <a:r>
              <a:rPr lang="en-US" sz="1700" dirty="0"/>
              <a:t>BY-  </a:t>
            </a:r>
            <a:r>
              <a:rPr lang="en-US" sz="1800" dirty="0"/>
              <a:t>Chandana MN</a:t>
            </a:r>
          </a:p>
          <a:p>
            <a:pPr marL="285750">
              <a:lnSpc>
                <a:spcPct val="100000"/>
              </a:lnSpc>
            </a:pPr>
            <a:r>
              <a:rPr lang="en-US" sz="1800" dirty="0"/>
              <a:t>         Aishwarya R</a:t>
            </a:r>
            <a:r>
              <a:rPr lang="en-IN" sz="1800" dirty="0" err="1"/>
              <a:t>ajesh</a:t>
            </a:r>
            <a:r>
              <a:rPr lang="en-US" sz="1800" dirty="0"/>
              <a:t> </a:t>
            </a:r>
          </a:p>
          <a:p>
            <a:pPr marL="285750">
              <a:lnSpc>
                <a:spcPct val="100000"/>
              </a:lnSpc>
            </a:pPr>
            <a:r>
              <a:rPr lang="en-US" sz="1800" dirty="0"/>
              <a:t>         Prem Kumar S</a:t>
            </a:r>
          </a:p>
          <a:p>
            <a:pPr marL="285750">
              <a:lnSpc>
                <a:spcPct val="100000"/>
              </a:lnSpc>
            </a:pPr>
            <a:r>
              <a:rPr lang="en-US" sz="1800" dirty="0"/>
              <a:t>         Adesh D</a:t>
            </a:r>
            <a:r>
              <a:rPr lang="en-IN" sz="1800" dirty="0" err="1"/>
              <a:t>nyandeo</a:t>
            </a:r>
            <a:r>
              <a:rPr lang="en-IN" sz="1800" dirty="0"/>
              <a:t> </a:t>
            </a:r>
            <a:r>
              <a:rPr lang="en-US" sz="1800" dirty="0">
                <a:ea typeface="+mn-lt"/>
                <a:cs typeface="+mn-lt"/>
              </a:rPr>
              <a:t>R</a:t>
            </a:r>
            <a:r>
              <a:rPr lang="en-IN" sz="1800" dirty="0" err="1">
                <a:ea typeface="+mn-lt"/>
                <a:cs typeface="+mn-lt"/>
              </a:rPr>
              <a:t>aut</a:t>
            </a:r>
            <a:r>
              <a:rPr lang="en-IN" sz="1800" b="1" dirty="0">
                <a:ea typeface="+mn-lt"/>
                <a:cs typeface="+mn-lt"/>
              </a:rPr>
              <a:t> </a:t>
            </a:r>
            <a:endParaRPr lang="en-IN" sz="1800" dirty="0">
              <a:ea typeface="+mn-lt"/>
              <a:cs typeface="+mn-lt"/>
            </a:endParaRPr>
          </a:p>
          <a:p>
            <a:pPr marL="285750">
              <a:lnSpc>
                <a:spcPct val="100000"/>
              </a:lnSpc>
            </a:pPr>
            <a:endParaRPr lang="en-US" sz="1700"/>
          </a:p>
          <a:p>
            <a:pPr marL="285750">
              <a:lnSpc>
                <a:spcPct val="100000"/>
              </a:lnSpc>
            </a:pPr>
            <a:endParaRPr lang="en-US" sz="1700"/>
          </a:p>
          <a:p>
            <a:pPr marL="285750">
              <a:lnSpc>
                <a:spcPct val="100000"/>
              </a:lnSpc>
              <a:spcBef>
                <a:spcPts val="0"/>
              </a:spcBef>
            </a:pPr>
            <a:r>
              <a:rPr lang="en-US" sz="1700" b="1" u="sng" dirty="0"/>
              <a:t>Faculty Guide</a:t>
            </a:r>
            <a:endParaRPr lang="en-US" sz="1700" dirty="0"/>
          </a:p>
          <a:p>
            <a:pPr marL="285750">
              <a:lnSpc>
                <a:spcPct val="100000"/>
              </a:lnSpc>
              <a:spcBef>
                <a:spcPts val="0"/>
              </a:spcBef>
            </a:pPr>
            <a:r>
              <a:rPr lang="en-US" sz="1700" dirty="0"/>
              <a:t>Dr. Sumit Kumar </a:t>
            </a:r>
            <a:r>
              <a:rPr lang="en-US" sz="1700" dirty="0" err="1"/>
              <a:t>Banshal</a:t>
            </a:r>
            <a:endParaRPr lang="en-US" sz="1700" dirty="0"/>
          </a:p>
          <a:p>
            <a:pPr marL="285750">
              <a:lnSpc>
                <a:spcPct val="100000"/>
              </a:lnSpc>
              <a:spcBef>
                <a:spcPts val="0"/>
              </a:spcBef>
            </a:pPr>
            <a:r>
              <a:rPr lang="en-US" sz="1700" dirty="0"/>
              <a:t>Prof. Swetha </a:t>
            </a:r>
            <a:r>
              <a:rPr lang="en-US" sz="1700" dirty="0" err="1"/>
              <a:t>Shekarappa</a:t>
            </a:r>
            <a:r>
              <a:rPr lang="en-US" sz="1700" dirty="0"/>
              <a:t> G (L)</a:t>
            </a:r>
          </a:p>
          <a:p>
            <a:pPr marL="285750">
              <a:lnSpc>
                <a:spcPct val="100000"/>
              </a:lnSpc>
              <a:spcBef>
                <a:spcPts val="0"/>
              </a:spcBef>
            </a:pPr>
            <a:r>
              <a:rPr lang="en-US" sz="1700" dirty="0"/>
              <a:t>Dr. Athul Joseph</a:t>
            </a:r>
          </a:p>
          <a:p>
            <a:pPr>
              <a:lnSpc>
                <a:spcPct val="100000"/>
              </a:lnSpc>
            </a:pPr>
            <a:endParaRPr lang="en-US" sz="1700"/>
          </a:p>
        </p:txBody>
      </p:sp>
      <p:pic>
        <p:nvPicPr>
          <p:cNvPr id="6" name="Picture 6" descr="Logo, company name&#10;&#10;Description automatically generated">
            <a:extLst>
              <a:ext uri="{FF2B5EF4-FFF2-40B4-BE49-F238E27FC236}">
                <a16:creationId xmlns:a16="http://schemas.microsoft.com/office/drawing/2014/main" id="{08D1B479-F3FC-1EA1-7F1A-10EB48B75A30}"/>
              </a:ext>
            </a:extLst>
          </p:cNvPr>
          <p:cNvPicPr>
            <a:picLocks noChangeAspect="1"/>
          </p:cNvPicPr>
          <p:nvPr/>
        </p:nvPicPr>
        <p:blipFill>
          <a:blip r:embed="rId2"/>
          <a:stretch>
            <a:fillRect/>
          </a:stretch>
        </p:blipFill>
        <p:spPr>
          <a:xfrm>
            <a:off x="609600" y="1395299"/>
            <a:ext cx="4600913" cy="398200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graph&#10;&#10;Description automatically generated">
            <a:extLst>
              <a:ext uri="{FF2B5EF4-FFF2-40B4-BE49-F238E27FC236}">
                <a16:creationId xmlns:a16="http://schemas.microsoft.com/office/drawing/2014/main" id="{C5346629-4C00-BA27-96F5-322485AD8D60}"/>
              </a:ext>
            </a:extLst>
          </p:cNvPr>
          <p:cNvPicPr>
            <a:picLocks noGrp="1" noChangeAspect="1"/>
          </p:cNvPicPr>
          <p:nvPr>
            <p:ph idx="1"/>
          </p:nvPr>
        </p:nvPicPr>
        <p:blipFill>
          <a:blip r:embed="rId2"/>
          <a:stretch>
            <a:fillRect/>
          </a:stretch>
        </p:blipFill>
        <p:spPr>
          <a:xfrm>
            <a:off x="1971" y="-4452"/>
            <a:ext cx="6906610" cy="3580743"/>
          </a:xfrm>
        </p:spPr>
      </p:pic>
      <p:pic>
        <p:nvPicPr>
          <p:cNvPr id="5" name="Picture 5" descr="A pie chart with numbers and a triangle&#10;&#10;Description automatically generated">
            <a:extLst>
              <a:ext uri="{FF2B5EF4-FFF2-40B4-BE49-F238E27FC236}">
                <a16:creationId xmlns:a16="http://schemas.microsoft.com/office/drawing/2014/main" id="{6D5FB2BC-6FA7-A9C1-C3A0-DE1A639116D3}"/>
              </a:ext>
            </a:extLst>
          </p:cNvPr>
          <p:cNvPicPr>
            <a:picLocks noChangeAspect="1"/>
          </p:cNvPicPr>
          <p:nvPr/>
        </p:nvPicPr>
        <p:blipFill>
          <a:blip r:embed="rId3"/>
          <a:stretch>
            <a:fillRect/>
          </a:stretch>
        </p:blipFill>
        <p:spPr>
          <a:xfrm>
            <a:off x="4671849" y="3265535"/>
            <a:ext cx="7525406" cy="3598273"/>
          </a:xfrm>
          <a:prstGeom prst="rect">
            <a:avLst/>
          </a:prstGeom>
        </p:spPr>
      </p:pic>
    </p:spTree>
    <p:extLst>
      <p:ext uri="{BB962C8B-B14F-4D97-AF65-F5344CB8AC3E}">
        <p14:creationId xmlns:p14="http://schemas.microsoft.com/office/powerpoint/2010/main" val="318893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E20617-5A38-4FAF-8FE0-B4C6A95F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1E23747-C918-4EC5-811F-876AFAD74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e chart with numbers and text&#10;&#10;Description automatically generated">
            <a:extLst>
              <a:ext uri="{FF2B5EF4-FFF2-40B4-BE49-F238E27FC236}">
                <a16:creationId xmlns:a16="http://schemas.microsoft.com/office/drawing/2014/main" id="{3415D329-620B-C497-FA60-AD4002F945E0}"/>
              </a:ext>
            </a:extLst>
          </p:cNvPr>
          <p:cNvPicPr>
            <a:picLocks noChangeAspect="1"/>
          </p:cNvPicPr>
          <p:nvPr/>
        </p:nvPicPr>
        <p:blipFill>
          <a:blip r:embed="rId2"/>
          <a:stretch>
            <a:fillRect/>
          </a:stretch>
        </p:blipFill>
        <p:spPr>
          <a:xfrm>
            <a:off x="4727003" y="3309462"/>
            <a:ext cx="7377866" cy="3616730"/>
          </a:xfrm>
          <a:prstGeom prst="rect">
            <a:avLst/>
          </a:prstGeom>
        </p:spPr>
      </p:pic>
      <p:pic>
        <p:nvPicPr>
          <p:cNvPr id="4" name="Picture 4" descr="A blue and red pie chart&#10;&#10;Description automatically generated">
            <a:extLst>
              <a:ext uri="{FF2B5EF4-FFF2-40B4-BE49-F238E27FC236}">
                <a16:creationId xmlns:a16="http://schemas.microsoft.com/office/drawing/2014/main" id="{8E694497-175C-D5C3-835E-E4859E03F5B9}"/>
              </a:ext>
            </a:extLst>
          </p:cNvPr>
          <p:cNvPicPr>
            <a:picLocks noChangeAspect="1"/>
          </p:cNvPicPr>
          <p:nvPr/>
        </p:nvPicPr>
        <p:blipFill rotWithShape="1">
          <a:blip r:embed="rId3"/>
          <a:srcRect r="12000" b="-147"/>
          <a:stretch/>
        </p:blipFill>
        <p:spPr>
          <a:xfrm>
            <a:off x="-2653" y="-3008"/>
            <a:ext cx="6365346" cy="3446135"/>
          </a:xfrm>
          <a:prstGeom prst="rect">
            <a:avLst/>
          </a:prstGeom>
        </p:spPr>
      </p:pic>
    </p:spTree>
    <p:extLst>
      <p:ext uri="{BB962C8B-B14F-4D97-AF65-F5344CB8AC3E}">
        <p14:creationId xmlns:p14="http://schemas.microsoft.com/office/powerpoint/2010/main" val="105026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numbers and a graph&#10;&#10;Description automatically generated">
            <a:extLst>
              <a:ext uri="{FF2B5EF4-FFF2-40B4-BE49-F238E27FC236}">
                <a16:creationId xmlns:a16="http://schemas.microsoft.com/office/drawing/2014/main" id="{C3B564B5-013B-8535-D44E-10F8E05314D9}"/>
              </a:ext>
            </a:extLst>
          </p:cNvPr>
          <p:cNvPicPr>
            <a:picLocks noChangeAspect="1"/>
          </p:cNvPicPr>
          <p:nvPr/>
        </p:nvPicPr>
        <p:blipFill>
          <a:blip r:embed="rId2"/>
          <a:stretch>
            <a:fillRect/>
          </a:stretch>
        </p:blipFill>
        <p:spPr>
          <a:xfrm>
            <a:off x="-5255" y="6151"/>
            <a:ext cx="7288924" cy="3692593"/>
          </a:xfrm>
          <a:prstGeom prst="rect">
            <a:avLst/>
          </a:prstGeom>
        </p:spPr>
      </p:pic>
      <p:pic>
        <p:nvPicPr>
          <p:cNvPr id="3" name="Picture 3" descr="A pie chart with numbers and a white background&#10;&#10;Description automatically generated">
            <a:extLst>
              <a:ext uri="{FF2B5EF4-FFF2-40B4-BE49-F238E27FC236}">
                <a16:creationId xmlns:a16="http://schemas.microsoft.com/office/drawing/2014/main" id="{1ACD09C3-AB0C-05AE-5744-8C71D8AF683F}"/>
              </a:ext>
            </a:extLst>
          </p:cNvPr>
          <p:cNvPicPr>
            <a:picLocks noChangeAspect="1"/>
          </p:cNvPicPr>
          <p:nvPr/>
        </p:nvPicPr>
        <p:blipFill>
          <a:blip r:embed="rId3"/>
          <a:stretch>
            <a:fillRect/>
          </a:stretch>
        </p:blipFill>
        <p:spPr>
          <a:xfrm>
            <a:off x="5013435" y="3437935"/>
            <a:ext cx="7183820" cy="3476819"/>
          </a:xfrm>
          <a:prstGeom prst="rect">
            <a:avLst/>
          </a:prstGeom>
        </p:spPr>
      </p:pic>
    </p:spTree>
    <p:extLst>
      <p:ext uri="{BB962C8B-B14F-4D97-AF65-F5344CB8AC3E}">
        <p14:creationId xmlns:p14="http://schemas.microsoft.com/office/powerpoint/2010/main" val="153972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numbers and a number of people&#10;&#10;Description automatically generated">
            <a:extLst>
              <a:ext uri="{FF2B5EF4-FFF2-40B4-BE49-F238E27FC236}">
                <a16:creationId xmlns:a16="http://schemas.microsoft.com/office/drawing/2014/main" id="{F069D195-10F5-9B8A-36FB-570273A375A8}"/>
              </a:ext>
            </a:extLst>
          </p:cNvPr>
          <p:cNvPicPr>
            <a:picLocks noChangeAspect="1"/>
          </p:cNvPicPr>
          <p:nvPr/>
        </p:nvPicPr>
        <p:blipFill>
          <a:blip r:embed="rId2"/>
          <a:stretch>
            <a:fillRect/>
          </a:stretch>
        </p:blipFill>
        <p:spPr>
          <a:xfrm>
            <a:off x="-5255" y="-4081"/>
            <a:ext cx="6776544" cy="3437161"/>
          </a:xfrm>
          <a:prstGeom prst="rect">
            <a:avLst/>
          </a:prstGeom>
        </p:spPr>
      </p:pic>
      <p:pic>
        <p:nvPicPr>
          <p:cNvPr id="3" name="Picture 3" descr="A pie chart with numbers and a percentage&#10;&#10;Description automatically generated">
            <a:extLst>
              <a:ext uri="{FF2B5EF4-FFF2-40B4-BE49-F238E27FC236}">
                <a16:creationId xmlns:a16="http://schemas.microsoft.com/office/drawing/2014/main" id="{B370F1A4-FC03-77AB-0AAC-5A172F1B6DFD}"/>
              </a:ext>
            </a:extLst>
          </p:cNvPr>
          <p:cNvPicPr>
            <a:picLocks noChangeAspect="1"/>
          </p:cNvPicPr>
          <p:nvPr/>
        </p:nvPicPr>
        <p:blipFill>
          <a:blip r:embed="rId3"/>
          <a:stretch>
            <a:fillRect/>
          </a:stretch>
        </p:blipFill>
        <p:spPr>
          <a:xfrm>
            <a:off x="5525814" y="3429261"/>
            <a:ext cx="6671441" cy="3428479"/>
          </a:xfrm>
          <a:prstGeom prst="rect">
            <a:avLst/>
          </a:prstGeom>
        </p:spPr>
      </p:pic>
    </p:spTree>
    <p:extLst>
      <p:ext uri="{BB962C8B-B14F-4D97-AF65-F5344CB8AC3E}">
        <p14:creationId xmlns:p14="http://schemas.microsoft.com/office/powerpoint/2010/main" val="350327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numbers and a few colored circles&#10;&#10;Description automatically generated">
            <a:extLst>
              <a:ext uri="{FF2B5EF4-FFF2-40B4-BE49-F238E27FC236}">
                <a16:creationId xmlns:a16="http://schemas.microsoft.com/office/drawing/2014/main" id="{EA87F2C1-104F-FE97-966A-CA6202BD27E3}"/>
              </a:ext>
            </a:extLst>
          </p:cNvPr>
          <p:cNvPicPr>
            <a:picLocks noChangeAspect="1"/>
          </p:cNvPicPr>
          <p:nvPr/>
        </p:nvPicPr>
        <p:blipFill>
          <a:blip r:embed="rId2"/>
          <a:stretch>
            <a:fillRect/>
          </a:stretch>
        </p:blipFill>
        <p:spPr>
          <a:xfrm>
            <a:off x="-5255" y="-6448"/>
            <a:ext cx="8326820" cy="3849172"/>
          </a:xfrm>
          <a:prstGeom prst="rect">
            <a:avLst/>
          </a:prstGeom>
        </p:spPr>
      </p:pic>
      <p:pic>
        <p:nvPicPr>
          <p:cNvPr id="3" name="Picture 3" descr="A pie chart with different colored circles&#10;&#10;Description automatically generated">
            <a:extLst>
              <a:ext uri="{FF2B5EF4-FFF2-40B4-BE49-F238E27FC236}">
                <a16:creationId xmlns:a16="http://schemas.microsoft.com/office/drawing/2014/main" id="{8B157314-30C2-48B1-4736-1BF83AEA18E3}"/>
              </a:ext>
            </a:extLst>
          </p:cNvPr>
          <p:cNvPicPr>
            <a:picLocks noChangeAspect="1"/>
          </p:cNvPicPr>
          <p:nvPr/>
        </p:nvPicPr>
        <p:blipFill>
          <a:blip r:embed="rId3"/>
          <a:stretch>
            <a:fillRect/>
          </a:stretch>
        </p:blipFill>
        <p:spPr>
          <a:xfrm>
            <a:off x="4895193" y="3499622"/>
            <a:ext cx="7302062" cy="3353448"/>
          </a:xfrm>
          <a:prstGeom prst="rect">
            <a:avLst/>
          </a:prstGeom>
        </p:spPr>
      </p:pic>
    </p:spTree>
    <p:extLst>
      <p:ext uri="{BB962C8B-B14F-4D97-AF65-F5344CB8AC3E}">
        <p14:creationId xmlns:p14="http://schemas.microsoft.com/office/powerpoint/2010/main" val="383102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numbers and a few colored circles&#10;&#10;Description automatically generated">
            <a:extLst>
              <a:ext uri="{FF2B5EF4-FFF2-40B4-BE49-F238E27FC236}">
                <a16:creationId xmlns:a16="http://schemas.microsoft.com/office/drawing/2014/main" id="{C078A51A-08BF-F425-837C-12E47F406C04}"/>
              </a:ext>
            </a:extLst>
          </p:cNvPr>
          <p:cNvPicPr>
            <a:picLocks noChangeAspect="1"/>
          </p:cNvPicPr>
          <p:nvPr/>
        </p:nvPicPr>
        <p:blipFill rotWithShape="1">
          <a:blip r:embed="rId2"/>
          <a:srcRect r="27273" b="1075"/>
          <a:stretch/>
        </p:blipFill>
        <p:spPr>
          <a:xfrm>
            <a:off x="-5255" y="-3882"/>
            <a:ext cx="6041538" cy="3633892"/>
          </a:xfrm>
          <a:prstGeom prst="rect">
            <a:avLst/>
          </a:prstGeom>
        </p:spPr>
      </p:pic>
      <p:pic>
        <p:nvPicPr>
          <p:cNvPr id="3" name="Picture 3" descr="A pie chart with text overlay&#10;&#10;Description automatically generated">
            <a:extLst>
              <a:ext uri="{FF2B5EF4-FFF2-40B4-BE49-F238E27FC236}">
                <a16:creationId xmlns:a16="http://schemas.microsoft.com/office/drawing/2014/main" id="{392649EB-0469-C1E7-C53F-07E301468415}"/>
              </a:ext>
            </a:extLst>
          </p:cNvPr>
          <p:cNvPicPr>
            <a:picLocks noChangeAspect="1"/>
          </p:cNvPicPr>
          <p:nvPr/>
        </p:nvPicPr>
        <p:blipFill rotWithShape="1">
          <a:blip r:embed="rId3"/>
          <a:srcRect r="9569" b="1053"/>
          <a:stretch/>
        </p:blipFill>
        <p:spPr>
          <a:xfrm>
            <a:off x="5512677" y="3556399"/>
            <a:ext cx="6684832" cy="3305638"/>
          </a:xfrm>
          <a:prstGeom prst="rect">
            <a:avLst/>
          </a:prstGeom>
        </p:spPr>
      </p:pic>
    </p:spTree>
    <p:extLst>
      <p:ext uri="{BB962C8B-B14F-4D97-AF65-F5344CB8AC3E}">
        <p14:creationId xmlns:p14="http://schemas.microsoft.com/office/powerpoint/2010/main" val="308318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text and numbers&#10;&#10;Description automatically generated">
            <a:extLst>
              <a:ext uri="{FF2B5EF4-FFF2-40B4-BE49-F238E27FC236}">
                <a16:creationId xmlns:a16="http://schemas.microsoft.com/office/drawing/2014/main" id="{6B039ADC-8B57-309F-D52E-E66CB60EB7FD}"/>
              </a:ext>
            </a:extLst>
          </p:cNvPr>
          <p:cNvPicPr>
            <a:picLocks noChangeAspect="1"/>
          </p:cNvPicPr>
          <p:nvPr/>
        </p:nvPicPr>
        <p:blipFill rotWithShape="1">
          <a:blip r:embed="rId2"/>
          <a:srcRect r="18359" b="917"/>
          <a:stretch/>
        </p:blipFill>
        <p:spPr>
          <a:xfrm>
            <a:off x="-5255" y="-2699"/>
            <a:ext cx="6737616" cy="3447606"/>
          </a:xfrm>
          <a:prstGeom prst="rect">
            <a:avLst/>
          </a:prstGeom>
        </p:spPr>
      </p:pic>
      <p:pic>
        <p:nvPicPr>
          <p:cNvPr id="3" name="Picture 3" descr="A blue circle with orange and red triangles&#10;&#10;Description automatically generated">
            <a:extLst>
              <a:ext uri="{FF2B5EF4-FFF2-40B4-BE49-F238E27FC236}">
                <a16:creationId xmlns:a16="http://schemas.microsoft.com/office/drawing/2014/main" id="{3F72FA6D-D189-CDE9-C8F1-5B055D853695}"/>
              </a:ext>
            </a:extLst>
          </p:cNvPr>
          <p:cNvPicPr>
            <a:picLocks noChangeAspect="1"/>
          </p:cNvPicPr>
          <p:nvPr/>
        </p:nvPicPr>
        <p:blipFill rotWithShape="1">
          <a:blip r:embed="rId3"/>
          <a:srcRect r="6220" b="1123"/>
          <a:stretch/>
        </p:blipFill>
        <p:spPr>
          <a:xfrm>
            <a:off x="3660228" y="3045171"/>
            <a:ext cx="8537194" cy="3815743"/>
          </a:xfrm>
          <a:prstGeom prst="rect">
            <a:avLst/>
          </a:prstGeom>
        </p:spPr>
      </p:pic>
    </p:spTree>
    <p:extLst>
      <p:ext uri="{BB962C8B-B14F-4D97-AF65-F5344CB8AC3E}">
        <p14:creationId xmlns:p14="http://schemas.microsoft.com/office/powerpoint/2010/main" val="265061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e chart with a number of percentages&#10;&#10;Description automatically generated">
            <a:extLst>
              <a:ext uri="{FF2B5EF4-FFF2-40B4-BE49-F238E27FC236}">
                <a16:creationId xmlns:a16="http://schemas.microsoft.com/office/drawing/2014/main" id="{74CFF969-98C6-822D-5611-95CCE9AF9FDA}"/>
              </a:ext>
            </a:extLst>
          </p:cNvPr>
          <p:cNvPicPr>
            <a:picLocks noChangeAspect="1"/>
          </p:cNvPicPr>
          <p:nvPr/>
        </p:nvPicPr>
        <p:blipFill rotWithShape="1">
          <a:blip r:embed="rId2"/>
          <a:srcRect l="154" r="25000" b="1124"/>
          <a:stretch/>
        </p:blipFill>
        <p:spPr>
          <a:xfrm>
            <a:off x="-1051" y="-2649"/>
            <a:ext cx="6795975" cy="3789111"/>
          </a:xfrm>
          <a:prstGeom prst="rect">
            <a:avLst/>
          </a:prstGeom>
        </p:spPr>
      </p:pic>
      <p:pic>
        <p:nvPicPr>
          <p:cNvPr id="3" name="Picture 3" descr="A close up of words&#10;&#10;Description automatically generated">
            <a:extLst>
              <a:ext uri="{FF2B5EF4-FFF2-40B4-BE49-F238E27FC236}">
                <a16:creationId xmlns:a16="http://schemas.microsoft.com/office/drawing/2014/main" id="{0D302A96-978F-113E-CB45-F8CED6BCEE72}"/>
              </a:ext>
            </a:extLst>
          </p:cNvPr>
          <p:cNvPicPr>
            <a:picLocks noChangeAspect="1"/>
          </p:cNvPicPr>
          <p:nvPr/>
        </p:nvPicPr>
        <p:blipFill>
          <a:blip r:embed="rId3"/>
          <a:stretch>
            <a:fillRect/>
          </a:stretch>
        </p:blipFill>
        <p:spPr>
          <a:xfrm>
            <a:off x="4448505" y="2922137"/>
            <a:ext cx="7748751" cy="3930349"/>
          </a:xfrm>
          <a:prstGeom prst="rect">
            <a:avLst/>
          </a:prstGeom>
        </p:spPr>
      </p:pic>
    </p:spTree>
    <p:extLst>
      <p:ext uri="{BB962C8B-B14F-4D97-AF65-F5344CB8AC3E}">
        <p14:creationId xmlns:p14="http://schemas.microsoft.com/office/powerpoint/2010/main" val="318969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A1418612-B7E6-10AA-654A-7D75BCBC92FD}"/>
              </a:ext>
            </a:extLst>
          </p:cNvPr>
          <p:cNvSpPr>
            <a:spLocks noGrp="1"/>
          </p:cNvSpPr>
          <p:nvPr>
            <p:ph type="title"/>
          </p:nvPr>
        </p:nvSpPr>
        <p:spPr>
          <a:xfrm>
            <a:off x="494145" y="-798036"/>
            <a:ext cx="5369169" cy="1591902"/>
          </a:xfrm>
        </p:spPr>
        <p:txBody>
          <a:bodyPr>
            <a:normAutofit/>
          </a:bodyPr>
          <a:lstStyle/>
          <a:p>
            <a:r>
              <a:rPr lang="en-US" dirty="0">
                <a:ea typeface="+mj-lt"/>
                <a:cs typeface="+mj-lt"/>
              </a:rPr>
              <a:t>ANDROID STUDIO</a:t>
            </a:r>
            <a:endParaRPr lang="en-US" dirty="0"/>
          </a:p>
        </p:txBody>
      </p:sp>
      <p:sp>
        <p:nvSpPr>
          <p:cNvPr id="3" name="Content Placeholder 2">
            <a:extLst>
              <a:ext uri="{FF2B5EF4-FFF2-40B4-BE49-F238E27FC236}">
                <a16:creationId xmlns:a16="http://schemas.microsoft.com/office/drawing/2014/main" id="{6A4125E3-3A36-275A-83D0-336C7741E64C}"/>
              </a:ext>
            </a:extLst>
          </p:cNvPr>
          <p:cNvSpPr>
            <a:spLocks noGrp="1"/>
          </p:cNvSpPr>
          <p:nvPr>
            <p:ph idx="1"/>
          </p:nvPr>
        </p:nvSpPr>
        <p:spPr>
          <a:xfrm>
            <a:off x="506289" y="798722"/>
            <a:ext cx="5355276" cy="3174788"/>
          </a:xfrm>
        </p:spPr>
        <p:txBody>
          <a:bodyPr vert="horz" lIns="91440" tIns="45720" rIns="91440" bIns="45720" rtlCol="0" anchor="t">
            <a:noAutofit/>
          </a:bodyPr>
          <a:lstStyle/>
          <a:p>
            <a:pPr>
              <a:lnSpc>
                <a:spcPct val="100000"/>
              </a:lnSpc>
            </a:pPr>
            <a:r>
              <a:rPr lang="en-US" sz="1600" b="1" dirty="0">
                <a:ea typeface="+mn-lt"/>
                <a:cs typeface="+mn-lt"/>
              </a:rPr>
              <a:t>Android Studio</a:t>
            </a:r>
            <a:r>
              <a:rPr lang="en-US" sz="1600" dirty="0">
                <a:ea typeface="+mn-lt"/>
                <a:cs typeface="+mn-lt"/>
              </a:rPr>
              <a:t> is the official Integrated Development Environment (IDE) for android application development. Android Studio provides more features that enhance our productivity while building Android apps.</a:t>
            </a:r>
            <a:endParaRPr lang="en-US" sz="1600" dirty="0"/>
          </a:p>
          <a:p>
            <a:pPr>
              <a:lnSpc>
                <a:spcPct val="100000"/>
              </a:lnSpc>
            </a:pPr>
            <a:r>
              <a:rPr lang="en-US" sz="1600" dirty="0">
                <a:ea typeface="+mn-lt"/>
                <a:cs typeface="+mn-lt"/>
              </a:rPr>
              <a:t>Android Studio was announced on 16th May 2013 at the Google I/O conference as an official IDE for Android app development.</a:t>
            </a:r>
            <a:endParaRPr lang="en-US" sz="1600" dirty="0"/>
          </a:p>
          <a:p>
            <a:pPr>
              <a:lnSpc>
                <a:spcPct val="100000"/>
              </a:lnSpc>
            </a:pPr>
            <a:r>
              <a:rPr lang="en-US" sz="1600" dirty="0">
                <a:ea typeface="+mn-lt"/>
                <a:cs typeface="+mn-lt"/>
              </a:rPr>
              <a:t>Since 7th May 2019, Kotlin is Google's preferred language for Android application development. Besides this, other programming languages are supported by Android Studio.</a:t>
            </a:r>
            <a:endParaRPr lang="en-US" sz="1600" dirty="0"/>
          </a:p>
          <a:p>
            <a:pPr>
              <a:lnSpc>
                <a:spcPct val="100000"/>
              </a:lnSpc>
            </a:pPr>
            <a:r>
              <a:rPr lang="en-US" sz="1600" b="1" dirty="0">
                <a:ea typeface="+mn-lt"/>
                <a:cs typeface="+mn-lt"/>
              </a:rPr>
              <a:t>Features of Android Studio</a:t>
            </a:r>
            <a:endParaRPr lang="en-US" sz="1600" dirty="0"/>
          </a:p>
          <a:p>
            <a:pPr>
              <a:lnSpc>
                <a:spcPct val="100000"/>
              </a:lnSpc>
            </a:pPr>
            <a:r>
              <a:rPr lang="en-US" sz="1600" dirty="0">
                <a:latin typeface="Arial"/>
                <a:cs typeface="Arial"/>
              </a:rPr>
              <a:t>•</a:t>
            </a:r>
            <a:r>
              <a:rPr lang="en-US" sz="1600" dirty="0">
                <a:ea typeface="+mn-lt"/>
                <a:cs typeface="+mn-lt"/>
              </a:rPr>
              <a:t>It has a flexible Gradle-based build system.</a:t>
            </a:r>
            <a:endParaRPr lang="en-US" sz="1600" dirty="0"/>
          </a:p>
          <a:p>
            <a:pPr>
              <a:lnSpc>
                <a:spcPct val="100000"/>
              </a:lnSpc>
            </a:pPr>
            <a:r>
              <a:rPr lang="en-US" sz="1600" dirty="0">
                <a:latin typeface="Arial"/>
                <a:cs typeface="Arial"/>
              </a:rPr>
              <a:t>•</a:t>
            </a:r>
            <a:r>
              <a:rPr lang="en-US" sz="1600" dirty="0">
                <a:ea typeface="+mn-lt"/>
                <a:cs typeface="+mn-lt"/>
              </a:rPr>
              <a:t>It has a fast and feature-rich emulator for app testing.</a:t>
            </a:r>
            <a:endParaRPr lang="en-US" sz="1600" dirty="0"/>
          </a:p>
          <a:p>
            <a:pPr>
              <a:lnSpc>
                <a:spcPct val="100000"/>
              </a:lnSpc>
            </a:pPr>
            <a:r>
              <a:rPr lang="en-US" sz="1600" dirty="0">
                <a:latin typeface="Arial"/>
                <a:cs typeface="Arial"/>
              </a:rPr>
              <a:t>•</a:t>
            </a:r>
            <a:r>
              <a:rPr lang="en-US" sz="1600" dirty="0">
                <a:ea typeface="+mn-lt"/>
                <a:cs typeface="+mn-lt"/>
              </a:rPr>
              <a:t>Android Studio has a consolidated environment where we can develop for all Android devices.</a:t>
            </a:r>
            <a:endParaRPr lang="en-US" sz="1600" dirty="0"/>
          </a:p>
          <a:p>
            <a:pPr>
              <a:lnSpc>
                <a:spcPct val="100000"/>
              </a:lnSpc>
            </a:pPr>
            <a:r>
              <a:rPr lang="en-US" sz="1600" dirty="0">
                <a:latin typeface="Arial"/>
                <a:cs typeface="Arial"/>
              </a:rPr>
              <a:t>•</a:t>
            </a:r>
            <a:r>
              <a:rPr lang="en-US" sz="1600" dirty="0">
                <a:ea typeface="+mn-lt"/>
                <a:cs typeface="+mn-lt"/>
              </a:rPr>
              <a:t>Apply changes to the resource code of our running app without restarting the app.</a:t>
            </a:r>
            <a:endParaRPr lang="en-US" sz="1600" dirty="0"/>
          </a:p>
          <a:p>
            <a:pPr>
              <a:lnSpc>
                <a:spcPct val="100000"/>
              </a:lnSpc>
            </a:pPr>
            <a:endParaRPr lang="en-US" sz="1600" dirty="0"/>
          </a:p>
        </p:txBody>
      </p:sp>
      <p:pic>
        <p:nvPicPr>
          <p:cNvPr id="4" name="Picture 4" descr="Icon&#10;&#10;Description automatically generated">
            <a:extLst>
              <a:ext uri="{FF2B5EF4-FFF2-40B4-BE49-F238E27FC236}">
                <a16:creationId xmlns:a16="http://schemas.microsoft.com/office/drawing/2014/main" id="{AD7B2DA2-4704-4966-A5AA-4D4800A523AE}"/>
              </a:ext>
            </a:extLst>
          </p:cNvPr>
          <p:cNvPicPr>
            <a:picLocks noChangeAspect="1"/>
          </p:cNvPicPr>
          <p:nvPr/>
        </p:nvPicPr>
        <p:blipFill rotWithShape="1">
          <a:blip r:embed="rId2"/>
          <a:srcRect l="3487" r="767"/>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1520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2AFADB-8751-4477-C2D5-FE454D798C6C}"/>
              </a:ext>
            </a:extLst>
          </p:cNvPr>
          <p:cNvSpPr>
            <a:spLocks noGrp="1"/>
          </p:cNvSpPr>
          <p:nvPr>
            <p:ph type="title"/>
          </p:nvPr>
        </p:nvSpPr>
        <p:spPr>
          <a:xfrm>
            <a:off x="609600" y="-832672"/>
            <a:ext cx="5545870" cy="1658525"/>
          </a:xfrm>
        </p:spPr>
        <p:txBody>
          <a:bodyPr>
            <a:normAutofit/>
          </a:bodyPr>
          <a:lstStyle/>
          <a:p>
            <a:r>
              <a:rPr lang="en-US" dirty="0">
                <a:ea typeface="+mj-lt"/>
                <a:cs typeface="+mj-lt"/>
              </a:rPr>
              <a:t>XML</a:t>
            </a:r>
            <a:endParaRPr lang="en-US" dirty="0"/>
          </a:p>
        </p:txBody>
      </p:sp>
      <p:sp>
        <p:nvSpPr>
          <p:cNvPr id="3" name="Content Placeholder 2">
            <a:extLst>
              <a:ext uri="{FF2B5EF4-FFF2-40B4-BE49-F238E27FC236}">
                <a16:creationId xmlns:a16="http://schemas.microsoft.com/office/drawing/2014/main" id="{82768E1F-6F4A-9FC7-63C2-49EBC62DABB7}"/>
              </a:ext>
            </a:extLst>
          </p:cNvPr>
          <p:cNvSpPr>
            <a:spLocks noGrp="1"/>
          </p:cNvSpPr>
          <p:nvPr>
            <p:ph idx="1"/>
          </p:nvPr>
        </p:nvSpPr>
        <p:spPr>
          <a:xfrm>
            <a:off x="274782" y="885976"/>
            <a:ext cx="5880685" cy="5133161"/>
          </a:xfrm>
        </p:spPr>
        <p:txBody>
          <a:bodyPr vert="horz" lIns="91440" tIns="45720" rIns="91440" bIns="45720" rtlCol="0" anchor="t">
            <a:noAutofit/>
          </a:bodyPr>
          <a:lstStyle/>
          <a:p>
            <a:pPr algn="just">
              <a:lnSpc>
                <a:spcPct val="100000"/>
              </a:lnSpc>
            </a:pPr>
            <a:r>
              <a:rPr lang="en-US" dirty="0">
                <a:ea typeface="+mn-lt"/>
                <a:cs typeface="+mn-lt"/>
              </a:rPr>
              <a:t>XML stands for </a:t>
            </a:r>
            <a:r>
              <a:rPr lang="en-US" i="1" err="1">
                <a:ea typeface="+mn-lt"/>
                <a:cs typeface="+mn-lt"/>
              </a:rPr>
              <a:t>eXtensible</a:t>
            </a:r>
            <a:r>
              <a:rPr lang="en-US" i="1" dirty="0">
                <a:ea typeface="+mn-lt"/>
                <a:cs typeface="+mn-lt"/>
              </a:rPr>
              <a:t> Markup Language</a:t>
            </a:r>
            <a:r>
              <a:rPr lang="en-US" dirty="0">
                <a:ea typeface="+mn-lt"/>
                <a:cs typeface="+mn-lt"/>
              </a:rPr>
              <a:t>, which is a way of describing data using a text-based document. Because XML is extensible and very flexible, it's used for many different things, including defining the UI layout of Android apps. </a:t>
            </a:r>
            <a:endParaRPr lang="en-US" dirty="0"/>
          </a:p>
          <a:p>
            <a:pPr algn="just">
              <a:lnSpc>
                <a:spcPct val="100000"/>
              </a:lnSpc>
            </a:pPr>
            <a:r>
              <a:rPr lang="en-US" dirty="0">
                <a:ea typeface="+mn-lt"/>
                <a:cs typeface="+mn-lt"/>
              </a:rPr>
              <a:t>The UI for an Android app is built as a containment hierarchy of components (widgets), and the on-screen layouts of those components. Note those layouts are UI components themselves.</a:t>
            </a:r>
            <a:endParaRPr lang="en-US" dirty="0"/>
          </a:p>
          <a:p>
            <a:pPr algn="just">
              <a:lnSpc>
                <a:spcPct val="100000"/>
              </a:lnSpc>
            </a:pPr>
            <a:r>
              <a:rPr lang="en-US" dirty="0">
                <a:ea typeface="+mn-lt"/>
                <a:cs typeface="+mn-lt"/>
              </a:rPr>
              <a:t>You describe the view hierarchy of UI elements on the screen. For example, a </a:t>
            </a:r>
            <a:r>
              <a:rPr lang="en-US" err="1">
                <a:ea typeface="+mn-lt"/>
                <a:cs typeface="+mn-lt"/>
              </a:rPr>
              <a:t>ConstraintLayout</a:t>
            </a:r>
            <a:r>
              <a:rPr lang="en-US" dirty="0">
                <a:ea typeface="+mn-lt"/>
                <a:cs typeface="+mn-lt"/>
              </a:rPr>
              <a:t> (the parent) can contain Buttons, </a:t>
            </a:r>
            <a:r>
              <a:rPr lang="en-US" err="1">
                <a:ea typeface="+mn-lt"/>
                <a:cs typeface="+mn-lt"/>
              </a:rPr>
              <a:t>TextViews</a:t>
            </a:r>
            <a:r>
              <a:rPr lang="en-US" dirty="0">
                <a:ea typeface="+mn-lt"/>
                <a:cs typeface="+mn-lt"/>
              </a:rPr>
              <a:t>, </a:t>
            </a:r>
            <a:r>
              <a:rPr lang="en-US" err="1">
                <a:ea typeface="+mn-lt"/>
                <a:cs typeface="+mn-lt"/>
              </a:rPr>
              <a:t>ImageViews</a:t>
            </a:r>
            <a:r>
              <a:rPr lang="en-US" dirty="0">
                <a:ea typeface="+mn-lt"/>
                <a:cs typeface="+mn-lt"/>
              </a:rPr>
              <a:t>, or other views (the children). Remember, </a:t>
            </a:r>
            <a:r>
              <a:rPr lang="en-US" err="1">
                <a:ea typeface="+mn-lt"/>
                <a:cs typeface="+mn-lt"/>
              </a:rPr>
              <a:t>ConstraintLayout</a:t>
            </a:r>
            <a:r>
              <a:rPr lang="en-US" dirty="0">
                <a:ea typeface="+mn-lt"/>
                <a:cs typeface="+mn-lt"/>
              </a:rPr>
              <a:t> is a subclass of </a:t>
            </a:r>
            <a:r>
              <a:rPr lang="en-US" err="1">
                <a:ea typeface="+mn-lt"/>
                <a:cs typeface="+mn-lt"/>
              </a:rPr>
              <a:t>ViewGroup</a:t>
            </a:r>
            <a:r>
              <a:rPr lang="en-US" dirty="0">
                <a:ea typeface="+mn-lt"/>
                <a:cs typeface="+mn-lt"/>
              </a:rPr>
              <a:t>. It allows you to position or size child views in a flexible manner.</a:t>
            </a:r>
            <a:endParaRPr lang="en-US" dirty="0"/>
          </a:p>
          <a:p>
            <a:pPr algn="just">
              <a:lnSpc>
                <a:spcPct val="100000"/>
              </a:lnSpc>
            </a:pPr>
            <a:endParaRPr lang="en-US" dirty="0"/>
          </a:p>
        </p:txBody>
      </p:sp>
      <p:pic>
        <p:nvPicPr>
          <p:cNvPr id="4" name="Picture 4" descr="A blue rectangle with black text&#10;&#10;Description automatically generated">
            <a:extLst>
              <a:ext uri="{FF2B5EF4-FFF2-40B4-BE49-F238E27FC236}">
                <a16:creationId xmlns:a16="http://schemas.microsoft.com/office/drawing/2014/main" id="{8F9D2907-B71D-0BBB-38B4-15645B69D2DA}"/>
              </a:ext>
            </a:extLst>
          </p:cNvPr>
          <p:cNvPicPr>
            <a:picLocks noChangeAspect="1"/>
          </p:cNvPicPr>
          <p:nvPr/>
        </p:nvPicPr>
        <p:blipFill>
          <a:blip r:embed="rId2"/>
          <a:stretch>
            <a:fillRect/>
          </a:stretch>
        </p:blipFill>
        <p:spPr>
          <a:xfrm>
            <a:off x="7293116" y="1904638"/>
            <a:ext cx="4289283" cy="2873820"/>
          </a:xfrm>
          <a:prstGeom prst="rect">
            <a:avLst/>
          </a:prstGeom>
        </p:spPr>
      </p:pic>
    </p:spTree>
    <p:extLst>
      <p:ext uri="{BB962C8B-B14F-4D97-AF65-F5344CB8AC3E}">
        <p14:creationId xmlns:p14="http://schemas.microsoft.com/office/powerpoint/2010/main" val="30395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65BFC2-BDC8-404D-8A5B-5D18A461B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A8692CD0-B857-410A-881C-A1F31FB7F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EEB150-BD1B-DA6F-AB12-CB2CD24FE07B}"/>
              </a:ext>
            </a:extLst>
          </p:cNvPr>
          <p:cNvSpPr>
            <a:spLocks noGrp="1"/>
          </p:cNvSpPr>
          <p:nvPr>
            <p:ph type="title"/>
          </p:nvPr>
        </p:nvSpPr>
        <p:spPr>
          <a:xfrm>
            <a:off x="1509904" y="1175266"/>
            <a:ext cx="9518383" cy="2920600"/>
          </a:xfrm>
        </p:spPr>
        <p:txBody>
          <a:bodyPr vert="horz" lIns="91440" tIns="45720" rIns="91440" bIns="45720" rtlCol="0" anchor="b">
            <a:normAutofit/>
          </a:bodyPr>
          <a:lstStyle/>
          <a:p>
            <a:r>
              <a:rPr lang="en-US" sz="5400"/>
              <a:t>Women Safety Application</a:t>
            </a:r>
          </a:p>
        </p:txBody>
      </p:sp>
    </p:spTree>
    <p:extLst>
      <p:ext uri="{BB962C8B-B14F-4D97-AF65-F5344CB8AC3E}">
        <p14:creationId xmlns:p14="http://schemas.microsoft.com/office/powerpoint/2010/main" val="55546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erson writing on a notepad">
            <a:extLst>
              <a:ext uri="{FF2B5EF4-FFF2-40B4-BE49-F238E27FC236}">
                <a16:creationId xmlns:a16="http://schemas.microsoft.com/office/drawing/2014/main" id="{C072CCF7-3B01-4178-37FC-E4812232DF26}"/>
              </a:ext>
            </a:extLst>
          </p:cNvPr>
          <p:cNvPicPr>
            <a:picLocks noChangeAspect="1"/>
          </p:cNvPicPr>
          <p:nvPr/>
        </p:nvPicPr>
        <p:blipFill rotWithShape="1">
          <a:blip r:embed="rId2"/>
          <a:srcRect l="7118" r="1403" b="-7"/>
          <a:stretch/>
        </p:blipFill>
        <p:spPr>
          <a:xfrm>
            <a:off x="4285860" y="10"/>
            <a:ext cx="7906139" cy="6857989"/>
          </a:xfrm>
          <a:prstGeom prst="rect">
            <a:avLst/>
          </a:prstGeom>
        </p:spPr>
      </p:pic>
      <p:sp useBgFill="1">
        <p:nvSpPr>
          <p:cNvPr id="16" name="Freeform: Shape 15">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EE5B7E-1821-492D-EE16-26687268D8F6}"/>
              </a:ext>
            </a:extLst>
          </p:cNvPr>
          <p:cNvSpPr>
            <a:spLocks noGrp="1"/>
          </p:cNvSpPr>
          <p:nvPr>
            <p:ph type="title"/>
          </p:nvPr>
        </p:nvSpPr>
        <p:spPr>
          <a:xfrm>
            <a:off x="690613" y="1122363"/>
            <a:ext cx="3541909" cy="2387600"/>
          </a:xfrm>
        </p:spPr>
        <p:txBody>
          <a:bodyPr vert="horz" lIns="91440" tIns="45720" rIns="91440" bIns="45720" rtlCol="0" anchor="b">
            <a:normAutofit/>
          </a:bodyPr>
          <a:lstStyle/>
          <a:p>
            <a:pPr>
              <a:lnSpc>
                <a:spcPct val="90000"/>
              </a:lnSpc>
            </a:pPr>
            <a:r>
              <a:rPr lang="en-US" dirty="0"/>
              <a:t>BASIC LAYOUT DESIGN</a:t>
            </a:r>
          </a:p>
          <a:p>
            <a:pPr>
              <a:lnSpc>
                <a:spcPct val="90000"/>
              </a:lnSpc>
            </a:pPr>
            <a:endParaRPr lang="en-US"/>
          </a:p>
        </p:txBody>
      </p:sp>
    </p:spTree>
    <p:extLst>
      <p:ext uri="{BB962C8B-B14F-4D97-AF65-F5344CB8AC3E}">
        <p14:creationId xmlns:p14="http://schemas.microsoft.com/office/powerpoint/2010/main" val="19699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90F3D-7A2A-7AFE-9FD0-25D25F6E2E0A}"/>
              </a:ext>
            </a:extLst>
          </p:cNvPr>
          <p:cNvSpPr>
            <a:spLocks noGrp="1"/>
          </p:cNvSpPr>
          <p:nvPr>
            <p:ph type="title"/>
          </p:nvPr>
        </p:nvSpPr>
        <p:spPr>
          <a:xfrm>
            <a:off x="662152" y="-179"/>
            <a:ext cx="8957542" cy="1319795"/>
          </a:xfrm>
        </p:spPr>
        <p:txBody>
          <a:bodyPr vert="horz" lIns="91440" tIns="45720" rIns="91440" bIns="45720" rtlCol="0" anchor="ctr">
            <a:normAutofit/>
          </a:bodyPr>
          <a:lstStyle/>
          <a:p>
            <a:pPr>
              <a:lnSpc>
                <a:spcPct val="90000"/>
              </a:lnSpc>
            </a:pPr>
            <a:r>
              <a:rPr lang="en-US" sz="4600" b="1"/>
              <a:t>Flash screen design layout</a:t>
            </a:r>
            <a:endParaRPr lang="en-US" sz="4600"/>
          </a:p>
        </p:txBody>
      </p:sp>
      <p:pic>
        <p:nvPicPr>
          <p:cNvPr id="3" name="Picture 3" descr="A screenshot of a computer&#10;&#10;Description automatically generated">
            <a:extLst>
              <a:ext uri="{FF2B5EF4-FFF2-40B4-BE49-F238E27FC236}">
                <a16:creationId xmlns:a16="http://schemas.microsoft.com/office/drawing/2014/main" id="{0B6E5099-FF0A-A034-6EBD-DDE5A46BC4CB}"/>
              </a:ext>
            </a:extLst>
          </p:cNvPr>
          <p:cNvPicPr>
            <a:picLocks noChangeAspect="1"/>
          </p:cNvPicPr>
          <p:nvPr/>
        </p:nvPicPr>
        <p:blipFill>
          <a:blip r:embed="rId2"/>
          <a:stretch>
            <a:fillRect/>
          </a:stretch>
        </p:blipFill>
        <p:spPr>
          <a:xfrm>
            <a:off x="416233" y="1316815"/>
            <a:ext cx="9691018" cy="5466555"/>
          </a:xfrm>
          <a:prstGeom prst="rect">
            <a:avLst/>
          </a:prstGeom>
        </p:spPr>
      </p:pic>
    </p:spTree>
    <p:extLst>
      <p:ext uri="{BB962C8B-B14F-4D97-AF65-F5344CB8AC3E}">
        <p14:creationId xmlns:p14="http://schemas.microsoft.com/office/powerpoint/2010/main" val="54763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6D01B-EC00-81F8-F6BC-179DD9C27C8D}"/>
              </a:ext>
            </a:extLst>
          </p:cNvPr>
          <p:cNvSpPr>
            <a:spLocks noGrp="1"/>
          </p:cNvSpPr>
          <p:nvPr>
            <p:ph type="title"/>
          </p:nvPr>
        </p:nvSpPr>
        <p:spPr>
          <a:xfrm>
            <a:off x="596462" y="-179"/>
            <a:ext cx="9942887" cy="1306657"/>
          </a:xfrm>
        </p:spPr>
        <p:txBody>
          <a:bodyPr vert="horz" lIns="91440" tIns="45720" rIns="91440" bIns="45720" rtlCol="0" anchor="ctr">
            <a:normAutofit/>
          </a:bodyPr>
          <a:lstStyle/>
          <a:p>
            <a:pPr>
              <a:lnSpc>
                <a:spcPct val="90000"/>
              </a:lnSpc>
            </a:pPr>
            <a:r>
              <a:rPr lang="en-US"/>
              <a:t>Register number layout</a:t>
            </a:r>
          </a:p>
        </p:txBody>
      </p:sp>
      <p:pic>
        <p:nvPicPr>
          <p:cNvPr id="3" name="Picture 3" descr="A screenshot of a computer&#10;&#10;Description automatically generated">
            <a:extLst>
              <a:ext uri="{FF2B5EF4-FFF2-40B4-BE49-F238E27FC236}">
                <a16:creationId xmlns:a16="http://schemas.microsoft.com/office/drawing/2014/main" id="{42751C14-E4DE-F270-1F0D-BC61C50F45A9}"/>
              </a:ext>
            </a:extLst>
          </p:cNvPr>
          <p:cNvPicPr>
            <a:picLocks noChangeAspect="1"/>
          </p:cNvPicPr>
          <p:nvPr/>
        </p:nvPicPr>
        <p:blipFill>
          <a:blip r:embed="rId2"/>
          <a:stretch>
            <a:fillRect/>
          </a:stretch>
        </p:blipFill>
        <p:spPr>
          <a:xfrm>
            <a:off x="311129" y="1093470"/>
            <a:ext cx="10045742" cy="5663625"/>
          </a:xfrm>
          <a:prstGeom prst="rect">
            <a:avLst/>
          </a:prstGeom>
        </p:spPr>
      </p:pic>
    </p:spTree>
    <p:extLst>
      <p:ext uri="{BB962C8B-B14F-4D97-AF65-F5344CB8AC3E}">
        <p14:creationId xmlns:p14="http://schemas.microsoft.com/office/powerpoint/2010/main" val="248039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DFF4A-71B4-D24E-3F45-686DE07B522B}"/>
              </a:ext>
            </a:extLst>
          </p:cNvPr>
          <p:cNvSpPr>
            <a:spLocks noGrp="1"/>
          </p:cNvSpPr>
          <p:nvPr>
            <p:ph type="title"/>
          </p:nvPr>
        </p:nvSpPr>
        <p:spPr>
          <a:xfrm>
            <a:off x="425669" y="-184110"/>
            <a:ext cx="6658405" cy="1451174"/>
          </a:xfrm>
        </p:spPr>
        <p:txBody>
          <a:bodyPr vert="horz" lIns="91440" tIns="45720" rIns="91440" bIns="45720" rtlCol="0" anchor="ctr">
            <a:normAutofit/>
          </a:bodyPr>
          <a:lstStyle/>
          <a:p>
            <a:r>
              <a:rPr lang="en-US" sz="5400"/>
              <a:t>Main Menu Layout</a:t>
            </a:r>
          </a:p>
        </p:txBody>
      </p:sp>
      <p:pic>
        <p:nvPicPr>
          <p:cNvPr id="3" name="Picture 3" descr="A screenshot of a computer&#10;&#10;Description automatically generated">
            <a:extLst>
              <a:ext uri="{FF2B5EF4-FFF2-40B4-BE49-F238E27FC236}">
                <a16:creationId xmlns:a16="http://schemas.microsoft.com/office/drawing/2014/main" id="{D9EB5F14-E459-A61A-0BF5-B298B27C279F}"/>
              </a:ext>
            </a:extLst>
          </p:cNvPr>
          <p:cNvPicPr>
            <a:picLocks noChangeAspect="1"/>
          </p:cNvPicPr>
          <p:nvPr/>
        </p:nvPicPr>
        <p:blipFill>
          <a:blip r:embed="rId2"/>
          <a:stretch>
            <a:fillRect/>
          </a:stretch>
        </p:blipFill>
        <p:spPr>
          <a:xfrm>
            <a:off x="429370" y="988366"/>
            <a:ext cx="10269087" cy="5821280"/>
          </a:xfrm>
          <a:prstGeom prst="rect">
            <a:avLst/>
          </a:prstGeom>
        </p:spPr>
      </p:pic>
    </p:spTree>
    <p:extLst>
      <p:ext uri="{BB962C8B-B14F-4D97-AF65-F5344CB8AC3E}">
        <p14:creationId xmlns:p14="http://schemas.microsoft.com/office/powerpoint/2010/main" val="3304035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4C79-3167-426C-08D2-F467753933EA}"/>
              </a:ext>
            </a:extLst>
          </p:cNvPr>
          <p:cNvSpPr>
            <a:spLocks noGrp="1"/>
          </p:cNvSpPr>
          <p:nvPr>
            <p:ph type="title"/>
          </p:nvPr>
        </p:nvSpPr>
        <p:spPr>
          <a:xfrm>
            <a:off x="667327" y="-119784"/>
            <a:ext cx="10745788" cy="1325563"/>
          </a:xfrm>
        </p:spPr>
        <p:txBody>
          <a:bodyPr>
            <a:normAutofit/>
          </a:bodyPr>
          <a:lstStyle/>
          <a:p>
            <a:r>
              <a:rPr lang="en-US" sz="3200" dirty="0">
                <a:ea typeface="+mj-lt"/>
                <a:cs typeface="+mj-lt"/>
              </a:rPr>
              <a:t>Difference Between our app and another app</a:t>
            </a:r>
            <a:endParaRPr lang="en-US" sz="3200">
              <a:cs typeface="Posterama"/>
            </a:endParaRPr>
          </a:p>
        </p:txBody>
      </p:sp>
      <p:sp>
        <p:nvSpPr>
          <p:cNvPr id="4" name="Text Placeholder 3">
            <a:extLst>
              <a:ext uri="{FF2B5EF4-FFF2-40B4-BE49-F238E27FC236}">
                <a16:creationId xmlns:a16="http://schemas.microsoft.com/office/drawing/2014/main" id="{7F31D15C-38D0-567C-7F00-E2F642E8D1DA}"/>
              </a:ext>
            </a:extLst>
          </p:cNvPr>
          <p:cNvSpPr>
            <a:spLocks noGrp="1"/>
          </p:cNvSpPr>
          <p:nvPr>
            <p:ph type="body" idx="1"/>
          </p:nvPr>
        </p:nvSpPr>
        <p:spPr/>
        <p:txBody>
          <a:bodyPr/>
          <a:lstStyle/>
          <a:p>
            <a:pPr algn="ctr"/>
            <a:r>
              <a:rPr lang="en-US" sz="2800" u="sng" dirty="0">
                <a:ea typeface="+mn-lt"/>
                <a:cs typeface="+mn-lt"/>
              </a:rPr>
              <a:t>Another Application</a:t>
            </a:r>
            <a:r>
              <a:rPr lang="en-US" dirty="0">
                <a:ea typeface="+mn-lt"/>
                <a:cs typeface="+mn-lt"/>
              </a:rPr>
              <a:t> </a:t>
            </a:r>
            <a:endParaRPr lang="en-US"/>
          </a:p>
          <a:p>
            <a:endParaRPr lang="en-US" dirty="0"/>
          </a:p>
        </p:txBody>
      </p:sp>
      <p:sp>
        <p:nvSpPr>
          <p:cNvPr id="3" name="Content Placeholder 2">
            <a:extLst>
              <a:ext uri="{FF2B5EF4-FFF2-40B4-BE49-F238E27FC236}">
                <a16:creationId xmlns:a16="http://schemas.microsoft.com/office/drawing/2014/main" id="{98006218-A7E6-B439-CF8F-B20405D51D75}"/>
              </a:ext>
            </a:extLst>
          </p:cNvPr>
          <p:cNvSpPr>
            <a:spLocks noGrp="1"/>
          </p:cNvSpPr>
          <p:nvPr>
            <p:ph sz="half" idx="2"/>
          </p:nvPr>
        </p:nvSpPr>
        <p:spPr/>
        <p:txBody>
          <a:bodyPr vert="horz" lIns="91440" tIns="45720" rIns="91440" bIns="45720" rtlCol="0" anchor="t">
            <a:normAutofit/>
          </a:bodyPr>
          <a:lstStyle/>
          <a:p>
            <a:r>
              <a:rPr lang="en-US" dirty="0">
                <a:solidFill>
                  <a:srgbClr val="EC4E70"/>
                </a:solidFill>
                <a:latin typeface="Arial"/>
                <a:cs typeface="Arial"/>
              </a:rPr>
              <a:t>•</a:t>
            </a:r>
            <a:r>
              <a:rPr lang="en-US" dirty="0">
                <a:ea typeface="+mn-lt"/>
                <a:cs typeface="+mn-lt"/>
              </a:rPr>
              <a:t>Real-time location tracking :- </a:t>
            </a:r>
            <a:r>
              <a:rPr lang="en-US" b="1" dirty="0" err="1">
                <a:ea typeface="+mn-lt"/>
                <a:cs typeface="+mn-lt"/>
              </a:rPr>
              <a:t>bSafe</a:t>
            </a:r>
            <a:r>
              <a:rPr lang="en-US" b="1" dirty="0">
                <a:ea typeface="+mn-lt"/>
                <a:cs typeface="+mn-lt"/>
              </a:rPr>
              <a:t> </a:t>
            </a:r>
            <a:endParaRPr lang="en-US"/>
          </a:p>
          <a:p>
            <a:r>
              <a:rPr lang="en-US" dirty="0">
                <a:solidFill>
                  <a:srgbClr val="EC4E70"/>
                </a:solidFill>
                <a:latin typeface="Arial"/>
                <a:cs typeface="Arial"/>
              </a:rPr>
              <a:t>•</a:t>
            </a:r>
            <a:r>
              <a:rPr lang="en-US" dirty="0">
                <a:ea typeface="+mn-lt"/>
                <a:cs typeface="+mn-lt"/>
              </a:rPr>
              <a:t>Emergency contact and SOS button :- </a:t>
            </a:r>
            <a:r>
              <a:rPr lang="en-US" b="1" dirty="0">
                <a:solidFill>
                  <a:srgbClr val="333333"/>
                </a:solidFill>
                <a:ea typeface="+mn-lt"/>
                <a:cs typeface="+mn-lt"/>
              </a:rPr>
              <a:t>Circle of 6, Shake2Safety</a:t>
            </a:r>
            <a:r>
              <a:rPr lang="en-US" dirty="0">
                <a:ea typeface="+mn-lt"/>
                <a:cs typeface="+mn-lt"/>
              </a:rPr>
              <a:t> </a:t>
            </a:r>
            <a:endParaRPr lang="en-US"/>
          </a:p>
          <a:p>
            <a:r>
              <a:rPr lang="en-US" dirty="0">
                <a:solidFill>
                  <a:srgbClr val="EC4E70"/>
                </a:solidFill>
                <a:latin typeface="Arial"/>
                <a:cs typeface="Arial"/>
              </a:rPr>
              <a:t>•</a:t>
            </a:r>
            <a:r>
              <a:rPr lang="en-US" dirty="0">
                <a:ea typeface="+mn-lt"/>
                <a:cs typeface="+mn-lt"/>
              </a:rPr>
              <a:t>Personal safety tips and resources :- </a:t>
            </a:r>
            <a:r>
              <a:rPr lang="en-US" b="1" dirty="0">
                <a:solidFill>
                  <a:srgbClr val="333333"/>
                </a:solidFill>
                <a:ea typeface="+mn-lt"/>
                <a:cs typeface="+mn-lt"/>
              </a:rPr>
              <a:t>My </a:t>
            </a:r>
            <a:r>
              <a:rPr lang="en-US" b="1" dirty="0" err="1">
                <a:solidFill>
                  <a:srgbClr val="333333"/>
                </a:solidFill>
                <a:ea typeface="+mn-lt"/>
                <a:cs typeface="+mn-lt"/>
              </a:rPr>
              <a:t>Safetipal</a:t>
            </a:r>
            <a:r>
              <a:rPr lang="en-US" dirty="0">
                <a:ea typeface="+mn-lt"/>
                <a:cs typeface="+mn-lt"/>
              </a:rPr>
              <a:t> </a:t>
            </a:r>
            <a:endParaRPr lang="en-US" dirty="0"/>
          </a:p>
        </p:txBody>
      </p:sp>
      <p:sp>
        <p:nvSpPr>
          <p:cNvPr id="5" name="Text Placeholder 4">
            <a:extLst>
              <a:ext uri="{FF2B5EF4-FFF2-40B4-BE49-F238E27FC236}">
                <a16:creationId xmlns:a16="http://schemas.microsoft.com/office/drawing/2014/main" id="{A42A0554-4705-68AD-260F-26AE8272E75A}"/>
              </a:ext>
            </a:extLst>
          </p:cNvPr>
          <p:cNvSpPr>
            <a:spLocks noGrp="1"/>
          </p:cNvSpPr>
          <p:nvPr>
            <p:ph type="body" sz="quarter" idx="3"/>
          </p:nvPr>
        </p:nvSpPr>
        <p:spPr/>
        <p:txBody>
          <a:bodyPr/>
          <a:lstStyle/>
          <a:p>
            <a:pPr algn="ctr"/>
            <a:r>
              <a:rPr lang="en-US" sz="2800" u="sng" dirty="0">
                <a:ea typeface="+mn-lt"/>
                <a:cs typeface="+mn-lt"/>
              </a:rPr>
              <a:t>Our Application </a:t>
            </a:r>
            <a:endParaRPr lang="en-US" sz="2800" u="sng" dirty="0"/>
          </a:p>
          <a:p>
            <a:pPr algn="ctr"/>
            <a:endParaRPr lang="en-US" sz="2800" dirty="0"/>
          </a:p>
        </p:txBody>
      </p:sp>
      <p:sp>
        <p:nvSpPr>
          <p:cNvPr id="6" name="Content Placeholder 5">
            <a:extLst>
              <a:ext uri="{FF2B5EF4-FFF2-40B4-BE49-F238E27FC236}">
                <a16:creationId xmlns:a16="http://schemas.microsoft.com/office/drawing/2014/main" id="{B2266827-FA4E-A3E3-6549-BF274D99BD22}"/>
              </a:ext>
            </a:extLst>
          </p:cNvPr>
          <p:cNvSpPr>
            <a:spLocks noGrp="1"/>
          </p:cNvSpPr>
          <p:nvPr>
            <p:ph sz="quarter" idx="4"/>
          </p:nvPr>
        </p:nvSpPr>
        <p:spPr/>
        <p:txBody>
          <a:bodyPr vert="horz" lIns="91440" tIns="45720" rIns="91440" bIns="45720" rtlCol="0" anchor="t">
            <a:normAutofit/>
          </a:bodyPr>
          <a:lstStyle/>
          <a:p>
            <a:r>
              <a:rPr lang="en-US" dirty="0">
                <a:latin typeface="Arial"/>
                <a:cs typeface="Arial"/>
              </a:rPr>
              <a:t>•</a:t>
            </a:r>
            <a:r>
              <a:rPr lang="en-US" dirty="0">
                <a:ea typeface="+mn-lt"/>
                <a:cs typeface="+mn-lt"/>
              </a:rPr>
              <a:t>Real time location tracking</a:t>
            </a:r>
            <a:endParaRPr lang="en-US" dirty="0"/>
          </a:p>
          <a:p>
            <a:r>
              <a:rPr lang="en-US" dirty="0">
                <a:latin typeface="Arial"/>
                <a:cs typeface="Arial"/>
              </a:rPr>
              <a:t>•</a:t>
            </a:r>
            <a:r>
              <a:rPr lang="en-US" dirty="0">
                <a:ea typeface="+mn-lt"/>
                <a:cs typeface="+mn-lt"/>
              </a:rPr>
              <a:t>Emergency contact and SOS button</a:t>
            </a:r>
            <a:endParaRPr lang="en-US" dirty="0"/>
          </a:p>
          <a:p>
            <a:r>
              <a:rPr lang="en-US" dirty="0">
                <a:latin typeface="Arial"/>
                <a:cs typeface="Arial"/>
              </a:rPr>
              <a:t>•</a:t>
            </a:r>
            <a:r>
              <a:rPr lang="en-US" dirty="0">
                <a:ea typeface="+mn-lt"/>
                <a:cs typeface="+mn-lt"/>
              </a:rPr>
              <a:t>Personal Safety tips and resources</a:t>
            </a:r>
            <a:endParaRPr lang="en-US" dirty="0"/>
          </a:p>
          <a:p>
            <a:r>
              <a:rPr lang="en-US" dirty="0">
                <a:latin typeface="Arial"/>
                <a:cs typeface="Arial"/>
              </a:rPr>
              <a:t>•</a:t>
            </a:r>
            <a:r>
              <a:rPr lang="en-US" dirty="0">
                <a:ea typeface="+mn-lt"/>
                <a:cs typeface="+mn-lt"/>
              </a:rPr>
              <a:t>Video calling features</a:t>
            </a:r>
            <a:endParaRPr lang="en-US" dirty="0"/>
          </a:p>
          <a:p>
            <a:r>
              <a:rPr lang="en-US" dirty="0">
                <a:latin typeface="Arial"/>
                <a:cs typeface="Arial"/>
              </a:rPr>
              <a:t>•</a:t>
            </a:r>
            <a:r>
              <a:rPr lang="en-US" dirty="0">
                <a:ea typeface="+mn-lt"/>
                <a:cs typeface="+mn-lt"/>
              </a:rPr>
              <a:t>Audio recording </a:t>
            </a:r>
            <a:endParaRPr lang="en-US" dirty="0"/>
          </a:p>
        </p:txBody>
      </p:sp>
      <p:cxnSp>
        <p:nvCxnSpPr>
          <p:cNvPr id="7" name="Straight Arrow Connector 6">
            <a:extLst>
              <a:ext uri="{FF2B5EF4-FFF2-40B4-BE49-F238E27FC236}">
                <a16:creationId xmlns:a16="http://schemas.microsoft.com/office/drawing/2014/main" id="{CD0DAD58-70D6-0455-BB5F-81C329AA885A}"/>
              </a:ext>
            </a:extLst>
          </p:cNvPr>
          <p:cNvCxnSpPr/>
          <p:nvPr/>
        </p:nvCxnSpPr>
        <p:spPr>
          <a:xfrm>
            <a:off x="5915891" y="1574800"/>
            <a:ext cx="2310" cy="437803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B6522C-92B9-6920-9E71-5A591C7D059C}"/>
              </a:ext>
            </a:extLst>
          </p:cNvPr>
          <p:cNvCxnSpPr>
            <a:cxnSpLocks/>
          </p:cNvCxnSpPr>
          <p:nvPr/>
        </p:nvCxnSpPr>
        <p:spPr>
          <a:xfrm>
            <a:off x="778163" y="2371435"/>
            <a:ext cx="10289310" cy="1062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773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7C58CF5-27C9-D928-BAE8-3067877F16F2}"/>
              </a:ext>
            </a:extLst>
          </p:cNvPr>
          <p:cNvSpPr>
            <a:spLocks noGrp="1"/>
          </p:cNvSpPr>
          <p:nvPr>
            <p:ph type="title"/>
          </p:nvPr>
        </p:nvSpPr>
        <p:spPr>
          <a:xfrm>
            <a:off x="609601" y="552782"/>
            <a:ext cx="4606456" cy="1154711"/>
          </a:xfrm>
        </p:spPr>
        <p:txBody>
          <a:bodyPr>
            <a:normAutofit/>
          </a:bodyPr>
          <a:lstStyle/>
          <a:p>
            <a:r>
              <a:rPr lang="en">
                <a:latin typeface="Times New Roman"/>
                <a:cs typeface="Times New Roman"/>
              </a:rPr>
              <a:t>Conclusion</a:t>
            </a:r>
            <a:endParaRPr lang="en-US" dirty="0"/>
          </a:p>
        </p:txBody>
      </p:sp>
      <p:sp>
        <p:nvSpPr>
          <p:cNvPr id="3" name="Content Placeholder 2">
            <a:extLst>
              <a:ext uri="{FF2B5EF4-FFF2-40B4-BE49-F238E27FC236}">
                <a16:creationId xmlns:a16="http://schemas.microsoft.com/office/drawing/2014/main" id="{C75AC6CE-04A0-91CD-AA42-853C742A4B72}"/>
              </a:ext>
            </a:extLst>
          </p:cNvPr>
          <p:cNvSpPr>
            <a:spLocks noGrp="1"/>
          </p:cNvSpPr>
          <p:nvPr>
            <p:ph idx="1"/>
          </p:nvPr>
        </p:nvSpPr>
        <p:spPr>
          <a:xfrm>
            <a:off x="610198" y="2391995"/>
            <a:ext cx="5120054" cy="4173270"/>
          </a:xfrm>
        </p:spPr>
        <p:txBody>
          <a:bodyPr vert="horz" lIns="91440" tIns="45720" rIns="91440" bIns="45720" rtlCol="0" anchor="t">
            <a:noAutofit/>
          </a:bodyPr>
          <a:lstStyle/>
          <a:p>
            <a:r>
              <a:rPr lang="en" sz="2800" dirty="0">
                <a:latin typeface="Times New Roman"/>
                <a:cs typeface="Times New Roman"/>
              </a:rPr>
              <a:t>In conclusion, the women safety application is an essential tool for ensuring the safety of women. With its real-time location tracking, emergency contacts, and SOS button, women can feel safer in their everyday lives</a:t>
            </a:r>
            <a:endParaRPr lang="en-US" sz="2800" dirty="0"/>
          </a:p>
          <a:p>
            <a:endParaRPr lang="en-US" sz="2800" dirty="0"/>
          </a:p>
        </p:txBody>
      </p:sp>
      <p:pic>
        <p:nvPicPr>
          <p:cNvPr id="4" name="Picture 4" descr="A sign with black text on it&#10;&#10;Description automatically generated">
            <a:extLst>
              <a:ext uri="{FF2B5EF4-FFF2-40B4-BE49-F238E27FC236}">
                <a16:creationId xmlns:a16="http://schemas.microsoft.com/office/drawing/2014/main" id="{AFE96F4F-CE6F-FC03-95E6-4CF73B56C30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185" r="19640" b="-1"/>
          <a:stretch/>
        </p:blipFill>
        <p:spPr>
          <a:xfrm>
            <a:off x="5879198" y="490264"/>
            <a:ext cx="6312802" cy="6367736"/>
          </a:xfrm>
          <a:custGeom>
            <a:avLst/>
            <a:gdLst/>
            <a:ahLst/>
            <a:cxnLst/>
            <a:rect l="l" t="t" r="r" b="b"/>
            <a:pathLst>
              <a:path w="6312802" h="6367736">
                <a:moveTo>
                  <a:pt x="789715" y="708127"/>
                </a:moveTo>
                <a:cubicBezTo>
                  <a:pt x="845978" y="711650"/>
                  <a:pt x="901296" y="724302"/>
                  <a:pt x="953475" y="745602"/>
                </a:cubicBezTo>
                <a:cubicBezTo>
                  <a:pt x="1173612" y="834890"/>
                  <a:pt x="1309905" y="1073925"/>
                  <a:pt x="1278834" y="1315681"/>
                </a:cubicBezTo>
                <a:cubicBezTo>
                  <a:pt x="1233750" y="1669869"/>
                  <a:pt x="880524" y="1881517"/>
                  <a:pt x="560369" y="1747304"/>
                </a:cubicBezTo>
                <a:cubicBezTo>
                  <a:pt x="338151" y="1654256"/>
                  <a:pt x="204742" y="1408974"/>
                  <a:pt x="242538" y="1164574"/>
                </a:cubicBezTo>
                <a:cubicBezTo>
                  <a:pt x="286421" y="880774"/>
                  <a:pt x="529219" y="692590"/>
                  <a:pt x="789715" y="708127"/>
                </a:cubicBezTo>
                <a:close/>
                <a:moveTo>
                  <a:pt x="2877121" y="364348"/>
                </a:moveTo>
                <a:cubicBezTo>
                  <a:pt x="2901561" y="365790"/>
                  <a:pt x="2925601" y="371235"/>
                  <a:pt x="2948310" y="380363"/>
                </a:cubicBezTo>
                <a:cubicBezTo>
                  <a:pt x="3044405" y="419202"/>
                  <a:pt x="3103503" y="523063"/>
                  <a:pt x="3089970" y="628607"/>
                </a:cubicBezTo>
                <a:cubicBezTo>
                  <a:pt x="3070190" y="782758"/>
                  <a:pt x="2916600" y="874848"/>
                  <a:pt x="2777343" y="816472"/>
                </a:cubicBezTo>
                <a:cubicBezTo>
                  <a:pt x="2680608" y="775952"/>
                  <a:pt x="2622552" y="669287"/>
                  <a:pt x="2639048" y="562863"/>
                </a:cubicBezTo>
                <a:cubicBezTo>
                  <a:pt x="2658106" y="439382"/>
                  <a:pt x="2763810" y="357542"/>
                  <a:pt x="2877121" y="364348"/>
                </a:cubicBezTo>
                <a:close/>
                <a:moveTo>
                  <a:pt x="5725514" y="29060"/>
                </a:moveTo>
                <a:lnTo>
                  <a:pt x="5748657" y="29701"/>
                </a:lnTo>
                <a:cubicBezTo>
                  <a:pt x="5935681" y="36387"/>
                  <a:pt x="6081789" y="65616"/>
                  <a:pt x="6194082" y="113315"/>
                </a:cubicBezTo>
                <a:lnTo>
                  <a:pt x="6312802" y="183322"/>
                </a:lnTo>
                <a:lnTo>
                  <a:pt x="6312802" y="6367736"/>
                </a:lnTo>
                <a:lnTo>
                  <a:pt x="3171877" y="6367736"/>
                </a:lnTo>
                <a:lnTo>
                  <a:pt x="3171635" y="6367591"/>
                </a:lnTo>
                <a:lnTo>
                  <a:pt x="2683232" y="6367591"/>
                </a:lnTo>
                <a:lnTo>
                  <a:pt x="2683031" y="6367736"/>
                </a:lnTo>
                <a:lnTo>
                  <a:pt x="1006759" y="6367736"/>
                </a:lnTo>
                <a:lnTo>
                  <a:pt x="1017798" y="6253705"/>
                </a:lnTo>
                <a:cubicBezTo>
                  <a:pt x="1043303" y="6019815"/>
                  <a:pt x="1065826" y="5776617"/>
                  <a:pt x="897420" y="5565130"/>
                </a:cubicBezTo>
                <a:cubicBezTo>
                  <a:pt x="700507" y="5318087"/>
                  <a:pt x="491822" y="5428997"/>
                  <a:pt x="271526" y="5130943"/>
                </a:cubicBezTo>
                <a:cubicBezTo>
                  <a:pt x="108646" y="4910648"/>
                  <a:pt x="-26366" y="4708290"/>
                  <a:pt x="39940" y="4415201"/>
                </a:cubicBezTo>
                <a:cubicBezTo>
                  <a:pt x="128666" y="4023216"/>
                  <a:pt x="467878" y="3870268"/>
                  <a:pt x="464356" y="3587268"/>
                </a:cubicBezTo>
                <a:cubicBezTo>
                  <a:pt x="460351" y="3247094"/>
                  <a:pt x="43943" y="3178950"/>
                  <a:pt x="3183" y="2791128"/>
                </a:cubicBezTo>
                <a:cubicBezTo>
                  <a:pt x="-23403" y="2538162"/>
                  <a:pt x="118896" y="2235225"/>
                  <a:pt x="343758" y="2095087"/>
                </a:cubicBezTo>
                <a:cubicBezTo>
                  <a:pt x="758163" y="1836512"/>
                  <a:pt x="1225342" y="2272862"/>
                  <a:pt x="1543093" y="2013487"/>
                </a:cubicBezTo>
                <a:cubicBezTo>
                  <a:pt x="1732879" y="1858534"/>
                  <a:pt x="1763790" y="1542064"/>
                  <a:pt x="1726873" y="1342749"/>
                </a:cubicBezTo>
                <a:cubicBezTo>
                  <a:pt x="1656484" y="963255"/>
                  <a:pt x="1345299" y="901114"/>
                  <a:pt x="1356831" y="612032"/>
                </a:cubicBezTo>
                <a:cubicBezTo>
                  <a:pt x="1365319" y="397180"/>
                  <a:pt x="1547578" y="171600"/>
                  <a:pt x="1773239" y="121551"/>
                </a:cubicBezTo>
                <a:cubicBezTo>
                  <a:pt x="1804789" y="114503"/>
                  <a:pt x="1837013" y="110980"/>
                  <a:pt x="1869333" y="110980"/>
                </a:cubicBezTo>
                <a:cubicBezTo>
                  <a:pt x="2087466" y="110980"/>
                  <a:pt x="2259155" y="271137"/>
                  <a:pt x="2312167" y="320866"/>
                </a:cubicBezTo>
                <a:cubicBezTo>
                  <a:pt x="2563133" y="555255"/>
                  <a:pt x="2364538" y="842498"/>
                  <a:pt x="2568899" y="1194363"/>
                </a:cubicBezTo>
                <a:cubicBezTo>
                  <a:pt x="2600650" y="1246494"/>
                  <a:pt x="2637078" y="1295662"/>
                  <a:pt x="2677726" y="1341226"/>
                </a:cubicBezTo>
                <a:cubicBezTo>
                  <a:pt x="2757804" y="1432276"/>
                  <a:pt x="2906990" y="1416261"/>
                  <a:pt x="2964327" y="1310316"/>
                </a:cubicBezTo>
                <a:cubicBezTo>
                  <a:pt x="3059059" y="1135183"/>
                  <a:pt x="3149628" y="938831"/>
                  <a:pt x="3333248" y="887741"/>
                </a:cubicBezTo>
                <a:cubicBezTo>
                  <a:pt x="3690239" y="788365"/>
                  <a:pt x="3902767" y="1378543"/>
                  <a:pt x="4272730" y="1307994"/>
                </a:cubicBezTo>
                <a:cubicBezTo>
                  <a:pt x="4426320" y="1278686"/>
                  <a:pt x="4515368" y="1152802"/>
                  <a:pt x="4596327" y="996810"/>
                </a:cubicBezTo>
                <a:cubicBezTo>
                  <a:pt x="4618829" y="953326"/>
                  <a:pt x="4640770" y="907521"/>
                  <a:pt x="4663272" y="860676"/>
                </a:cubicBezTo>
                <a:cubicBezTo>
                  <a:pt x="4732781" y="613153"/>
                  <a:pt x="4835282" y="115946"/>
                  <a:pt x="5572324" y="40189"/>
                </a:cubicBezTo>
                <a:cubicBezTo>
                  <a:pt x="5622910" y="31543"/>
                  <a:pt x="5674208" y="27859"/>
                  <a:pt x="5725514" y="29060"/>
                </a:cubicBezTo>
                <a:close/>
                <a:moveTo>
                  <a:pt x="4169348" y="793"/>
                </a:moveTo>
                <a:cubicBezTo>
                  <a:pt x="4219966" y="3995"/>
                  <a:pt x="4269734" y="15368"/>
                  <a:pt x="4316693" y="34505"/>
                </a:cubicBezTo>
                <a:cubicBezTo>
                  <a:pt x="4514808" y="114584"/>
                  <a:pt x="4637488" y="329676"/>
                  <a:pt x="4609540" y="547569"/>
                </a:cubicBezTo>
                <a:cubicBezTo>
                  <a:pt x="4568620" y="865801"/>
                  <a:pt x="4251108" y="1055907"/>
                  <a:pt x="3962986" y="935790"/>
                </a:cubicBezTo>
                <a:cubicBezTo>
                  <a:pt x="3762790" y="852028"/>
                  <a:pt x="3642672" y="631491"/>
                  <a:pt x="3676946" y="411355"/>
                </a:cubicBezTo>
                <a:cubicBezTo>
                  <a:pt x="3716424" y="155985"/>
                  <a:pt x="3934959" y="-13061"/>
                  <a:pt x="4169348" y="793"/>
                </a:cubicBezTo>
                <a:close/>
              </a:path>
            </a:pathLst>
          </a:custGeom>
        </p:spPr>
      </p:pic>
    </p:spTree>
    <p:extLst>
      <p:ext uri="{BB962C8B-B14F-4D97-AF65-F5344CB8AC3E}">
        <p14:creationId xmlns:p14="http://schemas.microsoft.com/office/powerpoint/2010/main" val="1477593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13497E9-E9BD-461B-BCFA-EB21ED6C1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76631F6A-1B93-4B59-96EE-D8B73A60C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472" y="-3025"/>
            <a:ext cx="5930528" cy="6421523"/>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D1BAE6-9E5A-6221-E093-AE3C6BDC7157}"/>
              </a:ext>
            </a:extLst>
          </p:cNvPr>
          <p:cNvSpPr>
            <a:spLocks noGrp="1"/>
          </p:cNvSpPr>
          <p:nvPr>
            <p:ph type="title"/>
          </p:nvPr>
        </p:nvSpPr>
        <p:spPr>
          <a:xfrm>
            <a:off x="609600" y="663960"/>
            <a:ext cx="5482246" cy="3312206"/>
          </a:xfrm>
        </p:spPr>
        <p:txBody>
          <a:bodyPr vert="horz" lIns="91440" tIns="45720" rIns="91440" bIns="45720" rtlCol="0" anchor="b">
            <a:normAutofit/>
          </a:bodyPr>
          <a:lstStyle/>
          <a:p>
            <a:r>
              <a:rPr lang="en-US" sz="5400"/>
              <a:t>Thank you</a:t>
            </a:r>
          </a:p>
        </p:txBody>
      </p:sp>
      <p:pic>
        <p:nvPicPr>
          <p:cNvPr id="6" name="Graphic 5" descr="Smiling Face with No Fill">
            <a:extLst>
              <a:ext uri="{FF2B5EF4-FFF2-40B4-BE49-F238E27FC236}">
                <a16:creationId xmlns:a16="http://schemas.microsoft.com/office/drawing/2014/main" id="{5851006B-F331-3DFC-F99E-6473EF93F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6679" y="1444305"/>
            <a:ext cx="3290403" cy="3290403"/>
          </a:xfrm>
          <a:prstGeom prst="rect">
            <a:avLst/>
          </a:prstGeom>
        </p:spPr>
      </p:pic>
    </p:spTree>
    <p:extLst>
      <p:ext uri="{BB962C8B-B14F-4D97-AF65-F5344CB8AC3E}">
        <p14:creationId xmlns:p14="http://schemas.microsoft.com/office/powerpoint/2010/main" val="157820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46E7B07-A23C-46AD-7EFB-D60237715DF7}"/>
              </a:ext>
            </a:extLst>
          </p:cNvPr>
          <p:cNvSpPr>
            <a:spLocks noGrp="1"/>
          </p:cNvSpPr>
          <p:nvPr>
            <p:ph type="title"/>
          </p:nvPr>
        </p:nvSpPr>
        <p:spPr>
          <a:xfrm>
            <a:off x="609601" y="552782"/>
            <a:ext cx="4606456" cy="1154711"/>
          </a:xfrm>
        </p:spPr>
        <p:txBody>
          <a:bodyPr>
            <a:normAutofit/>
          </a:bodyPr>
          <a:lstStyle/>
          <a:p>
            <a:r>
              <a:rPr lang="en">
                <a:latin typeface="Times New Roman"/>
                <a:cs typeface="Times New Roman"/>
              </a:rPr>
              <a:t>Introduction</a:t>
            </a:r>
            <a:endParaRPr lang="en-US" dirty="0"/>
          </a:p>
        </p:txBody>
      </p:sp>
      <p:sp>
        <p:nvSpPr>
          <p:cNvPr id="3" name="Content Placeholder 2">
            <a:extLst>
              <a:ext uri="{FF2B5EF4-FFF2-40B4-BE49-F238E27FC236}">
                <a16:creationId xmlns:a16="http://schemas.microsoft.com/office/drawing/2014/main" id="{8D4BD237-F2FB-E1D2-5562-BCC3185791C9}"/>
              </a:ext>
            </a:extLst>
          </p:cNvPr>
          <p:cNvSpPr>
            <a:spLocks noGrp="1"/>
          </p:cNvSpPr>
          <p:nvPr>
            <p:ph idx="1"/>
          </p:nvPr>
        </p:nvSpPr>
        <p:spPr>
          <a:xfrm>
            <a:off x="478819" y="2391995"/>
            <a:ext cx="5395949" cy="4173270"/>
          </a:xfrm>
        </p:spPr>
        <p:txBody>
          <a:bodyPr vert="horz" lIns="91440" tIns="45720" rIns="91440" bIns="45720" rtlCol="0" anchor="t">
            <a:noAutofit/>
          </a:bodyPr>
          <a:lstStyle/>
          <a:p>
            <a:pPr algn="just"/>
            <a:r>
              <a:rPr lang="en" sz="2800" dirty="0">
                <a:latin typeface="Times New Roman"/>
                <a:cs typeface="Times New Roman"/>
              </a:rPr>
              <a:t>Women's safety is a major issue in today's world. With the rise in crimes against women, it has become imperative to take steps towards ensuring their safety. One such step is the development of women's safety apps that can help women in times of distress.</a:t>
            </a:r>
            <a:endParaRPr lang="en-US" sz="2800" dirty="0"/>
          </a:p>
          <a:p>
            <a:pPr algn="just"/>
            <a:endParaRPr lang="en-US" sz="2800" dirty="0"/>
          </a:p>
        </p:txBody>
      </p:sp>
      <p:pic>
        <p:nvPicPr>
          <p:cNvPr id="4" name="Picture 4" descr="A cellphone with a screen on it&#10;&#10;Description automatically generated">
            <a:extLst>
              <a:ext uri="{FF2B5EF4-FFF2-40B4-BE49-F238E27FC236}">
                <a16:creationId xmlns:a16="http://schemas.microsoft.com/office/drawing/2014/main" id="{4FA354A4-551D-5DA2-CAAA-381F2ABDA6E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177" r="24255" b="1"/>
          <a:stretch/>
        </p:blipFill>
        <p:spPr>
          <a:xfrm>
            <a:off x="5879198" y="490264"/>
            <a:ext cx="6312802" cy="6367736"/>
          </a:xfrm>
          <a:custGeom>
            <a:avLst/>
            <a:gdLst/>
            <a:ahLst/>
            <a:cxnLst/>
            <a:rect l="l" t="t" r="r" b="b"/>
            <a:pathLst>
              <a:path w="6312802" h="6367736">
                <a:moveTo>
                  <a:pt x="789715" y="708127"/>
                </a:moveTo>
                <a:cubicBezTo>
                  <a:pt x="845978" y="711650"/>
                  <a:pt x="901296" y="724302"/>
                  <a:pt x="953475" y="745602"/>
                </a:cubicBezTo>
                <a:cubicBezTo>
                  <a:pt x="1173612" y="834890"/>
                  <a:pt x="1309905" y="1073925"/>
                  <a:pt x="1278834" y="1315681"/>
                </a:cubicBezTo>
                <a:cubicBezTo>
                  <a:pt x="1233750" y="1669869"/>
                  <a:pt x="880524" y="1881517"/>
                  <a:pt x="560369" y="1747304"/>
                </a:cubicBezTo>
                <a:cubicBezTo>
                  <a:pt x="338151" y="1654256"/>
                  <a:pt x="204742" y="1408974"/>
                  <a:pt x="242538" y="1164574"/>
                </a:cubicBezTo>
                <a:cubicBezTo>
                  <a:pt x="286421" y="880774"/>
                  <a:pt x="529219" y="692590"/>
                  <a:pt x="789715" y="708127"/>
                </a:cubicBezTo>
                <a:close/>
                <a:moveTo>
                  <a:pt x="2877121" y="364348"/>
                </a:moveTo>
                <a:cubicBezTo>
                  <a:pt x="2901561" y="365790"/>
                  <a:pt x="2925601" y="371235"/>
                  <a:pt x="2948310" y="380363"/>
                </a:cubicBezTo>
                <a:cubicBezTo>
                  <a:pt x="3044405" y="419202"/>
                  <a:pt x="3103503" y="523063"/>
                  <a:pt x="3089970" y="628607"/>
                </a:cubicBezTo>
                <a:cubicBezTo>
                  <a:pt x="3070190" y="782758"/>
                  <a:pt x="2916600" y="874848"/>
                  <a:pt x="2777343" y="816472"/>
                </a:cubicBezTo>
                <a:cubicBezTo>
                  <a:pt x="2680608" y="775952"/>
                  <a:pt x="2622552" y="669287"/>
                  <a:pt x="2639048" y="562863"/>
                </a:cubicBezTo>
                <a:cubicBezTo>
                  <a:pt x="2658106" y="439382"/>
                  <a:pt x="2763810" y="357542"/>
                  <a:pt x="2877121" y="364348"/>
                </a:cubicBezTo>
                <a:close/>
                <a:moveTo>
                  <a:pt x="5725514" y="29060"/>
                </a:moveTo>
                <a:lnTo>
                  <a:pt x="5748657" y="29701"/>
                </a:lnTo>
                <a:cubicBezTo>
                  <a:pt x="5935681" y="36387"/>
                  <a:pt x="6081789" y="65616"/>
                  <a:pt x="6194082" y="113315"/>
                </a:cubicBezTo>
                <a:lnTo>
                  <a:pt x="6312802" y="183322"/>
                </a:lnTo>
                <a:lnTo>
                  <a:pt x="6312802" y="6367736"/>
                </a:lnTo>
                <a:lnTo>
                  <a:pt x="3171877" y="6367736"/>
                </a:lnTo>
                <a:lnTo>
                  <a:pt x="3171635" y="6367591"/>
                </a:lnTo>
                <a:lnTo>
                  <a:pt x="2683232" y="6367591"/>
                </a:lnTo>
                <a:lnTo>
                  <a:pt x="2683031" y="6367736"/>
                </a:lnTo>
                <a:lnTo>
                  <a:pt x="1006759" y="6367736"/>
                </a:lnTo>
                <a:lnTo>
                  <a:pt x="1017798" y="6253705"/>
                </a:lnTo>
                <a:cubicBezTo>
                  <a:pt x="1043303" y="6019815"/>
                  <a:pt x="1065826" y="5776617"/>
                  <a:pt x="897420" y="5565130"/>
                </a:cubicBezTo>
                <a:cubicBezTo>
                  <a:pt x="700507" y="5318087"/>
                  <a:pt x="491822" y="5428997"/>
                  <a:pt x="271526" y="5130943"/>
                </a:cubicBezTo>
                <a:cubicBezTo>
                  <a:pt x="108646" y="4910648"/>
                  <a:pt x="-26366" y="4708290"/>
                  <a:pt x="39940" y="4415201"/>
                </a:cubicBezTo>
                <a:cubicBezTo>
                  <a:pt x="128666" y="4023216"/>
                  <a:pt x="467878" y="3870268"/>
                  <a:pt x="464356" y="3587268"/>
                </a:cubicBezTo>
                <a:cubicBezTo>
                  <a:pt x="460351" y="3247094"/>
                  <a:pt x="43943" y="3178950"/>
                  <a:pt x="3183" y="2791128"/>
                </a:cubicBezTo>
                <a:cubicBezTo>
                  <a:pt x="-23403" y="2538162"/>
                  <a:pt x="118896" y="2235225"/>
                  <a:pt x="343758" y="2095087"/>
                </a:cubicBezTo>
                <a:cubicBezTo>
                  <a:pt x="758163" y="1836512"/>
                  <a:pt x="1225342" y="2272862"/>
                  <a:pt x="1543093" y="2013487"/>
                </a:cubicBezTo>
                <a:cubicBezTo>
                  <a:pt x="1732879" y="1858534"/>
                  <a:pt x="1763790" y="1542064"/>
                  <a:pt x="1726873" y="1342749"/>
                </a:cubicBezTo>
                <a:cubicBezTo>
                  <a:pt x="1656484" y="963255"/>
                  <a:pt x="1345299" y="901114"/>
                  <a:pt x="1356831" y="612032"/>
                </a:cubicBezTo>
                <a:cubicBezTo>
                  <a:pt x="1365319" y="397180"/>
                  <a:pt x="1547578" y="171600"/>
                  <a:pt x="1773239" y="121551"/>
                </a:cubicBezTo>
                <a:cubicBezTo>
                  <a:pt x="1804789" y="114503"/>
                  <a:pt x="1837013" y="110980"/>
                  <a:pt x="1869333" y="110980"/>
                </a:cubicBezTo>
                <a:cubicBezTo>
                  <a:pt x="2087466" y="110980"/>
                  <a:pt x="2259155" y="271137"/>
                  <a:pt x="2312167" y="320866"/>
                </a:cubicBezTo>
                <a:cubicBezTo>
                  <a:pt x="2563133" y="555255"/>
                  <a:pt x="2364538" y="842498"/>
                  <a:pt x="2568899" y="1194363"/>
                </a:cubicBezTo>
                <a:cubicBezTo>
                  <a:pt x="2600650" y="1246494"/>
                  <a:pt x="2637078" y="1295662"/>
                  <a:pt x="2677726" y="1341226"/>
                </a:cubicBezTo>
                <a:cubicBezTo>
                  <a:pt x="2757804" y="1432276"/>
                  <a:pt x="2906990" y="1416261"/>
                  <a:pt x="2964327" y="1310316"/>
                </a:cubicBezTo>
                <a:cubicBezTo>
                  <a:pt x="3059059" y="1135183"/>
                  <a:pt x="3149628" y="938831"/>
                  <a:pt x="3333248" y="887741"/>
                </a:cubicBezTo>
                <a:cubicBezTo>
                  <a:pt x="3690239" y="788365"/>
                  <a:pt x="3902767" y="1378543"/>
                  <a:pt x="4272730" y="1307994"/>
                </a:cubicBezTo>
                <a:cubicBezTo>
                  <a:pt x="4426320" y="1278686"/>
                  <a:pt x="4515368" y="1152802"/>
                  <a:pt x="4596327" y="996810"/>
                </a:cubicBezTo>
                <a:cubicBezTo>
                  <a:pt x="4618829" y="953326"/>
                  <a:pt x="4640770" y="907521"/>
                  <a:pt x="4663272" y="860676"/>
                </a:cubicBezTo>
                <a:cubicBezTo>
                  <a:pt x="4732781" y="613153"/>
                  <a:pt x="4835282" y="115946"/>
                  <a:pt x="5572324" y="40189"/>
                </a:cubicBezTo>
                <a:cubicBezTo>
                  <a:pt x="5622910" y="31543"/>
                  <a:pt x="5674208" y="27859"/>
                  <a:pt x="5725514" y="29060"/>
                </a:cubicBezTo>
                <a:close/>
                <a:moveTo>
                  <a:pt x="4169348" y="793"/>
                </a:moveTo>
                <a:cubicBezTo>
                  <a:pt x="4219966" y="3995"/>
                  <a:pt x="4269734" y="15368"/>
                  <a:pt x="4316693" y="34505"/>
                </a:cubicBezTo>
                <a:cubicBezTo>
                  <a:pt x="4514808" y="114584"/>
                  <a:pt x="4637488" y="329676"/>
                  <a:pt x="4609540" y="547569"/>
                </a:cubicBezTo>
                <a:cubicBezTo>
                  <a:pt x="4568620" y="865801"/>
                  <a:pt x="4251108" y="1055907"/>
                  <a:pt x="3962986" y="935790"/>
                </a:cubicBezTo>
                <a:cubicBezTo>
                  <a:pt x="3762790" y="852028"/>
                  <a:pt x="3642672" y="631491"/>
                  <a:pt x="3676946" y="411355"/>
                </a:cubicBezTo>
                <a:cubicBezTo>
                  <a:pt x="3716424" y="155985"/>
                  <a:pt x="3934959" y="-13061"/>
                  <a:pt x="4169348" y="793"/>
                </a:cubicBezTo>
                <a:close/>
              </a:path>
            </a:pathLst>
          </a:custGeom>
        </p:spPr>
      </p:pic>
    </p:spTree>
    <p:extLst>
      <p:ext uri="{BB962C8B-B14F-4D97-AF65-F5344CB8AC3E}">
        <p14:creationId xmlns:p14="http://schemas.microsoft.com/office/powerpoint/2010/main" val="281466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65BFC2-BDC8-404D-8A5B-5D18A461B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A8692CD0-B857-410A-881C-A1F31FB7F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67052E-8212-4298-301C-BD41146A1438}"/>
              </a:ext>
            </a:extLst>
          </p:cNvPr>
          <p:cNvSpPr>
            <a:spLocks noGrp="1"/>
          </p:cNvSpPr>
          <p:nvPr>
            <p:ph type="title"/>
          </p:nvPr>
        </p:nvSpPr>
        <p:spPr>
          <a:xfrm>
            <a:off x="2915662" y="1621955"/>
            <a:ext cx="6798833" cy="3130807"/>
          </a:xfrm>
        </p:spPr>
        <p:txBody>
          <a:bodyPr vert="horz" lIns="91440" tIns="45720" rIns="91440" bIns="45720" rtlCol="0" anchor="b">
            <a:normAutofit/>
          </a:bodyPr>
          <a:lstStyle/>
          <a:p>
            <a:pPr>
              <a:lnSpc>
                <a:spcPct val="90000"/>
              </a:lnSpc>
            </a:pPr>
            <a:r>
              <a:rPr lang="en-US" sz="4600" b="1" i="1"/>
              <a:t>"Empowering women with an innovative safety app for a secure and fearless life."</a:t>
            </a:r>
            <a:endParaRPr lang="en-US" sz="4600"/>
          </a:p>
        </p:txBody>
      </p:sp>
    </p:spTree>
    <p:extLst>
      <p:ext uri="{BB962C8B-B14F-4D97-AF65-F5344CB8AC3E}">
        <p14:creationId xmlns:p14="http://schemas.microsoft.com/office/powerpoint/2010/main" val="43509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0E22BF-E2F9-5CD5-A40D-0766E9B4506A}"/>
              </a:ext>
            </a:extLst>
          </p:cNvPr>
          <p:cNvSpPr>
            <a:spLocks noGrp="1"/>
          </p:cNvSpPr>
          <p:nvPr>
            <p:ph type="title"/>
          </p:nvPr>
        </p:nvSpPr>
        <p:spPr>
          <a:xfrm>
            <a:off x="596462" y="-573062"/>
            <a:ext cx="5369169" cy="1570986"/>
          </a:xfrm>
        </p:spPr>
        <p:txBody>
          <a:bodyPr>
            <a:normAutofit/>
          </a:bodyPr>
          <a:lstStyle/>
          <a:p>
            <a:r>
              <a:rPr lang="en-US">
                <a:ea typeface="+mj-lt"/>
                <a:cs typeface="+mj-lt"/>
              </a:rPr>
              <a:t>Problem Statement</a:t>
            </a:r>
            <a:endParaRPr lang="en-US" dirty="0"/>
          </a:p>
        </p:txBody>
      </p:sp>
      <p:sp>
        <p:nvSpPr>
          <p:cNvPr id="3" name="Content Placeholder 2">
            <a:extLst>
              <a:ext uri="{FF2B5EF4-FFF2-40B4-BE49-F238E27FC236}">
                <a16:creationId xmlns:a16="http://schemas.microsoft.com/office/drawing/2014/main" id="{4F43FB8C-D31B-766E-C53C-6A55C3E7BC92}"/>
              </a:ext>
            </a:extLst>
          </p:cNvPr>
          <p:cNvSpPr>
            <a:spLocks noGrp="1"/>
          </p:cNvSpPr>
          <p:nvPr>
            <p:ph idx="1"/>
          </p:nvPr>
        </p:nvSpPr>
        <p:spPr>
          <a:xfrm>
            <a:off x="294888" y="885152"/>
            <a:ext cx="6327482" cy="5725088"/>
          </a:xfrm>
        </p:spPr>
        <p:txBody>
          <a:bodyPr vert="horz" lIns="91440" tIns="45720" rIns="91440" bIns="45720" rtlCol="0" anchor="t">
            <a:noAutofit/>
          </a:bodyPr>
          <a:lstStyle/>
          <a:p>
            <a:pPr algn="just">
              <a:lnSpc>
                <a:spcPct val="100000"/>
              </a:lnSpc>
            </a:pPr>
            <a:r>
              <a:rPr lang="en-US" sz="2200" dirty="0"/>
              <a:t>Despite significant progress in gender equality and women's rights, women continue to face safety challenges in various aspects of their lives. Incidents of harassment, assault, and violence against women persist in public spaces, workplaces, and educational institutions. </a:t>
            </a:r>
            <a:endParaRPr lang="en-US"/>
          </a:p>
          <a:p>
            <a:pPr algn="just">
              <a:lnSpc>
                <a:spcPct val="100000"/>
              </a:lnSpc>
            </a:pPr>
            <a:r>
              <a:rPr lang="en-US" sz="2200" dirty="0"/>
              <a:t>Existing safety measures often fall short in providing immediate and effective assistance during emergencies, leaving women feeling </a:t>
            </a:r>
            <a:r>
              <a:rPr lang="en-US" sz="2200"/>
              <a:t>vulnerable and unprotected.</a:t>
            </a:r>
            <a:endParaRPr lang="en-US"/>
          </a:p>
          <a:p>
            <a:pPr algn="just">
              <a:lnSpc>
                <a:spcPct val="100000"/>
              </a:lnSpc>
            </a:pPr>
            <a:r>
              <a:rPr lang="en-US" sz="2200" dirty="0"/>
              <a:t>Therefore, there is an urgent need for a comprehensive and user-friendly Women Safety App that empowers women with proactive safety features, real-time support, and access to emergency services to ensure their safety and peace of mind in all situations. </a:t>
            </a:r>
            <a:endParaRPr lang="en-US"/>
          </a:p>
        </p:txBody>
      </p:sp>
      <p:pic>
        <p:nvPicPr>
          <p:cNvPr id="4" name="Picture 4" descr="Clipart - Silhouette of female typing on a computer">
            <a:extLst>
              <a:ext uri="{FF2B5EF4-FFF2-40B4-BE49-F238E27FC236}">
                <a16:creationId xmlns:a16="http://schemas.microsoft.com/office/drawing/2014/main" id="{7008847B-06DE-B1C3-EE99-58B1197ED65F}"/>
              </a:ext>
            </a:extLst>
          </p:cNvPr>
          <p:cNvPicPr>
            <a:picLocks noChangeAspect="1"/>
          </p:cNvPicPr>
          <p:nvPr/>
        </p:nvPicPr>
        <p:blipFill>
          <a:blip r:embed="rId2"/>
          <a:stretch>
            <a:fillRect/>
          </a:stretch>
        </p:blipFill>
        <p:spPr>
          <a:xfrm>
            <a:off x="7954511" y="2088371"/>
            <a:ext cx="3935210" cy="4131453"/>
          </a:xfrm>
          <a:prstGeom prst="rect">
            <a:avLst/>
          </a:prstGeom>
        </p:spPr>
      </p:pic>
    </p:spTree>
    <p:extLst>
      <p:ext uri="{BB962C8B-B14F-4D97-AF65-F5344CB8AC3E}">
        <p14:creationId xmlns:p14="http://schemas.microsoft.com/office/powerpoint/2010/main" val="358746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BC0C49-C352-1943-75D5-0A3339793F21}"/>
              </a:ext>
            </a:extLst>
          </p:cNvPr>
          <p:cNvSpPr>
            <a:spLocks noGrp="1"/>
          </p:cNvSpPr>
          <p:nvPr>
            <p:ph type="title"/>
          </p:nvPr>
        </p:nvSpPr>
        <p:spPr>
          <a:xfrm>
            <a:off x="609600" y="-543845"/>
            <a:ext cx="5602778" cy="1451509"/>
          </a:xfrm>
        </p:spPr>
        <p:txBody>
          <a:bodyPr>
            <a:normAutofit/>
          </a:bodyPr>
          <a:lstStyle/>
          <a:p>
            <a:r>
              <a:rPr lang="en-US">
                <a:ea typeface="+mj-lt"/>
                <a:cs typeface="+mj-lt"/>
              </a:rPr>
              <a:t>Objective </a:t>
            </a:r>
            <a:endParaRPr lang="en-US"/>
          </a:p>
        </p:txBody>
      </p:sp>
      <p:sp>
        <p:nvSpPr>
          <p:cNvPr id="3" name="Content Placeholder 2">
            <a:extLst>
              <a:ext uri="{FF2B5EF4-FFF2-40B4-BE49-F238E27FC236}">
                <a16:creationId xmlns:a16="http://schemas.microsoft.com/office/drawing/2014/main" id="{9C38675A-8801-441E-56BB-73237AB75220}"/>
              </a:ext>
            </a:extLst>
          </p:cNvPr>
          <p:cNvSpPr>
            <a:spLocks noGrp="1"/>
          </p:cNvSpPr>
          <p:nvPr>
            <p:ph idx="1"/>
          </p:nvPr>
        </p:nvSpPr>
        <p:spPr>
          <a:xfrm>
            <a:off x="294887" y="907409"/>
            <a:ext cx="6232039" cy="5946891"/>
          </a:xfrm>
        </p:spPr>
        <p:txBody>
          <a:bodyPr vert="horz" lIns="91440" tIns="45720" rIns="91440" bIns="45720" rtlCol="0" anchor="t">
            <a:noAutofit/>
          </a:bodyPr>
          <a:lstStyle/>
          <a:p>
            <a:pPr algn="just">
              <a:lnSpc>
                <a:spcPct val="100000"/>
              </a:lnSpc>
            </a:pPr>
            <a:r>
              <a:rPr lang="en-US" sz="2600" dirty="0">
                <a:ea typeface="+mn-lt"/>
                <a:cs typeface="+mn-lt"/>
              </a:rPr>
              <a:t>Women can now use an app that ensures their safety. The person is then able to identify and call on resources to help them out of dangerous situations. </a:t>
            </a:r>
            <a:endParaRPr lang="en-US" sz="2600" dirty="0"/>
          </a:p>
          <a:p>
            <a:pPr algn="just">
              <a:lnSpc>
                <a:spcPct val="100000"/>
              </a:lnSpc>
            </a:pPr>
            <a:r>
              <a:rPr lang="en-US" sz="2600" dirty="0">
                <a:ea typeface="+mn-lt"/>
                <a:cs typeface="+mn-lt"/>
              </a:rPr>
              <a:t>In addition to reducing risk, these help us identify the location of those in danger, as well as bring assistance. </a:t>
            </a:r>
            <a:endParaRPr lang="en-US" sz="2600" dirty="0"/>
          </a:p>
          <a:p>
            <a:pPr algn="just">
              <a:lnSpc>
                <a:spcPct val="100000"/>
              </a:lnSpc>
            </a:pPr>
            <a:r>
              <a:rPr lang="en-US" sz="2600" dirty="0">
                <a:ea typeface="+mn-lt"/>
                <a:cs typeface="+mn-lt"/>
              </a:rPr>
              <a:t>The main purpose of this app is to provide awareness to women of critical situations at the right time. Generally, users can activate this service by adding emergency contacts using the emergency contacts icon in the app.</a:t>
            </a:r>
            <a:endParaRPr lang="en-US" sz="2600" dirty="0"/>
          </a:p>
          <a:p>
            <a:pPr algn="just">
              <a:lnSpc>
                <a:spcPct val="100000"/>
              </a:lnSpc>
            </a:pPr>
            <a:endParaRPr lang="en-US" sz="2600" dirty="0"/>
          </a:p>
        </p:txBody>
      </p:sp>
      <p:pic>
        <p:nvPicPr>
          <p:cNvPr id="4" name="Picture 4" descr="social, media, tablet, meaning, news, feed, application, app ...">
            <a:extLst>
              <a:ext uri="{FF2B5EF4-FFF2-40B4-BE49-F238E27FC236}">
                <a16:creationId xmlns:a16="http://schemas.microsoft.com/office/drawing/2014/main" id="{C0786B82-C25F-A1D3-121B-2C910C58748E}"/>
              </a:ext>
            </a:extLst>
          </p:cNvPr>
          <p:cNvPicPr>
            <a:picLocks noChangeAspect="1"/>
          </p:cNvPicPr>
          <p:nvPr/>
        </p:nvPicPr>
        <p:blipFill rotWithShape="1">
          <a:blip r:embed="rId2"/>
          <a:srcRect l="25960" r="8908" b="1"/>
          <a:stretch/>
        </p:blipFill>
        <p:spPr>
          <a:xfrm>
            <a:off x="646534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352793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9E538F-20A7-FDE1-E9E6-AD8A978C1F8B}"/>
              </a:ext>
            </a:extLst>
          </p:cNvPr>
          <p:cNvSpPr>
            <a:spLocks noGrp="1"/>
          </p:cNvSpPr>
          <p:nvPr>
            <p:ph type="title"/>
          </p:nvPr>
        </p:nvSpPr>
        <p:spPr>
          <a:xfrm>
            <a:off x="609600" y="552782"/>
            <a:ext cx="5545870" cy="1658525"/>
          </a:xfrm>
        </p:spPr>
        <p:txBody>
          <a:bodyPr>
            <a:normAutofit/>
          </a:bodyPr>
          <a:lstStyle/>
          <a:p>
            <a:pPr>
              <a:lnSpc>
                <a:spcPct val="90000"/>
              </a:lnSpc>
            </a:pPr>
            <a:r>
              <a:rPr lang="en-US" sz="3700">
                <a:ea typeface="+mj-lt"/>
                <a:cs typeface="+mj-lt"/>
              </a:rPr>
              <a:t>Features of the Women Safety Application</a:t>
            </a:r>
            <a:endParaRPr lang="en-US" sz="3700"/>
          </a:p>
        </p:txBody>
      </p:sp>
      <p:sp>
        <p:nvSpPr>
          <p:cNvPr id="3" name="Content Placeholder 2">
            <a:extLst>
              <a:ext uri="{FF2B5EF4-FFF2-40B4-BE49-F238E27FC236}">
                <a16:creationId xmlns:a16="http://schemas.microsoft.com/office/drawing/2014/main" id="{72844FC7-9E6A-CCF5-15EC-7D47DEB3C7A3}"/>
              </a:ext>
            </a:extLst>
          </p:cNvPr>
          <p:cNvSpPr>
            <a:spLocks noGrp="1"/>
          </p:cNvSpPr>
          <p:nvPr>
            <p:ph idx="1"/>
          </p:nvPr>
        </p:nvSpPr>
        <p:spPr>
          <a:xfrm>
            <a:off x="609600" y="2548521"/>
            <a:ext cx="5650970" cy="4206340"/>
          </a:xfrm>
        </p:spPr>
        <p:txBody>
          <a:bodyPr vert="horz" lIns="91440" tIns="45720" rIns="91440" bIns="45720" rtlCol="0" anchor="t">
            <a:noAutofit/>
          </a:bodyPr>
          <a:lstStyle/>
          <a:p>
            <a:pPr marL="285750" indent="-285750">
              <a:buFont typeface="Arial"/>
              <a:buChar char="•"/>
            </a:pPr>
            <a:r>
              <a:rPr lang="en-US" sz="2800" dirty="0">
                <a:ea typeface="+mn-lt"/>
                <a:cs typeface="+mn-lt"/>
              </a:rPr>
              <a:t>Real-time location tracking</a:t>
            </a:r>
            <a:endParaRPr lang="en-US" sz="2800" dirty="0"/>
          </a:p>
          <a:p>
            <a:pPr marL="285750" indent="-285750">
              <a:buFont typeface="Arial"/>
              <a:buChar char="•"/>
            </a:pPr>
            <a:r>
              <a:rPr lang="en-US" sz="2800" dirty="0">
                <a:ea typeface="+mn-lt"/>
                <a:cs typeface="+mn-lt"/>
              </a:rPr>
              <a:t>Emergency contact and SOS button</a:t>
            </a:r>
            <a:endParaRPr lang="en-US" sz="2800" dirty="0"/>
          </a:p>
          <a:p>
            <a:pPr marL="285750" indent="-285750">
              <a:buFont typeface="Arial"/>
              <a:buChar char="•"/>
            </a:pPr>
            <a:r>
              <a:rPr lang="en-US" sz="2800" dirty="0">
                <a:ea typeface="+mn-lt"/>
                <a:cs typeface="+mn-lt"/>
              </a:rPr>
              <a:t>Personal safety tips and resources</a:t>
            </a:r>
            <a:endParaRPr lang="en-US" sz="2800" dirty="0"/>
          </a:p>
          <a:p>
            <a:endParaRPr lang="en-US" sz="2800" dirty="0"/>
          </a:p>
        </p:txBody>
      </p:sp>
      <p:pic>
        <p:nvPicPr>
          <p:cNvPr id="4" name="Picture 4" descr="A person holding a telephone&#10;&#10;Description automatically generated">
            <a:extLst>
              <a:ext uri="{FF2B5EF4-FFF2-40B4-BE49-F238E27FC236}">
                <a16:creationId xmlns:a16="http://schemas.microsoft.com/office/drawing/2014/main" id="{DE5E6A76-64B2-C6F3-4C8F-BFFC0B8434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93116" y="1721897"/>
            <a:ext cx="4289283" cy="3239302"/>
          </a:xfrm>
          <a:prstGeom prst="rect">
            <a:avLst/>
          </a:prstGeom>
        </p:spPr>
      </p:pic>
    </p:spTree>
    <p:extLst>
      <p:ext uri="{BB962C8B-B14F-4D97-AF65-F5344CB8AC3E}">
        <p14:creationId xmlns:p14="http://schemas.microsoft.com/office/powerpoint/2010/main" val="365962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B2A5E938-367C-9B7D-2226-19F2B15AB9E3}"/>
              </a:ext>
            </a:extLst>
          </p:cNvPr>
          <p:cNvSpPr>
            <a:spLocks noGrp="1"/>
          </p:cNvSpPr>
          <p:nvPr>
            <p:ph type="title"/>
          </p:nvPr>
        </p:nvSpPr>
        <p:spPr>
          <a:xfrm>
            <a:off x="5748752" y="-695321"/>
            <a:ext cx="5919373" cy="1611920"/>
          </a:xfrm>
        </p:spPr>
        <p:txBody>
          <a:bodyPr>
            <a:normAutofit/>
          </a:bodyPr>
          <a:lstStyle/>
          <a:p>
            <a:pPr>
              <a:lnSpc>
                <a:spcPct val="90000"/>
              </a:lnSpc>
            </a:pPr>
            <a:r>
              <a:rPr lang="en-US" sz="3300" dirty="0">
                <a:solidFill>
                  <a:srgbClr val="000000"/>
                </a:solidFill>
                <a:latin typeface="Times New Roman"/>
                <a:ea typeface="+mj-lt"/>
                <a:cs typeface="Times New Roman"/>
              </a:rPr>
              <a:t>Proposed System</a:t>
            </a:r>
            <a:endParaRPr lang="en-US" dirty="0"/>
          </a:p>
        </p:txBody>
      </p:sp>
      <p:pic>
        <p:nvPicPr>
          <p:cNvPr id="5" name="Picture 4" descr="Person watching empty phone">
            <a:extLst>
              <a:ext uri="{FF2B5EF4-FFF2-40B4-BE49-F238E27FC236}">
                <a16:creationId xmlns:a16="http://schemas.microsoft.com/office/drawing/2014/main" id="{30386643-0AAB-09E1-FC5E-A220B8AA8041}"/>
              </a:ext>
            </a:extLst>
          </p:cNvPr>
          <p:cNvPicPr>
            <a:picLocks noChangeAspect="1"/>
          </p:cNvPicPr>
          <p:nvPr/>
        </p:nvPicPr>
        <p:blipFill rotWithShape="1">
          <a:blip r:embed="rId2"/>
          <a:srcRect l="38935" r="5520" b="-10"/>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5C868116-7CE0-1A59-2F45-6CAFD5D388E3}"/>
              </a:ext>
            </a:extLst>
          </p:cNvPr>
          <p:cNvSpPr>
            <a:spLocks noGrp="1"/>
          </p:cNvSpPr>
          <p:nvPr>
            <p:ph idx="1"/>
          </p:nvPr>
        </p:nvSpPr>
        <p:spPr>
          <a:xfrm>
            <a:off x="5653118" y="986237"/>
            <a:ext cx="6311331" cy="5789235"/>
          </a:xfrm>
        </p:spPr>
        <p:txBody>
          <a:bodyPr vert="horz" lIns="91440" tIns="45720" rIns="91440" bIns="45720" rtlCol="0" anchor="t">
            <a:normAutofit fontScale="62500" lnSpcReduction="20000"/>
          </a:bodyPr>
          <a:lstStyle/>
          <a:p>
            <a:r>
              <a:rPr lang="en" sz="4000">
                <a:solidFill>
                  <a:srgbClr val="000000"/>
                </a:solidFill>
                <a:latin typeface="Times New Roman"/>
                <a:ea typeface="+mn-lt"/>
                <a:cs typeface="Times New Roman"/>
              </a:rPr>
              <a:t>The proposed system will be implemented with the </a:t>
            </a:r>
            <a:r>
              <a:rPr lang="en" sz="4000" dirty="0">
                <a:solidFill>
                  <a:srgbClr val="000000"/>
                </a:solidFill>
                <a:latin typeface="Times New Roman"/>
                <a:ea typeface="+mn-lt"/>
                <a:cs typeface="Times New Roman"/>
              </a:rPr>
              <a:t>help of the android application. Which will alert the nearby people who have this application by sending alert messages to them and alert sound in the guardian mobile on shaking off the victim's mobile. </a:t>
            </a:r>
            <a:endParaRPr lang="en-US" dirty="0"/>
          </a:p>
          <a:p>
            <a:pPr algn="just">
              <a:buFont typeface="Arial"/>
              <a:buChar char="•"/>
            </a:pPr>
            <a:r>
              <a:rPr lang="en" sz="4000" dirty="0">
                <a:solidFill>
                  <a:srgbClr val="000000"/>
                </a:solidFill>
                <a:latin typeface="Times New Roman"/>
                <a:ea typeface="+mn-lt"/>
                <a:cs typeface="Times New Roman"/>
              </a:rPr>
              <a:t>Also sends messages and alert sounds to the saved contacts in the application. Which also shows the location of the victim with the help of a GPS tracker system. </a:t>
            </a:r>
            <a:endParaRPr lang="en-US"/>
          </a:p>
          <a:p>
            <a:pPr algn="just">
              <a:buFont typeface="Arial"/>
              <a:buChar char="•"/>
            </a:pPr>
            <a:r>
              <a:rPr lang="en" sz="4000" dirty="0">
                <a:solidFill>
                  <a:srgbClr val="000000"/>
                </a:solidFill>
                <a:latin typeface="Times New Roman"/>
                <a:ea typeface="+mn-lt"/>
                <a:cs typeface="Times New Roman"/>
              </a:rPr>
              <a:t>Which also makes a sound in the registered user's mobile when his/her mobile is in silent mode</a:t>
            </a:r>
            <a:endParaRPr lang="en-US" dirty="0"/>
          </a:p>
          <a:p>
            <a:pPr marL="285750" indent="-285750">
              <a:buFont typeface="Arial"/>
              <a:buChar char="•"/>
            </a:pPr>
            <a:endParaRPr lang="en-US" sz="2800" dirty="0"/>
          </a:p>
        </p:txBody>
      </p:sp>
    </p:spTree>
    <p:extLst>
      <p:ext uri="{BB962C8B-B14F-4D97-AF65-F5344CB8AC3E}">
        <p14:creationId xmlns:p14="http://schemas.microsoft.com/office/powerpoint/2010/main" val="128177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BF742A-50EF-4EE9-855D-53E511F86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A071A-3580-2D87-0756-24B548AE1CE5}"/>
              </a:ext>
            </a:extLst>
          </p:cNvPr>
          <p:cNvSpPr>
            <a:spLocks noGrp="1"/>
          </p:cNvSpPr>
          <p:nvPr>
            <p:ph type="title"/>
          </p:nvPr>
        </p:nvSpPr>
        <p:spPr>
          <a:xfrm>
            <a:off x="609600" y="196890"/>
            <a:ext cx="6658405" cy="1451174"/>
          </a:xfrm>
        </p:spPr>
        <p:txBody>
          <a:bodyPr vert="horz" lIns="91440" tIns="45720" rIns="91440" bIns="45720" rtlCol="0" anchor="ctr">
            <a:normAutofit/>
          </a:bodyPr>
          <a:lstStyle/>
          <a:p>
            <a:r>
              <a:rPr lang="en-US" sz="5400"/>
              <a:t>Survey</a:t>
            </a:r>
          </a:p>
        </p:txBody>
      </p:sp>
      <p:pic>
        <p:nvPicPr>
          <p:cNvPr id="10" name="Picture 11" descr="A screenshot of a computer&#10;&#10;Description automatically generated">
            <a:extLst>
              <a:ext uri="{FF2B5EF4-FFF2-40B4-BE49-F238E27FC236}">
                <a16:creationId xmlns:a16="http://schemas.microsoft.com/office/drawing/2014/main" id="{BD11D29F-38AF-304C-B48A-5B3DBC9E94BC}"/>
              </a:ext>
            </a:extLst>
          </p:cNvPr>
          <p:cNvPicPr>
            <a:picLocks noChangeAspect="1"/>
          </p:cNvPicPr>
          <p:nvPr/>
        </p:nvPicPr>
        <p:blipFill>
          <a:blip r:embed="rId2"/>
          <a:stretch>
            <a:fillRect/>
          </a:stretch>
        </p:blipFill>
        <p:spPr>
          <a:xfrm>
            <a:off x="480849" y="1841717"/>
            <a:ext cx="11230301" cy="5013876"/>
          </a:xfrm>
          <a:prstGeom prst="rect">
            <a:avLst/>
          </a:prstGeom>
        </p:spPr>
      </p:pic>
    </p:spTree>
    <p:extLst>
      <p:ext uri="{BB962C8B-B14F-4D97-AF65-F5344CB8AC3E}">
        <p14:creationId xmlns:p14="http://schemas.microsoft.com/office/powerpoint/2010/main" val="152124872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SplashVTI</vt:lpstr>
      <vt:lpstr>DTM-002 C5</vt:lpstr>
      <vt:lpstr>Women Safety Application</vt:lpstr>
      <vt:lpstr>Introduction</vt:lpstr>
      <vt:lpstr>"Empowering women with an innovative safety app for a secure and fearless life."</vt:lpstr>
      <vt:lpstr>Problem Statement</vt:lpstr>
      <vt:lpstr>Objective </vt:lpstr>
      <vt:lpstr>Features of the Women Safety Application</vt:lpstr>
      <vt:lpstr>Proposed System</vt:lpstr>
      <vt:lpstr>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ANDROID STUDIO</vt:lpstr>
      <vt:lpstr>XML</vt:lpstr>
      <vt:lpstr>BASIC LAYOUT DESIGN </vt:lpstr>
      <vt:lpstr>Flash screen design layout</vt:lpstr>
      <vt:lpstr>Register number layout</vt:lpstr>
      <vt:lpstr>Main Menu Layout</vt:lpstr>
      <vt:lpstr>Difference Between our app and another app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371</cp:revision>
  <dcterms:created xsi:type="dcterms:W3CDTF">2023-07-22T08:30:19Z</dcterms:created>
  <dcterms:modified xsi:type="dcterms:W3CDTF">2023-07-24T05:58:19Z</dcterms:modified>
</cp:coreProperties>
</file>