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16CFA6-E6A2-75DC-A7A2-44735122EAC0}" v="150" dt="2022-12-28T14:13:01.922"/>
    <p1510:client id="{F447D4FE-EEA1-4B8D-95CE-DBCE2DA96CEA}" v="158" dt="2022-12-28T13:18:46.3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NDANA MN" userId="S::mchandanabtech20@ced.alliance.edu.in::d70552fc-75e6-44d9-a196-8a309e47e583" providerId="AD" clId="Web-{F447D4FE-EEA1-4B8D-95CE-DBCE2DA96CEA}"/>
    <pc:docChg chg="addSld modSld addMainMaster delMainMaster">
      <pc:chgData name="CHANDANA MN" userId="S::mchandanabtech20@ced.alliance.edu.in::d70552fc-75e6-44d9-a196-8a309e47e583" providerId="AD" clId="Web-{F447D4FE-EEA1-4B8D-95CE-DBCE2DA96CEA}" dt="2022-12-28T13:18:46.366" v="168" actId="20577"/>
      <pc:docMkLst>
        <pc:docMk/>
      </pc:docMkLst>
      <pc:sldChg chg="addSp delSp modSp mod setBg modClrScheme chgLayout">
        <pc:chgData name="CHANDANA MN" userId="S::mchandanabtech20@ced.alliance.edu.in::d70552fc-75e6-44d9-a196-8a309e47e583" providerId="AD" clId="Web-{F447D4FE-EEA1-4B8D-95CE-DBCE2DA96CEA}" dt="2022-12-28T11:55:41.700" v="101"/>
        <pc:sldMkLst>
          <pc:docMk/>
          <pc:sldMk cId="109857222" sldId="256"/>
        </pc:sldMkLst>
        <pc:spChg chg="mod">
          <ac:chgData name="CHANDANA MN" userId="S::mchandanabtech20@ced.alliance.edu.in::d70552fc-75e6-44d9-a196-8a309e47e583" providerId="AD" clId="Web-{F447D4FE-EEA1-4B8D-95CE-DBCE2DA96CEA}" dt="2022-12-28T11:55:41.700" v="101"/>
          <ac:spMkLst>
            <pc:docMk/>
            <pc:sldMk cId="109857222" sldId="256"/>
            <ac:spMk id="2" creationId="{00000000-0000-0000-0000-000000000000}"/>
          </ac:spMkLst>
        </pc:spChg>
        <pc:spChg chg="mod ord">
          <ac:chgData name="CHANDANA MN" userId="S::mchandanabtech20@ced.alliance.edu.in::d70552fc-75e6-44d9-a196-8a309e47e583" providerId="AD" clId="Web-{F447D4FE-EEA1-4B8D-95CE-DBCE2DA96CEA}" dt="2022-12-28T11:55:41.700" v="101"/>
          <ac:spMkLst>
            <pc:docMk/>
            <pc:sldMk cId="109857222" sldId="256"/>
            <ac:spMk id="3" creationId="{00000000-0000-0000-0000-000000000000}"/>
          </ac:spMkLst>
        </pc:spChg>
        <pc:spChg chg="add del">
          <ac:chgData name="CHANDANA MN" userId="S::mchandanabtech20@ced.alliance.edu.in::d70552fc-75e6-44d9-a196-8a309e47e583" providerId="AD" clId="Web-{F447D4FE-EEA1-4B8D-95CE-DBCE2DA96CEA}" dt="2022-12-28T11:55:41.700" v="101"/>
          <ac:spMkLst>
            <pc:docMk/>
            <pc:sldMk cId="109857222" sldId="256"/>
            <ac:spMk id="9" creationId="{23D09407-53BC-485E-B4CE-BC5E4FC4B25B}"/>
          </ac:spMkLst>
        </pc:spChg>
        <pc:spChg chg="add del">
          <ac:chgData name="CHANDANA MN" userId="S::mchandanabtech20@ced.alliance.edu.in::d70552fc-75e6-44d9-a196-8a309e47e583" providerId="AD" clId="Web-{F447D4FE-EEA1-4B8D-95CE-DBCE2DA96CEA}" dt="2022-12-28T11:55:41.700" v="101"/>
          <ac:spMkLst>
            <pc:docMk/>
            <pc:sldMk cId="109857222" sldId="256"/>
            <ac:spMk id="11" creationId="{921DB988-49FC-4608-B0A2-E2F3A4019041}"/>
          </ac:spMkLst>
        </pc:spChg>
        <pc:spChg chg="add">
          <ac:chgData name="CHANDANA MN" userId="S::mchandanabtech20@ced.alliance.edu.in::d70552fc-75e6-44d9-a196-8a309e47e583" providerId="AD" clId="Web-{F447D4FE-EEA1-4B8D-95CE-DBCE2DA96CEA}" dt="2022-12-28T11:55:41.700" v="101"/>
          <ac:spMkLst>
            <pc:docMk/>
            <pc:sldMk cId="109857222" sldId="256"/>
            <ac:spMk id="28" creationId="{FAAE2DA9-9BAF-4D46-BC97-20425C5321FD}"/>
          </ac:spMkLst>
        </pc:spChg>
        <pc:spChg chg="add">
          <ac:chgData name="CHANDANA MN" userId="S::mchandanabtech20@ced.alliance.edu.in::d70552fc-75e6-44d9-a196-8a309e47e583" providerId="AD" clId="Web-{F447D4FE-EEA1-4B8D-95CE-DBCE2DA96CEA}" dt="2022-12-28T11:55:41.700" v="101"/>
          <ac:spMkLst>
            <pc:docMk/>
            <pc:sldMk cId="109857222" sldId="256"/>
            <ac:spMk id="30" creationId="{42D2C6CA-56BB-4A08-A1E2-342F83955EDB}"/>
          </ac:spMkLst>
        </pc:spChg>
        <pc:spChg chg="add">
          <ac:chgData name="CHANDANA MN" userId="S::mchandanabtech20@ced.alliance.edu.in::d70552fc-75e6-44d9-a196-8a309e47e583" providerId="AD" clId="Web-{F447D4FE-EEA1-4B8D-95CE-DBCE2DA96CEA}" dt="2022-12-28T11:55:41.700" v="101"/>
          <ac:spMkLst>
            <pc:docMk/>
            <pc:sldMk cId="109857222" sldId="256"/>
            <ac:spMk id="32" creationId="{3D6A03ED-7B7A-4C88-8FFC-A4D862447D4B}"/>
          </ac:spMkLst>
        </pc:spChg>
        <pc:spChg chg="add">
          <ac:chgData name="CHANDANA MN" userId="S::mchandanabtech20@ced.alliance.edu.in::d70552fc-75e6-44d9-a196-8a309e47e583" providerId="AD" clId="Web-{F447D4FE-EEA1-4B8D-95CE-DBCE2DA96CEA}" dt="2022-12-28T11:55:41.700" v="101"/>
          <ac:spMkLst>
            <pc:docMk/>
            <pc:sldMk cId="109857222" sldId="256"/>
            <ac:spMk id="34" creationId="{53975754-B125-4FFC-9140-F88A16E3D0E7}"/>
          </ac:spMkLst>
        </pc:spChg>
        <pc:grpChg chg="add del">
          <ac:chgData name="CHANDANA MN" userId="S::mchandanabtech20@ced.alliance.edu.in::d70552fc-75e6-44d9-a196-8a309e47e583" providerId="AD" clId="Web-{F447D4FE-EEA1-4B8D-95CE-DBCE2DA96CEA}" dt="2022-12-28T11:55:41.700" v="101"/>
          <ac:grpSpMkLst>
            <pc:docMk/>
            <pc:sldMk cId="109857222" sldId="256"/>
            <ac:grpSpMk id="13" creationId="{E9B930FD-8671-4C4C-ADCF-73AC1D0CD417}"/>
          </ac:grpSpMkLst>
        </pc:grpChg>
        <pc:grpChg chg="add del">
          <ac:chgData name="CHANDANA MN" userId="S::mchandanabtech20@ced.alliance.edu.in::d70552fc-75e6-44d9-a196-8a309e47e583" providerId="AD" clId="Web-{F447D4FE-EEA1-4B8D-95CE-DBCE2DA96CEA}" dt="2022-12-28T11:55:41.700" v="101"/>
          <ac:grpSpMkLst>
            <pc:docMk/>
            <pc:sldMk cId="109857222" sldId="256"/>
            <ac:grpSpMk id="19" creationId="{383C2651-AE0C-4AE4-8725-E2F9414FE219}"/>
          </ac:grpSpMkLst>
        </pc:grpChg>
        <pc:graphicFrameChg chg="add del mod">
          <ac:chgData name="CHANDANA MN" userId="S::mchandanabtech20@ced.alliance.edu.in::d70552fc-75e6-44d9-a196-8a309e47e583" providerId="AD" clId="Web-{F447D4FE-EEA1-4B8D-95CE-DBCE2DA96CEA}" dt="2022-12-28T11:50:15.555" v="33"/>
          <ac:graphicFrameMkLst>
            <pc:docMk/>
            <pc:sldMk cId="109857222" sldId="256"/>
            <ac:graphicFrameMk id="6" creationId="{FDAF729E-3981-DFCA-4E47-EF3B96ABC358}"/>
          </ac:graphicFrameMkLst>
        </pc:graphicFrameChg>
        <pc:picChg chg="add mod">
          <ac:chgData name="CHANDANA MN" userId="S::mchandanabtech20@ced.alliance.edu.in::d70552fc-75e6-44d9-a196-8a309e47e583" providerId="AD" clId="Web-{F447D4FE-EEA1-4B8D-95CE-DBCE2DA96CEA}" dt="2022-12-28T11:55:41.700" v="101"/>
          <ac:picMkLst>
            <pc:docMk/>
            <pc:sldMk cId="109857222" sldId="256"/>
            <ac:picMk id="4" creationId="{17A5BFA6-C619-AF05-85E2-06E7B234ED90}"/>
          </ac:picMkLst>
        </pc:picChg>
      </pc:sldChg>
      <pc:sldChg chg="delSp modSp new mod modClrScheme chgLayout">
        <pc:chgData name="CHANDANA MN" userId="S::mchandanabtech20@ced.alliance.edu.in::d70552fc-75e6-44d9-a196-8a309e47e583" providerId="AD" clId="Web-{F447D4FE-EEA1-4B8D-95CE-DBCE2DA96CEA}" dt="2022-12-28T12:36:42.142" v="108" actId="20577"/>
        <pc:sldMkLst>
          <pc:docMk/>
          <pc:sldMk cId="1423216333" sldId="257"/>
        </pc:sldMkLst>
        <pc:spChg chg="mod ord">
          <ac:chgData name="CHANDANA MN" userId="S::mchandanabtech20@ced.alliance.edu.in::d70552fc-75e6-44d9-a196-8a309e47e583" providerId="AD" clId="Web-{F447D4FE-EEA1-4B8D-95CE-DBCE2DA96CEA}" dt="2022-12-28T12:36:42.142" v="108" actId="20577"/>
          <ac:spMkLst>
            <pc:docMk/>
            <pc:sldMk cId="1423216333" sldId="257"/>
            <ac:spMk id="2" creationId="{41C2DD29-F024-2720-B20B-D720D242696A}"/>
          </ac:spMkLst>
        </pc:spChg>
        <pc:spChg chg="del">
          <ac:chgData name="CHANDANA MN" userId="S::mchandanabtech20@ced.alliance.edu.in::d70552fc-75e6-44d9-a196-8a309e47e583" providerId="AD" clId="Web-{F447D4FE-EEA1-4B8D-95CE-DBCE2DA96CEA}" dt="2022-12-28T12:35:50.329" v="103"/>
          <ac:spMkLst>
            <pc:docMk/>
            <pc:sldMk cId="1423216333" sldId="257"/>
            <ac:spMk id="3" creationId="{82C7EEA0-F582-AECF-F3B6-FB43EFC71937}"/>
          </ac:spMkLst>
        </pc:spChg>
      </pc:sldChg>
      <pc:sldChg chg="addSp modSp new mod setBg modClrScheme chgLayout">
        <pc:chgData name="CHANDANA MN" userId="S::mchandanabtech20@ced.alliance.edu.in::d70552fc-75e6-44d9-a196-8a309e47e583" providerId="AD" clId="Web-{F447D4FE-EEA1-4B8D-95CE-DBCE2DA96CEA}" dt="2022-12-28T13:01:48.343" v="124"/>
        <pc:sldMkLst>
          <pc:docMk/>
          <pc:sldMk cId="1081718769" sldId="258"/>
        </pc:sldMkLst>
        <pc:spChg chg="mod ord">
          <ac:chgData name="CHANDANA MN" userId="S::mchandanabtech20@ced.alliance.edu.in::d70552fc-75e6-44d9-a196-8a309e47e583" providerId="AD" clId="Web-{F447D4FE-EEA1-4B8D-95CE-DBCE2DA96CEA}" dt="2022-12-28T13:01:48.343" v="124"/>
          <ac:spMkLst>
            <pc:docMk/>
            <pc:sldMk cId="1081718769" sldId="258"/>
            <ac:spMk id="2" creationId="{A9CC75A3-6E52-3DD0-AD77-65B513A5AE7D}"/>
          </ac:spMkLst>
        </pc:spChg>
        <pc:spChg chg="add mod ord">
          <ac:chgData name="CHANDANA MN" userId="S::mchandanabtech20@ced.alliance.edu.in::d70552fc-75e6-44d9-a196-8a309e47e583" providerId="AD" clId="Web-{F447D4FE-EEA1-4B8D-95CE-DBCE2DA96CEA}" dt="2022-12-28T13:01:48.343" v="124"/>
          <ac:spMkLst>
            <pc:docMk/>
            <pc:sldMk cId="1081718769" sldId="258"/>
            <ac:spMk id="3" creationId="{FB7B5D87-69A9-7013-F9EF-67DF30E3D88C}"/>
          </ac:spMkLst>
        </pc:spChg>
        <pc:spChg chg="add">
          <ac:chgData name="CHANDANA MN" userId="S::mchandanabtech20@ced.alliance.edu.in::d70552fc-75e6-44d9-a196-8a309e47e583" providerId="AD" clId="Web-{F447D4FE-EEA1-4B8D-95CE-DBCE2DA96CEA}" dt="2022-12-28T13:01:48.343" v="124"/>
          <ac:spMkLst>
            <pc:docMk/>
            <pc:sldMk cId="1081718769" sldId="258"/>
            <ac:spMk id="9" creationId="{3D6A03ED-7B7A-4C88-8FFC-A4D862447D4B}"/>
          </ac:spMkLst>
        </pc:spChg>
        <pc:spChg chg="add">
          <ac:chgData name="CHANDANA MN" userId="S::mchandanabtech20@ced.alliance.edu.in::d70552fc-75e6-44d9-a196-8a309e47e583" providerId="AD" clId="Web-{F447D4FE-EEA1-4B8D-95CE-DBCE2DA96CEA}" dt="2022-12-28T13:01:48.343" v="124"/>
          <ac:spMkLst>
            <pc:docMk/>
            <pc:sldMk cId="1081718769" sldId="258"/>
            <ac:spMk id="11" creationId="{53975754-B125-4FFC-9140-F88A16E3D0E7}"/>
          </ac:spMkLst>
        </pc:spChg>
        <pc:picChg chg="add mod modCrop">
          <ac:chgData name="CHANDANA MN" userId="S::mchandanabtech20@ced.alliance.edu.in::d70552fc-75e6-44d9-a196-8a309e47e583" providerId="AD" clId="Web-{F447D4FE-EEA1-4B8D-95CE-DBCE2DA96CEA}" dt="2022-12-28T13:01:48.343" v="124"/>
          <ac:picMkLst>
            <pc:docMk/>
            <pc:sldMk cId="1081718769" sldId="258"/>
            <ac:picMk id="4" creationId="{0527E505-B274-DC64-B2CA-918D2F4A7E19}"/>
          </ac:picMkLst>
        </pc:picChg>
      </pc:sldChg>
      <pc:sldChg chg="addSp delSp modSp new mod setBg">
        <pc:chgData name="CHANDANA MN" userId="S::mchandanabtech20@ced.alliance.edu.in::d70552fc-75e6-44d9-a196-8a309e47e583" providerId="AD" clId="Web-{F447D4FE-EEA1-4B8D-95CE-DBCE2DA96CEA}" dt="2022-12-28T13:10:01.243" v="148" actId="20577"/>
        <pc:sldMkLst>
          <pc:docMk/>
          <pc:sldMk cId="2690560892" sldId="259"/>
        </pc:sldMkLst>
        <pc:spChg chg="mod">
          <ac:chgData name="CHANDANA MN" userId="S::mchandanabtech20@ced.alliance.edu.in::d70552fc-75e6-44d9-a196-8a309e47e583" providerId="AD" clId="Web-{F447D4FE-EEA1-4B8D-95CE-DBCE2DA96CEA}" dt="2022-12-28T13:09:48.961" v="147"/>
          <ac:spMkLst>
            <pc:docMk/>
            <pc:sldMk cId="2690560892" sldId="259"/>
            <ac:spMk id="2" creationId="{D1E717C6-D29B-103A-AF5C-3D20DA20C1BD}"/>
          </ac:spMkLst>
        </pc:spChg>
        <pc:spChg chg="del">
          <ac:chgData name="CHANDANA MN" userId="S::mchandanabtech20@ced.alliance.edu.in::d70552fc-75e6-44d9-a196-8a309e47e583" providerId="AD" clId="Web-{F447D4FE-EEA1-4B8D-95CE-DBCE2DA96CEA}" dt="2022-12-28T13:04:58.143" v="128"/>
          <ac:spMkLst>
            <pc:docMk/>
            <pc:sldMk cId="2690560892" sldId="259"/>
            <ac:spMk id="3" creationId="{197852F4-858E-D139-2A3F-C43FAC696D06}"/>
          </ac:spMkLst>
        </pc:spChg>
        <pc:spChg chg="add mod ord">
          <ac:chgData name="CHANDANA MN" userId="S::mchandanabtech20@ced.alliance.edu.in::d70552fc-75e6-44d9-a196-8a309e47e583" providerId="AD" clId="Web-{F447D4FE-EEA1-4B8D-95CE-DBCE2DA96CEA}" dt="2022-12-28T13:10:01.243" v="148" actId="20577"/>
          <ac:spMkLst>
            <pc:docMk/>
            <pc:sldMk cId="2690560892" sldId="259"/>
            <ac:spMk id="5" creationId="{602D9104-92BF-E89D-D0B7-B0CCB7898049}"/>
          </ac:spMkLst>
        </pc:spChg>
        <pc:spChg chg="add del">
          <ac:chgData name="CHANDANA MN" userId="S::mchandanabtech20@ced.alliance.edu.in::d70552fc-75e6-44d9-a196-8a309e47e583" providerId="AD" clId="Web-{F447D4FE-EEA1-4B8D-95CE-DBCE2DA96CEA}" dt="2022-12-28T13:06:44.364" v="132"/>
          <ac:spMkLst>
            <pc:docMk/>
            <pc:sldMk cId="2690560892" sldId="259"/>
            <ac:spMk id="9" creationId="{96A35EAA-ED80-4FF1-942C-82B1D483AF60}"/>
          </ac:spMkLst>
        </pc:spChg>
        <pc:spChg chg="add del">
          <ac:chgData name="CHANDANA MN" userId="S::mchandanabtech20@ced.alliance.edu.in::d70552fc-75e6-44d9-a196-8a309e47e583" providerId="AD" clId="Web-{F447D4FE-EEA1-4B8D-95CE-DBCE2DA96CEA}" dt="2022-12-28T13:06:44.364" v="132"/>
          <ac:spMkLst>
            <pc:docMk/>
            <pc:sldMk cId="2690560892" sldId="259"/>
            <ac:spMk id="11" creationId="{D415F49B-3CBC-46CF-AFB5-988852D0479E}"/>
          </ac:spMkLst>
        </pc:spChg>
        <pc:spChg chg="add del">
          <ac:chgData name="CHANDANA MN" userId="S::mchandanabtech20@ced.alliance.edu.in::d70552fc-75e6-44d9-a196-8a309e47e583" providerId="AD" clId="Web-{F447D4FE-EEA1-4B8D-95CE-DBCE2DA96CEA}" dt="2022-12-28T13:06:44.364" v="132"/>
          <ac:spMkLst>
            <pc:docMk/>
            <pc:sldMk cId="2690560892" sldId="259"/>
            <ac:spMk id="13" creationId="{83AF9C6E-31D5-480C-AE10-9BA3E4ED1A5B}"/>
          </ac:spMkLst>
        </pc:spChg>
        <pc:spChg chg="add del">
          <ac:chgData name="CHANDANA MN" userId="S::mchandanabtech20@ced.alliance.edu.in::d70552fc-75e6-44d9-a196-8a309e47e583" providerId="AD" clId="Web-{F447D4FE-EEA1-4B8D-95CE-DBCE2DA96CEA}" dt="2022-12-28T13:06:44.364" v="132"/>
          <ac:spMkLst>
            <pc:docMk/>
            <pc:sldMk cId="2690560892" sldId="259"/>
            <ac:spMk id="15" creationId="{31139EDA-9FCD-4FD3-9B08-FB9334D6B440}"/>
          </ac:spMkLst>
        </pc:spChg>
        <pc:spChg chg="add del">
          <ac:chgData name="CHANDANA MN" userId="S::mchandanabtech20@ced.alliance.edu.in::d70552fc-75e6-44d9-a196-8a309e47e583" providerId="AD" clId="Web-{F447D4FE-EEA1-4B8D-95CE-DBCE2DA96CEA}" dt="2022-12-28T13:06:44.364" v="132"/>
          <ac:spMkLst>
            <pc:docMk/>
            <pc:sldMk cId="2690560892" sldId="259"/>
            <ac:spMk id="17" creationId="{FBB030FC-8E19-44AB-80DB-FFFB62D499F4}"/>
          </ac:spMkLst>
        </pc:spChg>
        <pc:spChg chg="add del">
          <ac:chgData name="CHANDANA MN" userId="S::mchandanabtech20@ced.alliance.edu.in::d70552fc-75e6-44d9-a196-8a309e47e583" providerId="AD" clId="Web-{F447D4FE-EEA1-4B8D-95CE-DBCE2DA96CEA}" dt="2022-12-28T13:06:44.364" v="132"/>
          <ac:spMkLst>
            <pc:docMk/>
            <pc:sldMk cId="2690560892" sldId="259"/>
            <ac:spMk id="19" creationId="{F09459DE-CB78-4B7B-AEFE-A19FFB652096}"/>
          </ac:spMkLst>
        </pc:spChg>
        <pc:spChg chg="add del">
          <ac:chgData name="CHANDANA MN" userId="S::mchandanabtech20@ced.alliance.edu.in::d70552fc-75e6-44d9-a196-8a309e47e583" providerId="AD" clId="Web-{F447D4FE-EEA1-4B8D-95CE-DBCE2DA96CEA}" dt="2022-12-28T13:06:44.364" v="132"/>
          <ac:spMkLst>
            <pc:docMk/>
            <pc:sldMk cId="2690560892" sldId="259"/>
            <ac:spMk id="21" creationId="{61E5A1BA-E02A-4623-903A-482252B339D0}"/>
          </ac:spMkLst>
        </pc:spChg>
        <pc:spChg chg="add del">
          <ac:chgData name="CHANDANA MN" userId="S::mchandanabtech20@ced.alliance.edu.in::d70552fc-75e6-44d9-a196-8a309e47e583" providerId="AD" clId="Web-{F447D4FE-EEA1-4B8D-95CE-DBCE2DA96CEA}" dt="2022-12-28T13:06:44.364" v="132"/>
          <ac:spMkLst>
            <pc:docMk/>
            <pc:sldMk cId="2690560892" sldId="259"/>
            <ac:spMk id="23" creationId="{AD242FBE-2452-4D50-BD27-1EB4712B7D02}"/>
          </ac:spMkLst>
        </pc:spChg>
        <pc:spChg chg="add del">
          <ac:chgData name="CHANDANA MN" userId="S::mchandanabtech20@ced.alliance.edu.in::d70552fc-75e6-44d9-a196-8a309e47e583" providerId="AD" clId="Web-{F447D4FE-EEA1-4B8D-95CE-DBCE2DA96CEA}" dt="2022-12-28T13:09:48.961" v="147"/>
          <ac:spMkLst>
            <pc:docMk/>
            <pc:sldMk cId="2690560892" sldId="259"/>
            <ac:spMk id="28" creationId="{E2A96188-384C-4341-9EEB-967A9341CD86}"/>
          </ac:spMkLst>
        </pc:spChg>
        <pc:spChg chg="add del">
          <ac:chgData name="CHANDANA MN" userId="S::mchandanabtech20@ced.alliance.edu.in::d70552fc-75e6-44d9-a196-8a309e47e583" providerId="AD" clId="Web-{F447D4FE-EEA1-4B8D-95CE-DBCE2DA96CEA}" dt="2022-12-28T13:09:48.961" v="147"/>
          <ac:spMkLst>
            <pc:docMk/>
            <pc:sldMk cId="2690560892" sldId="259"/>
            <ac:spMk id="30" creationId="{280331C3-DDF5-48A9-8947-D71EAAFFAB0E}"/>
          </ac:spMkLst>
        </pc:spChg>
        <pc:spChg chg="add del">
          <ac:chgData name="CHANDANA MN" userId="S::mchandanabtech20@ced.alliance.edu.in::d70552fc-75e6-44d9-a196-8a309e47e583" providerId="AD" clId="Web-{F447D4FE-EEA1-4B8D-95CE-DBCE2DA96CEA}" dt="2022-12-28T13:09:48.961" v="147"/>
          <ac:spMkLst>
            <pc:docMk/>
            <pc:sldMk cId="2690560892" sldId="259"/>
            <ac:spMk id="32" creationId="{C535A640-1948-4AFD-A0B7-19AFDA955322}"/>
          </ac:spMkLst>
        </pc:spChg>
        <pc:spChg chg="add del">
          <ac:chgData name="CHANDANA MN" userId="S::mchandanabtech20@ced.alliance.edu.in::d70552fc-75e6-44d9-a196-8a309e47e583" providerId="AD" clId="Web-{F447D4FE-EEA1-4B8D-95CE-DBCE2DA96CEA}" dt="2022-12-28T13:09:48.945" v="146"/>
          <ac:spMkLst>
            <pc:docMk/>
            <pc:sldMk cId="2690560892" sldId="259"/>
            <ac:spMk id="37" creationId="{3D6A03ED-7B7A-4C88-8FFC-A4D862447D4B}"/>
          </ac:spMkLst>
        </pc:spChg>
        <pc:spChg chg="add del">
          <ac:chgData name="CHANDANA MN" userId="S::mchandanabtech20@ced.alliance.edu.in::d70552fc-75e6-44d9-a196-8a309e47e583" providerId="AD" clId="Web-{F447D4FE-EEA1-4B8D-95CE-DBCE2DA96CEA}" dt="2022-12-28T13:09:48.945" v="146"/>
          <ac:spMkLst>
            <pc:docMk/>
            <pc:sldMk cId="2690560892" sldId="259"/>
            <ac:spMk id="39" creationId="{53975754-B125-4FFC-9140-F88A16E3D0E7}"/>
          </ac:spMkLst>
        </pc:spChg>
        <pc:spChg chg="add">
          <ac:chgData name="CHANDANA MN" userId="S::mchandanabtech20@ced.alliance.edu.in::d70552fc-75e6-44d9-a196-8a309e47e583" providerId="AD" clId="Web-{F447D4FE-EEA1-4B8D-95CE-DBCE2DA96CEA}" dt="2022-12-28T13:09:48.961" v="147"/>
          <ac:spMkLst>
            <pc:docMk/>
            <pc:sldMk cId="2690560892" sldId="259"/>
            <ac:spMk id="41" creationId="{D86169C0-6882-4BA0-92B1-590870CAE770}"/>
          </ac:spMkLst>
        </pc:spChg>
        <pc:spChg chg="add">
          <ac:chgData name="CHANDANA MN" userId="S::mchandanabtech20@ced.alliance.edu.in::d70552fc-75e6-44d9-a196-8a309e47e583" providerId="AD" clId="Web-{F447D4FE-EEA1-4B8D-95CE-DBCE2DA96CEA}" dt="2022-12-28T13:09:48.961" v="147"/>
          <ac:spMkLst>
            <pc:docMk/>
            <pc:sldMk cId="2690560892" sldId="259"/>
            <ac:spMk id="42" creationId="{6544EF42-87F9-4466-8124-7328D49A22B4}"/>
          </ac:spMkLst>
        </pc:spChg>
        <pc:spChg chg="add">
          <ac:chgData name="CHANDANA MN" userId="S::mchandanabtech20@ced.alliance.edu.in::d70552fc-75e6-44d9-a196-8a309e47e583" providerId="AD" clId="Web-{F447D4FE-EEA1-4B8D-95CE-DBCE2DA96CEA}" dt="2022-12-28T13:09:48.961" v="147"/>
          <ac:spMkLst>
            <pc:docMk/>
            <pc:sldMk cId="2690560892" sldId="259"/>
            <ac:spMk id="43" creationId="{DCECB35C-FCFB-4B31-B3CF-A20982BE6461}"/>
          </ac:spMkLst>
        </pc:spChg>
        <pc:spChg chg="add">
          <ac:chgData name="CHANDANA MN" userId="S::mchandanabtech20@ced.alliance.edu.in::d70552fc-75e6-44d9-a196-8a309e47e583" providerId="AD" clId="Web-{F447D4FE-EEA1-4B8D-95CE-DBCE2DA96CEA}" dt="2022-12-28T13:09:48.961" v="147"/>
          <ac:spMkLst>
            <pc:docMk/>
            <pc:sldMk cId="2690560892" sldId="259"/>
            <ac:spMk id="44" creationId="{99B7B539-E79B-44C5-8319-9CE01F87F474}"/>
          </ac:spMkLst>
        </pc:spChg>
        <pc:picChg chg="add mod ord">
          <ac:chgData name="CHANDANA MN" userId="S::mchandanabtech20@ced.alliance.edu.in::d70552fc-75e6-44d9-a196-8a309e47e583" providerId="AD" clId="Web-{F447D4FE-EEA1-4B8D-95CE-DBCE2DA96CEA}" dt="2022-12-28T13:09:48.961" v="147"/>
          <ac:picMkLst>
            <pc:docMk/>
            <pc:sldMk cId="2690560892" sldId="259"/>
            <ac:picMk id="4" creationId="{20C59EFE-FD2A-2626-CF28-7EE20819CABB}"/>
          </ac:picMkLst>
        </pc:picChg>
      </pc:sldChg>
      <pc:sldChg chg="addSp modSp new mod setBg">
        <pc:chgData name="CHANDANA MN" userId="S::mchandanabtech20@ced.alliance.edu.in::d70552fc-75e6-44d9-a196-8a309e47e583" providerId="AD" clId="Web-{F447D4FE-EEA1-4B8D-95CE-DBCE2DA96CEA}" dt="2022-12-28T13:18:46.366" v="168" actId="20577"/>
        <pc:sldMkLst>
          <pc:docMk/>
          <pc:sldMk cId="4174497813" sldId="260"/>
        </pc:sldMkLst>
        <pc:spChg chg="mod">
          <ac:chgData name="CHANDANA MN" userId="S::mchandanabtech20@ced.alliance.edu.in::d70552fc-75e6-44d9-a196-8a309e47e583" providerId="AD" clId="Web-{F447D4FE-EEA1-4B8D-95CE-DBCE2DA96CEA}" dt="2022-12-28T13:17:39.225" v="158"/>
          <ac:spMkLst>
            <pc:docMk/>
            <pc:sldMk cId="4174497813" sldId="260"/>
            <ac:spMk id="2" creationId="{35ADBD5A-5201-0977-68B1-92227507F770}"/>
          </ac:spMkLst>
        </pc:spChg>
        <pc:spChg chg="mod ord">
          <ac:chgData name="CHANDANA MN" userId="S::mchandanabtech20@ced.alliance.edu.in::d70552fc-75e6-44d9-a196-8a309e47e583" providerId="AD" clId="Web-{F447D4FE-EEA1-4B8D-95CE-DBCE2DA96CEA}" dt="2022-12-28T13:18:46.366" v="168" actId="20577"/>
          <ac:spMkLst>
            <pc:docMk/>
            <pc:sldMk cId="4174497813" sldId="260"/>
            <ac:spMk id="3" creationId="{02D64511-D551-8A61-54AC-150149E3011F}"/>
          </ac:spMkLst>
        </pc:spChg>
        <pc:spChg chg="add">
          <ac:chgData name="CHANDANA MN" userId="S::mchandanabtech20@ced.alliance.edu.in::d70552fc-75e6-44d9-a196-8a309e47e583" providerId="AD" clId="Web-{F447D4FE-EEA1-4B8D-95CE-DBCE2DA96CEA}" dt="2022-12-28T13:17:39.225" v="158"/>
          <ac:spMkLst>
            <pc:docMk/>
            <pc:sldMk cId="4174497813" sldId="260"/>
            <ac:spMk id="9" creationId="{6544EF42-87F9-4466-8124-7328D49A22B4}"/>
          </ac:spMkLst>
        </pc:spChg>
        <pc:spChg chg="add">
          <ac:chgData name="CHANDANA MN" userId="S::mchandanabtech20@ced.alliance.edu.in::d70552fc-75e6-44d9-a196-8a309e47e583" providerId="AD" clId="Web-{F447D4FE-EEA1-4B8D-95CE-DBCE2DA96CEA}" dt="2022-12-28T13:17:39.225" v="158"/>
          <ac:spMkLst>
            <pc:docMk/>
            <pc:sldMk cId="4174497813" sldId="260"/>
            <ac:spMk id="11" creationId="{99B7B539-E79B-44C5-8319-9CE01F87F474}"/>
          </ac:spMkLst>
        </pc:spChg>
        <pc:picChg chg="add mod">
          <ac:chgData name="CHANDANA MN" userId="S::mchandanabtech20@ced.alliance.edu.in::d70552fc-75e6-44d9-a196-8a309e47e583" providerId="AD" clId="Web-{F447D4FE-EEA1-4B8D-95CE-DBCE2DA96CEA}" dt="2022-12-28T13:17:39.225" v="158"/>
          <ac:picMkLst>
            <pc:docMk/>
            <pc:sldMk cId="4174497813" sldId="260"/>
            <ac:picMk id="4" creationId="{29F6F4D8-EB4C-2D75-F253-E2915AFB1118}"/>
          </ac:picMkLst>
        </pc:picChg>
      </pc:sldChg>
      <pc:sldMasterChg chg="del delSldLayout">
        <pc:chgData name="CHANDANA MN" userId="S::mchandanabtech20@ced.alliance.edu.in::d70552fc-75e6-44d9-a196-8a309e47e583" providerId="AD" clId="Web-{F447D4FE-EEA1-4B8D-95CE-DBCE2DA96CEA}" dt="2022-12-28T11:55:41.700" v="101"/>
        <pc:sldMasterMkLst>
          <pc:docMk/>
          <pc:sldMasterMk cId="2460954070" sldId="2147483660"/>
        </pc:sldMasterMkLst>
        <pc:sldLayoutChg chg="del">
          <pc:chgData name="CHANDANA MN" userId="S::mchandanabtech20@ced.alliance.edu.in::d70552fc-75e6-44d9-a196-8a309e47e583" providerId="AD" clId="Web-{F447D4FE-EEA1-4B8D-95CE-DBCE2DA96CEA}" dt="2022-12-28T11:55:41.700" v="101"/>
          <pc:sldLayoutMkLst>
            <pc:docMk/>
            <pc:sldMasterMk cId="2460954070" sldId="2147483660"/>
            <pc:sldLayoutMk cId="2385387890" sldId="2147483661"/>
          </pc:sldLayoutMkLst>
        </pc:sldLayoutChg>
        <pc:sldLayoutChg chg="del">
          <pc:chgData name="CHANDANA MN" userId="S::mchandanabtech20@ced.alliance.edu.in::d70552fc-75e6-44d9-a196-8a309e47e583" providerId="AD" clId="Web-{F447D4FE-EEA1-4B8D-95CE-DBCE2DA96CEA}" dt="2022-12-28T11:55:41.700" v="101"/>
          <pc:sldLayoutMkLst>
            <pc:docMk/>
            <pc:sldMasterMk cId="2460954070" sldId="2147483660"/>
            <pc:sldLayoutMk cId="949138452" sldId="2147483662"/>
          </pc:sldLayoutMkLst>
        </pc:sldLayoutChg>
        <pc:sldLayoutChg chg="del">
          <pc:chgData name="CHANDANA MN" userId="S::mchandanabtech20@ced.alliance.edu.in::d70552fc-75e6-44d9-a196-8a309e47e583" providerId="AD" clId="Web-{F447D4FE-EEA1-4B8D-95CE-DBCE2DA96CEA}" dt="2022-12-28T11:55:41.700" v="101"/>
          <pc:sldLayoutMkLst>
            <pc:docMk/>
            <pc:sldMasterMk cId="2460954070" sldId="2147483660"/>
            <pc:sldLayoutMk cId="2591524520" sldId="2147483663"/>
          </pc:sldLayoutMkLst>
        </pc:sldLayoutChg>
        <pc:sldLayoutChg chg="del">
          <pc:chgData name="CHANDANA MN" userId="S::mchandanabtech20@ced.alliance.edu.in::d70552fc-75e6-44d9-a196-8a309e47e583" providerId="AD" clId="Web-{F447D4FE-EEA1-4B8D-95CE-DBCE2DA96CEA}" dt="2022-12-28T11:55:41.700" v="101"/>
          <pc:sldLayoutMkLst>
            <pc:docMk/>
            <pc:sldMasterMk cId="2460954070" sldId="2147483660"/>
            <pc:sldLayoutMk cId="1203092039" sldId="2147483664"/>
          </pc:sldLayoutMkLst>
        </pc:sldLayoutChg>
        <pc:sldLayoutChg chg="del">
          <pc:chgData name="CHANDANA MN" userId="S::mchandanabtech20@ced.alliance.edu.in::d70552fc-75e6-44d9-a196-8a309e47e583" providerId="AD" clId="Web-{F447D4FE-EEA1-4B8D-95CE-DBCE2DA96CEA}" dt="2022-12-28T11:55:41.700" v="101"/>
          <pc:sldLayoutMkLst>
            <pc:docMk/>
            <pc:sldMasterMk cId="2460954070" sldId="2147483660"/>
            <pc:sldLayoutMk cId="3733172339" sldId="2147483665"/>
          </pc:sldLayoutMkLst>
        </pc:sldLayoutChg>
        <pc:sldLayoutChg chg="del">
          <pc:chgData name="CHANDANA MN" userId="S::mchandanabtech20@ced.alliance.edu.in::d70552fc-75e6-44d9-a196-8a309e47e583" providerId="AD" clId="Web-{F447D4FE-EEA1-4B8D-95CE-DBCE2DA96CEA}" dt="2022-12-28T11:55:41.700" v="101"/>
          <pc:sldLayoutMkLst>
            <pc:docMk/>
            <pc:sldMasterMk cId="2460954070" sldId="2147483660"/>
            <pc:sldLayoutMk cId="3210312558" sldId="2147483666"/>
          </pc:sldLayoutMkLst>
        </pc:sldLayoutChg>
        <pc:sldLayoutChg chg="del">
          <pc:chgData name="CHANDANA MN" userId="S::mchandanabtech20@ced.alliance.edu.in::d70552fc-75e6-44d9-a196-8a309e47e583" providerId="AD" clId="Web-{F447D4FE-EEA1-4B8D-95CE-DBCE2DA96CEA}" dt="2022-12-28T11:55:41.700" v="101"/>
          <pc:sldLayoutMkLst>
            <pc:docMk/>
            <pc:sldMasterMk cId="2460954070" sldId="2147483660"/>
            <pc:sldLayoutMk cId="3146388984" sldId="2147483667"/>
          </pc:sldLayoutMkLst>
        </pc:sldLayoutChg>
        <pc:sldLayoutChg chg="del">
          <pc:chgData name="CHANDANA MN" userId="S::mchandanabtech20@ced.alliance.edu.in::d70552fc-75e6-44d9-a196-8a309e47e583" providerId="AD" clId="Web-{F447D4FE-EEA1-4B8D-95CE-DBCE2DA96CEA}" dt="2022-12-28T11:55:41.700" v="101"/>
          <pc:sldLayoutMkLst>
            <pc:docMk/>
            <pc:sldMasterMk cId="2460954070" sldId="2147483660"/>
            <pc:sldLayoutMk cId="3171841454" sldId="2147483668"/>
          </pc:sldLayoutMkLst>
        </pc:sldLayoutChg>
        <pc:sldLayoutChg chg="del">
          <pc:chgData name="CHANDANA MN" userId="S::mchandanabtech20@ced.alliance.edu.in::d70552fc-75e6-44d9-a196-8a309e47e583" providerId="AD" clId="Web-{F447D4FE-EEA1-4B8D-95CE-DBCE2DA96CEA}" dt="2022-12-28T11:55:41.700" v="101"/>
          <pc:sldLayoutMkLst>
            <pc:docMk/>
            <pc:sldMasterMk cId="2460954070" sldId="2147483660"/>
            <pc:sldLayoutMk cId="1718958274" sldId="2147483669"/>
          </pc:sldLayoutMkLst>
        </pc:sldLayoutChg>
        <pc:sldLayoutChg chg="del">
          <pc:chgData name="CHANDANA MN" userId="S::mchandanabtech20@ced.alliance.edu.in::d70552fc-75e6-44d9-a196-8a309e47e583" providerId="AD" clId="Web-{F447D4FE-EEA1-4B8D-95CE-DBCE2DA96CEA}" dt="2022-12-28T11:55:41.700" v="101"/>
          <pc:sldLayoutMkLst>
            <pc:docMk/>
            <pc:sldMasterMk cId="2460954070" sldId="2147483660"/>
            <pc:sldLayoutMk cId="2202905451" sldId="2147483670"/>
          </pc:sldLayoutMkLst>
        </pc:sldLayoutChg>
        <pc:sldLayoutChg chg="del">
          <pc:chgData name="CHANDANA MN" userId="S::mchandanabtech20@ced.alliance.edu.in::d70552fc-75e6-44d9-a196-8a309e47e583" providerId="AD" clId="Web-{F447D4FE-EEA1-4B8D-95CE-DBCE2DA96CEA}" dt="2022-12-28T11:55:41.700" v="101"/>
          <pc:sldLayoutMkLst>
            <pc:docMk/>
            <pc:sldMasterMk cId="2460954070" sldId="2147483660"/>
            <pc:sldLayoutMk cId="3479445657" sldId="2147483671"/>
          </pc:sldLayoutMkLst>
        </pc:sldLayoutChg>
      </pc:sldMasterChg>
      <pc:sldMasterChg chg="add addSldLayout">
        <pc:chgData name="CHANDANA MN" userId="S::mchandanabtech20@ced.alliance.edu.in::d70552fc-75e6-44d9-a196-8a309e47e583" providerId="AD" clId="Web-{F447D4FE-EEA1-4B8D-95CE-DBCE2DA96CEA}" dt="2022-12-28T11:55:41.700" v="101"/>
        <pc:sldMasterMkLst>
          <pc:docMk/>
          <pc:sldMasterMk cId="3442374770" sldId="2147483685"/>
        </pc:sldMasterMkLst>
        <pc:sldLayoutChg chg="add">
          <pc:chgData name="CHANDANA MN" userId="S::mchandanabtech20@ced.alliance.edu.in::d70552fc-75e6-44d9-a196-8a309e47e583" providerId="AD" clId="Web-{F447D4FE-EEA1-4B8D-95CE-DBCE2DA96CEA}" dt="2022-12-28T11:55:41.700" v="101"/>
          <pc:sldLayoutMkLst>
            <pc:docMk/>
            <pc:sldMasterMk cId="3442374770" sldId="2147483685"/>
            <pc:sldLayoutMk cId="2173741781" sldId="2147483674"/>
          </pc:sldLayoutMkLst>
        </pc:sldLayoutChg>
        <pc:sldLayoutChg chg="add">
          <pc:chgData name="CHANDANA MN" userId="S::mchandanabtech20@ced.alliance.edu.in::d70552fc-75e6-44d9-a196-8a309e47e583" providerId="AD" clId="Web-{F447D4FE-EEA1-4B8D-95CE-DBCE2DA96CEA}" dt="2022-12-28T11:55:41.700" v="101"/>
          <pc:sldLayoutMkLst>
            <pc:docMk/>
            <pc:sldMasterMk cId="3442374770" sldId="2147483685"/>
            <pc:sldLayoutMk cId="1148006663" sldId="2147483675"/>
          </pc:sldLayoutMkLst>
        </pc:sldLayoutChg>
        <pc:sldLayoutChg chg="add">
          <pc:chgData name="CHANDANA MN" userId="S::mchandanabtech20@ced.alliance.edu.in::d70552fc-75e6-44d9-a196-8a309e47e583" providerId="AD" clId="Web-{F447D4FE-EEA1-4B8D-95CE-DBCE2DA96CEA}" dt="2022-12-28T11:55:41.700" v="101"/>
          <pc:sldLayoutMkLst>
            <pc:docMk/>
            <pc:sldMasterMk cId="3442374770" sldId="2147483685"/>
            <pc:sldLayoutMk cId="748773970" sldId="2147483676"/>
          </pc:sldLayoutMkLst>
        </pc:sldLayoutChg>
        <pc:sldLayoutChg chg="add">
          <pc:chgData name="CHANDANA MN" userId="S::mchandanabtech20@ced.alliance.edu.in::d70552fc-75e6-44d9-a196-8a309e47e583" providerId="AD" clId="Web-{F447D4FE-EEA1-4B8D-95CE-DBCE2DA96CEA}" dt="2022-12-28T11:55:41.700" v="101"/>
          <pc:sldLayoutMkLst>
            <pc:docMk/>
            <pc:sldMasterMk cId="3442374770" sldId="2147483685"/>
            <pc:sldLayoutMk cId="735776685" sldId="2147483677"/>
          </pc:sldLayoutMkLst>
        </pc:sldLayoutChg>
        <pc:sldLayoutChg chg="add">
          <pc:chgData name="CHANDANA MN" userId="S::mchandanabtech20@ced.alliance.edu.in::d70552fc-75e6-44d9-a196-8a309e47e583" providerId="AD" clId="Web-{F447D4FE-EEA1-4B8D-95CE-DBCE2DA96CEA}" dt="2022-12-28T11:55:41.700" v="101"/>
          <pc:sldLayoutMkLst>
            <pc:docMk/>
            <pc:sldMasterMk cId="3442374770" sldId="2147483685"/>
            <pc:sldLayoutMk cId="2024312607" sldId="2147483678"/>
          </pc:sldLayoutMkLst>
        </pc:sldLayoutChg>
        <pc:sldLayoutChg chg="add">
          <pc:chgData name="CHANDANA MN" userId="S::mchandanabtech20@ced.alliance.edu.in::d70552fc-75e6-44d9-a196-8a309e47e583" providerId="AD" clId="Web-{F447D4FE-EEA1-4B8D-95CE-DBCE2DA96CEA}" dt="2022-12-28T11:55:41.700" v="101"/>
          <pc:sldLayoutMkLst>
            <pc:docMk/>
            <pc:sldMasterMk cId="3442374770" sldId="2147483685"/>
            <pc:sldLayoutMk cId="31288840" sldId="2147483679"/>
          </pc:sldLayoutMkLst>
        </pc:sldLayoutChg>
        <pc:sldLayoutChg chg="add">
          <pc:chgData name="CHANDANA MN" userId="S::mchandanabtech20@ced.alliance.edu.in::d70552fc-75e6-44d9-a196-8a309e47e583" providerId="AD" clId="Web-{F447D4FE-EEA1-4B8D-95CE-DBCE2DA96CEA}" dt="2022-12-28T11:55:41.700" v="101"/>
          <pc:sldLayoutMkLst>
            <pc:docMk/>
            <pc:sldMasterMk cId="3442374770" sldId="2147483685"/>
            <pc:sldLayoutMk cId="1235805275" sldId="2147483680"/>
          </pc:sldLayoutMkLst>
        </pc:sldLayoutChg>
        <pc:sldLayoutChg chg="add">
          <pc:chgData name="CHANDANA MN" userId="S::mchandanabtech20@ced.alliance.edu.in::d70552fc-75e6-44d9-a196-8a309e47e583" providerId="AD" clId="Web-{F447D4FE-EEA1-4B8D-95CE-DBCE2DA96CEA}" dt="2022-12-28T11:55:41.700" v="101"/>
          <pc:sldLayoutMkLst>
            <pc:docMk/>
            <pc:sldMasterMk cId="3442374770" sldId="2147483685"/>
            <pc:sldLayoutMk cId="3554434473" sldId="2147483681"/>
          </pc:sldLayoutMkLst>
        </pc:sldLayoutChg>
        <pc:sldLayoutChg chg="add">
          <pc:chgData name="CHANDANA MN" userId="S::mchandanabtech20@ced.alliance.edu.in::d70552fc-75e6-44d9-a196-8a309e47e583" providerId="AD" clId="Web-{F447D4FE-EEA1-4B8D-95CE-DBCE2DA96CEA}" dt="2022-12-28T11:55:41.700" v="101"/>
          <pc:sldLayoutMkLst>
            <pc:docMk/>
            <pc:sldMasterMk cId="3442374770" sldId="2147483685"/>
            <pc:sldLayoutMk cId="1727744695" sldId="2147483682"/>
          </pc:sldLayoutMkLst>
        </pc:sldLayoutChg>
        <pc:sldLayoutChg chg="add">
          <pc:chgData name="CHANDANA MN" userId="S::mchandanabtech20@ced.alliance.edu.in::d70552fc-75e6-44d9-a196-8a309e47e583" providerId="AD" clId="Web-{F447D4FE-EEA1-4B8D-95CE-DBCE2DA96CEA}" dt="2022-12-28T11:55:41.700" v="101"/>
          <pc:sldLayoutMkLst>
            <pc:docMk/>
            <pc:sldMasterMk cId="3442374770" sldId="2147483685"/>
            <pc:sldLayoutMk cId="729820690" sldId="2147483683"/>
          </pc:sldLayoutMkLst>
        </pc:sldLayoutChg>
        <pc:sldLayoutChg chg="add">
          <pc:chgData name="CHANDANA MN" userId="S::mchandanabtech20@ced.alliance.edu.in::d70552fc-75e6-44d9-a196-8a309e47e583" providerId="AD" clId="Web-{F447D4FE-EEA1-4B8D-95CE-DBCE2DA96CEA}" dt="2022-12-28T11:55:41.700" v="101"/>
          <pc:sldLayoutMkLst>
            <pc:docMk/>
            <pc:sldMasterMk cId="3442374770" sldId="2147483685"/>
            <pc:sldLayoutMk cId="1999503008" sldId="2147483684"/>
          </pc:sldLayoutMkLst>
        </pc:sldLayoutChg>
      </pc:sldMasterChg>
    </pc:docChg>
  </pc:docChgLst>
  <pc:docChgLst>
    <pc:chgData name="CHANDANA MN" userId="S::mchandanabtech20@ced.alliance.edu.in::d70552fc-75e6-44d9-a196-8a309e47e583" providerId="AD" clId="Web-{EC16CFA6-E6A2-75DC-A7A2-44735122EAC0}"/>
    <pc:docChg chg="addSld modSld">
      <pc:chgData name="CHANDANA MN" userId="S::mchandanabtech20@ced.alliance.edu.in::d70552fc-75e6-44d9-a196-8a309e47e583" providerId="AD" clId="Web-{EC16CFA6-E6A2-75DC-A7A2-44735122EAC0}" dt="2022-12-28T14:12:59.953" v="158" actId="20577"/>
      <pc:docMkLst>
        <pc:docMk/>
      </pc:docMkLst>
      <pc:sldChg chg="addSp modSp mod setBg">
        <pc:chgData name="CHANDANA MN" userId="S::mchandanabtech20@ced.alliance.edu.in::d70552fc-75e6-44d9-a196-8a309e47e583" providerId="AD" clId="Web-{EC16CFA6-E6A2-75DC-A7A2-44735122EAC0}" dt="2022-12-28T13:34:48.038" v="4"/>
        <pc:sldMkLst>
          <pc:docMk/>
          <pc:sldMk cId="1423216333" sldId="257"/>
        </pc:sldMkLst>
        <pc:spChg chg="mod">
          <ac:chgData name="CHANDANA MN" userId="S::mchandanabtech20@ced.alliance.edu.in::d70552fc-75e6-44d9-a196-8a309e47e583" providerId="AD" clId="Web-{EC16CFA6-E6A2-75DC-A7A2-44735122EAC0}" dt="2022-12-28T13:34:48.038" v="4"/>
          <ac:spMkLst>
            <pc:docMk/>
            <pc:sldMk cId="1423216333" sldId="257"/>
            <ac:spMk id="2" creationId="{41C2DD29-F024-2720-B20B-D720D242696A}"/>
          </ac:spMkLst>
        </pc:spChg>
        <pc:spChg chg="add">
          <ac:chgData name="CHANDANA MN" userId="S::mchandanabtech20@ced.alliance.edu.in::d70552fc-75e6-44d9-a196-8a309e47e583" providerId="AD" clId="Web-{EC16CFA6-E6A2-75DC-A7A2-44735122EAC0}" dt="2022-12-28T13:34:48.038" v="4"/>
          <ac:spMkLst>
            <pc:docMk/>
            <pc:sldMk cId="1423216333" sldId="257"/>
            <ac:spMk id="8" creationId="{96A35EAA-ED80-4FF1-942C-82B1D483AF60}"/>
          </ac:spMkLst>
        </pc:spChg>
        <pc:spChg chg="add">
          <ac:chgData name="CHANDANA MN" userId="S::mchandanabtech20@ced.alliance.edu.in::d70552fc-75e6-44d9-a196-8a309e47e583" providerId="AD" clId="Web-{EC16CFA6-E6A2-75DC-A7A2-44735122EAC0}" dt="2022-12-28T13:34:48.038" v="4"/>
          <ac:spMkLst>
            <pc:docMk/>
            <pc:sldMk cId="1423216333" sldId="257"/>
            <ac:spMk id="10" creationId="{D415F49B-3CBC-46CF-AFB5-988852D0479E}"/>
          </ac:spMkLst>
        </pc:spChg>
        <pc:spChg chg="add">
          <ac:chgData name="CHANDANA MN" userId="S::mchandanabtech20@ced.alliance.edu.in::d70552fc-75e6-44d9-a196-8a309e47e583" providerId="AD" clId="Web-{EC16CFA6-E6A2-75DC-A7A2-44735122EAC0}" dt="2022-12-28T13:34:48.038" v="4"/>
          <ac:spMkLst>
            <pc:docMk/>
            <pc:sldMk cId="1423216333" sldId="257"/>
            <ac:spMk id="12" creationId="{421117CB-D197-45F3-B441-4AC4D215E71B}"/>
          </ac:spMkLst>
        </pc:spChg>
        <pc:spChg chg="add">
          <ac:chgData name="CHANDANA MN" userId="S::mchandanabtech20@ced.alliance.edu.in::d70552fc-75e6-44d9-a196-8a309e47e583" providerId="AD" clId="Web-{EC16CFA6-E6A2-75DC-A7A2-44735122EAC0}" dt="2022-12-28T13:34:48.038" v="4"/>
          <ac:spMkLst>
            <pc:docMk/>
            <pc:sldMk cId="1423216333" sldId="257"/>
            <ac:spMk id="14" creationId="{05B2B39F-11F7-47FD-8D3C-5BC814285F4A}"/>
          </ac:spMkLst>
        </pc:spChg>
        <pc:spChg chg="add">
          <ac:chgData name="CHANDANA MN" userId="S::mchandanabtech20@ced.alliance.edu.in::d70552fc-75e6-44d9-a196-8a309e47e583" providerId="AD" clId="Web-{EC16CFA6-E6A2-75DC-A7A2-44735122EAC0}" dt="2022-12-28T13:34:48.038" v="4"/>
          <ac:spMkLst>
            <pc:docMk/>
            <pc:sldMk cId="1423216333" sldId="257"/>
            <ac:spMk id="16" creationId="{FB69A980-D397-4383-991D-6DC2FB1C3CC6}"/>
          </ac:spMkLst>
        </pc:spChg>
        <pc:picChg chg="add mod">
          <ac:chgData name="CHANDANA MN" userId="S::mchandanabtech20@ced.alliance.edu.in::d70552fc-75e6-44d9-a196-8a309e47e583" providerId="AD" clId="Web-{EC16CFA6-E6A2-75DC-A7A2-44735122EAC0}" dt="2022-12-28T13:34:48.038" v="4"/>
          <ac:picMkLst>
            <pc:docMk/>
            <pc:sldMk cId="1423216333" sldId="257"/>
            <ac:picMk id="3" creationId="{658FC97B-1CAD-CC0B-89F9-796CB929C28C}"/>
          </ac:picMkLst>
        </pc:picChg>
      </pc:sldChg>
      <pc:sldChg chg="modSp">
        <pc:chgData name="CHANDANA MN" userId="S::mchandanabtech20@ced.alliance.edu.in::d70552fc-75e6-44d9-a196-8a309e47e583" providerId="AD" clId="Web-{EC16CFA6-E6A2-75DC-A7A2-44735122EAC0}" dt="2022-12-28T13:32:09.879" v="2" actId="20577"/>
        <pc:sldMkLst>
          <pc:docMk/>
          <pc:sldMk cId="4174497813" sldId="260"/>
        </pc:sldMkLst>
        <pc:spChg chg="mod">
          <ac:chgData name="CHANDANA MN" userId="S::mchandanabtech20@ced.alliance.edu.in::d70552fc-75e6-44d9-a196-8a309e47e583" providerId="AD" clId="Web-{EC16CFA6-E6A2-75DC-A7A2-44735122EAC0}" dt="2022-12-28T13:32:09.879" v="2" actId="20577"/>
          <ac:spMkLst>
            <pc:docMk/>
            <pc:sldMk cId="4174497813" sldId="260"/>
            <ac:spMk id="3" creationId="{02D64511-D551-8A61-54AC-150149E3011F}"/>
          </ac:spMkLst>
        </pc:spChg>
      </pc:sldChg>
      <pc:sldChg chg="addSp modSp new mod setBg">
        <pc:chgData name="CHANDANA MN" userId="S::mchandanabtech20@ced.alliance.edu.in::d70552fc-75e6-44d9-a196-8a309e47e583" providerId="AD" clId="Web-{EC16CFA6-E6A2-75DC-A7A2-44735122EAC0}" dt="2022-12-28T13:44:58.314" v="54" actId="20577"/>
        <pc:sldMkLst>
          <pc:docMk/>
          <pc:sldMk cId="1205992366" sldId="261"/>
        </pc:sldMkLst>
        <pc:spChg chg="mod">
          <ac:chgData name="CHANDANA MN" userId="S::mchandanabtech20@ced.alliance.edu.in::d70552fc-75e6-44d9-a196-8a309e47e583" providerId="AD" clId="Web-{EC16CFA6-E6A2-75DC-A7A2-44735122EAC0}" dt="2022-12-28T13:40:06.059" v="11"/>
          <ac:spMkLst>
            <pc:docMk/>
            <pc:sldMk cId="1205992366" sldId="261"/>
            <ac:spMk id="2" creationId="{9E0BC570-5F5F-F24E-7EA0-89617BD0E7F3}"/>
          </ac:spMkLst>
        </pc:spChg>
        <pc:spChg chg="mod ord">
          <ac:chgData name="CHANDANA MN" userId="S::mchandanabtech20@ced.alliance.edu.in::d70552fc-75e6-44d9-a196-8a309e47e583" providerId="AD" clId="Web-{EC16CFA6-E6A2-75DC-A7A2-44735122EAC0}" dt="2022-12-28T13:44:58.314" v="54" actId="20577"/>
          <ac:spMkLst>
            <pc:docMk/>
            <pc:sldMk cId="1205992366" sldId="261"/>
            <ac:spMk id="3" creationId="{C06D69D8-7777-CC50-97D0-CC243B01283D}"/>
          </ac:spMkLst>
        </pc:spChg>
        <pc:spChg chg="add">
          <ac:chgData name="CHANDANA MN" userId="S::mchandanabtech20@ced.alliance.edu.in::d70552fc-75e6-44d9-a196-8a309e47e583" providerId="AD" clId="Web-{EC16CFA6-E6A2-75DC-A7A2-44735122EAC0}" dt="2022-12-28T13:40:06.059" v="11"/>
          <ac:spMkLst>
            <pc:docMk/>
            <pc:sldMk cId="1205992366" sldId="261"/>
            <ac:spMk id="9" creationId="{3D6A03ED-7B7A-4C88-8FFC-A4D862447D4B}"/>
          </ac:spMkLst>
        </pc:spChg>
        <pc:spChg chg="add">
          <ac:chgData name="CHANDANA MN" userId="S::mchandanabtech20@ced.alliance.edu.in::d70552fc-75e6-44d9-a196-8a309e47e583" providerId="AD" clId="Web-{EC16CFA6-E6A2-75DC-A7A2-44735122EAC0}" dt="2022-12-28T13:40:06.059" v="11"/>
          <ac:spMkLst>
            <pc:docMk/>
            <pc:sldMk cId="1205992366" sldId="261"/>
            <ac:spMk id="11" creationId="{53975754-B125-4FFC-9140-F88A16E3D0E7}"/>
          </ac:spMkLst>
        </pc:spChg>
        <pc:picChg chg="add mod">
          <ac:chgData name="CHANDANA MN" userId="S::mchandanabtech20@ced.alliance.edu.in::d70552fc-75e6-44d9-a196-8a309e47e583" providerId="AD" clId="Web-{EC16CFA6-E6A2-75DC-A7A2-44735122EAC0}" dt="2022-12-28T13:40:06.059" v="11"/>
          <ac:picMkLst>
            <pc:docMk/>
            <pc:sldMk cId="1205992366" sldId="261"/>
            <ac:picMk id="4" creationId="{33ADDC2E-A1CF-7B1D-AA1B-98BFA946708D}"/>
          </ac:picMkLst>
        </pc:picChg>
      </pc:sldChg>
      <pc:sldChg chg="addSp delSp modSp new mod setBg">
        <pc:chgData name="CHANDANA MN" userId="S::mchandanabtech20@ced.alliance.edu.in::d70552fc-75e6-44d9-a196-8a309e47e583" providerId="AD" clId="Web-{EC16CFA6-E6A2-75DC-A7A2-44735122EAC0}" dt="2022-12-28T13:53:10.994" v="80" actId="20577"/>
        <pc:sldMkLst>
          <pc:docMk/>
          <pc:sldMk cId="3750548510" sldId="262"/>
        </pc:sldMkLst>
        <pc:spChg chg="mod">
          <ac:chgData name="CHANDANA MN" userId="S::mchandanabtech20@ced.alliance.edu.in::d70552fc-75e6-44d9-a196-8a309e47e583" providerId="AD" clId="Web-{EC16CFA6-E6A2-75DC-A7A2-44735122EAC0}" dt="2022-12-28T13:52:52.915" v="79"/>
          <ac:spMkLst>
            <pc:docMk/>
            <pc:sldMk cId="3750548510" sldId="262"/>
            <ac:spMk id="2" creationId="{4E5E6326-FDBB-B50F-05E6-1764967C9C63}"/>
          </ac:spMkLst>
        </pc:spChg>
        <pc:spChg chg="mod ord">
          <ac:chgData name="CHANDANA MN" userId="S::mchandanabtech20@ced.alliance.edu.in::d70552fc-75e6-44d9-a196-8a309e47e583" providerId="AD" clId="Web-{EC16CFA6-E6A2-75DC-A7A2-44735122EAC0}" dt="2022-12-28T13:53:10.994" v="80" actId="20577"/>
          <ac:spMkLst>
            <pc:docMk/>
            <pc:sldMk cId="3750548510" sldId="262"/>
            <ac:spMk id="3" creationId="{12B6AFF1-020B-E7E9-2A92-08E2E5A2ABAC}"/>
          </ac:spMkLst>
        </pc:spChg>
        <pc:spChg chg="add del">
          <ac:chgData name="CHANDANA MN" userId="S::mchandanabtech20@ced.alliance.edu.in::d70552fc-75e6-44d9-a196-8a309e47e583" providerId="AD" clId="Web-{EC16CFA6-E6A2-75DC-A7A2-44735122EAC0}" dt="2022-12-28T13:51:53.039" v="65"/>
          <ac:spMkLst>
            <pc:docMk/>
            <pc:sldMk cId="3750548510" sldId="262"/>
            <ac:spMk id="9" creationId="{E7B74E81-276A-4BF8-9D74-BF6C44B2E424}"/>
          </ac:spMkLst>
        </pc:spChg>
        <pc:spChg chg="add del">
          <ac:chgData name="CHANDANA MN" userId="S::mchandanabtech20@ced.alliance.edu.in::d70552fc-75e6-44d9-a196-8a309e47e583" providerId="AD" clId="Web-{EC16CFA6-E6A2-75DC-A7A2-44735122EAC0}" dt="2022-12-28T13:51:53.039" v="65"/>
          <ac:spMkLst>
            <pc:docMk/>
            <pc:sldMk cId="3750548510" sldId="262"/>
            <ac:spMk id="11" creationId="{19C537B0-73BE-41E7-8BD7-CC603DD2BE4E}"/>
          </ac:spMkLst>
        </pc:spChg>
        <pc:spChg chg="add del">
          <ac:chgData name="CHANDANA MN" userId="S::mchandanabtech20@ced.alliance.edu.in::d70552fc-75e6-44d9-a196-8a309e47e583" providerId="AD" clId="Web-{EC16CFA6-E6A2-75DC-A7A2-44735122EAC0}" dt="2022-12-28T13:51:53.039" v="65"/>
          <ac:spMkLst>
            <pc:docMk/>
            <pc:sldMk cId="3750548510" sldId="262"/>
            <ac:spMk id="13" creationId="{5757CFF1-20F6-4EF6-83FA-264F652F45B9}"/>
          </ac:spMkLst>
        </pc:spChg>
        <pc:spChg chg="add del">
          <ac:chgData name="CHANDANA MN" userId="S::mchandanabtech20@ced.alliance.edu.in::d70552fc-75e6-44d9-a196-8a309e47e583" providerId="AD" clId="Web-{EC16CFA6-E6A2-75DC-A7A2-44735122EAC0}" dt="2022-12-28T13:51:53.039" v="65"/>
          <ac:spMkLst>
            <pc:docMk/>
            <pc:sldMk cId="3750548510" sldId="262"/>
            <ac:spMk id="15" creationId="{06A9A420-EBC2-475A-B5F6-1915095B1EB6}"/>
          </ac:spMkLst>
        </pc:spChg>
        <pc:spChg chg="add del">
          <ac:chgData name="CHANDANA MN" userId="S::mchandanabtech20@ced.alliance.edu.in::d70552fc-75e6-44d9-a196-8a309e47e583" providerId="AD" clId="Web-{EC16CFA6-E6A2-75DC-A7A2-44735122EAC0}" dt="2022-12-28T13:51:53.039" v="65"/>
          <ac:spMkLst>
            <pc:docMk/>
            <pc:sldMk cId="3750548510" sldId="262"/>
            <ac:spMk id="17" creationId="{23E32A87-27EB-4E8C-A286-AC27F2A1424A}"/>
          </ac:spMkLst>
        </pc:spChg>
        <pc:spChg chg="add del">
          <ac:chgData name="CHANDANA MN" userId="S::mchandanabtech20@ced.alliance.edu.in::d70552fc-75e6-44d9-a196-8a309e47e583" providerId="AD" clId="Web-{EC16CFA6-E6A2-75DC-A7A2-44735122EAC0}" dt="2022-12-28T13:51:58.352" v="67"/>
          <ac:spMkLst>
            <pc:docMk/>
            <pc:sldMk cId="3750548510" sldId="262"/>
            <ac:spMk id="19" creationId="{6544EF42-87F9-4466-8124-7328D49A22B4}"/>
          </ac:spMkLst>
        </pc:spChg>
        <pc:spChg chg="add del">
          <ac:chgData name="CHANDANA MN" userId="S::mchandanabtech20@ced.alliance.edu.in::d70552fc-75e6-44d9-a196-8a309e47e583" providerId="AD" clId="Web-{EC16CFA6-E6A2-75DC-A7A2-44735122EAC0}" dt="2022-12-28T13:51:58.352" v="67"/>
          <ac:spMkLst>
            <pc:docMk/>
            <pc:sldMk cId="3750548510" sldId="262"/>
            <ac:spMk id="20" creationId="{99B7B539-E79B-44C5-8319-9CE01F87F474}"/>
          </ac:spMkLst>
        </pc:spChg>
        <pc:spChg chg="add del">
          <ac:chgData name="CHANDANA MN" userId="S::mchandanabtech20@ced.alliance.edu.in::d70552fc-75e6-44d9-a196-8a309e47e583" providerId="AD" clId="Web-{EC16CFA6-E6A2-75DC-A7A2-44735122EAC0}" dt="2022-12-28T13:51:58.352" v="67"/>
          <ac:spMkLst>
            <pc:docMk/>
            <pc:sldMk cId="3750548510" sldId="262"/>
            <ac:spMk id="21" creationId="{D86169C0-6882-4BA0-92B1-590870CAE770}"/>
          </ac:spMkLst>
        </pc:spChg>
        <pc:spChg chg="add del">
          <ac:chgData name="CHANDANA MN" userId="S::mchandanabtech20@ced.alliance.edu.in::d70552fc-75e6-44d9-a196-8a309e47e583" providerId="AD" clId="Web-{EC16CFA6-E6A2-75DC-A7A2-44735122EAC0}" dt="2022-12-28T13:51:58.352" v="67"/>
          <ac:spMkLst>
            <pc:docMk/>
            <pc:sldMk cId="3750548510" sldId="262"/>
            <ac:spMk id="22" creationId="{DCECB35C-FCFB-4B31-B3CF-A20982BE6461}"/>
          </ac:spMkLst>
        </pc:spChg>
        <pc:spChg chg="add del">
          <ac:chgData name="CHANDANA MN" userId="S::mchandanabtech20@ced.alliance.edu.in::d70552fc-75e6-44d9-a196-8a309e47e583" providerId="AD" clId="Web-{EC16CFA6-E6A2-75DC-A7A2-44735122EAC0}" dt="2022-12-28T13:52:52.915" v="79"/>
          <ac:spMkLst>
            <pc:docMk/>
            <pc:sldMk cId="3750548510" sldId="262"/>
            <ac:spMk id="24" creationId="{3D6A03ED-7B7A-4C88-8FFC-A4D862447D4B}"/>
          </ac:spMkLst>
        </pc:spChg>
        <pc:spChg chg="add del">
          <ac:chgData name="CHANDANA MN" userId="S::mchandanabtech20@ced.alliance.edu.in::d70552fc-75e6-44d9-a196-8a309e47e583" providerId="AD" clId="Web-{EC16CFA6-E6A2-75DC-A7A2-44735122EAC0}" dt="2022-12-28T13:52:52.915" v="79"/>
          <ac:spMkLst>
            <pc:docMk/>
            <pc:sldMk cId="3750548510" sldId="262"/>
            <ac:spMk id="25" creationId="{53975754-B125-4FFC-9140-F88A16E3D0E7}"/>
          </ac:spMkLst>
        </pc:spChg>
        <pc:spChg chg="add del">
          <ac:chgData name="CHANDANA MN" userId="S::mchandanabtech20@ced.alliance.edu.in::d70552fc-75e6-44d9-a196-8a309e47e583" providerId="AD" clId="Web-{EC16CFA6-E6A2-75DC-A7A2-44735122EAC0}" dt="2022-12-28T13:52:52.900" v="78"/>
          <ac:spMkLst>
            <pc:docMk/>
            <pc:sldMk cId="3750548510" sldId="262"/>
            <ac:spMk id="30" creationId="{E2A96188-384C-4341-9EEB-967A9341CD86}"/>
          </ac:spMkLst>
        </pc:spChg>
        <pc:spChg chg="add del">
          <ac:chgData name="CHANDANA MN" userId="S::mchandanabtech20@ced.alliance.edu.in::d70552fc-75e6-44d9-a196-8a309e47e583" providerId="AD" clId="Web-{EC16CFA6-E6A2-75DC-A7A2-44735122EAC0}" dt="2022-12-28T13:52:52.900" v="78"/>
          <ac:spMkLst>
            <pc:docMk/>
            <pc:sldMk cId="3750548510" sldId="262"/>
            <ac:spMk id="32" creationId="{280331C3-DDF5-48A9-8947-D71EAAFFAB0E}"/>
          </ac:spMkLst>
        </pc:spChg>
        <pc:spChg chg="add del">
          <ac:chgData name="CHANDANA MN" userId="S::mchandanabtech20@ced.alliance.edu.in::d70552fc-75e6-44d9-a196-8a309e47e583" providerId="AD" clId="Web-{EC16CFA6-E6A2-75DC-A7A2-44735122EAC0}" dt="2022-12-28T13:52:52.900" v="78"/>
          <ac:spMkLst>
            <pc:docMk/>
            <pc:sldMk cId="3750548510" sldId="262"/>
            <ac:spMk id="34" creationId="{C535A640-1948-4AFD-A0B7-19AFDA955322}"/>
          </ac:spMkLst>
        </pc:spChg>
        <pc:spChg chg="add">
          <ac:chgData name="CHANDANA MN" userId="S::mchandanabtech20@ced.alliance.edu.in::d70552fc-75e6-44d9-a196-8a309e47e583" providerId="AD" clId="Web-{EC16CFA6-E6A2-75DC-A7A2-44735122EAC0}" dt="2022-12-28T13:52:52.915" v="79"/>
          <ac:spMkLst>
            <pc:docMk/>
            <pc:sldMk cId="3750548510" sldId="262"/>
            <ac:spMk id="36" creationId="{4FB6307F-6A94-41F5-B00A-92BE5D3C7DC9}"/>
          </ac:spMkLst>
        </pc:spChg>
        <pc:spChg chg="add">
          <ac:chgData name="CHANDANA MN" userId="S::mchandanabtech20@ced.alliance.edu.in::d70552fc-75e6-44d9-a196-8a309e47e583" providerId="AD" clId="Web-{EC16CFA6-E6A2-75DC-A7A2-44735122EAC0}" dt="2022-12-28T13:52:52.915" v="79"/>
          <ac:spMkLst>
            <pc:docMk/>
            <pc:sldMk cId="3750548510" sldId="262"/>
            <ac:spMk id="37" creationId="{BD2A7128-270D-45DD-B0C7-24FF462228BB}"/>
          </ac:spMkLst>
        </pc:spChg>
        <pc:spChg chg="add">
          <ac:chgData name="CHANDANA MN" userId="S::mchandanabtech20@ced.alliance.edu.in::d70552fc-75e6-44d9-a196-8a309e47e583" providerId="AD" clId="Web-{EC16CFA6-E6A2-75DC-A7A2-44735122EAC0}" dt="2022-12-28T13:52:52.915" v="79"/>
          <ac:spMkLst>
            <pc:docMk/>
            <pc:sldMk cId="3750548510" sldId="262"/>
            <ac:spMk id="38" creationId="{61734980-3A14-4021-8D8C-42AC55C397DE}"/>
          </ac:spMkLst>
        </pc:spChg>
        <pc:spChg chg="add">
          <ac:chgData name="CHANDANA MN" userId="S::mchandanabtech20@ced.alliance.edu.in::d70552fc-75e6-44d9-a196-8a309e47e583" providerId="AD" clId="Web-{EC16CFA6-E6A2-75DC-A7A2-44735122EAC0}" dt="2022-12-28T13:52:52.915" v="79"/>
          <ac:spMkLst>
            <pc:docMk/>
            <pc:sldMk cId="3750548510" sldId="262"/>
            <ac:spMk id="39" creationId="{41D7BE2F-D450-4BB9-88A4-89117A39D0DA}"/>
          </ac:spMkLst>
        </pc:spChg>
        <pc:picChg chg="add mod ord">
          <ac:chgData name="CHANDANA MN" userId="S::mchandanabtech20@ced.alliance.edu.in::d70552fc-75e6-44d9-a196-8a309e47e583" providerId="AD" clId="Web-{EC16CFA6-E6A2-75DC-A7A2-44735122EAC0}" dt="2022-12-28T13:52:52.915" v="79"/>
          <ac:picMkLst>
            <pc:docMk/>
            <pc:sldMk cId="3750548510" sldId="262"/>
            <ac:picMk id="4" creationId="{88752427-308C-E7C2-3064-3A62894A6551}"/>
          </ac:picMkLst>
        </pc:picChg>
      </pc:sldChg>
      <pc:sldChg chg="addSp delSp modSp new mod setBg">
        <pc:chgData name="CHANDANA MN" userId="S::mchandanabtech20@ced.alliance.edu.in::d70552fc-75e6-44d9-a196-8a309e47e583" providerId="AD" clId="Web-{EC16CFA6-E6A2-75DC-A7A2-44735122EAC0}" dt="2022-12-28T13:56:44.515" v="97" actId="1076"/>
        <pc:sldMkLst>
          <pc:docMk/>
          <pc:sldMk cId="2894707658" sldId="263"/>
        </pc:sldMkLst>
        <pc:spChg chg="mod">
          <ac:chgData name="CHANDANA MN" userId="S::mchandanabtech20@ced.alliance.edu.in::d70552fc-75e6-44d9-a196-8a309e47e583" providerId="AD" clId="Web-{EC16CFA6-E6A2-75DC-A7A2-44735122EAC0}" dt="2022-12-28T13:56:44.515" v="97" actId="1076"/>
          <ac:spMkLst>
            <pc:docMk/>
            <pc:sldMk cId="2894707658" sldId="263"/>
            <ac:spMk id="2" creationId="{777B0A3B-E0AD-20C4-E0B1-CC44867E80B9}"/>
          </ac:spMkLst>
        </pc:spChg>
        <pc:spChg chg="del">
          <ac:chgData name="CHANDANA MN" userId="S::mchandanabtech20@ced.alliance.edu.in::d70552fc-75e6-44d9-a196-8a309e47e583" providerId="AD" clId="Web-{EC16CFA6-E6A2-75DC-A7A2-44735122EAC0}" dt="2022-12-28T13:53:21.275" v="82"/>
          <ac:spMkLst>
            <pc:docMk/>
            <pc:sldMk cId="2894707658" sldId="263"/>
            <ac:spMk id="3" creationId="{0CA564F3-06B2-B120-EB39-F4D77AC8FF66}"/>
          </ac:spMkLst>
        </pc:spChg>
        <pc:spChg chg="add del mod">
          <ac:chgData name="CHANDANA MN" userId="S::mchandanabtech20@ced.alliance.edu.in::d70552fc-75e6-44d9-a196-8a309e47e583" providerId="AD" clId="Web-{EC16CFA6-E6A2-75DC-A7A2-44735122EAC0}" dt="2022-12-28T13:55:21.546" v="91"/>
          <ac:spMkLst>
            <pc:docMk/>
            <pc:sldMk cId="2894707658" sldId="263"/>
            <ac:spMk id="6" creationId="{BD36DFC6-1532-77F0-3C71-4A6D2C2DC45D}"/>
          </ac:spMkLst>
        </pc:spChg>
        <pc:spChg chg="add">
          <ac:chgData name="CHANDANA MN" userId="S::mchandanabtech20@ced.alliance.edu.in::d70552fc-75e6-44d9-a196-8a309e47e583" providerId="AD" clId="Web-{EC16CFA6-E6A2-75DC-A7A2-44735122EAC0}" dt="2022-12-28T13:55:21.546" v="91"/>
          <ac:spMkLst>
            <pc:docMk/>
            <pc:sldMk cId="2894707658" sldId="263"/>
            <ac:spMk id="12" creationId="{BF7BC237-77DF-4DFB-94F7-DB493EDA1C7C}"/>
          </ac:spMkLst>
        </pc:spChg>
        <pc:graphicFrameChg chg="add">
          <ac:chgData name="CHANDANA MN" userId="S::mchandanabtech20@ced.alliance.edu.in::d70552fc-75e6-44d9-a196-8a309e47e583" providerId="AD" clId="Web-{EC16CFA6-E6A2-75DC-A7A2-44735122EAC0}" dt="2022-12-28T13:55:21.546" v="91"/>
          <ac:graphicFrameMkLst>
            <pc:docMk/>
            <pc:sldMk cId="2894707658" sldId="263"/>
            <ac:graphicFrameMk id="8" creationId="{8823131B-C1D5-D194-DA7E-3A069FD4F4CE}"/>
          </ac:graphicFrameMkLst>
        </pc:graphicFrameChg>
        <pc:picChg chg="add del mod ord">
          <ac:chgData name="CHANDANA MN" userId="S::mchandanabtech20@ced.alliance.edu.in::d70552fc-75e6-44d9-a196-8a309e47e583" providerId="AD" clId="Web-{EC16CFA6-E6A2-75DC-A7A2-44735122EAC0}" dt="2022-12-28T13:53:24.431" v="83"/>
          <ac:picMkLst>
            <pc:docMk/>
            <pc:sldMk cId="2894707658" sldId="263"/>
            <ac:picMk id="4" creationId="{0D370296-CF57-BBFE-898D-D4CC6110C70B}"/>
          </ac:picMkLst>
        </pc:picChg>
        <pc:picChg chg="add mod">
          <ac:chgData name="CHANDANA MN" userId="S::mchandanabtech20@ced.alliance.edu.in::d70552fc-75e6-44d9-a196-8a309e47e583" providerId="AD" clId="Web-{EC16CFA6-E6A2-75DC-A7A2-44735122EAC0}" dt="2022-12-28T13:56:39.109" v="96" actId="1076"/>
          <ac:picMkLst>
            <pc:docMk/>
            <pc:sldMk cId="2894707658" sldId="263"/>
            <ac:picMk id="19" creationId="{2B264D55-2D45-A82D-E473-77B2798C9584}"/>
          </ac:picMkLst>
        </pc:picChg>
      </pc:sldChg>
      <pc:sldChg chg="addSp modSp new mod setBg">
        <pc:chgData name="CHANDANA MN" userId="S::mchandanabtech20@ced.alliance.edu.in::d70552fc-75e6-44d9-a196-8a309e47e583" providerId="AD" clId="Web-{EC16CFA6-E6A2-75DC-A7A2-44735122EAC0}" dt="2022-12-28T14:11:28.389" v="137" actId="20577"/>
        <pc:sldMkLst>
          <pc:docMk/>
          <pc:sldMk cId="1563865883" sldId="264"/>
        </pc:sldMkLst>
        <pc:spChg chg="mod">
          <ac:chgData name="CHANDANA MN" userId="S::mchandanabtech20@ced.alliance.edu.in::d70552fc-75e6-44d9-a196-8a309e47e583" providerId="AD" clId="Web-{EC16CFA6-E6A2-75DC-A7A2-44735122EAC0}" dt="2022-12-28T14:11:02.733" v="132" actId="1076"/>
          <ac:spMkLst>
            <pc:docMk/>
            <pc:sldMk cId="1563865883" sldId="264"/>
            <ac:spMk id="2" creationId="{567BA144-8F7D-0AFC-37C1-C1B7225D0EAF}"/>
          </ac:spMkLst>
        </pc:spChg>
        <pc:spChg chg="mod ord">
          <ac:chgData name="CHANDANA MN" userId="S::mchandanabtech20@ced.alliance.edu.in::d70552fc-75e6-44d9-a196-8a309e47e583" providerId="AD" clId="Web-{EC16CFA6-E6A2-75DC-A7A2-44735122EAC0}" dt="2022-12-28T14:11:28.389" v="137" actId="20577"/>
          <ac:spMkLst>
            <pc:docMk/>
            <pc:sldMk cId="1563865883" sldId="264"/>
            <ac:spMk id="3" creationId="{6D342C29-67F8-DBD3-F365-12925CAE5C4D}"/>
          </ac:spMkLst>
        </pc:spChg>
        <pc:spChg chg="add">
          <ac:chgData name="CHANDANA MN" userId="S::mchandanabtech20@ced.alliance.edu.in::d70552fc-75e6-44d9-a196-8a309e47e583" providerId="AD" clId="Web-{EC16CFA6-E6A2-75DC-A7A2-44735122EAC0}" dt="2022-12-28T14:10:30.420" v="125"/>
          <ac:spMkLst>
            <pc:docMk/>
            <pc:sldMk cId="1563865883" sldId="264"/>
            <ac:spMk id="9" creationId="{3D6A03ED-7B7A-4C88-8FFC-A4D862447D4B}"/>
          </ac:spMkLst>
        </pc:spChg>
        <pc:spChg chg="add">
          <ac:chgData name="CHANDANA MN" userId="S::mchandanabtech20@ced.alliance.edu.in::d70552fc-75e6-44d9-a196-8a309e47e583" providerId="AD" clId="Web-{EC16CFA6-E6A2-75DC-A7A2-44735122EAC0}" dt="2022-12-28T14:10:30.420" v="125"/>
          <ac:spMkLst>
            <pc:docMk/>
            <pc:sldMk cId="1563865883" sldId="264"/>
            <ac:spMk id="11" creationId="{53975754-B125-4FFC-9140-F88A16E3D0E7}"/>
          </ac:spMkLst>
        </pc:spChg>
        <pc:picChg chg="add mod">
          <ac:chgData name="CHANDANA MN" userId="S::mchandanabtech20@ced.alliance.edu.in::d70552fc-75e6-44d9-a196-8a309e47e583" providerId="AD" clId="Web-{EC16CFA6-E6A2-75DC-A7A2-44735122EAC0}" dt="2022-12-28T14:10:30.420" v="125"/>
          <ac:picMkLst>
            <pc:docMk/>
            <pc:sldMk cId="1563865883" sldId="264"/>
            <ac:picMk id="4" creationId="{C4A90E7D-4A28-F0A5-CBFE-6A714831D580}"/>
          </ac:picMkLst>
        </pc:picChg>
      </pc:sldChg>
      <pc:sldChg chg="addSp delSp modSp new mod setBg modClrScheme chgLayout">
        <pc:chgData name="CHANDANA MN" userId="S::mchandanabtech20@ced.alliance.edu.in::d70552fc-75e6-44d9-a196-8a309e47e583" providerId="AD" clId="Web-{EC16CFA6-E6A2-75DC-A7A2-44735122EAC0}" dt="2022-12-28T14:12:59.953" v="158" actId="20577"/>
        <pc:sldMkLst>
          <pc:docMk/>
          <pc:sldMk cId="2003578273" sldId="265"/>
        </pc:sldMkLst>
        <pc:spChg chg="del mod ord">
          <ac:chgData name="CHANDANA MN" userId="S::mchandanabtech20@ced.alliance.edu.in::d70552fc-75e6-44d9-a196-8a309e47e583" providerId="AD" clId="Web-{EC16CFA6-E6A2-75DC-A7A2-44735122EAC0}" dt="2022-12-28T14:12:16.578" v="141"/>
          <ac:spMkLst>
            <pc:docMk/>
            <pc:sldMk cId="2003578273" sldId="265"/>
            <ac:spMk id="2" creationId="{12FCA8B0-1E98-106B-0DCC-22981CD0BFAF}"/>
          </ac:spMkLst>
        </pc:spChg>
        <pc:spChg chg="del">
          <ac:chgData name="CHANDANA MN" userId="S::mchandanabtech20@ced.alliance.edu.in::d70552fc-75e6-44d9-a196-8a309e47e583" providerId="AD" clId="Web-{EC16CFA6-E6A2-75DC-A7A2-44735122EAC0}" dt="2022-12-28T14:11:57.827" v="139"/>
          <ac:spMkLst>
            <pc:docMk/>
            <pc:sldMk cId="2003578273" sldId="265"/>
            <ac:spMk id="3" creationId="{8B29AE2A-229F-30AB-01E9-8079EF24B14B}"/>
          </ac:spMkLst>
        </pc:spChg>
        <pc:spChg chg="add mod">
          <ac:chgData name="CHANDANA MN" userId="S::mchandanabtech20@ced.alliance.edu.in::d70552fc-75e6-44d9-a196-8a309e47e583" providerId="AD" clId="Web-{EC16CFA6-E6A2-75DC-A7A2-44735122EAC0}" dt="2022-12-28T14:12:59.953" v="158" actId="20577"/>
          <ac:spMkLst>
            <pc:docMk/>
            <pc:sldMk cId="2003578273" sldId="265"/>
            <ac:spMk id="5" creationId="{18DEFF04-2795-8CA2-99B1-8B112590D464}"/>
          </ac:spMkLst>
        </pc:spChg>
        <pc:spChg chg="add del">
          <ac:chgData name="CHANDANA MN" userId="S::mchandanabtech20@ced.alliance.edu.in::d70552fc-75e6-44d9-a196-8a309e47e583" providerId="AD" clId="Web-{EC16CFA6-E6A2-75DC-A7A2-44735122EAC0}" dt="2022-12-28T14:12:26.359" v="143"/>
          <ac:spMkLst>
            <pc:docMk/>
            <pc:sldMk cId="2003578273" sldId="265"/>
            <ac:spMk id="9" creationId="{96A35EAA-ED80-4FF1-942C-82B1D483AF60}"/>
          </ac:spMkLst>
        </pc:spChg>
        <pc:spChg chg="add del">
          <ac:chgData name="CHANDANA MN" userId="S::mchandanabtech20@ced.alliance.edu.in::d70552fc-75e6-44d9-a196-8a309e47e583" providerId="AD" clId="Web-{EC16CFA6-E6A2-75DC-A7A2-44735122EAC0}" dt="2022-12-28T14:12:26.359" v="143"/>
          <ac:spMkLst>
            <pc:docMk/>
            <pc:sldMk cId="2003578273" sldId="265"/>
            <ac:spMk id="11" creationId="{D415F49B-3CBC-46CF-AFB5-988852D0479E}"/>
          </ac:spMkLst>
        </pc:spChg>
        <pc:spChg chg="add del">
          <ac:chgData name="CHANDANA MN" userId="S::mchandanabtech20@ced.alliance.edu.in::d70552fc-75e6-44d9-a196-8a309e47e583" providerId="AD" clId="Web-{EC16CFA6-E6A2-75DC-A7A2-44735122EAC0}" dt="2022-12-28T14:12:26.359" v="143"/>
          <ac:spMkLst>
            <pc:docMk/>
            <pc:sldMk cId="2003578273" sldId="265"/>
            <ac:spMk id="13" creationId="{421117CB-D197-45F3-B441-4AC4D215E71B}"/>
          </ac:spMkLst>
        </pc:spChg>
        <pc:spChg chg="add del">
          <ac:chgData name="CHANDANA MN" userId="S::mchandanabtech20@ced.alliance.edu.in::d70552fc-75e6-44d9-a196-8a309e47e583" providerId="AD" clId="Web-{EC16CFA6-E6A2-75DC-A7A2-44735122EAC0}" dt="2022-12-28T14:12:26.359" v="143"/>
          <ac:spMkLst>
            <pc:docMk/>
            <pc:sldMk cId="2003578273" sldId="265"/>
            <ac:spMk id="15" creationId="{05B2B39F-11F7-47FD-8D3C-5BC814285F4A}"/>
          </ac:spMkLst>
        </pc:spChg>
        <pc:spChg chg="add del">
          <ac:chgData name="CHANDANA MN" userId="S::mchandanabtech20@ced.alliance.edu.in::d70552fc-75e6-44d9-a196-8a309e47e583" providerId="AD" clId="Web-{EC16CFA6-E6A2-75DC-A7A2-44735122EAC0}" dt="2022-12-28T14:12:26.359" v="143"/>
          <ac:spMkLst>
            <pc:docMk/>
            <pc:sldMk cId="2003578273" sldId="265"/>
            <ac:spMk id="17" creationId="{FB69A980-D397-4383-991D-6DC2FB1C3CC6}"/>
          </ac:spMkLst>
        </pc:spChg>
        <pc:spChg chg="add">
          <ac:chgData name="CHANDANA MN" userId="S::mchandanabtech20@ced.alliance.edu.in::d70552fc-75e6-44d9-a196-8a309e47e583" providerId="AD" clId="Web-{EC16CFA6-E6A2-75DC-A7A2-44735122EAC0}" dt="2022-12-28T14:12:26.375" v="144"/>
          <ac:spMkLst>
            <pc:docMk/>
            <pc:sldMk cId="2003578273" sldId="265"/>
            <ac:spMk id="19" creationId="{A7F160B5-A1CE-4576-8323-263FB7D1B393}"/>
          </ac:spMkLst>
        </pc:spChg>
        <pc:spChg chg="add">
          <ac:chgData name="CHANDANA MN" userId="S::mchandanabtech20@ced.alliance.edu.in::d70552fc-75e6-44d9-a196-8a309e47e583" providerId="AD" clId="Web-{EC16CFA6-E6A2-75DC-A7A2-44735122EAC0}" dt="2022-12-28T14:12:26.375" v="144"/>
          <ac:spMkLst>
            <pc:docMk/>
            <pc:sldMk cId="2003578273" sldId="265"/>
            <ac:spMk id="20" creationId="{96A35EAA-ED80-4FF1-942C-82B1D483AF60}"/>
          </ac:spMkLst>
        </pc:spChg>
        <pc:spChg chg="add">
          <ac:chgData name="CHANDANA MN" userId="S::mchandanabtech20@ced.alliance.edu.in::d70552fc-75e6-44d9-a196-8a309e47e583" providerId="AD" clId="Web-{EC16CFA6-E6A2-75DC-A7A2-44735122EAC0}" dt="2022-12-28T14:12:26.375" v="144"/>
          <ac:spMkLst>
            <pc:docMk/>
            <pc:sldMk cId="2003578273" sldId="265"/>
            <ac:spMk id="21" creationId="{D415F49B-3CBC-46CF-AFB5-988852D0479E}"/>
          </ac:spMkLst>
        </pc:spChg>
        <pc:spChg chg="add">
          <ac:chgData name="CHANDANA MN" userId="S::mchandanabtech20@ced.alliance.edu.in::d70552fc-75e6-44d9-a196-8a309e47e583" providerId="AD" clId="Web-{EC16CFA6-E6A2-75DC-A7A2-44735122EAC0}" dt="2022-12-28T14:12:26.375" v="144"/>
          <ac:spMkLst>
            <pc:docMk/>
            <pc:sldMk cId="2003578273" sldId="265"/>
            <ac:spMk id="22" creationId="{7FB5426F-482B-4074-A203-9F2C2BEB022D}"/>
          </ac:spMkLst>
        </pc:spChg>
        <pc:spChg chg="add">
          <ac:chgData name="CHANDANA MN" userId="S::mchandanabtech20@ced.alliance.edu.in::d70552fc-75e6-44d9-a196-8a309e47e583" providerId="AD" clId="Web-{EC16CFA6-E6A2-75DC-A7A2-44735122EAC0}" dt="2022-12-28T14:12:26.375" v="144"/>
          <ac:spMkLst>
            <pc:docMk/>
            <pc:sldMk cId="2003578273" sldId="265"/>
            <ac:spMk id="23" creationId="{F778232E-C75B-4B3C-9201-81C0775715EF}"/>
          </ac:spMkLst>
        </pc:spChg>
        <pc:spChg chg="add">
          <ac:chgData name="CHANDANA MN" userId="S::mchandanabtech20@ced.alliance.edu.in::d70552fc-75e6-44d9-a196-8a309e47e583" providerId="AD" clId="Web-{EC16CFA6-E6A2-75DC-A7A2-44735122EAC0}" dt="2022-12-28T14:12:26.375" v="144"/>
          <ac:spMkLst>
            <pc:docMk/>
            <pc:sldMk cId="2003578273" sldId="265"/>
            <ac:spMk id="24" creationId="{631CD342-6DAC-49CD-BD8C-EC611F34641B}"/>
          </ac:spMkLst>
        </pc:spChg>
        <pc:picChg chg="add mod ord">
          <ac:chgData name="CHANDANA MN" userId="S::mchandanabtech20@ced.alliance.edu.in::d70552fc-75e6-44d9-a196-8a309e47e583" providerId="AD" clId="Web-{EC16CFA6-E6A2-75DC-A7A2-44735122EAC0}" dt="2022-12-28T14:12:26.375" v="144"/>
          <ac:picMkLst>
            <pc:docMk/>
            <pc:sldMk cId="2003578273" sldId="265"/>
            <ac:picMk id="4" creationId="{FD6490A8-86D1-605A-75B8-E7DBC4FF5BED}"/>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0FC444-E510-4841-BA92-411FAA17BD7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2214BC1-9D2C-4CC6-A928-99AA886198FC}">
      <dgm:prSet/>
      <dgm:spPr/>
      <dgm:t>
        <a:bodyPr/>
        <a:lstStyle/>
        <a:p>
          <a:r>
            <a:rPr lang="en-US" b="0" baseline="0"/>
            <a:t>Cost Estimation is a statement that gives the value of the cost incurred in the manufacturing of finished goods.</a:t>
          </a:r>
          <a:endParaRPr lang="en-US"/>
        </a:p>
      </dgm:t>
    </dgm:pt>
    <dgm:pt modelId="{1DF2E476-8134-4AE7-8886-85183440DD94}" type="parTrans" cxnId="{42C62AA2-1F8D-45E3-957B-405F87EC3F7C}">
      <dgm:prSet/>
      <dgm:spPr/>
      <dgm:t>
        <a:bodyPr/>
        <a:lstStyle/>
        <a:p>
          <a:endParaRPr lang="en-US"/>
        </a:p>
      </dgm:t>
    </dgm:pt>
    <dgm:pt modelId="{BB53F4A0-0DCB-42CE-A5BB-21202500F70B}" type="sibTrans" cxnId="{42C62AA2-1F8D-45E3-957B-405F87EC3F7C}">
      <dgm:prSet/>
      <dgm:spPr/>
      <dgm:t>
        <a:bodyPr/>
        <a:lstStyle/>
        <a:p>
          <a:endParaRPr lang="en-US"/>
        </a:p>
      </dgm:t>
    </dgm:pt>
    <dgm:pt modelId="{D406146D-5978-4C20-82B9-6C3AEDFBB132}">
      <dgm:prSet/>
      <dgm:spPr/>
      <dgm:t>
        <a:bodyPr/>
        <a:lstStyle/>
        <a:p>
          <a:r>
            <a:rPr lang="en-US" b="0" baseline="0"/>
            <a:t>Cost estimation helps in fixing the selling price of the final product after charging appropriate overheads and allowing a certain margin for profits.</a:t>
          </a:r>
          <a:endParaRPr lang="en-US"/>
        </a:p>
      </dgm:t>
    </dgm:pt>
    <dgm:pt modelId="{42174B8E-3E15-424F-A120-E4942C2C41FB}" type="parTrans" cxnId="{C8886685-366E-4558-BEAD-CEE0792A4728}">
      <dgm:prSet/>
      <dgm:spPr/>
      <dgm:t>
        <a:bodyPr/>
        <a:lstStyle/>
        <a:p>
          <a:endParaRPr lang="en-US"/>
        </a:p>
      </dgm:t>
    </dgm:pt>
    <dgm:pt modelId="{066247FC-4619-48E8-A058-49B844784F16}" type="sibTrans" cxnId="{C8886685-366E-4558-BEAD-CEE0792A4728}">
      <dgm:prSet/>
      <dgm:spPr/>
      <dgm:t>
        <a:bodyPr/>
        <a:lstStyle/>
        <a:p>
          <a:endParaRPr lang="en-US"/>
        </a:p>
      </dgm:t>
    </dgm:pt>
    <dgm:pt modelId="{CF25962B-A078-494A-8C43-1DAC77A8E0B8}">
      <dgm:prSet/>
      <dgm:spPr/>
      <dgm:t>
        <a:bodyPr/>
        <a:lstStyle/>
        <a:p>
          <a:r>
            <a:rPr lang="en-US" b="0" baseline="0"/>
            <a:t>It also helps in Inventory Reports drawing conclusions regarding the cost of production and in determining the necessity to introduce cost reduction techniques in order to improve the manufacturing process.</a:t>
          </a:r>
          <a:endParaRPr lang="en-US"/>
        </a:p>
      </dgm:t>
    </dgm:pt>
    <dgm:pt modelId="{B3E3AB74-DF59-455A-A09C-5C0DFC537262}" type="parTrans" cxnId="{3DC74387-72FD-44D2-829D-435F9D25BCB3}">
      <dgm:prSet/>
      <dgm:spPr/>
      <dgm:t>
        <a:bodyPr/>
        <a:lstStyle/>
        <a:p>
          <a:endParaRPr lang="en-US"/>
        </a:p>
      </dgm:t>
    </dgm:pt>
    <dgm:pt modelId="{F95DFD8F-B788-4291-8EDB-B9DE290D443E}" type="sibTrans" cxnId="{3DC74387-72FD-44D2-829D-435F9D25BCB3}">
      <dgm:prSet/>
      <dgm:spPr/>
      <dgm:t>
        <a:bodyPr/>
        <a:lstStyle/>
        <a:p>
          <a:endParaRPr lang="en-US"/>
        </a:p>
      </dgm:t>
    </dgm:pt>
    <dgm:pt modelId="{644AFA6B-43ED-4FB0-A8BA-B45AD72402BE}" type="pres">
      <dgm:prSet presAssocID="{5A0FC444-E510-4841-BA92-411FAA17BD70}" presName="root" presStyleCnt="0">
        <dgm:presLayoutVars>
          <dgm:dir/>
          <dgm:resizeHandles val="exact"/>
        </dgm:presLayoutVars>
      </dgm:prSet>
      <dgm:spPr/>
    </dgm:pt>
    <dgm:pt modelId="{07B75F6E-7A41-4850-9F91-00C67051CD43}" type="pres">
      <dgm:prSet presAssocID="{92214BC1-9D2C-4CC6-A928-99AA886198FC}" presName="compNode" presStyleCnt="0"/>
      <dgm:spPr/>
    </dgm:pt>
    <dgm:pt modelId="{AD47C2BB-4BD3-4A32-B519-9E46909D2911}" type="pres">
      <dgm:prSet presAssocID="{92214BC1-9D2C-4CC6-A928-99AA886198FC}" presName="bgRect" presStyleLbl="bgShp" presStyleIdx="0" presStyleCnt="3"/>
      <dgm:spPr/>
    </dgm:pt>
    <dgm:pt modelId="{8FDCF11A-6A5D-4BCE-AD07-5AE643D303BF}" type="pres">
      <dgm:prSet presAssocID="{92214BC1-9D2C-4CC6-A928-99AA886198F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llar"/>
        </a:ext>
      </dgm:extLst>
    </dgm:pt>
    <dgm:pt modelId="{E5D3BA92-C51E-4A92-8BA7-9B4050C54561}" type="pres">
      <dgm:prSet presAssocID="{92214BC1-9D2C-4CC6-A928-99AA886198FC}" presName="spaceRect" presStyleCnt="0"/>
      <dgm:spPr/>
    </dgm:pt>
    <dgm:pt modelId="{ED292C52-475A-4C8A-81ED-6D18D54A89E3}" type="pres">
      <dgm:prSet presAssocID="{92214BC1-9D2C-4CC6-A928-99AA886198FC}" presName="parTx" presStyleLbl="revTx" presStyleIdx="0" presStyleCnt="3">
        <dgm:presLayoutVars>
          <dgm:chMax val="0"/>
          <dgm:chPref val="0"/>
        </dgm:presLayoutVars>
      </dgm:prSet>
      <dgm:spPr/>
    </dgm:pt>
    <dgm:pt modelId="{05BA18B2-67EB-4467-A7F0-B5CF55DCDE2F}" type="pres">
      <dgm:prSet presAssocID="{BB53F4A0-0DCB-42CE-A5BB-21202500F70B}" presName="sibTrans" presStyleCnt="0"/>
      <dgm:spPr/>
    </dgm:pt>
    <dgm:pt modelId="{207D8C5B-99EA-4AFA-B006-142B0A0CBCC8}" type="pres">
      <dgm:prSet presAssocID="{D406146D-5978-4C20-82B9-6C3AEDFBB132}" presName="compNode" presStyleCnt="0"/>
      <dgm:spPr/>
    </dgm:pt>
    <dgm:pt modelId="{C30258CF-7D25-4E1F-9780-2DD3086A089E}" type="pres">
      <dgm:prSet presAssocID="{D406146D-5978-4C20-82B9-6C3AEDFBB132}" presName="bgRect" presStyleLbl="bgShp" presStyleIdx="1" presStyleCnt="3"/>
      <dgm:spPr/>
    </dgm:pt>
    <dgm:pt modelId="{09536924-FA23-4BF0-B70F-43D8402186B7}" type="pres">
      <dgm:prSet presAssocID="{D406146D-5978-4C20-82B9-6C3AEDFBB13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lculator"/>
        </a:ext>
      </dgm:extLst>
    </dgm:pt>
    <dgm:pt modelId="{1ED602B4-71ED-41EC-BF89-C4061E90295D}" type="pres">
      <dgm:prSet presAssocID="{D406146D-5978-4C20-82B9-6C3AEDFBB132}" presName="spaceRect" presStyleCnt="0"/>
      <dgm:spPr/>
    </dgm:pt>
    <dgm:pt modelId="{A868882B-5BD1-44C7-962F-2534276058ED}" type="pres">
      <dgm:prSet presAssocID="{D406146D-5978-4C20-82B9-6C3AEDFBB132}" presName="parTx" presStyleLbl="revTx" presStyleIdx="1" presStyleCnt="3">
        <dgm:presLayoutVars>
          <dgm:chMax val="0"/>
          <dgm:chPref val="0"/>
        </dgm:presLayoutVars>
      </dgm:prSet>
      <dgm:spPr/>
    </dgm:pt>
    <dgm:pt modelId="{E57A835B-9E5C-465D-B05A-9BFBA23A7A75}" type="pres">
      <dgm:prSet presAssocID="{066247FC-4619-48E8-A058-49B844784F16}" presName="sibTrans" presStyleCnt="0"/>
      <dgm:spPr/>
    </dgm:pt>
    <dgm:pt modelId="{96EF7FA9-9D75-465C-AA87-0403C666FEFA}" type="pres">
      <dgm:prSet presAssocID="{CF25962B-A078-494A-8C43-1DAC77A8E0B8}" presName="compNode" presStyleCnt="0"/>
      <dgm:spPr/>
    </dgm:pt>
    <dgm:pt modelId="{6BE79C3D-EC5A-4C84-8A32-1ADE721150EB}" type="pres">
      <dgm:prSet presAssocID="{CF25962B-A078-494A-8C43-1DAC77A8E0B8}" presName="bgRect" presStyleLbl="bgShp" presStyleIdx="2" presStyleCnt="3"/>
      <dgm:spPr/>
    </dgm:pt>
    <dgm:pt modelId="{40953144-F857-4BA7-A149-5A18E61CF2D1}" type="pres">
      <dgm:prSet presAssocID="{CF25962B-A078-494A-8C43-1DAC77A8E0B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Graph with Upward Trend"/>
        </a:ext>
      </dgm:extLst>
    </dgm:pt>
    <dgm:pt modelId="{EFD02B95-CAAE-4EED-8E81-692512A43C51}" type="pres">
      <dgm:prSet presAssocID="{CF25962B-A078-494A-8C43-1DAC77A8E0B8}" presName="spaceRect" presStyleCnt="0"/>
      <dgm:spPr/>
    </dgm:pt>
    <dgm:pt modelId="{3A62079B-0550-412D-886D-45A2F8345762}" type="pres">
      <dgm:prSet presAssocID="{CF25962B-A078-494A-8C43-1DAC77A8E0B8}" presName="parTx" presStyleLbl="revTx" presStyleIdx="2" presStyleCnt="3">
        <dgm:presLayoutVars>
          <dgm:chMax val="0"/>
          <dgm:chPref val="0"/>
        </dgm:presLayoutVars>
      </dgm:prSet>
      <dgm:spPr/>
    </dgm:pt>
  </dgm:ptLst>
  <dgm:cxnLst>
    <dgm:cxn modelId="{994F0706-C8C4-43A2-A4A1-BE4F3E0BF32D}" type="presOf" srcId="{92214BC1-9D2C-4CC6-A928-99AA886198FC}" destId="{ED292C52-475A-4C8A-81ED-6D18D54A89E3}" srcOrd="0" destOrd="0" presId="urn:microsoft.com/office/officeart/2018/2/layout/IconVerticalSolidList"/>
    <dgm:cxn modelId="{C8886685-366E-4558-BEAD-CEE0792A4728}" srcId="{5A0FC444-E510-4841-BA92-411FAA17BD70}" destId="{D406146D-5978-4C20-82B9-6C3AEDFBB132}" srcOrd="1" destOrd="0" parTransId="{42174B8E-3E15-424F-A120-E4942C2C41FB}" sibTransId="{066247FC-4619-48E8-A058-49B844784F16}"/>
    <dgm:cxn modelId="{3DC74387-72FD-44D2-829D-435F9D25BCB3}" srcId="{5A0FC444-E510-4841-BA92-411FAA17BD70}" destId="{CF25962B-A078-494A-8C43-1DAC77A8E0B8}" srcOrd="2" destOrd="0" parTransId="{B3E3AB74-DF59-455A-A09C-5C0DFC537262}" sibTransId="{F95DFD8F-B788-4291-8EDB-B9DE290D443E}"/>
    <dgm:cxn modelId="{42C62AA2-1F8D-45E3-957B-405F87EC3F7C}" srcId="{5A0FC444-E510-4841-BA92-411FAA17BD70}" destId="{92214BC1-9D2C-4CC6-A928-99AA886198FC}" srcOrd="0" destOrd="0" parTransId="{1DF2E476-8134-4AE7-8886-85183440DD94}" sibTransId="{BB53F4A0-0DCB-42CE-A5BB-21202500F70B}"/>
    <dgm:cxn modelId="{167424B9-76CB-4FF3-99FF-6C247DF5EA2B}" type="presOf" srcId="{CF25962B-A078-494A-8C43-1DAC77A8E0B8}" destId="{3A62079B-0550-412D-886D-45A2F8345762}" srcOrd="0" destOrd="0" presId="urn:microsoft.com/office/officeart/2018/2/layout/IconVerticalSolidList"/>
    <dgm:cxn modelId="{4E1382E0-4DBF-4333-A297-0B5D6173E2E2}" type="presOf" srcId="{D406146D-5978-4C20-82B9-6C3AEDFBB132}" destId="{A868882B-5BD1-44C7-962F-2534276058ED}" srcOrd="0" destOrd="0" presId="urn:microsoft.com/office/officeart/2018/2/layout/IconVerticalSolidList"/>
    <dgm:cxn modelId="{760F24EA-6828-437E-91DD-AE6D2DFC7A15}" type="presOf" srcId="{5A0FC444-E510-4841-BA92-411FAA17BD70}" destId="{644AFA6B-43ED-4FB0-A8BA-B45AD72402BE}" srcOrd="0" destOrd="0" presId="urn:microsoft.com/office/officeart/2018/2/layout/IconVerticalSolidList"/>
    <dgm:cxn modelId="{6696B07C-FAF5-4F0A-B41C-0E648B7FD3BE}" type="presParOf" srcId="{644AFA6B-43ED-4FB0-A8BA-B45AD72402BE}" destId="{07B75F6E-7A41-4850-9F91-00C67051CD43}" srcOrd="0" destOrd="0" presId="urn:microsoft.com/office/officeart/2018/2/layout/IconVerticalSolidList"/>
    <dgm:cxn modelId="{85970B03-3963-422E-AF55-F55C810B0CA2}" type="presParOf" srcId="{07B75F6E-7A41-4850-9F91-00C67051CD43}" destId="{AD47C2BB-4BD3-4A32-B519-9E46909D2911}" srcOrd="0" destOrd="0" presId="urn:microsoft.com/office/officeart/2018/2/layout/IconVerticalSolidList"/>
    <dgm:cxn modelId="{ECE489AE-4C0E-4563-934A-88833968BBB4}" type="presParOf" srcId="{07B75F6E-7A41-4850-9F91-00C67051CD43}" destId="{8FDCF11A-6A5D-4BCE-AD07-5AE643D303BF}" srcOrd="1" destOrd="0" presId="urn:microsoft.com/office/officeart/2018/2/layout/IconVerticalSolidList"/>
    <dgm:cxn modelId="{B6112DA7-1E6F-4016-87E2-47EEECC031AA}" type="presParOf" srcId="{07B75F6E-7A41-4850-9F91-00C67051CD43}" destId="{E5D3BA92-C51E-4A92-8BA7-9B4050C54561}" srcOrd="2" destOrd="0" presId="urn:microsoft.com/office/officeart/2018/2/layout/IconVerticalSolidList"/>
    <dgm:cxn modelId="{045CFA9C-B548-4532-B2AD-FE9DF80CA90D}" type="presParOf" srcId="{07B75F6E-7A41-4850-9F91-00C67051CD43}" destId="{ED292C52-475A-4C8A-81ED-6D18D54A89E3}" srcOrd="3" destOrd="0" presId="urn:microsoft.com/office/officeart/2018/2/layout/IconVerticalSolidList"/>
    <dgm:cxn modelId="{102B6471-67E1-4AC8-A76E-B92B8317EC45}" type="presParOf" srcId="{644AFA6B-43ED-4FB0-A8BA-B45AD72402BE}" destId="{05BA18B2-67EB-4467-A7F0-B5CF55DCDE2F}" srcOrd="1" destOrd="0" presId="urn:microsoft.com/office/officeart/2018/2/layout/IconVerticalSolidList"/>
    <dgm:cxn modelId="{421DAFF5-1E20-4E29-B475-9B9C23B03B9A}" type="presParOf" srcId="{644AFA6B-43ED-4FB0-A8BA-B45AD72402BE}" destId="{207D8C5B-99EA-4AFA-B006-142B0A0CBCC8}" srcOrd="2" destOrd="0" presId="urn:microsoft.com/office/officeart/2018/2/layout/IconVerticalSolidList"/>
    <dgm:cxn modelId="{A15C5E39-1613-4157-9449-83D6DEB4AF55}" type="presParOf" srcId="{207D8C5B-99EA-4AFA-B006-142B0A0CBCC8}" destId="{C30258CF-7D25-4E1F-9780-2DD3086A089E}" srcOrd="0" destOrd="0" presId="urn:microsoft.com/office/officeart/2018/2/layout/IconVerticalSolidList"/>
    <dgm:cxn modelId="{52A9CADA-E218-42B1-A47A-385F446543DB}" type="presParOf" srcId="{207D8C5B-99EA-4AFA-B006-142B0A0CBCC8}" destId="{09536924-FA23-4BF0-B70F-43D8402186B7}" srcOrd="1" destOrd="0" presId="urn:microsoft.com/office/officeart/2018/2/layout/IconVerticalSolidList"/>
    <dgm:cxn modelId="{3C3FD894-3B34-4B54-B101-14788458AD1D}" type="presParOf" srcId="{207D8C5B-99EA-4AFA-B006-142B0A0CBCC8}" destId="{1ED602B4-71ED-41EC-BF89-C4061E90295D}" srcOrd="2" destOrd="0" presId="urn:microsoft.com/office/officeart/2018/2/layout/IconVerticalSolidList"/>
    <dgm:cxn modelId="{D55315F8-5A74-4E98-B984-2A4D8AD0CE33}" type="presParOf" srcId="{207D8C5B-99EA-4AFA-B006-142B0A0CBCC8}" destId="{A868882B-5BD1-44C7-962F-2534276058ED}" srcOrd="3" destOrd="0" presId="urn:microsoft.com/office/officeart/2018/2/layout/IconVerticalSolidList"/>
    <dgm:cxn modelId="{CA04AD55-EA73-4DB3-8D4A-91C642564212}" type="presParOf" srcId="{644AFA6B-43ED-4FB0-A8BA-B45AD72402BE}" destId="{E57A835B-9E5C-465D-B05A-9BFBA23A7A75}" srcOrd="3" destOrd="0" presId="urn:microsoft.com/office/officeart/2018/2/layout/IconVerticalSolidList"/>
    <dgm:cxn modelId="{DBE9F396-58D5-4944-ADE4-4B17F160DCB3}" type="presParOf" srcId="{644AFA6B-43ED-4FB0-A8BA-B45AD72402BE}" destId="{96EF7FA9-9D75-465C-AA87-0403C666FEFA}" srcOrd="4" destOrd="0" presId="urn:microsoft.com/office/officeart/2018/2/layout/IconVerticalSolidList"/>
    <dgm:cxn modelId="{46DED5CA-A16D-43CD-951D-BCDC837E757E}" type="presParOf" srcId="{96EF7FA9-9D75-465C-AA87-0403C666FEFA}" destId="{6BE79C3D-EC5A-4C84-8A32-1ADE721150EB}" srcOrd="0" destOrd="0" presId="urn:microsoft.com/office/officeart/2018/2/layout/IconVerticalSolidList"/>
    <dgm:cxn modelId="{673E06A2-3481-45CF-BE71-6DD4BC7B5B8B}" type="presParOf" srcId="{96EF7FA9-9D75-465C-AA87-0403C666FEFA}" destId="{40953144-F857-4BA7-A149-5A18E61CF2D1}" srcOrd="1" destOrd="0" presId="urn:microsoft.com/office/officeart/2018/2/layout/IconVerticalSolidList"/>
    <dgm:cxn modelId="{D6EAE71B-ABF8-40F8-850E-AC3E28B40D84}" type="presParOf" srcId="{96EF7FA9-9D75-465C-AA87-0403C666FEFA}" destId="{EFD02B95-CAAE-4EED-8E81-692512A43C51}" srcOrd="2" destOrd="0" presId="urn:microsoft.com/office/officeart/2018/2/layout/IconVerticalSolidList"/>
    <dgm:cxn modelId="{985D4A4D-CCFC-4AC3-8B40-0583FB10C56E}" type="presParOf" srcId="{96EF7FA9-9D75-465C-AA87-0403C666FEFA}" destId="{3A62079B-0550-412D-886D-45A2F834576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47C2BB-4BD3-4A32-B519-9E46909D2911}">
      <dsp:nvSpPr>
        <dsp:cNvPr id="0" name=""/>
        <dsp:cNvSpPr/>
      </dsp:nvSpPr>
      <dsp:spPr>
        <a:xfrm>
          <a:off x="0" y="683"/>
          <a:ext cx="6383102" cy="159981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DCF11A-6A5D-4BCE-AD07-5AE643D303BF}">
      <dsp:nvSpPr>
        <dsp:cNvPr id="0" name=""/>
        <dsp:cNvSpPr/>
      </dsp:nvSpPr>
      <dsp:spPr>
        <a:xfrm>
          <a:off x="483943" y="360641"/>
          <a:ext cx="879897" cy="8798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D292C52-475A-4C8A-81ED-6D18D54A89E3}">
      <dsp:nvSpPr>
        <dsp:cNvPr id="0" name=""/>
        <dsp:cNvSpPr/>
      </dsp:nvSpPr>
      <dsp:spPr>
        <a:xfrm>
          <a:off x="1847785" y="683"/>
          <a:ext cx="4535316" cy="15998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314" tIns="169314" rIns="169314" bIns="169314" numCol="1" spcCol="1270" anchor="ctr" anchorCtr="0">
          <a:noAutofit/>
        </a:bodyPr>
        <a:lstStyle/>
        <a:p>
          <a:pPr marL="0" lvl="0" indent="0" algn="l" defTabSz="1022350">
            <a:lnSpc>
              <a:spcPct val="90000"/>
            </a:lnSpc>
            <a:spcBef>
              <a:spcPct val="0"/>
            </a:spcBef>
            <a:spcAft>
              <a:spcPct val="35000"/>
            </a:spcAft>
            <a:buNone/>
          </a:pPr>
          <a:r>
            <a:rPr lang="en-US" sz="2300" b="0" kern="1200" baseline="0"/>
            <a:t>Cost Estimation is a statement that gives the value of the cost incurred in the manufacturing of finished goods.</a:t>
          </a:r>
          <a:endParaRPr lang="en-US" sz="2300" kern="1200"/>
        </a:p>
      </dsp:txBody>
      <dsp:txXfrm>
        <a:off x="1847785" y="683"/>
        <a:ext cx="4535316" cy="1599813"/>
      </dsp:txXfrm>
    </dsp:sp>
    <dsp:sp modelId="{C30258CF-7D25-4E1F-9780-2DD3086A089E}">
      <dsp:nvSpPr>
        <dsp:cNvPr id="0" name=""/>
        <dsp:cNvSpPr/>
      </dsp:nvSpPr>
      <dsp:spPr>
        <a:xfrm>
          <a:off x="0" y="2000451"/>
          <a:ext cx="6383102" cy="159981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536924-FA23-4BF0-B70F-43D8402186B7}">
      <dsp:nvSpPr>
        <dsp:cNvPr id="0" name=""/>
        <dsp:cNvSpPr/>
      </dsp:nvSpPr>
      <dsp:spPr>
        <a:xfrm>
          <a:off x="483943" y="2360409"/>
          <a:ext cx="879897" cy="8798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68882B-5BD1-44C7-962F-2534276058ED}">
      <dsp:nvSpPr>
        <dsp:cNvPr id="0" name=""/>
        <dsp:cNvSpPr/>
      </dsp:nvSpPr>
      <dsp:spPr>
        <a:xfrm>
          <a:off x="1847785" y="2000451"/>
          <a:ext cx="4535316" cy="15998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314" tIns="169314" rIns="169314" bIns="169314" numCol="1" spcCol="1270" anchor="ctr" anchorCtr="0">
          <a:noAutofit/>
        </a:bodyPr>
        <a:lstStyle/>
        <a:p>
          <a:pPr marL="0" lvl="0" indent="0" algn="l" defTabSz="1022350">
            <a:lnSpc>
              <a:spcPct val="90000"/>
            </a:lnSpc>
            <a:spcBef>
              <a:spcPct val="0"/>
            </a:spcBef>
            <a:spcAft>
              <a:spcPct val="35000"/>
            </a:spcAft>
            <a:buNone/>
          </a:pPr>
          <a:r>
            <a:rPr lang="en-US" sz="2300" b="0" kern="1200" baseline="0"/>
            <a:t>Cost estimation helps in fixing the selling price of the final product after charging appropriate overheads and allowing a certain margin for profits.</a:t>
          </a:r>
          <a:endParaRPr lang="en-US" sz="2300" kern="1200"/>
        </a:p>
      </dsp:txBody>
      <dsp:txXfrm>
        <a:off x="1847785" y="2000451"/>
        <a:ext cx="4535316" cy="1599813"/>
      </dsp:txXfrm>
    </dsp:sp>
    <dsp:sp modelId="{6BE79C3D-EC5A-4C84-8A32-1ADE721150EB}">
      <dsp:nvSpPr>
        <dsp:cNvPr id="0" name=""/>
        <dsp:cNvSpPr/>
      </dsp:nvSpPr>
      <dsp:spPr>
        <a:xfrm>
          <a:off x="0" y="4000218"/>
          <a:ext cx="6383102" cy="159981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953144-F857-4BA7-A149-5A18E61CF2D1}">
      <dsp:nvSpPr>
        <dsp:cNvPr id="0" name=""/>
        <dsp:cNvSpPr/>
      </dsp:nvSpPr>
      <dsp:spPr>
        <a:xfrm>
          <a:off x="483943" y="4360176"/>
          <a:ext cx="879897" cy="8798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62079B-0550-412D-886D-45A2F8345762}">
      <dsp:nvSpPr>
        <dsp:cNvPr id="0" name=""/>
        <dsp:cNvSpPr/>
      </dsp:nvSpPr>
      <dsp:spPr>
        <a:xfrm>
          <a:off x="1847785" y="4000218"/>
          <a:ext cx="4535316" cy="15998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314" tIns="169314" rIns="169314" bIns="169314" numCol="1" spcCol="1270" anchor="ctr" anchorCtr="0">
          <a:noAutofit/>
        </a:bodyPr>
        <a:lstStyle/>
        <a:p>
          <a:pPr marL="0" lvl="0" indent="0" algn="l" defTabSz="1022350">
            <a:lnSpc>
              <a:spcPct val="90000"/>
            </a:lnSpc>
            <a:spcBef>
              <a:spcPct val="0"/>
            </a:spcBef>
            <a:spcAft>
              <a:spcPct val="35000"/>
            </a:spcAft>
            <a:buNone/>
          </a:pPr>
          <a:r>
            <a:rPr lang="en-US" sz="2300" b="0" kern="1200" baseline="0"/>
            <a:t>It also helps in Inventory Reports drawing conclusions regarding the cost of production and in determining the necessity to introduce cost reduction techniques in order to improve the manufacturing process.</a:t>
          </a:r>
          <a:endParaRPr lang="en-US" sz="2300" kern="1200"/>
        </a:p>
      </dsp:txBody>
      <dsp:txXfrm>
        <a:off x="1847785" y="4000218"/>
        <a:ext cx="4535316" cy="159981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96A35EAA-ED80-4FF1-942C-82B1D483AF60}"/>
              </a:ext>
            </a:extLst>
          </p:cNvPr>
          <p:cNvSpPr/>
          <p:nvPr/>
        </p:nvSpPr>
        <p:spPr>
          <a:xfrm rot="21133683" flipH="1">
            <a:off x="977627" y="481134"/>
            <a:ext cx="9378187" cy="5238589"/>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7734 w 1248446"/>
              <a:gd name="connsiteY6" fmla="*/ 751246 h 873038"/>
              <a:gd name="connsiteX7" fmla="*/ 628618 w 1248446"/>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49939"/>
              <a:gd name="connsiteY0" fmla="*/ 873038 h 873038"/>
              <a:gd name="connsiteX1" fmla="*/ 828272 w 1249939"/>
              <a:gd name="connsiteY1" fmla="*/ 793767 h 873038"/>
              <a:gd name="connsiteX2" fmla="*/ 1187078 w 1249939"/>
              <a:gd name="connsiteY2" fmla="*/ 630341 h 873038"/>
              <a:gd name="connsiteX3" fmla="*/ 1186031 w 1249939"/>
              <a:gd name="connsiteY3" fmla="*/ 192762 h 873038"/>
              <a:gd name="connsiteX4" fmla="*/ 466703 w 1249939"/>
              <a:gd name="connsiteY4" fmla="*/ 32456 h 873038"/>
              <a:gd name="connsiteX5" fmla="*/ 14551 w 1249939"/>
              <a:gd name="connsiteY5" fmla="*/ 595193 h 873038"/>
              <a:gd name="connsiteX6" fmla="*/ 554983 w 1249939"/>
              <a:gd name="connsiteY6" fmla="*/ 751246 h 873038"/>
              <a:gd name="connsiteX7" fmla="*/ 635867 w 1249939"/>
              <a:gd name="connsiteY7" fmla="*/ 873038 h 873038"/>
              <a:gd name="connsiteX0" fmla="*/ 615218 w 1229290"/>
              <a:gd name="connsiteY0" fmla="*/ 861281 h 861281"/>
              <a:gd name="connsiteX1" fmla="*/ 807623 w 1229290"/>
              <a:gd name="connsiteY1" fmla="*/ 782010 h 861281"/>
              <a:gd name="connsiteX2" fmla="*/ 1166429 w 1229290"/>
              <a:gd name="connsiteY2" fmla="*/ 618584 h 861281"/>
              <a:gd name="connsiteX3" fmla="*/ 1165382 w 1229290"/>
              <a:gd name="connsiteY3" fmla="*/ 181005 h 861281"/>
              <a:gd name="connsiteX4" fmla="*/ 446054 w 1229290"/>
              <a:gd name="connsiteY4" fmla="*/ 20699 h 861281"/>
              <a:gd name="connsiteX5" fmla="*/ 5663 w 1229290"/>
              <a:gd name="connsiteY5" fmla="*/ 576828 h 861281"/>
              <a:gd name="connsiteX6" fmla="*/ 534334 w 1229290"/>
              <a:gd name="connsiteY6" fmla="*/ 739489 h 861281"/>
              <a:gd name="connsiteX7" fmla="*/ 615218 w 1229290"/>
              <a:gd name="connsiteY7" fmla="*/ 861281 h 861281"/>
              <a:gd name="connsiteX0" fmla="*/ 619617 w 1233689"/>
              <a:gd name="connsiteY0" fmla="*/ 861281 h 861281"/>
              <a:gd name="connsiteX1" fmla="*/ 812022 w 1233689"/>
              <a:gd name="connsiteY1" fmla="*/ 782010 h 861281"/>
              <a:gd name="connsiteX2" fmla="*/ 1170828 w 1233689"/>
              <a:gd name="connsiteY2" fmla="*/ 618584 h 861281"/>
              <a:gd name="connsiteX3" fmla="*/ 1169781 w 1233689"/>
              <a:gd name="connsiteY3" fmla="*/ 181005 h 861281"/>
              <a:gd name="connsiteX4" fmla="*/ 450453 w 1233689"/>
              <a:gd name="connsiteY4" fmla="*/ 20699 h 861281"/>
              <a:gd name="connsiteX5" fmla="*/ 10062 w 1233689"/>
              <a:gd name="connsiteY5" fmla="*/ 576828 h 861281"/>
              <a:gd name="connsiteX6" fmla="*/ 538733 w 1233689"/>
              <a:gd name="connsiteY6" fmla="*/ 739489 h 861281"/>
              <a:gd name="connsiteX7" fmla="*/ 619617 w 1233689"/>
              <a:gd name="connsiteY7" fmla="*/ 861281 h 861281"/>
              <a:gd name="connsiteX0" fmla="*/ 619579 w 1239236"/>
              <a:gd name="connsiteY0" fmla="*/ 863398 h 863398"/>
              <a:gd name="connsiteX1" fmla="*/ 811984 w 1239236"/>
              <a:gd name="connsiteY1" fmla="*/ 784127 h 863398"/>
              <a:gd name="connsiteX2" fmla="*/ 1170790 w 1239236"/>
              <a:gd name="connsiteY2" fmla="*/ 620701 h 863398"/>
              <a:gd name="connsiteX3" fmla="*/ 1169743 w 1239236"/>
              <a:gd name="connsiteY3" fmla="*/ 183122 h 863398"/>
              <a:gd name="connsiteX4" fmla="*/ 451887 w 1239236"/>
              <a:gd name="connsiteY4" fmla="*/ 17855 h 863398"/>
              <a:gd name="connsiteX5" fmla="*/ 10024 w 1239236"/>
              <a:gd name="connsiteY5" fmla="*/ 578945 h 863398"/>
              <a:gd name="connsiteX6" fmla="*/ 538695 w 1239236"/>
              <a:gd name="connsiteY6" fmla="*/ 741606 h 863398"/>
              <a:gd name="connsiteX7" fmla="*/ 619579 w 1239236"/>
              <a:gd name="connsiteY7" fmla="*/ 863398 h 863398"/>
              <a:gd name="connsiteX0" fmla="*/ 623569 w 1243226"/>
              <a:gd name="connsiteY0" fmla="*/ 870437 h 870437"/>
              <a:gd name="connsiteX1" fmla="*/ 815974 w 1243226"/>
              <a:gd name="connsiteY1" fmla="*/ 791166 h 870437"/>
              <a:gd name="connsiteX2" fmla="*/ 1174780 w 1243226"/>
              <a:gd name="connsiteY2" fmla="*/ 627740 h 870437"/>
              <a:gd name="connsiteX3" fmla="*/ 1173733 w 1243226"/>
              <a:gd name="connsiteY3" fmla="*/ 190161 h 870437"/>
              <a:gd name="connsiteX4" fmla="*/ 455877 w 1243226"/>
              <a:gd name="connsiteY4" fmla="*/ 24894 h 870437"/>
              <a:gd name="connsiteX5" fmla="*/ 14014 w 1243226"/>
              <a:gd name="connsiteY5" fmla="*/ 585984 h 870437"/>
              <a:gd name="connsiteX6" fmla="*/ 542685 w 1243226"/>
              <a:gd name="connsiteY6" fmla="*/ 748645 h 870437"/>
              <a:gd name="connsiteX7" fmla="*/ 623569 w 1243226"/>
              <a:gd name="connsiteY7" fmla="*/ 870437 h 870437"/>
              <a:gd name="connsiteX0" fmla="*/ 624861 w 1244518"/>
              <a:gd name="connsiteY0" fmla="*/ 869274 h 869274"/>
              <a:gd name="connsiteX1" fmla="*/ 817266 w 1244518"/>
              <a:gd name="connsiteY1" fmla="*/ 790003 h 869274"/>
              <a:gd name="connsiteX2" fmla="*/ 1176072 w 1244518"/>
              <a:gd name="connsiteY2" fmla="*/ 626577 h 869274"/>
              <a:gd name="connsiteX3" fmla="*/ 1175025 w 1244518"/>
              <a:gd name="connsiteY3" fmla="*/ 188998 h 869274"/>
              <a:gd name="connsiteX4" fmla="*/ 457169 w 1244518"/>
              <a:gd name="connsiteY4" fmla="*/ 23731 h 869274"/>
              <a:gd name="connsiteX5" fmla="*/ 15306 w 1244518"/>
              <a:gd name="connsiteY5" fmla="*/ 584821 h 869274"/>
              <a:gd name="connsiteX6" fmla="*/ 543977 w 1244518"/>
              <a:gd name="connsiteY6" fmla="*/ 747482 h 869274"/>
              <a:gd name="connsiteX7" fmla="*/ 624861 w 1244518"/>
              <a:gd name="connsiteY7" fmla="*/ 869274 h 869274"/>
              <a:gd name="connsiteX0" fmla="*/ 619558 w 1235941"/>
              <a:gd name="connsiteY0" fmla="*/ 867295 h 867295"/>
              <a:gd name="connsiteX1" fmla="*/ 811963 w 1235941"/>
              <a:gd name="connsiteY1" fmla="*/ 788024 h 867295"/>
              <a:gd name="connsiteX2" fmla="*/ 1170769 w 1235941"/>
              <a:gd name="connsiteY2" fmla="*/ 624598 h 867295"/>
              <a:gd name="connsiteX3" fmla="*/ 1164738 w 1235941"/>
              <a:gd name="connsiteY3" fmla="*/ 164190 h 867295"/>
              <a:gd name="connsiteX4" fmla="*/ 451866 w 1235941"/>
              <a:gd name="connsiteY4" fmla="*/ 21752 h 867295"/>
              <a:gd name="connsiteX5" fmla="*/ 10003 w 1235941"/>
              <a:gd name="connsiteY5" fmla="*/ 582842 h 867295"/>
              <a:gd name="connsiteX6" fmla="*/ 538674 w 1235941"/>
              <a:gd name="connsiteY6" fmla="*/ 745503 h 867295"/>
              <a:gd name="connsiteX7" fmla="*/ 619558 w 1235941"/>
              <a:gd name="connsiteY7" fmla="*/ 867295 h 867295"/>
              <a:gd name="connsiteX0" fmla="*/ 622435 w 1238818"/>
              <a:gd name="connsiteY0" fmla="*/ 868328 h 868328"/>
              <a:gd name="connsiteX1" fmla="*/ 814840 w 1238818"/>
              <a:gd name="connsiteY1" fmla="*/ 789057 h 868328"/>
              <a:gd name="connsiteX2" fmla="*/ 1173646 w 1238818"/>
              <a:gd name="connsiteY2" fmla="*/ 625631 h 868328"/>
              <a:gd name="connsiteX3" fmla="*/ 1167615 w 1238818"/>
              <a:gd name="connsiteY3" fmla="*/ 165223 h 868328"/>
              <a:gd name="connsiteX4" fmla="*/ 454743 w 1238818"/>
              <a:gd name="connsiteY4" fmla="*/ 22785 h 868328"/>
              <a:gd name="connsiteX5" fmla="*/ 12880 w 1238818"/>
              <a:gd name="connsiteY5" fmla="*/ 583875 h 868328"/>
              <a:gd name="connsiteX6" fmla="*/ 541551 w 1238818"/>
              <a:gd name="connsiteY6" fmla="*/ 746536 h 868328"/>
              <a:gd name="connsiteX7" fmla="*/ 622435 w 1238818"/>
              <a:gd name="connsiteY7" fmla="*/ 868328 h 868328"/>
              <a:gd name="connsiteX0" fmla="*/ 618931 w 1201319"/>
              <a:gd name="connsiteY0" fmla="*/ 879992 h 879992"/>
              <a:gd name="connsiteX1" fmla="*/ 811336 w 1201319"/>
              <a:gd name="connsiteY1" fmla="*/ 800721 h 879992"/>
              <a:gd name="connsiteX2" fmla="*/ 1170142 w 1201319"/>
              <a:gd name="connsiteY2" fmla="*/ 637295 h 879992"/>
              <a:gd name="connsiteX3" fmla="*/ 1164111 w 1201319"/>
              <a:gd name="connsiteY3" fmla="*/ 176887 h 879992"/>
              <a:gd name="connsiteX4" fmla="*/ 1005959 w 1201319"/>
              <a:gd name="connsiteY4" fmla="*/ 73552 h 879992"/>
              <a:gd name="connsiteX5" fmla="*/ 451239 w 1201319"/>
              <a:gd name="connsiteY5" fmla="*/ 34449 h 879992"/>
              <a:gd name="connsiteX6" fmla="*/ 9376 w 1201319"/>
              <a:gd name="connsiteY6" fmla="*/ 595539 h 879992"/>
              <a:gd name="connsiteX7" fmla="*/ 538047 w 1201319"/>
              <a:gd name="connsiteY7" fmla="*/ 758200 h 879992"/>
              <a:gd name="connsiteX8" fmla="*/ 618931 w 1201319"/>
              <a:gd name="connsiteY8" fmla="*/ 879992 h 879992"/>
              <a:gd name="connsiteX0" fmla="*/ 618931 w 1214866"/>
              <a:gd name="connsiteY0" fmla="*/ 879992 h 879992"/>
              <a:gd name="connsiteX1" fmla="*/ 811336 w 1214866"/>
              <a:gd name="connsiteY1" fmla="*/ 800721 h 879992"/>
              <a:gd name="connsiteX2" fmla="*/ 1170142 w 1214866"/>
              <a:gd name="connsiteY2" fmla="*/ 637295 h 879992"/>
              <a:gd name="connsiteX3" fmla="*/ 1164111 w 1214866"/>
              <a:gd name="connsiteY3" fmla="*/ 176887 h 879992"/>
              <a:gd name="connsiteX4" fmla="*/ 1005959 w 1214866"/>
              <a:gd name="connsiteY4" fmla="*/ 73552 h 879992"/>
              <a:gd name="connsiteX5" fmla="*/ 451239 w 1214866"/>
              <a:gd name="connsiteY5" fmla="*/ 34449 h 879992"/>
              <a:gd name="connsiteX6" fmla="*/ 9376 w 1214866"/>
              <a:gd name="connsiteY6" fmla="*/ 595539 h 879992"/>
              <a:gd name="connsiteX7" fmla="*/ 538047 w 1214866"/>
              <a:gd name="connsiteY7" fmla="*/ 758200 h 879992"/>
              <a:gd name="connsiteX8" fmla="*/ 618931 w 1214866"/>
              <a:gd name="connsiteY8" fmla="*/ 879992 h 879992"/>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20039 w 1203184"/>
              <a:gd name="connsiteY0" fmla="*/ 874240 h 874240"/>
              <a:gd name="connsiteX1" fmla="*/ 812444 w 1203184"/>
              <a:gd name="connsiteY1" fmla="*/ 794969 h 874240"/>
              <a:gd name="connsiteX2" fmla="*/ 1171250 w 1203184"/>
              <a:gd name="connsiteY2" fmla="*/ 631543 h 874240"/>
              <a:gd name="connsiteX3" fmla="*/ 1165219 w 1203184"/>
              <a:gd name="connsiteY3" fmla="*/ 171135 h 874240"/>
              <a:gd name="connsiteX4" fmla="*/ 990916 w 1203184"/>
              <a:gd name="connsiteY4" fmla="*/ 39669 h 874240"/>
              <a:gd name="connsiteX5" fmla="*/ 406775 w 1203184"/>
              <a:gd name="connsiteY5" fmla="*/ 50168 h 874240"/>
              <a:gd name="connsiteX6" fmla="*/ 10484 w 1203184"/>
              <a:gd name="connsiteY6" fmla="*/ 589787 h 874240"/>
              <a:gd name="connsiteX7" fmla="*/ 539155 w 1203184"/>
              <a:gd name="connsiteY7" fmla="*/ 752448 h 874240"/>
              <a:gd name="connsiteX8" fmla="*/ 620039 w 1203184"/>
              <a:gd name="connsiteY8" fmla="*/ 874240 h 874240"/>
              <a:gd name="connsiteX0" fmla="*/ 620213 w 1203358"/>
              <a:gd name="connsiteY0" fmla="*/ 867642 h 867642"/>
              <a:gd name="connsiteX1" fmla="*/ 812618 w 1203358"/>
              <a:gd name="connsiteY1" fmla="*/ 788371 h 867642"/>
              <a:gd name="connsiteX2" fmla="*/ 1171424 w 1203358"/>
              <a:gd name="connsiteY2" fmla="*/ 624945 h 867642"/>
              <a:gd name="connsiteX3" fmla="*/ 1165393 w 1203358"/>
              <a:gd name="connsiteY3" fmla="*/ 164537 h 867642"/>
              <a:gd name="connsiteX4" fmla="*/ 991090 w 1203358"/>
              <a:gd name="connsiteY4" fmla="*/ 33071 h 867642"/>
              <a:gd name="connsiteX5" fmla="*/ 406949 w 1203358"/>
              <a:gd name="connsiteY5" fmla="*/ 43570 h 867642"/>
              <a:gd name="connsiteX6" fmla="*/ 10658 w 1203358"/>
              <a:gd name="connsiteY6" fmla="*/ 583189 h 867642"/>
              <a:gd name="connsiteX7" fmla="*/ 539329 w 1203358"/>
              <a:gd name="connsiteY7" fmla="*/ 745850 h 867642"/>
              <a:gd name="connsiteX8" fmla="*/ 620213 w 1203358"/>
              <a:gd name="connsiteY8" fmla="*/ 867642 h 867642"/>
              <a:gd name="connsiteX0" fmla="*/ 621220 w 1204365"/>
              <a:gd name="connsiteY0" fmla="*/ 864871 h 864871"/>
              <a:gd name="connsiteX1" fmla="*/ 813625 w 1204365"/>
              <a:gd name="connsiteY1" fmla="*/ 785600 h 864871"/>
              <a:gd name="connsiteX2" fmla="*/ 1172431 w 1204365"/>
              <a:gd name="connsiteY2" fmla="*/ 622174 h 864871"/>
              <a:gd name="connsiteX3" fmla="*/ 1166400 w 1204365"/>
              <a:gd name="connsiteY3" fmla="*/ 161766 h 864871"/>
              <a:gd name="connsiteX4" fmla="*/ 992097 w 1204365"/>
              <a:gd name="connsiteY4" fmla="*/ 30300 h 864871"/>
              <a:gd name="connsiteX5" fmla="*/ 407956 w 1204365"/>
              <a:gd name="connsiteY5" fmla="*/ 40799 h 864871"/>
              <a:gd name="connsiteX6" fmla="*/ 11665 w 1204365"/>
              <a:gd name="connsiteY6" fmla="*/ 580418 h 864871"/>
              <a:gd name="connsiteX7" fmla="*/ 540336 w 1204365"/>
              <a:gd name="connsiteY7" fmla="*/ 743079 h 864871"/>
              <a:gd name="connsiteX8" fmla="*/ 621220 w 1204365"/>
              <a:gd name="connsiteY8" fmla="*/ 864871 h 864871"/>
              <a:gd name="connsiteX0" fmla="*/ 619935 w 1204190"/>
              <a:gd name="connsiteY0" fmla="*/ 873669 h 873669"/>
              <a:gd name="connsiteX1" fmla="*/ 812340 w 1204190"/>
              <a:gd name="connsiteY1" fmla="*/ 794398 h 873669"/>
              <a:gd name="connsiteX2" fmla="*/ 1171146 w 1204190"/>
              <a:gd name="connsiteY2" fmla="*/ 630972 h 873669"/>
              <a:gd name="connsiteX3" fmla="*/ 1165115 w 1204190"/>
              <a:gd name="connsiteY3" fmla="*/ 170564 h 873669"/>
              <a:gd name="connsiteX4" fmla="*/ 967884 w 1204190"/>
              <a:gd name="connsiteY4" fmla="*/ 40405 h 873669"/>
              <a:gd name="connsiteX5" fmla="*/ 406671 w 1204190"/>
              <a:gd name="connsiteY5" fmla="*/ 49597 h 873669"/>
              <a:gd name="connsiteX6" fmla="*/ 10380 w 1204190"/>
              <a:gd name="connsiteY6" fmla="*/ 589216 h 873669"/>
              <a:gd name="connsiteX7" fmla="*/ 539051 w 1204190"/>
              <a:gd name="connsiteY7" fmla="*/ 751877 h 873669"/>
              <a:gd name="connsiteX8" fmla="*/ 619935 w 1204190"/>
              <a:gd name="connsiteY8" fmla="*/ 873669 h 873669"/>
              <a:gd name="connsiteX0" fmla="*/ 628446 w 1212701"/>
              <a:gd name="connsiteY0" fmla="*/ 842371 h 842371"/>
              <a:gd name="connsiteX1" fmla="*/ 820851 w 1212701"/>
              <a:gd name="connsiteY1" fmla="*/ 763100 h 842371"/>
              <a:gd name="connsiteX2" fmla="*/ 1179657 w 1212701"/>
              <a:gd name="connsiteY2" fmla="*/ 599674 h 842371"/>
              <a:gd name="connsiteX3" fmla="*/ 1173626 w 1212701"/>
              <a:gd name="connsiteY3" fmla="*/ 139266 h 842371"/>
              <a:gd name="connsiteX4" fmla="*/ 976395 w 1212701"/>
              <a:gd name="connsiteY4" fmla="*/ 9107 h 842371"/>
              <a:gd name="connsiteX5" fmla="*/ 246714 w 1212701"/>
              <a:gd name="connsiteY5" fmla="*/ 97247 h 842371"/>
              <a:gd name="connsiteX6" fmla="*/ 18891 w 1212701"/>
              <a:gd name="connsiteY6" fmla="*/ 557918 h 842371"/>
              <a:gd name="connsiteX7" fmla="*/ 547562 w 1212701"/>
              <a:gd name="connsiteY7" fmla="*/ 720579 h 842371"/>
              <a:gd name="connsiteX8" fmla="*/ 628446 w 1212701"/>
              <a:gd name="connsiteY8" fmla="*/ 842371 h 842371"/>
              <a:gd name="connsiteX0" fmla="*/ 628446 w 1211895"/>
              <a:gd name="connsiteY0" fmla="*/ 842371 h 842371"/>
              <a:gd name="connsiteX1" fmla="*/ 820851 w 1211895"/>
              <a:gd name="connsiteY1" fmla="*/ 763100 h 842371"/>
              <a:gd name="connsiteX2" fmla="*/ 1178477 w 1211895"/>
              <a:gd name="connsiteY2" fmla="*/ 606951 h 842371"/>
              <a:gd name="connsiteX3" fmla="*/ 1173626 w 1211895"/>
              <a:gd name="connsiteY3" fmla="*/ 139266 h 842371"/>
              <a:gd name="connsiteX4" fmla="*/ 976395 w 1211895"/>
              <a:gd name="connsiteY4" fmla="*/ 9107 h 842371"/>
              <a:gd name="connsiteX5" fmla="*/ 246714 w 1211895"/>
              <a:gd name="connsiteY5" fmla="*/ 97247 h 842371"/>
              <a:gd name="connsiteX6" fmla="*/ 18891 w 1211895"/>
              <a:gd name="connsiteY6" fmla="*/ 557918 h 842371"/>
              <a:gd name="connsiteX7" fmla="*/ 547562 w 1211895"/>
              <a:gd name="connsiteY7" fmla="*/ 720579 h 842371"/>
              <a:gd name="connsiteX8" fmla="*/ 628446 w 1211895"/>
              <a:gd name="connsiteY8" fmla="*/ 842371 h 842371"/>
              <a:gd name="connsiteX0" fmla="*/ 628446 w 1218918"/>
              <a:gd name="connsiteY0" fmla="*/ 842371 h 842371"/>
              <a:gd name="connsiteX1" fmla="*/ 820851 w 1218918"/>
              <a:gd name="connsiteY1" fmla="*/ 763100 h 842371"/>
              <a:gd name="connsiteX2" fmla="*/ 1178477 w 1218918"/>
              <a:gd name="connsiteY2" fmla="*/ 606951 h 842371"/>
              <a:gd name="connsiteX3" fmla="*/ 1173626 w 1218918"/>
              <a:gd name="connsiteY3" fmla="*/ 139266 h 842371"/>
              <a:gd name="connsiteX4" fmla="*/ 976395 w 1218918"/>
              <a:gd name="connsiteY4" fmla="*/ 9107 h 842371"/>
              <a:gd name="connsiteX5" fmla="*/ 246714 w 1218918"/>
              <a:gd name="connsiteY5" fmla="*/ 97247 h 842371"/>
              <a:gd name="connsiteX6" fmla="*/ 18891 w 1218918"/>
              <a:gd name="connsiteY6" fmla="*/ 557918 h 842371"/>
              <a:gd name="connsiteX7" fmla="*/ 547562 w 1218918"/>
              <a:gd name="connsiteY7" fmla="*/ 720579 h 842371"/>
              <a:gd name="connsiteX8" fmla="*/ 628446 w 1218918"/>
              <a:gd name="connsiteY8" fmla="*/ 842371 h 842371"/>
              <a:gd name="connsiteX0" fmla="*/ 628446 w 1223727"/>
              <a:gd name="connsiteY0" fmla="*/ 842371 h 842371"/>
              <a:gd name="connsiteX1" fmla="*/ 820851 w 1223727"/>
              <a:gd name="connsiteY1" fmla="*/ 763100 h 842371"/>
              <a:gd name="connsiteX2" fmla="*/ 1178477 w 1223727"/>
              <a:gd name="connsiteY2" fmla="*/ 606951 h 842371"/>
              <a:gd name="connsiteX3" fmla="*/ 1173626 w 1223727"/>
              <a:gd name="connsiteY3" fmla="*/ 139266 h 842371"/>
              <a:gd name="connsiteX4" fmla="*/ 976395 w 1223727"/>
              <a:gd name="connsiteY4" fmla="*/ 9107 h 842371"/>
              <a:gd name="connsiteX5" fmla="*/ 246714 w 1223727"/>
              <a:gd name="connsiteY5" fmla="*/ 97247 h 842371"/>
              <a:gd name="connsiteX6" fmla="*/ 18891 w 1223727"/>
              <a:gd name="connsiteY6" fmla="*/ 557918 h 842371"/>
              <a:gd name="connsiteX7" fmla="*/ 547562 w 1223727"/>
              <a:gd name="connsiteY7" fmla="*/ 720579 h 842371"/>
              <a:gd name="connsiteX8" fmla="*/ 628446 w 1223727"/>
              <a:gd name="connsiteY8" fmla="*/ 842371 h 842371"/>
              <a:gd name="connsiteX0" fmla="*/ 628446 w 1232687"/>
              <a:gd name="connsiteY0" fmla="*/ 842371 h 842371"/>
              <a:gd name="connsiteX1" fmla="*/ 820851 w 1232687"/>
              <a:gd name="connsiteY1" fmla="*/ 763100 h 842371"/>
              <a:gd name="connsiteX2" fmla="*/ 1178477 w 1232687"/>
              <a:gd name="connsiteY2" fmla="*/ 606951 h 842371"/>
              <a:gd name="connsiteX3" fmla="*/ 1188606 w 1232687"/>
              <a:gd name="connsiteY3" fmla="*/ 158133 h 842371"/>
              <a:gd name="connsiteX4" fmla="*/ 976395 w 1232687"/>
              <a:gd name="connsiteY4" fmla="*/ 9107 h 842371"/>
              <a:gd name="connsiteX5" fmla="*/ 246714 w 1232687"/>
              <a:gd name="connsiteY5" fmla="*/ 97247 h 842371"/>
              <a:gd name="connsiteX6" fmla="*/ 18891 w 1232687"/>
              <a:gd name="connsiteY6" fmla="*/ 557918 h 842371"/>
              <a:gd name="connsiteX7" fmla="*/ 547562 w 1232687"/>
              <a:gd name="connsiteY7" fmla="*/ 720579 h 842371"/>
              <a:gd name="connsiteX8" fmla="*/ 628446 w 1232687"/>
              <a:gd name="connsiteY8" fmla="*/ 842371 h 842371"/>
              <a:gd name="connsiteX0" fmla="*/ 628446 w 1238631"/>
              <a:gd name="connsiteY0" fmla="*/ 842371 h 842371"/>
              <a:gd name="connsiteX1" fmla="*/ 820851 w 1238631"/>
              <a:gd name="connsiteY1" fmla="*/ 763100 h 842371"/>
              <a:gd name="connsiteX2" fmla="*/ 1178477 w 1238631"/>
              <a:gd name="connsiteY2" fmla="*/ 606951 h 842371"/>
              <a:gd name="connsiteX3" fmla="*/ 1197715 w 1238631"/>
              <a:gd name="connsiteY3" fmla="*/ 163763 h 842371"/>
              <a:gd name="connsiteX4" fmla="*/ 976395 w 1238631"/>
              <a:gd name="connsiteY4" fmla="*/ 9107 h 842371"/>
              <a:gd name="connsiteX5" fmla="*/ 246714 w 1238631"/>
              <a:gd name="connsiteY5" fmla="*/ 97247 h 842371"/>
              <a:gd name="connsiteX6" fmla="*/ 18891 w 1238631"/>
              <a:gd name="connsiteY6" fmla="*/ 557918 h 842371"/>
              <a:gd name="connsiteX7" fmla="*/ 547562 w 1238631"/>
              <a:gd name="connsiteY7" fmla="*/ 720579 h 842371"/>
              <a:gd name="connsiteX8" fmla="*/ 628446 w 1238631"/>
              <a:gd name="connsiteY8" fmla="*/ 842371 h 842371"/>
              <a:gd name="connsiteX0" fmla="*/ 632386 w 1242571"/>
              <a:gd name="connsiteY0" fmla="*/ 846766 h 846766"/>
              <a:gd name="connsiteX1" fmla="*/ 824791 w 1242571"/>
              <a:gd name="connsiteY1" fmla="*/ 767495 h 846766"/>
              <a:gd name="connsiteX2" fmla="*/ 1182417 w 1242571"/>
              <a:gd name="connsiteY2" fmla="*/ 611346 h 846766"/>
              <a:gd name="connsiteX3" fmla="*/ 1201655 w 1242571"/>
              <a:gd name="connsiteY3" fmla="*/ 168158 h 846766"/>
              <a:gd name="connsiteX4" fmla="*/ 980335 w 1242571"/>
              <a:gd name="connsiteY4" fmla="*/ 13502 h 846766"/>
              <a:gd name="connsiteX5" fmla="*/ 250654 w 1242571"/>
              <a:gd name="connsiteY5" fmla="*/ 101642 h 846766"/>
              <a:gd name="connsiteX6" fmla="*/ 22831 w 1242571"/>
              <a:gd name="connsiteY6" fmla="*/ 562313 h 846766"/>
              <a:gd name="connsiteX7" fmla="*/ 551502 w 1242571"/>
              <a:gd name="connsiteY7" fmla="*/ 724974 h 846766"/>
              <a:gd name="connsiteX8" fmla="*/ 632386 w 1242571"/>
              <a:gd name="connsiteY8" fmla="*/ 846766 h 846766"/>
              <a:gd name="connsiteX0" fmla="*/ 633056 w 1243241"/>
              <a:gd name="connsiteY0" fmla="*/ 846832 h 846832"/>
              <a:gd name="connsiteX1" fmla="*/ 825461 w 1243241"/>
              <a:gd name="connsiteY1" fmla="*/ 767561 h 846832"/>
              <a:gd name="connsiteX2" fmla="*/ 1183087 w 1243241"/>
              <a:gd name="connsiteY2" fmla="*/ 611412 h 846832"/>
              <a:gd name="connsiteX3" fmla="*/ 1202325 w 1243241"/>
              <a:gd name="connsiteY3" fmla="*/ 168224 h 846832"/>
              <a:gd name="connsiteX4" fmla="*/ 981005 w 1243241"/>
              <a:gd name="connsiteY4" fmla="*/ 13568 h 846832"/>
              <a:gd name="connsiteX5" fmla="*/ 245994 w 1243241"/>
              <a:gd name="connsiteY5" fmla="*/ 86692 h 846832"/>
              <a:gd name="connsiteX6" fmla="*/ 23501 w 1243241"/>
              <a:gd name="connsiteY6" fmla="*/ 562379 h 846832"/>
              <a:gd name="connsiteX7" fmla="*/ 552172 w 1243241"/>
              <a:gd name="connsiteY7" fmla="*/ 725040 h 846832"/>
              <a:gd name="connsiteX8" fmla="*/ 633056 w 1243241"/>
              <a:gd name="connsiteY8" fmla="*/ 846832 h 846832"/>
              <a:gd name="connsiteX0" fmla="*/ 633056 w 1243241"/>
              <a:gd name="connsiteY0" fmla="*/ 848503 h 848503"/>
              <a:gd name="connsiteX1" fmla="*/ 825461 w 1243241"/>
              <a:gd name="connsiteY1" fmla="*/ 769232 h 848503"/>
              <a:gd name="connsiteX2" fmla="*/ 1183087 w 1243241"/>
              <a:gd name="connsiteY2" fmla="*/ 613083 h 848503"/>
              <a:gd name="connsiteX3" fmla="*/ 1202325 w 1243241"/>
              <a:gd name="connsiteY3" fmla="*/ 169895 h 848503"/>
              <a:gd name="connsiteX4" fmla="*/ 981005 w 1243241"/>
              <a:gd name="connsiteY4" fmla="*/ 15239 h 848503"/>
              <a:gd name="connsiteX5" fmla="*/ 245994 w 1243241"/>
              <a:gd name="connsiteY5" fmla="*/ 88363 h 848503"/>
              <a:gd name="connsiteX6" fmla="*/ 23501 w 1243241"/>
              <a:gd name="connsiteY6" fmla="*/ 564050 h 848503"/>
              <a:gd name="connsiteX7" fmla="*/ 552172 w 1243241"/>
              <a:gd name="connsiteY7" fmla="*/ 726711 h 848503"/>
              <a:gd name="connsiteX8" fmla="*/ 633056 w 1243241"/>
              <a:gd name="connsiteY8" fmla="*/ 848503 h 848503"/>
              <a:gd name="connsiteX0" fmla="*/ 633056 w 1243241"/>
              <a:gd name="connsiteY0" fmla="*/ 852489 h 852489"/>
              <a:gd name="connsiteX1" fmla="*/ 825461 w 1243241"/>
              <a:gd name="connsiteY1" fmla="*/ 773218 h 852489"/>
              <a:gd name="connsiteX2" fmla="*/ 1183087 w 1243241"/>
              <a:gd name="connsiteY2" fmla="*/ 617069 h 852489"/>
              <a:gd name="connsiteX3" fmla="*/ 1202325 w 1243241"/>
              <a:gd name="connsiteY3" fmla="*/ 173881 h 852489"/>
              <a:gd name="connsiteX4" fmla="*/ 981005 w 1243241"/>
              <a:gd name="connsiteY4" fmla="*/ 19225 h 852489"/>
              <a:gd name="connsiteX5" fmla="*/ 245994 w 1243241"/>
              <a:gd name="connsiteY5" fmla="*/ 92349 h 852489"/>
              <a:gd name="connsiteX6" fmla="*/ 23501 w 1243241"/>
              <a:gd name="connsiteY6" fmla="*/ 568036 h 852489"/>
              <a:gd name="connsiteX7" fmla="*/ 552172 w 1243241"/>
              <a:gd name="connsiteY7" fmla="*/ 730697 h 852489"/>
              <a:gd name="connsiteX8" fmla="*/ 633056 w 1243241"/>
              <a:gd name="connsiteY8" fmla="*/ 852489 h 852489"/>
              <a:gd name="connsiteX0" fmla="*/ 633056 w 1238870"/>
              <a:gd name="connsiteY0" fmla="*/ 852489 h 852489"/>
              <a:gd name="connsiteX1" fmla="*/ 825461 w 1238870"/>
              <a:gd name="connsiteY1" fmla="*/ 773218 h 852489"/>
              <a:gd name="connsiteX2" fmla="*/ 1183087 w 1238870"/>
              <a:gd name="connsiteY2" fmla="*/ 617069 h 852489"/>
              <a:gd name="connsiteX3" fmla="*/ 1202325 w 1238870"/>
              <a:gd name="connsiteY3" fmla="*/ 173881 h 852489"/>
              <a:gd name="connsiteX4" fmla="*/ 981005 w 1238870"/>
              <a:gd name="connsiteY4" fmla="*/ 19225 h 852489"/>
              <a:gd name="connsiteX5" fmla="*/ 245994 w 1238870"/>
              <a:gd name="connsiteY5" fmla="*/ 92349 h 852489"/>
              <a:gd name="connsiteX6" fmla="*/ 23501 w 1238870"/>
              <a:gd name="connsiteY6" fmla="*/ 568036 h 852489"/>
              <a:gd name="connsiteX7" fmla="*/ 552172 w 1238870"/>
              <a:gd name="connsiteY7" fmla="*/ 730697 h 852489"/>
              <a:gd name="connsiteX8" fmla="*/ 633056 w 1238870"/>
              <a:gd name="connsiteY8" fmla="*/ 852489 h 852489"/>
              <a:gd name="connsiteX0" fmla="*/ 633056 w 1237972"/>
              <a:gd name="connsiteY0" fmla="*/ 852489 h 852489"/>
              <a:gd name="connsiteX1" fmla="*/ 825461 w 1237972"/>
              <a:gd name="connsiteY1" fmla="*/ 773218 h 852489"/>
              <a:gd name="connsiteX2" fmla="*/ 1183087 w 1237972"/>
              <a:gd name="connsiteY2" fmla="*/ 617069 h 852489"/>
              <a:gd name="connsiteX3" fmla="*/ 1202325 w 1237972"/>
              <a:gd name="connsiteY3" fmla="*/ 173881 h 852489"/>
              <a:gd name="connsiteX4" fmla="*/ 981005 w 1237972"/>
              <a:gd name="connsiteY4" fmla="*/ 19225 h 852489"/>
              <a:gd name="connsiteX5" fmla="*/ 245994 w 1237972"/>
              <a:gd name="connsiteY5" fmla="*/ 92349 h 852489"/>
              <a:gd name="connsiteX6" fmla="*/ 23501 w 1237972"/>
              <a:gd name="connsiteY6" fmla="*/ 568036 h 852489"/>
              <a:gd name="connsiteX7" fmla="*/ 552172 w 1237972"/>
              <a:gd name="connsiteY7" fmla="*/ 730697 h 852489"/>
              <a:gd name="connsiteX8" fmla="*/ 633056 w 1237972"/>
              <a:gd name="connsiteY8" fmla="*/ 852489 h 852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solidFill>
            <a:schemeClr val="bg1"/>
          </a:solidFill>
          <a:ln w="19050"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D415F49B-3CBC-46CF-AFB5-988852D0479E}"/>
              </a:ext>
            </a:extLst>
          </p:cNvPr>
          <p:cNvSpPr/>
          <p:nvPr/>
        </p:nvSpPr>
        <p:spPr>
          <a:xfrm rot="21133683" flipH="1">
            <a:off x="1010574" y="456230"/>
            <a:ext cx="9378187" cy="5238589"/>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7734 w 1248446"/>
              <a:gd name="connsiteY6" fmla="*/ 751246 h 873038"/>
              <a:gd name="connsiteX7" fmla="*/ 628618 w 1248446"/>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49939"/>
              <a:gd name="connsiteY0" fmla="*/ 873038 h 873038"/>
              <a:gd name="connsiteX1" fmla="*/ 828272 w 1249939"/>
              <a:gd name="connsiteY1" fmla="*/ 793767 h 873038"/>
              <a:gd name="connsiteX2" fmla="*/ 1187078 w 1249939"/>
              <a:gd name="connsiteY2" fmla="*/ 630341 h 873038"/>
              <a:gd name="connsiteX3" fmla="*/ 1186031 w 1249939"/>
              <a:gd name="connsiteY3" fmla="*/ 192762 h 873038"/>
              <a:gd name="connsiteX4" fmla="*/ 466703 w 1249939"/>
              <a:gd name="connsiteY4" fmla="*/ 32456 h 873038"/>
              <a:gd name="connsiteX5" fmla="*/ 14551 w 1249939"/>
              <a:gd name="connsiteY5" fmla="*/ 595193 h 873038"/>
              <a:gd name="connsiteX6" fmla="*/ 554983 w 1249939"/>
              <a:gd name="connsiteY6" fmla="*/ 751246 h 873038"/>
              <a:gd name="connsiteX7" fmla="*/ 635867 w 1249939"/>
              <a:gd name="connsiteY7" fmla="*/ 873038 h 873038"/>
              <a:gd name="connsiteX0" fmla="*/ 615218 w 1229290"/>
              <a:gd name="connsiteY0" fmla="*/ 861281 h 861281"/>
              <a:gd name="connsiteX1" fmla="*/ 807623 w 1229290"/>
              <a:gd name="connsiteY1" fmla="*/ 782010 h 861281"/>
              <a:gd name="connsiteX2" fmla="*/ 1166429 w 1229290"/>
              <a:gd name="connsiteY2" fmla="*/ 618584 h 861281"/>
              <a:gd name="connsiteX3" fmla="*/ 1165382 w 1229290"/>
              <a:gd name="connsiteY3" fmla="*/ 181005 h 861281"/>
              <a:gd name="connsiteX4" fmla="*/ 446054 w 1229290"/>
              <a:gd name="connsiteY4" fmla="*/ 20699 h 861281"/>
              <a:gd name="connsiteX5" fmla="*/ 5663 w 1229290"/>
              <a:gd name="connsiteY5" fmla="*/ 576828 h 861281"/>
              <a:gd name="connsiteX6" fmla="*/ 534334 w 1229290"/>
              <a:gd name="connsiteY6" fmla="*/ 739489 h 861281"/>
              <a:gd name="connsiteX7" fmla="*/ 615218 w 1229290"/>
              <a:gd name="connsiteY7" fmla="*/ 861281 h 861281"/>
              <a:gd name="connsiteX0" fmla="*/ 619617 w 1233689"/>
              <a:gd name="connsiteY0" fmla="*/ 861281 h 861281"/>
              <a:gd name="connsiteX1" fmla="*/ 812022 w 1233689"/>
              <a:gd name="connsiteY1" fmla="*/ 782010 h 861281"/>
              <a:gd name="connsiteX2" fmla="*/ 1170828 w 1233689"/>
              <a:gd name="connsiteY2" fmla="*/ 618584 h 861281"/>
              <a:gd name="connsiteX3" fmla="*/ 1169781 w 1233689"/>
              <a:gd name="connsiteY3" fmla="*/ 181005 h 861281"/>
              <a:gd name="connsiteX4" fmla="*/ 450453 w 1233689"/>
              <a:gd name="connsiteY4" fmla="*/ 20699 h 861281"/>
              <a:gd name="connsiteX5" fmla="*/ 10062 w 1233689"/>
              <a:gd name="connsiteY5" fmla="*/ 576828 h 861281"/>
              <a:gd name="connsiteX6" fmla="*/ 538733 w 1233689"/>
              <a:gd name="connsiteY6" fmla="*/ 739489 h 861281"/>
              <a:gd name="connsiteX7" fmla="*/ 619617 w 1233689"/>
              <a:gd name="connsiteY7" fmla="*/ 861281 h 861281"/>
              <a:gd name="connsiteX0" fmla="*/ 619579 w 1239236"/>
              <a:gd name="connsiteY0" fmla="*/ 863398 h 863398"/>
              <a:gd name="connsiteX1" fmla="*/ 811984 w 1239236"/>
              <a:gd name="connsiteY1" fmla="*/ 784127 h 863398"/>
              <a:gd name="connsiteX2" fmla="*/ 1170790 w 1239236"/>
              <a:gd name="connsiteY2" fmla="*/ 620701 h 863398"/>
              <a:gd name="connsiteX3" fmla="*/ 1169743 w 1239236"/>
              <a:gd name="connsiteY3" fmla="*/ 183122 h 863398"/>
              <a:gd name="connsiteX4" fmla="*/ 451887 w 1239236"/>
              <a:gd name="connsiteY4" fmla="*/ 17855 h 863398"/>
              <a:gd name="connsiteX5" fmla="*/ 10024 w 1239236"/>
              <a:gd name="connsiteY5" fmla="*/ 578945 h 863398"/>
              <a:gd name="connsiteX6" fmla="*/ 538695 w 1239236"/>
              <a:gd name="connsiteY6" fmla="*/ 741606 h 863398"/>
              <a:gd name="connsiteX7" fmla="*/ 619579 w 1239236"/>
              <a:gd name="connsiteY7" fmla="*/ 863398 h 863398"/>
              <a:gd name="connsiteX0" fmla="*/ 623569 w 1243226"/>
              <a:gd name="connsiteY0" fmla="*/ 870437 h 870437"/>
              <a:gd name="connsiteX1" fmla="*/ 815974 w 1243226"/>
              <a:gd name="connsiteY1" fmla="*/ 791166 h 870437"/>
              <a:gd name="connsiteX2" fmla="*/ 1174780 w 1243226"/>
              <a:gd name="connsiteY2" fmla="*/ 627740 h 870437"/>
              <a:gd name="connsiteX3" fmla="*/ 1173733 w 1243226"/>
              <a:gd name="connsiteY3" fmla="*/ 190161 h 870437"/>
              <a:gd name="connsiteX4" fmla="*/ 455877 w 1243226"/>
              <a:gd name="connsiteY4" fmla="*/ 24894 h 870437"/>
              <a:gd name="connsiteX5" fmla="*/ 14014 w 1243226"/>
              <a:gd name="connsiteY5" fmla="*/ 585984 h 870437"/>
              <a:gd name="connsiteX6" fmla="*/ 542685 w 1243226"/>
              <a:gd name="connsiteY6" fmla="*/ 748645 h 870437"/>
              <a:gd name="connsiteX7" fmla="*/ 623569 w 1243226"/>
              <a:gd name="connsiteY7" fmla="*/ 870437 h 870437"/>
              <a:gd name="connsiteX0" fmla="*/ 624861 w 1244518"/>
              <a:gd name="connsiteY0" fmla="*/ 869274 h 869274"/>
              <a:gd name="connsiteX1" fmla="*/ 817266 w 1244518"/>
              <a:gd name="connsiteY1" fmla="*/ 790003 h 869274"/>
              <a:gd name="connsiteX2" fmla="*/ 1176072 w 1244518"/>
              <a:gd name="connsiteY2" fmla="*/ 626577 h 869274"/>
              <a:gd name="connsiteX3" fmla="*/ 1175025 w 1244518"/>
              <a:gd name="connsiteY3" fmla="*/ 188998 h 869274"/>
              <a:gd name="connsiteX4" fmla="*/ 457169 w 1244518"/>
              <a:gd name="connsiteY4" fmla="*/ 23731 h 869274"/>
              <a:gd name="connsiteX5" fmla="*/ 15306 w 1244518"/>
              <a:gd name="connsiteY5" fmla="*/ 584821 h 869274"/>
              <a:gd name="connsiteX6" fmla="*/ 543977 w 1244518"/>
              <a:gd name="connsiteY6" fmla="*/ 747482 h 869274"/>
              <a:gd name="connsiteX7" fmla="*/ 624861 w 1244518"/>
              <a:gd name="connsiteY7" fmla="*/ 869274 h 869274"/>
              <a:gd name="connsiteX0" fmla="*/ 619558 w 1235941"/>
              <a:gd name="connsiteY0" fmla="*/ 867295 h 867295"/>
              <a:gd name="connsiteX1" fmla="*/ 811963 w 1235941"/>
              <a:gd name="connsiteY1" fmla="*/ 788024 h 867295"/>
              <a:gd name="connsiteX2" fmla="*/ 1170769 w 1235941"/>
              <a:gd name="connsiteY2" fmla="*/ 624598 h 867295"/>
              <a:gd name="connsiteX3" fmla="*/ 1164738 w 1235941"/>
              <a:gd name="connsiteY3" fmla="*/ 164190 h 867295"/>
              <a:gd name="connsiteX4" fmla="*/ 451866 w 1235941"/>
              <a:gd name="connsiteY4" fmla="*/ 21752 h 867295"/>
              <a:gd name="connsiteX5" fmla="*/ 10003 w 1235941"/>
              <a:gd name="connsiteY5" fmla="*/ 582842 h 867295"/>
              <a:gd name="connsiteX6" fmla="*/ 538674 w 1235941"/>
              <a:gd name="connsiteY6" fmla="*/ 745503 h 867295"/>
              <a:gd name="connsiteX7" fmla="*/ 619558 w 1235941"/>
              <a:gd name="connsiteY7" fmla="*/ 867295 h 867295"/>
              <a:gd name="connsiteX0" fmla="*/ 622435 w 1238818"/>
              <a:gd name="connsiteY0" fmla="*/ 868328 h 868328"/>
              <a:gd name="connsiteX1" fmla="*/ 814840 w 1238818"/>
              <a:gd name="connsiteY1" fmla="*/ 789057 h 868328"/>
              <a:gd name="connsiteX2" fmla="*/ 1173646 w 1238818"/>
              <a:gd name="connsiteY2" fmla="*/ 625631 h 868328"/>
              <a:gd name="connsiteX3" fmla="*/ 1167615 w 1238818"/>
              <a:gd name="connsiteY3" fmla="*/ 165223 h 868328"/>
              <a:gd name="connsiteX4" fmla="*/ 454743 w 1238818"/>
              <a:gd name="connsiteY4" fmla="*/ 22785 h 868328"/>
              <a:gd name="connsiteX5" fmla="*/ 12880 w 1238818"/>
              <a:gd name="connsiteY5" fmla="*/ 583875 h 868328"/>
              <a:gd name="connsiteX6" fmla="*/ 541551 w 1238818"/>
              <a:gd name="connsiteY6" fmla="*/ 746536 h 868328"/>
              <a:gd name="connsiteX7" fmla="*/ 622435 w 1238818"/>
              <a:gd name="connsiteY7" fmla="*/ 868328 h 868328"/>
              <a:gd name="connsiteX0" fmla="*/ 618931 w 1201319"/>
              <a:gd name="connsiteY0" fmla="*/ 879992 h 879992"/>
              <a:gd name="connsiteX1" fmla="*/ 811336 w 1201319"/>
              <a:gd name="connsiteY1" fmla="*/ 800721 h 879992"/>
              <a:gd name="connsiteX2" fmla="*/ 1170142 w 1201319"/>
              <a:gd name="connsiteY2" fmla="*/ 637295 h 879992"/>
              <a:gd name="connsiteX3" fmla="*/ 1164111 w 1201319"/>
              <a:gd name="connsiteY3" fmla="*/ 176887 h 879992"/>
              <a:gd name="connsiteX4" fmla="*/ 1005959 w 1201319"/>
              <a:gd name="connsiteY4" fmla="*/ 73552 h 879992"/>
              <a:gd name="connsiteX5" fmla="*/ 451239 w 1201319"/>
              <a:gd name="connsiteY5" fmla="*/ 34449 h 879992"/>
              <a:gd name="connsiteX6" fmla="*/ 9376 w 1201319"/>
              <a:gd name="connsiteY6" fmla="*/ 595539 h 879992"/>
              <a:gd name="connsiteX7" fmla="*/ 538047 w 1201319"/>
              <a:gd name="connsiteY7" fmla="*/ 758200 h 879992"/>
              <a:gd name="connsiteX8" fmla="*/ 618931 w 1201319"/>
              <a:gd name="connsiteY8" fmla="*/ 879992 h 879992"/>
              <a:gd name="connsiteX0" fmla="*/ 618931 w 1214866"/>
              <a:gd name="connsiteY0" fmla="*/ 879992 h 879992"/>
              <a:gd name="connsiteX1" fmla="*/ 811336 w 1214866"/>
              <a:gd name="connsiteY1" fmla="*/ 800721 h 879992"/>
              <a:gd name="connsiteX2" fmla="*/ 1170142 w 1214866"/>
              <a:gd name="connsiteY2" fmla="*/ 637295 h 879992"/>
              <a:gd name="connsiteX3" fmla="*/ 1164111 w 1214866"/>
              <a:gd name="connsiteY3" fmla="*/ 176887 h 879992"/>
              <a:gd name="connsiteX4" fmla="*/ 1005959 w 1214866"/>
              <a:gd name="connsiteY4" fmla="*/ 73552 h 879992"/>
              <a:gd name="connsiteX5" fmla="*/ 451239 w 1214866"/>
              <a:gd name="connsiteY5" fmla="*/ 34449 h 879992"/>
              <a:gd name="connsiteX6" fmla="*/ 9376 w 1214866"/>
              <a:gd name="connsiteY6" fmla="*/ 595539 h 879992"/>
              <a:gd name="connsiteX7" fmla="*/ 538047 w 1214866"/>
              <a:gd name="connsiteY7" fmla="*/ 758200 h 879992"/>
              <a:gd name="connsiteX8" fmla="*/ 618931 w 1214866"/>
              <a:gd name="connsiteY8" fmla="*/ 879992 h 879992"/>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20039 w 1203184"/>
              <a:gd name="connsiteY0" fmla="*/ 874240 h 874240"/>
              <a:gd name="connsiteX1" fmla="*/ 812444 w 1203184"/>
              <a:gd name="connsiteY1" fmla="*/ 794969 h 874240"/>
              <a:gd name="connsiteX2" fmla="*/ 1171250 w 1203184"/>
              <a:gd name="connsiteY2" fmla="*/ 631543 h 874240"/>
              <a:gd name="connsiteX3" fmla="*/ 1165219 w 1203184"/>
              <a:gd name="connsiteY3" fmla="*/ 171135 h 874240"/>
              <a:gd name="connsiteX4" fmla="*/ 990916 w 1203184"/>
              <a:gd name="connsiteY4" fmla="*/ 39669 h 874240"/>
              <a:gd name="connsiteX5" fmla="*/ 406775 w 1203184"/>
              <a:gd name="connsiteY5" fmla="*/ 50168 h 874240"/>
              <a:gd name="connsiteX6" fmla="*/ 10484 w 1203184"/>
              <a:gd name="connsiteY6" fmla="*/ 589787 h 874240"/>
              <a:gd name="connsiteX7" fmla="*/ 539155 w 1203184"/>
              <a:gd name="connsiteY7" fmla="*/ 752448 h 874240"/>
              <a:gd name="connsiteX8" fmla="*/ 620039 w 1203184"/>
              <a:gd name="connsiteY8" fmla="*/ 874240 h 874240"/>
              <a:gd name="connsiteX0" fmla="*/ 620213 w 1203358"/>
              <a:gd name="connsiteY0" fmla="*/ 867642 h 867642"/>
              <a:gd name="connsiteX1" fmla="*/ 812618 w 1203358"/>
              <a:gd name="connsiteY1" fmla="*/ 788371 h 867642"/>
              <a:gd name="connsiteX2" fmla="*/ 1171424 w 1203358"/>
              <a:gd name="connsiteY2" fmla="*/ 624945 h 867642"/>
              <a:gd name="connsiteX3" fmla="*/ 1165393 w 1203358"/>
              <a:gd name="connsiteY3" fmla="*/ 164537 h 867642"/>
              <a:gd name="connsiteX4" fmla="*/ 991090 w 1203358"/>
              <a:gd name="connsiteY4" fmla="*/ 33071 h 867642"/>
              <a:gd name="connsiteX5" fmla="*/ 406949 w 1203358"/>
              <a:gd name="connsiteY5" fmla="*/ 43570 h 867642"/>
              <a:gd name="connsiteX6" fmla="*/ 10658 w 1203358"/>
              <a:gd name="connsiteY6" fmla="*/ 583189 h 867642"/>
              <a:gd name="connsiteX7" fmla="*/ 539329 w 1203358"/>
              <a:gd name="connsiteY7" fmla="*/ 745850 h 867642"/>
              <a:gd name="connsiteX8" fmla="*/ 620213 w 1203358"/>
              <a:gd name="connsiteY8" fmla="*/ 867642 h 867642"/>
              <a:gd name="connsiteX0" fmla="*/ 621220 w 1204365"/>
              <a:gd name="connsiteY0" fmla="*/ 864871 h 864871"/>
              <a:gd name="connsiteX1" fmla="*/ 813625 w 1204365"/>
              <a:gd name="connsiteY1" fmla="*/ 785600 h 864871"/>
              <a:gd name="connsiteX2" fmla="*/ 1172431 w 1204365"/>
              <a:gd name="connsiteY2" fmla="*/ 622174 h 864871"/>
              <a:gd name="connsiteX3" fmla="*/ 1166400 w 1204365"/>
              <a:gd name="connsiteY3" fmla="*/ 161766 h 864871"/>
              <a:gd name="connsiteX4" fmla="*/ 992097 w 1204365"/>
              <a:gd name="connsiteY4" fmla="*/ 30300 h 864871"/>
              <a:gd name="connsiteX5" fmla="*/ 407956 w 1204365"/>
              <a:gd name="connsiteY5" fmla="*/ 40799 h 864871"/>
              <a:gd name="connsiteX6" fmla="*/ 11665 w 1204365"/>
              <a:gd name="connsiteY6" fmla="*/ 580418 h 864871"/>
              <a:gd name="connsiteX7" fmla="*/ 540336 w 1204365"/>
              <a:gd name="connsiteY7" fmla="*/ 743079 h 864871"/>
              <a:gd name="connsiteX8" fmla="*/ 621220 w 1204365"/>
              <a:gd name="connsiteY8" fmla="*/ 864871 h 864871"/>
              <a:gd name="connsiteX0" fmla="*/ 619935 w 1204190"/>
              <a:gd name="connsiteY0" fmla="*/ 873669 h 873669"/>
              <a:gd name="connsiteX1" fmla="*/ 812340 w 1204190"/>
              <a:gd name="connsiteY1" fmla="*/ 794398 h 873669"/>
              <a:gd name="connsiteX2" fmla="*/ 1171146 w 1204190"/>
              <a:gd name="connsiteY2" fmla="*/ 630972 h 873669"/>
              <a:gd name="connsiteX3" fmla="*/ 1165115 w 1204190"/>
              <a:gd name="connsiteY3" fmla="*/ 170564 h 873669"/>
              <a:gd name="connsiteX4" fmla="*/ 967884 w 1204190"/>
              <a:gd name="connsiteY4" fmla="*/ 40405 h 873669"/>
              <a:gd name="connsiteX5" fmla="*/ 406671 w 1204190"/>
              <a:gd name="connsiteY5" fmla="*/ 49597 h 873669"/>
              <a:gd name="connsiteX6" fmla="*/ 10380 w 1204190"/>
              <a:gd name="connsiteY6" fmla="*/ 589216 h 873669"/>
              <a:gd name="connsiteX7" fmla="*/ 539051 w 1204190"/>
              <a:gd name="connsiteY7" fmla="*/ 751877 h 873669"/>
              <a:gd name="connsiteX8" fmla="*/ 619935 w 1204190"/>
              <a:gd name="connsiteY8" fmla="*/ 873669 h 873669"/>
              <a:gd name="connsiteX0" fmla="*/ 628446 w 1212701"/>
              <a:gd name="connsiteY0" fmla="*/ 842371 h 842371"/>
              <a:gd name="connsiteX1" fmla="*/ 820851 w 1212701"/>
              <a:gd name="connsiteY1" fmla="*/ 763100 h 842371"/>
              <a:gd name="connsiteX2" fmla="*/ 1179657 w 1212701"/>
              <a:gd name="connsiteY2" fmla="*/ 599674 h 842371"/>
              <a:gd name="connsiteX3" fmla="*/ 1173626 w 1212701"/>
              <a:gd name="connsiteY3" fmla="*/ 139266 h 842371"/>
              <a:gd name="connsiteX4" fmla="*/ 976395 w 1212701"/>
              <a:gd name="connsiteY4" fmla="*/ 9107 h 842371"/>
              <a:gd name="connsiteX5" fmla="*/ 246714 w 1212701"/>
              <a:gd name="connsiteY5" fmla="*/ 97247 h 842371"/>
              <a:gd name="connsiteX6" fmla="*/ 18891 w 1212701"/>
              <a:gd name="connsiteY6" fmla="*/ 557918 h 842371"/>
              <a:gd name="connsiteX7" fmla="*/ 547562 w 1212701"/>
              <a:gd name="connsiteY7" fmla="*/ 720579 h 842371"/>
              <a:gd name="connsiteX8" fmla="*/ 628446 w 1212701"/>
              <a:gd name="connsiteY8" fmla="*/ 842371 h 842371"/>
              <a:gd name="connsiteX0" fmla="*/ 628446 w 1211895"/>
              <a:gd name="connsiteY0" fmla="*/ 842371 h 842371"/>
              <a:gd name="connsiteX1" fmla="*/ 820851 w 1211895"/>
              <a:gd name="connsiteY1" fmla="*/ 763100 h 842371"/>
              <a:gd name="connsiteX2" fmla="*/ 1178477 w 1211895"/>
              <a:gd name="connsiteY2" fmla="*/ 606951 h 842371"/>
              <a:gd name="connsiteX3" fmla="*/ 1173626 w 1211895"/>
              <a:gd name="connsiteY3" fmla="*/ 139266 h 842371"/>
              <a:gd name="connsiteX4" fmla="*/ 976395 w 1211895"/>
              <a:gd name="connsiteY4" fmla="*/ 9107 h 842371"/>
              <a:gd name="connsiteX5" fmla="*/ 246714 w 1211895"/>
              <a:gd name="connsiteY5" fmla="*/ 97247 h 842371"/>
              <a:gd name="connsiteX6" fmla="*/ 18891 w 1211895"/>
              <a:gd name="connsiteY6" fmla="*/ 557918 h 842371"/>
              <a:gd name="connsiteX7" fmla="*/ 547562 w 1211895"/>
              <a:gd name="connsiteY7" fmla="*/ 720579 h 842371"/>
              <a:gd name="connsiteX8" fmla="*/ 628446 w 1211895"/>
              <a:gd name="connsiteY8" fmla="*/ 842371 h 842371"/>
              <a:gd name="connsiteX0" fmla="*/ 628446 w 1218918"/>
              <a:gd name="connsiteY0" fmla="*/ 842371 h 842371"/>
              <a:gd name="connsiteX1" fmla="*/ 820851 w 1218918"/>
              <a:gd name="connsiteY1" fmla="*/ 763100 h 842371"/>
              <a:gd name="connsiteX2" fmla="*/ 1178477 w 1218918"/>
              <a:gd name="connsiteY2" fmla="*/ 606951 h 842371"/>
              <a:gd name="connsiteX3" fmla="*/ 1173626 w 1218918"/>
              <a:gd name="connsiteY3" fmla="*/ 139266 h 842371"/>
              <a:gd name="connsiteX4" fmla="*/ 976395 w 1218918"/>
              <a:gd name="connsiteY4" fmla="*/ 9107 h 842371"/>
              <a:gd name="connsiteX5" fmla="*/ 246714 w 1218918"/>
              <a:gd name="connsiteY5" fmla="*/ 97247 h 842371"/>
              <a:gd name="connsiteX6" fmla="*/ 18891 w 1218918"/>
              <a:gd name="connsiteY6" fmla="*/ 557918 h 842371"/>
              <a:gd name="connsiteX7" fmla="*/ 547562 w 1218918"/>
              <a:gd name="connsiteY7" fmla="*/ 720579 h 842371"/>
              <a:gd name="connsiteX8" fmla="*/ 628446 w 1218918"/>
              <a:gd name="connsiteY8" fmla="*/ 842371 h 842371"/>
              <a:gd name="connsiteX0" fmla="*/ 628446 w 1223727"/>
              <a:gd name="connsiteY0" fmla="*/ 842371 h 842371"/>
              <a:gd name="connsiteX1" fmla="*/ 820851 w 1223727"/>
              <a:gd name="connsiteY1" fmla="*/ 763100 h 842371"/>
              <a:gd name="connsiteX2" fmla="*/ 1178477 w 1223727"/>
              <a:gd name="connsiteY2" fmla="*/ 606951 h 842371"/>
              <a:gd name="connsiteX3" fmla="*/ 1173626 w 1223727"/>
              <a:gd name="connsiteY3" fmla="*/ 139266 h 842371"/>
              <a:gd name="connsiteX4" fmla="*/ 976395 w 1223727"/>
              <a:gd name="connsiteY4" fmla="*/ 9107 h 842371"/>
              <a:gd name="connsiteX5" fmla="*/ 246714 w 1223727"/>
              <a:gd name="connsiteY5" fmla="*/ 97247 h 842371"/>
              <a:gd name="connsiteX6" fmla="*/ 18891 w 1223727"/>
              <a:gd name="connsiteY6" fmla="*/ 557918 h 842371"/>
              <a:gd name="connsiteX7" fmla="*/ 547562 w 1223727"/>
              <a:gd name="connsiteY7" fmla="*/ 720579 h 842371"/>
              <a:gd name="connsiteX8" fmla="*/ 628446 w 1223727"/>
              <a:gd name="connsiteY8" fmla="*/ 842371 h 842371"/>
              <a:gd name="connsiteX0" fmla="*/ 628446 w 1232687"/>
              <a:gd name="connsiteY0" fmla="*/ 842371 h 842371"/>
              <a:gd name="connsiteX1" fmla="*/ 820851 w 1232687"/>
              <a:gd name="connsiteY1" fmla="*/ 763100 h 842371"/>
              <a:gd name="connsiteX2" fmla="*/ 1178477 w 1232687"/>
              <a:gd name="connsiteY2" fmla="*/ 606951 h 842371"/>
              <a:gd name="connsiteX3" fmla="*/ 1188606 w 1232687"/>
              <a:gd name="connsiteY3" fmla="*/ 158133 h 842371"/>
              <a:gd name="connsiteX4" fmla="*/ 976395 w 1232687"/>
              <a:gd name="connsiteY4" fmla="*/ 9107 h 842371"/>
              <a:gd name="connsiteX5" fmla="*/ 246714 w 1232687"/>
              <a:gd name="connsiteY5" fmla="*/ 97247 h 842371"/>
              <a:gd name="connsiteX6" fmla="*/ 18891 w 1232687"/>
              <a:gd name="connsiteY6" fmla="*/ 557918 h 842371"/>
              <a:gd name="connsiteX7" fmla="*/ 547562 w 1232687"/>
              <a:gd name="connsiteY7" fmla="*/ 720579 h 842371"/>
              <a:gd name="connsiteX8" fmla="*/ 628446 w 1232687"/>
              <a:gd name="connsiteY8" fmla="*/ 842371 h 842371"/>
              <a:gd name="connsiteX0" fmla="*/ 628446 w 1238631"/>
              <a:gd name="connsiteY0" fmla="*/ 842371 h 842371"/>
              <a:gd name="connsiteX1" fmla="*/ 820851 w 1238631"/>
              <a:gd name="connsiteY1" fmla="*/ 763100 h 842371"/>
              <a:gd name="connsiteX2" fmla="*/ 1178477 w 1238631"/>
              <a:gd name="connsiteY2" fmla="*/ 606951 h 842371"/>
              <a:gd name="connsiteX3" fmla="*/ 1197715 w 1238631"/>
              <a:gd name="connsiteY3" fmla="*/ 163763 h 842371"/>
              <a:gd name="connsiteX4" fmla="*/ 976395 w 1238631"/>
              <a:gd name="connsiteY4" fmla="*/ 9107 h 842371"/>
              <a:gd name="connsiteX5" fmla="*/ 246714 w 1238631"/>
              <a:gd name="connsiteY5" fmla="*/ 97247 h 842371"/>
              <a:gd name="connsiteX6" fmla="*/ 18891 w 1238631"/>
              <a:gd name="connsiteY6" fmla="*/ 557918 h 842371"/>
              <a:gd name="connsiteX7" fmla="*/ 547562 w 1238631"/>
              <a:gd name="connsiteY7" fmla="*/ 720579 h 842371"/>
              <a:gd name="connsiteX8" fmla="*/ 628446 w 1238631"/>
              <a:gd name="connsiteY8" fmla="*/ 842371 h 842371"/>
              <a:gd name="connsiteX0" fmla="*/ 632386 w 1242571"/>
              <a:gd name="connsiteY0" fmla="*/ 846766 h 846766"/>
              <a:gd name="connsiteX1" fmla="*/ 824791 w 1242571"/>
              <a:gd name="connsiteY1" fmla="*/ 767495 h 846766"/>
              <a:gd name="connsiteX2" fmla="*/ 1182417 w 1242571"/>
              <a:gd name="connsiteY2" fmla="*/ 611346 h 846766"/>
              <a:gd name="connsiteX3" fmla="*/ 1201655 w 1242571"/>
              <a:gd name="connsiteY3" fmla="*/ 168158 h 846766"/>
              <a:gd name="connsiteX4" fmla="*/ 980335 w 1242571"/>
              <a:gd name="connsiteY4" fmla="*/ 13502 h 846766"/>
              <a:gd name="connsiteX5" fmla="*/ 250654 w 1242571"/>
              <a:gd name="connsiteY5" fmla="*/ 101642 h 846766"/>
              <a:gd name="connsiteX6" fmla="*/ 22831 w 1242571"/>
              <a:gd name="connsiteY6" fmla="*/ 562313 h 846766"/>
              <a:gd name="connsiteX7" fmla="*/ 551502 w 1242571"/>
              <a:gd name="connsiteY7" fmla="*/ 724974 h 846766"/>
              <a:gd name="connsiteX8" fmla="*/ 632386 w 1242571"/>
              <a:gd name="connsiteY8" fmla="*/ 846766 h 846766"/>
              <a:gd name="connsiteX0" fmla="*/ 633056 w 1243241"/>
              <a:gd name="connsiteY0" fmla="*/ 846832 h 846832"/>
              <a:gd name="connsiteX1" fmla="*/ 825461 w 1243241"/>
              <a:gd name="connsiteY1" fmla="*/ 767561 h 846832"/>
              <a:gd name="connsiteX2" fmla="*/ 1183087 w 1243241"/>
              <a:gd name="connsiteY2" fmla="*/ 611412 h 846832"/>
              <a:gd name="connsiteX3" fmla="*/ 1202325 w 1243241"/>
              <a:gd name="connsiteY3" fmla="*/ 168224 h 846832"/>
              <a:gd name="connsiteX4" fmla="*/ 981005 w 1243241"/>
              <a:gd name="connsiteY4" fmla="*/ 13568 h 846832"/>
              <a:gd name="connsiteX5" fmla="*/ 245994 w 1243241"/>
              <a:gd name="connsiteY5" fmla="*/ 86692 h 846832"/>
              <a:gd name="connsiteX6" fmla="*/ 23501 w 1243241"/>
              <a:gd name="connsiteY6" fmla="*/ 562379 h 846832"/>
              <a:gd name="connsiteX7" fmla="*/ 552172 w 1243241"/>
              <a:gd name="connsiteY7" fmla="*/ 725040 h 846832"/>
              <a:gd name="connsiteX8" fmla="*/ 633056 w 1243241"/>
              <a:gd name="connsiteY8" fmla="*/ 846832 h 846832"/>
              <a:gd name="connsiteX0" fmla="*/ 633056 w 1243241"/>
              <a:gd name="connsiteY0" fmla="*/ 848503 h 848503"/>
              <a:gd name="connsiteX1" fmla="*/ 825461 w 1243241"/>
              <a:gd name="connsiteY1" fmla="*/ 769232 h 848503"/>
              <a:gd name="connsiteX2" fmla="*/ 1183087 w 1243241"/>
              <a:gd name="connsiteY2" fmla="*/ 613083 h 848503"/>
              <a:gd name="connsiteX3" fmla="*/ 1202325 w 1243241"/>
              <a:gd name="connsiteY3" fmla="*/ 169895 h 848503"/>
              <a:gd name="connsiteX4" fmla="*/ 981005 w 1243241"/>
              <a:gd name="connsiteY4" fmla="*/ 15239 h 848503"/>
              <a:gd name="connsiteX5" fmla="*/ 245994 w 1243241"/>
              <a:gd name="connsiteY5" fmla="*/ 88363 h 848503"/>
              <a:gd name="connsiteX6" fmla="*/ 23501 w 1243241"/>
              <a:gd name="connsiteY6" fmla="*/ 564050 h 848503"/>
              <a:gd name="connsiteX7" fmla="*/ 552172 w 1243241"/>
              <a:gd name="connsiteY7" fmla="*/ 726711 h 848503"/>
              <a:gd name="connsiteX8" fmla="*/ 633056 w 1243241"/>
              <a:gd name="connsiteY8" fmla="*/ 848503 h 848503"/>
              <a:gd name="connsiteX0" fmla="*/ 633056 w 1243241"/>
              <a:gd name="connsiteY0" fmla="*/ 852489 h 852489"/>
              <a:gd name="connsiteX1" fmla="*/ 825461 w 1243241"/>
              <a:gd name="connsiteY1" fmla="*/ 773218 h 852489"/>
              <a:gd name="connsiteX2" fmla="*/ 1183087 w 1243241"/>
              <a:gd name="connsiteY2" fmla="*/ 617069 h 852489"/>
              <a:gd name="connsiteX3" fmla="*/ 1202325 w 1243241"/>
              <a:gd name="connsiteY3" fmla="*/ 173881 h 852489"/>
              <a:gd name="connsiteX4" fmla="*/ 981005 w 1243241"/>
              <a:gd name="connsiteY4" fmla="*/ 19225 h 852489"/>
              <a:gd name="connsiteX5" fmla="*/ 245994 w 1243241"/>
              <a:gd name="connsiteY5" fmla="*/ 92349 h 852489"/>
              <a:gd name="connsiteX6" fmla="*/ 23501 w 1243241"/>
              <a:gd name="connsiteY6" fmla="*/ 568036 h 852489"/>
              <a:gd name="connsiteX7" fmla="*/ 552172 w 1243241"/>
              <a:gd name="connsiteY7" fmla="*/ 730697 h 852489"/>
              <a:gd name="connsiteX8" fmla="*/ 633056 w 1243241"/>
              <a:gd name="connsiteY8" fmla="*/ 852489 h 852489"/>
              <a:gd name="connsiteX0" fmla="*/ 633056 w 1238870"/>
              <a:gd name="connsiteY0" fmla="*/ 852489 h 852489"/>
              <a:gd name="connsiteX1" fmla="*/ 825461 w 1238870"/>
              <a:gd name="connsiteY1" fmla="*/ 773218 h 852489"/>
              <a:gd name="connsiteX2" fmla="*/ 1183087 w 1238870"/>
              <a:gd name="connsiteY2" fmla="*/ 617069 h 852489"/>
              <a:gd name="connsiteX3" fmla="*/ 1202325 w 1238870"/>
              <a:gd name="connsiteY3" fmla="*/ 173881 h 852489"/>
              <a:gd name="connsiteX4" fmla="*/ 981005 w 1238870"/>
              <a:gd name="connsiteY4" fmla="*/ 19225 h 852489"/>
              <a:gd name="connsiteX5" fmla="*/ 245994 w 1238870"/>
              <a:gd name="connsiteY5" fmla="*/ 92349 h 852489"/>
              <a:gd name="connsiteX6" fmla="*/ 23501 w 1238870"/>
              <a:gd name="connsiteY6" fmla="*/ 568036 h 852489"/>
              <a:gd name="connsiteX7" fmla="*/ 552172 w 1238870"/>
              <a:gd name="connsiteY7" fmla="*/ 730697 h 852489"/>
              <a:gd name="connsiteX8" fmla="*/ 633056 w 1238870"/>
              <a:gd name="connsiteY8" fmla="*/ 852489 h 852489"/>
              <a:gd name="connsiteX0" fmla="*/ 633056 w 1237972"/>
              <a:gd name="connsiteY0" fmla="*/ 852489 h 852489"/>
              <a:gd name="connsiteX1" fmla="*/ 825461 w 1237972"/>
              <a:gd name="connsiteY1" fmla="*/ 773218 h 852489"/>
              <a:gd name="connsiteX2" fmla="*/ 1183087 w 1237972"/>
              <a:gd name="connsiteY2" fmla="*/ 617069 h 852489"/>
              <a:gd name="connsiteX3" fmla="*/ 1202325 w 1237972"/>
              <a:gd name="connsiteY3" fmla="*/ 173881 h 852489"/>
              <a:gd name="connsiteX4" fmla="*/ 981005 w 1237972"/>
              <a:gd name="connsiteY4" fmla="*/ 19225 h 852489"/>
              <a:gd name="connsiteX5" fmla="*/ 245994 w 1237972"/>
              <a:gd name="connsiteY5" fmla="*/ 92349 h 852489"/>
              <a:gd name="connsiteX6" fmla="*/ 23501 w 1237972"/>
              <a:gd name="connsiteY6" fmla="*/ 568036 h 852489"/>
              <a:gd name="connsiteX7" fmla="*/ 552172 w 1237972"/>
              <a:gd name="connsiteY7" fmla="*/ 730697 h 852489"/>
              <a:gd name="connsiteX8" fmla="*/ 633056 w 1237972"/>
              <a:gd name="connsiteY8" fmla="*/ 852489 h 852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noFill/>
          <a:ln w="19050" cap="flat">
            <a:solidFill>
              <a:schemeClr val="tx1"/>
            </a:solidFill>
            <a:prstDash val="solid"/>
            <a:miter/>
          </a:ln>
        </p:spPr>
        <p:txBody>
          <a:bodyPr rtlCol="0" anchor="ctr"/>
          <a:lstStyle/>
          <a:p>
            <a:endParaRPr lang="en-US"/>
          </a:p>
        </p:txBody>
      </p:sp>
      <p:sp>
        <p:nvSpPr>
          <p:cNvPr id="2" name="Title 1">
            <a:extLst>
              <a:ext uri="{FF2B5EF4-FFF2-40B4-BE49-F238E27FC236}">
                <a16:creationId xmlns:a16="http://schemas.microsoft.com/office/drawing/2014/main" id="{D80FF0C0-FC1A-4C5B-9FE5-09BA33FF7EE3}"/>
              </a:ext>
            </a:extLst>
          </p:cNvPr>
          <p:cNvSpPr>
            <a:spLocks noGrp="1"/>
          </p:cNvSpPr>
          <p:nvPr>
            <p:ph type="ctrTitle"/>
          </p:nvPr>
        </p:nvSpPr>
        <p:spPr>
          <a:xfrm>
            <a:off x="1956392" y="1398181"/>
            <a:ext cx="7134446" cy="2870791"/>
          </a:xfrm>
        </p:spPr>
        <p:txBody>
          <a:bodyPr anchor="ctr">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E989092-15F8-4341-8D94-9E799301C51A}"/>
              </a:ext>
            </a:extLst>
          </p:cNvPr>
          <p:cNvSpPr>
            <a:spLocks noGrp="1"/>
          </p:cNvSpPr>
          <p:nvPr>
            <p:ph type="subTitle" idx="1"/>
          </p:nvPr>
        </p:nvSpPr>
        <p:spPr>
          <a:xfrm>
            <a:off x="6270835" y="5135527"/>
            <a:ext cx="4397164" cy="1057938"/>
          </a:xfrm>
        </p:spPr>
        <p:txBody>
          <a:bodyPr anchor="ctr">
            <a:normAutofit/>
          </a:bodyPr>
          <a:lstStyle>
            <a:lvl1pPr marL="0" indent="0" algn="l">
              <a:lnSpc>
                <a:spcPct val="100000"/>
              </a:lnSpc>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97328B-E858-4921-99C2-3B0BE1724C6F}"/>
              </a:ext>
            </a:extLst>
          </p:cNvPr>
          <p:cNvSpPr>
            <a:spLocks noGrp="1"/>
          </p:cNvSpPr>
          <p:nvPr>
            <p:ph type="dt" sz="half" idx="10"/>
          </p:nvPr>
        </p:nvSpPr>
        <p:spPr/>
        <p:txBody>
          <a:bodyPr/>
          <a:lstStyle/>
          <a:p>
            <a:fld id="{C1691109-F4F8-4597-962C-A4F4B7960636}" type="datetimeFigureOut">
              <a:rPr lang="en-US" smtClean="0"/>
              <a:t>12/28/2022</a:t>
            </a:fld>
            <a:endParaRPr lang="en-US"/>
          </a:p>
        </p:txBody>
      </p:sp>
      <p:sp>
        <p:nvSpPr>
          <p:cNvPr id="5" name="Footer Placeholder 4">
            <a:extLst>
              <a:ext uri="{FF2B5EF4-FFF2-40B4-BE49-F238E27FC236}">
                <a16:creationId xmlns:a16="http://schemas.microsoft.com/office/drawing/2014/main" id="{ED381296-9B7B-4EF3-89B3-8B33E6070F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C2FE59-6CD1-4D0F-8A06-10CA2D3836CD}"/>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1235805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139E3-FB89-4585-A22D-15851E8DE0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94B498-70D2-4956-A576-83345B38DC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2A84CB-FF9E-43D6-8805-B4ABB520D60C}"/>
              </a:ext>
            </a:extLst>
          </p:cNvPr>
          <p:cNvSpPr>
            <a:spLocks noGrp="1"/>
          </p:cNvSpPr>
          <p:nvPr>
            <p:ph type="dt" sz="half" idx="10"/>
          </p:nvPr>
        </p:nvSpPr>
        <p:spPr/>
        <p:txBody>
          <a:bodyPr/>
          <a:lstStyle/>
          <a:p>
            <a:fld id="{C1691109-F4F8-4597-962C-A4F4B7960636}" type="datetimeFigureOut">
              <a:rPr lang="en-US" smtClean="0"/>
              <a:t>12/28/2022</a:t>
            </a:fld>
            <a:endParaRPr lang="en-US"/>
          </a:p>
        </p:txBody>
      </p:sp>
      <p:sp>
        <p:nvSpPr>
          <p:cNvPr id="5" name="Footer Placeholder 4">
            <a:extLst>
              <a:ext uri="{FF2B5EF4-FFF2-40B4-BE49-F238E27FC236}">
                <a16:creationId xmlns:a16="http://schemas.microsoft.com/office/drawing/2014/main" id="{BCA7EE14-0A60-428B-BC0E-A50951E0E3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2A9A22-BBF2-4B23-B17F-B32AC87D290F}"/>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735776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5CC51B-E0BE-4D50-A04A-571F8BCAE2A7}"/>
              </a:ext>
            </a:extLst>
          </p:cNvPr>
          <p:cNvSpPr>
            <a:spLocks noGrp="1"/>
          </p:cNvSpPr>
          <p:nvPr>
            <p:ph type="title" orient="vert"/>
          </p:nvPr>
        </p:nvSpPr>
        <p:spPr>
          <a:xfrm>
            <a:off x="9099550" y="692150"/>
            <a:ext cx="2254250" cy="530993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41F5607-7A89-4981-87F4-98BC7CE0A921}"/>
              </a:ext>
            </a:extLst>
          </p:cNvPr>
          <p:cNvSpPr>
            <a:spLocks noGrp="1"/>
          </p:cNvSpPr>
          <p:nvPr>
            <p:ph type="body" orient="vert" idx="1"/>
          </p:nvPr>
        </p:nvSpPr>
        <p:spPr>
          <a:xfrm>
            <a:off x="838200" y="692150"/>
            <a:ext cx="8108950" cy="530993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820D5BE-275A-42D5-BCE1-357D53FC50C3}"/>
              </a:ext>
            </a:extLst>
          </p:cNvPr>
          <p:cNvSpPr>
            <a:spLocks noGrp="1"/>
          </p:cNvSpPr>
          <p:nvPr>
            <p:ph type="dt" sz="half" idx="10"/>
          </p:nvPr>
        </p:nvSpPr>
        <p:spPr/>
        <p:txBody>
          <a:bodyPr/>
          <a:lstStyle/>
          <a:p>
            <a:fld id="{C1691109-F4F8-4597-962C-A4F4B7960636}" type="datetimeFigureOut">
              <a:rPr lang="en-US" smtClean="0"/>
              <a:t>12/28/2022</a:t>
            </a:fld>
            <a:endParaRPr lang="en-US"/>
          </a:p>
        </p:txBody>
      </p:sp>
      <p:sp>
        <p:nvSpPr>
          <p:cNvPr id="5" name="Footer Placeholder 4">
            <a:extLst>
              <a:ext uri="{FF2B5EF4-FFF2-40B4-BE49-F238E27FC236}">
                <a16:creationId xmlns:a16="http://schemas.microsoft.com/office/drawing/2014/main" id="{11525F9A-B406-4028-AC92-D12450519F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A70F0A-5147-4274-A0A1-BD21917945FE}"/>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31288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AC77D-9BA0-4A3B-B823-2059DC3C3D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B811DB-C16F-4CED-97C6-73ABD71F33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E14D3C-7343-4DD7-B816-0D4D66BD61BF}"/>
              </a:ext>
            </a:extLst>
          </p:cNvPr>
          <p:cNvSpPr>
            <a:spLocks noGrp="1"/>
          </p:cNvSpPr>
          <p:nvPr>
            <p:ph type="dt" sz="half" idx="10"/>
          </p:nvPr>
        </p:nvSpPr>
        <p:spPr/>
        <p:txBody>
          <a:bodyPr/>
          <a:lstStyle/>
          <a:p>
            <a:fld id="{C1691109-F4F8-4597-962C-A4F4B7960636}" type="datetimeFigureOut">
              <a:rPr lang="en-US" smtClean="0"/>
              <a:t>12/28/2022</a:t>
            </a:fld>
            <a:endParaRPr lang="en-US"/>
          </a:p>
        </p:txBody>
      </p:sp>
      <p:sp>
        <p:nvSpPr>
          <p:cNvPr id="5" name="Footer Placeholder 4">
            <a:extLst>
              <a:ext uri="{FF2B5EF4-FFF2-40B4-BE49-F238E27FC236}">
                <a16:creationId xmlns:a16="http://schemas.microsoft.com/office/drawing/2014/main" id="{BE2409C8-4D7C-40EE-A12E-59CB555C72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1222D5-7193-4F59-83B4-3C19E8B14952}"/>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3554434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BEFA1-A4AB-4CF4-B02E-57AAED5719D6}"/>
              </a:ext>
            </a:extLst>
          </p:cNvPr>
          <p:cNvSpPr>
            <a:spLocks noGrp="1"/>
          </p:cNvSpPr>
          <p:nvPr>
            <p:ph type="title"/>
          </p:nvPr>
        </p:nvSpPr>
        <p:spPr>
          <a:xfrm>
            <a:off x="1621971" y="1709738"/>
            <a:ext cx="9165772" cy="2963271"/>
          </a:xfrm>
        </p:spPr>
        <p:txBody>
          <a:bodyPr anchor="b"/>
          <a:lstStyle>
            <a:lvl1pPr algn="ct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0AB406C-F19A-4393-9AD1-A300A7E452E8}"/>
              </a:ext>
            </a:extLst>
          </p:cNvPr>
          <p:cNvSpPr>
            <a:spLocks noGrp="1"/>
          </p:cNvSpPr>
          <p:nvPr>
            <p:ph type="body" idx="1"/>
          </p:nvPr>
        </p:nvSpPr>
        <p:spPr>
          <a:xfrm>
            <a:off x="1621971" y="4875028"/>
            <a:ext cx="9165772" cy="1052623"/>
          </a:xfrm>
        </p:spPr>
        <p:txBody>
          <a:bodyPr>
            <a:normAutofit/>
          </a:bodyPr>
          <a:lstStyle>
            <a:lvl1pPr marL="0" indent="0" algn="ctr">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7D7AE7-47F6-4023-8D44-8BA1DAB05FF2}"/>
              </a:ext>
            </a:extLst>
          </p:cNvPr>
          <p:cNvSpPr>
            <a:spLocks noGrp="1"/>
          </p:cNvSpPr>
          <p:nvPr>
            <p:ph type="dt" sz="half" idx="10"/>
          </p:nvPr>
        </p:nvSpPr>
        <p:spPr/>
        <p:txBody>
          <a:bodyPr/>
          <a:lstStyle/>
          <a:p>
            <a:fld id="{C1691109-F4F8-4597-962C-A4F4B7960636}" type="datetimeFigureOut">
              <a:rPr lang="en-US" smtClean="0"/>
              <a:t>12/28/2022</a:t>
            </a:fld>
            <a:endParaRPr lang="en-US"/>
          </a:p>
        </p:txBody>
      </p:sp>
      <p:sp>
        <p:nvSpPr>
          <p:cNvPr id="5" name="Footer Placeholder 4">
            <a:extLst>
              <a:ext uri="{FF2B5EF4-FFF2-40B4-BE49-F238E27FC236}">
                <a16:creationId xmlns:a16="http://schemas.microsoft.com/office/drawing/2014/main" id="{57AB32FC-A974-44FC-9804-F871EE51DF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59ADE9-F40E-4E3B-AB8D-68CB1F4854A5}"/>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1727744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4D816-3E01-4EFD-AD9C-783D674DA6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F53D69-34A7-451D-A902-5F6CD13343FE}"/>
              </a:ext>
            </a:extLst>
          </p:cNvPr>
          <p:cNvSpPr>
            <a:spLocks noGrp="1"/>
          </p:cNvSpPr>
          <p:nvPr>
            <p:ph sz="half" idx="1"/>
          </p:nvPr>
        </p:nvSpPr>
        <p:spPr>
          <a:xfrm>
            <a:off x="1020722" y="2095500"/>
            <a:ext cx="4999077" cy="3973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6E1E0E2-7D34-48E0-8795-546D2F00E2CF}"/>
              </a:ext>
            </a:extLst>
          </p:cNvPr>
          <p:cNvSpPr>
            <a:spLocks noGrp="1"/>
          </p:cNvSpPr>
          <p:nvPr>
            <p:ph sz="half" idx="2"/>
          </p:nvPr>
        </p:nvSpPr>
        <p:spPr>
          <a:xfrm>
            <a:off x="6281056" y="2095500"/>
            <a:ext cx="5072743" cy="3973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E005476-6B6D-4BA3-919B-5335D6429852}"/>
              </a:ext>
            </a:extLst>
          </p:cNvPr>
          <p:cNvSpPr>
            <a:spLocks noGrp="1"/>
          </p:cNvSpPr>
          <p:nvPr>
            <p:ph type="dt" sz="half" idx="10"/>
          </p:nvPr>
        </p:nvSpPr>
        <p:spPr/>
        <p:txBody>
          <a:bodyPr/>
          <a:lstStyle/>
          <a:p>
            <a:fld id="{C1691109-F4F8-4597-962C-A4F4B7960636}" type="datetimeFigureOut">
              <a:rPr lang="en-US" smtClean="0"/>
              <a:t>12/28/2022</a:t>
            </a:fld>
            <a:endParaRPr lang="en-US"/>
          </a:p>
        </p:txBody>
      </p:sp>
      <p:sp>
        <p:nvSpPr>
          <p:cNvPr id="6" name="Footer Placeholder 5">
            <a:extLst>
              <a:ext uri="{FF2B5EF4-FFF2-40B4-BE49-F238E27FC236}">
                <a16:creationId xmlns:a16="http://schemas.microsoft.com/office/drawing/2014/main" id="{F5DB6D41-07E2-4F6D-BB39-217957FE76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E0CA9C-BFED-484F-B765-EA8CE4B4B783}"/>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729820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74AD2-5208-4201-90A7-F961876195F8}"/>
              </a:ext>
            </a:extLst>
          </p:cNvPr>
          <p:cNvSpPr>
            <a:spLocks noGrp="1"/>
          </p:cNvSpPr>
          <p:nvPr>
            <p:ph type="title"/>
          </p:nvPr>
        </p:nvSpPr>
        <p:spPr>
          <a:xfrm>
            <a:off x="1028700" y="702129"/>
            <a:ext cx="10326688" cy="11256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3A3FF53-BE24-42E9-BA12-BC5863CBFF1B}"/>
              </a:ext>
            </a:extLst>
          </p:cNvPr>
          <p:cNvSpPr>
            <a:spLocks noGrp="1"/>
          </p:cNvSpPr>
          <p:nvPr>
            <p:ph type="body" idx="1"/>
          </p:nvPr>
        </p:nvSpPr>
        <p:spPr>
          <a:xfrm>
            <a:off x="1028700" y="1827804"/>
            <a:ext cx="4968875" cy="8143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7A84776-6678-4D27-9BE9-5D83FC9E884F}"/>
              </a:ext>
            </a:extLst>
          </p:cNvPr>
          <p:cNvSpPr>
            <a:spLocks noGrp="1"/>
          </p:cNvSpPr>
          <p:nvPr>
            <p:ph sz="half" idx="2"/>
          </p:nvPr>
        </p:nvSpPr>
        <p:spPr>
          <a:xfrm>
            <a:off x="1028700" y="2642191"/>
            <a:ext cx="4968875" cy="34024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8BCA2E2-5B30-43B4-8FCD-23015451F221}"/>
              </a:ext>
            </a:extLst>
          </p:cNvPr>
          <p:cNvSpPr>
            <a:spLocks noGrp="1"/>
          </p:cNvSpPr>
          <p:nvPr>
            <p:ph type="body" sz="quarter" idx="3"/>
          </p:nvPr>
        </p:nvSpPr>
        <p:spPr>
          <a:xfrm>
            <a:off x="6281054" y="1827804"/>
            <a:ext cx="5087034" cy="8143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CDA7B7A1-E670-4E7E-AEBA-340893DE8EE5}"/>
              </a:ext>
            </a:extLst>
          </p:cNvPr>
          <p:cNvSpPr>
            <a:spLocks noGrp="1"/>
          </p:cNvSpPr>
          <p:nvPr>
            <p:ph sz="quarter" idx="4"/>
          </p:nvPr>
        </p:nvSpPr>
        <p:spPr>
          <a:xfrm>
            <a:off x="6281054" y="2642191"/>
            <a:ext cx="5087034" cy="34024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3244D3AE-982A-4CC3-8456-4D4B0E35D993}"/>
              </a:ext>
            </a:extLst>
          </p:cNvPr>
          <p:cNvSpPr>
            <a:spLocks noGrp="1"/>
          </p:cNvSpPr>
          <p:nvPr>
            <p:ph type="dt" sz="half" idx="10"/>
          </p:nvPr>
        </p:nvSpPr>
        <p:spPr/>
        <p:txBody>
          <a:bodyPr/>
          <a:lstStyle/>
          <a:p>
            <a:fld id="{C1691109-F4F8-4597-962C-A4F4B7960636}" type="datetimeFigureOut">
              <a:rPr lang="en-US" smtClean="0"/>
              <a:t>12/28/2022</a:t>
            </a:fld>
            <a:endParaRPr lang="en-US"/>
          </a:p>
        </p:txBody>
      </p:sp>
      <p:sp>
        <p:nvSpPr>
          <p:cNvPr id="8" name="Footer Placeholder 7">
            <a:extLst>
              <a:ext uri="{FF2B5EF4-FFF2-40B4-BE49-F238E27FC236}">
                <a16:creationId xmlns:a16="http://schemas.microsoft.com/office/drawing/2014/main" id="{56FE3087-09F9-4436-8236-8693EA4984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8413CB-0E24-4F96-AF8C-EE269ACCE783}"/>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1999503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55CAD1C-D319-4A48-8DF9-50699231C977}"/>
              </a:ext>
            </a:extLst>
          </p:cNvPr>
          <p:cNvSpPr>
            <a:spLocks noGrp="1"/>
          </p:cNvSpPr>
          <p:nvPr>
            <p:ph type="dt" sz="half" idx="10"/>
          </p:nvPr>
        </p:nvSpPr>
        <p:spPr/>
        <p:txBody>
          <a:bodyPr/>
          <a:lstStyle/>
          <a:p>
            <a:fld id="{C1691109-F4F8-4597-962C-A4F4B7960636}" type="datetimeFigureOut">
              <a:rPr lang="en-US" smtClean="0"/>
              <a:t>12/28/2022</a:t>
            </a:fld>
            <a:endParaRPr lang="en-US"/>
          </a:p>
        </p:txBody>
      </p:sp>
      <p:sp>
        <p:nvSpPr>
          <p:cNvPr id="4" name="Footer Placeholder 3">
            <a:extLst>
              <a:ext uri="{FF2B5EF4-FFF2-40B4-BE49-F238E27FC236}">
                <a16:creationId xmlns:a16="http://schemas.microsoft.com/office/drawing/2014/main" id="{FE3D0181-83E0-4AB1-B372-24D6C075B0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50352C-6317-4DD0-84C4-AE7DDAC55F0A}"/>
              </a:ext>
            </a:extLst>
          </p:cNvPr>
          <p:cNvSpPr>
            <a:spLocks noGrp="1"/>
          </p:cNvSpPr>
          <p:nvPr>
            <p:ph type="sldNum" sz="quarter" idx="12"/>
          </p:nvPr>
        </p:nvSpPr>
        <p:spPr/>
        <p:txBody>
          <a:bodyPr/>
          <a:lstStyle/>
          <a:p>
            <a:fld id="{7C7FAD9F-AEE9-406E-B720-57D2B9DB2816}" type="slidenum">
              <a:rPr lang="en-US" smtClean="0"/>
              <a:t>‹#›</a:t>
            </a:fld>
            <a:endParaRPr lang="en-US"/>
          </a:p>
        </p:txBody>
      </p:sp>
      <p:sp>
        <p:nvSpPr>
          <p:cNvPr id="6" name="Freeform: Shape 5">
            <a:extLst>
              <a:ext uri="{FF2B5EF4-FFF2-40B4-BE49-F238E27FC236}">
                <a16:creationId xmlns:a16="http://schemas.microsoft.com/office/drawing/2014/main" id="{48F340C5-9EBB-43D9-91F5-F767DBD59BBF}"/>
              </a:ext>
              <a:ext uri="{C183D7F6-B498-43B3-948B-1728B52AA6E4}">
                <adec:decorative xmlns:adec="http://schemas.microsoft.com/office/drawing/2017/decorative" val="1"/>
              </a:ext>
            </a:extLst>
          </p:cNvPr>
          <p:cNvSpPr/>
          <p:nvPr/>
        </p:nvSpPr>
        <p:spPr>
          <a:xfrm rot="492880">
            <a:off x="2401240" y="1130240"/>
            <a:ext cx="8982171" cy="5009917"/>
          </a:xfrm>
          <a:custGeom>
            <a:avLst/>
            <a:gdLst>
              <a:gd name="connsiteX0" fmla="*/ 284628 w 960507"/>
              <a:gd name="connsiteY0" fmla="*/ 725426 h 725435"/>
              <a:gd name="connsiteX1" fmla="*/ 429979 w 960507"/>
              <a:gd name="connsiteY1" fmla="*/ 636749 h 725435"/>
              <a:gd name="connsiteX2" fmla="*/ 805646 w 960507"/>
              <a:gd name="connsiteY2" fmla="*/ 523401 h 725435"/>
              <a:gd name="connsiteX3" fmla="*/ 954521 w 960507"/>
              <a:gd name="connsiteY3" fmla="*/ 257273 h 725435"/>
              <a:gd name="connsiteX4" fmla="*/ 674486 w 960507"/>
              <a:gd name="connsiteY4" fmla="*/ 5622 h 725435"/>
              <a:gd name="connsiteX5" fmla="*/ 15261 w 960507"/>
              <a:gd name="connsiteY5" fmla="*/ 246605 h 725435"/>
              <a:gd name="connsiteX6" fmla="*/ 217286 w 960507"/>
              <a:gd name="connsiteY6" fmla="*/ 650655 h 725435"/>
              <a:gd name="connsiteX7" fmla="*/ 284628 w 960507"/>
              <a:gd name="connsiteY7" fmla="*/ 725426 h 725435"/>
              <a:gd name="connsiteX0" fmla="*/ 284667 w 961601"/>
              <a:gd name="connsiteY0" fmla="*/ 725435 h 725435"/>
              <a:gd name="connsiteX1" fmla="*/ 430018 w 961601"/>
              <a:gd name="connsiteY1" fmla="*/ 636758 h 725435"/>
              <a:gd name="connsiteX2" fmla="*/ 820834 w 961601"/>
              <a:gd name="connsiteY2" fmla="*/ 548364 h 725435"/>
              <a:gd name="connsiteX3" fmla="*/ 954560 w 961601"/>
              <a:gd name="connsiteY3" fmla="*/ 257282 h 725435"/>
              <a:gd name="connsiteX4" fmla="*/ 674525 w 961601"/>
              <a:gd name="connsiteY4" fmla="*/ 5631 h 725435"/>
              <a:gd name="connsiteX5" fmla="*/ 15300 w 961601"/>
              <a:gd name="connsiteY5" fmla="*/ 246614 h 725435"/>
              <a:gd name="connsiteX6" fmla="*/ 217325 w 961601"/>
              <a:gd name="connsiteY6" fmla="*/ 650664 h 725435"/>
              <a:gd name="connsiteX7" fmla="*/ 284667 w 961601"/>
              <a:gd name="connsiteY7" fmla="*/ 725435 h 725435"/>
              <a:gd name="connsiteX0" fmla="*/ 284667 w 961601"/>
              <a:gd name="connsiteY0" fmla="*/ 725962 h 725962"/>
              <a:gd name="connsiteX1" fmla="*/ 430018 w 961601"/>
              <a:gd name="connsiteY1" fmla="*/ 637285 h 725962"/>
              <a:gd name="connsiteX2" fmla="*/ 820834 w 961601"/>
              <a:gd name="connsiteY2" fmla="*/ 548891 h 725962"/>
              <a:gd name="connsiteX3" fmla="*/ 954560 w 961601"/>
              <a:gd name="connsiteY3" fmla="*/ 257809 h 725962"/>
              <a:gd name="connsiteX4" fmla="*/ 674525 w 961601"/>
              <a:gd name="connsiteY4" fmla="*/ 6158 h 725962"/>
              <a:gd name="connsiteX5" fmla="*/ 15300 w 961601"/>
              <a:gd name="connsiteY5" fmla="*/ 247141 h 725962"/>
              <a:gd name="connsiteX6" fmla="*/ 217325 w 961601"/>
              <a:gd name="connsiteY6" fmla="*/ 651191 h 725962"/>
              <a:gd name="connsiteX7" fmla="*/ 284667 w 961601"/>
              <a:gd name="connsiteY7" fmla="*/ 725962 h 725962"/>
              <a:gd name="connsiteX0" fmla="*/ 410902 w 1087836"/>
              <a:gd name="connsiteY0" fmla="*/ 719810 h 719810"/>
              <a:gd name="connsiteX1" fmla="*/ 556253 w 1087836"/>
              <a:gd name="connsiteY1" fmla="*/ 631133 h 719810"/>
              <a:gd name="connsiteX2" fmla="*/ 947069 w 1087836"/>
              <a:gd name="connsiteY2" fmla="*/ 542739 h 719810"/>
              <a:gd name="connsiteX3" fmla="*/ 1080795 w 1087836"/>
              <a:gd name="connsiteY3" fmla="*/ 251657 h 719810"/>
              <a:gd name="connsiteX4" fmla="*/ 800760 w 1087836"/>
              <a:gd name="connsiteY4" fmla="*/ 6 h 719810"/>
              <a:gd name="connsiteX5" fmla="*/ 5261 w 1087836"/>
              <a:gd name="connsiteY5" fmla="*/ 248982 h 719810"/>
              <a:gd name="connsiteX6" fmla="*/ 343560 w 1087836"/>
              <a:gd name="connsiteY6" fmla="*/ 645039 h 719810"/>
              <a:gd name="connsiteX7" fmla="*/ 410902 w 1087836"/>
              <a:gd name="connsiteY7" fmla="*/ 719810 h 719810"/>
              <a:gd name="connsiteX0" fmla="*/ 412791 w 1089725"/>
              <a:gd name="connsiteY0" fmla="*/ 726835 h 726835"/>
              <a:gd name="connsiteX1" fmla="*/ 558142 w 1089725"/>
              <a:gd name="connsiteY1" fmla="*/ 638158 h 726835"/>
              <a:gd name="connsiteX2" fmla="*/ 948958 w 1089725"/>
              <a:gd name="connsiteY2" fmla="*/ 549764 h 726835"/>
              <a:gd name="connsiteX3" fmla="*/ 1082684 w 1089725"/>
              <a:gd name="connsiteY3" fmla="*/ 258682 h 726835"/>
              <a:gd name="connsiteX4" fmla="*/ 802649 w 1089725"/>
              <a:gd name="connsiteY4" fmla="*/ 7031 h 726835"/>
              <a:gd name="connsiteX5" fmla="*/ 171027 w 1089725"/>
              <a:gd name="connsiteY5" fmla="*/ 85967 h 726835"/>
              <a:gd name="connsiteX6" fmla="*/ 7150 w 1089725"/>
              <a:gd name="connsiteY6" fmla="*/ 256007 h 726835"/>
              <a:gd name="connsiteX7" fmla="*/ 345449 w 1089725"/>
              <a:gd name="connsiteY7" fmla="*/ 652064 h 726835"/>
              <a:gd name="connsiteX8" fmla="*/ 412791 w 1089725"/>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7340 w 1084274"/>
              <a:gd name="connsiteY0" fmla="*/ 726835 h 726835"/>
              <a:gd name="connsiteX1" fmla="*/ 552691 w 1084274"/>
              <a:gd name="connsiteY1" fmla="*/ 638158 h 726835"/>
              <a:gd name="connsiteX2" fmla="*/ 943507 w 1084274"/>
              <a:gd name="connsiteY2" fmla="*/ 549764 h 726835"/>
              <a:gd name="connsiteX3" fmla="*/ 1077233 w 1084274"/>
              <a:gd name="connsiteY3" fmla="*/ 258682 h 726835"/>
              <a:gd name="connsiteX4" fmla="*/ 797198 w 1084274"/>
              <a:gd name="connsiteY4" fmla="*/ 7031 h 726835"/>
              <a:gd name="connsiteX5" fmla="*/ 165576 w 1084274"/>
              <a:gd name="connsiteY5" fmla="*/ 85967 h 726835"/>
              <a:gd name="connsiteX6" fmla="*/ 5798 w 1084274"/>
              <a:gd name="connsiteY6" fmla="*/ 285590 h 726835"/>
              <a:gd name="connsiteX7" fmla="*/ 339998 w 1084274"/>
              <a:gd name="connsiteY7" fmla="*/ 652064 h 726835"/>
              <a:gd name="connsiteX8" fmla="*/ 407340 w 1084274"/>
              <a:gd name="connsiteY8" fmla="*/ 726835 h 726835"/>
              <a:gd name="connsiteX0" fmla="*/ 405193 w 1082127"/>
              <a:gd name="connsiteY0" fmla="*/ 726835 h 726835"/>
              <a:gd name="connsiteX1" fmla="*/ 550544 w 1082127"/>
              <a:gd name="connsiteY1" fmla="*/ 638158 h 726835"/>
              <a:gd name="connsiteX2" fmla="*/ 941360 w 1082127"/>
              <a:gd name="connsiteY2" fmla="*/ 549764 h 726835"/>
              <a:gd name="connsiteX3" fmla="*/ 1075086 w 1082127"/>
              <a:gd name="connsiteY3" fmla="*/ 258682 h 726835"/>
              <a:gd name="connsiteX4" fmla="*/ 795051 w 1082127"/>
              <a:gd name="connsiteY4" fmla="*/ 7031 h 726835"/>
              <a:gd name="connsiteX5" fmla="*/ 163429 w 1082127"/>
              <a:gd name="connsiteY5" fmla="*/ 85967 h 726835"/>
              <a:gd name="connsiteX6" fmla="*/ 5959 w 1082127"/>
              <a:gd name="connsiteY6" fmla="*/ 336874 h 726835"/>
              <a:gd name="connsiteX7" fmla="*/ 337851 w 1082127"/>
              <a:gd name="connsiteY7" fmla="*/ 652064 h 726835"/>
              <a:gd name="connsiteX8" fmla="*/ 405193 w 1082127"/>
              <a:gd name="connsiteY8" fmla="*/ 726835 h 726835"/>
              <a:gd name="connsiteX0" fmla="*/ 405097 w 1082031"/>
              <a:gd name="connsiteY0" fmla="*/ 727553 h 727553"/>
              <a:gd name="connsiteX1" fmla="*/ 550448 w 1082031"/>
              <a:gd name="connsiteY1" fmla="*/ 638876 h 727553"/>
              <a:gd name="connsiteX2" fmla="*/ 941264 w 1082031"/>
              <a:gd name="connsiteY2" fmla="*/ 550482 h 727553"/>
              <a:gd name="connsiteX3" fmla="*/ 1074990 w 1082031"/>
              <a:gd name="connsiteY3" fmla="*/ 259400 h 727553"/>
              <a:gd name="connsiteX4" fmla="*/ 794955 w 1082031"/>
              <a:gd name="connsiteY4" fmla="*/ 7749 h 727553"/>
              <a:gd name="connsiteX5" fmla="*/ 164686 w 1082031"/>
              <a:gd name="connsiteY5" fmla="*/ 81610 h 727553"/>
              <a:gd name="connsiteX6" fmla="*/ 5863 w 1082031"/>
              <a:gd name="connsiteY6" fmla="*/ 337592 h 727553"/>
              <a:gd name="connsiteX7" fmla="*/ 337755 w 1082031"/>
              <a:gd name="connsiteY7" fmla="*/ 652782 h 727553"/>
              <a:gd name="connsiteX8" fmla="*/ 405097 w 1082031"/>
              <a:gd name="connsiteY8" fmla="*/ 727553 h 727553"/>
              <a:gd name="connsiteX0" fmla="*/ 427815 w 1104749"/>
              <a:gd name="connsiteY0" fmla="*/ 727553 h 727553"/>
              <a:gd name="connsiteX1" fmla="*/ 573166 w 1104749"/>
              <a:gd name="connsiteY1" fmla="*/ 638876 h 727553"/>
              <a:gd name="connsiteX2" fmla="*/ 963982 w 1104749"/>
              <a:gd name="connsiteY2" fmla="*/ 550482 h 727553"/>
              <a:gd name="connsiteX3" fmla="*/ 1097708 w 1104749"/>
              <a:gd name="connsiteY3" fmla="*/ 259400 h 727553"/>
              <a:gd name="connsiteX4" fmla="*/ 817673 w 1104749"/>
              <a:gd name="connsiteY4" fmla="*/ 7749 h 727553"/>
              <a:gd name="connsiteX5" fmla="*/ 187404 w 1104749"/>
              <a:gd name="connsiteY5" fmla="*/ 81610 h 727553"/>
              <a:gd name="connsiteX6" fmla="*/ 4537 w 1104749"/>
              <a:gd name="connsiteY6" fmla="*/ 344274 h 727553"/>
              <a:gd name="connsiteX7" fmla="*/ 360473 w 1104749"/>
              <a:gd name="connsiteY7" fmla="*/ 652782 h 727553"/>
              <a:gd name="connsiteX8" fmla="*/ 427815 w 1104749"/>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37503 w 1114437"/>
              <a:gd name="connsiteY0" fmla="*/ 727553 h 727553"/>
              <a:gd name="connsiteX1" fmla="*/ 582854 w 1114437"/>
              <a:gd name="connsiteY1" fmla="*/ 638876 h 727553"/>
              <a:gd name="connsiteX2" fmla="*/ 973670 w 1114437"/>
              <a:gd name="connsiteY2" fmla="*/ 550482 h 727553"/>
              <a:gd name="connsiteX3" fmla="*/ 1107396 w 1114437"/>
              <a:gd name="connsiteY3" fmla="*/ 259400 h 727553"/>
              <a:gd name="connsiteX4" fmla="*/ 827361 w 1114437"/>
              <a:gd name="connsiteY4" fmla="*/ 7749 h 727553"/>
              <a:gd name="connsiteX5" fmla="*/ 197092 w 1114437"/>
              <a:gd name="connsiteY5" fmla="*/ 81610 h 727553"/>
              <a:gd name="connsiteX6" fmla="*/ 0 w 1114437"/>
              <a:gd name="connsiteY6" fmla="*/ 341962 h 727553"/>
              <a:gd name="connsiteX7" fmla="*/ 370161 w 1114437"/>
              <a:gd name="connsiteY7" fmla="*/ 652782 h 727553"/>
              <a:gd name="connsiteX8" fmla="*/ 437503 w 1114437"/>
              <a:gd name="connsiteY8" fmla="*/ 727553 h 727553"/>
              <a:gd name="connsiteX0" fmla="*/ 463684 w 1140618"/>
              <a:gd name="connsiteY0" fmla="*/ 727553 h 727553"/>
              <a:gd name="connsiteX1" fmla="*/ 609035 w 1140618"/>
              <a:gd name="connsiteY1" fmla="*/ 638876 h 727553"/>
              <a:gd name="connsiteX2" fmla="*/ 999851 w 1140618"/>
              <a:gd name="connsiteY2" fmla="*/ 550482 h 727553"/>
              <a:gd name="connsiteX3" fmla="*/ 1133577 w 1140618"/>
              <a:gd name="connsiteY3" fmla="*/ 259400 h 727553"/>
              <a:gd name="connsiteX4" fmla="*/ 853542 w 1140618"/>
              <a:gd name="connsiteY4" fmla="*/ 7749 h 727553"/>
              <a:gd name="connsiteX5" fmla="*/ 223273 w 1140618"/>
              <a:gd name="connsiteY5" fmla="*/ 81610 h 727553"/>
              <a:gd name="connsiteX6" fmla="*/ 0 w 1140618"/>
              <a:gd name="connsiteY6" fmla="*/ 343816 h 727553"/>
              <a:gd name="connsiteX7" fmla="*/ 396342 w 1140618"/>
              <a:gd name="connsiteY7" fmla="*/ 652782 h 727553"/>
              <a:gd name="connsiteX8" fmla="*/ 463684 w 1140618"/>
              <a:gd name="connsiteY8" fmla="*/ 727553 h 727553"/>
              <a:gd name="connsiteX0" fmla="*/ 463684 w 1140714"/>
              <a:gd name="connsiteY0" fmla="*/ 719277 h 719277"/>
              <a:gd name="connsiteX1" fmla="*/ 609035 w 1140714"/>
              <a:gd name="connsiteY1" fmla="*/ 630600 h 719277"/>
              <a:gd name="connsiteX2" fmla="*/ 999851 w 1140714"/>
              <a:gd name="connsiteY2" fmla="*/ 542206 h 719277"/>
              <a:gd name="connsiteX3" fmla="*/ 1133577 w 1140714"/>
              <a:gd name="connsiteY3" fmla="*/ 251124 h 719277"/>
              <a:gd name="connsiteX4" fmla="*/ 852002 w 1140714"/>
              <a:gd name="connsiteY4" fmla="*/ 8636 h 719277"/>
              <a:gd name="connsiteX5" fmla="*/ 223273 w 1140714"/>
              <a:gd name="connsiteY5" fmla="*/ 73334 h 719277"/>
              <a:gd name="connsiteX6" fmla="*/ 0 w 1140714"/>
              <a:gd name="connsiteY6" fmla="*/ 335540 h 719277"/>
              <a:gd name="connsiteX7" fmla="*/ 396342 w 1140714"/>
              <a:gd name="connsiteY7" fmla="*/ 644506 h 719277"/>
              <a:gd name="connsiteX8" fmla="*/ 463684 w 1140714"/>
              <a:gd name="connsiteY8" fmla="*/ 719277 h 719277"/>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6732"/>
              <a:gd name="connsiteY0" fmla="*/ 721380 h 721380"/>
              <a:gd name="connsiteX1" fmla="*/ 610575 w 1136732"/>
              <a:gd name="connsiteY1" fmla="*/ 643699 h 721380"/>
              <a:gd name="connsiteX2" fmla="*/ 999851 w 1136732"/>
              <a:gd name="connsiteY2" fmla="*/ 544309 h 721380"/>
              <a:gd name="connsiteX3" fmla="*/ 1133577 w 1136732"/>
              <a:gd name="connsiteY3" fmla="*/ 253227 h 721380"/>
              <a:gd name="connsiteX4" fmla="*/ 852002 w 1136732"/>
              <a:gd name="connsiteY4" fmla="*/ 10739 h 721380"/>
              <a:gd name="connsiteX5" fmla="*/ 223273 w 1136732"/>
              <a:gd name="connsiteY5" fmla="*/ 64441 h 721380"/>
              <a:gd name="connsiteX6" fmla="*/ 0 w 1136732"/>
              <a:gd name="connsiteY6" fmla="*/ 337643 h 721380"/>
              <a:gd name="connsiteX7" fmla="*/ 396342 w 1136732"/>
              <a:gd name="connsiteY7" fmla="*/ 646609 h 721380"/>
              <a:gd name="connsiteX8" fmla="*/ 463684 w 1136732"/>
              <a:gd name="connsiteY8" fmla="*/ 721380 h 721380"/>
              <a:gd name="connsiteX0" fmla="*/ 463684 w 1121891"/>
              <a:gd name="connsiteY0" fmla="*/ 721255 h 721255"/>
              <a:gd name="connsiteX1" fmla="*/ 610575 w 1121891"/>
              <a:gd name="connsiteY1" fmla="*/ 643574 h 721255"/>
              <a:gd name="connsiteX2" fmla="*/ 999851 w 1121891"/>
              <a:gd name="connsiteY2" fmla="*/ 544184 h 721255"/>
              <a:gd name="connsiteX3" fmla="*/ 1118177 w 1121891"/>
              <a:gd name="connsiteY3" fmla="*/ 251269 h 721255"/>
              <a:gd name="connsiteX4" fmla="*/ 852002 w 1121891"/>
              <a:gd name="connsiteY4" fmla="*/ 10614 h 721255"/>
              <a:gd name="connsiteX5" fmla="*/ 223273 w 1121891"/>
              <a:gd name="connsiteY5" fmla="*/ 64316 h 721255"/>
              <a:gd name="connsiteX6" fmla="*/ 0 w 1121891"/>
              <a:gd name="connsiteY6" fmla="*/ 337518 h 721255"/>
              <a:gd name="connsiteX7" fmla="*/ 396342 w 1121891"/>
              <a:gd name="connsiteY7" fmla="*/ 646484 h 721255"/>
              <a:gd name="connsiteX8" fmla="*/ 463684 w 1121891"/>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354"/>
              <a:gd name="connsiteY0" fmla="*/ 721255 h 721255"/>
              <a:gd name="connsiteX1" fmla="*/ 610575 w 1123354"/>
              <a:gd name="connsiteY1" fmla="*/ 643574 h 721255"/>
              <a:gd name="connsiteX2" fmla="*/ 999851 w 1123354"/>
              <a:gd name="connsiteY2" fmla="*/ 549682 h 721255"/>
              <a:gd name="connsiteX3" fmla="*/ 1118177 w 1123354"/>
              <a:gd name="connsiteY3" fmla="*/ 251269 h 721255"/>
              <a:gd name="connsiteX4" fmla="*/ 852002 w 1123354"/>
              <a:gd name="connsiteY4" fmla="*/ 10614 h 721255"/>
              <a:gd name="connsiteX5" fmla="*/ 223273 w 1123354"/>
              <a:gd name="connsiteY5" fmla="*/ 64316 h 721255"/>
              <a:gd name="connsiteX6" fmla="*/ 0 w 1123354"/>
              <a:gd name="connsiteY6" fmla="*/ 337518 h 721255"/>
              <a:gd name="connsiteX7" fmla="*/ 396342 w 1123354"/>
              <a:gd name="connsiteY7" fmla="*/ 646484 h 721255"/>
              <a:gd name="connsiteX8" fmla="*/ 463684 w 1123354"/>
              <a:gd name="connsiteY8" fmla="*/ 721255 h 721255"/>
              <a:gd name="connsiteX0" fmla="*/ 411324 w 1070994"/>
              <a:gd name="connsiteY0" fmla="*/ 721255 h 721255"/>
              <a:gd name="connsiteX1" fmla="*/ 558215 w 1070994"/>
              <a:gd name="connsiteY1" fmla="*/ 643574 h 721255"/>
              <a:gd name="connsiteX2" fmla="*/ 947491 w 1070994"/>
              <a:gd name="connsiteY2" fmla="*/ 549682 h 721255"/>
              <a:gd name="connsiteX3" fmla="*/ 1065817 w 1070994"/>
              <a:gd name="connsiteY3" fmla="*/ 251269 h 721255"/>
              <a:gd name="connsiteX4" fmla="*/ 799642 w 1070994"/>
              <a:gd name="connsiteY4" fmla="*/ 10614 h 721255"/>
              <a:gd name="connsiteX5" fmla="*/ 170913 w 1070994"/>
              <a:gd name="connsiteY5" fmla="*/ 64316 h 721255"/>
              <a:gd name="connsiteX6" fmla="*/ 0 w 1070994"/>
              <a:gd name="connsiteY6" fmla="*/ 339351 h 721255"/>
              <a:gd name="connsiteX7" fmla="*/ 343982 w 1070994"/>
              <a:gd name="connsiteY7" fmla="*/ 646484 h 721255"/>
              <a:gd name="connsiteX8" fmla="*/ 411324 w 107099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3864 h 723864"/>
              <a:gd name="connsiteX1" fmla="*/ 538195 w 1050974"/>
              <a:gd name="connsiteY1" fmla="*/ 646183 h 723864"/>
              <a:gd name="connsiteX2" fmla="*/ 927471 w 1050974"/>
              <a:gd name="connsiteY2" fmla="*/ 552291 h 723864"/>
              <a:gd name="connsiteX3" fmla="*/ 1045797 w 1050974"/>
              <a:gd name="connsiteY3" fmla="*/ 253878 h 723864"/>
              <a:gd name="connsiteX4" fmla="*/ 779622 w 1050974"/>
              <a:gd name="connsiteY4" fmla="*/ 13223 h 723864"/>
              <a:gd name="connsiteX5" fmla="*/ 201713 w 1050974"/>
              <a:gd name="connsiteY5" fmla="*/ 55929 h 723864"/>
              <a:gd name="connsiteX6" fmla="*/ 0 w 1050974"/>
              <a:gd name="connsiteY6" fmla="*/ 341960 h 723864"/>
              <a:gd name="connsiteX7" fmla="*/ 323962 w 1050974"/>
              <a:gd name="connsiteY7" fmla="*/ 649093 h 723864"/>
              <a:gd name="connsiteX8" fmla="*/ 391304 w 1050974"/>
              <a:gd name="connsiteY8" fmla="*/ 723864 h 723864"/>
              <a:gd name="connsiteX0" fmla="*/ 391304 w 1050974"/>
              <a:gd name="connsiteY0" fmla="*/ 722931 h 722931"/>
              <a:gd name="connsiteX1" fmla="*/ 538195 w 1050974"/>
              <a:gd name="connsiteY1" fmla="*/ 645250 h 722931"/>
              <a:gd name="connsiteX2" fmla="*/ 927471 w 1050974"/>
              <a:gd name="connsiteY2" fmla="*/ 551358 h 722931"/>
              <a:gd name="connsiteX3" fmla="*/ 1045797 w 1050974"/>
              <a:gd name="connsiteY3" fmla="*/ 252945 h 722931"/>
              <a:gd name="connsiteX4" fmla="*/ 779622 w 1050974"/>
              <a:gd name="connsiteY4" fmla="*/ 12290 h 722931"/>
              <a:gd name="connsiteX5" fmla="*/ 215573 w 1050974"/>
              <a:gd name="connsiteY5" fmla="*/ 58661 h 722931"/>
              <a:gd name="connsiteX6" fmla="*/ 0 w 1050974"/>
              <a:gd name="connsiteY6" fmla="*/ 341027 h 722931"/>
              <a:gd name="connsiteX7" fmla="*/ 323962 w 1050974"/>
              <a:gd name="connsiteY7" fmla="*/ 648160 h 722931"/>
              <a:gd name="connsiteX8" fmla="*/ 391304 w 1050974"/>
              <a:gd name="connsiteY8" fmla="*/ 722931 h 722931"/>
              <a:gd name="connsiteX0" fmla="*/ 382064 w 1041734"/>
              <a:gd name="connsiteY0" fmla="*/ 722931 h 722931"/>
              <a:gd name="connsiteX1" fmla="*/ 528955 w 1041734"/>
              <a:gd name="connsiteY1" fmla="*/ 645250 h 722931"/>
              <a:gd name="connsiteX2" fmla="*/ 918231 w 1041734"/>
              <a:gd name="connsiteY2" fmla="*/ 551358 h 722931"/>
              <a:gd name="connsiteX3" fmla="*/ 1036557 w 1041734"/>
              <a:gd name="connsiteY3" fmla="*/ 252945 h 722931"/>
              <a:gd name="connsiteX4" fmla="*/ 770382 w 1041734"/>
              <a:gd name="connsiteY4" fmla="*/ 12290 h 722931"/>
              <a:gd name="connsiteX5" fmla="*/ 206333 w 1041734"/>
              <a:gd name="connsiteY5" fmla="*/ 58661 h 722931"/>
              <a:gd name="connsiteX6" fmla="*/ 0 w 1041734"/>
              <a:gd name="connsiteY6" fmla="*/ 342860 h 722931"/>
              <a:gd name="connsiteX7" fmla="*/ 314722 w 1041734"/>
              <a:gd name="connsiteY7" fmla="*/ 648160 h 722931"/>
              <a:gd name="connsiteX8" fmla="*/ 382064 w 1041734"/>
              <a:gd name="connsiteY8" fmla="*/ 722931 h 722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1734" h="722931">
                <a:moveTo>
                  <a:pt x="382064" y="722931"/>
                </a:moveTo>
                <a:cubicBezTo>
                  <a:pt x="406019" y="660055"/>
                  <a:pt x="439594" y="666515"/>
                  <a:pt x="528955" y="645250"/>
                </a:cubicBezTo>
                <a:cubicBezTo>
                  <a:pt x="618316" y="623985"/>
                  <a:pt x="833631" y="616742"/>
                  <a:pt x="918231" y="551358"/>
                </a:cubicBezTo>
                <a:cubicBezTo>
                  <a:pt x="1002831" y="485974"/>
                  <a:pt x="1059658" y="370279"/>
                  <a:pt x="1036557" y="252945"/>
                </a:cubicBezTo>
                <a:cubicBezTo>
                  <a:pt x="1013456" y="135611"/>
                  <a:pt x="908753" y="44671"/>
                  <a:pt x="770382" y="12290"/>
                </a:cubicBezTo>
                <a:cubicBezTo>
                  <a:pt x="632011" y="-20091"/>
                  <a:pt x="338916" y="17165"/>
                  <a:pt x="206333" y="58661"/>
                </a:cubicBezTo>
                <a:cubicBezTo>
                  <a:pt x="73750" y="100157"/>
                  <a:pt x="1822" y="199023"/>
                  <a:pt x="0" y="342860"/>
                </a:cubicBezTo>
                <a:cubicBezTo>
                  <a:pt x="27105" y="498943"/>
                  <a:pt x="87932" y="573770"/>
                  <a:pt x="314722" y="648160"/>
                </a:cubicBezTo>
                <a:cubicBezTo>
                  <a:pt x="367872" y="666162"/>
                  <a:pt x="382064" y="722931"/>
                  <a:pt x="382064" y="722931"/>
                </a:cubicBezTo>
                <a:close/>
              </a:path>
            </a:pathLst>
          </a:custGeom>
          <a:solidFill>
            <a:schemeClr val="bg1"/>
          </a:solidFill>
          <a:ln w="1905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9ECC812-F2A9-46D4-9B78-6659C68ED4EE}"/>
              </a:ext>
            </a:extLst>
          </p:cNvPr>
          <p:cNvSpPr>
            <a:spLocks noGrp="1"/>
          </p:cNvSpPr>
          <p:nvPr>
            <p:ph type="title"/>
          </p:nvPr>
        </p:nvSpPr>
        <p:spPr>
          <a:xfrm>
            <a:off x="3412671" y="1932214"/>
            <a:ext cx="6966858" cy="3091544"/>
          </a:xfrm>
        </p:spPr>
        <p:txBody>
          <a:bodyPr/>
          <a:lstStyle>
            <a:lvl1pPr algn="ctr">
              <a:defRPr/>
            </a:lvl1pPr>
          </a:lstStyle>
          <a:p>
            <a:r>
              <a:rPr lang="en-US"/>
              <a:t>Click to edit Master title style</a:t>
            </a:r>
            <a:endParaRPr lang="en-US" dirty="0"/>
          </a:p>
        </p:txBody>
      </p:sp>
      <p:sp>
        <p:nvSpPr>
          <p:cNvPr id="7" name="Freeform: Shape 6">
            <a:extLst>
              <a:ext uri="{FF2B5EF4-FFF2-40B4-BE49-F238E27FC236}">
                <a16:creationId xmlns:a16="http://schemas.microsoft.com/office/drawing/2014/main" id="{B7A37F60-69E7-41AC-BC9A-9DBC3B577269}"/>
              </a:ext>
              <a:ext uri="{C183D7F6-B498-43B3-948B-1728B52AA6E4}">
                <adec:decorative xmlns:adec="http://schemas.microsoft.com/office/drawing/2017/decorative" val="1"/>
              </a:ext>
            </a:extLst>
          </p:cNvPr>
          <p:cNvSpPr/>
          <p:nvPr/>
        </p:nvSpPr>
        <p:spPr>
          <a:xfrm rot="492880">
            <a:off x="2455668" y="1103025"/>
            <a:ext cx="8982171" cy="5009917"/>
          </a:xfrm>
          <a:custGeom>
            <a:avLst/>
            <a:gdLst>
              <a:gd name="connsiteX0" fmla="*/ 284628 w 960507"/>
              <a:gd name="connsiteY0" fmla="*/ 725426 h 725435"/>
              <a:gd name="connsiteX1" fmla="*/ 429979 w 960507"/>
              <a:gd name="connsiteY1" fmla="*/ 636749 h 725435"/>
              <a:gd name="connsiteX2" fmla="*/ 805646 w 960507"/>
              <a:gd name="connsiteY2" fmla="*/ 523401 h 725435"/>
              <a:gd name="connsiteX3" fmla="*/ 954521 w 960507"/>
              <a:gd name="connsiteY3" fmla="*/ 257273 h 725435"/>
              <a:gd name="connsiteX4" fmla="*/ 674486 w 960507"/>
              <a:gd name="connsiteY4" fmla="*/ 5622 h 725435"/>
              <a:gd name="connsiteX5" fmla="*/ 15261 w 960507"/>
              <a:gd name="connsiteY5" fmla="*/ 246605 h 725435"/>
              <a:gd name="connsiteX6" fmla="*/ 217286 w 960507"/>
              <a:gd name="connsiteY6" fmla="*/ 650655 h 725435"/>
              <a:gd name="connsiteX7" fmla="*/ 284628 w 960507"/>
              <a:gd name="connsiteY7" fmla="*/ 725426 h 725435"/>
              <a:gd name="connsiteX0" fmla="*/ 284667 w 961601"/>
              <a:gd name="connsiteY0" fmla="*/ 725435 h 725435"/>
              <a:gd name="connsiteX1" fmla="*/ 430018 w 961601"/>
              <a:gd name="connsiteY1" fmla="*/ 636758 h 725435"/>
              <a:gd name="connsiteX2" fmla="*/ 820834 w 961601"/>
              <a:gd name="connsiteY2" fmla="*/ 548364 h 725435"/>
              <a:gd name="connsiteX3" fmla="*/ 954560 w 961601"/>
              <a:gd name="connsiteY3" fmla="*/ 257282 h 725435"/>
              <a:gd name="connsiteX4" fmla="*/ 674525 w 961601"/>
              <a:gd name="connsiteY4" fmla="*/ 5631 h 725435"/>
              <a:gd name="connsiteX5" fmla="*/ 15300 w 961601"/>
              <a:gd name="connsiteY5" fmla="*/ 246614 h 725435"/>
              <a:gd name="connsiteX6" fmla="*/ 217325 w 961601"/>
              <a:gd name="connsiteY6" fmla="*/ 650664 h 725435"/>
              <a:gd name="connsiteX7" fmla="*/ 284667 w 961601"/>
              <a:gd name="connsiteY7" fmla="*/ 725435 h 725435"/>
              <a:gd name="connsiteX0" fmla="*/ 284667 w 961601"/>
              <a:gd name="connsiteY0" fmla="*/ 725962 h 725962"/>
              <a:gd name="connsiteX1" fmla="*/ 430018 w 961601"/>
              <a:gd name="connsiteY1" fmla="*/ 637285 h 725962"/>
              <a:gd name="connsiteX2" fmla="*/ 820834 w 961601"/>
              <a:gd name="connsiteY2" fmla="*/ 548891 h 725962"/>
              <a:gd name="connsiteX3" fmla="*/ 954560 w 961601"/>
              <a:gd name="connsiteY3" fmla="*/ 257809 h 725962"/>
              <a:gd name="connsiteX4" fmla="*/ 674525 w 961601"/>
              <a:gd name="connsiteY4" fmla="*/ 6158 h 725962"/>
              <a:gd name="connsiteX5" fmla="*/ 15300 w 961601"/>
              <a:gd name="connsiteY5" fmla="*/ 247141 h 725962"/>
              <a:gd name="connsiteX6" fmla="*/ 217325 w 961601"/>
              <a:gd name="connsiteY6" fmla="*/ 651191 h 725962"/>
              <a:gd name="connsiteX7" fmla="*/ 284667 w 961601"/>
              <a:gd name="connsiteY7" fmla="*/ 725962 h 725962"/>
              <a:gd name="connsiteX0" fmla="*/ 410902 w 1087836"/>
              <a:gd name="connsiteY0" fmla="*/ 719810 h 719810"/>
              <a:gd name="connsiteX1" fmla="*/ 556253 w 1087836"/>
              <a:gd name="connsiteY1" fmla="*/ 631133 h 719810"/>
              <a:gd name="connsiteX2" fmla="*/ 947069 w 1087836"/>
              <a:gd name="connsiteY2" fmla="*/ 542739 h 719810"/>
              <a:gd name="connsiteX3" fmla="*/ 1080795 w 1087836"/>
              <a:gd name="connsiteY3" fmla="*/ 251657 h 719810"/>
              <a:gd name="connsiteX4" fmla="*/ 800760 w 1087836"/>
              <a:gd name="connsiteY4" fmla="*/ 6 h 719810"/>
              <a:gd name="connsiteX5" fmla="*/ 5261 w 1087836"/>
              <a:gd name="connsiteY5" fmla="*/ 248982 h 719810"/>
              <a:gd name="connsiteX6" fmla="*/ 343560 w 1087836"/>
              <a:gd name="connsiteY6" fmla="*/ 645039 h 719810"/>
              <a:gd name="connsiteX7" fmla="*/ 410902 w 1087836"/>
              <a:gd name="connsiteY7" fmla="*/ 719810 h 719810"/>
              <a:gd name="connsiteX0" fmla="*/ 412791 w 1089725"/>
              <a:gd name="connsiteY0" fmla="*/ 726835 h 726835"/>
              <a:gd name="connsiteX1" fmla="*/ 558142 w 1089725"/>
              <a:gd name="connsiteY1" fmla="*/ 638158 h 726835"/>
              <a:gd name="connsiteX2" fmla="*/ 948958 w 1089725"/>
              <a:gd name="connsiteY2" fmla="*/ 549764 h 726835"/>
              <a:gd name="connsiteX3" fmla="*/ 1082684 w 1089725"/>
              <a:gd name="connsiteY3" fmla="*/ 258682 h 726835"/>
              <a:gd name="connsiteX4" fmla="*/ 802649 w 1089725"/>
              <a:gd name="connsiteY4" fmla="*/ 7031 h 726835"/>
              <a:gd name="connsiteX5" fmla="*/ 171027 w 1089725"/>
              <a:gd name="connsiteY5" fmla="*/ 85967 h 726835"/>
              <a:gd name="connsiteX6" fmla="*/ 7150 w 1089725"/>
              <a:gd name="connsiteY6" fmla="*/ 256007 h 726835"/>
              <a:gd name="connsiteX7" fmla="*/ 345449 w 1089725"/>
              <a:gd name="connsiteY7" fmla="*/ 652064 h 726835"/>
              <a:gd name="connsiteX8" fmla="*/ 412791 w 1089725"/>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7340 w 1084274"/>
              <a:gd name="connsiteY0" fmla="*/ 726835 h 726835"/>
              <a:gd name="connsiteX1" fmla="*/ 552691 w 1084274"/>
              <a:gd name="connsiteY1" fmla="*/ 638158 h 726835"/>
              <a:gd name="connsiteX2" fmla="*/ 943507 w 1084274"/>
              <a:gd name="connsiteY2" fmla="*/ 549764 h 726835"/>
              <a:gd name="connsiteX3" fmla="*/ 1077233 w 1084274"/>
              <a:gd name="connsiteY3" fmla="*/ 258682 h 726835"/>
              <a:gd name="connsiteX4" fmla="*/ 797198 w 1084274"/>
              <a:gd name="connsiteY4" fmla="*/ 7031 h 726835"/>
              <a:gd name="connsiteX5" fmla="*/ 165576 w 1084274"/>
              <a:gd name="connsiteY5" fmla="*/ 85967 h 726835"/>
              <a:gd name="connsiteX6" fmla="*/ 5798 w 1084274"/>
              <a:gd name="connsiteY6" fmla="*/ 285590 h 726835"/>
              <a:gd name="connsiteX7" fmla="*/ 339998 w 1084274"/>
              <a:gd name="connsiteY7" fmla="*/ 652064 h 726835"/>
              <a:gd name="connsiteX8" fmla="*/ 407340 w 1084274"/>
              <a:gd name="connsiteY8" fmla="*/ 726835 h 726835"/>
              <a:gd name="connsiteX0" fmla="*/ 405193 w 1082127"/>
              <a:gd name="connsiteY0" fmla="*/ 726835 h 726835"/>
              <a:gd name="connsiteX1" fmla="*/ 550544 w 1082127"/>
              <a:gd name="connsiteY1" fmla="*/ 638158 h 726835"/>
              <a:gd name="connsiteX2" fmla="*/ 941360 w 1082127"/>
              <a:gd name="connsiteY2" fmla="*/ 549764 h 726835"/>
              <a:gd name="connsiteX3" fmla="*/ 1075086 w 1082127"/>
              <a:gd name="connsiteY3" fmla="*/ 258682 h 726835"/>
              <a:gd name="connsiteX4" fmla="*/ 795051 w 1082127"/>
              <a:gd name="connsiteY4" fmla="*/ 7031 h 726835"/>
              <a:gd name="connsiteX5" fmla="*/ 163429 w 1082127"/>
              <a:gd name="connsiteY5" fmla="*/ 85967 h 726835"/>
              <a:gd name="connsiteX6" fmla="*/ 5959 w 1082127"/>
              <a:gd name="connsiteY6" fmla="*/ 336874 h 726835"/>
              <a:gd name="connsiteX7" fmla="*/ 337851 w 1082127"/>
              <a:gd name="connsiteY7" fmla="*/ 652064 h 726835"/>
              <a:gd name="connsiteX8" fmla="*/ 405193 w 1082127"/>
              <a:gd name="connsiteY8" fmla="*/ 726835 h 726835"/>
              <a:gd name="connsiteX0" fmla="*/ 405097 w 1082031"/>
              <a:gd name="connsiteY0" fmla="*/ 727553 h 727553"/>
              <a:gd name="connsiteX1" fmla="*/ 550448 w 1082031"/>
              <a:gd name="connsiteY1" fmla="*/ 638876 h 727553"/>
              <a:gd name="connsiteX2" fmla="*/ 941264 w 1082031"/>
              <a:gd name="connsiteY2" fmla="*/ 550482 h 727553"/>
              <a:gd name="connsiteX3" fmla="*/ 1074990 w 1082031"/>
              <a:gd name="connsiteY3" fmla="*/ 259400 h 727553"/>
              <a:gd name="connsiteX4" fmla="*/ 794955 w 1082031"/>
              <a:gd name="connsiteY4" fmla="*/ 7749 h 727553"/>
              <a:gd name="connsiteX5" fmla="*/ 164686 w 1082031"/>
              <a:gd name="connsiteY5" fmla="*/ 81610 h 727553"/>
              <a:gd name="connsiteX6" fmla="*/ 5863 w 1082031"/>
              <a:gd name="connsiteY6" fmla="*/ 337592 h 727553"/>
              <a:gd name="connsiteX7" fmla="*/ 337755 w 1082031"/>
              <a:gd name="connsiteY7" fmla="*/ 652782 h 727553"/>
              <a:gd name="connsiteX8" fmla="*/ 405097 w 1082031"/>
              <a:gd name="connsiteY8" fmla="*/ 727553 h 727553"/>
              <a:gd name="connsiteX0" fmla="*/ 427815 w 1104749"/>
              <a:gd name="connsiteY0" fmla="*/ 727553 h 727553"/>
              <a:gd name="connsiteX1" fmla="*/ 573166 w 1104749"/>
              <a:gd name="connsiteY1" fmla="*/ 638876 h 727553"/>
              <a:gd name="connsiteX2" fmla="*/ 963982 w 1104749"/>
              <a:gd name="connsiteY2" fmla="*/ 550482 h 727553"/>
              <a:gd name="connsiteX3" fmla="*/ 1097708 w 1104749"/>
              <a:gd name="connsiteY3" fmla="*/ 259400 h 727553"/>
              <a:gd name="connsiteX4" fmla="*/ 817673 w 1104749"/>
              <a:gd name="connsiteY4" fmla="*/ 7749 h 727553"/>
              <a:gd name="connsiteX5" fmla="*/ 187404 w 1104749"/>
              <a:gd name="connsiteY5" fmla="*/ 81610 h 727553"/>
              <a:gd name="connsiteX6" fmla="*/ 4537 w 1104749"/>
              <a:gd name="connsiteY6" fmla="*/ 344274 h 727553"/>
              <a:gd name="connsiteX7" fmla="*/ 360473 w 1104749"/>
              <a:gd name="connsiteY7" fmla="*/ 652782 h 727553"/>
              <a:gd name="connsiteX8" fmla="*/ 427815 w 1104749"/>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37503 w 1114437"/>
              <a:gd name="connsiteY0" fmla="*/ 727553 h 727553"/>
              <a:gd name="connsiteX1" fmla="*/ 582854 w 1114437"/>
              <a:gd name="connsiteY1" fmla="*/ 638876 h 727553"/>
              <a:gd name="connsiteX2" fmla="*/ 973670 w 1114437"/>
              <a:gd name="connsiteY2" fmla="*/ 550482 h 727553"/>
              <a:gd name="connsiteX3" fmla="*/ 1107396 w 1114437"/>
              <a:gd name="connsiteY3" fmla="*/ 259400 h 727553"/>
              <a:gd name="connsiteX4" fmla="*/ 827361 w 1114437"/>
              <a:gd name="connsiteY4" fmla="*/ 7749 h 727553"/>
              <a:gd name="connsiteX5" fmla="*/ 197092 w 1114437"/>
              <a:gd name="connsiteY5" fmla="*/ 81610 h 727553"/>
              <a:gd name="connsiteX6" fmla="*/ 0 w 1114437"/>
              <a:gd name="connsiteY6" fmla="*/ 341962 h 727553"/>
              <a:gd name="connsiteX7" fmla="*/ 370161 w 1114437"/>
              <a:gd name="connsiteY7" fmla="*/ 652782 h 727553"/>
              <a:gd name="connsiteX8" fmla="*/ 437503 w 1114437"/>
              <a:gd name="connsiteY8" fmla="*/ 727553 h 727553"/>
              <a:gd name="connsiteX0" fmla="*/ 463684 w 1140618"/>
              <a:gd name="connsiteY0" fmla="*/ 727553 h 727553"/>
              <a:gd name="connsiteX1" fmla="*/ 609035 w 1140618"/>
              <a:gd name="connsiteY1" fmla="*/ 638876 h 727553"/>
              <a:gd name="connsiteX2" fmla="*/ 999851 w 1140618"/>
              <a:gd name="connsiteY2" fmla="*/ 550482 h 727553"/>
              <a:gd name="connsiteX3" fmla="*/ 1133577 w 1140618"/>
              <a:gd name="connsiteY3" fmla="*/ 259400 h 727553"/>
              <a:gd name="connsiteX4" fmla="*/ 853542 w 1140618"/>
              <a:gd name="connsiteY4" fmla="*/ 7749 h 727553"/>
              <a:gd name="connsiteX5" fmla="*/ 223273 w 1140618"/>
              <a:gd name="connsiteY5" fmla="*/ 81610 h 727553"/>
              <a:gd name="connsiteX6" fmla="*/ 0 w 1140618"/>
              <a:gd name="connsiteY6" fmla="*/ 343816 h 727553"/>
              <a:gd name="connsiteX7" fmla="*/ 396342 w 1140618"/>
              <a:gd name="connsiteY7" fmla="*/ 652782 h 727553"/>
              <a:gd name="connsiteX8" fmla="*/ 463684 w 1140618"/>
              <a:gd name="connsiteY8" fmla="*/ 727553 h 727553"/>
              <a:gd name="connsiteX0" fmla="*/ 463684 w 1140714"/>
              <a:gd name="connsiteY0" fmla="*/ 719277 h 719277"/>
              <a:gd name="connsiteX1" fmla="*/ 609035 w 1140714"/>
              <a:gd name="connsiteY1" fmla="*/ 630600 h 719277"/>
              <a:gd name="connsiteX2" fmla="*/ 999851 w 1140714"/>
              <a:gd name="connsiteY2" fmla="*/ 542206 h 719277"/>
              <a:gd name="connsiteX3" fmla="*/ 1133577 w 1140714"/>
              <a:gd name="connsiteY3" fmla="*/ 251124 h 719277"/>
              <a:gd name="connsiteX4" fmla="*/ 852002 w 1140714"/>
              <a:gd name="connsiteY4" fmla="*/ 8636 h 719277"/>
              <a:gd name="connsiteX5" fmla="*/ 223273 w 1140714"/>
              <a:gd name="connsiteY5" fmla="*/ 73334 h 719277"/>
              <a:gd name="connsiteX6" fmla="*/ 0 w 1140714"/>
              <a:gd name="connsiteY6" fmla="*/ 335540 h 719277"/>
              <a:gd name="connsiteX7" fmla="*/ 396342 w 1140714"/>
              <a:gd name="connsiteY7" fmla="*/ 644506 h 719277"/>
              <a:gd name="connsiteX8" fmla="*/ 463684 w 1140714"/>
              <a:gd name="connsiteY8" fmla="*/ 719277 h 719277"/>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6732"/>
              <a:gd name="connsiteY0" fmla="*/ 721380 h 721380"/>
              <a:gd name="connsiteX1" fmla="*/ 610575 w 1136732"/>
              <a:gd name="connsiteY1" fmla="*/ 643699 h 721380"/>
              <a:gd name="connsiteX2" fmla="*/ 999851 w 1136732"/>
              <a:gd name="connsiteY2" fmla="*/ 544309 h 721380"/>
              <a:gd name="connsiteX3" fmla="*/ 1133577 w 1136732"/>
              <a:gd name="connsiteY3" fmla="*/ 253227 h 721380"/>
              <a:gd name="connsiteX4" fmla="*/ 852002 w 1136732"/>
              <a:gd name="connsiteY4" fmla="*/ 10739 h 721380"/>
              <a:gd name="connsiteX5" fmla="*/ 223273 w 1136732"/>
              <a:gd name="connsiteY5" fmla="*/ 64441 h 721380"/>
              <a:gd name="connsiteX6" fmla="*/ 0 w 1136732"/>
              <a:gd name="connsiteY6" fmla="*/ 337643 h 721380"/>
              <a:gd name="connsiteX7" fmla="*/ 396342 w 1136732"/>
              <a:gd name="connsiteY7" fmla="*/ 646609 h 721380"/>
              <a:gd name="connsiteX8" fmla="*/ 463684 w 1136732"/>
              <a:gd name="connsiteY8" fmla="*/ 721380 h 721380"/>
              <a:gd name="connsiteX0" fmla="*/ 463684 w 1121891"/>
              <a:gd name="connsiteY0" fmla="*/ 721255 h 721255"/>
              <a:gd name="connsiteX1" fmla="*/ 610575 w 1121891"/>
              <a:gd name="connsiteY1" fmla="*/ 643574 h 721255"/>
              <a:gd name="connsiteX2" fmla="*/ 999851 w 1121891"/>
              <a:gd name="connsiteY2" fmla="*/ 544184 h 721255"/>
              <a:gd name="connsiteX3" fmla="*/ 1118177 w 1121891"/>
              <a:gd name="connsiteY3" fmla="*/ 251269 h 721255"/>
              <a:gd name="connsiteX4" fmla="*/ 852002 w 1121891"/>
              <a:gd name="connsiteY4" fmla="*/ 10614 h 721255"/>
              <a:gd name="connsiteX5" fmla="*/ 223273 w 1121891"/>
              <a:gd name="connsiteY5" fmla="*/ 64316 h 721255"/>
              <a:gd name="connsiteX6" fmla="*/ 0 w 1121891"/>
              <a:gd name="connsiteY6" fmla="*/ 337518 h 721255"/>
              <a:gd name="connsiteX7" fmla="*/ 396342 w 1121891"/>
              <a:gd name="connsiteY7" fmla="*/ 646484 h 721255"/>
              <a:gd name="connsiteX8" fmla="*/ 463684 w 1121891"/>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354"/>
              <a:gd name="connsiteY0" fmla="*/ 721255 h 721255"/>
              <a:gd name="connsiteX1" fmla="*/ 610575 w 1123354"/>
              <a:gd name="connsiteY1" fmla="*/ 643574 h 721255"/>
              <a:gd name="connsiteX2" fmla="*/ 999851 w 1123354"/>
              <a:gd name="connsiteY2" fmla="*/ 549682 h 721255"/>
              <a:gd name="connsiteX3" fmla="*/ 1118177 w 1123354"/>
              <a:gd name="connsiteY3" fmla="*/ 251269 h 721255"/>
              <a:gd name="connsiteX4" fmla="*/ 852002 w 1123354"/>
              <a:gd name="connsiteY4" fmla="*/ 10614 h 721255"/>
              <a:gd name="connsiteX5" fmla="*/ 223273 w 1123354"/>
              <a:gd name="connsiteY5" fmla="*/ 64316 h 721255"/>
              <a:gd name="connsiteX6" fmla="*/ 0 w 1123354"/>
              <a:gd name="connsiteY6" fmla="*/ 337518 h 721255"/>
              <a:gd name="connsiteX7" fmla="*/ 396342 w 1123354"/>
              <a:gd name="connsiteY7" fmla="*/ 646484 h 721255"/>
              <a:gd name="connsiteX8" fmla="*/ 463684 w 1123354"/>
              <a:gd name="connsiteY8" fmla="*/ 721255 h 721255"/>
              <a:gd name="connsiteX0" fmla="*/ 411324 w 1070994"/>
              <a:gd name="connsiteY0" fmla="*/ 721255 h 721255"/>
              <a:gd name="connsiteX1" fmla="*/ 558215 w 1070994"/>
              <a:gd name="connsiteY1" fmla="*/ 643574 h 721255"/>
              <a:gd name="connsiteX2" fmla="*/ 947491 w 1070994"/>
              <a:gd name="connsiteY2" fmla="*/ 549682 h 721255"/>
              <a:gd name="connsiteX3" fmla="*/ 1065817 w 1070994"/>
              <a:gd name="connsiteY3" fmla="*/ 251269 h 721255"/>
              <a:gd name="connsiteX4" fmla="*/ 799642 w 1070994"/>
              <a:gd name="connsiteY4" fmla="*/ 10614 h 721255"/>
              <a:gd name="connsiteX5" fmla="*/ 170913 w 1070994"/>
              <a:gd name="connsiteY5" fmla="*/ 64316 h 721255"/>
              <a:gd name="connsiteX6" fmla="*/ 0 w 1070994"/>
              <a:gd name="connsiteY6" fmla="*/ 339351 h 721255"/>
              <a:gd name="connsiteX7" fmla="*/ 343982 w 1070994"/>
              <a:gd name="connsiteY7" fmla="*/ 646484 h 721255"/>
              <a:gd name="connsiteX8" fmla="*/ 411324 w 107099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3864 h 723864"/>
              <a:gd name="connsiteX1" fmla="*/ 538195 w 1050974"/>
              <a:gd name="connsiteY1" fmla="*/ 646183 h 723864"/>
              <a:gd name="connsiteX2" fmla="*/ 927471 w 1050974"/>
              <a:gd name="connsiteY2" fmla="*/ 552291 h 723864"/>
              <a:gd name="connsiteX3" fmla="*/ 1045797 w 1050974"/>
              <a:gd name="connsiteY3" fmla="*/ 253878 h 723864"/>
              <a:gd name="connsiteX4" fmla="*/ 779622 w 1050974"/>
              <a:gd name="connsiteY4" fmla="*/ 13223 h 723864"/>
              <a:gd name="connsiteX5" fmla="*/ 201713 w 1050974"/>
              <a:gd name="connsiteY5" fmla="*/ 55929 h 723864"/>
              <a:gd name="connsiteX6" fmla="*/ 0 w 1050974"/>
              <a:gd name="connsiteY6" fmla="*/ 341960 h 723864"/>
              <a:gd name="connsiteX7" fmla="*/ 323962 w 1050974"/>
              <a:gd name="connsiteY7" fmla="*/ 649093 h 723864"/>
              <a:gd name="connsiteX8" fmla="*/ 391304 w 1050974"/>
              <a:gd name="connsiteY8" fmla="*/ 723864 h 723864"/>
              <a:gd name="connsiteX0" fmla="*/ 391304 w 1050974"/>
              <a:gd name="connsiteY0" fmla="*/ 722931 h 722931"/>
              <a:gd name="connsiteX1" fmla="*/ 538195 w 1050974"/>
              <a:gd name="connsiteY1" fmla="*/ 645250 h 722931"/>
              <a:gd name="connsiteX2" fmla="*/ 927471 w 1050974"/>
              <a:gd name="connsiteY2" fmla="*/ 551358 h 722931"/>
              <a:gd name="connsiteX3" fmla="*/ 1045797 w 1050974"/>
              <a:gd name="connsiteY3" fmla="*/ 252945 h 722931"/>
              <a:gd name="connsiteX4" fmla="*/ 779622 w 1050974"/>
              <a:gd name="connsiteY4" fmla="*/ 12290 h 722931"/>
              <a:gd name="connsiteX5" fmla="*/ 215573 w 1050974"/>
              <a:gd name="connsiteY5" fmla="*/ 58661 h 722931"/>
              <a:gd name="connsiteX6" fmla="*/ 0 w 1050974"/>
              <a:gd name="connsiteY6" fmla="*/ 341027 h 722931"/>
              <a:gd name="connsiteX7" fmla="*/ 323962 w 1050974"/>
              <a:gd name="connsiteY7" fmla="*/ 648160 h 722931"/>
              <a:gd name="connsiteX8" fmla="*/ 391304 w 1050974"/>
              <a:gd name="connsiteY8" fmla="*/ 722931 h 722931"/>
              <a:gd name="connsiteX0" fmla="*/ 382064 w 1041734"/>
              <a:gd name="connsiteY0" fmla="*/ 722931 h 722931"/>
              <a:gd name="connsiteX1" fmla="*/ 528955 w 1041734"/>
              <a:gd name="connsiteY1" fmla="*/ 645250 h 722931"/>
              <a:gd name="connsiteX2" fmla="*/ 918231 w 1041734"/>
              <a:gd name="connsiteY2" fmla="*/ 551358 h 722931"/>
              <a:gd name="connsiteX3" fmla="*/ 1036557 w 1041734"/>
              <a:gd name="connsiteY3" fmla="*/ 252945 h 722931"/>
              <a:gd name="connsiteX4" fmla="*/ 770382 w 1041734"/>
              <a:gd name="connsiteY4" fmla="*/ 12290 h 722931"/>
              <a:gd name="connsiteX5" fmla="*/ 206333 w 1041734"/>
              <a:gd name="connsiteY5" fmla="*/ 58661 h 722931"/>
              <a:gd name="connsiteX6" fmla="*/ 0 w 1041734"/>
              <a:gd name="connsiteY6" fmla="*/ 342860 h 722931"/>
              <a:gd name="connsiteX7" fmla="*/ 314722 w 1041734"/>
              <a:gd name="connsiteY7" fmla="*/ 648160 h 722931"/>
              <a:gd name="connsiteX8" fmla="*/ 382064 w 1041734"/>
              <a:gd name="connsiteY8" fmla="*/ 722931 h 722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1734" h="722931">
                <a:moveTo>
                  <a:pt x="382064" y="722931"/>
                </a:moveTo>
                <a:cubicBezTo>
                  <a:pt x="406019" y="660055"/>
                  <a:pt x="439594" y="666515"/>
                  <a:pt x="528955" y="645250"/>
                </a:cubicBezTo>
                <a:cubicBezTo>
                  <a:pt x="618316" y="623985"/>
                  <a:pt x="833631" y="616742"/>
                  <a:pt x="918231" y="551358"/>
                </a:cubicBezTo>
                <a:cubicBezTo>
                  <a:pt x="1002831" y="485974"/>
                  <a:pt x="1059658" y="370279"/>
                  <a:pt x="1036557" y="252945"/>
                </a:cubicBezTo>
                <a:cubicBezTo>
                  <a:pt x="1013456" y="135611"/>
                  <a:pt x="908753" y="44671"/>
                  <a:pt x="770382" y="12290"/>
                </a:cubicBezTo>
                <a:cubicBezTo>
                  <a:pt x="632011" y="-20091"/>
                  <a:pt x="338916" y="17165"/>
                  <a:pt x="206333" y="58661"/>
                </a:cubicBezTo>
                <a:cubicBezTo>
                  <a:pt x="73750" y="100157"/>
                  <a:pt x="1822" y="199023"/>
                  <a:pt x="0" y="342860"/>
                </a:cubicBezTo>
                <a:cubicBezTo>
                  <a:pt x="27105" y="498943"/>
                  <a:pt x="87932" y="573770"/>
                  <a:pt x="314722" y="648160"/>
                </a:cubicBezTo>
                <a:cubicBezTo>
                  <a:pt x="367872" y="666162"/>
                  <a:pt x="382064" y="722931"/>
                  <a:pt x="382064" y="722931"/>
                </a:cubicBezTo>
                <a:close/>
              </a:path>
            </a:pathLst>
          </a:custGeom>
          <a:noFill/>
          <a:ln w="19050" cap="flat">
            <a:solidFill>
              <a:schemeClr val="tx1"/>
            </a:solidFill>
            <a:prstDash val="solid"/>
            <a:miter/>
          </a:ln>
        </p:spPr>
        <p:txBody>
          <a:bodyPr rtlCol="0" anchor="ctr"/>
          <a:lstStyle/>
          <a:p>
            <a:endParaRPr lang="en-US"/>
          </a:p>
        </p:txBody>
      </p:sp>
    </p:spTree>
    <p:extLst>
      <p:ext uri="{BB962C8B-B14F-4D97-AF65-F5344CB8AC3E}">
        <p14:creationId xmlns:p14="http://schemas.microsoft.com/office/powerpoint/2010/main" val="2024312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6D441F-9FBB-4F90-987A-39793DE0E7A0}"/>
              </a:ext>
            </a:extLst>
          </p:cNvPr>
          <p:cNvSpPr>
            <a:spLocks noGrp="1"/>
          </p:cNvSpPr>
          <p:nvPr>
            <p:ph type="dt" sz="half" idx="10"/>
          </p:nvPr>
        </p:nvSpPr>
        <p:spPr/>
        <p:txBody>
          <a:bodyPr/>
          <a:lstStyle/>
          <a:p>
            <a:fld id="{C1691109-F4F8-4597-962C-A4F4B7960636}" type="datetimeFigureOut">
              <a:rPr lang="en-US" smtClean="0"/>
              <a:t>12/28/2022</a:t>
            </a:fld>
            <a:endParaRPr lang="en-US"/>
          </a:p>
        </p:txBody>
      </p:sp>
      <p:sp>
        <p:nvSpPr>
          <p:cNvPr id="3" name="Footer Placeholder 2">
            <a:extLst>
              <a:ext uri="{FF2B5EF4-FFF2-40B4-BE49-F238E27FC236}">
                <a16:creationId xmlns:a16="http://schemas.microsoft.com/office/drawing/2014/main" id="{53C92B1E-8D5D-45CA-9A8B-53E3B7FEC4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489E71-49A9-4CE9-AD1D-780A876BC35A}"/>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2173741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4053A-B2EE-4E20-9723-6BB0BBD500FD}"/>
              </a:ext>
            </a:extLst>
          </p:cNvPr>
          <p:cNvSpPr>
            <a:spLocks noGrp="1"/>
          </p:cNvSpPr>
          <p:nvPr>
            <p:ph type="title"/>
          </p:nvPr>
        </p:nvSpPr>
        <p:spPr>
          <a:xfrm>
            <a:off x="839788" y="553272"/>
            <a:ext cx="3932237" cy="1732727"/>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7B065AB-0DF3-4C86-AB5F-EB65021FDB99}"/>
              </a:ext>
            </a:extLst>
          </p:cNvPr>
          <p:cNvSpPr>
            <a:spLocks noGrp="1"/>
          </p:cNvSpPr>
          <p:nvPr>
            <p:ph idx="1"/>
          </p:nvPr>
        </p:nvSpPr>
        <p:spPr>
          <a:xfrm>
            <a:off x="5415642" y="987425"/>
            <a:ext cx="593974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2D99FAE-8825-466D-9F1E-3B7BAED2C05B}"/>
              </a:ext>
            </a:extLst>
          </p:cNvPr>
          <p:cNvSpPr>
            <a:spLocks noGrp="1"/>
          </p:cNvSpPr>
          <p:nvPr>
            <p:ph type="body" sz="half" idx="2"/>
          </p:nvPr>
        </p:nvSpPr>
        <p:spPr>
          <a:xfrm>
            <a:off x="839788" y="2368550"/>
            <a:ext cx="3932237" cy="350043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3A6375-677F-4A58-B98D-18F3DEF8E623}"/>
              </a:ext>
            </a:extLst>
          </p:cNvPr>
          <p:cNvSpPr>
            <a:spLocks noGrp="1"/>
          </p:cNvSpPr>
          <p:nvPr>
            <p:ph type="dt" sz="half" idx="10"/>
          </p:nvPr>
        </p:nvSpPr>
        <p:spPr/>
        <p:txBody>
          <a:bodyPr/>
          <a:lstStyle/>
          <a:p>
            <a:fld id="{C1691109-F4F8-4597-962C-A4F4B7960636}" type="datetimeFigureOut">
              <a:rPr lang="en-US" smtClean="0"/>
              <a:t>12/28/2022</a:t>
            </a:fld>
            <a:endParaRPr lang="en-US"/>
          </a:p>
        </p:txBody>
      </p:sp>
      <p:sp>
        <p:nvSpPr>
          <p:cNvPr id="6" name="Footer Placeholder 5">
            <a:extLst>
              <a:ext uri="{FF2B5EF4-FFF2-40B4-BE49-F238E27FC236}">
                <a16:creationId xmlns:a16="http://schemas.microsoft.com/office/drawing/2014/main" id="{E6B40F2C-7AE7-481B-856A-B3E26AE8B9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E7C48C-9BD9-41CB-915E-A905B8869B70}"/>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1148006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B6DE4-025D-4D93-A5D0-FB45897207DA}"/>
              </a:ext>
            </a:extLst>
          </p:cNvPr>
          <p:cNvSpPr>
            <a:spLocks noGrp="1"/>
          </p:cNvSpPr>
          <p:nvPr>
            <p:ph type="title"/>
          </p:nvPr>
        </p:nvSpPr>
        <p:spPr>
          <a:xfrm>
            <a:off x="839788" y="615915"/>
            <a:ext cx="3932237" cy="16700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993EE21-471F-4B7B-B7AF-192243A127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146B769-8E40-42E6-8F62-C4347B0CE929}"/>
              </a:ext>
            </a:extLst>
          </p:cNvPr>
          <p:cNvSpPr>
            <a:spLocks noGrp="1"/>
          </p:cNvSpPr>
          <p:nvPr>
            <p:ph type="body" sz="half" idx="2"/>
          </p:nvPr>
        </p:nvSpPr>
        <p:spPr>
          <a:xfrm>
            <a:off x="839788" y="2365744"/>
            <a:ext cx="3932237" cy="35032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384DC6-1AA3-4779-8EDF-F4A877508EE3}"/>
              </a:ext>
            </a:extLst>
          </p:cNvPr>
          <p:cNvSpPr>
            <a:spLocks noGrp="1"/>
          </p:cNvSpPr>
          <p:nvPr>
            <p:ph type="dt" sz="half" idx="10"/>
          </p:nvPr>
        </p:nvSpPr>
        <p:spPr/>
        <p:txBody>
          <a:bodyPr/>
          <a:lstStyle/>
          <a:p>
            <a:fld id="{C1691109-F4F8-4597-962C-A4F4B7960636}" type="datetimeFigureOut">
              <a:rPr lang="en-US" smtClean="0"/>
              <a:t>12/28/2022</a:t>
            </a:fld>
            <a:endParaRPr lang="en-US"/>
          </a:p>
        </p:txBody>
      </p:sp>
      <p:sp>
        <p:nvSpPr>
          <p:cNvPr id="6" name="Footer Placeholder 5">
            <a:extLst>
              <a:ext uri="{FF2B5EF4-FFF2-40B4-BE49-F238E27FC236}">
                <a16:creationId xmlns:a16="http://schemas.microsoft.com/office/drawing/2014/main" id="{CD47F83E-FAF9-43E1-95CC-6F4EDD76B3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3D8C7B-B211-4BAF-9C05-09CF993B0DA2}"/>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748773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FAAE2DA9-9BAF-4D46-BC97-20425C5321FD}"/>
              </a:ext>
            </a:extLst>
          </p:cNvPr>
          <p:cNvSpPr/>
          <p:nvPr/>
        </p:nvSpPr>
        <p:spPr>
          <a:xfrm>
            <a:off x="372926" y="367993"/>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68807" y="-29564"/>
                  <a:pt x="11499601" y="84193"/>
                </a:cubicBezTo>
                <a:lnTo>
                  <a:pt x="11496115" y="333210"/>
                </a:lnTo>
                <a:cubicBezTo>
                  <a:pt x="11496285" y="48943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0C489E99-8A12-4C4F-92F9-95B01D8147E3}"/>
              </a:ext>
            </a:extLst>
          </p:cNvPr>
          <p:cNvSpPr>
            <a:spLocks noGrp="1"/>
          </p:cNvSpPr>
          <p:nvPr>
            <p:ph type="title"/>
          </p:nvPr>
        </p:nvSpPr>
        <p:spPr>
          <a:xfrm>
            <a:off x="1020724" y="558209"/>
            <a:ext cx="10333075" cy="141413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011B211-A6C3-4384-AA0B-7A8561A53C1B}"/>
              </a:ext>
            </a:extLst>
          </p:cNvPr>
          <p:cNvSpPr>
            <a:spLocks noGrp="1"/>
          </p:cNvSpPr>
          <p:nvPr>
            <p:ph type="body" idx="1"/>
          </p:nvPr>
        </p:nvSpPr>
        <p:spPr>
          <a:xfrm>
            <a:off x="1020726" y="2089298"/>
            <a:ext cx="10333074" cy="38277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6007E98-5ED3-41C2-BC39-EA8FB826AB1E}"/>
              </a:ext>
            </a:extLst>
          </p:cNvPr>
          <p:cNvSpPr>
            <a:spLocks noGrp="1"/>
          </p:cNvSpPr>
          <p:nvPr>
            <p:ph type="dt" sz="half" idx="2"/>
          </p:nvPr>
        </p:nvSpPr>
        <p:spPr>
          <a:xfrm>
            <a:off x="467834" y="6356350"/>
            <a:ext cx="2604976" cy="365125"/>
          </a:xfrm>
          <a:prstGeom prst="rect">
            <a:avLst/>
          </a:prstGeom>
        </p:spPr>
        <p:txBody>
          <a:bodyPr vert="horz" lIns="91440" tIns="45720" rIns="91440" bIns="45720" rtlCol="0" anchor="ctr"/>
          <a:lstStyle>
            <a:lvl1pPr algn="l">
              <a:defRPr sz="1200" b="1">
                <a:solidFill>
                  <a:schemeClr val="tx1"/>
                </a:solidFill>
              </a:defRPr>
            </a:lvl1pPr>
          </a:lstStyle>
          <a:p>
            <a:fld id="{C1691109-F4F8-4597-962C-A4F4B7960636}" type="datetimeFigureOut">
              <a:rPr lang="en-US" smtClean="0"/>
              <a:t>12/28/2022</a:t>
            </a:fld>
            <a:endParaRPr lang="en-US"/>
          </a:p>
        </p:txBody>
      </p:sp>
      <p:sp>
        <p:nvSpPr>
          <p:cNvPr id="5" name="Footer Placeholder 4">
            <a:extLst>
              <a:ext uri="{FF2B5EF4-FFF2-40B4-BE49-F238E27FC236}">
                <a16:creationId xmlns:a16="http://schemas.microsoft.com/office/drawing/2014/main" id="{B7493049-EC55-4ABD-8F77-F5A84AE384F5}"/>
              </a:ext>
            </a:extLst>
          </p:cNvPr>
          <p:cNvSpPr>
            <a:spLocks noGrp="1"/>
          </p:cNvSpPr>
          <p:nvPr>
            <p:ph type="ftr" sz="quarter" idx="3"/>
          </p:nvPr>
        </p:nvSpPr>
        <p:spPr>
          <a:xfrm>
            <a:off x="7756153" y="6356350"/>
            <a:ext cx="3444109" cy="365125"/>
          </a:xfrm>
          <a:prstGeom prst="rect">
            <a:avLst/>
          </a:prstGeom>
        </p:spPr>
        <p:txBody>
          <a:bodyPr vert="horz" lIns="91440" tIns="45720" rIns="91440" bIns="45720" rtlCol="0" anchor="ctr"/>
          <a:lstStyle>
            <a:lvl1pPr algn="r">
              <a:defRPr sz="1200" b="1" cap="all" spc="1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6821B6DF-CCDC-4ED0-A4B2-1512B668F4E3}"/>
              </a:ext>
            </a:extLst>
          </p:cNvPr>
          <p:cNvSpPr>
            <a:spLocks noGrp="1"/>
          </p:cNvSpPr>
          <p:nvPr>
            <p:ph type="sldNum" sz="quarter" idx="4"/>
          </p:nvPr>
        </p:nvSpPr>
        <p:spPr>
          <a:xfrm>
            <a:off x="11200263" y="6356350"/>
            <a:ext cx="523902" cy="365125"/>
          </a:xfrm>
          <a:prstGeom prst="rect">
            <a:avLst/>
          </a:prstGeom>
        </p:spPr>
        <p:txBody>
          <a:bodyPr vert="horz" lIns="91440" tIns="45720" rIns="91440" bIns="45720" rtlCol="0" anchor="ctr"/>
          <a:lstStyle>
            <a:lvl1pPr algn="r">
              <a:defRPr sz="1200" b="1">
                <a:solidFill>
                  <a:schemeClr val="tx1"/>
                </a:solidFill>
              </a:defRPr>
            </a:lvl1pPr>
          </a:lstStyle>
          <a:p>
            <a:fld id="{7C7FAD9F-AEE9-406E-B720-57D2B9DB2816}" type="slidenum">
              <a:rPr lang="en-US" smtClean="0"/>
              <a:t>‹#›</a:t>
            </a:fld>
            <a:endParaRPr lang="en-US"/>
          </a:p>
        </p:txBody>
      </p:sp>
      <p:sp>
        <p:nvSpPr>
          <p:cNvPr id="14" name="Freeform: Shape 13">
            <a:extLst>
              <a:ext uri="{FF2B5EF4-FFF2-40B4-BE49-F238E27FC236}">
                <a16:creationId xmlns:a16="http://schemas.microsoft.com/office/drawing/2014/main" id="{42D2C6CA-56BB-4A08-A1E2-342F83955EDB}"/>
              </a:ext>
            </a:extLst>
          </p:cNvPr>
          <p:cNvSpPr/>
          <p:nvPr/>
        </p:nvSpPr>
        <p:spPr>
          <a:xfrm>
            <a:off x="403284" y="389461"/>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5500 h 6255974"/>
              <a:gd name="connsiteX1" fmla="*/ 11263634 w 11499601"/>
              <a:gd name="connsiteY1" fmla="*/ 16394 h 6255974"/>
              <a:gd name="connsiteX2" fmla="*/ 11499601 w 11499601"/>
              <a:gd name="connsiteY2" fmla="*/ 64794 h 6255974"/>
              <a:gd name="connsiteX3" fmla="*/ 11496115 w 11499601"/>
              <a:gd name="connsiteY3" fmla="*/ 338710 h 6255974"/>
              <a:gd name="connsiteX4" fmla="*/ 11496626 w 11499601"/>
              <a:gd name="connsiteY4" fmla="*/ 807372 h 6255974"/>
              <a:gd name="connsiteX5" fmla="*/ 11482477 w 11499601"/>
              <a:gd name="connsiteY5" fmla="*/ 1840079 h 6255974"/>
              <a:gd name="connsiteX6" fmla="*/ 11478714 w 11499601"/>
              <a:gd name="connsiteY6" fmla="*/ 3525714 h 6255974"/>
              <a:gd name="connsiteX7" fmla="*/ 11419375 w 11499601"/>
              <a:gd name="connsiteY7" fmla="*/ 5987933 h 6255974"/>
              <a:gd name="connsiteX8" fmla="*/ 5959453 w 11499601"/>
              <a:gd name="connsiteY8" fmla="*/ 5978886 h 6255974"/>
              <a:gd name="connsiteX9" fmla="*/ 4858766 w 11499601"/>
              <a:gd name="connsiteY9" fmla="*/ 6005062 h 6255974"/>
              <a:gd name="connsiteX10" fmla="*/ 3239306 w 11499601"/>
              <a:gd name="connsiteY10" fmla="*/ 5978241 h 6255974"/>
              <a:gd name="connsiteX11" fmla="*/ 3217554 w 11499601"/>
              <a:gd name="connsiteY11" fmla="*/ 6011412 h 6255974"/>
              <a:gd name="connsiteX12" fmla="*/ 3219866 w 11499601"/>
              <a:gd name="connsiteY12" fmla="*/ 6255974 h 6255974"/>
              <a:gd name="connsiteX13" fmla="*/ 2870715 w 11499601"/>
              <a:gd name="connsiteY13" fmla="*/ 6061661 h 6255974"/>
              <a:gd name="connsiteX14" fmla="*/ 2785655 w 11499601"/>
              <a:gd name="connsiteY14" fmla="*/ 5978241 h 6255974"/>
              <a:gd name="connsiteX15" fmla="*/ 2301504 w 11499601"/>
              <a:gd name="connsiteY15" fmla="*/ 5973147 h 6255974"/>
              <a:gd name="connsiteX16" fmla="*/ 666073 w 11499601"/>
              <a:gd name="connsiteY16" fmla="*/ 5964071 h 6255974"/>
              <a:gd name="connsiteX17" fmla="*/ 94741 w 11499601"/>
              <a:gd name="connsiteY17" fmla="*/ 5962915 h 6255974"/>
              <a:gd name="connsiteX18" fmla="*/ 37859 w 11499601"/>
              <a:gd name="connsiteY18" fmla="*/ 5881560 h 6255974"/>
              <a:gd name="connsiteX19" fmla="*/ 28975 w 11499601"/>
              <a:gd name="connsiteY19" fmla="*/ 2612388 h 6255974"/>
              <a:gd name="connsiteX20" fmla="*/ 33539 w 11499601"/>
              <a:gd name="connsiteY20" fmla="*/ 65360 h 6255974"/>
              <a:gd name="connsiteX21" fmla="*/ 39830 w 11499601"/>
              <a:gd name="connsiteY21" fmla="*/ 47528 h 6255974"/>
              <a:gd name="connsiteX22" fmla="*/ 88659 w 11499601"/>
              <a:gd name="connsiteY22" fmla="*/ 42782 h 6255974"/>
              <a:gd name="connsiteX23" fmla="*/ 301554 w 11499601"/>
              <a:gd name="connsiteY23" fmla="*/ 42782 h 6255974"/>
              <a:gd name="connsiteX24" fmla="*/ 416464 w 11499601"/>
              <a:gd name="connsiteY24" fmla="*/ 36225 h 6255974"/>
              <a:gd name="connsiteX25" fmla="*/ 907723 w 11499601"/>
              <a:gd name="connsiteY25" fmla="*/ 29769 h 6255974"/>
              <a:gd name="connsiteX26" fmla="*/ 3989089 w 11499601"/>
              <a:gd name="connsiteY26" fmla="*/ 35153 h 6255974"/>
              <a:gd name="connsiteX27" fmla="*/ 9680053 w 11499601"/>
              <a:gd name="connsiteY27" fmla="*/ 5500 h 6255974"/>
              <a:gd name="connsiteX0" fmla="*/ 9680053 w 11499601"/>
              <a:gd name="connsiteY0" fmla="*/ 0 h 6250474"/>
              <a:gd name="connsiteX1" fmla="*/ 11263634 w 11499601"/>
              <a:gd name="connsiteY1" fmla="*/ 10894 h 6250474"/>
              <a:gd name="connsiteX2" fmla="*/ 11499601 w 11499601"/>
              <a:gd name="connsiteY2" fmla="*/ 5929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1172 w 11499601"/>
              <a:gd name="connsiteY3" fmla="*/ 31329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83635" y="5293"/>
                  <a:pt x="11499601" y="39374"/>
                </a:cubicBezTo>
                <a:lnTo>
                  <a:pt x="11491172" y="313290"/>
                </a:lnTo>
                <a:cubicBezTo>
                  <a:pt x="11491342" y="46951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442374770"/>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txStyles>
    <p:titleStyle>
      <a:lvl1pPr algn="l" defTabSz="914400" rtl="0" eaLnBrk="1" latinLnBrk="0" hangingPunct="1">
        <a:lnSpc>
          <a:spcPct val="100000"/>
        </a:lnSpc>
        <a:spcBef>
          <a:spcPct val="0"/>
        </a:spcBef>
        <a:buNone/>
        <a:defRPr sz="4800" b="1" kern="1200" spc="100" baseline="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SzPct val="73000"/>
        <a:buFontTx/>
        <a:buNone/>
        <a:defRPr sz="3200" b="1" kern="1200" spc="50" baseline="0">
          <a:solidFill>
            <a:schemeClr val="tx1"/>
          </a:solidFill>
          <a:latin typeface="+mn-lt"/>
          <a:ea typeface="+mn-ea"/>
          <a:cs typeface="+mn-cs"/>
        </a:defRPr>
      </a:lvl1pPr>
      <a:lvl2pPr marL="228600" indent="-182880" algn="l" defTabSz="914400" rtl="0" eaLnBrk="1" latinLnBrk="0" hangingPunct="1">
        <a:lnSpc>
          <a:spcPct val="100000"/>
        </a:lnSpc>
        <a:spcBef>
          <a:spcPts val="500"/>
        </a:spcBef>
        <a:buSzPct val="70000"/>
        <a:buFont typeface="Arial" panose="020B0604020202020204" pitchFamily="34" charset="0"/>
        <a:buChar char="•"/>
        <a:defRPr sz="2800" b="1" kern="1200" spc="50" baseline="0">
          <a:solidFill>
            <a:schemeClr val="tx1"/>
          </a:solidFill>
          <a:latin typeface="+mn-lt"/>
          <a:ea typeface="+mn-ea"/>
          <a:cs typeface="+mn-cs"/>
        </a:defRPr>
      </a:lvl2pPr>
      <a:lvl3pPr marL="274320" indent="0" algn="l" defTabSz="914400" rtl="0" eaLnBrk="1" latinLnBrk="0" hangingPunct="1">
        <a:lnSpc>
          <a:spcPct val="100000"/>
        </a:lnSpc>
        <a:spcBef>
          <a:spcPts val="500"/>
        </a:spcBef>
        <a:buSzPct val="73000"/>
        <a:buFontTx/>
        <a:buNone/>
        <a:defRPr sz="2400" b="1" kern="1200" spc="50" baseline="0">
          <a:solidFill>
            <a:schemeClr val="tx1"/>
          </a:solidFill>
          <a:latin typeface="+mn-lt"/>
          <a:ea typeface="+mn-ea"/>
          <a:cs typeface="+mn-cs"/>
        </a:defRPr>
      </a:lvl3pPr>
      <a:lvl4pPr marL="548640" indent="-182880" algn="l" defTabSz="914400" rtl="0" eaLnBrk="1" latinLnBrk="0" hangingPunct="1">
        <a:lnSpc>
          <a:spcPct val="100000"/>
        </a:lnSpc>
        <a:spcBef>
          <a:spcPts val="500"/>
        </a:spcBef>
        <a:buSzPct val="73000"/>
        <a:buFont typeface="Arial" panose="020B0604020202020204" pitchFamily="34" charset="0"/>
        <a:buChar char="•"/>
        <a:defRPr sz="2000" b="1" kern="1200" spc="50" baseline="0">
          <a:solidFill>
            <a:schemeClr val="tx1"/>
          </a:solidFill>
          <a:latin typeface="+mn-lt"/>
          <a:ea typeface="+mn-ea"/>
          <a:cs typeface="+mn-cs"/>
        </a:defRPr>
      </a:lvl4pPr>
      <a:lvl5pPr marL="548640" indent="0" algn="l" defTabSz="914400" rtl="0" eaLnBrk="1" latinLnBrk="0" hangingPunct="1">
        <a:lnSpc>
          <a:spcPct val="100000"/>
        </a:lnSpc>
        <a:spcBef>
          <a:spcPts val="500"/>
        </a:spcBef>
        <a:buSzPct val="73000"/>
        <a:buFontTx/>
        <a:buNone/>
        <a:defRPr sz="20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FAAE2DA9-9BAF-4D46-BC97-20425C532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2926" y="367993"/>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68807" y="-29564"/>
                  <a:pt x="11499601" y="84193"/>
                </a:cubicBezTo>
                <a:lnTo>
                  <a:pt x="11496115" y="333210"/>
                </a:lnTo>
                <a:cubicBezTo>
                  <a:pt x="11496285" y="48943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42D2C6CA-56BB-4A08-A1E2-342F83955E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284" y="389461"/>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5500 h 6255974"/>
              <a:gd name="connsiteX1" fmla="*/ 11263634 w 11499601"/>
              <a:gd name="connsiteY1" fmla="*/ 16394 h 6255974"/>
              <a:gd name="connsiteX2" fmla="*/ 11499601 w 11499601"/>
              <a:gd name="connsiteY2" fmla="*/ 64794 h 6255974"/>
              <a:gd name="connsiteX3" fmla="*/ 11496115 w 11499601"/>
              <a:gd name="connsiteY3" fmla="*/ 338710 h 6255974"/>
              <a:gd name="connsiteX4" fmla="*/ 11496626 w 11499601"/>
              <a:gd name="connsiteY4" fmla="*/ 807372 h 6255974"/>
              <a:gd name="connsiteX5" fmla="*/ 11482477 w 11499601"/>
              <a:gd name="connsiteY5" fmla="*/ 1840079 h 6255974"/>
              <a:gd name="connsiteX6" fmla="*/ 11478714 w 11499601"/>
              <a:gd name="connsiteY6" fmla="*/ 3525714 h 6255974"/>
              <a:gd name="connsiteX7" fmla="*/ 11419375 w 11499601"/>
              <a:gd name="connsiteY7" fmla="*/ 5987933 h 6255974"/>
              <a:gd name="connsiteX8" fmla="*/ 5959453 w 11499601"/>
              <a:gd name="connsiteY8" fmla="*/ 5978886 h 6255974"/>
              <a:gd name="connsiteX9" fmla="*/ 4858766 w 11499601"/>
              <a:gd name="connsiteY9" fmla="*/ 6005062 h 6255974"/>
              <a:gd name="connsiteX10" fmla="*/ 3239306 w 11499601"/>
              <a:gd name="connsiteY10" fmla="*/ 5978241 h 6255974"/>
              <a:gd name="connsiteX11" fmla="*/ 3217554 w 11499601"/>
              <a:gd name="connsiteY11" fmla="*/ 6011412 h 6255974"/>
              <a:gd name="connsiteX12" fmla="*/ 3219866 w 11499601"/>
              <a:gd name="connsiteY12" fmla="*/ 6255974 h 6255974"/>
              <a:gd name="connsiteX13" fmla="*/ 2870715 w 11499601"/>
              <a:gd name="connsiteY13" fmla="*/ 6061661 h 6255974"/>
              <a:gd name="connsiteX14" fmla="*/ 2785655 w 11499601"/>
              <a:gd name="connsiteY14" fmla="*/ 5978241 h 6255974"/>
              <a:gd name="connsiteX15" fmla="*/ 2301504 w 11499601"/>
              <a:gd name="connsiteY15" fmla="*/ 5973147 h 6255974"/>
              <a:gd name="connsiteX16" fmla="*/ 666073 w 11499601"/>
              <a:gd name="connsiteY16" fmla="*/ 5964071 h 6255974"/>
              <a:gd name="connsiteX17" fmla="*/ 94741 w 11499601"/>
              <a:gd name="connsiteY17" fmla="*/ 5962915 h 6255974"/>
              <a:gd name="connsiteX18" fmla="*/ 37859 w 11499601"/>
              <a:gd name="connsiteY18" fmla="*/ 5881560 h 6255974"/>
              <a:gd name="connsiteX19" fmla="*/ 28975 w 11499601"/>
              <a:gd name="connsiteY19" fmla="*/ 2612388 h 6255974"/>
              <a:gd name="connsiteX20" fmla="*/ 33539 w 11499601"/>
              <a:gd name="connsiteY20" fmla="*/ 65360 h 6255974"/>
              <a:gd name="connsiteX21" fmla="*/ 39830 w 11499601"/>
              <a:gd name="connsiteY21" fmla="*/ 47528 h 6255974"/>
              <a:gd name="connsiteX22" fmla="*/ 88659 w 11499601"/>
              <a:gd name="connsiteY22" fmla="*/ 42782 h 6255974"/>
              <a:gd name="connsiteX23" fmla="*/ 301554 w 11499601"/>
              <a:gd name="connsiteY23" fmla="*/ 42782 h 6255974"/>
              <a:gd name="connsiteX24" fmla="*/ 416464 w 11499601"/>
              <a:gd name="connsiteY24" fmla="*/ 36225 h 6255974"/>
              <a:gd name="connsiteX25" fmla="*/ 907723 w 11499601"/>
              <a:gd name="connsiteY25" fmla="*/ 29769 h 6255974"/>
              <a:gd name="connsiteX26" fmla="*/ 3989089 w 11499601"/>
              <a:gd name="connsiteY26" fmla="*/ 35153 h 6255974"/>
              <a:gd name="connsiteX27" fmla="*/ 9680053 w 11499601"/>
              <a:gd name="connsiteY27" fmla="*/ 5500 h 6255974"/>
              <a:gd name="connsiteX0" fmla="*/ 9680053 w 11499601"/>
              <a:gd name="connsiteY0" fmla="*/ 0 h 6250474"/>
              <a:gd name="connsiteX1" fmla="*/ 11263634 w 11499601"/>
              <a:gd name="connsiteY1" fmla="*/ 10894 h 6250474"/>
              <a:gd name="connsiteX2" fmla="*/ 11499601 w 11499601"/>
              <a:gd name="connsiteY2" fmla="*/ 5929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1172 w 11499601"/>
              <a:gd name="connsiteY3" fmla="*/ 31329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83635" y="5293"/>
                  <a:pt x="11499601" y="39374"/>
                </a:cubicBezTo>
                <a:lnTo>
                  <a:pt x="11491172" y="313290"/>
                </a:lnTo>
                <a:cubicBezTo>
                  <a:pt x="11491342" y="46951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32" name="Rectangle 31">
            <a:extLst>
              <a:ext uri="{FF2B5EF4-FFF2-40B4-BE49-F238E27FC236}">
                <a16:creationId xmlns:a16="http://schemas.microsoft.com/office/drawing/2014/main" id="{3D6A03ED-7B7A-4C88-8FFC-A4D862447D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70015" y="747906"/>
            <a:ext cx="3811205" cy="2058793"/>
          </a:xfrm>
        </p:spPr>
        <p:txBody>
          <a:bodyPr vert="horz" lIns="91440" tIns="45720" rIns="91440" bIns="45720" rtlCol="0" anchor="ctr">
            <a:normAutofit/>
          </a:bodyPr>
          <a:lstStyle/>
          <a:p>
            <a:r>
              <a:rPr lang="en-US" b="1" kern="1200" spc="100" baseline="0">
                <a:solidFill>
                  <a:schemeClr val="tx1"/>
                </a:solidFill>
                <a:latin typeface="+mj-lt"/>
                <a:ea typeface="+mj-ea"/>
                <a:cs typeface="+mj-cs"/>
              </a:rPr>
              <a:t>Design Thinking Module 001</a:t>
            </a:r>
          </a:p>
        </p:txBody>
      </p:sp>
      <p:sp>
        <p:nvSpPr>
          <p:cNvPr id="34" name="Freeform: Shape 33">
            <a:extLst>
              <a:ext uri="{FF2B5EF4-FFF2-40B4-BE49-F238E27FC236}">
                <a16:creationId xmlns:a16="http://schemas.microsoft.com/office/drawing/2014/main" id="{53975754-B125-4FFC-9140-F88A16E3D0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79013" y="303198"/>
            <a:ext cx="6631387" cy="5959786"/>
          </a:xfrm>
          <a:custGeom>
            <a:avLst/>
            <a:gdLst>
              <a:gd name="connsiteX0" fmla="*/ 7142118 w 7680682"/>
              <a:gd name="connsiteY0" fmla="*/ 6405352 h 6405386"/>
              <a:gd name="connsiteX1" fmla="*/ 6552830 w 7680682"/>
              <a:gd name="connsiteY1" fmla="*/ 6396252 h 6405386"/>
              <a:gd name="connsiteX2" fmla="*/ 987782 w 7680682"/>
              <a:gd name="connsiteY2" fmla="*/ 6365722 h 6405386"/>
              <a:gd name="connsiteX3" fmla="*/ 0 w 7680682"/>
              <a:gd name="connsiteY3" fmla="*/ 6336938 h 6405386"/>
              <a:gd name="connsiteX4" fmla="*/ 0 w 7680682"/>
              <a:gd name="connsiteY4" fmla="*/ 32372 h 6405386"/>
              <a:gd name="connsiteX5" fmla="*/ 157934 w 7680682"/>
              <a:gd name="connsiteY5" fmla="*/ 32797 h 6405386"/>
              <a:gd name="connsiteX6" fmla="*/ 6431319 w 7680682"/>
              <a:gd name="connsiteY6" fmla="*/ 0 h 6405386"/>
              <a:gd name="connsiteX7" fmla="*/ 7631470 w 7680682"/>
              <a:gd name="connsiteY7" fmla="*/ 30531 h 6405386"/>
              <a:gd name="connsiteX8" fmla="*/ 7560032 w 7680682"/>
              <a:gd name="connsiteY8" fmla="*/ 6274128 h 6405386"/>
              <a:gd name="connsiteX9" fmla="*/ 7394324 w 7680682"/>
              <a:gd name="connsiteY9" fmla="*/ 6402154 h 6405386"/>
              <a:gd name="connsiteX10" fmla="*/ 7142118 w 7680682"/>
              <a:gd name="connsiteY10" fmla="*/ 6405352 h 6405386"/>
              <a:gd name="connsiteX0" fmla="*/ 7142118 w 7631470"/>
              <a:gd name="connsiteY0" fmla="*/ 6405352 h 6405386"/>
              <a:gd name="connsiteX1" fmla="*/ 6552830 w 7631470"/>
              <a:gd name="connsiteY1" fmla="*/ 6396252 h 6405386"/>
              <a:gd name="connsiteX2" fmla="*/ 987782 w 7631470"/>
              <a:gd name="connsiteY2" fmla="*/ 6365722 h 6405386"/>
              <a:gd name="connsiteX3" fmla="*/ 0 w 7631470"/>
              <a:gd name="connsiteY3" fmla="*/ 6336938 h 6405386"/>
              <a:gd name="connsiteX4" fmla="*/ 0 w 7631470"/>
              <a:gd name="connsiteY4" fmla="*/ 32372 h 6405386"/>
              <a:gd name="connsiteX5" fmla="*/ 157934 w 7631470"/>
              <a:gd name="connsiteY5" fmla="*/ 32797 h 6405386"/>
              <a:gd name="connsiteX6" fmla="*/ 6431319 w 7631470"/>
              <a:gd name="connsiteY6" fmla="*/ 0 h 6405386"/>
              <a:gd name="connsiteX7" fmla="*/ 7631470 w 7631470"/>
              <a:gd name="connsiteY7" fmla="*/ 30531 h 6405386"/>
              <a:gd name="connsiteX8" fmla="*/ 7560032 w 7631470"/>
              <a:gd name="connsiteY8" fmla="*/ 6274128 h 6405386"/>
              <a:gd name="connsiteX9" fmla="*/ 7394324 w 7631470"/>
              <a:gd name="connsiteY9" fmla="*/ 6402154 h 6405386"/>
              <a:gd name="connsiteX10" fmla="*/ 7142118 w 7631470"/>
              <a:gd name="connsiteY10" fmla="*/ 6405352 h 6405386"/>
              <a:gd name="connsiteX0" fmla="*/ 7154766 w 7644118"/>
              <a:gd name="connsiteY0" fmla="*/ 6405352 h 6405386"/>
              <a:gd name="connsiteX1" fmla="*/ 6565478 w 7644118"/>
              <a:gd name="connsiteY1" fmla="*/ 6396252 h 6405386"/>
              <a:gd name="connsiteX2" fmla="*/ 1000430 w 7644118"/>
              <a:gd name="connsiteY2" fmla="*/ 6365722 h 6405386"/>
              <a:gd name="connsiteX3" fmla="*/ 0 w 7644118"/>
              <a:gd name="connsiteY3" fmla="*/ 6324387 h 6405386"/>
              <a:gd name="connsiteX4" fmla="*/ 12648 w 7644118"/>
              <a:gd name="connsiteY4" fmla="*/ 32372 h 6405386"/>
              <a:gd name="connsiteX5" fmla="*/ 170582 w 7644118"/>
              <a:gd name="connsiteY5" fmla="*/ 32797 h 6405386"/>
              <a:gd name="connsiteX6" fmla="*/ 6443967 w 7644118"/>
              <a:gd name="connsiteY6" fmla="*/ 0 h 6405386"/>
              <a:gd name="connsiteX7" fmla="*/ 7644118 w 7644118"/>
              <a:gd name="connsiteY7" fmla="*/ 30531 h 6405386"/>
              <a:gd name="connsiteX8" fmla="*/ 7572680 w 7644118"/>
              <a:gd name="connsiteY8" fmla="*/ 6274128 h 6405386"/>
              <a:gd name="connsiteX9" fmla="*/ 7406972 w 7644118"/>
              <a:gd name="connsiteY9" fmla="*/ 6402154 h 6405386"/>
              <a:gd name="connsiteX10" fmla="*/ 7154766 w 7644118"/>
              <a:gd name="connsiteY10" fmla="*/ 6405352 h 6405386"/>
              <a:gd name="connsiteX0" fmla="*/ 7167747 w 7657099"/>
              <a:gd name="connsiteY0" fmla="*/ 6405352 h 6405386"/>
              <a:gd name="connsiteX1" fmla="*/ 6578459 w 7657099"/>
              <a:gd name="connsiteY1" fmla="*/ 6396252 h 6405386"/>
              <a:gd name="connsiteX2" fmla="*/ 1013411 w 7657099"/>
              <a:gd name="connsiteY2" fmla="*/ 6365722 h 6405386"/>
              <a:gd name="connsiteX3" fmla="*/ 12981 w 7657099"/>
              <a:gd name="connsiteY3" fmla="*/ 6324387 h 6405386"/>
              <a:gd name="connsiteX4" fmla="*/ 25629 w 7657099"/>
              <a:gd name="connsiteY4" fmla="*/ 32372 h 6405386"/>
              <a:gd name="connsiteX5" fmla="*/ 183563 w 7657099"/>
              <a:gd name="connsiteY5" fmla="*/ 32797 h 6405386"/>
              <a:gd name="connsiteX6" fmla="*/ 6456948 w 7657099"/>
              <a:gd name="connsiteY6" fmla="*/ 0 h 6405386"/>
              <a:gd name="connsiteX7" fmla="*/ 7657099 w 7657099"/>
              <a:gd name="connsiteY7" fmla="*/ 30531 h 6405386"/>
              <a:gd name="connsiteX8" fmla="*/ 7585661 w 7657099"/>
              <a:gd name="connsiteY8" fmla="*/ 6274128 h 6405386"/>
              <a:gd name="connsiteX9" fmla="*/ 7419953 w 7657099"/>
              <a:gd name="connsiteY9" fmla="*/ 6402154 h 6405386"/>
              <a:gd name="connsiteX10" fmla="*/ 7167747 w 7657099"/>
              <a:gd name="connsiteY10" fmla="*/ 6405352 h 6405386"/>
              <a:gd name="connsiteX0" fmla="*/ 7236700 w 7726052"/>
              <a:gd name="connsiteY0" fmla="*/ 6405352 h 6405386"/>
              <a:gd name="connsiteX1" fmla="*/ 6647412 w 7726052"/>
              <a:gd name="connsiteY1" fmla="*/ 6396252 h 6405386"/>
              <a:gd name="connsiteX2" fmla="*/ 1082364 w 7726052"/>
              <a:gd name="connsiteY2" fmla="*/ 6365722 h 6405386"/>
              <a:gd name="connsiteX3" fmla="*/ 6051 w 7726052"/>
              <a:gd name="connsiteY3" fmla="*/ 6324387 h 6405386"/>
              <a:gd name="connsiteX4" fmla="*/ 94582 w 7726052"/>
              <a:gd name="connsiteY4" fmla="*/ 32372 h 6405386"/>
              <a:gd name="connsiteX5" fmla="*/ 252516 w 7726052"/>
              <a:gd name="connsiteY5" fmla="*/ 32797 h 6405386"/>
              <a:gd name="connsiteX6" fmla="*/ 6525901 w 7726052"/>
              <a:gd name="connsiteY6" fmla="*/ 0 h 6405386"/>
              <a:gd name="connsiteX7" fmla="*/ 7726052 w 7726052"/>
              <a:gd name="connsiteY7" fmla="*/ 30531 h 6405386"/>
              <a:gd name="connsiteX8" fmla="*/ 7654614 w 7726052"/>
              <a:gd name="connsiteY8" fmla="*/ 6274128 h 6405386"/>
              <a:gd name="connsiteX9" fmla="*/ 7488906 w 7726052"/>
              <a:gd name="connsiteY9" fmla="*/ 6402154 h 6405386"/>
              <a:gd name="connsiteX10" fmla="*/ 7236700 w 7726052"/>
              <a:gd name="connsiteY10" fmla="*/ 6405352 h 6405386"/>
              <a:gd name="connsiteX0" fmla="*/ 7240058 w 7729410"/>
              <a:gd name="connsiteY0" fmla="*/ 6405352 h 6405386"/>
              <a:gd name="connsiteX1" fmla="*/ 6650770 w 7729410"/>
              <a:gd name="connsiteY1" fmla="*/ 6396252 h 6405386"/>
              <a:gd name="connsiteX2" fmla="*/ 1085722 w 7729410"/>
              <a:gd name="connsiteY2" fmla="*/ 6365722 h 6405386"/>
              <a:gd name="connsiteX3" fmla="*/ 9409 w 7729410"/>
              <a:gd name="connsiteY3" fmla="*/ 6324387 h 6405386"/>
              <a:gd name="connsiteX4" fmla="*/ 47351 w 7729410"/>
              <a:gd name="connsiteY4" fmla="*/ 32372 h 6405386"/>
              <a:gd name="connsiteX5" fmla="*/ 255874 w 7729410"/>
              <a:gd name="connsiteY5" fmla="*/ 32797 h 6405386"/>
              <a:gd name="connsiteX6" fmla="*/ 6529259 w 7729410"/>
              <a:gd name="connsiteY6" fmla="*/ 0 h 6405386"/>
              <a:gd name="connsiteX7" fmla="*/ 7729410 w 7729410"/>
              <a:gd name="connsiteY7" fmla="*/ 30531 h 6405386"/>
              <a:gd name="connsiteX8" fmla="*/ 7657972 w 7729410"/>
              <a:gd name="connsiteY8" fmla="*/ 6274128 h 6405386"/>
              <a:gd name="connsiteX9" fmla="*/ 7492264 w 7729410"/>
              <a:gd name="connsiteY9" fmla="*/ 6402154 h 6405386"/>
              <a:gd name="connsiteX10" fmla="*/ 7240058 w 7729410"/>
              <a:gd name="connsiteY10" fmla="*/ 6405352 h 6405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29410" h="6405386">
                <a:moveTo>
                  <a:pt x="7240058" y="6405352"/>
                </a:moveTo>
                <a:cubicBezTo>
                  <a:pt x="7065297" y="6404963"/>
                  <a:pt x="6846319" y="6401325"/>
                  <a:pt x="6650770" y="6396252"/>
                </a:cubicBezTo>
                <a:lnTo>
                  <a:pt x="1085722" y="6365722"/>
                </a:lnTo>
                <a:lnTo>
                  <a:pt x="9409" y="6324387"/>
                </a:lnTo>
                <a:cubicBezTo>
                  <a:pt x="-24317" y="4214496"/>
                  <a:pt x="43135" y="2129710"/>
                  <a:pt x="47351" y="32372"/>
                </a:cubicBezTo>
                <a:lnTo>
                  <a:pt x="255874" y="32797"/>
                </a:lnTo>
                <a:lnTo>
                  <a:pt x="6529259" y="0"/>
                </a:lnTo>
                <a:cubicBezTo>
                  <a:pt x="7029322" y="30531"/>
                  <a:pt x="7386510" y="-1"/>
                  <a:pt x="7729410" y="30531"/>
                </a:cubicBezTo>
                <a:cubicBezTo>
                  <a:pt x="7707716" y="2585987"/>
                  <a:pt x="7753223" y="4971471"/>
                  <a:pt x="7657972" y="6274128"/>
                </a:cubicBezTo>
                <a:cubicBezTo>
                  <a:pt x="7649782" y="6434165"/>
                  <a:pt x="7656570" y="6381800"/>
                  <a:pt x="7492264" y="6402154"/>
                </a:cubicBezTo>
                <a:cubicBezTo>
                  <a:pt x="7433854" y="6404650"/>
                  <a:pt x="7344915" y="6405586"/>
                  <a:pt x="7240058" y="6405352"/>
                </a:cubicBezTo>
                <a:close/>
              </a:path>
            </a:pathLst>
          </a:cu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4" descr="Logo&#10;&#10;Description automatically generated">
            <a:extLst>
              <a:ext uri="{FF2B5EF4-FFF2-40B4-BE49-F238E27FC236}">
                <a16:creationId xmlns:a16="http://schemas.microsoft.com/office/drawing/2014/main" id="{17A5BFA6-C619-AF05-85E2-06E7B234ED90}"/>
              </a:ext>
            </a:extLst>
          </p:cNvPr>
          <p:cNvPicPr>
            <a:picLocks noChangeAspect="1"/>
          </p:cNvPicPr>
          <p:nvPr/>
        </p:nvPicPr>
        <p:blipFill>
          <a:blip r:embed="rId2"/>
          <a:stretch>
            <a:fillRect/>
          </a:stretch>
        </p:blipFill>
        <p:spPr>
          <a:xfrm>
            <a:off x="598138" y="622716"/>
            <a:ext cx="6193116" cy="5372528"/>
          </a:xfrm>
          <a:prstGeom prst="rect">
            <a:avLst/>
          </a:prstGeom>
        </p:spPr>
      </p:pic>
      <p:sp>
        <p:nvSpPr>
          <p:cNvPr id="3" name="Subtitle 2"/>
          <p:cNvSpPr>
            <a:spLocks noGrp="1"/>
          </p:cNvSpPr>
          <p:nvPr>
            <p:ph type="subTitle" idx="1"/>
          </p:nvPr>
        </p:nvSpPr>
        <p:spPr>
          <a:xfrm>
            <a:off x="7674900" y="2997200"/>
            <a:ext cx="3768403" cy="3216713"/>
          </a:xfrm>
        </p:spPr>
        <p:txBody>
          <a:bodyPr vert="horz" lIns="91440" tIns="45720" rIns="91440" bIns="45720" rtlCol="0" anchor="ctr">
            <a:normAutofit/>
          </a:bodyPr>
          <a:lstStyle/>
          <a:p>
            <a:pPr algn="ctr">
              <a:lnSpc>
                <a:spcPct val="90000"/>
              </a:lnSpc>
            </a:pPr>
            <a:endParaRPr lang="en-US" sz="2000"/>
          </a:p>
          <a:p>
            <a:pPr algn="ctr">
              <a:lnSpc>
                <a:spcPct val="90000"/>
              </a:lnSpc>
            </a:pPr>
            <a:r>
              <a:rPr lang="en-US" sz="2000"/>
              <a:t>Group number- C5</a:t>
            </a:r>
          </a:p>
          <a:p>
            <a:pPr algn="ctr">
              <a:lnSpc>
                <a:spcPct val="90000"/>
              </a:lnSpc>
            </a:pPr>
            <a:endParaRPr lang="en-US" sz="2000"/>
          </a:p>
          <a:p>
            <a:pPr algn="ctr">
              <a:lnSpc>
                <a:spcPct val="90000"/>
              </a:lnSpc>
            </a:pPr>
            <a:r>
              <a:rPr lang="en-US" sz="2000"/>
              <a:t>Group members:</a:t>
            </a:r>
          </a:p>
          <a:p>
            <a:pPr algn="ctr">
              <a:lnSpc>
                <a:spcPct val="90000"/>
              </a:lnSpc>
            </a:pPr>
            <a:r>
              <a:rPr lang="en-US" sz="2000"/>
              <a:t>Chandana MN - CSE060</a:t>
            </a:r>
          </a:p>
          <a:p>
            <a:pPr algn="ctr">
              <a:lnSpc>
                <a:spcPct val="90000"/>
              </a:lnSpc>
            </a:pPr>
            <a:r>
              <a:rPr lang="en-US" sz="2000" dirty="0"/>
              <a:t>AISHWARYA RAJESH – CSE006</a:t>
            </a:r>
            <a:endParaRPr lang="en-US" sz="2000"/>
          </a:p>
          <a:p>
            <a:pPr algn="ctr">
              <a:lnSpc>
                <a:spcPct val="90000"/>
              </a:lnSpc>
            </a:pPr>
            <a:r>
              <a:rPr lang="en-US" sz="2000"/>
              <a:t>PREM KUMAR S – LCSE107</a:t>
            </a:r>
          </a:p>
          <a:p>
            <a:pPr algn="ctr">
              <a:lnSpc>
                <a:spcPct val="90000"/>
              </a:lnSpc>
            </a:pPr>
            <a:r>
              <a:rPr lang="en-US" sz="2000"/>
              <a:t>RAUT ADESH DNYANDEO – AE006</a:t>
            </a:r>
          </a:p>
          <a:p>
            <a:pPr algn="ctr">
              <a:lnSpc>
                <a:spcPct val="90000"/>
              </a:lnSpc>
            </a:pPr>
            <a:endParaRPr lang="en-US" sz="2000"/>
          </a:p>
          <a:p>
            <a:pPr algn="ctr">
              <a:lnSpc>
                <a:spcPct val="90000"/>
              </a:lnSpc>
            </a:pPr>
            <a:endParaRPr lang="en-US" sz="200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Shape 8">
            <a:extLst>
              <a:ext uri="{FF2B5EF4-FFF2-40B4-BE49-F238E27FC236}">
                <a16:creationId xmlns:a16="http://schemas.microsoft.com/office/drawing/2014/main" id="{96A35EAA-ED80-4FF1-942C-82B1D483A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977627" y="481134"/>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solidFill>
            <a:schemeClr val="bg1"/>
          </a:solidFill>
          <a:ln w="19050" cap="flat">
            <a:noFill/>
            <a:prstDash val="solid"/>
            <a:miter/>
          </a:ln>
        </p:spPr>
        <p:txBody>
          <a:bodyPr rtlCol="0" anchor="ctr"/>
          <a:lstStyle/>
          <a:p>
            <a:endParaRPr lang="en-US"/>
          </a:p>
        </p:txBody>
      </p:sp>
      <p:sp>
        <p:nvSpPr>
          <p:cNvPr id="21" name="Freeform: Shape 10">
            <a:extLst>
              <a:ext uri="{FF2B5EF4-FFF2-40B4-BE49-F238E27FC236}">
                <a16:creationId xmlns:a16="http://schemas.microsoft.com/office/drawing/2014/main" id="{D415F49B-3CBC-46CF-AFB5-988852D04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1010574" y="456230"/>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noFill/>
          <a:ln w="19050" cap="flat">
            <a:solidFill>
              <a:schemeClr val="tx1"/>
            </a:solidFill>
            <a:prstDash val="solid"/>
            <a:miter/>
          </a:ln>
        </p:spPr>
        <p:txBody>
          <a:bodyPr rtlCol="0" anchor="ctr"/>
          <a:lstStyle/>
          <a:p>
            <a:endParaRPr lang="en-US"/>
          </a:p>
        </p:txBody>
      </p:sp>
      <p:sp useBgFill="1">
        <p:nvSpPr>
          <p:cNvPr id="22" name="Rectangle 12">
            <a:extLst>
              <a:ext uri="{FF2B5EF4-FFF2-40B4-BE49-F238E27FC236}">
                <a16:creationId xmlns:a16="http://schemas.microsoft.com/office/drawing/2014/main" id="{7FB5426F-482B-4074-A203-9F2C2BEB0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text&#10;&#10;Description automatically generated">
            <a:extLst>
              <a:ext uri="{FF2B5EF4-FFF2-40B4-BE49-F238E27FC236}">
                <a16:creationId xmlns:a16="http://schemas.microsoft.com/office/drawing/2014/main" id="{FD6490A8-86D1-605A-75B8-E7DBC4FF5BED}"/>
              </a:ext>
            </a:extLst>
          </p:cNvPr>
          <p:cNvPicPr>
            <a:picLocks noGrp="1" noChangeAspect="1"/>
          </p:cNvPicPr>
          <p:nvPr>
            <p:ph idx="4294967295"/>
          </p:nvPr>
        </p:nvPicPr>
        <p:blipFill rotWithShape="1">
          <a:blip r:embed="rId2"/>
          <a:srcRect l="82"/>
          <a:stretch/>
        </p:blipFill>
        <p:spPr>
          <a:xfrm>
            <a:off x="4442492" y="393121"/>
            <a:ext cx="7281673" cy="5884760"/>
          </a:xfrm>
          <a:custGeom>
            <a:avLst/>
            <a:gdLst/>
            <a:ahLst/>
            <a:cxnLst/>
            <a:rect l="l" t="t" r="r" b="b"/>
            <a:pathLst>
              <a:path w="7441204" h="6013687">
                <a:moveTo>
                  <a:pt x="521773" y="33"/>
                </a:moveTo>
                <a:cubicBezTo>
                  <a:pt x="691085" y="398"/>
                  <a:pt x="903236" y="3814"/>
                  <a:pt x="1092688" y="8577"/>
                </a:cubicBezTo>
                <a:lnTo>
                  <a:pt x="6484220" y="37240"/>
                </a:lnTo>
                <a:lnTo>
                  <a:pt x="7441204" y="64264"/>
                </a:lnTo>
                <a:lnTo>
                  <a:pt x="7441204" y="5983295"/>
                </a:lnTo>
                <a:lnTo>
                  <a:pt x="7288194" y="5982896"/>
                </a:lnTo>
                <a:cubicBezTo>
                  <a:pt x="5457820" y="5980096"/>
                  <a:pt x="2920476" y="6013687"/>
                  <a:pt x="1210410" y="6013687"/>
                </a:cubicBezTo>
                <a:cubicBezTo>
                  <a:pt x="725939" y="5985023"/>
                  <a:pt x="379887" y="6013688"/>
                  <a:pt x="47679" y="5985023"/>
                </a:cubicBezTo>
                <a:cubicBezTo>
                  <a:pt x="-53829" y="4045425"/>
                  <a:pt x="24608" y="1346230"/>
                  <a:pt x="116889" y="123233"/>
                </a:cubicBezTo>
                <a:cubicBezTo>
                  <a:pt x="124824" y="-27018"/>
                  <a:pt x="118248" y="22145"/>
                  <a:pt x="277431" y="3036"/>
                </a:cubicBezTo>
                <a:cubicBezTo>
                  <a:pt x="334020" y="692"/>
                  <a:pt x="420186" y="-187"/>
                  <a:pt x="521773" y="33"/>
                </a:cubicBezTo>
                <a:close/>
              </a:path>
            </a:pathLst>
          </a:custGeom>
        </p:spPr>
      </p:pic>
      <p:sp>
        <p:nvSpPr>
          <p:cNvPr id="23" name="Freeform: Shape 14">
            <a:extLst>
              <a:ext uri="{FF2B5EF4-FFF2-40B4-BE49-F238E27FC236}">
                <a16:creationId xmlns:a16="http://schemas.microsoft.com/office/drawing/2014/main" id="{F778232E-C75B-4B3C-9201-81C0775715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47470" y="403281"/>
            <a:ext cx="7281672" cy="5884759"/>
          </a:xfrm>
          <a:custGeom>
            <a:avLst/>
            <a:gdLst>
              <a:gd name="connsiteX0" fmla="*/ 7142118 w 7680682"/>
              <a:gd name="connsiteY0" fmla="*/ 6405352 h 6405386"/>
              <a:gd name="connsiteX1" fmla="*/ 6552830 w 7680682"/>
              <a:gd name="connsiteY1" fmla="*/ 6396252 h 6405386"/>
              <a:gd name="connsiteX2" fmla="*/ 987782 w 7680682"/>
              <a:gd name="connsiteY2" fmla="*/ 6365722 h 6405386"/>
              <a:gd name="connsiteX3" fmla="*/ 0 w 7680682"/>
              <a:gd name="connsiteY3" fmla="*/ 6336938 h 6405386"/>
              <a:gd name="connsiteX4" fmla="*/ 0 w 7680682"/>
              <a:gd name="connsiteY4" fmla="*/ 32372 h 6405386"/>
              <a:gd name="connsiteX5" fmla="*/ 157934 w 7680682"/>
              <a:gd name="connsiteY5" fmla="*/ 32797 h 6405386"/>
              <a:gd name="connsiteX6" fmla="*/ 6431319 w 7680682"/>
              <a:gd name="connsiteY6" fmla="*/ 0 h 6405386"/>
              <a:gd name="connsiteX7" fmla="*/ 7631470 w 7680682"/>
              <a:gd name="connsiteY7" fmla="*/ 30531 h 6405386"/>
              <a:gd name="connsiteX8" fmla="*/ 7560032 w 7680682"/>
              <a:gd name="connsiteY8" fmla="*/ 6274128 h 6405386"/>
              <a:gd name="connsiteX9" fmla="*/ 7394324 w 7680682"/>
              <a:gd name="connsiteY9" fmla="*/ 6402154 h 6405386"/>
              <a:gd name="connsiteX10" fmla="*/ 7142118 w 7680682"/>
              <a:gd name="connsiteY10" fmla="*/ 6405352 h 6405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80682" h="6405386">
                <a:moveTo>
                  <a:pt x="7142118" y="6405352"/>
                </a:moveTo>
                <a:cubicBezTo>
                  <a:pt x="6967357" y="6404963"/>
                  <a:pt x="6748379" y="6401325"/>
                  <a:pt x="6552830" y="6396252"/>
                </a:cubicBezTo>
                <a:lnTo>
                  <a:pt x="987782" y="6365722"/>
                </a:lnTo>
                <a:lnTo>
                  <a:pt x="0" y="6336938"/>
                </a:lnTo>
                <a:lnTo>
                  <a:pt x="0" y="32372"/>
                </a:lnTo>
                <a:lnTo>
                  <a:pt x="157934" y="32797"/>
                </a:lnTo>
                <a:cubicBezTo>
                  <a:pt x="2047215" y="35779"/>
                  <a:pt x="4666218" y="0"/>
                  <a:pt x="6431319" y="0"/>
                </a:cubicBezTo>
                <a:cubicBezTo>
                  <a:pt x="6931382" y="30531"/>
                  <a:pt x="7288570" y="-1"/>
                  <a:pt x="7631470" y="30531"/>
                </a:cubicBezTo>
                <a:cubicBezTo>
                  <a:pt x="7736245" y="2096465"/>
                  <a:pt x="7655283" y="4971471"/>
                  <a:pt x="7560032" y="6274128"/>
                </a:cubicBezTo>
                <a:cubicBezTo>
                  <a:pt x="7551842" y="6434165"/>
                  <a:pt x="7558630" y="6381800"/>
                  <a:pt x="7394324" y="6402154"/>
                </a:cubicBezTo>
                <a:cubicBezTo>
                  <a:pt x="7335914" y="6404650"/>
                  <a:pt x="7246975" y="6405586"/>
                  <a:pt x="7142118" y="6405352"/>
                </a:cubicBezTo>
                <a:close/>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16">
            <a:extLst>
              <a:ext uri="{FF2B5EF4-FFF2-40B4-BE49-F238E27FC236}">
                <a16:creationId xmlns:a16="http://schemas.microsoft.com/office/drawing/2014/main" id="{631CD342-6DAC-49CD-BD8C-EC611F346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7363" y="1029432"/>
            <a:ext cx="4639490" cy="3819791"/>
          </a:xfrm>
          <a:custGeom>
            <a:avLst/>
            <a:gdLst>
              <a:gd name="connsiteX0" fmla="*/ 3063362 w 5358686"/>
              <a:gd name="connsiteY0" fmla="*/ 3429562 h 3905917"/>
              <a:gd name="connsiteX1" fmla="*/ 4752173 w 5358686"/>
              <a:gd name="connsiteY1" fmla="*/ 3086315 h 3905917"/>
              <a:gd name="connsiteX2" fmla="*/ 5358470 w 5358686"/>
              <a:gd name="connsiteY2" fmla="*/ 1525101 h 3905917"/>
              <a:gd name="connsiteX3" fmla="*/ 4960932 w 5358686"/>
              <a:gd name="connsiteY3" fmla="*/ 466701 h 3905917"/>
              <a:gd name="connsiteX4" fmla="*/ 932230 w 5358686"/>
              <a:gd name="connsiteY4" fmla="*/ 19557 h 3905917"/>
              <a:gd name="connsiteX5" fmla="*/ 62745 w 5358686"/>
              <a:gd name="connsiteY5" fmla="*/ 783491 h 3905917"/>
              <a:gd name="connsiteX6" fmla="*/ 230579 w 5358686"/>
              <a:gd name="connsiteY6" fmla="*/ 2939564 h 3905917"/>
              <a:gd name="connsiteX7" fmla="*/ 2493030 w 5358686"/>
              <a:gd name="connsiteY7" fmla="*/ 3459876 h 3905917"/>
              <a:gd name="connsiteX8" fmla="*/ 2539191 w 5358686"/>
              <a:gd name="connsiteY8" fmla="*/ 3905918 h 3905917"/>
              <a:gd name="connsiteX9" fmla="*/ 3063362 w 5358686"/>
              <a:gd name="connsiteY9" fmla="*/ 3429562 h 3905917"/>
              <a:gd name="connsiteX0" fmla="*/ 3495230 w 5358668"/>
              <a:gd name="connsiteY0" fmla="*/ 3367114 h 3905918"/>
              <a:gd name="connsiteX1" fmla="*/ 4752173 w 5358668"/>
              <a:gd name="connsiteY1" fmla="*/ 3086315 h 3905918"/>
              <a:gd name="connsiteX2" fmla="*/ 5358470 w 5358668"/>
              <a:gd name="connsiteY2" fmla="*/ 1525101 h 3905918"/>
              <a:gd name="connsiteX3" fmla="*/ 4960932 w 5358668"/>
              <a:gd name="connsiteY3" fmla="*/ 466701 h 3905918"/>
              <a:gd name="connsiteX4" fmla="*/ 932230 w 5358668"/>
              <a:gd name="connsiteY4" fmla="*/ 19557 h 3905918"/>
              <a:gd name="connsiteX5" fmla="*/ 62745 w 5358668"/>
              <a:gd name="connsiteY5" fmla="*/ 783491 h 3905918"/>
              <a:gd name="connsiteX6" fmla="*/ 230579 w 5358668"/>
              <a:gd name="connsiteY6" fmla="*/ 2939564 h 3905918"/>
              <a:gd name="connsiteX7" fmla="*/ 2493030 w 5358668"/>
              <a:gd name="connsiteY7" fmla="*/ 3459876 h 3905918"/>
              <a:gd name="connsiteX8" fmla="*/ 2539191 w 5358668"/>
              <a:gd name="connsiteY8" fmla="*/ 3905918 h 3905918"/>
              <a:gd name="connsiteX9" fmla="*/ 3495230 w 5358668"/>
              <a:gd name="connsiteY9" fmla="*/ 3367114 h 3905918"/>
              <a:gd name="connsiteX0" fmla="*/ 3573176 w 5436614"/>
              <a:gd name="connsiteY0" fmla="*/ 3367114 h 3905918"/>
              <a:gd name="connsiteX1" fmla="*/ 4830119 w 5436614"/>
              <a:gd name="connsiteY1" fmla="*/ 3086315 h 3905918"/>
              <a:gd name="connsiteX2" fmla="*/ 5436416 w 5436614"/>
              <a:gd name="connsiteY2" fmla="*/ 1525101 h 3905918"/>
              <a:gd name="connsiteX3" fmla="*/ 5038878 w 5436614"/>
              <a:gd name="connsiteY3" fmla="*/ 466701 h 3905918"/>
              <a:gd name="connsiteX4" fmla="*/ 1010176 w 5436614"/>
              <a:gd name="connsiteY4" fmla="*/ 19557 h 3905918"/>
              <a:gd name="connsiteX5" fmla="*/ 140691 w 5436614"/>
              <a:gd name="connsiteY5" fmla="*/ 783491 h 3905918"/>
              <a:gd name="connsiteX6" fmla="*/ 308525 w 5436614"/>
              <a:gd name="connsiteY6" fmla="*/ 2939564 h 3905918"/>
              <a:gd name="connsiteX7" fmla="*/ 3039861 w 5436614"/>
              <a:gd name="connsiteY7" fmla="*/ 3409918 h 3905918"/>
              <a:gd name="connsiteX8" fmla="*/ 2617137 w 5436614"/>
              <a:gd name="connsiteY8" fmla="*/ 3905918 h 3905918"/>
              <a:gd name="connsiteX9" fmla="*/ 3573176 w 5436614"/>
              <a:gd name="connsiteY9" fmla="*/ 3367114 h 3905918"/>
              <a:gd name="connsiteX0" fmla="*/ 3573176 w 5436614"/>
              <a:gd name="connsiteY0" fmla="*/ 3367114 h 3843470"/>
              <a:gd name="connsiteX1" fmla="*/ 4830119 w 5436614"/>
              <a:gd name="connsiteY1" fmla="*/ 3086315 h 3843470"/>
              <a:gd name="connsiteX2" fmla="*/ 5436416 w 5436614"/>
              <a:gd name="connsiteY2" fmla="*/ 1525101 h 3843470"/>
              <a:gd name="connsiteX3" fmla="*/ 5038878 w 5436614"/>
              <a:gd name="connsiteY3" fmla="*/ 466701 h 3843470"/>
              <a:gd name="connsiteX4" fmla="*/ 1010176 w 5436614"/>
              <a:gd name="connsiteY4" fmla="*/ 19557 h 3843470"/>
              <a:gd name="connsiteX5" fmla="*/ 140691 w 5436614"/>
              <a:gd name="connsiteY5" fmla="*/ 783491 h 3843470"/>
              <a:gd name="connsiteX6" fmla="*/ 308525 w 5436614"/>
              <a:gd name="connsiteY6" fmla="*/ 2939564 h 3843470"/>
              <a:gd name="connsiteX7" fmla="*/ 3039861 w 5436614"/>
              <a:gd name="connsiteY7" fmla="*/ 3409918 h 3843470"/>
              <a:gd name="connsiteX8" fmla="*/ 3123040 w 5436614"/>
              <a:gd name="connsiteY8" fmla="*/ 3843470 h 3843470"/>
              <a:gd name="connsiteX9" fmla="*/ 3573176 w 5436614"/>
              <a:gd name="connsiteY9" fmla="*/ 3367114 h 3843470"/>
              <a:gd name="connsiteX0" fmla="*/ 3733585 w 5436599"/>
              <a:gd name="connsiteY0" fmla="*/ 3417073 h 3843470"/>
              <a:gd name="connsiteX1" fmla="*/ 4830119 w 5436599"/>
              <a:gd name="connsiteY1" fmla="*/ 3086315 h 3843470"/>
              <a:gd name="connsiteX2" fmla="*/ 5436416 w 5436599"/>
              <a:gd name="connsiteY2" fmla="*/ 1525101 h 3843470"/>
              <a:gd name="connsiteX3" fmla="*/ 5038878 w 5436599"/>
              <a:gd name="connsiteY3" fmla="*/ 466701 h 3843470"/>
              <a:gd name="connsiteX4" fmla="*/ 1010176 w 5436599"/>
              <a:gd name="connsiteY4" fmla="*/ 19557 h 3843470"/>
              <a:gd name="connsiteX5" fmla="*/ 140691 w 5436599"/>
              <a:gd name="connsiteY5" fmla="*/ 783491 h 3843470"/>
              <a:gd name="connsiteX6" fmla="*/ 308525 w 5436599"/>
              <a:gd name="connsiteY6" fmla="*/ 2939564 h 3843470"/>
              <a:gd name="connsiteX7" fmla="*/ 3039861 w 5436599"/>
              <a:gd name="connsiteY7" fmla="*/ 3409918 h 3843470"/>
              <a:gd name="connsiteX8" fmla="*/ 3123040 w 5436599"/>
              <a:gd name="connsiteY8" fmla="*/ 3843470 h 3843470"/>
              <a:gd name="connsiteX9" fmla="*/ 3733585 w 5436599"/>
              <a:gd name="connsiteY9" fmla="*/ 3417073 h 3843470"/>
              <a:gd name="connsiteX0" fmla="*/ 3745572 w 5448586"/>
              <a:gd name="connsiteY0" fmla="*/ 3417073 h 3843470"/>
              <a:gd name="connsiteX1" fmla="*/ 4842106 w 5448586"/>
              <a:gd name="connsiteY1" fmla="*/ 3086315 h 3843470"/>
              <a:gd name="connsiteX2" fmla="*/ 5448403 w 5448586"/>
              <a:gd name="connsiteY2" fmla="*/ 1525101 h 3843470"/>
              <a:gd name="connsiteX3" fmla="*/ 5050865 w 5448586"/>
              <a:gd name="connsiteY3" fmla="*/ 466701 h 3843470"/>
              <a:gd name="connsiteX4" fmla="*/ 1022163 w 5448586"/>
              <a:gd name="connsiteY4" fmla="*/ 19557 h 3843470"/>
              <a:gd name="connsiteX5" fmla="*/ 152678 w 5448586"/>
              <a:gd name="connsiteY5" fmla="*/ 783491 h 3843470"/>
              <a:gd name="connsiteX6" fmla="*/ 320512 w 5448586"/>
              <a:gd name="connsiteY6" fmla="*/ 2939564 h 3843470"/>
              <a:gd name="connsiteX7" fmla="*/ 3236934 w 5448586"/>
              <a:gd name="connsiteY7" fmla="*/ 3422408 h 3843470"/>
              <a:gd name="connsiteX8" fmla="*/ 3135027 w 5448586"/>
              <a:gd name="connsiteY8" fmla="*/ 3843470 h 3843470"/>
              <a:gd name="connsiteX9" fmla="*/ 3745572 w 5448586"/>
              <a:gd name="connsiteY9" fmla="*/ 3417073 h 3843470"/>
              <a:gd name="connsiteX0" fmla="*/ 3745572 w 5448586"/>
              <a:gd name="connsiteY0" fmla="*/ 3417073 h 3793511"/>
              <a:gd name="connsiteX1" fmla="*/ 4842106 w 5448586"/>
              <a:gd name="connsiteY1" fmla="*/ 3086315 h 3793511"/>
              <a:gd name="connsiteX2" fmla="*/ 5448403 w 5448586"/>
              <a:gd name="connsiteY2" fmla="*/ 1525101 h 3793511"/>
              <a:gd name="connsiteX3" fmla="*/ 5050865 w 5448586"/>
              <a:gd name="connsiteY3" fmla="*/ 466701 h 3793511"/>
              <a:gd name="connsiteX4" fmla="*/ 1022163 w 5448586"/>
              <a:gd name="connsiteY4" fmla="*/ 19557 h 3793511"/>
              <a:gd name="connsiteX5" fmla="*/ 152678 w 5448586"/>
              <a:gd name="connsiteY5" fmla="*/ 783491 h 3793511"/>
              <a:gd name="connsiteX6" fmla="*/ 320512 w 5448586"/>
              <a:gd name="connsiteY6" fmla="*/ 2939564 h 3793511"/>
              <a:gd name="connsiteX7" fmla="*/ 3236934 w 5448586"/>
              <a:gd name="connsiteY7" fmla="*/ 3422408 h 3793511"/>
              <a:gd name="connsiteX8" fmla="*/ 3233739 w 5448586"/>
              <a:gd name="connsiteY8" fmla="*/ 3793511 h 3793511"/>
              <a:gd name="connsiteX9" fmla="*/ 3745572 w 5448586"/>
              <a:gd name="connsiteY9" fmla="*/ 3417073 h 3793511"/>
              <a:gd name="connsiteX0" fmla="*/ 3745572 w 5452948"/>
              <a:gd name="connsiteY0" fmla="*/ 3417073 h 3793511"/>
              <a:gd name="connsiteX1" fmla="*/ 4928480 w 5452948"/>
              <a:gd name="connsiteY1" fmla="*/ 3061336 h 3793511"/>
              <a:gd name="connsiteX2" fmla="*/ 5448403 w 5452948"/>
              <a:gd name="connsiteY2" fmla="*/ 1525101 h 3793511"/>
              <a:gd name="connsiteX3" fmla="*/ 5050865 w 5452948"/>
              <a:gd name="connsiteY3" fmla="*/ 466701 h 3793511"/>
              <a:gd name="connsiteX4" fmla="*/ 1022163 w 5452948"/>
              <a:gd name="connsiteY4" fmla="*/ 19557 h 3793511"/>
              <a:gd name="connsiteX5" fmla="*/ 152678 w 5452948"/>
              <a:gd name="connsiteY5" fmla="*/ 783491 h 3793511"/>
              <a:gd name="connsiteX6" fmla="*/ 320512 w 5452948"/>
              <a:gd name="connsiteY6" fmla="*/ 2939564 h 3793511"/>
              <a:gd name="connsiteX7" fmla="*/ 3236934 w 5452948"/>
              <a:gd name="connsiteY7" fmla="*/ 3422408 h 3793511"/>
              <a:gd name="connsiteX8" fmla="*/ 3233739 w 5452948"/>
              <a:gd name="connsiteY8" fmla="*/ 3793511 h 3793511"/>
              <a:gd name="connsiteX9" fmla="*/ 3745572 w 5452948"/>
              <a:gd name="connsiteY9" fmla="*/ 3417073 h 3793511"/>
              <a:gd name="connsiteX0" fmla="*/ 3745572 w 5452948"/>
              <a:gd name="connsiteY0" fmla="*/ 3417073 h 3793511"/>
              <a:gd name="connsiteX1" fmla="*/ 4928480 w 5452948"/>
              <a:gd name="connsiteY1" fmla="*/ 3061336 h 3793511"/>
              <a:gd name="connsiteX2" fmla="*/ 5448403 w 5452948"/>
              <a:gd name="connsiteY2" fmla="*/ 1525101 h 3793511"/>
              <a:gd name="connsiteX3" fmla="*/ 5050865 w 5452948"/>
              <a:gd name="connsiteY3" fmla="*/ 466701 h 3793511"/>
              <a:gd name="connsiteX4" fmla="*/ 1022163 w 5452948"/>
              <a:gd name="connsiteY4" fmla="*/ 19557 h 3793511"/>
              <a:gd name="connsiteX5" fmla="*/ 152678 w 5452948"/>
              <a:gd name="connsiteY5" fmla="*/ 783491 h 3793511"/>
              <a:gd name="connsiteX6" fmla="*/ 320512 w 5452948"/>
              <a:gd name="connsiteY6" fmla="*/ 2939564 h 3793511"/>
              <a:gd name="connsiteX7" fmla="*/ 3236934 w 5452948"/>
              <a:gd name="connsiteY7" fmla="*/ 3422408 h 3793511"/>
              <a:gd name="connsiteX8" fmla="*/ 3233739 w 5452948"/>
              <a:gd name="connsiteY8" fmla="*/ 3793511 h 3793511"/>
              <a:gd name="connsiteX9" fmla="*/ 3745572 w 5452948"/>
              <a:gd name="connsiteY9" fmla="*/ 3417073 h 3793511"/>
              <a:gd name="connsiteX0" fmla="*/ 3744403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44403 w 5451779"/>
              <a:gd name="connsiteY9" fmla="*/ 3417073 h 3793511"/>
              <a:gd name="connsiteX0" fmla="*/ 3744403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44403 w 5451779"/>
              <a:gd name="connsiteY9" fmla="*/ 3417073 h 3793511"/>
              <a:gd name="connsiteX0" fmla="*/ 3798149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98149 w 5451779"/>
              <a:gd name="connsiteY9" fmla="*/ 3417073 h 3793511"/>
              <a:gd name="connsiteX0" fmla="*/ 3798149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98149 w 5451779"/>
              <a:gd name="connsiteY9" fmla="*/ 3417073 h 3793511"/>
              <a:gd name="connsiteX0" fmla="*/ 3798149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798149 w 5451779"/>
              <a:gd name="connsiteY9" fmla="*/ 3417073 h 3688651"/>
              <a:gd name="connsiteX0" fmla="*/ 3798149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798149 w 5451779"/>
              <a:gd name="connsiteY9" fmla="*/ 3417073 h 3688651"/>
              <a:gd name="connsiteX0" fmla="*/ 3798149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798149 w 5451779"/>
              <a:gd name="connsiteY9" fmla="*/ 3417073 h 3688651"/>
              <a:gd name="connsiteX0" fmla="*/ 3850484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850484 w 5451779"/>
              <a:gd name="connsiteY9" fmla="*/ 3417073 h 3688651"/>
              <a:gd name="connsiteX0" fmla="*/ 3850484 w 5451779"/>
              <a:gd name="connsiteY0" fmla="*/ 3417073 h 3663685"/>
              <a:gd name="connsiteX1" fmla="*/ 4927311 w 5451779"/>
              <a:gd name="connsiteY1" fmla="*/ 3061336 h 3663685"/>
              <a:gd name="connsiteX2" fmla="*/ 5447234 w 5451779"/>
              <a:gd name="connsiteY2" fmla="*/ 1525101 h 3663685"/>
              <a:gd name="connsiteX3" fmla="*/ 5049696 w 5451779"/>
              <a:gd name="connsiteY3" fmla="*/ 466701 h 3663685"/>
              <a:gd name="connsiteX4" fmla="*/ 1020994 w 5451779"/>
              <a:gd name="connsiteY4" fmla="*/ 19557 h 3663685"/>
              <a:gd name="connsiteX5" fmla="*/ 151509 w 5451779"/>
              <a:gd name="connsiteY5" fmla="*/ 783491 h 3663685"/>
              <a:gd name="connsiteX6" fmla="*/ 319343 w 5451779"/>
              <a:gd name="connsiteY6" fmla="*/ 2939564 h 3663685"/>
              <a:gd name="connsiteX7" fmla="*/ 3217850 w 5451779"/>
              <a:gd name="connsiteY7" fmla="*/ 3422408 h 3663685"/>
              <a:gd name="connsiteX8" fmla="*/ 3195190 w 5451779"/>
              <a:gd name="connsiteY8" fmla="*/ 3663685 h 3663685"/>
              <a:gd name="connsiteX9" fmla="*/ 3850484 w 5451779"/>
              <a:gd name="connsiteY9" fmla="*/ 3417073 h 3663685"/>
              <a:gd name="connsiteX0" fmla="*/ 3850484 w 5451779"/>
              <a:gd name="connsiteY0" fmla="*/ 3417073 h 3663685"/>
              <a:gd name="connsiteX1" fmla="*/ 4927311 w 5451779"/>
              <a:gd name="connsiteY1" fmla="*/ 3061336 h 3663685"/>
              <a:gd name="connsiteX2" fmla="*/ 5447234 w 5451779"/>
              <a:gd name="connsiteY2" fmla="*/ 1525101 h 3663685"/>
              <a:gd name="connsiteX3" fmla="*/ 5049696 w 5451779"/>
              <a:gd name="connsiteY3" fmla="*/ 466701 h 3663685"/>
              <a:gd name="connsiteX4" fmla="*/ 1020994 w 5451779"/>
              <a:gd name="connsiteY4" fmla="*/ 19557 h 3663685"/>
              <a:gd name="connsiteX5" fmla="*/ 151509 w 5451779"/>
              <a:gd name="connsiteY5" fmla="*/ 783491 h 3663685"/>
              <a:gd name="connsiteX6" fmla="*/ 319343 w 5451779"/>
              <a:gd name="connsiteY6" fmla="*/ 2939564 h 3663685"/>
              <a:gd name="connsiteX7" fmla="*/ 3217850 w 5451779"/>
              <a:gd name="connsiteY7" fmla="*/ 3422408 h 3663685"/>
              <a:gd name="connsiteX8" fmla="*/ 3195190 w 5451779"/>
              <a:gd name="connsiteY8" fmla="*/ 3663685 h 3663685"/>
              <a:gd name="connsiteX9" fmla="*/ 3850484 w 5451779"/>
              <a:gd name="connsiteY9" fmla="*/ 3417073 h 36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51779" h="3663685">
                <a:moveTo>
                  <a:pt x="3850484" y="3417073"/>
                </a:moveTo>
                <a:cubicBezTo>
                  <a:pt x="4310029" y="3448903"/>
                  <a:pt x="4661186" y="3376665"/>
                  <a:pt x="4927311" y="3061336"/>
                </a:cubicBezTo>
                <a:cubicBezTo>
                  <a:pt x="5193436" y="2746007"/>
                  <a:pt x="5426837" y="1957540"/>
                  <a:pt x="5447234" y="1525101"/>
                </a:cubicBezTo>
                <a:cubicBezTo>
                  <a:pt x="5467631" y="1092662"/>
                  <a:pt x="5433316" y="716660"/>
                  <a:pt x="5049696" y="466701"/>
                </a:cubicBezTo>
                <a:cubicBezTo>
                  <a:pt x="4607927" y="262351"/>
                  <a:pt x="2070438" y="-86269"/>
                  <a:pt x="1020994" y="19557"/>
                </a:cubicBezTo>
                <a:cubicBezTo>
                  <a:pt x="535543" y="83769"/>
                  <a:pt x="235013" y="410480"/>
                  <a:pt x="151509" y="783491"/>
                </a:cubicBezTo>
                <a:cubicBezTo>
                  <a:pt x="36175" y="1298843"/>
                  <a:pt x="-191714" y="2499745"/>
                  <a:pt x="319343" y="2939564"/>
                </a:cubicBezTo>
                <a:cubicBezTo>
                  <a:pt x="830400" y="3379383"/>
                  <a:pt x="1915828" y="3438255"/>
                  <a:pt x="3217850" y="3422408"/>
                </a:cubicBezTo>
                <a:cubicBezTo>
                  <a:pt x="3251514" y="3541738"/>
                  <a:pt x="3248347" y="3539098"/>
                  <a:pt x="3195190" y="3663685"/>
                </a:cubicBezTo>
                <a:cubicBezTo>
                  <a:pt x="3584414" y="3580975"/>
                  <a:pt x="3850484" y="3417073"/>
                  <a:pt x="3850484" y="3417073"/>
                </a:cubicBezTo>
                <a:close/>
              </a:path>
            </a:pathLst>
          </a:custGeom>
          <a:solidFill>
            <a:schemeClr val="bg1"/>
          </a:solidFill>
          <a:ln w="19050"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A7F160B5-A1CE-4576-8323-263FB7D1B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49643" y="968193"/>
            <a:ext cx="4639490" cy="3819791"/>
          </a:xfrm>
          <a:custGeom>
            <a:avLst/>
            <a:gdLst>
              <a:gd name="connsiteX0" fmla="*/ 3063362 w 5358686"/>
              <a:gd name="connsiteY0" fmla="*/ 3429562 h 3905917"/>
              <a:gd name="connsiteX1" fmla="*/ 4752173 w 5358686"/>
              <a:gd name="connsiteY1" fmla="*/ 3086315 h 3905917"/>
              <a:gd name="connsiteX2" fmla="*/ 5358470 w 5358686"/>
              <a:gd name="connsiteY2" fmla="*/ 1525101 h 3905917"/>
              <a:gd name="connsiteX3" fmla="*/ 4960932 w 5358686"/>
              <a:gd name="connsiteY3" fmla="*/ 466701 h 3905917"/>
              <a:gd name="connsiteX4" fmla="*/ 932230 w 5358686"/>
              <a:gd name="connsiteY4" fmla="*/ 19557 h 3905917"/>
              <a:gd name="connsiteX5" fmla="*/ 62745 w 5358686"/>
              <a:gd name="connsiteY5" fmla="*/ 783491 h 3905917"/>
              <a:gd name="connsiteX6" fmla="*/ 230579 w 5358686"/>
              <a:gd name="connsiteY6" fmla="*/ 2939564 h 3905917"/>
              <a:gd name="connsiteX7" fmla="*/ 2493030 w 5358686"/>
              <a:gd name="connsiteY7" fmla="*/ 3459876 h 3905917"/>
              <a:gd name="connsiteX8" fmla="*/ 2539191 w 5358686"/>
              <a:gd name="connsiteY8" fmla="*/ 3905918 h 3905917"/>
              <a:gd name="connsiteX9" fmla="*/ 3063362 w 5358686"/>
              <a:gd name="connsiteY9" fmla="*/ 3429562 h 3905917"/>
              <a:gd name="connsiteX0" fmla="*/ 3495230 w 5358668"/>
              <a:gd name="connsiteY0" fmla="*/ 3367114 h 3905918"/>
              <a:gd name="connsiteX1" fmla="*/ 4752173 w 5358668"/>
              <a:gd name="connsiteY1" fmla="*/ 3086315 h 3905918"/>
              <a:gd name="connsiteX2" fmla="*/ 5358470 w 5358668"/>
              <a:gd name="connsiteY2" fmla="*/ 1525101 h 3905918"/>
              <a:gd name="connsiteX3" fmla="*/ 4960932 w 5358668"/>
              <a:gd name="connsiteY3" fmla="*/ 466701 h 3905918"/>
              <a:gd name="connsiteX4" fmla="*/ 932230 w 5358668"/>
              <a:gd name="connsiteY4" fmla="*/ 19557 h 3905918"/>
              <a:gd name="connsiteX5" fmla="*/ 62745 w 5358668"/>
              <a:gd name="connsiteY5" fmla="*/ 783491 h 3905918"/>
              <a:gd name="connsiteX6" fmla="*/ 230579 w 5358668"/>
              <a:gd name="connsiteY6" fmla="*/ 2939564 h 3905918"/>
              <a:gd name="connsiteX7" fmla="*/ 2493030 w 5358668"/>
              <a:gd name="connsiteY7" fmla="*/ 3459876 h 3905918"/>
              <a:gd name="connsiteX8" fmla="*/ 2539191 w 5358668"/>
              <a:gd name="connsiteY8" fmla="*/ 3905918 h 3905918"/>
              <a:gd name="connsiteX9" fmla="*/ 3495230 w 5358668"/>
              <a:gd name="connsiteY9" fmla="*/ 3367114 h 3905918"/>
              <a:gd name="connsiteX0" fmla="*/ 3573176 w 5436614"/>
              <a:gd name="connsiteY0" fmla="*/ 3367114 h 3905918"/>
              <a:gd name="connsiteX1" fmla="*/ 4830119 w 5436614"/>
              <a:gd name="connsiteY1" fmla="*/ 3086315 h 3905918"/>
              <a:gd name="connsiteX2" fmla="*/ 5436416 w 5436614"/>
              <a:gd name="connsiteY2" fmla="*/ 1525101 h 3905918"/>
              <a:gd name="connsiteX3" fmla="*/ 5038878 w 5436614"/>
              <a:gd name="connsiteY3" fmla="*/ 466701 h 3905918"/>
              <a:gd name="connsiteX4" fmla="*/ 1010176 w 5436614"/>
              <a:gd name="connsiteY4" fmla="*/ 19557 h 3905918"/>
              <a:gd name="connsiteX5" fmla="*/ 140691 w 5436614"/>
              <a:gd name="connsiteY5" fmla="*/ 783491 h 3905918"/>
              <a:gd name="connsiteX6" fmla="*/ 308525 w 5436614"/>
              <a:gd name="connsiteY6" fmla="*/ 2939564 h 3905918"/>
              <a:gd name="connsiteX7" fmla="*/ 3039861 w 5436614"/>
              <a:gd name="connsiteY7" fmla="*/ 3409918 h 3905918"/>
              <a:gd name="connsiteX8" fmla="*/ 2617137 w 5436614"/>
              <a:gd name="connsiteY8" fmla="*/ 3905918 h 3905918"/>
              <a:gd name="connsiteX9" fmla="*/ 3573176 w 5436614"/>
              <a:gd name="connsiteY9" fmla="*/ 3367114 h 3905918"/>
              <a:gd name="connsiteX0" fmla="*/ 3573176 w 5436614"/>
              <a:gd name="connsiteY0" fmla="*/ 3367114 h 3843470"/>
              <a:gd name="connsiteX1" fmla="*/ 4830119 w 5436614"/>
              <a:gd name="connsiteY1" fmla="*/ 3086315 h 3843470"/>
              <a:gd name="connsiteX2" fmla="*/ 5436416 w 5436614"/>
              <a:gd name="connsiteY2" fmla="*/ 1525101 h 3843470"/>
              <a:gd name="connsiteX3" fmla="*/ 5038878 w 5436614"/>
              <a:gd name="connsiteY3" fmla="*/ 466701 h 3843470"/>
              <a:gd name="connsiteX4" fmla="*/ 1010176 w 5436614"/>
              <a:gd name="connsiteY4" fmla="*/ 19557 h 3843470"/>
              <a:gd name="connsiteX5" fmla="*/ 140691 w 5436614"/>
              <a:gd name="connsiteY5" fmla="*/ 783491 h 3843470"/>
              <a:gd name="connsiteX6" fmla="*/ 308525 w 5436614"/>
              <a:gd name="connsiteY6" fmla="*/ 2939564 h 3843470"/>
              <a:gd name="connsiteX7" fmla="*/ 3039861 w 5436614"/>
              <a:gd name="connsiteY7" fmla="*/ 3409918 h 3843470"/>
              <a:gd name="connsiteX8" fmla="*/ 3123040 w 5436614"/>
              <a:gd name="connsiteY8" fmla="*/ 3843470 h 3843470"/>
              <a:gd name="connsiteX9" fmla="*/ 3573176 w 5436614"/>
              <a:gd name="connsiteY9" fmla="*/ 3367114 h 3843470"/>
              <a:gd name="connsiteX0" fmla="*/ 3733585 w 5436599"/>
              <a:gd name="connsiteY0" fmla="*/ 3417073 h 3843470"/>
              <a:gd name="connsiteX1" fmla="*/ 4830119 w 5436599"/>
              <a:gd name="connsiteY1" fmla="*/ 3086315 h 3843470"/>
              <a:gd name="connsiteX2" fmla="*/ 5436416 w 5436599"/>
              <a:gd name="connsiteY2" fmla="*/ 1525101 h 3843470"/>
              <a:gd name="connsiteX3" fmla="*/ 5038878 w 5436599"/>
              <a:gd name="connsiteY3" fmla="*/ 466701 h 3843470"/>
              <a:gd name="connsiteX4" fmla="*/ 1010176 w 5436599"/>
              <a:gd name="connsiteY4" fmla="*/ 19557 h 3843470"/>
              <a:gd name="connsiteX5" fmla="*/ 140691 w 5436599"/>
              <a:gd name="connsiteY5" fmla="*/ 783491 h 3843470"/>
              <a:gd name="connsiteX6" fmla="*/ 308525 w 5436599"/>
              <a:gd name="connsiteY6" fmla="*/ 2939564 h 3843470"/>
              <a:gd name="connsiteX7" fmla="*/ 3039861 w 5436599"/>
              <a:gd name="connsiteY7" fmla="*/ 3409918 h 3843470"/>
              <a:gd name="connsiteX8" fmla="*/ 3123040 w 5436599"/>
              <a:gd name="connsiteY8" fmla="*/ 3843470 h 3843470"/>
              <a:gd name="connsiteX9" fmla="*/ 3733585 w 5436599"/>
              <a:gd name="connsiteY9" fmla="*/ 3417073 h 3843470"/>
              <a:gd name="connsiteX0" fmla="*/ 3745572 w 5448586"/>
              <a:gd name="connsiteY0" fmla="*/ 3417073 h 3843470"/>
              <a:gd name="connsiteX1" fmla="*/ 4842106 w 5448586"/>
              <a:gd name="connsiteY1" fmla="*/ 3086315 h 3843470"/>
              <a:gd name="connsiteX2" fmla="*/ 5448403 w 5448586"/>
              <a:gd name="connsiteY2" fmla="*/ 1525101 h 3843470"/>
              <a:gd name="connsiteX3" fmla="*/ 5050865 w 5448586"/>
              <a:gd name="connsiteY3" fmla="*/ 466701 h 3843470"/>
              <a:gd name="connsiteX4" fmla="*/ 1022163 w 5448586"/>
              <a:gd name="connsiteY4" fmla="*/ 19557 h 3843470"/>
              <a:gd name="connsiteX5" fmla="*/ 152678 w 5448586"/>
              <a:gd name="connsiteY5" fmla="*/ 783491 h 3843470"/>
              <a:gd name="connsiteX6" fmla="*/ 320512 w 5448586"/>
              <a:gd name="connsiteY6" fmla="*/ 2939564 h 3843470"/>
              <a:gd name="connsiteX7" fmla="*/ 3236934 w 5448586"/>
              <a:gd name="connsiteY7" fmla="*/ 3422408 h 3843470"/>
              <a:gd name="connsiteX8" fmla="*/ 3135027 w 5448586"/>
              <a:gd name="connsiteY8" fmla="*/ 3843470 h 3843470"/>
              <a:gd name="connsiteX9" fmla="*/ 3745572 w 5448586"/>
              <a:gd name="connsiteY9" fmla="*/ 3417073 h 3843470"/>
              <a:gd name="connsiteX0" fmla="*/ 3745572 w 5448586"/>
              <a:gd name="connsiteY0" fmla="*/ 3417073 h 3793511"/>
              <a:gd name="connsiteX1" fmla="*/ 4842106 w 5448586"/>
              <a:gd name="connsiteY1" fmla="*/ 3086315 h 3793511"/>
              <a:gd name="connsiteX2" fmla="*/ 5448403 w 5448586"/>
              <a:gd name="connsiteY2" fmla="*/ 1525101 h 3793511"/>
              <a:gd name="connsiteX3" fmla="*/ 5050865 w 5448586"/>
              <a:gd name="connsiteY3" fmla="*/ 466701 h 3793511"/>
              <a:gd name="connsiteX4" fmla="*/ 1022163 w 5448586"/>
              <a:gd name="connsiteY4" fmla="*/ 19557 h 3793511"/>
              <a:gd name="connsiteX5" fmla="*/ 152678 w 5448586"/>
              <a:gd name="connsiteY5" fmla="*/ 783491 h 3793511"/>
              <a:gd name="connsiteX6" fmla="*/ 320512 w 5448586"/>
              <a:gd name="connsiteY6" fmla="*/ 2939564 h 3793511"/>
              <a:gd name="connsiteX7" fmla="*/ 3236934 w 5448586"/>
              <a:gd name="connsiteY7" fmla="*/ 3422408 h 3793511"/>
              <a:gd name="connsiteX8" fmla="*/ 3233739 w 5448586"/>
              <a:gd name="connsiteY8" fmla="*/ 3793511 h 3793511"/>
              <a:gd name="connsiteX9" fmla="*/ 3745572 w 5448586"/>
              <a:gd name="connsiteY9" fmla="*/ 3417073 h 3793511"/>
              <a:gd name="connsiteX0" fmla="*/ 3745572 w 5452948"/>
              <a:gd name="connsiteY0" fmla="*/ 3417073 h 3793511"/>
              <a:gd name="connsiteX1" fmla="*/ 4928480 w 5452948"/>
              <a:gd name="connsiteY1" fmla="*/ 3061336 h 3793511"/>
              <a:gd name="connsiteX2" fmla="*/ 5448403 w 5452948"/>
              <a:gd name="connsiteY2" fmla="*/ 1525101 h 3793511"/>
              <a:gd name="connsiteX3" fmla="*/ 5050865 w 5452948"/>
              <a:gd name="connsiteY3" fmla="*/ 466701 h 3793511"/>
              <a:gd name="connsiteX4" fmla="*/ 1022163 w 5452948"/>
              <a:gd name="connsiteY4" fmla="*/ 19557 h 3793511"/>
              <a:gd name="connsiteX5" fmla="*/ 152678 w 5452948"/>
              <a:gd name="connsiteY5" fmla="*/ 783491 h 3793511"/>
              <a:gd name="connsiteX6" fmla="*/ 320512 w 5452948"/>
              <a:gd name="connsiteY6" fmla="*/ 2939564 h 3793511"/>
              <a:gd name="connsiteX7" fmla="*/ 3236934 w 5452948"/>
              <a:gd name="connsiteY7" fmla="*/ 3422408 h 3793511"/>
              <a:gd name="connsiteX8" fmla="*/ 3233739 w 5452948"/>
              <a:gd name="connsiteY8" fmla="*/ 3793511 h 3793511"/>
              <a:gd name="connsiteX9" fmla="*/ 3745572 w 5452948"/>
              <a:gd name="connsiteY9" fmla="*/ 3417073 h 3793511"/>
              <a:gd name="connsiteX0" fmla="*/ 3745572 w 5452948"/>
              <a:gd name="connsiteY0" fmla="*/ 3417073 h 3793511"/>
              <a:gd name="connsiteX1" fmla="*/ 4928480 w 5452948"/>
              <a:gd name="connsiteY1" fmla="*/ 3061336 h 3793511"/>
              <a:gd name="connsiteX2" fmla="*/ 5448403 w 5452948"/>
              <a:gd name="connsiteY2" fmla="*/ 1525101 h 3793511"/>
              <a:gd name="connsiteX3" fmla="*/ 5050865 w 5452948"/>
              <a:gd name="connsiteY3" fmla="*/ 466701 h 3793511"/>
              <a:gd name="connsiteX4" fmla="*/ 1022163 w 5452948"/>
              <a:gd name="connsiteY4" fmla="*/ 19557 h 3793511"/>
              <a:gd name="connsiteX5" fmla="*/ 152678 w 5452948"/>
              <a:gd name="connsiteY5" fmla="*/ 783491 h 3793511"/>
              <a:gd name="connsiteX6" fmla="*/ 320512 w 5452948"/>
              <a:gd name="connsiteY6" fmla="*/ 2939564 h 3793511"/>
              <a:gd name="connsiteX7" fmla="*/ 3236934 w 5452948"/>
              <a:gd name="connsiteY7" fmla="*/ 3422408 h 3793511"/>
              <a:gd name="connsiteX8" fmla="*/ 3233739 w 5452948"/>
              <a:gd name="connsiteY8" fmla="*/ 3793511 h 3793511"/>
              <a:gd name="connsiteX9" fmla="*/ 3745572 w 5452948"/>
              <a:gd name="connsiteY9" fmla="*/ 3417073 h 3793511"/>
              <a:gd name="connsiteX0" fmla="*/ 3744403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44403 w 5451779"/>
              <a:gd name="connsiteY9" fmla="*/ 3417073 h 3793511"/>
              <a:gd name="connsiteX0" fmla="*/ 3744403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44403 w 5451779"/>
              <a:gd name="connsiteY9" fmla="*/ 3417073 h 3793511"/>
              <a:gd name="connsiteX0" fmla="*/ 3798149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98149 w 5451779"/>
              <a:gd name="connsiteY9" fmla="*/ 3417073 h 3793511"/>
              <a:gd name="connsiteX0" fmla="*/ 3798149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98149 w 5451779"/>
              <a:gd name="connsiteY9" fmla="*/ 3417073 h 3793511"/>
              <a:gd name="connsiteX0" fmla="*/ 3798149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798149 w 5451779"/>
              <a:gd name="connsiteY9" fmla="*/ 3417073 h 3688651"/>
              <a:gd name="connsiteX0" fmla="*/ 3798149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798149 w 5451779"/>
              <a:gd name="connsiteY9" fmla="*/ 3417073 h 3688651"/>
              <a:gd name="connsiteX0" fmla="*/ 3798149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798149 w 5451779"/>
              <a:gd name="connsiteY9" fmla="*/ 3417073 h 3688651"/>
              <a:gd name="connsiteX0" fmla="*/ 3850484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850484 w 5451779"/>
              <a:gd name="connsiteY9" fmla="*/ 3417073 h 3688651"/>
              <a:gd name="connsiteX0" fmla="*/ 3850484 w 5451779"/>
              <a:gd name="connsiteY0" fmla="*/ 3417073 h 3663685"/>
              <a:gd name="connsiteX1" fmla="*/ 4927311 w 5451779"/>
              <a:gd name="connsiteY1" fmla="*/ 3061336 h 3663685"/>
              <a:gd name="connsiteX2" fmla="*/ 5447234 w 5451779"/>
              <a:gd name="connsiteY2" fmla="*/ 1525101 h 3663685"/>
              <a:gd name="connsiteX3" fmla="*/ 5049696 w 5451779"/>
              <a:gd name="connsiteY3" fmla="*/ 466701 h 3663685"/>
              <a:gd name="connsiteX4" fmla="*/ 1020994 w 5451779"/>
              <a:gd name="connsiteY4" fmla="*/ 19557 h 3663685"/>
              <a:gd name="connsiteX5" fmla="*/ 151509 w 5451779"/>
              <a:gd name="connsiteY5" fmla="*/ 783491 h 3663685"/>
              <a:gd name="connsiteX6" fmla="*/ 319343 w 5451779"/>
              <a:gd name="connsiteY6" fmla="*/ 2939564 h 3663685"/>
              <a:gd name="connsiteX7" fmla="*/ 3217850 w 5451779"/>
              <a:gd name="connsiteY7" fmla="*/ 3422408 h 3663685"/>
              <a:gd name="connsiteX8" fmla="*/ 3195190 w 5451779"/>
              <a:gd name="connsiteY8" fmla="*/ 3663685 h 3663685"/>
              <a:gd name="connsiteX9" fmla="*/ 3850484 w 5451779"/>
              <a:gd name="connsiteY9" fmla="*/ 3417073 h 3663685"/>
              <a:gd name="connsiteX0" fmla="*/ 3850484 w 5451779"/>
              <a:gd name="connsiteY0" fmla="*/ 3417073 h 3663685"/>
              <a:gd name="connsiteX1" fmla="*/ 4927311 w 5451779"/>
              <a:gd name="connsiteY1" fmla="*/ 3061336 h 3663685"/>
              <a:gd name="connsiteX2" fmla="*/ 5447234 w 5451779"/>
              <a:gd name="connsiteY2" fmla="*/ 1525101 h 3663685"/>
              <a:gd name="connsiteX3" fmla="*/ 5049696 w 5451779"/>
              <a:gd name="connsiteY3" fmla="*/ 466701 h 3663685"/>
              <a:gd name="connsiteX4" fmla="*/ 1020994 w 5451779"/>
              <a:gd name="connsiteY4" fmla="*/ 19557 h 3663685"/>
              <a:gd name="connsiteX5" fmla="*/ 151509 w 5451779"/>
              <a:gd name="connsiteY5" fmla="*/ 783491 h 3663685"/>
              <a:gd name="connsiteX6" fmla="*/ 319343 w 5451779"/>
              <a:gd name="connsiteY6" fmla="*/ 2939564 h 3663685"/>
              <a:gd name="connsiteX7" fmla="*/ 3217850 w 5451779"/>
              <a:gd name="connsiteY7" fmla="*/ 3422408 h 3663685"/>
              <a:gd name="connsiteX8" fmla="*/ 3195190 w 5451779"/>
              <a:gd name="connsiteY8" fmla="*/ 3663685 h 3663685"/>
              <a:gd name="connsiteX9" fmla="*/ 3850484 w 5451779"/>
              <a:gd name="connsiteY9" fmla="*/ 3417073 h 36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51779" h="3663685">
                <a:moveTo>
                  <a:pt x="3850484" y="3417073"/>
                </a:moveTo>
                <a:cubicBezTo>
                  <a:pt x="4310029" y="3448903"/>
                  <a:pt x="4661186" y="3376665"/>
                  <a:pt x="4927311" y="3061336"/>
                </a:cubicBezTo>
                <a:cubicBezTo>
                  <a:pt x="5193436" y="2746007"/>
                  <a:pt x="5426837" y="1957540"/>
                  <a:pt x="5447234" y="1525101"/>
                </a:cubicBezTo>
                <a:cubicBezTo>
                  <a:pt x="5467631" y="1092662"/>
                  <a:pt x="5433316" y="716660"/>
                  <a:pt x="5049696" y="466701"/>
                </a:cubicBezTo>
                <a:cubicBezTo>
                  <a:pt x="4607927" y="262351"/>
                  <a:pt x="2070438" y="-86269"/>
                  <a:pt x="1020994" y="19557"/>
                </a:cubicBezTo>
                <a:cubicBezTo>
                  <a:pt x="535543" y="83769"/>
                  <a:pt x="235013" y="410480"/>
                  <a:pt x="151509" y="783491"/>
                </a:cubicBezTo>
                <a:cubicBezTo>
                  <a:pt x="36175" y="1298843"/>
                  <a:pt x="-191714" y="2499745"/>
                  <a:pt x="319343" y="2939564"/>
                </a:cubicBezTo>
                <a:cubicBezTo>
                  <a:pt x="830400" y="3379383"/>
                  <a:pt x="1915828" y="3438255"/>
                  <a:pt x="3217850" y="3422408"/>
                </a:cubicBezTo>
                <a:cubicBezTo>
                  <a:pt x="3251514" y="3541738"/>
                  <a:pt x="3248347" y="3539098"/>
                  <a:pt x="3195190" y="3663685"/>
                </a:cubicBezTo>
                <a:cubicBezTo>
                  <a:pt x="3584414" y="3580975"/>
                  <a:pt x="3850484" y="3417073"/>
                  <a:pt x="3850484" y="3417073"/>
                </a:cubicBezTo>
                <a:close/>
              </a:path>
            </a:pathLst>
          </a:custGeom>
          <a:noFill/>
          <a:ln w="19050" cap="flat">
            <a:solidFill>
              <a:schemeClr val="tx1"/>
            </a:solidFill>
            <a:prstDash val="solid"/>
            <a:miter/>
          </a:ln>
        </p:spPr>
        <p:txBody>
          <a:bodyPr rtlCol="0" anchor="ctr"/>
          <a:lstStyle/>
          <a:p>
            <a:endParaRPr lang="en-US"/>
          </a:p>
        </p:txBody>
      </p:sp>
      <p:sp>
        <p:nvSpPr>
          <p:cNvPr id="5" name="TextBox 4">
            <a:extLst>
              <a:ext uri="{FF2B5EF4-FFF2-40B4-BE49-F238E27FC236}">
                <a16:creationId xmlns:a16="http://schemas.microsoft.com/office/drawing/2014/main" id="{18DEFF04-2795-8CA2-99B1-8B112590D464}"/>
              </a:ext>
            </a:extLst>
          </p:cNvPr>
          <p:cNvSpPr txBox="1"/>
          <p:nvPr/>
        </p:nvSpPr>
        <p:spPr>
          <a:xfrm>
            <a:off x="1502535" y="1878168"/>
            <a:ext cx="284408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t>Thank you......</a:t>
            </a:r>
          </a:p>
        </p:txBody>
      </p:sp>
    </p:spTree>
    <p:extLst>
      <p:ext uri="{BB962C8B-B14F-4D97-AF65-F5344CB8AC3E}">
        <p14:creationId xmlns:p14="http://schemas.microsoft.com/office/powerpoint/2010/main" val="2003578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6A35EAA-ED80-4FF1-942C-82B1D483A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977627" y="481134"/>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solidFill>
            <a:schemeClr val="bg1"/>
          </a:solidFill>
          <a:ln w="19050"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D415F49B-3CBC-46CF-AFB5-988852D04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1010574" y="456230"/>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noFill/>
          <a:ln w="19050" cap="flat">
            <a:solidFill>
              <a:schemeClr val="tx1"/>
            </a:solidFill>
            <a:prstDash val="solid"/>
            <a:miter/>
          </a:ln>
        </p:spPr>
        <p:txBody>
          <a:bodyPr rtlCol="0" anchor="ctr"/>
          <a:lstStyle/>
          <a:p>
            <a:endParaRPr lang="en-US"/>
          </a:p>
        </p:txBody>
      </p:sp>
      <p:sp useBgFill="1">
        <p:nvSpPr>
          <p:cNvPr id="12" name="Rectangle 11">
            <a:extLst>
              <a:ext uri="{FF2B5EF4-FFF2-40B4-BE49-F238E27FC236}">
                <a16:creationId xmlns:a16="http://schemas.microsoft.com/office/drawing/2014/main" id="{421117CB-D197-45F3-B441-4AC4D215E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C2DD29-F024-2720-B20B-D720D242696A}"/>
              </a:ext>
            </a:extLst>
          </p:cNvPr>
          <p:cNvSpPr>
            <a:spLocks noGrp="1"/>
          </p:cNvSpPr>
          <p:nvPr>
            <p:ph type="title"/>
          </p:nvPr>
        </p:nvSpPr>
        <p:spPr>
          <a:xfrm>
            <a:off x="8098002" y="1017768"/>
            <a:ext cx="3207434" cy="3069202"/>
          </a:xfrm>
        </p:spPr>
        <p:txBody>
          <a:bodyPr vert="horz" lIns="91440" tIns="45720" rIns="91440" bIns="45720" rtlCol="0" anchor="b">
            <a:normAutofit/>
          </a:bodyPr>
          <a:lstStyle/>
          <a:p>
            <a:r>
              <a:rPr lang="en-US"/>
              <a:t>Understand the design thinking skills</a:t>
            </a:r>
          </a:p>
        </p:txBody>
      </p:sp>
      <p:sp>
        <p:nvSpPr>
          <p:cNvPr id="14" name="Freeform: Shape 13">
            <a:extLst>
              <a:ext uri="{FF2B5EF4-FFF2-40B4-BE49-F238E27FC236}">
                <a16:creationId xmlns:a16="http://schemas.microsoft.com/office/drawing/2014/main" id="{05B2B39F-11F7-47FD-8D3C-5BC814285F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74"/>
            <a:ext cx="7451272" cy="6858000"/>
          </a:xfrm>
          <a:custGeom>
            <a:avLst/>
            <a:gdLst>
              <a:gd name="connsiteX0" fmla="*/ 7430701 w 7551955"/>
              <a:gd name="connsiteY0" fmla="*/ 6858000 h 6858000"/>
              <a:gd name="connsiteX1" fmla="*/ 0 w 7551955"/>
              <a:gd name="connsiteY1" fmla="*/ 6858000 h 6858000"/>
              <a:gd name="connsiteX2" fmla="*/ 0 w 7551955"/>
              <a:gd name="connsiteY2" fmla="*/ 0 h 6858000"/>
              <a:gd name="connsiteX3" fmla="*/ 7505795 w 7551955"/>
              <a:gd name="connsiteY3" fmla="*/ 0 h 6858000"/>
              <a:gd name="connsiteX4" fmla="*/ 7520785 w 7551955"/>
              <a:gd name="connsiteY4" fmla="*/ 379063 h 6858000"/>
              <a:gd name="connsiteX5" fmla="*/ 7433327 w 7551955"/>
              <a:gd name="connsiteY5" fmla="*/ 68036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51955" h="6858000">
                <a:moveTo>
                  <a:pt x="7430701" y="6858000"/>
                </a:moveTo>
                <a:lnTo>
                  <a:pt x="0" y="6858000"/>
                </a:lnTo>
                <a:lnTo>
                  <a:pt x="0" y="0"/>
                </a:lnTo>
                <a:lnTo>
                  <a:pt x="7505795" y="0"/>
                </a:lnTo>
                <a:lnTo>
                  <a:pt x="7520785" y="379063"/>
                </a:lnTo>
                <a:cubicBezTo>
                  <a:pt x="7596581" y="2601669"/>
                  <a:pt x="7521128" y="5461844"/>
                  <a:pt x="7433327" y="6803646"/>
                </a:cubicBezTo>
                <a:close/>
              </a:path>
            </a:pathLst>
          </a:custGeom>
          <a:solidFill>
            <a:srgbClr val="FFFF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3">
            <a:extLst>
              <a:ext uri="{FF2B5EF4-FFF2-40B4-BE49-F238E27FC236}">
                <a16:creationId xmlns:a16="http://schemas.microsoft.com/office/drawing/2014/main" id="{658FC97B-1CAD-CC0B-89F9-796CB929C28C}"/>
              </a:ext>
            </a:extLst>
          </p:cNvPr>
          <p:cNvPicPr>
            <a:picLocks noChangeAspect="1"/>
          </p:cNvPicPr>
          <p:nvPr/>
        </p:nvPicPr>
        <p:blipFill>
          <a:blip r:embed="rId2"/>
          <a:stretch>
            <a:fillRect/>
          </a:stretch>
        </p:blipFill>
        <p:spPr>
          <a:xfrm>
            <a:off x="830458" y="541129"/>
            <a:ext cx="5756864" cy="5756864"/>
          </a:xfrm>
          <a:prstGeom prst="rect">
            <a:avLst/>
          </a:prstGeom>
        </p:spPr>
      </p:pic>
      <p:sp>
        <p:nvSpPr>
          <p:cNvPr id="16" name="Freeform: Shape 15">
            <a:extLst>
              <a:ext uri="{FF2B5EF4-FFF2-40B4-BE49-F238E27FC236}">
                <a16:creationId xmlns:a16="http://schemas.microsoft.com/office/drawing/2014/main" id="{FB69A980-D397-4383-991D-6DC2FB1C3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1286044">
            <a:off x="398959" y="832048"/>
            <a:ext cx="4399064" cy="3813636"/>
          </a:xfrm>
          <a:custGeom>
            <a:avLst/>
            <a:gdLst>
              <a:gd name="connsiteX0" fmla="*/ -39 w 914430"/>
              <a:gd name="connsiteY0" fmla="*/ 747812 h 753584"/>
              <a:gd name="connsiteX1" fmla="*/ 400011 w 914430"/>
              <a:gd name="connsiteY1" fmla="*/ 737144 h 753584"/>
              <a:gd name="connsiteX2" fmla="*/ 891787 w 914430"/>
              <a:gd name="connsiteY2" fmla="*/ 487303 h 753584"/>
              <a:gd name="connsiteX3" fmla="*/ 665854 w 914430"/>
              <a:gd name="connsiteY3" fmla="*/ 3528 h 753584"/>
              <a:gd name="connsiteX4" fmla="*/ 136835 w 914430"/>
              <a:gd name="connsiteY4" fmla="*/ 319854 h 753584"/>
              <a:gd name="connsiteX5" fmla="*/ 134168 w 914430"/>
              <a:gd name="connsiteY5" fmla="*/ 630845 h 753584"/>
              <a:gd name="connsiteX6" fmla="*/ -39 w 914430"/>
              <a:gd name="connsiteY6" fmla="*/ 747812 h 753584"/>
              <a:gd name="connsiteX0" fmla="*/ 0 w 855235"/>
              <a:gd name="connsiteY0" fmla="*/ 741453 h 759943"/>
              <a:gd name="connsiteX1" fmla="*/ 340855 w 855235"/>
              <a:gd name="connsiteY1" fmla="*/ 737153 h 759943"/>
              <a:gd name="connsiteX2" fmla="*/ 832631 w 855235"/>
              <a:gd name="connsiteY2" fmla="*/ 487312 h 759943"/>
              <a:gd name="connsiteX3" fmla="*/ 606698 w 855235"/>
              <a:gd name="connsiteY3" fmla="*/ 3537 h 759943"/>
              <a:gd name="connsiteX4" fmla="*/ 77679 w 855235"/>
              <a:gd name="connsiteY4" fmla="*/ 319863 h 759943"/>
              <a:gd name="connsiteX5" fmla="*/ 75012 w 855235"/>
              <a:gd name="connsiteY5" fmla="*/ 630854 h 759943"/>
              <a:gd name="connsiteX6" fmla="*/ 0 w 855235"/>
              <a:gd name="connsiteY6" fmla="*/ 741453 h 759943"/>
              <a:gd name="connsiteX0" fmla="*/ 0 w 850882"/>
              <a:gd name="connsiteY0" fmla="*/ 741453 h 766485"/>
              <a:gd name="connsiteX1" fmla="*/ 348748 w 850882"/>
              <a:gd name="connsiteY1" fmla="*/ 746704 h 766485"/>
              <a:gd name="connsiteX2" fmla="*/ 832631 w 850882"/>
              <a:gd name="connsiteY2" fmla="*/ 487312 h 766485"/>
              <a:gd name="connsiteX3" fmla="*/ 606698 w 850882"/>
              <a:gd name="connsiteY3" fmla="*/ 3537 h 766485"/>
              <a:gd name="connsiteX4" fmla="*/ 77679 w 850882"/>
              <a:gd name="connsiteY4" fmla="*/ 319863 h 766485"/>
              <a:gd name="connsiteX5" fmla="*/ 75012 w 850882"/>
              <a:gd name="connsiteY5" fmla="*/ 630854 h 766485"/>
              <a:gd name="connsiteX6" fmla="*/ 0 w 850882"/>
              <a:gd name="connsiteY6" fmla="*/ 741453 h 766485"/>
              <a:gd name="connsiteX0" fmla="*/ 0 w 850882"/>
              <a:gd name="connsiteY0" fmla="*/ 741453 h 764365"/>
              <a:gd name="connsiteX1" fmla="*/ 348748 w 850882"/>
              <a:gd name="connsiteY1" fmla="*/ 746704 h 764365"/>
              <a:gd name="connsiteX2" fmla="*/ 832631 w 850882"/>
              <a:gd name="connsiteY2" fmla="*/ 487312 h 764365"/>
              <a:gd name="connsiteX3" fmla="*/ 606698 w 850882"/>
              <a:gd name="connsiteY3" fmla="*/ 3537 h 764365"/>
              <a:gd name="connsiteX4" fmla="*/ 77679 w 850882"/>
              <a:gd name="connsiteY4" fmla="*/ 319863 h 764365"/>
              <a:gd name="connsiteX5" fmla="*/ 75012 w 850882"/>
              <a:gd name="connsiteY5" fmla="*/ 630854 h 764365"/>
              <a:gd name="connsiteX6" fmla="*/ 0 w 850882"/>
              <a:gd name="connsiteY6" fmla="*/ 741453 h 764365"/>
              <a:gd name="connsiteX0" fmla="*/ 0 w 832466"/>
              <a:gd name="connsiteY0" fmla="*/ 731902 h 763437"/>
              <a:gd name="connsiteX1" fmla="*/ 330332 w 832466"/>
              <a:gd name="connsiteY1" fmla="*/ 746704 h 763437"/>
              <a:gd name="connsiteX2" fmla="*/ 814215 w 832466"/>
              <a:gd name="connsiteY2" fmla="*/ 487312 h 763437"/>
              <a:gd name="connsiteX3" fmla="*/ 588282 w 832466"/>
              <a:gd name="connsiteY3" fmla="*/ 3537 h 763437"/>
              <a:gd name="connsiteX4" fmla="*/ 59263 w 832466"/>
              <a:gd name="connsiteY4" fmla="*/ 319863 h 763437"/>
              <a:gd name="connsiteX5" fmla="*/ 56596 w 832466"/>
              <a:gd name="connsiteY5" fmla="*/ 630854 h 763437"/>
              <a:gd name="connsiteX6" fmla="*/ 0 w 832466"/>
              <a:gd name="connsiteY6" fmla="*/ 731902 h 763437"/>
              <a:gd name="connsiteX0" fmla="*/ 0 w 831373"/>
              <a:gd name="connsiteY0" fmla="*/ 731902 h 763086"/>
              <a:gd name="connsiteX1" fmla="*/ 330332 w 831373"/>
              <a:gd name="connsiteY1" fmla="*/ 746704 h 763086"/>
              <a:gd name="connsiteX2" fmla="*/ 812900 w 831373"/>
              <a:gd name="connsiteY2" fmla="*/ 492088 h 763086"/>
              <a:gd name="connsiteX3" fmla="*/ 588282 w 831373"/>
              <a:gd name="connsiteY3" fmla="*/ 3537 h 763086"/>
              <a:gd name="connsiteX4" fmla="*/ 59263 w 831373"/>
              <a:gd name="connsiteY4" fmla="*/ 319863 h 763086"/>
              <a:gd name="connsiteX5" fmla="*/ 56596 w 831373"/>
              <a:gd name="connsiteY5" fmla="*/ 630854 h 763086"/>
              <a:gd name="connsiteX6" fmla="*/ 0 w 831373"/>
              <a:gd name="connsiteY6" fmla="*/ 731902 h 763086"/>
              <a:gd name="connsiteX0" fmla="*/ 0 w 830248"/>
              <a:gd name="connsiteY0" fmla="*/ 731902 h 763086"/>
              <a:gd name="connsiteX1" fmla="*/ 330332 w 830248"/>
              <a:gd name="connsiteY1" fmla="*/ 746704 h 763086"/>
              <a:gd name="connsiteX2" fmla="*/ 812900 w 830248"/>
              <a:gd name="connsiteY2" fmla="*/ 492088 h 763086"/>
              <a:gd name="connsiteX3" fmla="*/ 588282 w 830248"/>
              <a:gd name="connsiteY3" fmla="*/ 3537 h 763086"/>
              <a:gd name="connsiteX4" fmla="*/ 59263 w 830248"/>
              <a:gd name="connsiteY4" fmla="*/ 319863 h 763086"/>
              <a:gd name="connsiteX5" fmla="*/ 56596 w 830248"/>
              <a:gd name="connsiteY5" fmla="*/ 630854 h 763086"/>
              <a:gd name="connsiteX6" fmla="*/ 0 w 830248"/>
              <a:gd name="connsiteY6" fmla="*/ 731902 h 763086"/>
              <a:gd name="connsiteX0" fmla="*/ 0 w 828752"/>
              <a:gd name="connsiteY0" fmla="*/ 731902 h 769484"/>
              <a:gd name="connsiteX1" fmla="*/ 367164 w 828752"/>
              <a:gd name="connsiteY1" fmla="*/ 754664 h 769484"/>
              <a:gd name="connsiteX2" fmla="*/ 812900 w 828752"/>
              <a:gd name="connsiteY2" fmla="*/ 492088 h 769484"/>
              <a:gd name="connsiteX3" fmla="*/ 588282 w 828752"/>
              <a:gd name="connsiteY3" fmla="*/ 3537 h 769484"/>
              <a:gd name="connsiteX4" fmla="*/ 59263 w 828752"/>
              <a:gd name="connsiteY4" fmla="*/ 319863 h 769484"/>
              <a:gd name="connsiteX5" fmla="*/ 56596 w 828752"/>
              <a:gd name="connsiteY5" fmla="*/ 630854 h 769484"/>
              <a:gd name="connsiteX6" fmla="*/ 0 w 828752"/>
              <a:gd name="connsiteY6" fmla="*/ 731902 h 769484"/>
              <a:gd name="connsiteX0" fmla="*/ 0 w 828752"/>
              <a:gd name="connsiteY0" fmla="*/ 731902 h 761354"/>
              <a:gd name="connsiteX1" fmla="*/ 367164 w 828752"/>
              <a:gd name="connsiteY1" fmla="*/ 754664 h 761354"/>
              <a:gd name="connsiteX2" fmla="*/ 812900 w 828752"/>
              <a:gd name="connsiteY2" fmla="*/ 492088 h 761354"/>
              <a:gd name="connsiteX3" fmla="*/ 588282 w 828752"/>
              <a:gd name="connsiteY3" fmla="*/ 3537 h 761354"/>
              <a:gd name="connsiteX4" fmla="*/ 59263 w 828752"/>
              <a:gd name="connsiteY4" fmla="*/ 319863 h 761354"/>
              <a:gd name="connsiteX5" fmla="*/ 56596 w 828752"/>
              <a:gd name="connsiteY5" fmla="*/ 630854 h 761354"/>
              <a:gd name="connsiteX6" fmla="*/ 0 w 828752"/>
              <a:gd name="connsiteY6" fmla="*/ 731902 h 761354"/>
              <a:gd name="connsiteX0" fmla="*/ 0 w 828286"/>
              <a:gd name="connsiteY0" fmla="*/ 731902 h 764135"/>
              <a:gd name="connsiteX1" fmla="*/ 373741 w 828286"/>
              <a:gd name="connsiteY1" fmla="*/ 757848 h 764135"/>
              <a:gd name="connsiteX2" fmla="*/ 812900 w 828286"/>
              <a:gd name="connsiteY2" fmla="*/ 492088 h 764135"/>
              <a:gd name="connsiteX3" fmla="*/ 588282 w 828286"/>
              <a:gd name="connsiteY3" fmla="*/ 3537 h 764135"/>
              <a:gd name="connsiteX4" fmla="*/ 59263 w 828286"/>
              <a:gd name="connsiteY4" fmla="*/ 319863 h 764135"/>
              <a:gd name="connsiteX5" fmla="*/ 56596 w 828286"/>
              <a:gd name="connsiteY5" fmla="*/ 630854 h 764135"/>
              <a:gd name="connsiteX6" fmla="*/ 0 w 828286"/>
              <a:gd name="connsiteY6" fmla="*/ 731902 h 764135"/>
              <a:gd name="connsiteX0" fmla="*/ 0 w 826698"/>
              <a:gd name="connsiteY0" fmla="*/ 684914 h 717147"/>
              <a:gd name="connsiteX1" fmla="*/ 373741 w 826698"/>
              <a:gd name="connsiteY1" fmla="*/ 710860 h 717147"/>
              <a:gd name="connsiteX2" fmla="*/ 812900 w 826698"/>
              <a:gd name="connsiteY2" fmla="*/ 445100 h 717147"/>
              <a:gd name="connsiteX3" fmla="*/ 581207 w 826698"/>
              <a:gd name="connsiteY3" fmla="*/ 14091 h 717147"/>
              <a:gd name="connsiteX4" fmla="*/ 59263 w 826698"/>
              <a:gd name="connsiteY4" fmla="*/ 272875 h 717147"/>
              <a:gd name="connsiteX5" fmla="*/ 56596 w 826698"/>
              <a:gd name="connsiteY5" fmla="*/ 583866 h 717147"/>
              <a:gd name="connsiteX6" fmla="*/ 0 w 826698"/>
              <a:gd name="connsiteY6" fmla="*/ 684914 h 717147"/>
              <a:gd name="connsiteX0" fmla="*/ 0 w 824673"/>
              <a:gd name="connsiteY0" fmla="*/ 684914 h 717147"/>
              <a:gd name="connsiteX1" fmla="*/ 373741 w 824673"/>
              <a:gd name="connsiteY1" fmla="*/ 710860 h 717147"/>
              <a:gd name="connsiteX2" fmla="*/ 812900 w 824673"/>
              <a:gd name="connsiteY2" fmla="*/ 445100 h 717147"/>
              <a:gd name="connsiteX3" fmla="*/ 581207 w 824673"/>
              <a:gd name="connsiteY3" fmla="*/ 14091 h 717147"/>
              <a:gd name="connsiteX4" fmla="*/ 59263 w 824673"/>
              <a:gd name="connsiteY4" fmla="*/ 272875 h 717147"/>
              <a:gd name="connsiteX5" fmla="*/ 56596 w 824673"/>
              <a:gd name="connsiteY5" fmla="*/ 583866 h 717147"/>
              <a:gd name="connsiteX6" fmla="*/ 0 w 824673"/>
              <a:gd name="connsiteY6" fmla="*/ 684914 h 717147"/>
              <a:gd name="connsiteX0" fmla="*/ 0 w 824673"/>
              <a:gd name="connsiteY0" fmla="*/ 674404 h 706637"/>
              <a:gd name="connsiteX1" fmla="*/ 373741 w 824673"/>
              <a:gd name="connsiteY1" fmla="*/ 700350 h 706637"/>
              <a:gd name="connsiteX2" fmla="*/ 812900 w 824673"/>
              <a:gd name="connsiteY2" fmla="*/ 434590 h 706637"/>
              <a:gd name="connsiteX3" fmla="*/ 581207 w 824673"/>
              <a:gd name="connsiteY3" fmla="*/ 3581 h 706637"/>
              <a:gd name="connsiteX4" fmla="*/ 59263 w 824673"/>
              <a:gd name="connsiteY4" fmla="*/ 262365 h 706637"/>
              <a:gd name="connsiteX5" fmla="*/ 56596 w 824673"/>
              <a:gd name="connsiteY5" fmla="*/ 573356 h 706637"/>
              <a:gd name="connsiteX6" fmla="*/ 0 w 824673"/>
              <a:gd name="connsiteY6" fmla="*/ 674404 h 706637"/>
              <a:gd name="connsiteX0" fmla="*/ 0 w 824673"/>
              <a:gd name="connsiteY0" fmla="*/ 674404 h 705498"/>
              <a:gd name="connsiteX1" fmla="*/ 373741 w 824673"/>
              <a:gd name="connsiteY1" fmla="*/ 700350 h 705498"/>
              <a:gd name="connsiteX2" fmla="*/ 812900 w 824673"/>
              <a:gd name="connsiteY2" fmla="*/ 434590 h 705498"/>
              <a:gd name="connsiteX3" fmla="*/ 581207 w 824673"/>
              <a:gd name="connsiteY3" fmla="*/ 3581 h 705498"/>
              <a:gd name="connsiteX4" fmla="*/ 59263 w 824673"/>
              <a:gd name="connsiteY4" fmla="*/ 262365 h 705498"/>
              <a:gd name="connsiteX5" fmla="*/ 56596 w 824673"/>
              <a:gd name="connsiteY5" fmla="*/ 573356 h 705498"/>
              <a:gd name="connsiteX6" fmla="*/ 0 w 824673"/>
              <a:gd name="connsiteY6" fmla="*/ 674404 h 705498"/>
              <a:gd name="connsiteX0" fmla="*/ 0 w 825801"/>
              <a:gd name="connsiteY0" fmla="*/ 674404 h 712003"/>
              <a:gd name="connsiteX1" fmla="*/ 373741 w 825801"/>
              <a:gd name="connsiteY1" fmla="*/ 700350 h 712003"/>
              <a:gd name="connsiteX2" fmla="*/ 814209 w 825801"/>
              <a:gd name="connsiteY2" fmla="*/ 448725 h 712003"/>
              <a:gd name="connsiteX3" fmla="*/ 581207 w 825801"/>
              <a:gd name="connsiteY3" fmla="*/ 3581 h 712003"/>
              <a:gd name="connsiteX4" fmla="*/ 59263 w 825801"/>
              <a:gd name="connsiteY4" fmla="*/ 262365 h 712003"/>
              <a:gd name="connsiteX5" fmla="*/ 56596 w 825801"/>
              <a:gd name="connsiteY5" fmla="*/ 573356 h 712003"/>
              <a:gd name="connsiteX6" fmla="*/ 0 w 825801"/>
              <a:gd name="connsiteY6" fmla="*/ 674404 h 712003"/>
              <a:gd name="connsiteX0" fmla="*/ 0 w 825354"/>
              <a:gd name="connsiteY0" fmla="*/ 674404 h 712003"/>
              <a:gd name="connsiteX1" fmla="*/ 373741 w 825354"/>
              <a:gd name="connsiteY1" fmla="*/ 700350 h 712003"/>
              <a:gd name="connsiteX2" fmla="*/ 814209 w 825354"/>
              <a:gd name="connsiteY2" fmla="*/ 448725 h 712003"/>
              <a:gd name="connsiteX3" fmla="*/ 581207 w 825354"/>
              <a:gd name="connsiteY3" fmla="*/ 3581 h 712003"/>
              <a:gd name="connsiteX4" fmla="*/ 59263 w 825354"/>
              <a:gd name="connsiteY4" fmla="*/ 262365 h 712003"/>
              <a:gd name="connsiteX5" fmla="*/ 56596 w 825354"/>
              <a:gd name="connsiteY5" fmla="*/ 573356 h 712003"/>
              <a:gd name="connsiteX6" fmla="*/ 0 w 825354"/>
              <a:gd name="connsiteY6" fmla="*/ 674404 h 712003"/>
              <a:gd name="connsiteX0" fmla="*/ 0 w 824001"/>
              <a:gd name="connsiteY0" fmla="*/ 674404 h 702198"/>
              <a:gd name="connsiteX1" fmla="*/ 429494 w 824001"/>
              <a:gd name="connsiteY1" fmla="*/ 688873 h 702198"/>
              <a:gd name="connsiteX2" fmla="*/ 814209 w 824001"/>
              <a:gd name="connsiteY2" fmla="*/ 448725 h 702198"/>
              <a:gd name="connsiteX3" fmla="*/ 581207 w 824001"/>
              <a:gd name="connsiteY3" fmla="*/ 3581 h 702198"/>
              <a:gd name="connsiteX4" fmla="*/ 59263 w 824001"/>
              <a:gd name="connsiteY4" fmla="*/ 262365 h 702198"/>
              <a:gd name="connsiteX5" fmla="*/ 56596 w 824001"/>
              <a:gd name="connsiteY5" fmla="*/ 573356 h 702198"/>
              <a:gd name="connsiteX6" fmla="*/ 0 w 824001"/>
              <a:gd name="connsiteY6" fmla="*/ 674404 h 702198"/>
              <a:gd name="connsiteX0" fmla="*/ 0 w 824001"/>
              <a:gd name="connsiteY0" fmla="*/ 674404 h 693317"/>
              <a:gd name="connsiteX1" fmla="*/ 429494 w 824001"/>
              <a:gd name="connsiteY1" fmla="*/ 688873 h 693317"/>
              <a:gd name="connsiteX2" fmla="*/ 814209 w 824001"/>
              <a:gd name="connsiteY2" fmla="*/ 448725 h 693317"/>
              <a:gd name="connsiteX3" fmla="*/ 581207 w 824001"/>
              <a:gd name="connsiteY3" fmla="*/ 3581 h 693317"/>
              <a:gd name="connsiteX4" fmla="*/ 59263 w 824001"/>
              <a:gd name="connsiteY4" fmla="*/ 262365 h 693317"/>
              <a:gd name="connsiteX5" fmla="*/ 56596 w 824001"/>
              <a:gd name="connsiteY5" fmla="*/ 573356 h 693317"/>
              <a:gd name="connsiteX6" fmla="*/ 0 w 824001"/>
              <a:gd name="connsiteY6" fmla="*/ 674404 h 693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001" h="693317">
                <a:moveTo>
                  <a:pt x="0" y="674404"/>
                </a:moveTo>
                <a:cubicBezTo>
                  <a:pt x="170947" y="672309"/>
                  <a:pt x="289590" y="704889"/>
                  <a:pt x="429494" y="688873"/>
                </a:cubicBezTo>
                <a:cubicBezTo>
                  <a:pt x="585106" y="671059"/>
                  <a:pt x="788924" y="562940"/>
                  <a:pt x="814209" y="448725"/>
                </a:cubicBezTo>
                <a:cubicBezTo>
                  <a:pt x="839495" y="334510"/>
                  <a:pt x="832857" y="49206"/>
                  <a:pt x="581207" y="3581"/>
                </a:cubicBezTo>
                <a:cubicBezTo>
                  <a:pt x="485480" y="-3562"/>
                  <a:pt x="91955" y="-26684"/>
                  <a:pt x="59263" y="262365"/>
                </a:cubicBezTo>
                <a:cubicBezTo>
                  <a:pt x="43357" y="371331"/>
                  <a:pt x="56596" y="510015"/>
                  <a:pt x="56596" y="573356"/>
                </a:cubicBezTo>
                <a:cubicBezTo>
                  <a:pt x="57073" y="645079"/>
                  <a:pt x="0" y="674404"/>
                  <a:pt x="0" y="674404"/>
                </a:cubicBezTo>
                <a:close/>
              </a:path>
            </a:pathLst>
          </a:custGeom>
          <a:noFill/>
          <a:ln w="19050" cap="flat">
            <a:noFill/>
            <a:prstDash val="solid"/>
            <a:miter/>
          </a:ln>
        </p:spPr>
        <p:txBody>
          <a:bodyPr rtlCol="0" anchor="ctr"/>
          <a:lstStyle/>
          <a:p>
            <a:endParaRPr lang="en-US"/>
          </a:p>
        </p:txBody>
      </p:sp>
    </p:spTree>
    <p:extLst>
      <p:ext uri="{BB962C8B-B14F-4D97-AF65-F5344CB8AC3E}">
        <p14:creationId xmlns:p14="http://schemas.microsoft.com/office/powerpoint/2010/main" val="1423216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D6A03ED-7B7A-4C88-8FFC-A4D862447D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CC75A3-6E52-3DD0-AD77-65B513A5AE7D}"/>
              </a:ext>
            </a:extLst>
          </p:cNvPr>
          <p:cNvSpPr>
            <a:spLocks noGrp="1"/>
          </p:cNvSpPr>
          <p:nvPr>
            <p:ph type="title"/>
          </p:nvPr>
        </p:nvSpPr>
        <p:spPr>
          <a:xfrm>
            <a:off x="7670015" y="747906"/>
            <a:ext cx="3811205" cy="2058793"/>
          </a:xfrm>
        </p:spPr>
        <p:txBody>
          <a:bodyPr>
            <a:normAutofit/>
          </a:bodyPr>
          <a:lstStyle/>
          <a:p>
            <a:pPr algn="ctr"/>
            <a:r>
              <a:rPr lang="en-IN" b="0">
                <a:ea typeface="+mj-lt"/>
                <a:cs typeface="+mj-lt"/>
              </a:rPr>
              <a:t>Introduction to Design Thinking  </a:t>
            </a:r>
            <a:endParaRPr lang="en-US"/>
          </a:p>
        </p:txBody>
      </p:sp>
      <p:sp>
        <p:nvSpPr>
          <p:cNvPr id="11" name="Freeform: Shape 10">
            <a:extLst>
              <a:ext uri="{FF2B5EF4-FFF2-40B4-BE49-F238E27FC236}">
                <a16:creationId xmlns:a16="http://schemas.microsoft.com/office/drawing/2014/main" id="{53975754-B125-4FFC-9140-F88A16E3D0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79013" y="303198"/>
            <a:ext cx="6631387" cy="5959786"/>
          </a:xfrm>
          <a:custGeom>
            <a:avLst/>
            <a:gdLst>
              <a:gd name="connsiteX0" fmla="*/ 7142118 w 7680682"/>
              <a:gd name="connsiteY0" fmla="*/ 6405352 h 6405386"/>
              <a:gd name="connsiteX1" fmla="*/ 6552830 w 7680682"/>
              <a:gd name="connsiteY1" fmla="*/ 6396252 h 6405386"/>
              <a:gd name="connsiteX2" fmla="*/ 987782 w 7680682"/>
              <a:gd name="connsiteY2" fmla="*/ 6365722 h 6405386"/>
              <a:gd name="connsiteX3" fmla="*/ 0 w 7680682"/>
              <a:gd name="connsiteY3" fmla="*/ 6336938 h 6405386"/>
              <a:gd name="connsiteX4" fmla="*/ 0 w 7680682"/>
              <a:gd name="connsiteY4" fmla="*/ 32372 h 6405386"/>
              <a:gd name="connsiteX5" fmla="*/ 157934 w 7680682"/>
              <a:gd name="connsiteY5" fmla="*/ 32797 h 6405386"/>
              <a:gd name="connsiteX6" fmla="*/ 6431319 w 7680682"/>
              <a:gd name="connsiteY6" fmla="*/ 0 h 6405386"/>
              <a:gd name="connsiteX7" fmla="*/ 7631470 w 7680682"/>
              <a:gd name="connsiteY7" fmla="*/ 30531 h 6405386"/>
              <a:gd name="connsiteX8" fmla="*/ 7560032 w 7680682"/>
              <a:gd name="connsiteY8" fmla="*/ 6274128 h 6405386"/>
              <a:gd name="connsiteX9" fmla="*/ 7394324 w 7680682"/>
              <a:gd name="connsiteY9" fmla="*/ 6402154 h 6405386"/>
              <a:gd name="connsiteX10" fmla="*/ 7142118 w 7680682"/>
              <a:gd name="connsiteY10" fmla="*/ 6405352 h 6405386"/>
              <a:gd name="connsiteX0" fmla="*/ 7142118 w 7631470"/>
              <a:gd name="connsiteY0" fmla="*/ 6405352 h 6405386"/>
              <a:gd name="connsiteX1" fmla="*/ 6552830 w 7631470"/>
              <a:gd name="connsiteY1" fmla="*/ 6396252 h 6405386"/>
              <a:gd name="connsiteX2" fmla="*/ 987782 w 7631470"/>
              <a:gd name="connsiteY2" fmla="*/ 6365722 h 6405386"/>
              <a:gd name="connsiteX3" fmla="*/ 0 w 7631470"/>
              <a:gd name="connsiteY3" fmla="*/ 6336938 h 6405386"/>
              <a:gd name="connsiteX4" fmla="*/ 0 w 7631470"/>
              <a:gd name="connsiteY4" fmla="*/ 32372 h 6405386"/>
              <a:gd name="connsiteX5" fmla="*/ 157934 w 7631470"/>
              <a:gd name="connsiteY5" fmla="*/ 32797 h 6405386"/>
              <a:gd name="connsiteX6" fmla="*/ 6431319 w 7631470"/>
              <a:gd name="connsiteY6" fmla="*/ 0 h 6405386"/>
              <a:gd name="connsiteX7" fmla="*/ 7631470 w 7631470"/>
              <a:gd name="connsiteY7" fmla="*/ 30531 h 6405386"/>
              <a:gd name="connsiteX8" fmla="*/ 7560032 w 7631470"/>
              <a:gd name="connsiteY8" fmla="*/ 6274128 h 6405386"/>
              <a:gd name="connsiteX9" fmla="*/ 7394324 w 7631470"/>
              <a:gd name="connsiteY9" fmla="*/ 6402154 h 6405386"/>
              <a:gd name="connsiteX10" fmla="*/ 7142118 w 7631470"/>
              <a:gd name="connsiteY10" fmla="*/ 6405352 h 6405386"/>
              <a:gd name="connsiteX0" fmla="*/ 7154766 w 7644118"/>
              <a:gd name="connsiteY0" fmla="*/ 6405352 h 6405386"/>
              <a:gd name="connsiteX1" fmla="*/ 6565478 w 7644118"/>
              <a:gd name="connsiteY1" fmla="*/ 6396252 h 6405386"/>
              <a:gd name="connsiteX2" fmla="*/ 1000430 w 7644118"/>
              <a:gd name="connsiteY2" fmla="*/ 6365722 h 6405386"/>
              <a:gd name="connsiteX3" fmla="*/ 0 w 7644118"/>
              <a:gd name="connsiteY3" fmla="*/ 6324387 h 6405386"/>
              <a:gd name="connsiteX4" fmla="*/ 12648 w 7644118"/>
              <a:gd name="connsiteY4" fmla="*/ 32372 h 6405386"/>
              <a:gd name="connsiteX5" fmla="*/ 170582 w 7644118"/>
              <a:gd name="connsiteY5" fmla="*/ 32797 h 6405386"/>
              <a:gd name="connsiteX6" fmla="*/ 6443967 w 7644118"/>
              <a:gd name="connsiteY6" fmla="*/ 0 h 6405386"/>
              <a:gd name="connsiteX7" fmla="*/ 7644118 w 7644118"/>
              <a:gd name="connsiteY7" fmla="*/ 30531 h 6405386"/>
              <a:gd name="connsiteX8" fmla="*/ 7572680 w 7644118"/>
              <a:gd name="connsiteY8" fmla="*/ 6274128 h 6405386"/>
              <a:gd name="connsiteX9" fmla="*/ 7406972 w 7644118"/>
              <a:gd name="connsiteY9" fmla="*/ 6402154 h 6405386"/>
              <a:gd name="connsiteX10" fmla="*/ 7154766 w 7644118"/>
              <a:gd name="connsiteY10" fmla="*/ 6405352 h 6405386"/>
              <a:gd name="connsiteX0" fmla="*/ 7167747 w 7657099"/>
              <a:gd name="connsiteY0" fmla="*/ 6405352 h 6405386"/>
              <a:gd name="connsiteX1" fmla="*/ 6578459 w 7657099"/>
              <a:gd name="connsiteY1" fmla="*/ 6396252 h 6405386"/>
              <a:gd name="connsiteX2" fmla="*/ 1013411 w 7657099"/>
              <a:gd name="connsiteY2" fmla="*/ 6365722 h 6405386"/>
              <a:gd name="connsiteX3" fmla="*/ 12981 w 7657099"/>
              <a:gd name="connsiteY3" fmla="*/ 6324387 h 6405386"/>
              <a:gd name="connsiteX4" fmla="*/ 25629 w 7657099"/>
              <a:gd name="connsiteY4" fmla="*/ 32372 h 6405386"/>
              <a:gd name="connsiteX5" fmla="*/ 183563 w 7657099"/>
              <a:gd name="connsiteY5" fmla="*/ 32797 h 6405386"/>
              <a:gd name="connsiteX6" fmla="*/ 6456948 w 7657099"/>
              <a:gd name="connsiteY6" fmla="*/ 0 h 6405386"/>
              <a:gd name="connsiteX7" fmla="*/ 7657099 w 7657099"/>
              <a:gd name="connsiteY7" fmla="*/ 30531 h 6405386"/>
              <a:gd name="connsiteX8" fmla="*/ 7585661 w 7657099"/>
              <a:gd name="connsiteY8" fmla="*/ 6274128 h 6405386"/>
              <a:gd name="connsiteX9" fmla="*/ 7419953 w 7657099"/>
              <a:gd name="connsiteY9" fmla="*/ 6402154 h 6405386"/>
              <a:gd name="connsiteX10" fmla="*/ 7167747 w 7657099"/>
              <a:gd name="connsiteY10" fmla="*/ 6405352 h 6405386"/>
              <a:gd name="connsiteX0" fmla="*/ 7236700 w 7726052"/>
              <a:gd name="connsiteY0" fmla="*/ 6405352 h 6405386"/>
              <a:gd name="connsiteX1" fmla="*/ 6647412 w 7726052"/>
              <a:gd name="connsiteY1" fmla="*/ 6396252 h 6405386"/>
              <a:gd name="connsiteX2" fmla="*/ 1082364 w 7726052"/>
              <a:gd name="connsiteY2" fmla="*/ 6365722 h 6405386"/>
              <a:gd name="connsiteX3" fmla="*/ 6051 w 7726052"/>
              <a:gd name="connsiteY3" fmla="*/ 6324387 h 6405386"/>
              <a:gd name="connsiteX4" fmla="*/ 94582 w 7726052"/>
              <a:gd name="connsiteY4" fmla="*/ 32372 h 6405386"/>
              <a:gd name="connsiteX5" fmla="*/ 252516 w 7726052"/>
              <a:gd name="connsiteY5" fmla="*/ 32797 h 6405386"/>
              <a:gd name="connsiteX6" fmla="*/ 6525901 w 7726052"/>
              <a:gd name="connsiteY6" fmla="*/ 0 h 6405386"/>
              <a:gd name="connsiteX7" fmla="*/ 7726052 w 7726052"/>
              <a:gd name="connsiteY7" fmla="*/ 30531 h 6405386"/>
              <a:gd name="connsiteX8" fmla="*/ 7654614 w 7726052"/>
              <a:gd name="connsiteY8" fmla="*/ 6274128 h 6405386"/>
              <a:gd name="connsiteX9" fmla="*/ 7488906 w 7726052"/>
              <a:gd name="connsiteY9" fmla="*/ 6402154 h 6405386"/>
              <a:gd name="connsiteX10" fmla="*/ 7236700 w 7726052"/>
              <a:gd name="connsiteY10" fmla="*/ 6405352 h 6405386"/>
              <a:gd name="connsiteX0" fmla="*/ 7240058 w 7729410"/>
              <a:gd name="connsiteY0" fmla="*/ 6405352 h 6405386"/>
              <a:gd name="connsiteX1" fmla="*/ 6650770 w 7729410"/>
              <a:gd name="connsiteY1" fmla="*/ 6396252 h 6405386"/>
              <a:gd name="connsiteX2" fmla="*/ 1085722 w 7729410"/>
              <a:gd name="connsiteY2" fmla="*/ 6365722 h 6405386"/>
              <a:gd name="connsiteX3" fmla="*/ 9409 w 7729410"/>
              <a:gd name="connsiteY3" fmla="*/ 6324387 h 6405386"/>
              <a:gd name="connsiteX4" fmla="*/ 47351 w 7729410"/>
              <a:gd name="connsiteY4" fmla="*/ 32372 h 6405386"/>
              <a:gd name="connsiteX5" fmla="*/ 255874 w 7729410"/>
              <a:gd name="connsiteY5" fmla="*/ 32797 h 6405386"/>
              <a:gd name="connsiteX6" fmla="*/ 6529259 w 7729410"/>
              <a:gd name="connsiteY6" fmla="*/ 0 h 6405386"/>
              <a:gd name="connsiteX7" fmla="*/ 7729410 w 7729410"/>
              <a:gd name="connsiteY7" fmla="*/ 30531 h 6405386"/>
              <a:gd name="connsiteX8" fmla="*/ 7657972 w 7729410"/>
              <a:gd name="connsiteY8" fmla="*/ 6274128 h 6405386"/>
              <a:gd name="connsiteX9" fmla="*/ 7492264 w 7729410"/>
              <a:gd name="connsiteY9" fmla="*/ 6402154 h 6405386"/>
              <a:gd name="connsiteX10" fmla="*/ 7240058 w 7729410"/>
              <a:gd name="connsiteY10" fmla="*/ 6405352 h 6405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29410" h="6405386">
                <a:moveTo>
                  <a:pt x="7240058" y="6405352"/>
                </a:moveTo>
                <a:cubicBezTo>
                  <a:pt x="7065297" y="6404963"/>
                  <a:pt x="6846319" y="6401325"/>
                  <a:pt x="6650770" y="6396252"/>
                </a:cubicBezTo>
                <a:lnTo>
                  <a:pt x="1085722" y="6365722"/>
                </a:lnTo>
                <a:lnTo>
                  <a:pt x="9409" y="6324387"/>
                </a:lnTo>
                <a:cubicBezTo>
                  <a:pt x="-24317" y="4214496"/>
                  <a:pt x="43135" y="2129710"/>
                  <a:pt x="47351" y="32372"/>
                </a:cubicBezTo>
                <a:lnTo>
                  <a:pt x="255874" y="32797"/>
                </a:lnTo>
                <a:lnTo>
                  <a:pt x="6529259" y="0"/>
                </a:lnTo>
                <a:cubicBezTo>
                  <a:pt x="7029322" y="30531"/>
                  <a:pt x="7386510" y="-1"/>
                  <a:pt x="7729410" y="30531"/>
                </a:cubicBezTo>
                <a:cubicBezTo>
                  <a:pt x="7707716" y="2585987"/>
                  <a:pt x="7753223" y="4971471"/>
                  <a:pt x="7657972" y="6274128"/>
                </a:cubicBezTo>
                <a:cubicBezTo>
                  <a:pt x="7649782" y="6434165"/>
                  <a:pt x="7656570" y="6381800"/>
                  <a:pt x="7492264" y="6402154"/>
                </a:cubicBezTo>
                <a:cubicBezTo>
                  <a:pt x="7433854" y="6404650"/>
                  <a:pt x="7344915" y="6405586"/>
                  <a:pt x="7240058" y="6405352"/>
                </a:cubicBezTo>
                <a:close/>
              </a:path>
            </a:pathLst>
          </a:cu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4" descr="Diagram&#10;&#10;Description automatically generated">
            <a:extLst>
              <a:ext uri="{FF2B5EF4-FFF2-40B4-BE49-F238E27FC236}">
                <a16:creationId xmlns:a16="http://schemas.microsoft.com/office/drawing/2014/main" id="{0527E505-B274-DC64-B2CA-918D2F4A7E19}"/>
              </a:ext>
            </a:extLst>
          </p:cNvPr>
          <p:cNvPicPr>
            <a:picLocks noChangeAspect="1"/>
          </p:cNvPicPr>
          <p:nvPr/>
        </p:nvPicPr>
        <p:blipFill rotWithShape="1">
          <a:blip r:embed="rId2"/>
          <a:srcRect t="27778" r="-392" b="25000"/>
          <a:stretch/>
        </p:blipFill>
        <p:spPr>
          <a:xfrm>
            <a:off x="598138" y="2489672"/>
            <a:ext cx="6193116" cy="1638615"/>
          </a:xfrm>
          <a:prstGeom prst="rect">
            <a:avLst/>
          </a:prstGeom>
        </p:spPr>
      </p:pic>
      <p:sp>
        <p:nvSpPr>
          <p:cNvPr id="3" name="Content Placeholder 2">
            <a:extLst>
              <a:ext uri="{FF2B5EF4-FFF2-40B4-BE49-F238E27FC236}">
                <a16:creationId xmlns:a16="http://schemas.microsoft.com/office/drawing/2014/main" id="{FB7B5D87-69A9-7013-F9EF-67DF30E3D88C}"/>
              </a:ext>
            </a:extLst>
          </p:cNvPr>
          <p:cNvSpPr>
            <a:spLocks noGrp="1"/>
          </p:cNvSpPr>
          <p:nvPr>
            <p:ph idx="1"/>
          </p:nvPr>
        </p:nvSpPr>
        <p:spPr>
          <a:xfrm>
            <a:off x="7674900" y="2997200"/>
            <a:ext cx="3768403" cy="3216713"/>
          </a:xfrm>
        </p:spPr>
        <p:txBody>
          <a:bodyPr vert="horz" lIns="91440" tIns="45720" rIns="91440" bIns="45720" rtlCol="0" anchor="ctr">
            <a:normAutofit/>
          </a:bodyPr>
          <a:lstStyle/>
          <a:p>
            <a:pPr algn="ctr">
              <a:lnSpc>
                <a:spcPct val="90000"/>
              </a:lnSpc>
            </a:pPr>
            <a:r>
              <a:rPr lang="en-US" sz="3000" b="0">
                <a:ea typeface="+mn-lt"/>
                <a:cs typeface="+mn-lt"/>
              </a:rPr>
              <a:t>Design thinking is a human-centered problem-solving approach</a:t>
            </a:r>
          </a:p>
          <a:p>
            <a:pPr algn="ctr">
              <a:lnSpc>
                <a:spcPct val="90000"/>
              </a:lnSpc>
            </a:pPr>
            <a:r>
              <a:rPr lang="en-US" sz="3000" b="0">
                <a:ea typeface="+mn-lt"/>
                <a:cs typeface="+mn-lt"/>
              </a:rPr>
              <a:t>It is a non-linear, iterative process that teams use to understand users, challenge assumptions, redefine problems and create innovative solutions to prototype and test </a:t>
            </a:r>
          </a:p>
          <a:p>
            <a:pPr algn="ctr">
              <a:lnSpc>
                <a:spcPct val="90000"/>
              </a:lnSpc>
            </a:pPr>
            <a:endParaRPr lang="en-US" sz="3000" b="0"/>
          </a:p>
        </p:txBody>
      </p:sp>
    </p:spTree>
    <p:extLst>
      <p:ext uri="{BB962C8B-B14F-4D97-AF65-F5344CB8AC3E}">
        <p14:creationId xmlns:p14="http://schemas.microsoft.com/office/powerpoint/2010/main" val="1081718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2" name="Rectangle 36">
            <a:extLst>
              <a:ext uri="{FF2B5EF4-FFF2-40B4-BE49-F238E27FC236}">
                <a16:creationId xmlns:a16="http://schemas.microsoft.com/office/drawing/2014/main" id="{6544EF42-87F9-4466-8124-7328D49A2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38">
            <a:extLst>
              <a:ext uri="{FF2B5EF4-FFF2-40B4-BE49-F238E27FC236}">
                <a16:creationId xmlns:a16="http://schemas.microsoft.com/office/drawing/2014/main" id="{99B7B539-E79B-44C5-8319-9CE01F87F4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023595" y="2950509"/>
            <a:ext cx="4715671" cy="3134603"/>
          </a:xfrm>
          <a:custGeom>
            <a:avLst/>
            <a:gdLst>
              <a:gd name="connsiteX0" fmla="*/ 7142118 w 7680682"/>
              <a:gd name="connsiteY0" fmla="*/ 6405352 h 6405386"/>
              <a:gd name="connsiteX1" fmla="*/ 6552830 w 7680682"/>
              <a:gd name="connsiteY1" fmla="*/ 6396252 h 6405386"/>
              <a:gd name="connsiteX2" fmla="*/ 987782 w 7680682"/>
              <a:gd name="connsiteY2" fmla="*/ 6365722 h 6405386"/>
              <a:gd name="connsiteX3" fmla="*/ 0 w 7680682"/>
              <a:gd name="connsiteY3" fmla="*/ 6336938 h 6405386"/>
              <a:gd name="connsiteX4" fmla="*/ 0 w 7680682"/>
              <a:gd name="connsiteY4" fmla="*/ 32372 h 6405386"/>
              <a:gd name="connsiteX5" fmla="*/ 157934 w 7680682"/>
              <a:gd name="connsiteY5" fmla="*/ 32797 h 6405386"/>
              <a:gd name="connsiteX6" fmla="*/ 6431319 w 7680682"/>
              <a:gd name="connsiteY6" fmla="*/ 0 h 6405386"/>
              <a:gd name="connsiteX7" fmla="*/ 7631470 w 7680682"/>
              <a:gd name="connsiteY7" fmla="*/ 30531 h 6405386"/>
              <a:gd name="connsiteX8" fmla="*/ 7560032 w 7680682"/>
              <a:gd name="connsiteY8" fmla="*/ 6274128 h 6405386"/>
              <a:gd name="connsiteX9" fmla="*/ 7394324 w 7680682"/>
              <a:gd name="connsiteY9" fmla="*/ 6402154 h 6405386"/>
              <a:gd name="connsiteX10" fmla="*/ 7142118 w 7680682"/>
              <a:gd name="connsiteY10" fmla="*/ 6405352 h 6405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80682" h="6405386">
                <a:moveTo>
                  <a:pt x="7142118" y="6405352"/>
                </a:moveTo>
                <a:cubicBezTo>
                  <a:pt x="6967357" y="6404963"/>
                  <a:pt x="6748379" y="6401325"/>
                  <a:pt x="6552830" y="6396252"/>
                </a:cubicBezTo>
                <a:lnTo>
                  <a:pt x="987782" y="6365722"/>
                </a:lnTo>
                <a:lnTo>
                  <a:pt x="0" y="6336938"/>
                </a:lnTo>
                <a:lnTo>
                  <a:pt x="0" y="32372"/>
                </a:lnTo>
                <a:lnTo>
                  <a:pt x="157934" y="32797"/>
                </a:lnTo>
                <a:cubicBezTo>
                  <a:pt x="2047215" y="35779"/>
                  <a:pt x="4666218" y="0"/>
                  <a:pt x="6431319" y="0"/>
                </a:cubicBezTo>
                <a:cubicBezTo>
                  <a:pt x="6931382" y="30531"/>
                  <a:pt x="7288570" y="-1"/>
                  <a:pt x="7631470" y="30531"/>
                </a:cubicBezTo>
                <a:cubicBezTo>
                  <a:pt x="7736245" y="2096465"/>
                  <a:pt x="7655283" y="4971471"/>
                  <a:pt x="7560032" y="6274128"/>
                </a:cubicBezTo>
                <a:cubicBezTo>
                  <a:pt x="7551842" y="6434165"/>
                  <a:pt x="7558630" y="6381800"/>
                  <a:pt x="7394324" y="6402154"/>
                </a:cubicBezTo>
                <a:cubicBezTo>
                  <a:pt x="7335914" y="6404650"/>
                  <a:pt x="7246975" y="6405586"/>
                  <a:pt x="7142118" y="6405352"/>
                </a:cubicBezTo>
                <a:close/>
              </a:path>
            </a:pathLst>
          </a:cu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Freeform: Shape 40">
            <a:extLst>
              <a:ext uri="{FF2B5EF4-FFF2-40B4-BE49-F238E27FC236}">
                <a16:creationId xmlns:a16="http://schemas.microsoft.com/office/drawing/2014/main" id="{D86169C0-6882-4BA0-92B1-590870CAE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33982" flipH="1">
            <a:off x="561228" y="610976"/>
            <a:ext cx="5552381" cy="2430084"/>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39896 w 1259724"/>
              <a:gd name="connsiteY0" fmla="*/ 840930 h 840930"/>
              <a:gd name="connsiteX1" fmla="*/ 832301 w 1259724"/>
              <a:gd name="connsiteY1" fmla="*/ 771016 h 840930"/>
              <a:gd name="connsiteX2" fmla="*/ 1191107 w 1259724"/>
              <a:gd name="connsiteY2" fmla="*/ 598233 h 840930"/>
              <a:gd name="connsiteX3" fmla="*/ 1190060 w 1259724"/>
              <a:gd name="connsiteY3" fmla="*/ 160654 h 840930"/>
              <a:gd name="connsiteX4" fmla="*/ 470732 w 1259724"/>
              <a:gd name="connsiteY4" fmla="*/ 348 h 840930"/>
              <a:gd name="connsiteX5" fmla="*/ 118993 w 1259724"/>
              <a:gd name="connsiteY5" fmla="*/ 132433 h 840930"/>
              <a:gd name="connsiteX6" fmla="*/ 18580 w 1259724"/>
              <a:gd name="connsiteY6" fmla="*/ 563085 h 840930"/>
              <a:gd name="connsiteX7" fmla="*/ 556933 w 1259724"/>
              <a:gd name="connsiteY7" fmla="*/ 705103 h 840930"/>
              <a:gd name="connsiteX8" fmla="*/ 639896 w 1259724"/>
              <a:gd name="connsiteY8" fmla="*/ 840930 h 840930"/>
              <a:gd name="connsiteX0" fmla="*/ 639896 w 1259724"/>
              <a:gd name="connsiteY0" fmla="*/ 843646 h 843646"/>
              <a:gd name="connsiteX1" fmla="*/ 832301 w 1259724"/>
              <a:gd name="connsiteY1" fmla="*/ 773732 h 843646"/>
              <a:gd name="connsiteX2" fmla="*/ 1191107 w 1259724"/>
              <a:gd name="connsiteY2" fmla="*/ 600949 h 843646"/>
              <a:gd name="connsiteX3" fmla="*/ 1190060 w 1259724"/>
              <a:gd name="connsiteY3" fmla="*/ 163370 h 843646"/>
              <a:gd name="connsiteX4" fmla="*/ 470732 w 1259724"/>
              <a:gd name="connsiteY4" fmla="*/ 3064 h 843646"/>
              <a:gd name="connsiteX5" fmla="*/ 118993 w 1259724"/>
              <a:gd name="connsiteY5" fmla="*/ 135149 h 843646"/>
              <a:gd name="connsiteX6" fmla="*/ 18580 w 1259724"/>
              <a:gd name="connsiteY6" fmla="*/ 565801 h 843646"/>
              <a:gd name="connsiteX7" fmla="*/ 556933 w 1259724"/>
              <a:gd name="connsiteY7" fmla="*/ 707819 h 843646"/>
              <a:gd name="connsiteX8" fmla="*/ 639896 w 1259724"/>
              <a:gd name="connsiteY8" fmla="*/ 843646 h 843646"/>
              <a:gd name="connsiteX0" fmla="*/ 639896 w 1259724"/>
              <a:gd name="connsiteY0" fmla="*/ 843646 h 843646"/>
              <a:gd name="connsiteX1" fmla="*/ 832301 w 1259724"/>
              <a:gd name="connsiteY1" fmla="*/ 773732 h 843646"/>
              <a:gd name="connsiteX2" fmla="*/ 1191107 w 1259724"/>
              <a:gd name="connsiteY2" fmla="*/ 600949 h 843646"/>
              <a:gd name="connsiteX3" fmla="*/ 1190060 w 1259724"/>
              <a:gd name="connsiteY3" fmla="*/ 163370 h 843646"/>
              <a:gd name="connsiteX4" fmla="*/ 470732 w 1259724"/>
              <a:gd name="connsiteY4" fmla="*/ 3064 h 843646"/>
              <a:gd name="connsiteX5" fmla="*/ 118993 w 1259724"/>
              <a:gd name="connsiteY5" fmla="*/ 135149 h 843646"/>
              <a:gd name="connsiteX6" fmla="*/ 18580 w 1259724"/>
              <a:gd name="connsiteY6" fmla="*/ 565801 h 843646"/>
              <a:gd name="connsiteX7" fmla="*/ 556933 w 1259724"/>
              <a:gd name="connsiteY7" fmla="*/ 707819 h 843646"/>
              <a:gd name="connsiteX8" fmla="*/ 639896 w 1259724"/>
              <a:gd name="connsiteY8" fmla="*/ 843646 h 843646"/>
              <a:gd name="connsiteX0" fmla="*/ 628900 w 1259724"/>
              <a:gd name="connsiteY0" fmla="*/ 854454 h 854454"/>
              <a:gd name="connsiteX1" fmla="*/ 832301 w 1259724"/>
              <a:gd name="connsiteY1" fmla="*/ 773732 h 854454"/>
              <a:gd name="connsiteX2" fmla="*/ 1191107 w 1259724"/>
              <a:gd name="connsiteY2" fmla="*/ 600949 h 854454"/>
              <a:gd name="connsiteX3" fmla="*/ 1190060 w 1259724"/>
              <a:gd name="connsiteY3" fmla="*/ 163370 h 854454"/>
              <a:gd name="connsiteX4" fmla="*/ 470732 w 1259724"/>
              <a:gd name="connsiteY4" fmla="*/ 3064 h 854454"/>
              <a:gd name="connsiteX5" fmla="*/ 118993 w 1259724"/>
              <a:gd name="connsiteY5" fmla="*/ 135149 h 854454"/>
              <a:gd name="connsiteX6" fmla="*/ 18580 w 1259724"/>
              <a:gd name="connsiteY6" fmla="*/ 565801 h 854454"/>
              <a:gd name="connsiteX7" fmla="*/ 556933 w 1259724"/>
              <a:gd name="connsiteY7" fmla="*/ 707819 h 854454"/>
              <a:gd name="connsiteX8" fmla="*/ 628900 w 1259724"/>
              <a:gd name="connsiteY8" fmla="*/ 854454 h 854454"/>
              <a:gd name="connsiteX0" fmla="*/ 628900 w 1259724"/>
              <a:gd name="connsiteY0" fmla="*/ 854454 h 854454"/>
              <a:gd name="connsiteX1" fmla="*/ 832301 w 1259724"/>
              <a:gd name="connsiteY1" fmla="*/ 773732 h 854454"/>
              <a:gd name="connsiteX2" fmla="*/ 1191107 w 1259724"/>
              <a:gd name="connsiteY2" fmla="*/ 600949 h 854454"/>
              <a:gd name="connsiteX3" fmla="*/ 1190060 w 1259724"/>
              <a:gd name="connsiteY3" fmla="*/ 163370 h 854454"/>
              <a:gd name="connsiteX4" fmla="*/ 470732 w 1259724"/>
              <a:gd name="connsiteY4" fmla="*/ 3064 h 854454"/>
              <a:gd name="connsiteX5" fmla="*/ 118993 w 1259724"/>
              <a:gd name="connsiteY5" fmla="*/ 135149 h 854454"/>
              <a:gd name="connsiteX6" fmla="*/ 18580 w 1259724"/>
              <a:gd name="connsiteY6" fmla="*/ 565801 h 854454"/>
              <a:gd name="connsiteX7" fmla="*/ 556933 w 1259724"/>
              <a:gd name="connsiteY7" fmla="*/ 707819 h 854454"/>
              <a:gd name="connsiteX8" fmla="*/ 628900 w 1259724"/>
              <a:gd name="connsiteY8" fmla="*/ 854454 h 854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9724" h="854454">
                <a:moveTo>
                  <a:pt x="628900" y="854454"/>
                </a:moveTo>
                <a:cubicBezTo>
                  <a:pt x="712339" y="843024"/>
                  <a:pt x="738600" y="815983"/>
                  <a:pt x="832301" y="773732"/>
                </a:cubicBezTo>
                <a:cubicBezTo>
                  <a:pt x="926002" y="731481"/>
                  <a:pt x="1114241" y="748872"/>
                  <a:pt x="1191107" y="600949"/>
                </a:cubicBezTo>
                <a:cubicBezTo>
                  <a:pt x="1267974" y="453025"/>
                  <a:pt x="1296549" y="287576"/>
                  <a:pt x="1190060" y="163370"/>
                </a:cubicBezTo>
                <a:cubicBezTo>
                  <a:pt x="1083570" y="39164"/>
                  <a:pt x="689562" y="-13846"/>
                  <a:pt x="470732" y="3064"/>
                </a:cubicBezTo>
                <a:cubicBezTo>
                  <a:pt x="251902" y="19974"/>
                  <a:pt x="194352" y="41360"/>
                  <a:pt x="118993" y="135149"/>
                </a:cubicBezTo>
                <a:cubicBezTo>
                  <a:pt x="43634" y="228938"/>
                  <a:pt x="-37305" y="464952"/>
                  <a:pt x="18580" y="565801"/>
                </a:cubicBezTo>
                <a:cubicBezTo>
                  <a:pt x="78130" y="709879"/>
                  <a:pt x="404010" y="718293"/>
                  <a:pt x="556933" y="707819"/>
                </a:cubicBezTo>
                <a:cubicBezTo>
                  <a:pt x="738384" y="744490"/>
                  <a:pt x="628900" y="854454"/>
                  <a:pt x="628900" y="854454"/>
                </a:cubicBezTo>
                <a:close/>
              </a:path>
            </a:pathLst>
          </a:custGeom>
          <a:solidFill>
            <a:schemeClr val="bg1"/>
          </a:solidFill>
          <a:ln w="1905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D1E717C6-D29B-103A-AF5C-3D20DA20C1BD}"/>
              </a:ext>
            </a:extLst>
          </p:cNvPr>
          <p:cNvSpPr>
            <a:spLocks noGrp="1"/>
          </p:cNvSpPr>
          <p:nvPr>
            <p:ph type="title"/>
          </p:nvPr>
        </p:nvSpPr>
        <p:spPr>
          <a:xfrm>
            <a:off x="801045" y="1110134"/>
            <a:ext cx="4861382" cy="1324229"/>
          </a:xfrm>
        </p:spPr>
        <p:txBody>
          <a:bodyPr vert="horz" lIns="91440" tIns="45720" rIns="91440" bIns="45720" rtlCol="0" anchor="ctr">
            <a:normAutofit/>
          </a:bodyPr>
          <a:lstStyle/>
          <a:p>
            <a:pPr algn="ctr">
              <a:lnSpc>
                <a:spcPct val="90000"/>
              </a:lnSpc>
            </a:pPr>
            <a:r>
              <a:rPr lang="en-US" sz="4400" b="1" kern="1200" spc="100" baseline="0">
                <a:solidFill>
                  <a:schemeClr val="tx1"/>
                </a:solidFill>
                <a:latin typeface="+mj-lt"/>
                <a:ea typeface="+mj-ea"/>
                <a:cs typeface="+mj-cs"/>
              </a:rPr>
              <a:t>Latest Technology and futuristic ideas </a:t>
            </a:r>
          </a:p>
        </p:txBody>
      </p:sp>
      <p:pic>
        <p:nvPicPr>
          <p:cNvPr id="4" name="Picture 4" descr="A person writing on a chalkboard&#10;&#10;Description automatically generated">
            <a:extLst>
              <a:ext uri="{FF2B5EF4-FFF2-40B4-BE49-F238E27FC236}">
                <a16:creationId xmlns:a16="http://schemas.microsoft.com/office/drawing/2014/main" id="{20C59EFE-FD2A-2626-CF28-7EE20819CABB}"/>
              </a:ext>
            </a:extLst>
          </p:cNvPr>
          <p:cNvPicPr>
            <a:picLocks noGrp="1" noChangeAspect="1"/>
          </p:cNvPicPr>
          <p:nvPr>
            <p:ph idx="1"/>
          </p:nvPr>
        </p:nvPicPr>
        <p:blipFill>
          <a:blip r:embed="rId2"/>
          <a:stretch>
            <a:fillRect/>
          </a:stretch>
        </p:blipFill>
        <p:spPr>
          <a:xfrm>
            <a:off x="1266081" y="3468477"/>
            <a:ext cx="4252124" cy="2126062"/>
          </a:xfrm>
          <a:prstGeom prst="rect">
            <a:avLst/>
          </a:prstGeom>
        </p:spPr>
      </p:pic>
      <p:sp>
        <p:nvSpPr>
          <p:cNvPr id="43" name="Freeform: Shape 42">
            <a:extLst>
              <a:ext uri="{FF2B5EF4-FFF2-40B4-BE49-F238E27FC236}">
                <a16:creationId xmlns:a16="http://schemas.microsoft.com/office/drawing/2014/main" id="{DCECB35C-FCFB-4B31-B3CF-A20982BE6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33982" flipH="1">
            <a:off x="519333" y="639412"/>
            <a:ext cx="5552381" cy="2430084"/>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39896 w 1259724"/>
              <a:gd name="connsiteY0" fmla="*/ 840930 h 840930"/>
              <a:gd name="connsiteX1" fmla="*/ 832301 w 1259724"/>
              <a:gd name="connsiteY1" fmla="*/ 771016 h 840930"/>
              <a:gd name="connsiteX2" fmla="*/ 1191107 w 1259724"/>
              <a:gd name="connsiteY2" fmla="*/ 598233 h 840930"/>
              <a:gd name="connsiteX3" fmla="*/ 1190060 w 1259724"/>
              <a:gd name="connsiteY3" fmla="*/ 160654 h 840930"/>
              <a:gd name="connsiteX4" fmla="*/ 470732 w 1259724"/>
              <a:gd name="connsiteY4" fmla="*/ 348 h 840930"/>
              <a:gd name="connsiteX5" fmla="*/ 118993 w 1259724"/>
              <a:gd name="connsiteY5" fmla="*/ 132433 h 840930"/>
              <a:gd name="connsiteX6" fmla="*/ 18580 w 1259724"/>
              <a:gd name="connsiteY6" fmla="*/ 563085 h 840930"/>
              <a:gd name="connsiteX7" fmla="*/ 556933 w 1259724"/>
              <a:gd name="connsiteY7" fmla="*/ 705103 h 840930"/>
              <a:gd name="connsiteX8" fmla="*/ 639896 w 1259724"/>
              <a:gd name="connsiteY8" fmla="*/ 840930 h 840930"/>
              <a:gd name="connsiteX0" fmla="*/ 639896 w 1259724"/>
              <a:gd name="connsiteY0" fmla="*/ 843646 h 843646"/>
              <a:gd name="connsiteX1" fmla="*/ 832301 w 1259724"/>
              <a:gd name="connsiteY1" fmla="*/ 773732 h 843646"/>
              <a:gd name="connsiteX2" fmla="*/ 1191107 w 1259724"/>
              <a:gd name="connsiteY2" fmla="*/ 600949 h 843646"/>
              <a:gd name="connsiteX3" fmla="*/ 1190060 w 1259724"/>
              <a:gd name="connsiteY3" fmla="*/ 163370 h 843646"/>
              <a:gd name="connsiteX4" fmla="*/ 470732 w 1259724"/>
              <a:gd name="connsiteY4" fmla="*/ 3064 h 843646"/>
              <a:gd name="connsiteX5" fmla="*/ 118993 w 1259724"/>
              <a:gd name="connsiteY5" fmla="*/ 135149 h 843646"/>
              <a:gd name="connsiteX6" fmla="*/ 18580 w 1259724"/>
              <a:gd name="connsiteY6" fmla="*/ 565801 h 843646"/>
              <a:gd name="connsiteX7" fmla="*/ 556933 w 1259724"/>
              <a:gd name="connsiteY7" fmla="*/ 707819 h 843646"/>
              <a:gd name="connsiteX8" fmla="*/ 639896 w 1259724"/>
              <a:gd name="connsiteY8" fmla="*/ 843646 h 843646"/>
              <a:gd name="connsiteX0" fmla="*/ 639896 w 1259724"/>
              <a:gd name="connsiteY0" fmla="*/ 843646 h 843646"/>
              <a:gd name="connsiteX1" fmla="*/ 832301 w 1259724"/>
              <a:gd name="connsiteY1" fmla="*/ 773732 h 843646"/>
              <a:gd name="connsiteX2" fmla="*/ 1191107 w 1259724"/>
              <a:gd name="connsiteY2" fmla="*/ 600949 h 843646"/>
              <a:gd name="connsiteX3" fmla="*/ 1190060 w 1259724"/>
              <a:gd name="connsiteY3" fmla="*/ 163370 h 843646"/>
              <a:gd name="connsiteX4" fmla="*/ 470732 w 1259724"/>
              <a:gd name="connsiteY4" fmla="*/ 3064 h 843646"/>
              <a:gd name="connsiteX5" fmla="*/ 118993 w 1259724"/>
              <a:gd name="connsiteY5" fmla="*/ 135149 h 843646"/>
              <a:gd name="connsiteX6" fmla="*/ 18580 w 1259724"/>
              <a:gd name="connsiteY6" fmla="*/ 565801 h 843646"/>
              <a:gd name="connsiteX7" fmla="*/ 556933 w 1259724"/>
              <a:gd name="connsiteY7" fmla="*/ 707819 h 843646"/>
              <a:gd name="connsiteX8" fmla="*/ 639896 w 1259724"/>
              <a:gd name="connsiteY8" fmla="*/ 843646 h 843646"/>
              <a:gd name="connsiteX0" fmla="*/ 628900 w 1259724"/>
              <a:gd name="connsiteY0" fmla="*/ 854454 h 854454"/>
              <a:gd name="connsiteX1" fmla="*/ 832301 w 1259724"/>
              <a:gd name="connsiteY1" fmla="*/ 773732 h 854454"/>
              <a:gd name="connsiteX2" fmla="*/ 1191107 w 1259724"/>
              <a:gd name="connsiteY2" fmla="*/ 600949 h 854454"/>
              <a:gd name="connsiteX3" fmla="*/ 1190060 w 1259724"/>
              <a:gd name="connsiteY3" fmla="*/ 163370 h 854454"/>
              <a:gd name="connsiteX4" fmla="*/ 470732 w 1259724"/>
              <a:gd name="connsiteY4" fmla="*/ 3064 h 854454"/>
              <a:gd name="connsiteX5" fmla="*/ 118993 w 1259724"/>
              <a:gd name="connsiteY5" fmla="*/ 135149 h 854454"/>
              <a:gd name="connsiteX6" fmla="*/ 18580 w 1259724"/>
              <a:gd name="connsiteY6" fmla="*/ 565801 h 854454"/>
              <a:gd name="connsiteX7" fmla="*/ 556933 w 1259724"/>
              <a:gd name="connsiteY7" fmla="*/ 707819 h 854454"/>
              <a:gd name="connsiteX8" fmla="*/ 628900 w 1259724"/>
              <a:gd name="connsiteY8" fmla="*/ 854454 h 854454"/>
              <a:gd name="connsiteX0" fmla="*/ 628900 w 1259724"/>
              <a:gd name="connsiteY0" fmla="*/ 854454 h 854454"/>
              <a:gd name="connsiteX1" fmla="*/ 832301 w 1259724"/>
              <a:gd name="connsiteY1" fmla="*/ 773732 h 854454"/>
              <a:gd name="connsiteX2" fmla="*/ 1191107 w 1259724"/>
              <a:gd name="connsiteY2" fmla="*/ 600949 h 854454"/>
              <a:gd name="connsiteX3" fmla="*/ 1190060 w 1259724"/>
              <a:gd name="connsiteY3" fmla="*/ 163370 h 854454"/>
              <a:gd name="connsiteX4" fmla="*/ 470732 w 1259724"/>
              <a:gd name="connsiteY4" fmla="*/ 3064 h 854454"/>
              <a:gd name="connsiteX5" fmla="*/ 118993 w 1259724"/>
              <a:gd name="connsiteY5" fmla="*/ 135149 h 854454"/>
              <a:gd name="connsiteX6" fmla="*/ 18580 w 1259724"/>
              <a:gd name="connsiteY6" fmla="*/ 565801 h 854454"/>
              <a:gd name="connsiteX7" fmla="*/ 556933 w 1259724"/>
              <a:gd name="connsiteY7" fmla="*/ 707819 h 854454"/>
              <a:gd name="connsiteX8" fmla="*/ 628900 w 1259724"/>
              <a:gd name="connsiteY8" fmla="*/ 854454 h 854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9724" h="854454">
                <a:moveTo>
                  <a:pt x="628900" y="854454"/>
                </a:moveTo>
                <a:cubicBezTo>
                  <a:pt x="712339" y="843024"/>
                  <a:pt x="738600" y="815983"/>
                  <a:pt x="832301" y="773732"/>
                </a:cubicBezTo>
                <a:cubicBezTo>
                  <a:pt x="926002" y="731481"/>
                  <a:pt x="1114241" y="748872"/>
                  <a:pt x="1191107" y="600949"/>
                </a:cubicBezTo>
                <a:cubicBezTo>
                  <a:pt x="1267974" y="453025"/>
                  <a:pt x="1296549" y="287576"/>
                  <a:pt x="1190060" y="163370"/>
                </a:cubicBezTo>
                <a:cubicBezTo>
                  <a:pt x="1083570" y="39164"/>
                  <a:pt x="689562" y="-13846"/>
                  <a:pt x="470732" y="3064"/>
                </a:cubicBezTo>
                <a:cubicBezTo>
                  <a:pt x="251902" y="19974"/>
                  <a:pt x="194352" y="41360"/>
                  <a:pt x="118993" y="135149"/>
                </a:cubicBezTo>
                <a:cubicBezTo>
                  <a:pt x="43634" y="228938"/>
                  <a:pt x="-37305" y="464952"/>
                  <a:pt x="18580" y="565801"/>
                </a:cubicBezTo>
                <a:cubicBezTo>
                  <a:pt x="78130" y="709879"/>
                  <a:pt x="404010" y="718293"/>
                  <a:pt x="556933" y="707819"/>
                </a:cubicBezTo>
                <a:cubicBezTo>
                  <a:pt x="738384" y="744490"/>
                  <a:pt x="628900" y="854454"/>
                  <a:pt x="628900" y="854454"/>
                </a:cubicBezTo>
                <a:close/>
              </a:path>
            </a:pathLst>
          </a:custGeom>
          <a:noFill/>
          <a:ln w="19050" cap="flat">
            <a:solidFill>
              <a:schemeClr val="tx1"/>
            </a:solidFill>
            <a:prstDash val="solid"/>
            <a:miter/>
          </a:ln>
        </p:spPr>
        <p:txBody>
          <a:bodyPr rtlCol="0" anchor="ctr"/>
          <a:lstStyle/>
          <a:p>
            <a:endParaRPr lang="en-US"/>
          </a:p>
        </p:txBody>
      </p:sp>
      <p:sp>
        <p:nvSpPr>
          <p:cNvPr id="5" name="TextBox 4">
            <a:extLst>
              <a:ext uri="{FF2B5EF4-FFF2-40B4-BE49-F238E27FC236}">
                <a16:creationId xmlns:a16="http://schemas.microsoft.com/office/drawing/2014/main" id="{602D9104-92BF-E89D-D0B7-B0CCB7898049}"/>
              </a:ext>
            </a:extLst>
          </p:cNvPr>
          <p:cNvSpPr txBox="1"/>
          <p:nvPr/>
        </p:nvSpPr>
        <p:spPr>
          <a:xfrm>
            <a:off x="6668677" y="696124"/>
            <a:ext cx="4722279" cy="548171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spcAft>
                <a:spcPts val="600"/>
              </a:spcAft>
            </a:pPr>
            <a:r>
              <a:rPr lang="en-US" sz="2800" b="1" spc="50" dirty="0"/>
              <a:t>We need to develop new ways of thinking to design better solutions, services and experiences that solve our current problems.</a:t>
            </a:r>
          </a:p>
          <a:p>
            <a:pPr algn="ctr">
              <a:spcAft>
                <a:spcPts val="600"/>
              </a:spcAft>
            </a:pPr>
            <a:r>
              <a:rPr lang="en-US" sz="2800" b="1" spc="50" dirty="0"/>
              <a:t> Design Thinking steps in with a bold newly systematized and non-linear human-centered approach.</a:t>
            </a:r>
          </a:p>
          <a:p>
            <a:pPr algn="ctr">
              <a:spcAft>
                <a:spcPts val="600"/>
              </a:spcAft>
            </a:pPr>
            <a:r>
              <a:rPr lang="en-US" sz="2800" b="1" spc="50" dirty="0"/>
              <a:t> This will help us radically change how we go about exploring problems and creating solutions to those problems. </a:t>
            </a:r>
          </a:p>
        </p:txBody>
      </p:sp>
    </p:spTree>
    <p:extLst>
      <p:ext uri="{BB962C8B-B14F-4D97-AF65-F5344CB8AC3E}">
        <p14:creationId xmlns:p14="http://schemas.microsoft.com/office/powerpoint/2010/main" val="2690560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44EF42-87F9-4466-8124-7328D49A2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ADBD5A-5201-0977-68B1-92227507F770}"/>
              </a:ext>
            </a:extLst>
          </p:cNvPr>
          <p:cNvSpPr>
            <a:spLocks noGrp="1"/>
          </p:cNvSpPr>
          <p:nvPr>
            <p:ph type="title"/>
          </p:nvPr>
        </p:nvSpPr>
        <p:spPr>
          <a:xfrm>
            <a:off x="801044" y="532252"/>
            <a:ext cx="10589912" cy="1361548"/>
          </a:xfrm>
        </p:spPr>
        <p:txBody>
          <a:bodyPr>
            <a:normAutofit/>
          </a:bodyPr>
          <a:lstStyle/>
          <a:p>
            <a:pPr algn="ctr">
              <a:lnSpc>
                <a:spcPct val="90000"/>
              </a:lnSpc>
            </a:pPr>
            <a:r>
              <a:rPr lang="en-IN" sz="4400" b="0">
                <a:ea typeface="+mj-lt"/>
                <a:cs typeface="+mj-lt"/>
              </a:rPr>
              <a:t>Necessity for basic concepts and Various methods on needs exploration </a:t>
            </a:r>
            <a:endParaRPr lang="en-US" sz="4400"/>
          </a:p>
        </p:txBody>
      </p:sp>
      <p:pic>
        <p:nvPicPr>
          <p:cNvPr id="4" name="Picture 4" descr="A picture containing LEGO, toy, vector graphics&#10;&#10;Description automatically generated">
            <a:extLst>
              <a:ext uri="{FF2B5EF4-FFF2-40B4-BE49-F238E27FC236}">
                <a16:creationId xmlns:a16="http://schemas.microsoft.com/office/drawing/2014/main" id="{29F6F4D8-EB4C-2D75-F253-E2915AFB1118}"/>
              </a:ext>
            </a:extLst>
          </p:cNvPr>
          <p:cNvPicPr>
            <a:picLocks noChangeAspect="1"/>
          </p:cNvPicPr>
          <p:nvPr/>
        </p:nvPicPr>
        <p:blipFill rotWithShape="1">
          <a:blip r:embed="rId2"/>
          <a:srcRect l="22332" r="8035" b="-3"/>
          <a:stretch/>
        </p:blipFill>
        <p:spPr>
          <a:xfrm>
            <a:off x="1005662" y="2418799"/>
            <a:ext cx="4063240" cy="3647107"/>
          </a:xfrm>
          <a:custGeom>
            <a:avLst/>
            <a:gdLst/>
            <a:ahLst/>
            <a:cxnLst/>
            <a:rect l="l" t="t" r="r" b="b"/>
            <a:pathLst>
              <a:path w="7503702" h="6405387">
                <a:moveTo>
                  <a:pt x="526155" y="35"/>
                </a:moveTo>
                <a:cubicBezTo>
                  <a:pt x="696890" y="424"/>
                  <a:pt x="910822" y="4062"/>
                  <a:pt x="1101865" y="9135"/>
                </a:cubicBezTo>
                <a:lnTo>
                  <a:pt x="6538681" y="39665"/>
                </a:lnTo>
                <a:lnTo>
                  <a:pt x="7503702" y="68449"/>
                </a:lnTo>
                <a:lnTo>
                  <a:pt x="7503702" y="6373015"/>
                </a:lnTo>
                <a:lnTo>
                  <a:pt x="7349407" y="6372590"/>
                </a:lnTo>
                <a:cubicBezTo>
                  <a:pt x="5503660" y="6369608"/>
                  <a:pt x="2945004" y="6405387"/>
                  <a:pt x="1220576" y="6405387"/>
                </a:cubicBezTo>
                <a:cubicBezTo>
                  <a:pt x="732036" y="6374856"/>
                  <a:pt x="383078" y="6405388"/>
                  <a:pt x="48079" y="6374856"/>
                </a:cubicBezTo>
                <a:cubicBezTo>
                  <a:pt x="-54281" y="4308922"/>
                  <a:pt x="24815" y="1433916"/>
                  <a:pt x="117871" y="131259"/>
                </a:cubicBezTo>
                <a:cubicBezTo>
                  <a:pt x="125872" y="-28778"/>
                  <a:pt x="119241" y="23587"/>
                  <a:pt x="279761" y="3233"/>
                </a:cubicBezTo>
                <a:cubicBezTo>
                  <a:pt x="336825" y="737"/>
                  <a:pt x="423715" y="-199"/>
                  <a:pt x="526155" y="35"/>
                </a:cubicBezTo>
                <a:close/>
              </a:path>
            </a:pathLst>
          </a:custGeom>
        </p:spPr>
      </p:pic>
      <p:sp>
        <p:nvSpPr>
          <p:cNvPr id="11" name="Freeform: Shape 10">
            <a:extLst>
              <a:ext uri="{FF2B5EF4-FFF2-40B4-BE49-F238E27FC236}">
                <a16:creationId xmlns:a16="http://schemas.microsoft.com/office/drawing/2014/main" id="{99B7B539-E79B-44C5-8319-9CE01F87F4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005664" y="2426051"/>
            <a:ext cx="4063238" cy="3647106"/>
          </a:xfrm>
          <a:custGeom>
            <a:avLst/>
            <a:gdLst>
              <a:gd name="connsiteX0" fmla="*/ 7142118 w 7680682"/>
              <a:gd name="connsiteY0" fmla="*/ 6405352 h 6405386"/>
              <a:gd name="connsiteX1" fmla="*/ 6552830 w 7680682"/>
              <a:gd name="connsiteY1" fmla="*/ 6396252 h 6405386"/>
              <a:gd name="connsiteX2" fmla="*/ 987782 w 7680682"/>
              <a:gd name="connsiteY2" fmla="*/ 6365722 h 6405386"/>
              <a:gd name="connsiteX3" fmla="*/ 0 w 7680682"/>
              <a:gd name="connsiteY3" fmla="*/ 6336938 h 6405386"/>
              <a:gd name="connsiteX4" fmla="*/ 0 w 7680682"/>
              <a:gd name="connsiteY4" fmla="*/ 32372 h 6405386"/>
              <a:gd name="connsiteX5" fmla="*/ 157934 w 7680682"/>
              <a:gd name="connsiteY5" fmla="*/ 32797 h 6405386"/>
              <a:gd name="connsiteX6" fmla="*/ 6431319 w 7680682"/>
              <a:gd name="connsiteY6" fmla="*/ 0 h 6405386"/>
              <a:gd name="connsiteX7" fmla="*/ 7631470 w 7680682"/>
              <a:gd name="connsiteY7" fmla="*/ 30531 h 6405386"/>
              <a:gd name="connsiteX8" fmla="*/ 7560032 w 7680682"/>
              <a:gd name="connsiteY8" fmla="*/ 6274128 h 6405386"/>
              <a:gd name="connsiteX9" fmla="*/ 7394324 w 7680682"/>
              <a:gd name="connsiteY9" fmla="*/ 6402154 h 6405386"/>
              <a:gd name="connsiteX10" fmla="*/ 7142118 w 7680682"/>
              <a:gd name="connsiteY10" fmla="*/ 6405352 h 6405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80682" h="6405386">
                <a:moveTo>
                  <a:pt x="7142118" y="6405352"/>
                </a:moveTo>
                <a:cubicBezTo>
                  <a:pt x="6967357" y="6404963"/>
                  <a:pt x="6748379" y="6401325"/>
                  <a:pt x="6552830" y="6396252"/>
                </a:cubicBezTo>
                <a:lnTo>
                  <a:pt x="987782" y="6365722"/>
                </a:lnTo>
                <a:lnTo>
                  <a:pt x="0" y="6336938"/>
                </a:lnTo>
                <a:lnTo>
                  <a:pt x="0" y="32372"/>
                </a:lnTo>
                <a:lnTo>
                  <a:pt x="157934" y="32797"/>
                </a:lnTo>
                <a:cubicBezTo>
                  <a:pt x="2047215" y="35779"/>
                  <a:pt x="4666218" y="0"/>
                  <a:pt x="6431319" y="0"/>
                </a:cubicBezTo>
                <a:cubicBezTo>
                  <a:pt x="6931382" y="30531"/>
                  <a:pt x="7288570" y="-1"/>
                  <a:pt x="7631470" y="30531"/>
                </a:cubicBezTo>
                <a:cubicBezTo>
                  <a:pt x="7736245" y="2096465"/>
                  <a:pt x="7655283" y="4971471"/>
                  <a:pt x="7560032" y="6274128"/>
                </a:cubicBezTo>
                <a:cubicBezTo>
                  <a:pt x="7551842" y="6434165"/>
                  <a:pt x="7558630" y="6381800"/>
                  <a:pt x="7394324" y="6402154"/>
                </a:cubicBezTo>
                <a:cubicBezTo>
                  <a:pt x="7335914" y="6404650"/>
                  <a:pt x="7246975" y="6405586"/>
                  <a:pt x="7142118" y="6405352"/>
                </a:cubicBezTo>
                <a:close/>
              </a:path>
            </a:pathLst>
          </a:cu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2D64511-D551-8A61-54AC-150149E3011F}"/>
              </a:ext>
            </a:extLst>
          </p:cNvPr>
          <p:cNvSpPr>
            <a:spLocks noGrp="1"/>
          </p:cNvSpPr>
          <p:nvPr>
            <p:ph idx="1"/>
          </p:nvPr>
        </p:nvSpPr>
        <p:spPr>
          <a:xfrm>
            <a:off x="5845962" y="2543997"/>
            <a:ext cx="5566459" cy="3988012"/>
          </a:xfrm>
        </p:spPr>
        <p:txBody>
          <a:bodyPr vert="horz" lIns="91440" tIns="45720" rIns="91440" bIns="45720" rtlCol="0" anchor="ctr">
            <a:noAutofit/>
          </a:bodyPr>
          <a:lstStyle/>
          <a:p>
            <a:pPr marL="285750" indent="-285750">
              <a:lnSpc>
                <a:spcPct val="90000"/>
              </a:lnSpc>
              <a:buFont typeface="Arial"/>
              <a:buChar char="•"/>
            </a:pPr>
            <a:r>
              <a:rPr lang="en-US" sz="2000" dirty="0">
                <a:ea typeface="+mn-lt"/>
                <a:cs typeface="+mn-lt"/>
              </a:rPr>
              <a:t>A big part of product design is the process of exploration. In science, there’s this idea of “the adjacent possible”. The adjacent possible is the range of answers that exist in any given moment to the question, “Where do we go from here?”</a:t>
            </a:r>
            <a:endParaRPr lang="en-US" sz="2000"/>
          </a:p>
          <a:p>
            <a:pPr marL="285750" indent="-285750">
              <a:lnSpc>
                <a:spcPct val="90000"/>
              </a:lnSpc>
              <a:buFont typeface="Arial"/>
              <a:buChar char="•"/>
            </a:pPr>
            <a:r>
              <a:rPr lang="en-US" sz="2000" dirty="0">
                <a:ea typeface="+mn-lt"/>
                <a:cs typeface="+mn-lt"/>
              </a:rPr>
              <a:t>In a typical game, at any one point, there is a finite number of moves that a player can make, based on the current state and the rules of the game. This finite set of moves defines the “adjacent possible” set of game states at any moment. A player is good when they can see the “adjacent possible” better than their opponents.</a:t>
            </a:r>
            <a:endParaRPr lang="en-US" sz="2000"/>
          </a:p>
          <a:p>
            <a:pPr marL="285750" indent="-285750">
              <a:lnSpc>
                <a:spcPct val="90000"/>
              </a:lnSpc>
              <a:buFont typeface="Arial"/>
              <a:buChar char="•"/>
            </a:pPr>
            <a:r>
              <a:rPr lang="en-US" sz="2000" dirty="0">
                <a:ea typeface="+mn-lt"/>
                <a:cs typeface="+mn-lt"/>
              </a:rPr>
              <a:t>Similarly, product designers explore that exist within the constraints of systems, technology, the psychology and behaviors of users. At every point in the design process, there are ideas that are just one step away from the current state of thinking.</a:t>
            </a:r>
            <a:endParaRPr lang="en-US" sz="2000"/>
          </a:p>
          <a:p>
            <a:pPr marL="285750" indent="-285750">
              <a:lnSpc>
                <a:spcPct val="90000"/>
              </a:lnSpc>
              <a:buFont typeface="Arial"/>
              <a:buChar char="•"/>
            </a:pPr>
            <a:r>
              <a:rPr lang="en-US" sz="2000" dirty="0">
                <a:ea typeface="+mn-lt"/>
                <a:cs typeface="+mn-lt"/>
              </a:rPr>
              <a:t>This “adjacent possible” is always changing as designers’ understanding of the problem continues to evolve, and the ideas that we pursue as we go. Technology design never happens in a straight line. It zigs, it zags, jumps sideways, backwards, and often end up in dead-ends.</a:t>
            </a:r>
            <a:endParaRPr lang="en-US" sz="2000"/>
          </a:p>
          <a:p>
            <a:pPr marL="285750" indent="-285750">
              <a:lnSpc>
                <a:spcPct val="90000"/>
              </a:lnSpc>
              <a:buFont typeface="Arial"/>
              <a:buChar char="•"/>
            </a:pPr>
            <a:endParaRPr lang="en-US" sz="2000" dirty="0"/>
          </a:p>
        </p:txBody>
      </p:sp>
    </p:spTree>
    <p:extLst>
      <p:ext uri="{BB962C8B-B14F-4D97-AF65-F5344CB8AC3E}">
        <p14:creationId xmlns:p14="http://schemas.microsoft.com/office/powerpoint/2010/main" val="4174497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D6A03ED-7B7A-4C88-8FFC-A4D862447D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0BC570-5F5F-F24E-7EA0-89617BD0E7F3}"/>
              </a:ext>
            </a:extLst>
          </p:cNvPr>
          <p:cNvSpPr>
            <a:spLocks noGrp="1"/>
          </p:cNvSpPr>
          <p:nvPr>
            <p:ph type="title"/>
          </p:nvPr>
        </p:nvSpPr>
        <p:spPr>
          <a:xfrm>
            <a:off x="7670015" y="747906"/>
            <a:ext cx="3811205" cy="2058793"/>
          </a:xfrm>
        </p:spPr>
        <p:txBody>
          <a:bodyPr>
            <a:normAutofit/>
          </a:bodyPr>
          <a:lstStyle/>
          <a:p>
            <a:pPr algn="ctr"/>
            <a:r>
              <a:rPr lang="en-IN" b="0" dirty="0">
                <a:ea typeface="+mj-lt"/>
                <a:cs typeface="+mj-lt"/>
              </a:rPr>
              <a:t>Talk on existing innovations </a:t>
            </a:r>
            <a:endParaRPr lang="en-US"/>
          </a:p>
        </p:txBody>
      </p:sp>
      <p:sp>
        <p:nvSpPr>
          <p:cNvPr id="11" name="Freeform: Shape 10">
            <a:extLst>
              <a:ext uri="{FF2B5EF4-FFF2-40B4-BE49-F238E27FC236}">
                <a16:creationId xmlns:a16="http://schemas.microsoft.com/office/drawing/2014/main" id="{53975754-B125-4FFC-9140-F88A16E3D0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79013" y="303198"/>
            <a:ext cx="6631387" cy="5959786"/>
          </a:xfrm>
          <a:custGeom>
            <a:avLst/>
            <a:gdLst>
              <a:gd name="connsiteX0" fmla="*/ 7142118 w 7680682"/>
              <a:gd name="connsiteY0" fmla="*/ 6405352 h 6405386"/>
              <a:gd name="connsiteX1" fmla="*/ 6552830 w 7680682"/>
              <a:gd name="connsiteY1" fmla="*/ 6396252 h 6405386"/>
              <a:gd name="connsiteX2" fmla="*/ 987782 w 7680682"/>
              <a:gd name="connsiteY2" fmla="*/ 6365722 h 6405386"/>
              <a:gd name="connsiteX3" fmla="*/ 0 w 7680682"/>
              <a:gd name="connsiteY3" fmla="*/ 6336938 h 6405386"/>
              <a:gd name="connsiteX4" fmla="*/ 0 w 7680682"/>
              <a:gd name="connsiteY4" fmla="*/ 32372 h 6405386"/>
              <a:gd name="connsiteX5" fmla="*/ 157934 w 7680682"/>
              <a:gd name="connsiteY5" fmla="*/ 32797 h 6405386"/>
              <a:gd name="connsiteX6" fmla="*/ 6431319 w 7680682"/>
              <a:gd name="connsiteY6" fmla="*/ 0 h 6405386"/>
              <a:gd name="connsiteX7" fmla="*/ 7631470 w 7680682"/>
              <a:gd name="connsiteY7" fmla="*/ 30531 h 6405386"/>
              <a:gd name="connsiteX8" fmla="*/ 7560032 w 7680682"/>
              <a:gd name="connsiteY8" fmla="*/ 6274128 h 6405386"/>
              <a:gd name="connsiteX9" fmla="*/ 7394324 w 7680682"/>
              <a:gd name="connsiteY9" fmla="*/ 6402154 h 6405386"/>
              <a:gd name="connsiteX10" fmla="*/ 7142118 w 7680682"/>
              <a:gd name="connsiteY10" fmla="*/ 6405352 h 6405386"/>
              <a:gd name="connsiteX0" fmla="*/ 7142118 w 7631470"/>
              <a:gd name="connsiteY0" fmla="*/ 6405352 h 6405386"/>
              <a:gd name="connsiteX1" fmla="*/ 6552830 w 7631470"/>
              <a:gd name="connsiteY1" fmla="*/ 6396252 h 6405386"/>
              <a:gd name="connsiteX2" fmla="*/ 987782 w 7631470"/>
              <a:gd name="connsiteY2" fmla="*/ 6365722 h 6405386"/>
              <a:gd name="connsiteX3" fmla="*/ 0 w 7631470"/>
              <a:gd name="connsiteY3" fmla="*/ 6336938 h 6405386"/>
              <a:gd name="connsiteX4" fmla="*/ 0 w 7631470"/>
              <a:gd name="connsiteY4" fmla="*/ 32372 h 6405386"/>
              <a:gd name="connsiteX5" fmla="*/ 157934 w 7631470"/>
              <a:gd name="connsiteY5" fmla="*/ 32797 h 6405386"/>
              <a:gd name="connsiteX6" fmla="*/ 6431319 w 7631470"/>
              <a:gd name="connsiteY6" fmla="*/ 0 h 6405386"/>
              <a:gd name="connsiteX7" fmla="*/ 7631470 w 7631470"/>
              <a:gd name="connsiteY7" fmla="*/ 30531 h 6405386"/>
              <a:gd name="connsiteX8" fmla="*/ 7560032 w 7631470"/>
              <a:gd name="connsiteY8" fmla="*/ 6274128 h 6405386"/>
              <a:gd name="connsiteX9" fmla="*/ 7394324 w 7631470"/>
              <a:gd name="connsiteY9" fmla="*/ 6402154 h 6405386"/>
              <a:gd name="connsiteX10" fmla="*/ 7142118 w 7631470"/>
              <a:gd name="connsiteY10" fmla="*/ 6405352 h 6405386"/>
              <a:gd name="connsiteX0" fmla="*/ 7154766 w 7644118"/>
              <a:gd name="connsiteY0" fmla="*/ 6405352 h 6405386"/>
              <a:gd name="connsiteX1" fmla="*/ 6565478 w 7644118"/>
              <a:gd name="connsiteY1" fmla="*/ 6396252 h 6405386"/>
              <a:gd name="connsiteX2" fmla="*/ 1000430 w 7644118"/>
              <a:gd name="connsiteY2" fmla="*/ 6365722 h 6405386"/>
              <a:gd name="connsiteX3" fmla="*/ 0 w 7644118"/>
              <a:gd name="connsiteY3" fmla="*/ 6324387 h 6405386"/>
              <a:gd name="connsiteX4" fmla="*/ 12648 w 7644118"/>
              <a:gd name="connsiteY4" fmla="*/ 32372 h 6405386"/>
              <a:gd name="connsiteX5" fmla="*/ 170582 w 7644118"/>
              <a:gd name="connsiteY5" fmla="*/ 32797 h 6405386"/>
              <a:gd name="connsiteX6" fmla="*/ 6443967 w 7644118"/>
              <a:gd name="connsiteY6" fmla="*/ 0 h 6405386"/>
              <a:gd name="connsiteX7" fmla="*/ 7644118 w 7644118"/>
              <a:gd name="connsiteY7" fmla="*/ 30531 h 6405386"/>
              <a:gd name="connsiteX8" fmla="*/ 7572680 w 7644118"/>
              <a:gd name="connsiteY8" fmla="*/ 6274128 h 6405386"/>
              <a:gd name="connsiteX9" fmla="*/ 7406972 w 7644118"/>
              <a:gd name="connsiteY9" fmla="*/ 6402154 h 6405386"/>
              <a:gd name="connsiteX10" fmla="*/ 7154766 w 7644118"/>
              <a:gd name="connsiteY10" fmla="*/ 6405352 h 6405386"/>
              <a:gd name="connsiteX0" fmla="*/ 7167747 w 7657099"/>
              <a:gd name="connsiteY0" fmla="*/ 6405352 h 6405386"/>
              <a:gd name="connsiteX1" fmla="*/ 6578459 w 7657099"/>
              <a:gd name="connsiteY1" fmla="*/ 6396252 h 6405386"/>
              <a:gd name="connsiteX2" fmla="*/ 1013411 w 7657099"/>
              <a:gd name="connsiteY2" fmla="*/ 6365722 h 6405386"/>
              <a:gd name="connsiteX3" fmla="*/ 12981 w 7657099"/>
              <a:gd name="connsiteY3" fmla="*/ 6324387 h 6405386"/>
              <a:gd name="connsiteX4" fmla="*/ 25629 w 7657099"/>
              <a:gd name="connsiteY4" fmla="*/ 32372 h 6405386"/>
              <a:gd name="connsiteX5" fmla="*/ 183563 w 7657099"/>
              <a:gd name="connsiteY5" fmla="*/ 32797 h 6405386"/>
              <a:gd name="connsiteX6" fmla="*/ 6456948 w 7657099"/>
              <a:gd name="connsiteY6" fmla="*/ 0 h 6405386"/>
              <a:gd name="connsiteX7" fmla="*/ 7657099 w 7657099"/>
              <a:gd name="connsiteY7" fmla="*/ 30531 h 6405386"/>
              <a:gd name="connsiteX8" fmla="*/ 7585661 w 7657099"/>
              <a:gd name="connsiteY8" fmla="*/ 6274128 h 6405386"/>
              <a:gd name="connsiteX9" fmla="*/ 7419953 w 7657099"/>
              <a:gd name="connsiteY9" fmla="*/ 6402154 h 6405386"/>
              <a:gd name="connsiteX10" fmla="*/ 7167747 w 7657099"/>
              <a:gd name="connsiteY10" fmla="*/ 6405352 h 6405386"/>
              <a:gd name="connsiteX0" fmla="*/ 7236700 w 7726052"/>
              <a:gd name="connsiteY0" fmla="*/ 6405352 h 6405386"/>
              <a:gd name="connsiteX1" fmla="*/ 6647412 w 7726052"/>
              <a:gd name="connsiteY1" fmla="*/ 6396252 h 6405386"/>
              <a:gd name="connsiteX2" fmla="*/ 1082364 w 7726052"/>
              <a:gd name="connsiteY2" fmla="*/ 6365722 h 6405386"/>
              <a:gd name="connsiteX3" fmla="*/ 6051 w 7726052"/>
              <a:gd name="connsiteY3" fmla="*/ 6324387 h 6405386"/>
              <a:gd name="connsiteX4" fmla="*/ 94582 w 7726052"/>
              <a:gd name="connsiteY4" fmla="*/ 32372 h 6405386"/>
              <a:gd name="connsiteX5" fmla="*/ 252516 w 7726052"/>
              <a:gd name="connsiteY5" fmla="*/ 32797 h 6405386"/>
              <a:gd name="connsiteX6" fmla="*/ 6525901 w 7726052"/>
              <a:gd name="connsiteY6" fmla="*/ 0 h 6405386"/>
              <a:gd name="connsiteX7" fmla="*/ 7726052 w 7726052"/>
              <a:gd name="connsiteY7" fmla="*/ 30531 h 6405386"/>
              <a:gd name="connsiteX8" fmla="*/ 7654614 w 7726052"/>
              <a:gd name="connsiteY8" fmla="*/ 6274128 h 6405386"/>
              <a:gd name="connsiteX9" fmla="*/ 7488906 w 7726052"/>
              <a:gd name="connsiteY9" fmla="*/ 6402154 h 6405386"/>
              <a:gd name="connsiteX10" fmla="*/ 7236700 w 7726052"/>
              <a:gd name="connsiteY10" fmla="*/ 6405352 h 6405386"/>
              <a:gd name="connsiteX0" fmla="*/ 7240058 w 7729410"/>
              <a:gd name="connsiteY0" fmla="*/ 6405352 h 6405386"/>
              <a:gd name="connsiteX1" fmla="*/ 6650770 w 7729410"/>
              <a:gd name="connsiteY1" fmla="*/ 6396252 h 6405386"/>
              <a:gd name="connsiteX2" fmla="*/ 1085722 w 7729410"/>
              <a:gd name="connsiteY2" fmla="*/ 6365722 h 6405386"/>
              <a:gd name="connsiteX3" fmla="*/ 9409 w 7729410"/>
              <a:gd name="connsiteY3" fmla="*/ 6324387 h 6405386"/>
              <a:gd name="connsiteX4" fmla="*/ 47351 w 7729410"/>
              <a:gd name="connsiteY4" fmla="*/ 32372 h 6405386"/>
              <a:gd name="connsiteX5" fmla="*/ 255874 w 7729410"/>
              <a:gd name="connsiteY5" fmla="*/ 32797 h 6405386"/>
              <a:gd name="connsiteX6" fmla="*/ 6529259 w 7729410"/>
              <a:gd name="connsiteY6" fmla="*/ 0 h 6405386"/>
              <a:gd name="connsiteX7" fmla="*/ 7729410 w 7729410"/>
              <a:gd name="connsiteY7" fmla="*/ 30531 h 6405386"/>
              <a:gd name="connsiteX8" fmla="*/ 7657972 w 7729410"/>
              <a:gd name="connsiteY8" fmla="*/ 6274128 h 6405386"/>
              <a:gd name="connsiteX9" fmla="*/ 7492264 w 7729410"/>
              <a:gd name="connsiteY9" fmla="*/ 6402154 h 6405386"/>
              <a:gd name="connsiteX10" fmla="*/ 7240058 w 7729410"/>
              <a:gd name="connsiteY10" fmla="*/ 6405352 h 6405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29410" h="6405386">
                <a:moveTo>
                  <a:pt x="7240058" y="6405352"/>
                </a:moveTo>
                <a:cubicBezTo>
                  <a:pt x="7065297" y="6404963"/>
                  <a:pt x="6846319" y="6401325"/>
                  <a:pt x="6650770" y="6396252"/>
                </a:cubicBezTo>
                <a:lnTo>
                  <a:pt x="1085722" y="6365722"/>
                </a:lnTo>
                <a:lnTo>
                  <a:pt x="9409" y="6324387"/>
                </a:lnTo>
                <a:cubicBezTo>
                  <a:pt x="-24317" y="4214496"/>
                  <a:pt x="43135" y="2129710"/>
                  <a:pt x="47351" y="32372"/>
                </a:cubicBezTo>
                <a:lnTo>
                  <a:pt x="255874" y="32797"/>
                </a:lnTo>
                <a:lnTo>
                  <a:pt x="6529259" y="0"/>
                </a:lnTo>
                <a:cubicBezTo>
                  <a:pt x="7029322" y="30531"/>
                  <a:pt x="7386510" y="-1"/>
                  <a:pt x="7729410" y="30531"/>
                </a:cubicBezTo>
                <a:cubicBezTo>
                  <a:pt x="7707716" y="2585987"/>
                  <a:pt x="7753223" y="4971471"/>
                  <a:pt x="7657972" y="6274128"/>
                </a:cubicBezTo>
                <a:cubicBezTo>
                  <a:pt x="7649782" y="6434165"/>
                  <a:pt x="7656570" y="6381800"/>
                  <a:pt x="7492264" y="6402154"/>
                </a:cubicBezTo>
                <a:cubicBezTo>
                  <a:pt x="7433854" y="6404650"/>
                  <a:pt x="7344915" y="6405586"/>
                  <a:pt x="7240058" y="6405352"/>
                </a:cubicBezTo>
                <a:close/>
              </a:path>
            </a:pathLst>
          </a:cu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4">
            <a:extLst>
              <a:ext uri="{FF2B5EF4-FFF2-40B4-BE49-F238E27FC236}">
                <a16:creationId xmlns:a16="http://schemas.microsoft.com/office/drawing/2014/main" id="{33ADDC2E-A1CF-7B1D-AA1B-98BFA946708D}"/>
              </a:ext>
            </a:extLst>
          </p:cNvPr>
          <p:cNvPicPr>
            <a:picLocks noChangeAspect="1"/>
          </p:cNvPicPr>
          <p:nvPr/>
        </p:nvPicPr>
        <p:blipFill>
          <a:blip r:embed="rId2"/>
          <a:stretch>
            <a:fillRect/>
          </a:stretch>
        </p:blipFill>
        <p:spPr>
          <a:xfrm>
            <a:off x="598138" y="1567166"/>
            <a:ext cx="6193116" cy="3483627"/>
          </a:xfrm>
          <a:prstGeom prst="rect">
            <a:avLst/>
          </a:prstGeom>
        </p:spPr>
      </p:pic>
      <p:sp>
        <p:nvSpPr>
          <p:cNvPr id="3" name="Content Placeholder 2">
            <a:extLst>
              <a:ext uri="{FF2B5EF4-FFF2-40B4-BE49-F238E27FC236}">
                <a16:creationId xmlns:a16="http://schemas.microsoft.com/office/drawing/2014/main" id="{C06D69D8-7777-CC50-97D0-CC243B01283D}"/>
              </a:ext>
            </a:extLst>
          </p:cNvPr>
          <p:cNvSpPr>
            <a:spLocks noGrp="1"/>
          </p:cNvSpPr>
          <p:nvPr>
            <p:ph idx="1"/>
          </p:nvPr>
        </p:nvSpPr>
        <p:spPr>
          <a:xfrm>
            <a:off x="7674900" y="2997200"/>
            <a:ext cx="3768403" cy="3216713"/>
          </a:xfrm>
        </p:spPr>
        <p:txBody>
          <a:bodyPr vert="horz" lIns="91440" tIns="45720" rIns="91440" bIns="45720" rtlCol="0" anchor="ctr">
            <a:normAutofit fontScale="62500" lnSpcReduction="20000"/>
          </a:bodyPr>
          <a:lstStyle/>
          <a:p>
            <a:r>
              <a:rPr lang="en-US" b="0" i="1" dirty="0">
                <a:solidFill>
                  <a:schemeClr val="tx1">
                    <a:lumMod val="95000"/>
                    <a:lumOff val="5000"/>
                  </a:schemeClr>
                </a:solidFill>
                <a:ea typeface="+mn-lt"/>
                <a:cs typeface="+mn-lt"/>
              </a:rPr>
              <a:t>“Make changes in something established, especially by introducing new methods, ideas, or products”</a:t>
            </a:r>
            <a:endParaRPr lang="en-US">
              <a:solidFill>
                <a:schemeClr val="tx1">
                  <a:lumMod val="95000"/>
                  <a:lumOff val="5000"/>
                </a:schemeClr>
              </a:solidFill>
            </a:endParaRPr>
          </a:p>
          <a:p>
            <a:r>
              <a:rPr lang="en-US" dirty="0"/>
              <a:t>Some of the interesting innovations:</a:t>
            </a:r>
          </a:p>
          <a:p>
            <a:pPr marL="457200" indent="-457200">
              <a:buFont typeface="Arial"/>
              <a:buChar char="•"/>
            </a:pPr>
            <a:r>
              <a:rPr lang="en-US" cap="all" dirty="0"/>
              <a:t>AGRICULTURAL DRONES</a:t>
            </a:r>
            <a:endParaRPr lang="en-US" dirty="0"/>
          </a:p>
          <a:p>
            <a:pPr marL="457200" indent="-457200">
              <a:buFont typeface="Arial"/>
              <a:buChar char="•"/>
            </a:pPr>
            <a:r>
              <a:rPr lang="en-US" cap="all" dirty="0"/>
              <a:t>ULTRAPRIVATE SMARTPHONES</a:t>
            </a:r>
            <a:endParaRPr lang="en-US" dirty="0"/>
          </a:p>
          <a:p>
            <a:pPr marL="457200" indent="-457200">
              <a:buFont typeface="Arial"/>
              <a:buChar char="•"/>
            </a:pPr>
            <a:r>
              <a:rPr lang="en-US" cap="all" dirty="0"/>
              <a:t>BRAIN MAPPING</a:t>
            </a:r>
            <a:endParaRPr lang="en-US" dirty="0"/>
          </a:p>
          <a:p>
            <a:pPr marL="457200" indent="-457200">
              <a:buFont typeface="Arial"/>
              <a:buChar char="•"/>
            </a:pPr>
            <a:r>
              <a:rPr lang="en-US" cap="all" dirty="0"/>
              <a:t>NEUROMORPHIC CHIPS</a:t>
            </a:r>
            <a:endParaRPr lang="en-US" dirty="0"/>
          </a:p>
          <a:p>
            <a:pPr marL="457200" indent="-457200">
              <a:buFont typeface="Arial"/>
              <a:buChar char="•"/>
            </a:pPr>
            <a:r>
              <a:rPr lang="en-US" cap="all" dirty="0"/>
              <a:t>GENOME EDITING</a:t>
            </a:r>
            <a:endParaRPr lang="en-US" dirty="0"/>
          </a:p>
          <a:p>
            <a:pPr marL="457200" indent="-457200">
              <a:buFont typeface="Arial"/>
              <a:buChar char="•"/>
            </a:pPr>
            <a:r>
              <a:rPr lang="en-US" cap="all" dirty="0"/>
              <a:t>MICROSCALE 3-D PRINTING</a:t>
            </a:r>
            <a:endParaRPr lang="en-US" dirty="0"/>
          </a:p>
          <a:p>
            <a:endParaRPr lang="en-US" b="0" i="1" dirty="0"/>
          </a:p>
          <a:p>
            <a:endParaRPr lang="en-US" b="0" i="1" dirty="0"/>
          </a:p>
        </p:txBody>
      </p:sp>
    </p:spTree>
    <p:extLst>
      <p:ext uri="{BB962C8B-B14F-4D97-AF65-F5344CB8AC3E}">
        <p14:creationId xmlns:p14="http://schemas.microsoft.com/office/powerpoint/2010/main" val="1205992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7" name="Rectangle 29">
            <a:extLst>
              <a:ext uri="{FF2B5EF4-FFF2-40B4-BE49-F238E27FC236}">
                <a16:creationId xmlns:a16="http://schemas.microsoft.com/office/drawing/2014/main" id="{BD2A7128-270D-45DD-B0C7-24FF462228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1">
            <a:extLst>
              <a:ext uri="{FF2B5EF4-FFF2-40B4-BE49-F238E27FC236}">
                <a16:creationId xmlns:a16="http://schemas.microsoft.com/office/drawing/2014/main" id="{61734980-3A14-4021-8D8C-42AC55C39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574"/>
            <a:ext cx="6364515" cy="6858000"/>
          </a:xfrm>
          <a:custGeom>
            <a:avLst/>
            <a:gdLst>
              <a:gd name="connsiteX0" fmla="*/ 7430701 w 7551955"/>
              <a:gd name="connsiteY0" fmla="*/ 6858000 h 6858000"/>
              <a:gd name="connsiteX1" fmla="*/ 0 w 7551955"/>
              <a:gd name="connsiteY1" fmla="*/ 6858000 h 6858000"/>
              <a:gd name="connsiteX2" fmla="*/ 0 w 7551955"/>
              <a:gd name="connsiteY2" fmla="*/ 0 h 6858000"/>
              <a:gd name="connsiteX3" fmla="*/ 7505795 w 7551955"/>
              <a:gd name="connsiteY3" fmla="*/ 0 h 6858000"/>
              <a:gd name="connsiteX4" fmla="*/ 7520785 w 7551955"/>
              <a:gd name="connsiteY4" fmla="*/ 379063 h 6858000"/>
              <a:gd name="connsiteX5" fmla="*/ 7433327 w 7551955"/>
              <a:gd name="connsiteY5" fmla="*/ 6803646 h 6858000"/>
              <a:gd name="connsiteX0" fmla="*/ 7430701 w 7520786"/>
              <a:gd name="connsiteY0" fmla="*/ 6858000 h 6858000"/>
              <a:gd name="connsiteX1" fmla="*/ 0 w 7520786"/>
              <a:gd name="connsiteY1" fmla="*/ 6858000 h 6858000"/>
              <a:gd name="connsiteX2" fmla="*/ 0 w 7520786"/>
              <a:gd name="connsiteY2" fmla="*/ 0 h 6858000"/>
              <a:gd name="connsiteX3" fmla="*/ 7505795 w 7520786"/>
              <a:gd name="connsiteY3" fmla="*/ 0 h 6858000"/>
              <a:gd name="connsiteX4" fmla="*/ 7520785 w 7520786"/>
              <a:gd name="connsiteY4" fmla="*/ 379063 h 6858000"/>
              <a:gd name="connsiteX5" fmla="*/ 7433327 w 7520786"/>
              <a:gd name="connsiteY5" fmla="*/ 6803646 h 6858000"/>
              <a:gd name="connsiteX6" fmla="*/ 7430701 w 752078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20786" h="6858000">
                <a:moveTo>
                  <a:pt x="7430701" y="6858000"/>
                </a:moveTo>
                <a:lnTo>
                  <a:pt x="0" y="6858000"/>
                </a:lnTo>
                <a:lnTo>
                  <a:pt x="0" y="0"/>
                </a:lnTo>
                <a:lnTo>
                  <a:pt x="7505795" y="0"/>
                </a:lnTo>
                <a:lnTo>
                  <a:pt x="7520785" y="379063"/>
                </a:lnTo>
                <a:cubicBezTo>
                  <a:pt x="7384101" y="2164699"/>
                  <a:pt x="7521128" y="5461844"/>
                  <a:pt x="7433327" y="6803646"/>
                </a:cubicBezTo>
                <a:lnTo>
                  <a:pt x="7430701" y="6858000"/>
                </a:lnTo>
                <a:close/>
              </a:path>
            </a:pathLst>
          </a:custGeom>
          <a:solidFill>
            <a:srgbClr val="FFFF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Shape 33">
            <a:extLst>
              <a:ext uri="{FF2B5EF4-FFF2-40B4-BE49-F238E27FC236}">
                <a16:creationId xmlns:a16="http://schemas.microsoft.com/office/drawing/2014/main" id="{41D7BE2F-D450-4BB9-88A4-89117A39D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33803">
            <a:off x="6669115" y="667365"/>
            <a:ext cx="4710726" cy="2337444"/>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5655 w 1248446"/>
              <a:gd name="connsiteY6" fmla="*/ 737211 h 873038"/>
              <a:gd name="connsiteX7" fmla="*/ 628618 w 1248446"/>
              <a:gd name="connsiteY7" fmla="*/ 873038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5655 w 1248446"/>
              <a:gd name="connsiteY6" fmla="*/ 737211 h 873038"/>
              <a:gd name="connsiteX7" fmla="*/ 628618 w 1248446"/>
              <a:gd name="connsiteY7" fmla="*/ 873038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5655 w 1248446"/>
              <a:gd name="connsiteY6" fmla="*/ 737211 h 873038"/>
              <a:gd name="connsiteX7" fmla="*/ 628618 w 1248446"/>
              <a:gd name="connsiteY7" fmla="*/ 873038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5655 w 1248446"/>
              <a:gd name="connsiteY6" fmla="*/ 737211 h 873038"/>
              <a:gd name="connsiteX7" fmla="*/ 628618 w 1248446"/>
              <a:gd name="connsiteY7" fmla="*/ 873038 h 873038"/>
              <a:gd name="connsiteX0" fmla="*/ 623222 w 1217951"/>
              <a:gd name="connsiteY0" fmla="*/ 893096 h 893096"/>
              <a:gd name="connsiteX1" fmla="*/ 815627 w 1217951"/>
              <a:gd name="connsiteY1" fmla="*/ 823182 h 893096"/>
              <a:gd name="connsiteX2" fmla="*/ 1174433 w 1217951"/>
              <a:gd name="connsiteY2" fmla="*/ 650399 h 893096"/>
              <a:gd name="connsiteX3" fmla="*/ 1173386 w 1217951"/>
              <a:gd name="connsiteY3" fmla="*/ 212820 h 893096"/>
              <a:gd name="connsiteX4" fmla="*/ 952921 w 1217951"/>
              <a:gd name="connsiteY4" fmla="*/ 42449 h 893096"/>
              <a:gd name="connsiteX5" fmla="*/ 454058 w 1217951"/>
              <a:gd name="connsiteY5" fmla="*/ 52514 h 893096"/>
              <a:gd name="connsiteX6" fmla="*/ 1906 w 1217951"/>
              <a:gd name="connsiteY6" fmla="*/ 615251 h 893096"/>
              <a:gd name="connsiteX7" fmla="*/ 540259 w 1217951"/>
              <a:gd name="connsiteY7" fmla="*/ 757269 h 893096"/>
              <a:gd name="connsiteX8" fmla="*/ 623222 w 1217951"/>
              <a:gd name="connsiteY8" fmla="*/ 893096 h 893096"/>
              <a:gd name="connsiteX0" fmla="*/ 623222 w 1220978"/>
              <a:gd name="connsiteY0" fmla="*/ 893096 h 893096"/>
              <a:gd name="connsiteX1" fmla="*/ 815627 w 1220978"/>
              <a:gd name="connsiteY1" fmla="*/ 823182 h 893096"/>
              <a:gd name="connsiteX2" fmla="*/ 1174433 w 1220978"/>
              <a:gd name="connsiteY2" fmla="*/ 650399 h 893096"/>
              <a:gd name="connsiteX3" fmla="*/ 1173386 w 1220978"/>
              <a:gd name="connsiteY3" fmla="*/ 212820 h 893096"/>
              <a:gd name="connsiteX4" fmla="*/ 952921 w 1220978"/>
              <a:gd name="connsiteY4" fmla="*/ 42449 h 893096"/>
              <a:gd name="connsiteX5" fmla="*/ 454058 w 1220978"/>
              <a:gd name="connsiteY5" fmla="*/ 52514 h 893096"/>
              <a:gd name="connsiteX6" fmla="*/ 1906 w 1220978"/>
              <a:gd name="connsiteY6" fmla="*/ 615251 h 893096"/>
              <a:gd name="connsiteX7" fmla="*/ 540259 w 1220978"/>
              <a:gd name="connsiteY7" fmla="*/ 757269 h 893096"/>
              <a:gd name="connsiteX8" fmla="*/ 623222 w 1220978"/>
              <a:gd name="connsiteY8" fmla="*/ 893096 h 893096"/>
              <a:gd name="connsiteX0" fmla="*/ 624315 w 1222071"/>
              <a:gd name="connsiteY0" fmla="*/ 871608 h 871608"/>
              <a:gd name="connsiteX1" fmla="*/ 816720 w 1222071"/>
              <a:gd name="connsiteY1" fmla="*/ 801694 h 871608"/>
              <a:gd name="connsiteX2" fmla="*/ 1175526 w 1222071"/>
              <a:gd name="connsiteY2" fmla="*/ 628911 h 871608"/>
              <a:gd name="connsiteX3" fmla="*/ 1174479 w 1222071"/>
              <a:gd name="connsiteY3" fmla="*/ 191332 h 871608"/>
              <a:gd name="connsiteX4" fmla="*/ 954014 w 1222071"/>
              <a:gd name="connsiteY4" fmla="*/ 20961 h 871608"/>
              <a:gd name="connsiteX5" fmla="*/ 455151 w 1222071"/>
              <a:gd name="connsiteY5" fmla="*/ 31026 h 871608"/>
              <a:gd name="connsiteX6" fmla="*/ 2999 w 1222071"/>
              <a:gd name="connsiteY6" fmla="*/ 593763 h 871608"/>
              <a:gd name="connsiteX7" fmla="*/ 541352 w 1222071"/>
              <a:gd name="connsiteY7" fmla="*/ 735781 h 871608"/>
              <a:gd name="connsiteX8" fmla="*/ 624315 w 1222071"/>
              <a:gd name="connsiteY8" fmla="*/ 871608 h 871608"/>
              <a:gd name="connsiteX0" fmla="*/ 624980 w 1222736"/>
              <a:gd name="connsiteY0" fmla="*/ 870777 h 870777"/>
              <a:gd name="connsiteX1" fmla="*/ 817385 w 1222736"/>
              <a:gd name="connsiteY1" fmla="*/ 800863 h 870777"/>
              <a:gd name="connsiteX2" fmla="*/ 1176191 w 1222736"/>
              <a:gd name="connsiteY2" fmla="*/ 628080 h 870777"/>
              <a:gd name="connsiteX3" fmla="*/ 1175144 w 1222736"/>
              <a:gd name="connsiteY3" fmla="*/ 190501 h 870777"/>
              <a:gd name="connsiteX4" fmla="*/ 954679 w 1222736"/>
              <a:gd name="connsiteY4" fmla="*/ 20130 h 870777"/>
              <a:gd name="connsiteX5" fmla="*/ 414382 w 1222736"/>
              <a:gd name="connsiteY5" fmla="*/ 31976 h 870777"/>
              <a:gd name="connsiteX6" fmla="*/ 3664 w 1222736"/>
              <a:gd name="connsiteY6" fmla="*/ 592932 h 870777"/>
              <a:gd name="connsiteX7" fmla="*/ 542017 w 1222736"/>
              <a:gd name="connsiteY7" fmla="*/ 734950 h 870777"/>
              <a:gd name="connsiteX8" fmla="*/ 624980 w 1222736"/>
              <a:gd name="connsiteY8" fmla="*/ 870777 h 870777"/>
              <a:gd name="connsiteX0" fmla="*/ 624943 w 1222699"/>
              <a:gd name="connsiteY0" fmla="*/ 884146 h 884146"/>
              <a:gd name="connsiteX1" fmla="*/ 817348 w 1222699"/>
              <a:gd name="connsiteY1" fmla="*/ 814232 h 884146"/>
              <a:gd name="connsiteX2" fmla="*/ 1176154 w 1222699"/>
              <a:gd name="connsiteY2" fmla="*/ 641449 h 884146"/>
              <a:gd name="connsiteX3" fmla="*/ 1175107 w 1222699"/>
              <a:gd name="connsiteY3" fmla="*/ 203870 h 884146"/>
              <a:gd name="connsiteX4" fmla="*/ 954642 w 1222699"/>
              <a:gd name="connsiteY4" fmla="*/ 33499 h 884146"/>
              <a:gd name="connsiteX5" fmla="*/ 414345 w 1222699"/>
              <a:gd name="connsiteY5" fmla="*/ 45345 h 884146"/>
              <a:gd name="connsiteX6" fmla="*/ 3627 w 1222699"/>
              <a:gd name="connsiteY6" fmla="*/ 606301 h 884146"/>
              <a:gd name="connsiteX7" fmla="*/ 541980 w 1222699"/>
              <a:gd name="connsiteY7" fmla="*/ 748319 h 884146"/>
              <a:gd name="connsiteX8" fmla="*/ 624943 w 1222699"/>
              <a:gd name="connsiteY8" fmla="*/ 884146 h 884146"/>
              <a:gd name="connsiteX0" fmla="*/ 623477 w 1218278"/>
              <a:gd name="connsiteY0" fmla="*/ 904314 h 904314"/>
              <a:gd name="connsiteX1" fmla="*/ 815882 w 1218278"/>
              <a:gd name="connsiteY1" fmla="*/ 834400 h 904314"/>
              <a:gd name="connsiteX2" fmla="*/ 1174688 w 1218278"/>
              <a:gd name="connsiteY2" fmla="*/ 661617 h 904314"/>
              <a:gd name="connsiteX3" fmla="*/ 1173641 w 1218278"/>
              <a:gd name="connsiteY3" fmla="*/ 224038 h 904314"/>
              <a:gd name="connsiteX4" fmla="*/ 951744 w 1218278"/>
              <a:gd name="connsiteY4" fmla="*/ 29185 h 904314"/>
              <a:gd name="connsiteX5" fmla="*/ 412879 w 1218278"/>
              <a:gd name="connsiteY5" fmla="*/ 65513 h 904314"/>
              <a:gd name="connsiteX6" fmla="*/ 2161 w 1218278"/>
              <a:gd name="connsiteY6" fmla="*/ 626469 h 904314"/>
              <a:gd name="connsiteX7" fmla="*/ 540514 w 1218278"/>
              <a:gd name="connsiteY7" fmla="*/ 768487 h 904314"/>
              <a:gd name="connsiteX8" fmla="*/ 623477 w 1218278"/>
              <a:gd name="connsiteY8" fmla="*/ 904314 h 904314"/>
              <a:gd name="connsiteX0" fmla="*/ 630807 w 1225608"/>
              <a:gd name="connsiteY0" fmla="*/ 904314 h 904314"/>
              <a:gd name="connsiteX1" fmla="*/ 823212 w 1225608"/>
              <a:gd name="connsiteY1" fmla="*/ 834400 h 904314"/>
              <a:gd name="connsiteX2" fmla="*/ 1182018 w 1225608"/>
              <a:gd name="connsiteY2" fmla="*/ 661617 h 904314"/>
              <a:gd name="connsiteX3" fmla="*/ 1180971 w 1225608"/>
              <a:gd name="connsiteY3" fmla="*/ 224038 h 904314"/>
              <a:gd name="connsiteX4" fmla="*/ 959074 w 1225608"/>
              <a:gd name="connsiteY4" fmla="*/ 29185 h 904314"/>
              <a:gd name="connsiteX5" fmla="*/ 420209 w 1225608"/>
              <a:gd name="connsiteY5" fmla="*/ 65513 h 904314"/>
              <a:gd name="connsiteX6" fmla="*/ 9491 w 1225608"/>
              <a:gd name="connsiteY6" fmla="*/ 626469 h 904314"/>
              <a:gd name="connsiteX7" fmla="*/ 547844 w 1225608"/>
              <a:gd name="connsiteY7" fmla="*/ 768487 h 904314"/>
              <a:gd name="connsiteX8" fmla="*/ 630807 w 1225608"/>
              <a:gd name="connsiteY8" fmla="*/ 904314 h 904314"/>
              <a:gd name="connsiteX0" fmla="*/ 631450 w 1226251"/>
              <a:gd name="connsiteY0" fmla="*/ 896948 h 896948"/>
              <a:gd name="connsiteX1" fmla="*/ 823855 w 1226251"/>
              <a:gd name="connsiteY1" fmla="*/ 827034 h 896948"/>
              <a:gd name="connsiteX2" fmla="*/ 1182661 w 1226251"/>
              <a:gd name="connsiteY2" fmla="*/ 654251 h 896948"/>
              <a:gd name="connsiteX3" fmla="*/ 1181614 w 1226251"/>
              <a:gd name="connsiteY3" fmla="*/ 216672 h 896948"/>
              <a:gd name="connsiteX4" fmla="*/ 959717 w 1226251"/>
              <a:gd name="connsiteY4" fmla="*/ 21819 h 896948"/>
              <a:gd name="connsiteX5" fmla="*/ 420852 w 1226251"/>
              <a:gd name="connsiteY5" fmla="*/ 58147 h 896948"/>
              <a:gd name="connsiteX6" fmla="*/ 10134 w 1226251"/>
              <a:gd name="connsiteY6" fmla="*/ 619103 h 896948"/>
              <a:gd name="connsiteX7" fmla="*/ 548487 w 1226251"/>
              <a:gd name="connsiteY7" fmla="*/ 761121 h 896948"/>
              <a:gd name="connsiteX8" fmla="*/ 631450 w 1226251"/>
              <a:gd name="connsiteY8" fmla="*/ 896948 h 896948"/>
              <a:gd name="connsiteX0" fmla="*/ 631450 w 1240153"/>
              <a:gd name="connsiteY0" fmla="*/ 896948 h 896948"/>
              <a:gd name="connsiteX1" fmla="*/ 823855 w 1240153"/>
              <a:gd name="connsiteY1" fmla="*/ 827034 h 896948"/>
              <a:gd name="connsiteX2" fmla="*/ 1182661 w 1240153"/>
              <a:gd name="connsiteY2" fmla="*/ 654251 h 896948"/>
              <a:gd name="connsiteX3" fmla="*/ 1217456 w 1240153"/>
              <a:gd name="connsiteY3" fmla="*/ 220742 h 896948"/>
              <a:gd name="connsiteX4" fmla="*/ 959717 w 1240153"/>
              <a:gd name="connsiteY4" fmla="*/ 21819 h 896948"/>
              <a:gd name="connsiteX5" fmla="*/ 420852 w 1240153"/>
              <a:gd name="connsiteY5" fmla="*/ 58147 h 896948"/>
              <a:gd name="connsiteX6" fmla="*/ 10134 w 1240153"/>
              <a:gd name="connsiteY6" fmla="*/ 619103 h 896948"/>
              <a:gd name="connsiteX7" fmla="*/ 548487 w 1240153"/>
              <a:gd name="connsiteY7" fmla="*/ 761121 h 896948"/>
              <a:gd name="connsiteX8" fmla="*/ 631450 w 1240153"/>
              <a:gd name="connsiteY8" fmla="*/ 896948 h 896948"/>
              <a:gd name="connsiteX0" fmla="*/ 631450 w 1262945"/>
              <a:gd name="connsiteY0" fmla="*/ 896948 h 896948"/>
              <a:gd name="connsiteX1" fmla="*/ 823855 w 1262945"/>
              <a:gd name="connsiteY1" fmla="*/ 827034 h 896948"/>
              <a:gd name="connsiteX2" fmla="*/ 1182661 w 1262945"/>
              <a:gd name="connsiteY2" fmla="*/ 654251 h 896948"/>
              <a:gd name="connsiteX3" fmla="*/ 1247134 w 1262945"/>
              <a:gd name="connsiteY3" fmla="*/ 220869 h 896948"/>
              <a:gd name="connsiteX4" fmla="*/ 959717 w 1262945"/>
              <a:gd name="connsiteY4" fmla="*/ 21819 h 896948"/>
              <a:gd name="connsiteX5" fmla="*/ 420852 w 1262945"/>
              <a:gd name="connsiteY5" fmla="*/ 58147 h 896948"/>
              <a:gd name="connsiteX6" fmla="*/ 10134 w 1262945"/>
              <a:gd name="connsiteY6" fmla="*/ 619103 h 896948"/>
              <a:gd name="connsiteX7" fmla="*/ 548487 w 1262945"/>
              <a:gd name="connsiteY7" fmla="*/ 761121 h 896948"/>
              <a:gd name="connsiteX8" fmla="*/ 631450 w 1262945"/>
              <a:gd name="connsiteY8" fmla="*/ 896948 h 896948"/>
              <a:gd name="connsiteX0" fmla="*/ 631450 w 1268586"/>
              <a:gd name="connsiteY0" fmla="*/ 896948 h 896948"/>
              <a:gd name="connsiteX1" fmla="*/ 823855 w 1268586"/>
              <a:gd name="connsiteY1" fmla="*/ 827034 h 896948"/>
              <a:gd name="connsiteX2" fmla="*/ 1200296 w 1268586"/>
              <a:gd name="connsiteY2" fmla="*/ 651389 h 896948"/>
              <a:gd name="connsiteX3" fmla="*/ 1247134 w 1268586"/>
              <a:gd name="connsiteY3" fmla="*/ 220869 h 896948"/>
              <a:gd name="connsiteX4" fmla="*/ 959717 w 1268586"/>
              <a:gd name="connsiteY4" fmla="*/ 21819 h 896948"/>
              <a:gd name="connsiteX5" fmla="*/ 420852 w 1268586"/>
              <a:gd name="connsiteY5" fmla="*/ 58147 h 896948"/>
              <a:gd name="connsiteX6" fmla="*/ 10134 w 1268586"/>
              <a:gd name="connsiteY6" fmla="*/ 619103 h 896948"/>
              <a:gd name="connsiteX7" fmla="*/ 548487 w 1268586"/>
              <a:gd name="connsiteY7" fmla="*/ 761121 h 896948"/>
              <a:gd name="connsiteX8" fmla="*/ 631450 w 1268586"/>
              <a:gd name="connsiteY8" fmla="*/ 896948 h 896948"/>
              <a:gd name="connsiteX0" fmla="*/ 631450 w 1268586"/>
              <a:gd name="connsiteY0" fmla="*/ 896948 h 896948"/>
              <a:gd name="connsiteX1" fmla="*/ 823855 w 1268586"/>
              <a:gd name="connsiteY1" fmla="*/ 827034 h 896948"/>
              <a:gd name="connsiteX2" fmla="*/ 1200296 w 1268586"/>
              <a:gd name="connsiteY2" fmla="*/ 651389 h 896948"/>
              <a:gd name="connsiteX3" fmla="*/ 1247134 w 1268586"/>
              <a:gd name="connsiteY3" fmla="*/ 220869 h 896948"/>
              <a:gd name="connsiteX4" fmla="*/ 959717 w 1268586"/>
              <a:gd name="connsiteY4" fmla="*/ 21819 h 896948"/>
              <a:gd name="connsiteX5" fmla="*/ 420852 w 1268586"/>
              <a:gd name="connsiteY5" fmla="*/ 58147 h 896948"/>
              <a:gd name="connsiteX6" fmla="*/ 10134 w 1268586"/>
              <a:gd name="connsiteY6" fmla="*/ 619103 h 896948"/>
              <a:gd name="connsiteX7" fmla="*/ 548487 w 1268586"/>
              <a:gd name="connsiteY7" fmla="*/ 761121 h 896948"/>
              <a:gd name="connsiteX8" fmla="*/ 631450 w 1268586"/>
              <a:gd name="connsiteY8" fmla="*/ 896948 h 896948"/>
              <a:gd name="connsiteX0" fmla="*/ 631450 w 1268586"/>
              <a:gd name="connsiteY0" fmla="*/ 896948 h 896948"/>
              <a:gd name="connsiteX1" fmla="*/ 823855 w 1268586"/>
              <a:gd name="connsiteY1" fmla="*/ 827034 h 896948"/>
              <a:gd name="connsiteX2" fmla="*/ 1200296 w 1268586"/>
              <a:gd name="connsiteY2" fmla="*/ 651389 h 896948"/>
              <a:gd name="connsiteX3" fmla="*/ 1247134 w 1268586"/>
              <a:gd name="connsiteY3" fmla="*/ 220869 h 896948"/>
              <a:gd name="connsiteX4" fmla="*/ 959717 w 1268586"/>
              <a:gd name="connsiteY4" fmla="*/ 21819 h 896948"/>
              <a:gd name="connsiteX5" fmla="*/ 420852 w 1268586"/>
              <a:gd name="connsiteY5" fmla="*/ 58147 h 896948"/>
              <a:gd name="connsiteX6" fmla="*/ 10134 w 1268586"/>
              <a:gd name="connsiteY6" fmla="*/ 619103 h 896948"/>
              <a:gd name="connsiteX7" fmla="*/ 543467 w 1268586"/>
              <a:gd name="connsiteY7" fmla="*/ 776764 h 896948"/>
              <a:gd name="connsiteX8" fmla="*/ 631450 w 1268586"/>
              <a:gd name="connsiteY8" fmla="*/ 896948 h 896948"/>
              <a:gd name="connsiteX0" fmla="*/ 613559 w 1250695"/>
              <a:gd name="connsiteY0" fmla="*/ 904135 h 904135"/>
              <a:gd name="connsiteX1" fmla="*/ 805964 w 1250695"/>
              <a:gd name="connsiteY1" fmla="*/ 834221 h 904135"/>
              <a:gd name="connsiteX2" fmla="*/ 1182405 w 1250695"/>
              <a:gd name="connsiteY2" fmla="*/ 658576 h 904135"/>
              <a:gd name="connsiteX3" fmla="*/ 1229243 w 1250695"/>
              <a:gd name="connsiteY3" fmla="*/ 228056 h 904135"/>
              <a:gd name="connsiteX4" fmla="*/ 941826 w 1250695"/>
              <a:gd name="connsiteY4" fmla="*/ 29006 h 904135"/>
              <a:gd name="connsiteX5" fmla="*/ 402961 w 1250695"/>
              <a:gd name="connsiteY5" fmla="*/ 65334 h 904135"/>
              <a:gd name="connsiteX6" fmla="*/ 9878 w 1250695"/>
              <a:gd name="connsiteY6" fmla="*/ 623429 h 904135"/>
              <a:gd name="connsiteX7" fmla="*/ 525576 w 1250695"/>
              <a:gd name="connsiteY7" fmla="*/ 783951 h 904135"/>
              <a:gd name="connsiteX8" fmla="*/ 613559 w 1250695"/>
              <a:gd name="connsiteY8" fmla="*/ 904135 h 904135"/>
              <a:gd name="connsiteX0" fmla="*/ 606265 w 1243401"/>
              <a:gd name="connsiteY0" fmla="*/ 904135 h 904135"/>
              <a:gd name="connsiteX1" fmla="*/ 798670 w 1243401"/>
              <a:gd name="connsiteY1" fmla="*/ 834221 h 904135"/>
              <a:gd name="connsiteX2" fmla="*/ 1175111 w 1243401"/>
              <a:gd name="connsiteY2" fmla="*/ 658576 h 904135"/>
              <a:gd name="connsiteX3" fmla="*/ 1221949 w 1243401"/>
              <a:gd name="connsiteY3" fmla="*/ 228056 h 904135"/>
              <a:gd name="connsiteX4" fmla="*/ 934532 w 1243401"/>
              <a:gd name="connsiteY4" fmla="*/ 29006 h 904135"/>
              <a:gd name="connsiteX5" fmla="*/ 395667 w 1243401"/>
              <a:gd name="connsiteY5" fmla="*/ 65334 h 904135"/>
              <a:gd name="connsiteX6" fmla="*/ 2584 w 1243401"/>
              <a:gd name="connsiteY6" fmla="*/ 623429 h 904135"/>
              <a:gd name="connsiteX7" fmla="*/ 518282 w 1243401"/>
              <a:gd name="connsiteY7" fmla="*/ 783951 h 904135"/>
              <a:gd name="connsiteX8" fmla="*/ 606265 w 1243401"/>
              <a:gd name="connsiteY8" fmla="*/ 904135 h 904135"/>
              <a:gd name="connsiteX0" fmla="*/ 606265 w 1243401"/>
              <a:gd name="connsiteY0" fmla="*/ 904135 h 904135"/>
              <a:gd name="connsiteX1" fmla="*/ 798670 w 1243401"/>
              <a:gd name="connsiteY1" fmla="*/ 834221 h 904135"/>
              <a:gd name="connsiteX2" fmla="*/ 1175111 w 1243401"/>
              <a:gd name="connsiteY2" fmla="*/ 658576 h 904135"/>
              <a:gd name="connsiteX3" fmla="*/ 1221949 w 1243401"/>
              <a:gd name="connsiteY3" fmla="*/ 228056 h 904135"/>
              <a:gd name="connsiteX4" fmla="*/ 934532 w 1243401"/>
              <a:gd name="connsiteY4" fmla="*/ 29006 h 904135"/>
              <a:gd name="connsiteX5" fmla="*/ 395667 w 1243401"/>
              <a:gd name="connsiteY5" fmla="*/ 65334 h 904135"/>
              <a:gd name="connsiteX6" fmla="*/ 2584 w 1243401"/>
              <a:gd name="connsiteY6" fmla="*/ 623429 h 904135"/>
              <a:gd name="connsiteX7" fmla="*/ 518282 w 1243401"/>
              <a:gd name="connsiteY7" fmla="*/ 783951 h 904135"/>
              <a:gd name="connsiteX8" fmla="*/ 606265 w 1243401"/>
              <a:gd name="connsiteY8" fmla="*/ 904135 h 904135"/>
              <a:gd name="connsiteX0" fmla="*/ 606377 w 1243513"/>
              <a:gd name="connsiteY0" fmla="*/ 899488 h 899488"/>
              <a:gd name="connsiteX1" fmla="*/ 798782 w 1243513"/>
              <a:gd name="connsiteY1" fmla="*/ 829574 h 899488"/>
              <a:gd name="connsiteX2" fmla="*/ 1175223 w 1243513"/>
              <a:gd name="connsiteY2" fmla="*/ 653929 h 899488"/>
              <a:gd name="connsiteX3" fmla="*/ 1222061 w 1243513"/>
              <a:gd name="connsiteY3" fmla="*/ 223409 h 899488"/>
              <a:gd name="connsiteX4" fmla="*/ 934644 w 1243513"/>
              <a:gd name="connsiteY4" fmla="*/ 24359 h 899488"/>
              <a:gd name="connsiteX5" fmla="*/ 395779 w 1243513"/>
              <a:gd name="connsiteY5" fmla="*/ 60687 h 899488"/>
              <a:gd name="connsiteX6" fmla="*/ 2696 w 1243513"/>
              <a:gd name="connsiteY6" fmla="*/ 618782 h 899488"/>
              <a:gd name="connsiteX7" fmla="*/ 518394 w 1243513"/>
              <a:gd name="connsiteY7" fmla="*/ 779304 h 899488"/>
              <a:gd name="connsiteX8" fmla="*/ 606377 w 1243513"/>
              <a:gd name="connsiteY8" fmla="*/ 899488 h 899488"/>
              <a:gd name="connsiteX0" fmla="*/ 583723 w 1243513"/>
              <a:gd name="connsiteY0" fmla="*/ 917993 h 917993"/>
              <a:gd name="connsiteX1" fmla="*/ 798782 w 1243513"/>
              <a:gd name="connsiteY1" fmla="*/ 829574 h 917993"/>
              <a:gd name="connsiteX2" fmla="*/ 1175223 w 1243513"/>
              <a:gd name="connsiteY2" fmla="*/ 653929 h 917993"/>
              <a:gd name="connsiteX3" fmla="*/ 1222061 w 1243513"/>
              <a:gd name="connsiteY3" fmla="*/ 223409 h 917993"/>
              <a:gd name="connsiteX4" fmla="*/ 934644 w 1243513"/>
              <a:gd name="connsiteY4" fmla="*/ 24359 h 917993"/>
              <a:gd name="connsiteX5" fmla="*/ 395779 w 1243513"/>
              <a:gd name="connsiteY5" fmla="*/ 60687 h 917993"/>
              <a:gd name="connsiteX6" fmla="*/ 2696 w 1243513"/>
              <a:gd name="connsiteY6" fmla="*/ 618782 h 917993"/>
              <a:gd name="connsiteX7" fmla="*/ 518394 w 1243513"/>
              <a:gd name="connsiteY7" fmla="*/ 779304 h 917993"/>
              <a:gd name="connsiteX8" fmla="*/ 583723 w 1243513"/>
              <a:gd name="connsiteY8" fmla="*/ 917993 h 917993"/>
              <a:gd name="connsiteX0" fmla="*/ 583723 w 1243513"/>
              <a:gd name="connsiteY0" fmla="*/ 917993 h 917993"/>
              <a:gd name="connsiteX1" fmla="*/ 798782 w 1243513"/>
              <a:gd name="connsiteY1" fmla="*/ 829574 h 917993"/>
              <a:gd name="connsiteX2" fmla="*/ 1175223 w 1243513"/>
              <a:gd name="connsiteY2" fmla="*/ 653929 h 917993"/>
              <a:gd name="connsiteX3" fmla="*/ 1222061 w 1243513"/>
              <a:gd name="connsiteY3" fmla="*/ 223409 h 917993"/>
              <a:gd name="connsiteX4" fmla="*/ 934644 w 1243513"/>
              <a:gd name="connsiteY4" fmla="*/ 24359 h 917993"/>
              <a:gd name="connsiteX5" fmla="*/ 395779 w 1243513"/>
              <a:gd name="connsiteY5" fmla="*/ 60687 h 917993"/>
              <a:gd name="connsiteX6" fmla="*/ 2696 w 1243513"/>
              <a:gd name="connsiteY6" fmla="*/ 618782 h 917993"/>
              <a:gd name="connsiteX7" fmla="*/ 519825 w 1243513"/>
              <a:gd name="connsiteY7" fmla="*/ 803786 h 917993"/>
              <a:gd name="connsiteX8" fmla="*/ 583723 w 1243513"/>
              <a:gd name="connsiteY8" fmla="*/ 917993 h 917993"/>
              <a:gd name="connsiteX0" fmla="*/ 583723 w 1243513"/>
              <a:gd name="connsiteY0" fmla="*/ 917993 h 917993"/>
              <a:gd name="connsiteX1" fmla="*/ 798782 w 1243513"/>
              <a:gd name="connsiteY1" fmla="*/ 829574 h 917993"/>
              <a:gd name="connsiteX2" fmla="*/ 1175223 w 1243513"/>
              <a:gd name="connsiteY2" fmla="*/ 653929 h 917993"/>
              <a:gd name="connsiteX3" fmla="*/ 1222061 w 1243513"/>
              <a:gd name="connsiteY3" fmla="*/ 223409 h 917993"/>
              <a:gd name="connsiteX4" fmla="*/ 934644 w 1243513"/>
              <a:gd name="connsiteY4" fmla="*/ 24359 h 917993"/>
              <a:gd name="connsiteX5" fmla="*/ 395779 w 1243513"/>
              <a:gd name="connsiteY5" fmla="*/ 60687 h 917993"/>
              <a:gd name="connsiteX6" fmla="*/ 2696 w 1243513"/>
              <a:gd name="connsiteY6" fmla="*/ 618782 h 917993"/>
              <a:gd name="connsiteX7" fmla="*/ 519825 w 1243513"/>
              <a:gd name="connsiteY7" fmla="*/ 803786 h 917993"/>
              <a:gd name="connsiteX8" fmla="*/ 583723 w 1243513"/>
              <a:gd name="connsiteY8" fmla="*/ 917993 h 917993"/>
              <a:gd name="connsiteX0" fmla="*/ 583723 w 1232641"/>
              <a:gd name="connsiteY0" fmla="*/ 917993 h 917993"/>
              <a:gd name="connsiteX1" fmla="*/ 798782 w 1232641"/>
              <a:gd name="connsiteY1" fmla="*/ 829574 h 917993"/>
              <a:gd name="connsiteX2" fmla="*/ 1134836 w 1232641"/>
              <a:gd name="connsiteY2" fmla="*/ 659403 h 917993"/>
              <a:gd name="connsiteX3" fmla="*/ 1222061 w 1232641"/>
              <a:gd name="connsiteY3" fmla="*/ 223409 h 917993"/>
              <a:gd name="connsiteX4" fmla="*/ 934644 w 1232641"/>
              <a:gd name="connsiteY4" fmla="*/ 24359 h 917993"/>
              <a:gd name="connsiteX5" fmla="*/ 395779 w 1232641"/>
              <a:gd name="connsiteY5" fmla="*/ 60687 h 917993"/>
              <a:gd name="connsiteX6" fmla="*/ 2696 w 1232641"/>
              <a:gd name="connsiteY6" fmla="*/ 618782 h 917993"/>
              <a:gd name="connsiteX7" fmla="*/ 519825 w 1232641"/>
              <a:gd name="connsiteY7" fmla="*/ 803786 h 917993"/>
              <a:gd name="connsiteX8" fmla="*/ 583723 w 1232641"/>
              <a:gd name="connsiteY8" fmla="*/ 917993 h 917993"/>
              <a:gd name="connsiteX0" fmla="*/ 583723 w 1187264"/>
              <a:gd name="connsiteY0" fmla="*/ 917993 h 917993"/>
              <a:gd name="connsiteX1" fmla="*/ 798782 w 1187264"/>
              <a:gd name="connsiteY1" fmla="*/ 829574 h 917993"/>
              <a:gd name="connsiteX2" fmla="*/ 1134836 w 1187264"/>
              <a:gd name="connsiteY2" fmla="*/ 659403 h 917993"/>
              <a:gd name="connsiteX3" fmla="*/ 1166273 w 1187264"/>
              <a:gd name="connsiteY3" fmla="*/ 220655 h 917993"/>
              <a:gd name="connsiteX4" fmla="*/ 934644 w 1187264"/>
              <a:gd name="connsiteY4" fmla="*/ 24359 h 917993"/>
              <a:gd name="connsiteX5" fmla="*/ 395779 w 1187264"/>
              <a:gd name="connsiteY5" fmla="*/ 60687 h 917993"/>
              <a:gd name="connsiteX6" fmla="*/ 2696 w 1187264"/>
              <a:gd name="connsiteY6" fmla="*/ 618782 h 917993"/>
              <a:gd name="connsiteX7" fmla="*/ 519825 w 1187264"/>
              <a:gd name="connsiteY7" fmla="*/ 803786 h 917993"/>
              <a:gd name="connsiteX8" fmla="*/ 583723 w 1187264"/>
              <a:gd name="connsiteY8" fmla="*/ 917993 h 917993"/>
              <a:gd name="connsiteX0" fmla="*/ 583723 w 1177003"/>
              <a:gd name="connsiteY0" fmla="*/ 917993 h 917993"/>
              <a:gd name="connsiteX1" fmla="*/ 798782 w 1177003"/>
              <a:gd name="connsiteY1" fmla="*/ 829574 h 917993"/>
              <a:gd name="connsiteX2" fmla="*/ 1103676 w 1177003"/>
              <a:gd name="connsiteY2" fmla="*/ 637838 h 917993"/>
              <a:gd name="connsiteX3" fmla="*/ 1166273 w 1177003"/>
              <a:gd name="connsiteY3" fmla="*/ 220655 h 917993"/>
              <a:gd name="connsiteX4" fmla="*/ 934644 w 1177003"/>
              <a:gd name="connsiteY4" fmla="*/ 24359 h 917993"/>
              <a:gd name="connsiteX5" fmla="*/ 395779 w 1177003"/>
              <a:gd name="connsiteY5" fmla="*/ 60687 h 917993"/>
              <a:gd name="connsiteX6" fmla="*/ 2696 w 1177003"/>
              <a:gd name="connsiteY6" fmla="*/ 618782 h 917993"/>
              <a:gd name="connsiteX7" fmla="*/ 519825 w 1177003"/>
              <a:gd name="connsiteY7" fmla="*/ 803786 h 917993"/>
              <a:gd name="connsiteX8" fmla="*/ 583723 w 1177003"/>
              <a:gd name="connsiteY8" fmla="*/ 917993 h 917993"/>
              <a:gd name="connsiteX0" fmla="*/ 583613 w 1176817"/>
              <a:gd name="connsiteY0" fmla="*/ 914581 h 914581"/>
              <a:gd name="connsiteX1" fmla="*/ 798672 w 1176817"/>
              <a:gd name="connsiteY1" fmla="*/ 826162 h 914581"/>
              <a:gd name="connsiteX2" fmla="*/ 1103566 w 1176817"/>
              <a:gd name="connsiteY2" fmla="*/ 634426 h 914581"/>
              <a:gd name="connsiteX3" fmla="*/ 1166163 w 1176817"/>
              <a:gd name="connsiteY3" fmla="*/ 217243 h 914581"/>
              <a:gd name="connsiteX4" fmla="*/ 935607 w 1176817"/>
              <a:gd name="connsiteY4" fmla="*/ 36274 h 914581"/>
              <a:gd name="connsiteX5" fmla="*/ 395669 w 1176817"/>
              <a:gd name="connsiteY5" fmla="*/ 57275 h 914581"/>
              <a:gd name="connsiteX6" fmla="*/ 2586 w 1176817"/>
              <a:gd name="connsiteY6" fmla="*/ 615370 h 914581"/>
              <a:gd name="connsiteX7" fmla="*/ 519715 w 1176817"/>
              <a:gd name="connsiteY7" fmla="*/ 800374 h 914581"/>
              <a:gd name="connsiteX8" fmla="*/ 583613 w 1176817"/>
              <a:gd name="connsiteY8" fmla="*/ 914581 h 914581"/>
              <a:gd name="connsiteX0" fmla="*/ 583613 w 1176817"/>
              <a:gd name="connsiteY0" fmla="*/ 914581 h 914581"/>
              <a:gd name="connsiteX1" fmla="*/ 798672 w 1176817"/>
              <a:gd name="connsiteY1" fmla="*/ 826162 h 914581"/>
              <a:gd name="connsiteX2" fmla="*/ 1103566 w 1176817"/>
              <a:gd name="connsiteY2" fmla="*/ 634426 h 914581"/>
              <a:gd name="connsiteX3" fmla="*/ 1166163 w 1176817"/>
              <a:gd name="connsiteY3" fmla="*/ 217243 h 914581"/>
              <a:gd name="connsiteX4" fmla="*/ 935607 w 1176817"/>
              <a:gd name="connsiteY4" fmla="*/ 36274 h 914581"/>
              <a:gd name="connsiteX5" fmla="*/ 395669 w 1176817"/>
              <a:gd name="connsiteY5" fmla="*/ 57275 h 914581"/>
              <a:gd name="connsiteX6" fmla="*/ 2586 w 1176817"/>
              <a:gd name="connsiteY6" fmla="*/ 615370 h 914581"/>
              <a:gd name="connsiteX7" fmla="*/ 519715 w 1176817"/>
              <a:gd name="connsiteY7" fmla="*/ 800374 h 914581"/>
              <a:gd name="connsiteX8" fmla="*/ 583613 w 1176817"/>
              <a:gd name="connsiteY8" fmla="*/ 914581 h 914581"/>
              <a:gd name="connsiteX0" fmla="*/ 583729 w 1176933"/>
              <a:gd name="connsiteY0" fmla="*/ 903086 h 903086"/>
              <a:gd name="connsiteX1" fmla="*/ 798788 w 1176933"/>
              <a:gd name="connsiteY1" fmla="*/ 814667 h 903086"/>
              <a:gd name="connsiteX2" fmla="*/ 1103682 w 1176933"/>
              <a:gd name="connsiteY2" fmla="*/ 622931 h 903086"/>
              <a:gd name="connsiteX3" fmla="*/ 1166279 w 1176933"/>
              <a:gd name="connsiteY3" fmla="*/ 205748 h 903086"/>
              <a:gd name="connsiteX4" fmla="*/ 935723 w 1176933"/>
              <a:gd name="connsiteY4" fmla="*/ 24779 h 903086"/>
              <a:gd name="connsiteX5" fmla="*/ 395785 w 1176933"/>
              <a:gd name="connsiteY5" fmla="*/ 45780 h 903086"/>
              <a:gd name="connsiteX6" fmla="*/ 2702 w 1176933"/>
              <a:gd name="connsiteY6" fmla="*/ 603875 h 903086"/>
              <a:gd name="connsiteX7" fmla="*/ 519831 w 1176933"/>
              <a:gd name="connsiteY7" fmla="*/ 788879 h 903086"/>
              <a:gd name="connsiteX8" fmla="*/ 583729 w 1176933"/>
              <a:gd name="connsiteY8" fmla="*/ 903086 h 903086"/>
              <a:gd name="connsiteX0" fmla="*/ 550834 w 1144038"/>
              <a:gd name="connsiteY0" fmla="*/ 914274 h 914274"/>
              <a:gd name="connsiteX1" fmla="*/ 765893 w 1144038"/>
              <a:gd name="connsiteY1" fmla="*/ 825855 h 914274"/>
              <a:gd name="connsiteX2" fmla="*/ 1070787 w 1144038"/>
              <a:gd name="connsiteY2" fmla="*/ 634119 h 914274"/>
              <a:gd name="connsiteX3" fmla="*/ 1133384 w 1144038"/>
              <a:gd name="connsiteY3" fmla="*/ 216936 h 914274"/>
              <a:gd name="connsiteX4" fmla="*/ 902828 w 1144038"/>
              <a:gd name="connsiteY4" fmla="*/ 35967 h 914274"/>
              <a:gd name="connsiteX5" fmla="*/ 362890 w 1144038"/>
              <a:gd name="connsiteY5" fmla="*/ 56968 h 914274"/>
              <a:gd name="connsiteX6" fmla="*/ 2851 w 1144038"/>
              <a:gd name="connsiteY6" fmla="*/ 610585 h 914274"/>
              <a:gd name="connsiteX7" fmla="*/ 486936 w 1144038"/>
              <a:gd name="connsiteY7" fmla="*/ 800067 h 914274"/>
              <a:gd name="connsiteX8" fmla="*/ 550834 w 1144038"/>
              <a:gd name="connsiteY8" fmla="*/ 914274 h 914274"/>
              <a:gd name="connsiteX0" fmla="*/ 550834 w 1144038"/>
              <a:gd name="connsiteY0" fmla="*/ 914274 h 914274"/>
              <a:gd name="connsiteX1" fmla="*/ 765893 w 1144038"/>
              <a:gd name="connsiteY1" fmla="*/ 825855 h 914274"/>
              <a:gd name="connsiteX2" fmla="*/ 1070787 w 1144038"/>
              <a:gd name="connsiteY2" fmla="*/ 634119 h 914274"/>
              <a:gd name="connsiteX3" fmla="*/ 1133384 w 1144038"/>
              <a:gd name="connsiteY3" fmla="*/ 216936 h 914274"/>
              <a:gd name="connsiteX4" fmla="*/ 902828 w 1144038"/>
              <a:gd name="connsiteY4" fmla="*/ 35967 h 914274"/>
              <a:gd name="connsiteX5" fmla="*/ 362890 w 1144038"/>
              <a:gd name="connsiteY5" fmla="*/ 56968 h 914274"/>
              <a:gd name="connsiteX6" fmla="*/ 2851 w 1144038"/>
              <a:gd name="connsiteY6" fmla="*/ 610585 h 914274"/>
              <a:gd name="connsiteX7" fmla="*/ 486936 w 1144038"/>
              <a:gd name="connsiteY7" fmla="*/ 800067 h 914274"/>
              <a:gd name="connsiteX8" fmla="*/ 550834 w 1144038"/>
              <a:gd name="connsiteY8" fmla="*/ 914274 h 914274"/>
              <a:gd name="connsiteX0" fmla="*/ 550834 w 1144038"/>
              <a:gd name="connsiteY0" fmla="*/ 914274 h 914274"/>
              <a:gd name="connsiteX1" fmla="*/ 765893 w 1144038"/>
              <a:gd name="connsiteY1" fmla="*/ 825855 h 914274"/>
              <a:gd name="connsiteX2" fmla="*/ 1070787 w 1144038"/>
              <a:gd name="connsiteY2" fmla="*/ 634119 h 914274"/>
              <a:gd name="connsiteX3" fmla="*/ 1133384 w 1144038"/>
              <a:gd name="connsiteY3" fmla="*/ 216936 h 914274"/>
              <a:gd name="connsiteX4" fmla="*/ 902828 w 1144038"/>
              <a:gd name="connsiteY4" fmla="*/ 35967 h 914274"/>
              <a:gd name="connsiteX5" fmla="*/ 362890 w 1144038"/>
              <a:gd name="connsiteY5" fmla="*/ 56968 h 914274"/>
              <a:gd name="connsiteX6" fmla="*/ 2851 w 1144038"/>
              <a:gd name="connsiteY6" fmla="*/ 610585 h 914274"/>
              <a:gd name="connsiteX7" fmla="*/ 486936 w 1144038"/>
              <a:gd name="connsiteY7" fmla="*/ 800067 h 914274"/>
              <a:gd name="connsiteX8" fmla="*/ 550834 w 1144038"/>
              <a:gd name="connsiteY8" fmla="*/ 914274 h 914274"/>
              <a:gd name="connsiteX0" fmla="*/ 550837 w 1144041"/>
              <a:gd name="connsiteY0" fmla="*/ 905437 h 905437"/>
              <a:gd name="connsiteX1" fmla="*/ 765896 w 1144041"/>
              <a:gd name="connsiteY1" fmla="*/ 817018 h 905437"/>
              <a:gd name="connsiteX2" fmla="*/ 1070790 w 1144041"/>
              <a:gd name="connsiteY2" fmla="*/ 625282 h 905437"/>
              <a:gd name="connsiteX3" fmla="*/ 1133387 w 1144041"/>
              <a:gd name="connsiteY3" fmla="*/ 208099 h 905437"/>
              <a:gd name="connsiteX4" fmla="*/ 902831 w 1144041"/>
              <a:gd name="connsiteY4" fmla="*/ 27130 h 905437"/>
              <a:gd name="connsiteX5" fmla="*/ 362893 w 1144041"/>
              <a:gd name="connsiteY5" fmla="*/ 48131 h 905437"/>
              <a:gd name="connsiteX6" fmla="*/ 2854 w 1144041"/>
              <a:gd name="connsiteY6" fmla="*/ 601748 h 905437"/>
              <a:gd name="connsiteX7" fmla="*/ 486939 w 1144041"/>
              <a:gd name="connsiteY7" fmla="*/ 791230 h 905437"/>
              <a:gd name="connsiteX8" fmla="*/ 550837 w 1144041"/>
              <a:gd name="connsiteY8" fmla="*/ 905437 h 905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4041" h="905437">
                <a:moveTo>
                  <a:pt x="550837" y="905437"/>
                </a:moveTo>
                <a:cubicBezTo>
                  <a:pt x="625126" y="903802"/>
                  <a:pt x="679237" y="863710"/>
                  <a:pt x="765896" y="817018"/>
                </a:cubicBezTo>
                <a:cubicBezTo>
                  <a:pt x="852555" y="770326"/>
                  <a:pt x="1009542" y="726768"/>
                  <a:pt x="1070790" y="625282"/>
                </a:cubicBezTo>
                <a:cubicBezTo>
                  <a:pt x="1132038" y="523796"/>
                  <a:pt x="1161380" y="307791"/>
                  <a:pt x="1133387" y="208099"/>
                </a:cubicBezTo>
                <a:cubicBezTo>
                  <a:pt x="1105394" y="108407"/>
                  <a:pt x="1022719" y="53848"/>
                  <a:pt x="902831" y="27130"/>
                </a:cubicBezTo>
                <a:cubicBezTo>
                  <a:pt x="782943" y="412"/>
                  <a:pt x="513213" y="-25440"/>
                  <a:pt x="362893" y="48131"/>
                </a:cubicBezTo>
                <a:cubicBezTo>
                  <a:pt x="212573" y="121702"/>
                  <a:pt x="-28964" y="168558"/>
                  <a:pt x="2854" y="601748"/>
                </a:cubicBezTo>
                <a:cubicBezTo>
                  <a:pt x="40207" y="875873"/>
                  <a:pt x="350499" y="788031"/>
                  <a:pt x="486939" y="791230"/>
                </a:cubicBezTo>
                <a:cubicBezTo>
                  <a:pt x="640409" y="814584"/>
                  <a:pt x="550837" y="905437"/>
                  <a:pt x="550837" y="905437"/>
                </a:cubicBezTo>
                <a:close/>
              </a:path>
            </a:pathLst>
          </a:custGeom>
          <a:solidFill>
            <a:schemeClr val="bg1"/>
          </a:solidFill>
          <a:ln w="19050"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4FB6307F-6A94-41F5-B00A-92BE5D3C7D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33803">
            <a:off x="6738158" y="624106"/>
            <a:ext cx="4710726" cy="2337444"/>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5655 w 1248446"/>
              <a:gd name="connsiteY6" fmla="*/ 737211 h 873038"/>
              <a:gd name="connsiteX7" fmla="*/ 628618 w 1248446"/>
              <a:gd name="connsiteY7" fmla="*/ 873038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5655 w 1248446"/>
              <a:gd name="connsiteY6" fmla="*/ 737211 h 873038"/>
              <a:gd name="connsiteX7" fmla="*/ 628618 w 1248446"/>
              <a:gd name="connsiteY7" fmla="*/ 873038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5655 w 1248446"/>
              <a:gd name="connsiteY6" fmla="*/ 737211 h 873038"/>
              <a:gd name="connsiteX7" fmla="*/ 628618 w 1248446"/>
              <a:gd name="connsiteY7" fmla="*/ 873038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5655 w 1248446"/>
              <a:gd name="connsiteY6" fmla="*/ 737211 h 873038"/>
              <a:gd name="connsiteX7" fmla="*/ 628618 w 1248446"/>
              <a:gd name="connsiteY7" fmla="*/ 873038 h 873038"/>
              <a:gd name="connsiteX0" fmla="*/ 623222 w 1217951"/>
              <a:gd name="connsiteY0" fmla="*/ 893096 h 893096"/>
              <a:gd name="connsiteX1" fmla="*/ 815627 w 1217951"/>
              <a:gd name="connsiteY1" fmla="*/ 823182 h 893096"/>
              <a:gd name="connsiteX2" fmla="*/ 1174433 w 1217951"/>
              <a:gd name="connsiteY2" fmla="*/ 650399 h 893096"/>
              <a:gd name="connsiteX3" fmla="*/ 1173386 w 1217951"/>
              <a:gd name="connsiteY3" fmla="*/ 212820 h 893096"/>
              <a:gd name="connsiteX4" fmla="*/ 952921 w 1217951"/>
              <a:gd name="connsiteY4" fmla="*/ 42449 h 893096"/>
              <a:gd name="connsiteX5" fmla="*/ 454058 w 1217951"/>
              <a:gd name="connsiteY5" fmla="*/ 52514 h 893096"/>
              <a:gd name="connsiteX6" fmla="*/ 1906 w 1217951"/>
              <a:gd name="connsiteY6" fmla="*/ 615251 h 893096"/>
              <a:gd name="connsiteX7" fmla="*/ 540259 w 1217951"/>
              <a:gd name="connsiteY7" fmla="*/ 757269 h 893096"/>
              <a:gd name="connsiteX8" fmla="*/ 623222 w 1217951"/>
              <a:gd name="connsiteY8" fmla="*/ 893096 h 893096"/>
              <a:gd name="connsiteX0" fmla="*/ 623222 w 1220978"/>
              <a:gd name="connsiteY0" fmla="*/ 893096 h 893096"/>
              <a:gd name="connsiteX1" fmla="*/ 815627 w 1220978"/>
              <a:gd name="connsiteY1" fmla="*/ 823182 h 893096"/>
              <a:gd name="connsiteX2" fmla="*/ 1174433 w 1220978"/>
              <a:gd name="connsiteY2" fmla="*/ 650399 h 893096"/>
              <a:gd name="connsiteX3" fmla="*/ 1173386 w 1220978"/>
              <a:gd name="connsiteY3" fmla="*/ 212820 h 893096"/>
              <a:gd name="connsiteX4" fmla="*/ 952921 w 1220978"/>
              <a:gd name="connsiteY4" fmla="*/ 42449 h 893096"/>
              <a:gd name="connsiteX5" fmla="*/ 454058 w 1220978"/>
              <a:gd name="connsiteY5" fmla="*/ 52514 h 893096"/>
              <a:gd name="connsiteX6" fmla="*/ 1906 w 1220978"/>
              <a:gd name="connsiteY6" fmla="*/ 615251 h 893096"/>
              <a:gd name="connsiteX7" fmla="*/ 540259 w 1220978"/>
              <a:gd name="connsiteY7" fmla="*/ 757269 h 893096"/>
              <a:gd name="connsiteX8" fmla="*/ 623222 w 1220978"/>
              <a:gd name="connsiteY8" fmla="*/ 893096 h 893096"/>
              <a:gd name="connsiteX0" fmla="*/ 624315 w 1222071"/>
              <a:gd name="connsiteY0" fmla="*/ 871608 h 871608"/>
              <a:gd name="connsiteX1" fmla="*/ 816720 w 1222071"/>
              <a:gd name="connsiteY1" fmla="*/ 801694 h 871608"/>
              <a:gd name="connsiteX2" fmla="*/ 1175526 w 1222071"/>
              <a:gd name="connsiteY2" fmla="*/ 628911 h 871608"/>
              <a:gd name="connsiteX3" fmla="*/ 1174479 w 1222071"/>
              <a:gd name="connsiteY3" fmla="*/ 191332 h 871608"/>
              <a:gd name="connsiteX4" fmla="*/ 954014 w 1222071"/>
              <a:gd name="connsiteY4" fmla="*/ 20961 h 871608"/>
              <a:gd name="connsiteX5" fmla="*/ 455151 w 1222071"/>
              <a:gd name="connsiteY5" fmla="*/ 31026 h 871608"/>
              <a:gd name="connsiteX6" fmla="*/ 2999 w 1222071"/>
              <a:gd name="connsiteY6" fmla="*/ 593763 h 871608"/>
              <a:gd name="connsiteX7" fmla="*/ 541352 w 1222071"/>
              <a:gd name="connsiteY7" fmla="*/ 735781 h 871608"/>
              <a:gd name="connsiteX8" fmla="*/ 624315 w 1222071"/>
              <a:gd name="connsiteY8" fmla="*/ 871608 h 871608"/>
              <a:gd name="connsiteX0" fmla="*/ 624980 w 1222736"/>
              <a:gd name="connsiteY0" fmla="*/ 870777 h 870777"/>
              <a:gd name="connsiteX1" fmla="*/ 817385 w 1222736"/>
              <a:gd name="connsiteY1" fmla="*/ 800863 h 870777"/>
              <a:gd name="connsiteX2" fmla="*/ 1176191 w 1222736"/>
              <a:gd name="connsiteY2" fmla="*/ 628080 h 870777"/>
              <a:gd name="connsiteX3" fmla="*/ 1175144 w 1222736"/>
              <a:gd name="connsiteY3" fmla="*/ 190501 h 870777"/>
              <a:gd name="connsiteX4" fmla="*/ 954679 w 1222736"/>
              <a:gd name="connsiteY4" fmla="*/ 20130 h 870777"/>
              <a:gd name="connsiteX5" fmla="*/ 414382 w 1222736"/>
              <a:gd name="connsiteY5" fmla="*/ 31976 h 870777"/>
              <a:gd name="connsiteX6" fmla="*/ 3664 w 1222736"/>
              <a:gd name="connsiteY6" fmla="*/ 592932 h 870777"/>
              <a:gd name="connsiteX7" fmla="*/ 542017 w 1222736"/>
              <a:gd name="connsiteY7" fmla="*/ 734950 h 870777"/>
              <a:gd name="connsiteX8" fmla="*/ 624980 w 1222736"/>
              <a:gd name="connsiteY8" fmla="*/ 870777 h 870777"/>
              <a:gd name="connsiteX0" fmla="*/ 624943 w 1222699"/>
              <a:gd name="connsiteY0" fmla="*/ 884146 h 884146"/>
              <a:gd name="connsiteX1" fmla="*/ 817348 w 1222699"/>
              <a:gd name="connsiteY1" fmla="*/ 814232 h 884146"/>
              <a:gd name="connsiteX2" fmla="*/ 1176154 w 1222699"/>
              <a:gd name="connsiteY2" fmla="*/ 641449 h 884146"/>
              <a:gd name="connsiteX3" fmla="*/ 1175107 w 1222699"/>
              <a:gd name="connsiteY3" fmla="*/ 203870 h 884146"/>
              <a:gd name="connsiteX4" fmla="*/ 954642 w 1222699"/>
              <a:gd name="connsiteY4" fmla="*/ 33499 h 884146"/>
              <a:gd name="connsiteX5" fmla="*/ 414345 w 1222699"/>
              <a:gd name="connsiteY5" fmla="*/ 45345 h 884146"/>
              <a:gd name="connsiteX6" fmla="*/ 3627 w 1222699"/>
              <a:gd name="connsiteY6" fmla="*/ 606301 h 884146"/>
              <a:gd name="connsiteX7" fmla="*/ 541980 w 1222699"/>
              <a:gd name="connsiteY7" fmla="*/ 748319 h 884146"/>
              <a:gd name="connsiteX8" fmla="*/ 624943 w 1222699"/>
              <a:gd name="connsiteY8" fmla="*/ 884146 h 884146"/>
              <a:gd name="connsiteX0" fmla="*/ 623477 w 1218278"/>
              <a:gd name="connsiteY0" fmla="*/ 904314 h 904314"/>
              <a:gd name="connsiteX1" fmla="*/ 815882 w 1218278"/>
              <a:gd name="connsiteY1" fmla="*/ 834400 h 904314"/>
              <a:gd name="connsiteX2" fmla="*/ 1174688 w 1218278"/>
              <a:gd name="connsiteY2" fmla="*/ 661617 h 904314"/>
              <a:gd name="connsiteX3" fmla="*/ 1173641 w 1218278"/>
              <a:gd name="connsiteY3" fmla="*/ 224038 h 904314"/>
              <a:gd name="connsiteX4" fmla="*/ 951744 w 1218278"/>
              <a:gd name="connsiteY4" fmla="*/ 29185 h 904314"/>
              <a:gd name="connsiteX5" fmla="*/ 412879 w 1218278"/>
              <a:gd name="connsiteY5" fmla="*/ 65513 h 904314"/>
              <a:gd name="connsiteX6" fmla="*/ 2161 w 1218278"/>
              <a:gd name="connsiteY6" fmla="*/ 626469 h 904314"/>
              <a:gd name="connsiteX7" fmla="*/ 540514 w 1218278"/>
              <a:gd name="connsiteY7" fmla="*/ 768487 h 904314"/>
              <a:gd name="connsiteX8" fmla="*/ 623477 w 1218278"/>
              <a:gd name="connsiteY8" fmla="*/ 904314 h 904314"/>
              <a:gd name="connsiteX0" fmla="*/ 630807 w 1225608"/>
              <a:gd name="connsiteY0" fmla="*/ 904314 h 904314"/>
              <a:gd name="connsiteX1" fmla="*/ 823212 w 1225608"/>
              <a:gd name="connsiteY1" fmla="*/ 834400 h 904314"/>
              <a:gd name="connsiteX2" fmla="*/ 1182018 w 1225608"/>
              <a:gd name="connsiteY2" fmla="*/ 661617 h 904314"/>
              <a:gd name="connsiteX3" fmla="*/ 1180971 w 1225608"/>
              <a:gd name="connsiteY3" fmla="*/ 224038 h 904314"/>
              <a:gd name="connsiteX4" fmla="*/ 959074 w 1225608"/>
              <a:gd name="connsiteY4" fmla="*/ 29185 h 904314"/>
              <a:gd name="connsiteX5" fmla="*/ 420209 w 1225608"/>
              <a:gd name="connsiteY5" fmla="*/ 65513 h 904314"/>
              <a:gd name="connsiteX6" fmla="*/ 9491 w 1225608"/>
              <a:gd name="connsiteY6" fmla="*/ 626469 h 904314"/>
              <a:gd name="connsiteX7" fmla="*/ 547844 w 1225608"/>
              <a:gd name="connsiteY7" fmla="*/ 768487 h 904314"/>
              <a:gd name="connsiteX8" fmla="*/ 630807 w 1225608"/>
              <a:gd name="connsiteY8" fmla="*/ 904314 h 904314"/>
              <a:gd name="connsiteX0" fmla="*/ 631450 w 1226251"/>
              <a:gd name="connsiteY0" fmla="*/ 896948 h 896948"/>
              <a:gd name="connsiteX1" fmla="*/ 823855 w 1226251"/>
              <a:gd name="connsiteY1" fmla="*/ 827034 h 896948"/>
              <a:gd name="connsiteX2" fmla="*/ 1182661 w 1226251"/>
              <a:gd name="connsiteY2" fmla="*/ 654251 h 896948"/>
              <a:gd name="connsiteX3" fmla="*/ 1181614 w 1226251"/>
              <a:gd name="connsiteY3" fmla="*/ 216672 h 896948"/>
              <a:gd name="connsiteX4" fmla="*/ 959717 w 1226251"/>
              <a:gd name="connsiteY4" fmla="*/ 21819 h 896948"/>
              <a:gd name="connsiteX5" fmla="*/ 420852 w 1226251"/>
              <a:gd name="connsiteY5" fmla="*/ 58147 h 896948"/>
              <a:gd name="connsiteX6" fmla="*/ 10134 w 1226251"/>
              <a:gd name="connsiteY6" fmla="*/ 619103 h 896948"/>
              <a:gd name="connsiteX7" fmla="*/ 548487 w 1226251"/>
              <a:gd name="connsiteY7" fmla="*/ 761121 h 896948"/>
              <a:gd name="connsiteX8" fmla="*/ 631450 w 1226251"/>
              <a:gd name="connsiteY8" fmla="*/ 896948 h 896948"/>
              <a:gd name="connsiteX0" fmla="*/ 631450 w 1240153"/>
              <a:gd name="connsiteY0" fmla="*/ 896948 h 896948"/>
              <a:gd name="connsiteX1" fmla="*/ 823855 w 1240153"/>
              <a:gd name="connsiteY1" fmla="*/ 827034 h 896948"/>
              <a:gd name="connsiteX2" fmla="*/ 1182661 w 1240153"/>
              <a:gd name="connsiteY2" fmla="*/ 654251 h 896948"/>
              <a:gd name="connsiteX3" fmla="*/ 1217456 w 1240153"/>
              <a:gd name="connsiteY3" fmla="*/ 220742 h 896948"/>
              <a:gd name="connsiteX4" fmla="*/ 959717 w 1240153"/>
              <a:gd name="connsiteY4" fmla="*/ 21819 h 896948"/>
              <a:gd name="connsiteX5" fmla="*/ 420852 w 1240153"/>
              <a:gd name="connsiteY5" fmla="*/ 58147 h 896948"/>
              <a:gd name="connsiteX6" fmla="*/ 10134 w 1240153"/>
              <a:gd name="connsiteY6" fmla="*/ 619103 h 896948"/>
              <a:gd name="connsiteX7" fmla="*/ 548487 w 1240153"/>
              <a:gd name="connsiteY7" fmla="*/ 761121 h 896948"/>
              <a:gd name="connsiteX8" fmla="*/ 631450 w 1240153"/>
              <a:gd name="connsiteY8" fmla="*/ 896948 h 896948"/>
              <a:gd name="connsiteX0" fmla="*/ 631450 w 1262945"/>
              <a:gd name="connsiteY0" fmla="*/ 896948 h 896948"/>
              <a:gd name="connsiteX1" fmla="*/ 823855 w 1262945"/>
              <a:gd name="connsiteY1" fmla="*/ 827034 h 896948"/>
              <a:gd name="connsiteX2" fmla="*/ 1182661 w 1262945"/>
              <a:gd name="connsiteY2" fmla="*/ 654251 h 896948"/>
              <a:gd name="connsiteX3" fmla="*/ 1247134 w 1262945"/>
              <a:gd name="connsiteY3" fmla="*/ 220869 h 896948"/>
              <a:gd name="connsiteX4" fmla="*/ 959717 w 1262945"/>
              <a:gd name="connsiteY4" fmla="*/ 21819 h 896948"/>
              <a:gd name="connsiteX5" fmla="*/ 420852 w 1262945"/>
              <a:gd name="connsiteY5" fmla="*/ 58147 h 896948"/>
              <a:gd name="connsiteX6" fmla="*/ 10134 w 1262945"/>
              <a:gd name="connsiteY6" fmla="*/ 619103 h 896948"/>
              <a:gd name="connsiteX7" fmla="*/ 548487 w 1262945"/>
              <a:gd name="connsiteY7" fmla="*/ 761121 h 896948"/>
              <a:gd name="connsiteX8" fmla="*/ 631450 w 1262945"/>
              <a:gd name="connsiteY8" fmla="*/ 896948 h 896948"/>
              <a:gd name="connsiteX0" fmla="*/ 631450 w 1268586"/>
              <a:gd name="connsiteY0" fmla="*/ 896948 h 896948"/>
              <a:gd name="connsiteX1" fmla="*/ 823855 w 1268586"/>
              <a:gd name="connsiteY1" fmla="*/ 827034 h 896948"/>
              <a:gd name="connsiteX2" fmla="*/ 1200296 w 1268586"/>
              <a:gd name="connsiteY2" fmla="*/ 651389 h 896948"/>
              <a:gd name="connsiteX3" fmla="*/ 1247134 w 1268586"/>
              <a:gd name="connsiteY3" fmla="*/ 220869 h 896948"/>
              <a:gd name="connsiteX4" fmla="*/ 959717 w 1268586"/>
              <a:gd name="connsiteY4" fmla="*/ 21819 h 896948"/>
              <a:gd name="connsiteX5" fmla="*/ 420852 w 1268586"/>
              <a:gd name="connsiteY5" fmla="*/ 58147 h 896948"/>
              <a:gd name="connsiteX6" fmla="*/ 10134 w 1268586"/>
              <a:gd name="connsiteY6" fmla="*/ 619103 h 896948"/>
              <a:gd name="connsiteX7" fmla="*/ 548487 w 1268586"/>
              <a:gd name="connsiteY7" fmla="*/ 761121 h 896948"/>
              <a:gd name="connsiteX8" fmla="*/ 631450 w 1268586"/>
              <a:gd name="connsiteY8" fmla="*/ 896948 h 896948"/>
              <a:gd name="connsiteX0" fmla="*/ 631450 w 1268586"/>
              <a:gd name="connsiteY0" fmla="*/ 896948 h 896948"/>
              <a:gd name="connsiteX1" fmla="*/ 823855 w 1268586"/>
              <a:gd name="connsiteY1" fmla="*/ 827034 h 896948"/>
              <a:gd name="connsiteX2" fmla="*/ 1200296 w 1268586"/>
              <a:gd name="connsiteY2" fmla="*/ 651389 h 896948"/>
              <a:gd name="connsiteX3" fmla="*/ 1247134 w 1268586"/>
              <a:gd name="connsiteY3" fmla="*/ 220869 h 896948"/>
              <a:gd name="connsiteX4" fmla="*/ 959717 w 1268586"/>
              <a:gd name="connsiteY4" fmla="*/ 21819 h 896948"/>
              <a:gd name="connsiteX5" fmla="*/ 420852 w 1268586"/>
              <a:gd name="connsiteY5" fmla="*/ 58147 h 896948"/>
              <a:gd name="connsiteX6" fmla="*/ 10134 w 1268586"/>
              <a:gd name="connsiteY6" fmla="*/ 619103 h 896948"/>
              <a:gd name="connsiteX7" fmla="*/ 548487 w 1268586"/>
              <a:gd name="connsiteY7" fmla="*/ 761121 h 896948"/>
              <a:gd name="connsiteX8" fmla="*/ 631450 w 1268586"/>
              <a:gd name="connsiteY8" fmla="*/ 896948 h 896948"/>
              <a:gd name="connsiteX0" fmla="*/ 631450 w 1268586"/>
              <a:gd name="connsiteY0" fmla="*/ 896948 h 896948"/>
              <a:gd name="connsiteX1" fmla="*/ 823855 w 1268586"/>
              <a:gd name="connsiteY1" fmla="*/ 827034 h 896948"/>
              <a:gd name="connsiteX2" fmla="*/ 1200296 w 1268586"/>
              <a:gd name="connsiteY2" fmla="*/ 651389 h 896948"/>
              <a:gd name="connsiteX3" fmla="*/ 1247134 w 1268586"/>
              <a:gd name="connsiteY3" fmla="*/ 220869 h 896948"/>
              <a:gd name="connsiteX4" fmla="*/ 959717 w 1268586"/>
              <a:gd name="connsiteY4" fmla="*/ 21819 h 896948"/>
              <a:gd name="connsiteX5" fmla="*/ 420852 w 1268586"/>
              <a:gd name="connsiteY5" fmla="*/ 58147 h 896948"/>
              <a:gd name="connsiteX6" fmla="*/ 10134 w 1268586"/>
              <a:gd name="connsiteY6" fmla="*/ 619103 h 896948"/>
              <a:gd name="connsiteX7" fmla="*/ 543467 w 1268586"/>
              <a:gd name="connsiteY7" fmla="*/ 776764 h 896948"/>
              <a:gd name="connsiteX8" fmla="*/ 631450 w 1268586"/>
              <a:gd name="connsiteY8" fmla="*/ 896948 h 896948"/>
              <a:gd name="connsiteX0" fmla="*/ 613559 w 1250695"/>
              <a:gd name="connsiteY0" fmla="*/ 904135 h 904135"/>
              <a:gd name="connsiteX1" fmla="*/ 805964 w 1250695"/>
              <a:gd name="connsiteY1" fmla="*/ 834221 h 904135"/>
              <a:gd name="connsiteX2" fmla="*/ 1182405 w 1250695"/>
              <a:gd name="connsiteY2" fmla="*/ 658576 h 904135"/>
              <a:gd name="connsiteX3" fmla="*/ 1229243 w 1250695"/>
              <a:gd name="connsiteY3" fmla="*/ 228056 h 904135"/>
              <a:gd name="connsiteX4" fmla="*/ 941826 w 1250695"/>
              <a:gd name="connsiteY4" fmla="*/ 29006 h 904135"/>
              <a:gd name="connsiteX5" fmla="*/ 402961 w 1250695"/>
              <a:gd name="connsiteY5" fmla="*/ 65334 h 904135"/>
              <a:gd name="connsiteX6" fmla="*/ 9878 w 1250695"/>
              <a:gd name="connsiteY6" fmla="*/ 623429 h 904135"/>
              <a:gd name="connsiteX7" fmla="*/ 525576 w 1250695"/>
              <a:gd name="connsiteY7" fmla="*/ 783951 h 904135"/>
              <a:gd name="connsiteX8" fmla="*/ 613559 w 1250695"/>
              <a:gd name="connsiteY8" fmla="*/ 904135 h 904135"/>
              <a:gd name="connsiteX0" fmla="*/ 606265 w 1243401"/>
              <a:gd name="connsiteY0" fmla="*/ 904135 h 904135"/>
              <a:gd name="connsiteX1" fmla="*/ 798670 w 1243401"/>
              <a:gd name="connsiteY1" fmla="*/ 834221 h 904135"/>
              <a:gd name="connsiteX2" fmla="*/ 1175111 w 1243401"/>
              <a:gd name="connsiteY2" fmla="*/ 658576 h 904135"/>
              <a:gd name="connsiteX3" fmla="*/ 1221949 w 1243401"/>
              <a:gd name="connsiteY3" fmla="*/ 228056 h 904135"/>
              <a:gd name="connsiteX4" fmla="*/ 934532 w 1243401"/>
              <a:gd name="connsiteY4" fmla="*/ 29006 h 904135"/>
              <a:gd name="connsiteX5" fmla="*/ 395667 w 1243401"/>
              <a:gd name="connsiteY5" fmla="*/ 65334 h 904135"/>
              <a:gd name="connsiteX6" fmla="*/ 2584 w 1243401"/>
              <a:gd name="connsiteY6" fmla="*/ 623429 h 904135"/>
              <a:gd name="connsiteX7" fmla="*/ 518282 w 1243401"/>
              <a:gd name="connsiteY7" fmla="*/ 783951 h 904135"/>
              <a:gd name="connsiteX8" fmla="*/ 606265 w 1243401"/>
              <a:gd name="connsiteY8" fmla="*/ 904135 h 904135"/>
              <a:gd name="connsiteX0" fmla="*/ 606265 w 1243401"/>
              <a:gd name="connsiteY0" fmla="*/ 904135 h 904135"/>
              <a:gd name="connsiteX1" fmla="*/ 798670 w 1243401"/>
              <a:gd name="connsiteY1" fmla="*/ 834221 h 904135"/>
              <a:gd name="connsiteX2" fmla="*/ 1175111 w 1243401"/>
              <a:gd name="connsiteY2" fmla="*/ 658576 h 904135"/>
              <a:gd name="connsiteX3" fmla="*/ 1221949 w 1243401"/>
              <a:gd name="connsiteY3" fmla="*/ 228056 h 904135"/>
              <a:gd name="connsiteX4" fmla="*/ 934532 w 1243401"/>
              <a:gd name="connsiteY4" fmla="*/ 29006 h 904135"/>
              <a:gd name="connsiteX5" fmla="*/ 395667 w 1243401"/>
              <a:gd name="connsiteY5" fmla="*/ 65334 h 904135"/>
              <a:gd name="connsiteX6" fmla="*/ 2584 w 1243401"/>
              <a:gd name="connsiteY6" fmla="*/ 623429 h 904135"/>
              <a:gd name="connsiteX7" fmla="*/ 518282 w 1243401"/>
              <a:gd name="connsiteY7" fmla="*/ 783951 h 904135"/>
              <a:gd name="connsiteX8" fmla="*/ 606265 w 1243401"/>
              <a:gd name="connsiteY8" fmla="*/ 904135 h 904135"/>
              <a:gd name="connsiteX0" fmla="*/ 606377 w 1243513"/>
              <a:gd name="connsiteY0" fmla="*/ 899488 h 899488"/>
              <a:gd name="connsiteX1" fmla="*/ 798782 w 1243513"/>
              <a:gd name="connsiteY1" fmla="*/ 829574 h 899488"/>
              <a:gd name="connsiteX2" fmla="*/ 1175223 w 1243513"/>
              <a:gd name="connsiteY2" fmla="*/ 653929 h 899488"/>
              <a:gd name="connsiteX3" fmla="*/ 1222061 w 1243513"/>
              <a:gd name="connsiteY3" fmla="*/ 223409 h 899488"/>
              <a:gd name="connsiteX4" fmla="*/ 934644 w 1243513"/>
              <a:gd name="connsiteY4" fmla="*/ 24359 h 899488"/>
              <a:gd name="connsiteX5" fmla="*/ 395779 w 1243513"/>
              <a:gd name="connsiteY5" fmla="*/ 60687 h 899488"/>
              <a:gd name="connsiteX6" fmla="*/ 2696 w 1243513"/>
              <a:gd name="connsiteY6" fmla="*/ 618782 h 899488"/>
              <a:gd name="connsiteX7" fmla="*/ 518394 w 1243513"/>
              <a:gd name="connsiteY7" fmla="*/ 779304 h 899488"/>
              <a:gd name="connsiteX8" fmla="*/ 606377 w 1243513"/>
              <a:gd name="connsiteY8" fmla="*/ 899488 h 899488"/>
              <a:gd name="connsiteX0" fmla="*/ 583723 w 1243513"/>
              <a:gd name="connsiteY0" fmla="*/ 917993 h 917993"/>
              <a:gd name="connsiteX1" fmla="*/ 798782 w 1243513"/>
              <a:gd name="connsiteY1" fmla="*/ 829574 h 917993"/>
              <a:gd name="connsiteX2" fmla="*/ 1175223 w 1243513"/>
              <a:gd name="connsiteY2" fmla="*/ 653929 h 917993"/>
              <a:gd name="connsiteX3" fmla="*/ 1222061 w 1243513"/>
              <a:gd name="connsiteY3" fmla="*/ 223409 h 917993"/>
              <a:gd name="connsiteX4" fmla="*/ 934644 w 1243513"/>
              <a:gd name="connsiteY4" fmla="*/ 24359 h 917993"/>
              <a:gd name="connsiteX5" fmla="*/ 395779 w 1243513"/>
              <a:gd name="connsiteY5" fmla="*/ 60687 h 917993"/>
              <a:gd name="connsiteX6" fmla="*/ 2696 w 1243513"/>
              <a:gd name="connsiteY6" fmla="*/ 618782 h 917993"/>
              <a:gd name="connsiteX7" fmla="*/ 518394 w 1243513"/>
              <a:gd name="connsiteY7" fmla="*/ 779304 h 917993"/>
              <a:gd name="connsiteX8" fmla="*/ 583723 w 1243513"/>
              <a:gd name="connsiteY8" fmla="*/ 917993 h 917993"/>
              <a:gd name="connsiteX0" fmla="*/ 583723 w 1243513"/>
              <a:gd name="connsiteY0" fmla="*/ 917993 h 917993"/>
              <a:gd name="connsiteX1" fmla="*/ 798782 w 1243513"/>
              <a:gd name="connsiteY1" fmla="*/ 829574 h 917993"/>
              <a:gd name="connsiteX2" fmla="*/ 1175223 w 1243513"/>
              <a:gd name="connsiteY2" fmla="*/ 653929 h 917993"/>
              <a:gd name="connsiteX3" fmla="*/ 1222061 w 1243513"/>
              <a:gd name="connsiteY3" fmla="*/ 223409 h 917993"/>
              <a:gd name="connsiteX4" fmla="*/ 934644 w 1243513"/>
              <a:gd name="connsiteY4" fmla="*/ 24359 h 917993"/>
              <a:gd name="connsiteX5" fmla="*/ 395779 w 1243513"/>
              <a:gd name="connsiteY5" fmla="*/ 60687 h 917993"/>
              <a:gd name="connsiteX6" fmla="*/ 2696 w 1243513"/>
              <a:gd name="connsiteY6" fmla="*/ 618782 h 917993"/>
              <a:gd name="connsiteX7" fmla="*/ 519825 w 1243513"/>
              <a:gd name="connsiteY7" fmla="*/ 803786 h 917993"/>
              <a:gd name="connsiteX8" fmla="*/ 583723 w 1243513"/>
              <a:gd name="connsiteY8" fmla="*/ 917993 h 917993"/>
              <a:gd name="connsiteX0" fmla="*/ 583723 w 1243513"/>
              <a:gd name="connsiteY0" fmla="*/ 917993 h 917993"/>
              <a:gd name="connsiteX1" fmla="*/ 798782 w 1243513"/>
              <a:gd name="connsiteY1" fmla="*/ 829574 h 917993"/>
              <a:gd name="connsiteX2" fmla="*/ 1175223 w 1243513"/>
              <a:gd name="connsiteY2" fmla="*/ 653929 h 917993"/>
              <a:gd name="connsiteX3" fmla="*/ 1222061 w 1243513"/>
              <a:gd name="connsiteY3" fmla="*/ 223409 h 917993"/>
              <a:gd name="connsiteX4" fmla="*/ 934644 w 1243513"/>
              <a:gd name="connsiteY4" fmla="*/ 24359 h 917993"/>
              <a:gd name="connsiteX5" fmla="*/ 395779 w 1243513"/>
              <a:gd name="connsiteY5" fmla="*/ 60687 h 917993"/>
              <a:gd name="connsiteX6" fmla="*/ 2696 w 1243513"/>
              <a:gd name="connsiteY6" fmla="*/ 618782 h 917993"/>
              <a:gd name="connsiteX7" fmla="*/ 519825 w 1243513"/>
              <a:gd name="connsiteY7" fmla="*/ 803786 h 917993"/>
              <a:gd name="connsiteX8" fmla="*/ 583723 w 1243513"/>
              <a:gd name="connsiteY8" fmla="*/ 917993 h 917993"/>
              <a:gd name="connsiteX0" fmla="*/ 583723 w 1232641"/>
              <a:gd name="connsiteY0" fmla="*/ 917993 h 917993"/>
              <a:gd name="connsiteX1" fmla="*/ 798782 w 1232641"/>
              <a:gd name="connsiteY1" fmla="*/ 829574 h 917993"/>
              <a:gd name="connsiteX2" fmla="*/ 1134836 w 1232641"/>
              <a:gd name="connsiteY2" fmla="*/ 659403 h 917993"/>
              <a:gd name="connsiteX3" fmla="*/ 1222061 w 1232641"/>
              <a:gd name="connsiteY3" fmla="*/ 223409 h 917993"/>
              <a:gd name="connsiteX4" fmla="*/ 934644 w 1232641"/>
              <a:gd name="connsiteY4" fmla="*/ 24359 h 917993"/>
              <a:gd name="connsiteX5" fmla="*/ 395779 w 1232641"/>
              <a:gd name="connsiteY5" fmla="*/ 60687 h 917993"/>
              <a:gd name="connsiteX6" fmla="*/ 2696 w 1232641"/>
              <a:gd name="connsiteY6" fmla="*/ 618782 h 917993"/>
              <a:gd name="connsiteX7" fmla="*/ 519825 w 1232641"/>
              <a:gd name="connsiteY7" fmla="*/ 803786 h 917993"/>
              <a:gd name="connsiteX8" fmla="*/ 583723 w 1232641"/>
              <a:gd name="connsiteY8" fmla="*/ 917993 h 917993"/>
              <a:gd name="connsiteX0" fmla="*/ 583723 w 1187264"/>
              <a:gd name="connsiteY0" fmla="*/ 917993 h 917993"/>
              <a:gd name="connsiteX1" fmla="*/ 798782 w 1187264"/>
              <a:gd name="connsiteY1" fmla="*/ 829574 h 917993"/>
              <a:gd name="connsiteX2" fmla="*/ 1134836 w 1187264"/>
              <a:gd name="connsiteY2" fmla="*/ 659403 h 917993"/>
              <a:gd name="connsiteX3" fmla="*/ 1166273 w 1187264"/>
              <a:gd name="connsiteY3" fmla="*/ 220655 h 917993"/>
              <a:gd name="connsiteX4" fmla="*/ 934644 w 1187264"/>
              <a:gd name="connsiteY4" fmla="*/ 24359 h 917993"/>
              <a:gd name="connsiteX5" fmla="*/ 395779 w 1187264"/>
              <a:gd name="connsiteY5" fmla="*/ 60687 h 917993"/>
              <a:gd name="connsiteX6" fmla="*/ 2696 w 1187264"/>
              <a:gd name="connsiteY6" fmla="*/ 618782 h 917993"/>
              <a:gd name="connsiteX7" fmla="*/ 519825 w 1187264"/>
              <a:gd name="connsiteY7" fmla="*/ 803786 h 917993"/>
              <a:gd name="connsiteX8" fmla="*/ 583723 w 1187264"/>
              <a:gd name="connsiteY8" fmla="*/ 917993 h 917993"/>
              <a:gd name="connsiteX0" fmla="*/ 583723 w 1177003"/>
              <a:gd name="connsiteY0" fmla="*/ 917993 h 917993"/>
              <a:gd name="connsiteX1" fmla="*/ 798782 w 1177003"/>
              <a:gd name="connsiteY1" fmla="*/ 829574 h 917993"/>
              <a:gd name="connsiteX2" fmla="*/ 1103676 w 1177003"/>
              <a:gd name="connsiteY2" fmla="*/ 637838 h 917993"/>
              <a:gd name="connsiteX3" fmla="*/ 1166273 w 1177003"/>
              <a:gd name="connsiteY3" fmla="*/ 220655 h 917993"/>
              <a:gd name="connsiteX4" fmla="*/ 934644 w 1177003"/>
              <a:gd name="connsiteY4" fmla="*/ 24359 h 917993"/>
              <a:gd name="connsiteX5" fmla="*/ 395779 w 1177003"/>
              <a:gd name="connsiteY5" fmla="*/ 60687 h 917993"/>
              <a:gd name="connsiteX6" fmla="*/ 2696 w 1177003"/>
              <a:gd name="connsiteY6" fmla="*/ 618782 h 917993"/>
              <a:gd name="connsiteX7" fmla="*/ 519825 w 1177003"/>
              <a:gd name="connsiteY7" fmla="*/ 803786 h 917993"/>
              <a:gd name="connsiteX8" fmla="*/ 583723 w 1177003"/>
              <a:gd name="connsiteY8" fmla="*/ 917993 h 917993"/>
              <a:gd name="connsiteX0" fmla="*/ 583613 w 1176817"/>
              <a:gd name="connsiteY0" fmla="*/ 914581 h 914581"/>
              <a:gd name="connsiteX1" fmla="*/ 798672 w 1176817"/>
              <a:gd name="connsiteY1" fmla="*/ 826162 h 914581"/>
              <a:gd name="connsiteX2" fmla="*/ 1103566 w 1176817"/>
              <a:gd name="connsiteY2" fmla="*/ 634426 h 914581"/>
              <a:gd name="connsiteX3" fmla="*/ 1166163 w 1176817"/>
              <a:gd name="connsiteY3" fmla="*/ 217243 h 914581"/>
              <a:gd name="connsiteX4" fmla="*/ 935607 w 1176817"/>
              <a:gd name="connsiteY4" fmla="*/ 36274 h 914581"/>
              <a:gd name="connsiteX5" fmla="*/ 395669 w 1176817"/>
              <a:gd name="connsiteY5" fmla="*/ 57275 h 914581"/>
              <a:gd name="connsiteX6" fmla="*/ 2586 w 1176817"/>
              <a:gd name="connsiteY6" fmla="*/ 615370 h 914581"/>
              <a:gd name="connsiteX7" fmla="*/ 519715 w 1176817"/>
              <a:gd name="connsiteY7" fmla="*/ 800374 h 914581"/>
              <a:gd name="connsiteX8" fmla="*/ 583613 w 1176817"/>
              <a:gd name="connsiteY8" fmla="*/ 914581 h 914581"/>
              <a:gd name="connsiteX0" fmla="*/ 583613 w 1176817"/>
              <a:gd name="connsiteY0" fmla="*/ 914581 h 914581"/>
              <a:gd name="connsiteX1" fmla="*/ 798672 w 1176817"/>
              <a:gd name="connsiteY1" fmla="*/ 826162 h 914581"/>
              <a:gd name="connsiteX2" fmla="*/ 1103566 w 1176817"/>
              <a:gd name="connsiteY2" fmla="*/ 634426 h 914581"/>
              <a:gd name="connsiteX3" fmla="*/ 1166163 w 1176817"/>
              <a:gd name="connsiteY3" fmla="*/ 217243 h 914581"/>
              <a:gd name="connsiteX4" fmla="*/ 935607 w 1176817"/>
              <a:gd name="connsiteY4" fmla="*/ 36274 h 914581"/>
              <a:gd name="connsiteX5" fmla="*/ 395669 w 1176817"/>
              <a:gd name="connsiteY5" fmla="*/ 57275 h 914581"/>
              <a:gd name="connsiteX6" fmla="*/ 2586 w 1176817"/>
              <a:gd name="connsiteY6" fmla="*/ 615370 h 914581"/>
              <a:gd name="connsiteX7" fmla="*/ 519715 w 1176817"/>
              <a:gd name="connsiteY7" fmla="*/ 800374 h 914581"/>
              <a:gd name="connsiteX8" fmla="*/ 583613 w 1176817"/>
              <a:gd name="connsiteY8" fmla="*/ 914581 h 914581"/>
              <a:gd name="connsiteX0" fmla="*/ 583729 w 1176933"/>
              <a:gd name="connsiteY0" fmla="*/ 903086 h 903086"/>
              <a:gd name="connsiteX1" fmla="*/ 798788 w 1176933"/>
              <a:gd name="connsiteY1" fmla="*/ 814667 h 903086"/>
              <a:gd name="connsiteX2" fmla="*/ 1103682 w 1176933"/>
              <a:gd name="connsiteY2" fmla="*/ 622931 h 903086"/>
              <a:gd name="connsiteX3" fmla="*/ 1166279 w 1176933"/>
              <a:gd name="connsiteY3" fmla="*/ 205748 h 903086"/>
              <a:gd name="connsiteX4" fmla="*/ 935723 w 1176933"/>
              <a:gd name="connsiteY4" fmla="*/ 24779 h 903086"/>
              <a:gd name="connsiteX5" fmla="*/ 395785 w 1176933"/>
              <a:gd name="connsiteY5" fmla="*/ 45780 h 903086"/>
              <a:gd name="connsiteX6" fmla="*/ 2702 w 1176933"/>
              <a:gd name="connsiteY6" fmla="*/ 603875 h 903086"/>
              <a:gd name="connsiteX7" fmla="*/ 519831 w 1176933"/>
              <a:gd name="connsiteY7" fmla="*/ 788879 h 903086"/>
              <a:gd name="connsiteX8" fmla="*/ 583729 w 1176933"/>
              <a:gd name="connsiteY8" fmla="*/ 903086 h 903086"/>
              <a:gd name="connsiteX0" fmla="*/ 550834 w 1144038"/>
              <a:gd name="connsiteY0" fmla="*/ 914274 h 914274"/>
              <a:gd name="connsiteX1" fmla="*/ 765893 w 1144038"/>
              <a:gd name="connsiteY1" fmla="*/ 825855 h 914274"/>
              <a:gd name="connsiteX2" fmla="*/ 1070787 w 1144038"/>
              <a:gd name="connsiteY2" fmla="*/ 634119 h 914274"/>
              <a:gd name="connsiteX3" fmla="*/ 1133384 w 1144038"/>
              <a:gd name="connsiteY3" fmla="*/ 216936 h 914274"/>
              <a:gd name="connsiteX4" fmla="*/ 902828 w 1144038"/>
              <a:gd name="connsiteY4" fmla="*/ 35967 h 914274"/>
              <a:gd name="connsiteX5" fmla="*/ 362890 w 1144038"/>
              <a:gd name="connsiteY5" fmla="*/ 56968 h 914274"/>
              <a:gd name="connsiteX6" fmla="*/ 2851 w 1144038"/>
              <a:gd name="connsiteY6" fmla="*/ 610585 h 914274"/>
              <a:gd name="connsiteX7" fmla="*/ 486936 w 1144038"/>
              <a:gd name="connsiteY7" fmla="*/ 800067 h 914274"/>
              <a:gd name="connsiteX8" fmla="*/ 550834 w 1144038"/>
              <a:gd name="connsiteY8" fmla="*/ 914274 h 914274"/>
              <a:gd name="connsiteX0" fmla="*/ 550834 w 1144038"/>
              <a:gd name="connsiteY0" fmla="*/ 914274 h 914274"/>
              <a:gd name="connsiteX1" fmla="*/ 765893 w 1144038"/>
              <a:gd name="connsiteY1" fmla="*/ 825855 h 914274"/>
              <a:gd name="connsiteX2" fmla="*/ 1070787 w 1144038"/>
              <a:gd name="connsiteY2" fmla="*/ 634119 h 914274"/>
              <a:gd name="connsiteX3" fmla="*/ 1133384 w 1144038"/>
              <a:gd name="connsiteY3" fmla="*/ 216936 h 914274"/>
              <a:gd name="connsiteX4" fmla="*/ 902828 w 1144038"/>
              <a:gd name="connsiteY4" fmla="*/ 35967 h 914274"/>
              <a:gd name="connsiteX5" fmla="*/ 362890 w 1144038"/>
              <a:gd name="connsiteY5" fmla="*/ 56968 h 914274"/>
              <a:gd name="connsiteX6" fmla="*/ 2851 w 1144038"/>
              <a:gd name="connsiteY6" fmla="*/ 610585 h 914274"/>
              <a:gd name="connsiteX7" fmla="*/ 486936 w 1144038"/>
              <a:gd name="connsiteY7" fmla="*/ 800067 h 914274"/>
              <a:gd name="connsiteX8" fmla="*/ 550834 w 1144038"/>
              <a:gd name="connsiteY8" fmla="*/ 914274 h 914274"/>
              <a:gd name="connsiteX0" fmla="*/ 550834 w 1144038"/>
              <a:gd name="connsiteY0" fmla="*/ 914274 h 914274"/>
              <a:gd name="connsiteX1" fmla="*/ 765893 w 1144038"/>
              <a:gd name="connsiteY1" fmla="*/ 825855 h 914274"/>
              <a:gd name="connsiteX2" fmla="*/ 1070787 w 1144038"/>
              <a:gd name="connsiteY2" fmla="*/ 634119 h 914274"/>
              <a:gd name="connsiteX3" fmla="*/ 1133384 w 1144038"/>
              <a:gd name="connsiteY3" fmla="*/ 216936 h 914274"/>
              <a:gd name="connsiteX4" fmla="*/ 902828 w 1144038"/>
              <a:gd name="connsiteY4" fmla="*/ 35967 h 914274"/>
              <a:gd name="connsiteX5" fmla="*/ 362890 w 1144038"/>
              <a:gd name="connsiteY5" fmla="*/ 56968 h 914274"/>
              <a:gd name="connsiteX6" fmla="*/ 2851 w 1144038"/>
              <a:gd name="connsiteY6" fmla="*/ 610585 h 914274"/>
              <a:gd name="connsiteX7" fmla="*/ 486936 w 1144038"/>
              <a:gd name="connsiteY7" fmla="*/ 800067 h 914274"/>
              <a:gd name="connsiteX8" fmla="*/ 550834 w 1144038"/>
              <a:gd name="connsiteY8" fmla="*/ 914274 h 914274"/>
              <a:gd name="connsiteX0" fmla="*/ 550837 w 1144041"/>
              <a:gd name="connsiteY0" fmla="*/ 905437 h 905437"/>
              <a:gd name="connsiteX1" fmla="*/ 765896 w 1144041"/>
              <a:gd name="connsiteY1" fmla="*/ 817018 h 905437"/>
              <a:gd name="connsiteX2" fmla="*/ 1070790 w 1144041"/>
              <a:gd name="connsiteY2" fmla="*/ 625282 h 905437"/>
              <a:gd name="connsiteX3" fmla="*/ 1133387 w 1144041"/>
              <a:gd name="connsiteY3" fmla="*/ 208099 h 905437"/>
              <a:gd name="connsiteX4" fmla="*/ 902831 w 1144041"/>
              <a:gd name="connsiteY4" fmla="*/ 27130 h 905437"/>
              <a:gd name="connsiteX5" fmla="*/ 362893 w 1144041"/>
              <a:gd name="connsiteY5" fmla="*/ 48131 h 905437"/>
              <a:gd name="connsiteX6" fmla="*/ 2854 w 1144041"/>
              <a:gd name="connsiteY6" fmla="*/ 601748 h 905437"/>
              <a:gd name="connsiteX7" fmla="*/ 486939 w 1144041"/>
              <a:gd name="connsiteY7" fmla="*/ 791230 h 905437"/>
              <a:gd name="connsiteX8" fmla="*/ 550837 w 1144041"/>
              <a:gd name="connsiteY8" fmla="*/ 905437 h 905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4041" h="905437">
                <a:moveTo>
                  <a:pt x="550837" y="905437"/>
                </a:moveTo>
                <a:cubicBezTo>
                  <a:pt x="625126" y="903802"/>
                  <a:pt x="679237" y="863710"/>
                  <a:pt x="765896" y="817018"/>
                </a:cubicBezTo>
                <a:cubicBezTo>
                  <a:pt x="852555" y="770326"/>
                  <a:pt x="1009542" y="726768"/>
                  <a:pt x="1070790" y="625282"/>
                </a:cubicBezTo>
                <a:cubicBezTo>
                  <a:pt x="1132038" y="523796"/>
                  <a:pt x="1161380" y="307791"/>
                  <a:pt x="1133387" y="208099"/>
                </a:cubicBezTo>
                <a:cubicBezTo>
                  <a:pt x="1105394" y="108407"/>
                  <a:pt x="1022719" y="53848"/>
                  <a:pt x="902831" y="27130"/>
                </a:cubicBezTo>
                <a:cubicBezTo>
                  <a:pt x="782943" y="412"/>
                  <a:pt x="513213" y="-25440"/>
                  <a:pt x="362893" y="48131"/>
                </a:cubicBezTo>
                <a:cubicBezTo>
                  <a:pt x="212573" y="121702"/>
                  <a:pt x="-28964" y="168558"/>
                  <a:pt x="2854" y="601748"/>
                </a:cubicBezTo>
                <a:cubicBezTo>
                  <a:pt x="40207" y="875873"/>
                  <a:pt x="350499" y="788031"/>
                  <a:pt x="486939" y="791230"/>
                </a:cubicBezTo>
                <a:cubicBezTo>
                  <a:pt x="640409" y="814584"/>
                  <a:pt x="550837" y="905437"/>
                  <a:pt x="550837" y="905437"/>
                </a:cubicBezTo>
                <a:close/>
              </a:path>
            </a:pathLst>
          </a:custGeom>
          <a:noFill/>
          <a:ln w="19050" cap="flat">
            <a:solidFill>
              <a:schemeClr val="tx1"/>
            </a:solidFill>
            <a:prstDash val="solid"/>
            <a:miter/>
          </a:ln>
        </p:spPr>
        <p:txBody>
          <a:bodyPr rtlCol="0" anchor="ctr"/>
          <a:lstStyle/>
          <a:p>
            <a:endParaRPr lang="en-US"/>
          </a:p>
        </p:txBody>
      </p:sp>
      <p:sp>
        <p:nvSpPr>
          <p:cNvPr id="2" name="Title 1">
            <a:extLst>
              <a:ext uri="{FF2B5EF4-FFF2-40B4-BE49-F238E27FC236}">
                <a16:creationId xmlns:a16="http://schemas.microsoft.com/office/drawing/2014/main" id="{4E5E6326-FDBB-B50F-05E6-1764967C9C63}"/>
              </a:ext>
            </a:extLst>
          </p:cNvPr>
          <p:cNvSpPr>
            <a:spLocks noGrp="1"/>
          </p:cNvSpPr>
          <p:nvPr>
            <p:ph type="title"/>
          </p:nvPr>
        </p:nvSpPr>
        <p:spPr>
          <a:xfrm>
            <a:off x="7180033" y="954157"/>
            <a:ext cx="3901621" cy="1590260"/>
          </a:xfrm>
        </p:spPr>
        <p:txBody>
          <a:bodyPr>
            <a:normAutofit/>
          </a:bodyPr>
          <a:lstStyle/>
          <a:p>
            <a:pPr algn="ctr"/>
            <a:r>
              <a:rPr lang="en-IN" b="0" dirty="0">
                <a:ea typeface="+mj-lt"/>
                <a:cs typeface="+mj-lt"/>
              </a:rPr>
              <a:t>IPR &amp; patent</a:t>
            </a:r>
            <a:endParaRPr lang="en-US"/>
          </a:p>
        </p:txBody>
      </p:sp>
      <p:pic>
        <p:nvPicPr>
          <p:cNvPr id="4" name="Picture 4" descr="Diagram&#10;&#10;Description automatically generated">
            <a:extLst>
              <a:ext uri="{FF2B5EF4-FFF2-40B4-BE49-F238E27FC236}">
                <a16:creationId xmlns:a16="http://schemas.microsoft.com/office/drawing/2014/main" id="{88752427-308C-E7C2-3064-3A62894A6551}"/>
              </a:ext>
            </a:extLst>
          </p:cNvPr>
          <p:cNvPicPr>
            <a:picLocks noChangeAspect="1"/>
          </p:cNvPicPr>
          <p:nvPr/>
        </p:nvPicPr>
        <p:blipFill>
          <a:blip r:embed="rId2"/>
          <a:stretch>
            <a:fillRect/>
          </a:stretch>
        </p:blipFill>
        <p:spPr>
          <a:xfrm>
            <a:off x="548673" y="1898467"/>
            <a:ext cx="5246535" cy="2951175"/>
          </a:xfrm>
          <a:prstGeom prst="rect">
            <a:avLst/>
          </a:prstGeom>
        </p:spPr>
      </p:pic>
      <p:sp>
        <p:nvSpPr>
          <p:cNvPr id="3" name="Content Placeholder 2">
            <a:extLst>
              <a:ext uri="{FF2B5EF4-FFF2-40B4-BE49-F238E27FC236}">
                <a16:creationId xmlns:a16="http://schemas.microsoft.com/office/drawing/2014/main" id="{12B6AFF1-020B-E7E9-2A92-08E2E5A2ABAC}"/>
              </a:ext>
            </a:extLst>
          </p:cNvPr>
          <p:cNvSpPr>
            <a:spLocks noGrp="1"/>
          </p:cNvSpPr>
          <p:nvPr>
            <p:ph idx="1"/>
          </p:nvPr>
        </p:nvSpPr>
        <p:spPr>
          <a:xfrm>
            <a:off x="7042150" y="3227650"/>
            <a:ext cx="4378153" cy="3030029"/>
          </a:xfrm>
        </p:spPr>
        <p:txBody>
          <a:bodyPr vert="horz" lIns="91440" tIns="45720" rIns="91440" bIns="45720" rtlCol="0" anchor="t">
            <a:normAutofit/>
          </a:bodyPr>
          <a:lstStyle/>
          <a:p>
            <a:pPr marL="342900" indent="-342900" algn="ctr">
              <a:lnSpc>
                <a:spcPct val="90000"/>
              </a:lnSpc>
              <a:buFont typeface="Arial"/>
              <a:buChar char="•"/>
            </a:pPr>
            <a:r>
              <a:rPr lang="en-US" sz="2000" dirty="0">
                <a:ea typeface="+mn-lt"/>
                <a:cs typeface="+mn-lt"/>
              </a:rPr>
              <a:t>Intellectual property rights are the rights given to persons over the creations of their minds. They usually give the creator an exclusive right over the use of his/her creation for a certain period of time.</a:t>
            </a:r>
            <a:endParaRPr lang="en-US" sz="2000" dirty="0"/>
          </a:p>
          <a:p>
            <a:pPr marL="342900" indent="-342900" algn="ctr">
              <a:lnSpc>
                <a:spcPct val="90000"/>
              </a:lnSpc>
              <a:buFont typeface="Arial"/>
              <a:buChar char="•"/>
            </a:pPr>
            <a:r>
              <a:rPr lang="en-US" sz="2000" dirty="0">
                <a:ea typeface="+mn-lt"/>
                <a:cs typeface="+mn-lt"/>
              </a:rPr>
              <a:t>A patent is an exclusive right granted for an invention, which is a product or a process that provides, in general, a new way of doing something, or offers a new technical solution to a problem. To get a patent, technical information about the invention must be disclosed to the public in a patent application.</a:t>
            </a:r>
            <a:endParaRPr lang="en-US" sz="2000" dirty="0"/>
          </a:p>
        </p:txBody>
      </p:sp>
    </p:spTree>
    <p:extLst>
      <p:ext uri="{BB962C8B-B14F-4D97-AF65-F5344CB8AC3E}">
        <p14:creationId xmlns:p14="http://schemas.microsoft.com/office/powerpoint/2010/main" val="3750548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F7BC237-77DF-4DFB-94F7-DB493EDA1C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7B0A3B-E0AD-20C4-E0B1-CC44867E80B9}"/>
              </a:ext>
            </a:extLst>
          </p:cNvPr>
          <p:cNvSpPr>
            <a:spLocks noGrp="1"/>
          </p:cNvSpPr>
          <p:nvPr>
            <p:ph type="title"/>
          </p:nvPr>
        </p:nvSpPr>
        <p:spPr>
          <a:xfrm>
            <a:off x="691721" y="-1225272"/>
            <a:ext cx="3790042" cy="4908263"/>
          </a:xfrm>
        </p:spPr>
        <p:txBody>
          <a:bodyPr>
            <a:normAutofit/>
          </a:bodyPr>
          <a:lstStyle/>
          <a:p>
            <a:pPr algn="ctr"/>
            <a:r>
              <a:rPr lang="en-IN" b="0" dirty="0">
                <a:ea typeface="+mj-lt"/>
                <a:cs typeface="+mj-lt"/>
              </a:rPr>
              <a:t>Cost estimation </a:t>
            </a:r>
            <a:endParaRPr lang="en-US"/>
          </a:p>
        </p:txBody>
      </p:sp>
      <p:graphicFrame>
        <p:nvGraphicFramePr>
          <p:cNvPr id="8" name="Content Placeholder 5">
            <a:extLst>
              <a:ext uri="{FF2B5EF4-FFF2-40B4-BE49-F238E27FC236}">
                <a16:creationId xmlns:a16="http://schemas.microsoft.com/office/drawing/2014/main" id="{8823131B-C1D5-D194-DA7E-3A069FD4F4CE}"/>
              </a:ext>
            </a:extLst>
          </p:cNvPr>
          <p:cNvGraphicFramePr>
            <a:graphicFrameLocks noGrp="1"/>
          </p:cNvGraphicFramePr>
          <p:nvPr>
            <p:ph idx="1"/>
            <p:extLst>
              <p:ext uri="{D42A27DB-BD31-4B8C-83A1-F6EECF244321}">
                <p14:modId xmlns:p14="http://schemas.microsoft.com/office/powerpoint/2010/main" val="262975537"/>
              </p:ext>
            </p:extLst>
          </p:nvPr>
        </p:nvGraphicFramePr>
        <p:xfrm>
          <a:off x="5185533" y="628642"/>
          <a:ext cx="6383102" cy="56007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9" name="Picture 19" descr="Diagram&#10;&#10;Description automatically generated">
            <a:extLst>
              <a:ext uri="{FF2B5EF4-FFF2-40B4-BE49-F238E27FC236}">
                <a16:creationId xmlns:a16="http://schemas.microsoft.com/office/drawing/2014/main" id="{2B264D55-2D45-A82D-E473-77B2798C9584}"/>
              </a:ext>
            </a:extLst>
          </p:cNvPr>
          <p:cNvPicPr>
            <a:picLocks noChangeAspect="1"/>
          </p:cNvPicPr>
          <p:nvPr/>
        </p:nvPicPr>
        <p:blipFill>
          <a:blip r:embed="rId7"/>
          <a:stretch>
            <a:fillRect/>
          </a:stretch>
        </p:blipFill>
        <p:spPr>
          <a:xfrm>
            <a:off x="238260" y="2315685"/>
            <a:ext cx="4707228" cy="2484205"/>
          </a:xfrm>
          <a:prstGeom prst="rect">
            <a:avLst/>
          </a:prstGeom>
        </p:spPr>
      </p:pic>
    </p:spTree>
    <p:extLst>
      <p:ext uri="{BB962C8B-B14F-4D97-AF65-F5344CB8AC3E}">
        <p14:creationId xmlns:p14="http://schemas.microsoft.com/office/powerpoint/2010/main" val="2894707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D6A03ED-7B7A-4C88-8FFC-A4D862447D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7BA144-8F7D-0AFC-37C1-C1B7225D0EAF}"/>
              </a:ext>
            </a:extLst>
          </p:cNvPr>
          <p:cNvSpPr>
            <a:spLocks noGrp="1"/>
          </p:cNvSpPr>
          <p:nvPr>
            <p:ph type="title"/>
          </p:nvPr>
        </p:nvSpPr>
        <p:spPr>
          <a:xfrm>
            <a:off x="7691480" y="114695"/>
            <a:ext cx="3811205" cy="2058793"/>
          </a:xfrm>
        </p:spPr>
        <p:txBody>
          <a:bodyPr>
            <a:normAutofit/>
          </a:bodyPr>
          <a:lstStyle/>
          <a:p>
            <a:pPr algn="ctr"/>
            <a:r>
              <a:rPr lang="en-IN" b="0" dirty="0">
                <a:ea typeface="+mj-lt"/>
                <a:cs typeface="+mj-lt"/>
              </a:rPr>
              <a:t>team dynamics </a:t>
            </a:r>
            <a:endParaRPr lang="en-US"/>
          </a:p>
        </p:txBody>
      </p:sp>
      <p:sp>
        <p:nvSpPr>
          <p:cNvPr id="11" name="Freeform: Shape 10">
            <a:extLst>
              <a:ext uri="{FF2B5EF4-FFF2-40B4-BE49-F238E27FC236}">
                <a16:creationId xmlns:a16="http://schemas.microsoft.com/office/drawing/2014/main" id="{53975754-B125-4FFC-9140-F88A16E3D0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79013" y="303198"/>
            <a:ext cx="6631387" cy="5959786"/>
          </a:xfrm>
          <a:custGeom>
            <a:avLst/>
            <a:gdLst>
              <a:gd name="connsiteX0" fmla="*/ 7142118 w 7680682"/>
              <a:gd name="connsiteY0" fmla="*/ 6405352 h 6405386"/>
              <a:gd name="connsiteX1" fmla="*/ 6552830 w 7680682"/>
              <a:gd name="connsiteY1" fmla="*/ 6396252 h 6405386"/>
              <a:gd name="connsiteX2" fmla="*/ 987782 w 7680682"/>
              <a:gd name="connsiteY2" fmla="*/ 6365722 h 6405386"/>
              <a:gd name="connsiteX3" fmla="*/ 0 w 7680682"/>
              <a:gd name="connsiteY3" fmla="*/ 6336938 h 6405386"/>
              <a:gd name="connsiteX4" fmla="*/ 0 w 7680682"/>
              <a:gd name="connsiteY4" fmla="*/ 32372 h 6405386"/>
              <a:gd name="connsiteX5" fmla="*/ 157934 w 7680682"/>
              <a:gd name="connsiteY5" fmla="*/ 32797 h 6405386"/>
              <a:gd name="connsiteX6" fmla="*/ 6431319 w 7680682"/>
              <a:gd name="connsiteY6" fmla="*/ 0 h 6405386"/>
              <a:gd name="connsiteX7" fmla="*/ 7631470 w 7680682"/>
              <a:gd name="connsiteY7" fmla="*/ 30531 h 6405386"/>
              <a:gd name="connsiteX8" fmla="*/ 7560032 w 7680682"/>
              <a:gd name="connsiteY8" fmla="*/ 6274128 h 6405386"/>
              <a:gd name="connsiteX9" fmla="*/ 7394324 w 7680682"/>
              <a:gd name="connsiteY9" fmla="*/ 6402154 h 6405386"/>
              <a:gd name="connsiteX10" fmla="*/ 7142118 w 7680682"/>
              <a:gd name="connsiteY10" fmla="*/ 6405352 h 6405386"/>
              <a:gd name="connsiteX0" fmla="*/ 7142118 w 7631470"/>
              <a:gd name="connsiteY0" fmla="*/ 6405352 h 6405386"/>
              <a:gd name="connsiteX1" fmla="*/ 6552830 w 7631470"/>
              <a:gd name="connsiteY1" fmla="*/ 6396252 h 6405386"/>
              <a:gd name="connsiteX2" fmla="*/ 987782 w 7631470"/>
              <a:gd name="connsiteY2" fmla="*/ 6365722 h 6405386"/>
              <a:gd name="connsiteX3" fmla="*/ 0 w 7631470"/>
              <a:gd name="connsiteY3" fmla="*/ 6336938 h 6405386"/>
              <a:gd name="connsiteX4" fmla="*/ 0 w 7631470"/>
              <a:gd name="connsiteY4" fmla="*/ 32372 h 6405386"/>
              <a:gd name="connsiteX5" fmla="*/ 157934 w 7631470"/>
              <a:gd name="connsiteY5" fmla="*/ 32797 h 6405386"/>
              <a:gd name="connsiteX6" fmla="*/ 6431319 w 7631470"/>
              <a:gd name="connsiteY6" fmla="*/ 0 h 6405386"/>
              <a:gd name="connsiteX7" fmla="*/ 7631470 w 7631470"/>
              <a:gd name="connsiteY7" fmla="*/ 30531 h 6405386"/>
              <a:gd name="connsiteX8" fmla="*/ 7560032 w 7631470"/>
              <a:gd name="connsiteY8" fmla="*/ 6274128 h 6405386"/>
              <a:gd name="connsiteX9" fmla="*/ 7394324 w 7631470"/>
              <a:gd name="connsiteY9" fmla="*/ 6402154 h 6405386"/>
              <a:gd name="connsiteX10" fmla="*/ 7142118 w 7631470"/>
              <a:gd name="connsiteY10" fmla="*/ 6405352 h 6405386"/>
              <a:gd name="connsiteX0" fmla="*/ 7154766 w 7644118"/>
              <a:gd name="connsiteY0" fmla="*/ 6405352 h 6405386"/>
              <a:gd name="connsiteX1" fmla="*/ 6565478 w 7644118"/>
              <a:gd name="connsiteY1" fmla="*/ 6396252 h 6405386"/>
              <a:gd name="connsiteX2" fmla="*/ 1000430 w 7644118"/>
              <a:gd name="connsiteY2" fmla="*/ 6365722 h 6405386"/>
              <a:gd name="connsiteX3" fmla="*/ 0 w 7644118"/>
              <a:gd name="connsiteY3" fmla="*/ 6324387 h 6405386"/>
              <a:gd name="connsiteX4" fmla="*/ 12648 w 7644118"/>
              <a:gd name="connsiteY4" fmla="*/ 32372 h 6405386"/>
              <a:gd name="connsiteX5" fmla="*/ 170582 w 7644118"/>
              <a:gd name="connsiteY5" fmla="*/ 32797 h 6405386"/>
              <a:gd name="connsiteX6" fmla="*/ 6443967 w 7644118"/>
              <a:gd name="connsiteY6" fmla="*/ 0 h 6405386"/>
              <a:gd name="connsiteX7" fmla="*/ 7644118 w 7644118"/>
              <a:gd name="connsiteY7" fmla="*/ 30531 h 6405386"/>
              <a:gd name="connsiteX8" fmla="*/ 7572680 w 7644118"/>
              <a:gd name="connsiteY8" fmla="*/ 6274128 h 6405386"/>
              <a:gd name="connsiteX9" fmla="*/ 7406972 w 7644118"/>
              <a:gd name="connsiteY9" fmla="*/ 6402154 h 6405386"/>
              <a:gd name="connsiteX10" fmla="*/ 7154766 w 7644118"/>
              <a:gd name="connsiteY10" fmla="*/ 6405352 h 6405386"/>
              <a:gd name="connsiteX0" fmla="*/ 7167747 w 7657099"/>
              <a:gd name="connsiteY0" fmla="*/ 6405352 h 6405386"/>
              <a:gd name="connsiteX1" fmla="*/ 6578459 w 7657099"/>
              <a:gd name="connsiteY1" fmla="*/ 6396252 h 6405386"/>
              <a:gd name="connsiteX2" fmla="*/ 1013411 w 7657099"/>
              <a:gd name="connsiteY2" fmla="*/ 6365722 h 6405386"/>
              <a:gd name="connsiteX3" fmla="*/ 12981 w 7657099"/>
              <a:gd name="connsiteY3" fmla="*/ 6324387 h 6405386"/>
              <a:gd name="connsiteX4" fmla="*/ 25629 w 7657099"/>
              <a:gd name="connsiteY4" fmla="*/ 32372 h 6405386"/>
              <a:gd name="connsiteX5" fmla="*/ 183563 w 7657099"/>
              <a:gd name="connsiteY5" fmla="*/ 32797 h 6405386"/>
              <a:gd name="connsiteX6" fmla="*/ 6456948 w 7657099"/>
              <a:gd name="connsiteY6" fmla="*/ 0 h 6405386"/>
              <a:gd name="connsiteX7" fmla="*/ 7657099 w 7657099"/>
              <a:gd name="connsiteY7" fmla="*/ 30531 h 6405386"/>
              <a:gd name="connsiteX8" fmla="*/ 7585661 w 7657099"/>
              <a:gd name="connsiteY8" fmla="*/ 6274128 h 6405386"/>
              <a:gd name="connsiteX9" fmla="*/ 7419953 w 7657099"/>
              <a:gd name="connsiteY9" fmla="*/ 6402154 h 6405386"/>
              <a:gd name="connsiteX10" fmla="*/ 7167747 w 7657099"/>
              <a:gd name="connsiteY10" fmla="*/ 6405352 h 6405386"/>
              <a:gd name="connsiteX0" fmla="*/ 7236700 w 7726052"/>
              <a:gd name="connsiteY0" fmla="*/ 6405352 h 6405386"/>
              <a:gd name="connsiteX1" fmla="*/ 6647412 w 7726052"/>
              <a:gd name="connsiteY1" fmla="*/ 6396252 h 6405386"/>
              <a:gd name="connsiteX2" fmla="*/ 1082364 w 7726052"/>
              <a:gd name="connsiteY2" fmla="*/ 6365722 h 6405386"/>
              <a:gd name="connsiteX3" fmla="*/ 6051 w 7726052"/>
              <a:gd name="connsiteY3" fmla="*/ 6324387 h 6405386"/>
              <a:gd name="connsiteX4" fmla="*/ 94582 w 7726052"/>
              <a:gd name="connsiteY4" fmla="*/ 32372 h 6405386"/>
              <a:gd name="connsiteX5" fmla="*/ 252516 w 7726052"/>
              <a:gd name="connsiteY5" fmla="*/ 32797 h 6405386"/>
              <a:gd name="connsiteX6" fmla="*/ 6525901 w 7726052"/>
              <a:gd name="connsiteY6" fmla="*/ 0 h 6405386"/>
              <a:gd name="connsiteX7" fmla="*/ 7726052 w 7726052"/>
              <a:gd name="connsiteY7" fmla="*/ 30531 h 6405386"/>
              <a:gd name="connsiteX8" fmla="*/ 7654614 w 7726052"/>
              <a:gd name="connsiteY8" fmla="*/ 6274128 h 6405386"/>
              <a:gd name="connsiteX9" fmla="*/ 7488906 w 7726052"/>
              <a:gd name="connsiteY9" fmla="*/ 6402154 h 6405386"/>
              <a:gd name="connsiteX10" fmla="*/ 7236700 w 7726052"/>
              <a:gd name="connsiteY10" fmla="*/ 6405352 h 6405386"/>
              <a:gd name="connsiteX0" fmla="*/ 7240058 w 7729410"/>
              <a:gd name="connsiteY0" fmla="*/ 6405352 h 6405386"/>
              <a:gd name="connsiteX1" fmla="*/ 6650770 w 7729410"/>
              <a:gd name="connsiteY1" fmla="*/ 6396252 h 6405386"/>
              <a:gd name="connsiteX2" fmla="*/ 1085722 w 7729410"/>
              <a:gd name="connsiteY2" fmla="*/ 6365722 h 6405386"/>
              <a:gd name="connsiteX3" fmla="*/ 9409 w 7729410"/>
              <a:gd name="connsiteY3" fmla="*/ 6324387 h 6405386"/>
              <a:gd name="connsiteX4" fmla="*/ 47351 w 7729410"/>
              <a:gd name="connsiteY4" fmla="*/ 32372 h 6405386"/>
              <a:gd name="connsiteX5" fmla="*/ 255874 w 7729410"/>
              <a:gd name="connsiteY5" fmla="*/ 32797 h 6405386"/>
              <a:gd name="connsiteX6" fmla="*/ 6529259 w 7729410"/>
              <a:gd name="connsiteY6" fmla="*/ 0 h 6405386"/>
              <a:gd name="connsiteX7" fmla="*/ 7729410 w 7729410"/>
              <a:gd name="connsiteY7" fmla="*/ 30531 h 6405386"/>
              <a:gd name="connsiteX8" fmla="*/ 7657972 w 7729410"/>
              <a:gd name="connsiteY8" fmla="*/ 6274128 h 6405386"/>
              <a:gd name="connsiteX9" fmla="*/ 7492264 w 7729410"/>
              <a:gd name="connsiteY9" fmla="*/ 6402154 h 6405386"/>
              <a:gd name="connsiteX10" fmla="*/ 7240058 w 7729410"/>
              <a:gd name="connsiteY10" fmla="*/ 6405352 h 6405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29410" h="6405386">
                <a:moveTo>
                  <a:pt x="7240058" y="6405352"/>
                </a:moveTo>
                <a:cubicBezTo>
                  <a:pt x="7065297" y="6404963"/>
                  <a:pt x="6846319" y="6401325"/>
                  <a:pt x="6650770" y="6396252"/>
                </a:cubicBezTo>
                <a:lnTo>
                  <a:pt x="1085722" y="6365722"/>
                </a:lnTo>
                <a:lnTo>
                  <a:pt x="9409" y="6324387"/>
                </a:lnTo>
                <a:cubicBezTo>
                  <a:pt x="-24317" y="4214496"/>
                  <a:pt x="43135" y="2129710"/>
                  <a:pt x="47351" y="32372"/>
                </a:cubicBezTo>
                <a:lnTo>
                  <a:pt x="255874" y="32797"/>
                </a:lnTo>
                <a:lnTo>
                  <a:pt x="6529259" y="0"/>
                </a:lnTo>
                <a:cubicBezTo>
                  <a:pt x="7029322" y="30531"/>
                  <a:pt x="7386510" y="-1"/>
                  <a:pt x="7729410" y="30531"/>
                </a:cubicBezTo>
                <a:cubicBezTo>
                  <a:pt x="7707716" y="2585987"/>
                  <a:pt x="7753223" y="4971471"/>
                  <a:pt x="7657972" y="6274128"/>
                </a:cubicBezTo>
                <a:cubicBezTo>
                  <a:pt x="7649782" y="6434165"/>
                  <a:pt x="7656570" y="6381800"/>
                  <a:pt x="7492264" y="6402154"/>
                </a:cubicBezTo>
                <a:cubicBezTo>
                  <a:pt x="7433854" y="6404650"/>
                  <a:pt x="7344915" y="6405586"/>
                  <a:pt x="7240058" y="6405352"/>
                </a:cubicBezTo>
                <a:close/>
              </a:path>
            </a:pathLst>
          </a:cu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4" descr="A picture containing vector graphics&#10;&#10;Description automatically generated">
            <a:extLst>
              <a:ext uri="{FF2B5EF4-FFF2-40B4-BE49-F238E27FC236}">
                <a16:creationId xmlns:a16="http://schemas.microsoft.com/office/drawing/2014/main" id="{C4A90E7D-4A28-F0A5-CBFE-6A714831D580}"/>
              </a:ext>
            </a:extLst>
          </p:cNvPr>
          <p:cNvPicPr>
            <a:picLocks noChangeAspect="1"/>
          </p:cNvPicPr>
          <p:nvPr/>
        </p:nvPicPr>
        <p:blipFill>
          <a:blip r:embed="rId2"/>
          <a:stretch>
            <a:fillRect/>
          </a:stretch>
        </p:blipFill>
        <p:spPr>
          <a:xfrm>
            <a:off x="598138" y="1574907"/>
            <a:ext cx="6193116" cy="3468145"/>
          </a:xfrm>
          <a:prstGeom prst="rect">
            <a:avLst/>
          </a:prstGeom>
        </p:spPr>
      </p:pic>
      <p:sp>
        <p:nvSpPr>
          <p:cNvPr id="3" name="Content Placeholder 2">
            <a:extLst>
              <a:ext uri="{FF2B5EF4-FFF2-40B4-BE49-F238E27FC236}">
                <a16:creationId xmlns:a16="http://schemas.microsoft.com/office/drawing/2014/main" id="{6D342C29-67F8-DBD3-F365-12925CAE5C4D}"/>
              </a:ext>
            </a:extLst>
          </p:cNvPr>
          <p:cNvSpPr>
            <a:spLocks noGrp="1"/>
          </p:cNvSpPr>
          <p:nvPr>
            <p:ph idx="1"/>
          </p:nvPr>
        </p:nvSpPr>
        <p:spPr>
          <a:xfrm>
            <a:off x="7084620" y="1140497"/>
            <a:ext cx="5034824" cy="5803218"/>
          </a:xfrm>
        </p:spPr>
        <p:txBody>
          <a:bodyPr vert="horz" lIns="91440" tIns="45720" rIns="91440" bIns="45720" rtlCol="0" anchor="ctr">
            <a:normAutofit/>
          </a:bodyPr>
          <a:lstStyle/>
          <a:p>
            <a:pPr marL="342900" indent="-342900">
              <a:lnSpc>
                <a:spcPct val="90000"/>
              </a:lnSpc>
              <a:buFont typeface="Arial"/>
              <a:buChar char="•"/>
            </a:pPr>
            <a:r>
              <a:rPr lang="en-US" sz="2400" dirty="0">
                <a:ea typeface="+mn-lt"/>
                <a:cs typeface="+mn-lt"/>
              </a:rPr>
              <a:t>Team dynamics are the unconscious, psychological forces that influence the direction of a team’s </a:t>
            </a:r>
            <a:r>
              <a:rPr lang="en-US" sz="2400" dirty="0" err="1">
                <a:ea typeface="+mn-lt"/>
                <a:cs typeface="+mn-lt"/>
              </a:rPr>
              <a:t>behaviour</a:t>
            </a:r>
            <a:r>
              <a:rPr lang="en-US" sz="2400" dirty="0">
                <a:ea typeface="+mn-lt"/>
                <a:cs typeface="+mn-lt"/>
              </a:rPr>
              <a:t> and performance.</a:t>
            </a:r>
            <a:endParaRPr lang="en-US"/>
          </a:p>
          <a:p>
            <a:pPr marL="342900" indent="-342900">
              <a:lnSpc>
                <a:spcPct val="90000"/>
              </a:lnSpc>
              <a:buFont typeface="Arial"/>
              <a:buChar char="•"/>
            </a:pPr>
            <a:r>
              <a:rPr lang="en-US" sz="2400" dirty="0">
                <a:ea typeface="+mn-lt"/>
                <a:cs typeface="+mn-lt"/>
              </a:rPr>
              <a:t>The design thinking process takes you into unknown and sometimes uncomfortable territory. </a:t>
            </a:r>
          </a:p>
          <a:p>
            <a:pPr marL="342900" indent="-342900">
              <a:lnSpc>
                <a:spcPct val="90000"/>
              </a:lnSpc>
              <a:buFont typeface="Arial"/>
              <a:buChar char="•"/>
            </a:pPr>
            <a:r>
              <a:rPr lang="en-US" sz="2400" dirty="0">
                <a:ea typeface="+mn-lt"/>
                <a:cs typeface="+mn-lt"/>
              </a:rPr>
              <a:t>Members of a design thinking team need to be open minded, curious, collaborative and willing to have their assumptions challenged.</a:t>
            </a:r>
          </a:p>
          <a:p>
            <a:pPr marL="342900" indent="-342900">
              <a:lnSpc>
                <a:spcPct val="90000"/>
              </a:lnSpc>
              <a:buFont typeface="Arial"/>
              <a:buChar char="•"/>
            </a:pPr>
            <a:r>
              <a:rPr lang="en-US" sz="2400" dirty="0">
                <a:ea typeface="+mn-lt"/>
                <a:cs typeface="+mn-lt"/>
              </a:rPr>
              <a:t> They also need to prepare themselves for change and take on an accepting, adaptable mindset. </a:t>
            </a:r>
          </a:p>
          <a:p>
            <a:pPr marL="342900" indent="-342900">
              <a:lnSpc>
                <a:spcPct val="90000"/>
              </a:lnSpc>
              <a:buFont typeface="Arial"/>
              <a:buChar char="•"/>
            </a:pPr>
            <a:r>
              <a:rPr lang="en-US" sz="2400" dirty="0">
                <a:ea typeface="+mn-lt"/>
                <a:cs typeface="+mn-lt"/>
              </a:rPr>
              <a:t>Design thinking not only leads to increased innovation and improved end products, it also creates a great team spirit, boosts work ethic and bolsters individuals’ confidence in their creative abilities.</a:t>
            </a:r>
            <a:endParaRPr lang="en-US" sz="2400"/>
          </a:p>
        </p:txBody>
      </p:sp>
    </p:spTree>
    <p:extLst>
      <p:ext uri="{BB962C8B-B14F-4D97-AF65-F5344CB8AC3E}">
        <p14:creationId xmlns:p14="http://schemas.microsoft.com/office/powerpoint/2010/main" val="1563865883"/>
      </p:ext>
    </p:extLst>
  </p:cSld>
  <p:clrMapOvr>
    <a:masterClrMapping/>
  </p:clrMapOvr>
</p:sld>
</file>

<file path=ppt/theme/theme1.xml><?xml version="1.0" encoding="utf-8"?>
<a:theme xmlns:a="http://schemas.openxmlformats.org/drawingml/2006/main" name="ChitchatVTI">
  <a:themeElements>
    <a:clrScheme name="bubbles">
      <a:dk1>
        <a:sysClr val="windowText" lastClr="000000"/>
      </a:dk1>
      <a:lt1>
        <a:sysClr val="window" lastClr="FFFFFF"/>
      </a:lt1>
      <a:dk2>
        <a:srgbClr val="071819"/>
      </a:dk2>
      <a:lt2>
        <a:srgbClr val="D5F2EB"/>
      </a:lt2>
      <a:accent1>
        <a:srgbClr val="38B698"/>
      </a:accent1>
      <a:accent2>
        <a:srgbClr val="528BD6"/>
      </a:accent2>
      <a:accent3>
        <a:srgbClr val="31A7C7"/>
      </a:accent3>
      <a:accent4>
        <a:srgbClr val="F15843"/>
      </a:accent4>
      <a:accent5>
        <a:srgbClr val="DE3A6D"/>
      </a:accent5>
      <a:accent6>
        <a:srgbClr val="7AAE3C"/>
      </a:accent6>
      <a:hlink>
        <a:srgbClr val="2F9880"/>
      </a:hlink>
      <a:folHlink>
        <a:srgbClr val="396CD1"/>
      </a:folHlink>
    </a:clrScheme>
    <a:fontScheme name="The Hand">
      <a:majorFont>
        <a:latin typeface="The Serif Hand"/>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itchatVTI" id="{08BB1610-1071-4750-BA6F-EA15E875FFCD}" vid="{D7BDF053-2181-45AE-9365-FFAA906CB43F}"/>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ChitchatVTI</vt:lpstr>
      <vt:lpstr>Design Thinking Module 001</vt:lpstr>
      <vt:lpstr>Understand the design thinking skills</vt:lpstr>
      <vt:lpstr>Introduction to Design Thinking  </vt:lpstr>
      <vt:lpstr>Latest Technology and futuristic ideas </vt:lpstr>
      <vt:lpstr>Necessity for basic concepts and Various methods on needs exploration </vt:lpstr>
      <vt:lpstr>Talk on existing innovations </vt:lpstr>
      <vt:lpstr>IPR &amp; patent</vt:lpstr>
      <vt:lpstr>Cost estimation </vt:lpstr>
      <vt:lpstr>team dynamics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198</cp:revision>
  <dcterms:created xsi:type="dcterms:W3CDTF">2022-12-28T11:29:49Z</dcterms:created>
  <dcterms:modified xsi:type="dcterms:W3CDTF">2022-12-28T14:13:09Z</dcterms:modified>
</cp:coreProperties>
</file>