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63831-D935-4433-83F1-4A72337E2AA3}" v="203" dt="2023-05-30T14:08:2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MN" userId="S::mchandanabtech20@ced.alliance.edu.in::d70552fc-75e6-44d9-a196-8a309e47e583" providerId="AD" clId="Web-{F9363831-D935-4433-83F1-4A72337E2AA3}"/>
    <pc:docChg chg="addSld delSld modSld addMainMaster delMainMaster">
      <pc:chgData name="CHANDANA MN" userId="S::mchandanabtech20@ced.alliance.edu.in::d70552fc-75e6-44d9-a196-8a309e47e583" providerId="AD" clId="Web-{F9363831-D935-4433-83F1-4A72337E2AA3}" dt="2023-05-30T14:08:27.605" v="204" actId="14100"/>
      <pc:docMkLst>
        <pc:docMk/>
      </pc:docMkLst>
      <pc:sldChg chg="addSp delSp modSp mod setBg modClrScheme chgLayout">
        <pc:chgData name="CHANDANA MN" userId="S::mchandanabtech20@ced.alliance.edu.in::d70552fc-75e6-44d9-a196-8a309e47e583" providerId="AD" clId="Web-{F9363831-D935-4433-83F1-4A72337E2AA3}" dt="2023-05-30T14:08:27.605" v="204" actId="14100"/>
        <pc:sldMkLst>
          <pc:docMk/>
          <pc:sldMk cId="109857222" sldId="256"/>
        </pc:sldMkLst>
        <pc:spChg chg="mod">
          <ac:chgData name="CHANDANA MN" userId="S::mchandanabtech20@ced.alliance.edu.in::d70552fc-75e6-44d9-a196-8a309e47e583" providerId="AD" clId="Web-{F9363831-D935-4433-83F1-4A72337E2AA3}" dt="2023-05-30T13:28:08.432" v="3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DANA MN" userId="S::mchandanabtech20@ced.alliance.edu.in::d70552fc-75e6-44d9-a196-8a309e47e583" providerId="AD" clId="Web-{F9363831-D935-4433-83F1-4A72337E2AA3}" dt="2023-05-30T13:28:08.432" v="39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HANDANA MN" userId="S::mchandanabtech20@ced.alliance.edu.in::d70552fc-75e6-44d9-a196-8a309e47e583" providerId="AD" clId="Web-{F9363831-D935-4433-83F1-4A72337E2AA3}" dt="2023-05-30T14:07:23.635" v="199" actId="20577"/>
          <ac:spMkLst>
            <pc:docMk/>
            <pc:sldMk cId="109857222" sldId="256"/>
            <ac:spMk id="5" creationId="{23E52588-058E-D8BC-61FB-069CB96D139F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28:08.432" v="39"/>
          <ac:spMkLst>
            <pc:docMk/>
            <pc:sldMk cId="109857222" sldId="256"/>
            <ac:spMk id="9" creationId="{EBDD1931-9E86-4402-9A68-33A2D9EFB198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28:08.432" v="39"/>
          <ac:spMkLst>
            <pc:docMk/>
            <pc:sldMk cId="109857222" sldId="256"/>
            <ac:spMk id="11" creationId="{F13C74B1-5B17-4795-BED0-7140497B445A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28:08.432" v="39"/>
          <ac:spMkLst>
            <pc:docMk/>
            <pc:sldMk cId="109857222" sldId="256"/>
            <ac:spMk id="13" creationId="{3FCFB1DE-0B7E-48CC-BA90-B2AB0889F9D6}"/>
          </ac:spMkLst>
        </pc:spChg>
        <pc:picChg chg="add del">
          <ac:chgData name="CHANDANA MN" userId="S::mchandanabtech20@ced.alliance.edu.in::d70552fc-75e6-44d9-a196-8a309e47e583" providerId="AD" clId="Web-{F9363831-D935-4433-83F1-4A72337E2AA3}" dt="2023-05-30T13:28:20.839" v="40"/>
          <ac:picMkLst>
            <pc:docMk/>
            <pc:sldMk cId="109857222" sldId="256"/>
            <ac:picMk id="4" creationId="{9A5EAD23-491D-F345-C51B-43A7C496B8DA}"/>
          </ac:picMkLst>
        </pc:picChg>
        <pc:picChg chg="add mod">
          <ac:chgData name="CHANDANA MN" userId="S::mchandanabtech20@ced.alliance.edu.in::d70552fc-75e6-44d9-a196-8a309e47e583" providerId="AD" clId="Web-{F9363831-D935-4433-83F1-4A72337E2AA3}" dt="2023-05-30T14:08:27.605" v="204" actId="14100"/>
          <ac:picMkLst>
            <pc:docMk/>
            <pc:sldMk cId="109857222" sldId="256"/>
            <ac:picMk id="6" creationId="{22AA28FC-169E-9AC2-C66B-72C75CB5805A}"/>
          </ac:picMkLst>
        </pc:picChg>
      </pc:sldChg>
      <pc:sldChg chg="addSp modSp new mod setBg">
        <pc:chgData name="CHANDANA MN" userId="S::mchandanabtech20@ced.alliance.edu.in::d70552fc-75e6-44d9-a196-8a309e47e583" providerId="AD" clId="Web-{F9363831-D935-4433-83F1-4A72337E2AA3}" dt="2023-05-30T13:31:04.778" v="45"/>
        <pc:sldMkLst>
          <pc:docMk/>
          <pc:sldMk cId="2100128781" sldId="257"/>
        </pc:sldMkLst>
        <pc:spChg chg="mod">
          <ac:chgData name="CHANDANA MN" userId="S::mchandanabtech20@ced.alliance.edu.in::d70552fc-75e6-44d9-a196-8a309e47e583" providerId="AD" clId="Web-{F9363831-D935-4433-83F1-4A72337E2AA3}" dt="2023-05-30T13:31:04.778" v="45"/>
          <ac:spMkLst>
            <pc:docMk/>
            <pc:sldMk cId="2100128781" sldId="257"/>
            <ac:spMk id="2" creationId="{5DB181B1-CFBF-7B4E-D0D6-00CEC457409B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1:04.778" v="45"/>
          <ac:spMkLst>
            <pc:docMk/>
            <pc:sldMk cId="2100128781" sldId="257"/>
            <ac:spMk id="7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1:04.778" v="45"/>
          <ac:spMkLst>
            <pc:docMk/>
            <pc:sldMk cId="2100128781" sldId="257"/>
            <ac:spMk id="9" creationId="{32D45EE4-C4F0-4F72-B1C6-39F596D138A9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1:04.778" v="45"/>
          <ac:spMkLst>
            <pc:docMk/>
            <pc:sldMk cId="2100128781" sldId="257"/>
            <ac:spMk id="11" creationId="{8C459BAD-4279-4A9D-B0C5-662C5F5ED21F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1:04.778" v="45"/>
          <ac:spMkLst>
            <pc:docMk/>
            <pc:sldMk cId="2100128781" sldId="257"/>
            <ac:spMk id="13" creationId="{0953BC39-9D68-40BE-BF3C-5C4EB782AF94}"/>
          </ac:spMkLst>
        </pc:spChg>
      </pc:sldChg>
      <pc:sldChg chg="addSp delSp modSp new mod setBg">
        <pc:chgData name="CHANDANA MN" userId="S::mchandanabtech20@ced.alliance.edu.in::d70552fc-75e6-44d9-a196-8a309e47e583" providerId="AD" clId="Web-{F9363831-D935-4433-83F1-4A72337E2AA3}" dt="2023-05-30T13:33:57.078" v="60" actId="14100"/>
        <pc:sldMkLst>
          <pc:docMk/>
          <pc:sldMk cId="3324113607" sldId="258"/>
        </pc:sldMkLst>
        <pc:spChg chg="mod">
          <ac:chgData name="CHANDANA MN" userId="S::mchandanabtech20@ced.alliance.edu.in::d70552fc-75e6-44d9-a196-8a309e47e583" providerId="AD" clId="Web-{F9363831-D935-4433-83F1-4A72337E2AA3}" dt="2023-05-30T13:33:43.734" v="58"/>
          <ac:spMkLst>
            <pc:docMk/>
            <pc:sldMk cId="3324113607" sldId="258"/>
            <ac:spMk id="2" creationId="{604417AF-0667-2C99-0B69-0B08F8ADB489}"/>
          </ac:spMkLst>
        </pc:spChg>
        <pc:spChg chg="del">
          <ac:chgData name="CHANDANA MN" userId="S::mchandanabtech20@ced.alliance.edu.in::d70552fc-75e6-44d9-a196-8a309e47e583" providerId="AD" clId="Web-{F9363831-D935-4433-83F1-4A72337E2AA3}" dt="2023-05-30T13:32:53.061" v="53"/>
          <ac:spMkLst>
            <pc:docMk/>
            <pc:sldMk cId="3324113607" sldId="258"/>
            <ac:spMk id="3" creationId="{06D7C79D-25EB-E1CA-872F-36C5C981BD89}"/>
          </ac:spMkLst>
        </pc:spChg>
        <pc:spChg chg="add del">
          <ac:chgData name="CHANDANA MN" userId="S::mchandanabtech20@ced.alliance.edu.in::d70552fc-75e6-44d9-a196-8a309e47e583" providerId="AD" clId="Web-{F9363831-D935-4433-83F1-4A72337E2AA3}" dt="2023-05-30T13:33:36.562" v="57"/>
          <ac:spMkLst>
            <pc:docMk/>
            <pc:sldMk cId="3324113607" sldId="258"/>
            <ac:spMk id="8" creationId="{BB569AEA-81D6-9FD3-738A-CA47484EF34C}"/>
          </ac:spMkLst>
        </pc:spChg>
        <pc:spChg chg="add del">
          <ac:chgData name="CHANDANA MN" userId="S::mchandanabtech20@ced.alliance.edu.in::d70552fc-75e6-44d9-a196-8a309e47e583" providerId="AD" clId="Web-{F9363831-D935-4433-83F1-4A72337E2AA3}" dt="2023-05-30T13:33:43.734" v="58"/>
          <ac:spMkLst>
            <pc:docMk/>
            <pc:sldMk cId="3324113607" sldId="258"/>
            <ac:spMk id="11" creationId="{743AA782-23D1-4521-8CAD-47662984AA08}"/>
          </ac:spMkLst>
        </pc:spChg>
        <pc:spChg chg="add del">
          <ac:chgData name="CHANDANA MN" userId="S::mchandanabtech20@ced.alliance.edu.in::d70552fc-75e6-44d9-a196-8a309e47e583" providerId="AD" clId="Web-{F9363831-D935-4433-83F1-4A72337E2AA3}" dt="2023-05-30T13:33:43.734" v="58"/>
          <ac:spMkLst>
            <pc:docMk/>
            <pc:sldMk cId="3324113607" sldId="258"/>
            <ac:spMk id="13" creationId="{3CE8AF5E-D374-4CF1-90CC-35CF73B81C3E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3:43.734" v="58"/>
          <ac:spMkLst>
            <pc:docMk/>
            <pc:sldMk cId="3324113607" sldId="258"/>
            <ac:spMk id="20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3:43.734" v="58"/>
          <ac:spMkLst>
            <pc:docMk/>
            <pc:sldMk cId="3324113607" sldId="258"/>
            <ac:spMk id="22" creationId="{168AB93A-48BC-4C25-A3AD-C17B5A682A94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3:43.734" v="58"/>
          <ac:spMkLst>
            <pc:docMk/>
            <pc:sldMk cId="3324113607" sldId="258"/>
            <ac:spMk id="24" creationId="{AF4AE179-A75B-4007-B5FA-8139ACFB9B81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33:43.734" v="58"/>
          <ac:spMkLst>
            <pc:docMk/>
            <pc:sldMk cId="3324113607" sldId="258"/>
            <ac:spMk id="26" creationId="{3FCFB1DE-0B7E-48CC-BA90-B2AB0889F9D6}"/>
          </ac:spMkLst>
        </pc:spChg>
        <pc:graphicFrameChg chg="add del mod ord modGraphic">
          <ac:chgData name="CHANDANA MN" userId="S::mchandanabtech20@ced.alliance.edu.in::d70552fc-75e6-44d9-a196-8a309e47e583" providerId="AD" clId="Web-{F9363831-D935-4433-83F1-4A72337E2AA3}" dt="2023-05-30T13:33:25.671" v="56"/>
          <ac:graphicFrameMkLst>
            <pc:docMk/>
            <pc:sldMk cId="3324113607" sldId="258"/>
            <ac:graphicFrameMk id="5" creationId="{931B426E-30FD-945F-1FF9-D49CC3691352}"/>
          </ac:graphicFrameMkLst>
        </pc:graphicFrameChg>
        <pc:picChg chg="add mod ord">
          <ac:chgData name="CHANDANA MN" userId="S::mchandanabtech20@ced.alliance.edu.in::d70552fc-75e6-44d9-a196-8a309e47e583" providerId="AD" clId="Web-{F9363831-D935-4433-83F1-4A72337E2AA3}" dt="2023-05-30T13:33:57.078" v="60" actId="14100"/>
          <ac:picMkLst>
            <pc:docMk/>
            <pc:sldMk cId="3324113607" sldId="258"/>
            <ac:picMk id="4" creationId="{92DDE118-FDD3-E5FF-EA42-1F8551AFA796}"/>
          </ac:picMkLst>
        </pc:picChg>
        <pc:inkChg chg="add del">
          <ac:chgData name="CHANDANA MN" userId="S::mchandanabtech20@ced.alliance.edu.in::d70552fc-75e6-44d9-a196-8a309e47e583" providerId="AD" clId="Web-{F9363831-D935-4433-83F1-4A72337E2AA3}" dt="2023-05-30T13:33:43.734" v="58"/>
          <ac:inkMkLst>
            <pc:docMk/>
            <pc:sldMk cId="3324113607" sldId="258"/>
            <ac:inkMk id="15" creationId="{070477C5-0410-4E4F-97A1-F84C2465C187}"/>
          </ac:inkMkLst>
        </pc:inkChg>
      </pc:sldChg>
      <pc:sldChg chg="addSp delSp modSp new del mod setBg">
        <pc:chgData name="CHANDANA MN" userId="S::mchandanabtech20@ced.alliance.edu.in::d70552fc-75e6-44d9-a196-8a309e47e583" providerId="AD" clId="Web-{F9363831-D935-4433-83F1-4A72337E2AA3}" dt="2023-05-30T13:38:12.550" v="71"/>
        <pc:sldMkLst>
          <pc:docMk/>
          <pc:sldMk cId="1367708679" sldId="259"/>
        </pc:sldMkLst>
        <pc:spChg chg="mod">
          <ac:chgData name="CHANDANA MN" userId="S::mchandanabtech20@ced.alliance.edu.in::d70552fc-75e6-44d9-a196-8a309e47e583" providerId="AD" clId="Web-{F9363831-D935-4433-83F1-4A72337E2AA3}" dt="2023-05-30T13:37:28.096" v="65"/>
          <ac:spMkLst>
            <pc:docMk/>
            <pc:sldMk cId="1367708679" sldId="259"/>
            <ac:spMk id="2" creationId="{731B986C-EF1F-475B-F583-FD11E7774AB8}"/>
          </ac:spMkLst>
        </pc:spChg>
        <pc:spChg chg="del">
          <ac:chgData name="CHANDANA MN" userId="S::mchandanabtech20@ced.alliance.edu.in::d70552fc-75e6-44d9-a196-8a309e47e583" providerId="AD" clId="Web-{F9363831-D935-4433-83F1-4A72337E2AA3}" dt="2023-05-30T13:34:31.719" v="62"/>
          <ac:spMkLst>
            <pc:docMk/>
            <pc:sldMk cId="1367708679" sldId="259"/>
            <ac:spMk id="3" creationId="{F41EEBA9-DB87-1D7A-761D-2D60011BD4D8}"/>
          </ac:spMkLst>
        </pc:spChg>
        <pc:spChg chg="add del">
          <ac:chgData name="CHANDANA MN" userId="S::mchandanabtech20@ced.alliance.edu.in::d70552fc-75e6-44d9-a196-8a309e47e583" providerId="AD" clId="Web-{F9363831-D935-4433-83F1-4A72337E2AA3}" dt="2023-05-30T13:37:28.096" v="65"/>
          <ac:spMkLst>
            <pc:docMk/>
            <pc:sldMk cId="1367708679" sldId="259"/>
            <ac:spMk id="10" creationId="{DA381740-063A-41A4-836D-85D14980EEF0}"/>
          </ac:spMkLst>
        </pc:spChg>
        <pc:spChg chg="add del">
          <ac:chgData name="CHANDANA MN" userId="S::mchandanabtech20@ced.alliance.edu.in::d70552fc-75e6-44d9-a196-8a309e47e583" providerId="AD" clId="Web-{F9363831-D935-4433-83F1-4A72337E2AA3}" dt="2023-05-30T13:37:28.096" v="65"/>
          <ac:spMkLst>
            <pc:docMk/>
            <pc:sldMk cId="1367708679" sldId="259"/>
            <ac:spMk id="12" creationId="{D880886B-02ED-4317-9236-CB60C22CF7F3}"/>
          </ac:spMkLst>
        </pc:spChg>
        <pc:picChg chg="add mod ord">
          <ac:chgData name="CHANDANA MN" userId="S::mchandanabtech20@ced.alliance.edu.in::d70552fc-75e6-44d9-a196-8a309e47e583" providerId="AD" clId="Web-{F9363831-D935-4433-83F1-4A72337E2AA3}" dt="2023-05-30T13:37:38.674" v="67" actId="1076"/>
          <ac:picMkLst>
            <pc:docMk/>
            <pc:sldMk cId="1367708679" sldId="259"/>
            <ac:picMk id="4" creationId="{E4D48DBF-45DF-80E1-0AA8-52B22D9EB22C}"/>
          </ac:picMkLst>
        </pc:picChg>
        <pc:picChg chg="add mod">
          <ac:chgData name="CHANDANA MN" userId="S::mchandanabtech20@ced.alliance.edu.in::d70552fc-75e6-44d9-a196-8a309e47e583" providerId="AD" clId="Web-{F9363831-D935-4433-83F1-4A72337E2AA3}" dt="2023-05-30T13:37:33.596" v="66" actId="1076"/>
          <ac:picMkLst>
            <pc:docMk/>
            <pc:sldMk cId="1367708679" sldId="259"/>
            <ac:picMk id="5" creationId="{8FCE8114-73BA-AFD9-FC7D-B6EAEF975E14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38:56.535" v="79" actId="14100"/>
        <pc:sldMkLst>
          <pc:docMk/>
          <pc:sldMk cId="169533912" sldId="260"/>
        </pc:sldMkLst>
        <pc:picChg chg="add mod">
          <ac:chgData name="CHANDANA MN" userId="S::mchandanabtech20@ced.alliance.edu.in::d70552fc-75e6-44d9-a196-8a309e47e583" providerId="AD" clId="Web-{F9363831-D935-4433-83F1-4A72337E2AA3}" dt="2023-05-30T13:38:49.581" v="78" actId="1076"/>
          <ac:picMkLst>
            <pc:docMk/>
            <pc:sldMk cId="169533912" sldId="260"/>
            <ac:picMk id="3" creationId="{8E3F5D25-72C8-E992-6B3F-75AB0BC699D9}"/>
          </ac:picMkLst>
        </pc:picChg>
        <pc:picChg chg="add mod">
          <ac:chgData name="CHANDANA MN" userId="S::mchandanabtech20@ced.alliance.edu.in::d70552fc-75e6-44d9-a196-8a309e47e583" providerId="AD" clId="Web-{F9363831-D935-4433-83F1-4A72337E2AA3}" dt="2023-05-30T13:38:56.535" v="79" actId="14100"/>
          <ac:picMkLst>
            <pc:docMk/>
            <pc:sldMk cId="169533912" sldId="260"/>
            <ac:picMk id="5" creationId="{9673F139-7E9B-50F4-A0BF-3113A73BB2E6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41:25.724" v="95" actId="1076"/>
        <pc:sldMkLst>
          <pc:docMk/>
          <pc:sldMk cId="4208961408" sldId="261"/>
        </pc:sldMkLst>
        <pc:picChg chg="add mod">
          <ac:chgData name="CHANDANA MN" userId="S::mchandanabtech20@ced.alliance.edu.in::d70552fc-75e6-44d9-a196-8a309e47e583" providerId="AD" clId="Web-{F9363831-D935-4433-83F1-4A72337E2AA3}" dt="2023-05-30T13:41:18.646" v="93" actId="14100"/>
          <ac:picMkLst>
            <pc:docMk/>
            <pc:sldMk cId="4208961408" sldId="261"/>
            <ac:picMk id="2" creationId="{9B4BD29F-64C6-CD2A-8938-5BB2067957E5}"/>
          </ac:picMkLst>
        </pc:picChg>
        <pc:picChg chg="add mod">
          <ac:chgData name="CHANDANA MN" userId="S::mchandanabtech20@ced.alliance.edu.in::d70552fc-75e6-44d9-a196-8a309e47e583" providerId="AD" clId="Web-{F9363831-D935-4433-83F1-4A72337E2AA3}" dt="2023-05-30T13:41:25.724" v="95" actId="1076"/>
          <ac:picMkLst>
            <pc:docMk/>
            <pc:sldMk cId="4208961408" sldId="261"/>
            <ac:picMk id="3" creationId="{65EA88E6-5BD0-5B44-0FC6-605EF4F5B9B4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42:49.647" v="111" actId="1076"/>
        <pc:sldMkLst>
          <pc:docMk/>
          <pc:sldMk cId="3918450200" sldId="262"/>
        </pc:sldMkLst>
        <pc:picChg chg="add mod">
          <ac:chgData name="CHANDANA MN" userId="S::mchandanabtech20@ced.alliance.edu.in::d70552fc-75e6-44d9-a196-8a309e47e583" providerId="AD" clId="Web-{F9363831-D935-4433-83F1-4A72337E2AA3}" dt="2023-05-30T13:42:32.350" v="108" actId="14100"/>
          <ac:picMkLst>
            <pc:docMk/>
            <pc:sldMk cId="3918450200" sldId="262"/>
            <ac:picMk id="2" creationId="{97C3B44F-F742-0A3E-A1A0-7FEC233DE2DB}"/>
          </ac:picMkLst>
        </pc:picChg>
        <pc:picChg chg="add mod">
          <ac:chgData name="CHANDANA MN" userId="S::mchandanabtech20@ced.alliance.edu.in::d70552fc-75e6-44d9-a196-8a309e47e583" providerId="AD" clId="Web-{F9363831-D935-4433-83F1-4A72337E2AA3}" dt="2023-05-30T13:42:49.647" v="111" actId="1076"/>
          <ac:picMkLst>
            <pc:docMk/>
            <pc:sldMk cId="3918450200" sldId="262"/>
            <ac:picMk id="3" creationId="{B2F62D38-DA24-B337-9865-EB42ADCB4999}"/>
          </ac:picMkLst>
        </pc:picChg>
      </pc:sldChg>
      <pc:sldChg chg="addSp delSp modSp new mod setBg">
        <pc:chgData name="CHANDANA MN" userId="S::mchandanabtech20@ced.alliance.edu.in::d70552fc-75e6-44d9-a196-8a309e47e583" providerId="AD" clId="Web-{F9363831-D935-4433-83F1-4A72337E2AA3}" dt="2023-05-30T13:44:06.726" v="116"/>
        <pc:sldMkLst>
          <pc:docMk/>
          <pc:sldMk cId="3564928914" sldId="263"/>
        </pc:sldMkLst>
        <pc:spChg chg="add del">
          <ac:chgData name="CHANDANA MN" userId="S::mchandanabtech20@ced.alliance.edu.in::d70552fc-75e6-44d9-a196-8a309e47e583" providerId="AD" clId="Web-{F9363831-D935-4433-83F1-4A72337E2AA3}" dt="2023-05-30T13:44:06.726" v="115"/>
          <ac:spMkLst>
            <pc:docMk/>
            <pc:sldMk cId="3564928914" sldId="263"/>
            <ac:spMk id="7" creationId="{2D2B266D-3625-4584-A5C3-7D3F672CFF30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44:06.726" v="116"/>
          <ac:spMkLst>
            <pc:docMk/>
            <pc:sldMk cId="3564928914" sldId="263"/>
            <ac:spMk id="9" creationId="{6EE0B6E2-7CE8-4D86-87FC-4B58A7D8E759}"/>
          </ac:spMkLst>
        </pc:spChg>
        <pc:picChg chg="add mod">
          <ac:chgData name="CHANDANA MN" userId="S::mchandanabtech20@ced.alliance.edu.in::d70552fc-75e6-44d9-a196-8a309e47e583" providerId="AD" clId="Web-{F9363831-D935-4433-83F1-4A72337E2AA3}" dt="2023-05-30T13:44:06.726" v="116"/>
          <ac:picMkLst>
            <pc:docMk/>
            <pc:sldMk cId="3564928914" sldId="263"/>
            <ac:picMk id="2" creationId="{91121E14-8E12-0B32-13C6-3261970FDD23}"/>
          </ac:picMkLst>
        </pc:picChg>
      </pc:sldChg>
      <pc:sldChg chg="addSp delSp modSp new mod setBg">
        <pc:chgData name="CHANDANA MN" userId="S::mchandanabtech20@ced.alliance.edu.in::d70552fc-75e6-44d9-a196-8a309e47e583" providerId="AD" clId="Web-{F9363831-D935-4433-83F1-4A72337E2AA3}" dt="2023-05-30T13:47:52.182" v="129" actId="14100"/>
        <pc:sldMkLst>
          <pc:docMk/>
          <pc:sldMk cId="3116890584" sldId="264"/>
        </pc:sldMkLst>
        <pc:spChg chg="add del">
          <ac:chgData name="CHANDANA MN" userId="S::mchandanabtech20@ced.alliance.edu.in::d70552fc-75e6-44d9-a196-8a309e47e583" providerId="AD" clId="Web-{F9363831-D935-4433-83F1-4A72337E2AA3}" dt="2023-05-30T13:47:20.526" v="120"/>
          <ac:spMkLst>
            <pc:docMk/>
            <pc:sldMk cId="3116890584" sldId="264"/>
            <ac:spMk id="7" creationId="{2D2B266D-3625-4584-A5C3-7D3F672CFF30}"/>
          </ac:spMkLst>
        </pc:spChg>
        <pc:spChg chg="add del">
          <ac:chgData name="CHANDANA MN" userId="S::mchandanabtech20@ced.alliance.edu.in::d70552fc-75e6-44d9-a196-8a309e47e583" providerId="AD" clId="Web-{F9363831-D935-4433-83F1-4A72337E2AA3}" dt="2023-05-30T13:47:23.932" v="122"/>
          <ac:spMkLst>
            <pc:docMk/>
            <pc:sldMk cId="3116890584" sldId="264"/>
            <ac:spMk id="9" creationId="{6EE0B6E2-7CE8-4D86-87FC-4B58A7D8E759}"/>
          </ac:spMkLst>
        </pc:spChg>
        <pc:spChg chg="add del">
          <ac:chgData name="CHANDANA MN" userId="S::mchandanabtech20@ced.alliance.edu.in::d70552fc-75e6-44d9-a196-8a309e47e583" providerId="AD" clId="Web-{F9363831-D935-4433-83F1-4A72337E2AA3}" dt="2023-05-30T13:47:30.823" v="124"/>
          <ac:spMkLst>
            <pc:docMk/>
            <pc:sldMk cId="3116890584" sldId="264"/>
            <ac:spMk id="11" creationId="{AF2A46FC-A8BE-4771-BE51-D9123E91856E}"/>
          </ac:spMkLst>
        </pc:spChg>
        <pc:picChg chg="add mod">
          <ac:chgData name="CHANDANA MN" userId="S::mchandanabtech20@ced.alliance.edu.in::d70552fc-75e6-44d9-a196-8a309e47e583" providerId="AD" clId="Web-{F9363831-D935-4433-83F1-4A72337E2AA3}" dt="2023-05-30T13:47:52.182" v="129" actId="14100"/>
          <ac:picMkLst>
            <pc:docMk/>
            <pc:sldMk cId="3116890584" sldId="264"/>
            <ac:picMk id="2" creationId="{167B5801-DC67-2457-D3B7-716449C8C9CE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53:31.249" v="133" actId="14100"/>
        <pc:sldMkLst>
          <pc:docMk/>
          <pc:sldMk cId="1269913998" sldId="265"/>
        </pc:sldMkLst>
        <pc:picChg chg="add mod">
          <ac:chgData name="CHANDANA MN" userId="S::mchandanabtech20@ced.alliance.edu.in::d70552fc-75e6-44d9-a196-8a309e47e583" providerId="AD" clId="Web-{F9363831-D935-4433-83F1-4A72337E2AA3}" dt="2023-05-30T13:53:31.249" v="133" actId="14100"/>
          <ac:picMkLst>
            <pc:docMk/>
            <pc:sldMk cId="1269913998" sldId="265"/>
            <ac:picMk id="2" creationId="{573FB3A6-4D12-1842-05B2-290D71FD75F4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54:09.906" v="138" actId="1076"/>
        <pc:sldMkLst>
          <pc:docMk/>
          <pc:sldMk cId="1155790815" sldId="266"/>
        </pc:sldMkLst>
        <pc:picChg chg="add mod">
          <ac:chgData name="CHANDANA MN" userId="S::mchandanabtech20@ced.alliance.edu.in::d70552fc-75e6-44d9-a196-8a309e47e583" providerId="AD" clId="Web-{F9363831-D935-4433-83F1-4A72337E2AA3}" dt="2023-05-30T13:54:09.906" v="138" actId="1076"/>
          <ac:picMkLst>
            <pc:docMk/>
            <pc:sldMk cId="1155790815" sldId="266"/>
            <ac:picMk id="2" creationId="{01BDA955-B7C7-9C9C-3C15-584F107A421C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54:36.391" v="143"/>
        <pc:sldMkLst>
          <pc:docMk/>
          <pc:sldMk cId="4044846834" sldId="267"/>
        </pc:sldMkLst>
        <pc:picChg chg="add mod">
          <ac:chgData name="CHANDANA MN" userId="S::mchandanabtech20@ced.alliance.edu.in::d70552fc-75e6-44d9-a196-8a309e47e583" providerId="AD" clId="Web-{F9363831-D935-4433-83F1-4A72337E2AA3}" dt="2023-05-30T13:54:36.391" v="143"/>
          <ac:picMkLst>
            <pc:docMk/>
            <pc:sldMk cId="4044846834" sldId="267"/>
            <ac:picMk id="2" creationId="{3BB503C0-6E03-2546-F71E-D8F013692E91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55:04.547" v="147" actId="14100"/>
        <pc:sldMkLst>
          <pc:docMk/>
          <pc:sldMk cId="2269283393" sldId="268"/>
        </pc:sldMkLst>
        <pc:picChg chg="add mod">
          <ac:chgData name="CHANDANA MN" userId="S::mchandanabtech20@ced.alliance.edu.in::d70552fc-75e6-44d9-a196-8a309e47e583" providerId="AD" clId="Web-{F9363831-D935-4433-83F1-4A72337E2AA3}" dt="2023-05-30T13:55:04.547" v="147" actId="14100"/>
          <ac:picMkLst>
            <pc:docMk/>
            <pc:sldMk cId="2269283393" sldId="268"/>
            <ac:picMk id="2" creationId="{0B22A672-6C09-AF6E-1FFF-85EE6D4B4DA5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58:06.519" v="155" actId="14100"/>
        <pc:sldMkLst>
          <pc:docMk/>
          <pc:sldMk cId="563187631" sldId="269"/>
        </pc:sldMkLst>
        <pc:picChg chg="add mod modCrop">
          <ac:chgData name="CHANDANA MN" userId="S::mchandanabtech20@ced.alliance.edu.in::d70552fc-75e6-44d9-a196-8a309e47e583" providerId="AD" clId="Web-{F9363831-D935-4433-83F1-4A72337E2AA3}" dt="2023-05-30T13:58:06.519" v="155" actId="14100"/>
          <ac:picMkLst>
            <pc:docMk/>
            <pc:sldMk cId="563187631" sldId="269"/>
            <ac:picMk id="2" creationId="{584CF908-2BAC-C2F8-9D4C-831C8D51E78B}"/>
          </ac:picMkLst>
        </pc:picChg>
      </pc:sldChg>
      <pc:sldChg chg="addSp modSp new">
        <pc:chgData name="CHANDANA MN" userId="S::mchandanabtech20@ced.alliance.edu.in::d70552fc-75e6-44d9-a196-8a309e47e583" providerId="AD" clId="Web-{F9363831-D935-4433-83F1-4A72337E2AA3}" dt="2023-05-30T13:59:08.410" v="160" actId="1076"/>
        <pc:sldMkLst>
          <pc:docMk/>
          <pc:sldMk cId="1781005160" sldId="270"/>
        </pc:sldMkLst>
        <pc:picChg chg="add mod">
          <ac:chgData name="CHANDANA MN" userId="S::mchandanabtech20@ced.alliance.edu.in::d70552fc-75e6-44d9-a196-8a309e47e583" providerId="AD" clId="Web-{F9363831-D935-4433-83F1-4A72337E2AA3}" dt="2023-05-30T13:59:08.410" v="160" actId="1076"/>
          <ac:picMkLst>
            <pc:docMk/>
            <pc:sldMk cId="1781005160" sldId="270"/>
            <ac:picMk id="2" creationId="{1B9CCF51-AE2A-BC53-8935-6D9D772D0D12}"/>
          </ac:picMkLst>
        </pc:picChg>
      </pc:sldChg>
      <pc:sldChg chg="addSp delSp modSp new mod setBg">
        <pc:chgData name="CHANDANA MN" userId="S::mchandanabtech20@ced.alliance.edu.in::d70552fc-75e6-44d9-a196-8a309e47e583" providerId="AD" clId="Web-{F9363831-D935-4433-83F1-4A72337E2AA3}" dt="2023-05-30T13:59:53.098" v="165"/>
        <pc:sldMkLst>
          <pc:docMk/>
          <pc:sldMk cId="3932993238" sldId="271"/>
        </pc:sldMkLst>
        <pc:spChg chg="add del">
          <ac:chgData name="CHANDANA MN" userId="S::mchandanabtech20@ced.alliance.edu.in::d70552fc-75e6-44d9-a196-8a309e47e583" providerId="AD" clId="Web-{F9363831-D935-4433-83F1-4A72337E2AA3}" dt="2023-05-30T13:59:53.098" v="164"/>
          <ac:spMkLst>
            <pc:docMk/>
            <pc:sldMk cId="3932993238" sldId="271"/>
            <ac:spMk id="7" creationId="{6EE0B6E2-7CE8-4D86-87FC-4B58A7D8E759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3:59:53.098" v="165"/>
          <ac:spMkLst>
            <pc:docMk/>
            <pc:sldMk cId="3932993238" sldId="271"/>
            <ac:spMk id="9" creationId="{2D2B266D-3625-4584-A5C3-7D3F672CFF30}"/>
          </ac:spMkLst>
        </pc:spChg>
        <pc:picChg chg="add mod">
          <ac:chgData name="CHANDANA MN" userId="S::mchandanabtech20@ced.alliance.edu.in::d70552fc-75e6-44d9-a196-8a309e47e583" providerId="AD" clId="Web-{F9363831-D935-4433-83F1-4A72337E2AA3}" dt="2023-05-30T13:59:53.098" v="165"/>
          <ac:picMkLst>
            <pc:docMk/>
            <pc:sldMk cId="3932993238" sldId="271"/>
            <ac:picMk id="2" creationId="{461589FB-75E3-9A25-9D18-954EA4217553}"/>
          </ac:picMkLst>
        </pc:picChg>
      </pc:sldChg>
      <pc:sldChg chg="addSp modSp new mod setBg">
        <pc:chgData name="CHANDANA MN" userId="S::mchandanabtech20@ced.alliance.edu.in::d70552fc-75e6-44d9-a196-8a309e47e583" providerId="AD" clId="Web-{F9363831-D935-4433-83F1-4A72337E2AA3}" dt="2023-05-30T14:00:20.239" v="168"/>
        <pc:sldMkLst>
          <pc:docMk/>
          <pc:sldMk cId="2169398867" sldId="272"/>
        </pc:sldMkLst>
        <pc:spChg chg="add">
          <ac:chgData name="CHANDANA MN" userId="S::mchandanabtech20@ced.alliance.edu.in::d70552fc-75e6-44d9-a196-8a309e47e583" providerId="AD" clId="Web-{F9363831-D935-4433-83F1-4A72337E2AA3}" dt="2023-05-30T14:00:20.239" v="168"/>
          <ac:spMkLst>
            <pc:docMk/>
            <pc:sldMk cId="2169398867" sldId="272"/>
            <ac:spMk id="7" creationId="{2D2B266D-3625-4584-A5C3-7D3F672CFF30}"/>
          </ac:spMkLst>
        </pc:spChg>
        <pc:picChg chg="add mod">
          <ac:chgData name="CHANDANA MN" userId="S::mchandanabtech20@ced.alliance.edu.in::d70552fc-75e6-44d9-a196-8a309e47e583" providerId="AD" clId="Web-{F9363831-D935-4433-83F1-4A72337E2AA3}" dt="2023-05-30T14:00:20.239" v="168"/>
          <ac:picMkLst>
            <pc:docMk/>
            <pc:sldMk cId="2169398867" sldId="272"/>
            <ac:picMk id="2" creationId="{6B293575-03CD-8330-2779-1FB2DD148691}"/>
          </ac:picMkLst>
        </pc:picChg>
      </pc:sldChg>
      <pc:sldChg chg="addSp modSp new mod setBg modClrScheme addAnim chgLayout">
        <pc:chgData name="CHANDANA MN" userId="S::mchandanabtech20@ced.alliance.edu.in::d70552fc-75e6-44d9-a196-8a309e47e583" providerId="AD" clId="Web-{F9363831-D935-4433-83F1-4A72337E2AA3}" dt="2023-05-30T14:01:49.568" v="180"/>
        <pc:sldMkLst>
          <pc:docMk/>
          <pc:sldMk cId="1345726512" sldId="273"/>
        </pc:sldMkLst>
        <pc:spChg chg="add mod">
          <ac:chgData name="CHANDANA MN" userId="S::mchandanabtech20@ced.alliance.edu.in::d70552fc-75e6-44d9-a196-8a309e47e583" providerId="AD" clId="Web-{F9363831-D935-4433-83F1-4A72337E2AA3}" dt="2023-05-30T14:01:49.568" v="179"/>
          <ac:spMkLst>
            <pc:docMk/>
            <pc:sldMk cId="1345726512" sldId="273"/>
            <ac:spMk id="2" creationId="{EA56D883-D43F-6705-6367-5E93DE82C61B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4:01:49.568" v="179"/>
          <ac:spMkLst>
            <pc:docMk/>
            <pc:sldMk cId="1345726512" sldId="273"/>
            <ac:spMk id="9" creationId="{DA381740-063A-41A4-836D-85D14980EEF0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4:01:49.568" v="179"/>
          <ac:spMkLst>
            <pc:docMk/>
            <pc:sldMk cId="1345726512" sldId="273"/>
            <ac:spMk id="11" creationId="{168AB93A-48BC-4C25-A3AD-C17B5A682A94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4:01:49.568" v="179"/>
          <ac:spMkLst>
            <pc:docMk/>
            <pc:sldMk cId="1345726512" sldId="273"/>
            <ac:spMk id="13" creationId="{AF4AE179-A75B-4007-B5FA-8139ACFB9B81}"/>
          </ac:spMkLst>
        </pc:spChg>
        <pc:spChg chg="add">
          <ac:chgData name="CHANDANA MN" userId="S::mchandanabtech20@ced.alliance.edu.in::d70552fc-75e6-44d9-a196-8a309e47e583" providerId="AD" clId="Web-{F9363831-D935-4433-83F1-4A72337E2AA3}" dt="2023-05-30T14:01:49.568" v="179"/>
          <ac:spMkLst>
            <pc:docMk/>
            <pc:sldMk cId="1345726512" sldId="273"/>
            <ac:spMk id="15" creationId="{3FCFB1DE-0B7E-48CC-BA90-B2AB0889F9D6}"/>
          </ac:spMkLst>
        </pc:spChg>
        <pc:picChg chg="add">
          <ac:chgData name="CHANDANA MN" userId="S::mchandanabtech20@ced.alliance.edu.in::d70552fc-75e6-44d9-a196-8a309e47e583" providerId="AD" clId="Web-{F9363831-D935-4433-83F1-4A72337E2AA3}" dt="2023-05-30T14:01:49.568" v="179"/>
          <ac:picMkLst>
            <pc:docMk/>
            <pc:sldMk cId="1345726512" sldId="273"/>
            <ac:picMk id="6" creationId="{FC171407-05CE-BE06-9281-54F0648F9CAD}"/>
          </ac:picMkLst>
        </pc:picChg>
      </pc:sldChg>
      <pc:sldChg chg="addSp modSp new mod setBg">
        <pc:chgData name="CHANDANA MN" userId="S::mchandanabtech20@ced.alliance.edu.in::d70552fc-75e6-44d9-a196-8a309e47e583" providerId="AD" clId="Web-{F9363831-D935-4433-83F1-4A72337E2AA3}" dt="2023-05-30T14:04:52.258" v="183"/>
        <pc:sldMkLst>
          <pc:docMk/>
          <pc:sldMk cId="272104247" sldId="274"/>
        </pc:sldMkLst>
        <pc:spChg chg="add">
          <ac:chgData name="CHANDANA MN" userId="S::mchandanabtech20@ced.alliance.edu.in::d70552fc-75e6-44d9-a196-8a309e47e583" providerId="AD" clId="Web-{F9363831-D935-4433-83F1-4A72337E2AA3}" dt="2023-05-30T14:04:52.258" v="183"/>
          <ac:spMkLst>
            <pc:docMk/>
            <pc:sldMk cId="272104247" sldId="274"/>
            <ac:spMk id="7" creationId="{2D2B266D-3625-4584-A5C3-7D3F672CFF30}"/>
          </ac:spMkLst>
        </pc:spChg>
        <pc:picChg chg="add mod">
          <ac:chgData name="CHANDANA MN" userId="S::mchandanabtech20@ced.alliance.edu.in::d70552fc-75e6-44d9-a196-8a309e47e583" providerId="AD" clId="Web-{F9363831-D935-4433-83F1-4A72337E2AA3}" dt="2023-05-30T14:04:52.258" v="183"/>
          <ac:picMkLst>
            <pc:docMk/>
            <pc:sldMk cId="272104247" sldId="274"/>
            <ac:picMk id="2" creationId="{07A3FFFF-0D5E-4712-5BD6-ED416C4C8DE0}"/>
          </ac:picMkLst>
        </pc:picChg>
      </pc:sldChg>
      <pc:sldMasterChg chg="del delSldLayout">
        <pc:chgData name="CHANDANA MN" userId="S::mchandanabtech20@ced.alliance.edu.in::d70552fc-75e6-44d9-a196-8a309e47e583" providerId="AD" clId="Web-{F9363831-D935-4433-83F1-4A72337E2AA3}" dt="2023-05-30T13:28:08.432" v="39"/>
        <pc:sldMasterMkLst>
          <pc:docMk/>
          <pc:sldMasterMk cId="2460954070" sldId="2147483660"/>
        </pc:sldMasterMkLst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CHANDANA MN" userId="S::mchandanabtech20@ced.alliance.edu.in::d70552fc-75e6-44d9-a196-8a309e47e583" providerId="AD" clId="Web-{F9363831-D935-4433-83F1-4A72337E2AA3}" dt="2023-05-30T13:28:08.432" v="39"/>
        <pc:sldMasterMkLst>
          <pc:docMk/>
          <pc:sldMasterMk cId="1677857901" sldId="2147483685"/>
        </pc:sldMasterMkLst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2441802896" sldId="2147483674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1111622482" sldId="2147483675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45211171" sldId="2147483676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3765531738" sldId="2147483677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1264945265" sldId="2147483678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204453660" sldId="2147483679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4156333763" sldId="2147483680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1213511186" sldId="2147483681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1081423694" sldId="2147483682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3242131389" sldId="2147483683"/>
          </pc:sldLayoutMkLst>
        </pc:sldLayoutChg>
        <pc:sldLayoutChg chg="add">
          <pc:chgData name="CHANDANA MN" userId="S::mchandanabtech20@ced.alliance.edu.in::d70552fc-75e6-44d9-a196-8a309e47e583" providerId="AD" clId="Web-{F9363831-D935-4433-83F1-4A72337E2AA3}" dt="2023-05-30T13:28:08.432" v="39"/>
          <pc:sldLayoutMkLst>
            <pc:docMk/>
            <pc:sldMasterMk cId="1677857901" sldId="2147483685"/>
            <pc:sldLayoutMk cId="2997746048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1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2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3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4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0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DTM-002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34D8F"/>
          </a:solidFill>
          <a:ln w="38100" cap="rnd">
            <a:solidFill>
              <a:srgbClr val="C34D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BY-  Chandana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         Aishwarya 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         Prem Kumar 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         Adesh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52588-058E-D8BC-61FB-069CB96D139F}"/>
              </a:ext>
            </a:extLst>
          </p:cNvPr>
          <p:cNvSpPr txBox="1"/>
          <p:nvPr/>
        </p:nvSpPr>
        <p:spPr>
          <a:xfrm>
            <a:off x="7010400" y="5070764"/>
            <a:ext cx="497147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/>
              <a:t>Faculty Guide</a:t>
            </a:r>
            <a:endParaRPr lang="en-US" sz="2400" b="1" u="sng" dirty="0">
              <a:ea typeface="Yu Gothic Medium"/>
            </a:endParaRPr>
          </a:p>
          <a:p>
            <a:r>
              <a:rPr lang="en-US" sz="2400" dirty="0"/>
              <a:t>Dr. Sumit Kumar </a:t>
            </a:r>
            <a:r>
              <a:rPr lang="en-US" sz="2400" err="1"/>
              <a:t>Banshal</a:t>
            </a:r>
            <a:endParaRPr lang="en-US" sz="2400">
              <a:ea typeface="Yu Gothic Medium"/>
            </a:endParaRPr>
          </a:p>
          <a:p>
            <a:r>
              <a:rPr lang="en-US" sz="2400" dirty="0"/>
              <a:t>Prof. Swetha </a:t>
            </a:r>
            <a:r>
              <a:rPr lang="en-US" sz="2400" err="1"/>
              <a:t>Shekarappa</a:t>
            </a:r>
            <a:r>
              <a:rPr lang="en-US" sz="2400" dirty="0"/>
              <a:t> G(L)</a:t>
            </a:r>
            <a:endParaRPr lang="en-US" sz="2400" dirty="0">
              <a:ea typeface="Yu Gothic Medium"/>
            </a:endParaRPr>
          </a:p>
          <a:p>
            <a:r>
              <a:rPr lang="en-US" sz="2400" dirty="0"/>
              <a:t>Dr. Athul Joseph</a:t>
            </a:r>
            <a:endParaRPr lang="en-US" sz="2400" dirty="0">
              <a:ea typeface="Yu Gothic Medium"/>
            </a:endParaRPr>
          </a:p>
          <a:p>
            <a:pPr algn="ctr"/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2AA28FC-169E-9AC2-C66B-72C75CB5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55" y="117186"/>
            <a:ext cx="4544290" cy="39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73FB3A6-4D12-1842-05B2-290D71FD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145" y="816307"/>
            <a:ext cx="12291290" cy="51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1BDA955-B7C7-9C9C-3C15-584F107A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6" y="396572"/>
            <a:ext cx="12002654" cy="61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">
            <a:extLst>
              <a:ext uri="{FF2B5EF4-FFF2-40B4-BE49-F238E27FC236}">
                <a16:creationId xmlns:a16="http://schemas.microsoft.com/office/drawing/2014/main" id="{3BB503C0-6E03-2546-F71E-D8F01369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" y="522299"/>
            <a:ext cx="11979562" cy="57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0B22A672-6C09-AF6E-1FFF-85EE6D4B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054" y="827360"/>
            <a:ext cx="12279744" cy="51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84CF908-2BAC-C2F8-9D4C-831C8D51E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8" r="18570" b="206"/>
          <a:stretch/>
        </p:blipFill>
        <p:spPr>
          <a:xfrm>
            <a:off x="140855" y="1000542"/>
            <a:ext cx="11756780" cy="58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8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B9CCF51-AE2A-BC53-8935-6D9D772D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" y="607997"/>
            <a:ext cx="12603018" cy="53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0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61589FB-75E3-9A25-9D18-954EA4217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299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B293575-03CD-8330-2779-1FB2DD148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939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34D8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6D883-D43F-6705-6367-5E93DE8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8F"/>
          </a:solidFill>
          <a:ln w="38100" cap="rnd">
            <a:solidFill>
              <a:srgbClr val="C34D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C171407-05CE-BE06-9281-54F0648F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rgbClr val="C34D8F"/>
          </a:solidFill>
          <a:ln w="57150">
            <a:solidFill>
              <a:srgbClr val="C34D8F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181B1-CFBF-7B4E-D0D6-00CEC457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rgbClr val="FFFFFF"/>
                </a:solidFill>
              </a:rPr>
              <a:t>Women Safety Application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34D8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417AF-0667-2C99-0B69-0B08F8AD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FFFFFF"/>
                </a:solidFill>
              </a:rPr>
              <a:t>Servey 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4D8F"/>
          </a:solidFill>
          <a:ln w="38100" cap="rnd">
            <a:solidFill>
              <a:srgbClr val="C34D8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DDE118-FDD3-E5FF-EA42-1F8551AF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01" y="-6465"/>
            <a:ext cx="3968350" cy="67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E3F5D25-72C8-E992-6B3F-75AB0BC6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0" y="1155839"/>
            <a:ext cx="7110952" cy="5487322"/>
          </a:xfrm>
          <a:prstGeom prst="rect">
            <a:avLst/>
          </a:prstGeom>
        </p:spPr>
      </p:pic>
      <p:pic>
        <p:nvPicPr>
          <p:cNvPr id="5" name="Picture 5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9673F139-7E9B-50F4-A0BF-3113A73B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28" y="1332148"/>
            <a:ext cx="5756562" cy="54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4BD29F-64C6-CD2A-8938-5BB20679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" y="-1020"/>
            <a:ext cx="6980380" cy="463176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5EA88E6-5BD0-5B44-0FC6-605EF4F5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11" y="1709047"/>
            <a:ext cx="6864926" cy="46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C3B44F-F742-0A3E-A1A0-7FEC233D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" y="-2895"/>
            <a:ext cx="5479471" cy="6124883"/>
          </a:xfrm>
          <a:prstGeom prst="rect">
            <a:avLst/>
          </a:prstGeom>
        </p:spPr>
      </p:pic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F62D38-DA24-B337-9865-EB42ADCB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45" y="46939"/>
            <a:ext cx="6922653" cy="66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5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7A3FFFF-0D5E-4712-5BD6-ED416C4C8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3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10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6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1121E14-8E12-0B32-13C6-3261970FD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56" b="1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492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67B5801-DC67-2457-D3B7-716449C8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" y="389919"/>
            <a:ext cx="12187379" cy="55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9058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8F"/>
      </a:accent1>
      <a:accent2>
        <a:srgbClr val="B13BAF"/>
      </a:accent2>
      <a:accent3>
        <a:srgbClr val="954DC3"/>
      </a:accent3>
      <a:accent4>
        <a:srgbClr val="533CB2"/>
      </a:accent4>
      <a:accent5>
        <a:srgbClr val="4D67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SketchyVTI</vt:lpstr>
      <vt:lpstr>DTM-002</vt:lpstr>
      <vt:lpstr>Women Safety Application</vt:lpstr>
      <vt:lpstr>Servey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142</cp:revision>
  <dcterms:created xsi:type="dcterms:W3CDTF">2023-05-30T13:18:08Z</dcterms:created>
  <dcterms:modified xsi:type="dcterms:W3CDTF">2023-05-30T14:08:35Z</dcterms:modified>
</cp:coreProperties>
</file>