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AF8D29-46E1-4FCA-80C9-D1C68802037F}" v="274" dt="2023-03-07T15:41:36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ANA MN" userId="S::mchandanabtech20@ced.alliance.edu.in::d70552fc-75e6-44d9-a196-8a309e47e583" providerId="AD" clId="Web-{68AF8D29-46E1-4FCA-80C9-D1C68802037F}"/>
    <pc:docChg chg="addSld modSld addMainMaster delMainMaster">
      <pc:chgData name="CHANDANA MN" userId="S::mchandanabtech20@ced.alliance.edu.in::d70552fc-75e6-44d9-a196-8a309e47e583" providerId="AD" clId="Web-{68AF8D29-46E1-4FCA-80C9-D1C68802037F}" dt="2023-03-07T15:41:36.999" v="265" actId="1076"/>
      <pc:docMkLst>
        <pc:docMk/>
      </pc:docMkLst>
      <pc:sldChg chg="addSp modSp mod setBg modClrScheme chgLayout">
        <pc:chgData name="CHANDANA MN" userId="S::mchandanabtech20@ced.alliance.edu.in::d70552fc-75e6-44d9-a196-8a309e47e583" providerId="AD" clId="Web-{68AF8D29-46E1-4FCA-80C9-D1C68802037F}" dt="2023-03-07T14:53:28.786" v="50" actId="1076"/>
        <pc:sldMkLst>
          <pc:docMk/>
          <pc:sldMk cId="109857222" sldId="256"/>
        </pc:sldMkLst>
        <pc:spChg chg="mod">
          <ac:chgData name="CHANDANA MN" userId="S::mchandanabtech20@ced.alliance.edu.in::d70552fc-75e6-44d9-a196-8a309e47e583" providerId="AD" clId="Web-{68AF8D29-46E1-4FCA-80C9-D1C68802037F}" dt="2023-03-07T14:53:19.661" v="49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HANDANA MN" userId="S::mchandanabtech20@ced.alliance.edu.in::d70552fc-75e6-44d9-a196-8a309e47e583" providerId="AD" clId="Web-{68AF8D29-46E1-4FCA-80C9-D1C68802037F}" dt="2023-03-07T14:53:28.786" v="50" actId="1076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CHANDANA MN" userId="S::mchandanabtech20@ced.alliance.edu.in::d70552fc-75e6-44d9-a196-8a309e47e583" providerId="AD" clId="Web-{68AF8D29-46E1-4FCA-80C9-D1C68802037F}" dt="2023-03-07T14:46:20.359" v="0"/>
          <ac:spMkLst>
            <pc:docMk/>
            <pc:sldMk cId="109857222" sldId="256"/>
            <ac:spMk id="9" creationId="{8F626F98-F213-4034-8836-88A71501D0F0}"/>
          </ac:spMkLst>
        </pc:spChg>
        <pc:spChg chg="add">
          <ac:chgData name="CHANDANA MN" userId="S::mchandanabtech20@ced.alliance.edu.in::d70552fc-75e6-44d9-a196-8a309e47e583" providerId="AD" clId="Web-{68AF8D29-46E1-4FCA-80C9-D1C68802037F}" dt="2023-03-07T14:46:20.359" v="0"/>
          <ac:spMkLst>
            <pc:docMk/>
            <pc:sldMk cId="109857222" sldId="256"/>
            <ac:spMk id="11" creationId="{6B3DAACF-D844-4480-94BE-2DE00ABEEB13}"/>
          </ac:spMkLst>
        </pc:spChg>
        <pc:picChg chg="add mod">
          <ac:chgData name="CHANDANA MN" userId="S::mchandanabtech20@ced.alliance.edu.in::d70552fc-75e6-44d9-a196-8a309e47e583" providerId="AD" clId="Web-{68AF8D29-46E1-4FCA-80C9-D1C68802037F}" dt="2023-03-07T14:49:44.721" v="25" actId="1076"/>
          <ac:picMkLst>
            <pc:docMk/>
            <pc:sldMk cId="109857222" sldId="256"/>
            <ac:picMk id="4" creationId="{FAED3DD7-404B-AEA4-9584-9E8546544A1B}"/>
          </ac:picMkLst>
        </pc:picChg>
        <pc:picChg chg="add mod">
          <ac:chgData name="CHANDANA MN" userId="S::mchandanabtech20@ced.alliance.edu.in::d70552fc-75e6-44d9-a196-8a309e47e583" providerId="AD" clId="Web-{68AF8D29-46E1-4FCA-80C9-D1C68802037F}" dt="2023-03-07T14:49:25.377" v="21" actId="14100"/>
          <ac:picMkLst>
            <pc:docMk/>
            <pc:sldMk cId="109857222" sldId="256"/>
            <ac:picMk id="5" creationId="{194B4CC5-350F-FBF7-256C-D7B350D08FBD}"/>
          </ac:picMkLst>
        </pc:picChg>
      </pc:sldChg>
      <pc:sldChg chg="addSp delSp modSp new">
        <pc:chgData name="CHANDANA MN" userId="S::mchandanabtech20@ced.alliance.edu.in::d70552fc-75e6-44d9-a196-8a309e47e583" providerId="AD" clId="Web-{68AF8D29-46E1-4FCA-80C9-D1C68802037F}" dt="2023-03-07T14:59:06.244" v="89"/>
        <pc:sldMkLst>
          <pc:docMk/>
          <pc:sldMk cId="183113634" sldId="257"/>
        </pc:sldMkLst>
        <pc:spChg chg="mod">
          <ac:chgData name="CHANDANA MN" userId="S::mchandanabtech20@ced.alliance.edu.in::d70552fc-75e6-44d9-a196-8a309e47e583" providerId="AD" clId="Web-{68AF8D29-46E1-4FCA-80C9-D1C68802037F}" dt="2023-03-07T14:55:32.507" v="67" actId="20577"/>
          <ac:spMkLst>
            <pc:docMk/>
            <pc:sldMk cId="183113634" sldId="257"/>
            <ac:spMk id="2" creationId="{0AC19064-DCD8-8DE9-BCFA-A0A97FD58528}"/>
          </ac:spMkLst>
        </pc:spChg>
        <pc:spChg chg="mod">
          <ac:chgData name="CHANDANA MN" userId="S::mchandanabtech20@ced.alliance.edu.in::d70552fc-75e6-44d9-a196-8a309e47e583" providerId="AD" clId="Web-{68AF8D29-46E1-4FCA-80C9-D1C68802037F}" dt="2023-03-07T14:55:20.897" v="64" actId="20577"/>
          <ac:spMkLst>
            <pc:docMk/>
            <pc:sldMk cId="183113634" sldId="257"/>
            <ac:spMk id="3" creationId="{3F0BAB31-46C2-E849-5B17-D839B1B8FA97}"/>
          </ac:spMkLst>
        </pc:spChg>
        <pc:spChg chg="add del mod">
          <ac:chgData name="CHANDANA MN" userId="S::mchandanabtech20@ced.alliance.edu.in::d70552fc-75e6-44d9-a196-8a309e47e583" providerId="AD" clId="Web-{68AF8D29-46E1-4FCA-80C9-D1C68802037F}" dt="2023-03-07T14:58:23.743" v="78"/>
          <ac:spMkLst>
            <pc:docMk/>
            <pc:sldMk cId="183113634" sldId="257"/>
            <ac:spMk id="6" creationId="{BD33BEDA-59D0-945C-6100-1E6CEE75E73F}"/>
          </ac:spMkLst>
        </pc:spChg>
        <pc:picChg chg="add del mod">
          <ac:chgData name="CHANDANA MN" userId="S::mchandanabtech20@ced.alliance.edu.in::d70552fc-75e6-44d9-a196-8a309e47e583" providerId="AD" clId="Web-{68AF8D29-46E1-4FCA-80C9-D1C68802037F}" dt="2023-03-07T14:59:06.244" v="89"/>
          <ac:picMkLst>
            <pc:docMk/>
            <pc:sldMk cId="183113634" sldId="257"/>
            <ac:picMk id="4" creationId="{497DB3D6-8DF6-D4D2-633E-2AEFB4C60C6F}"/>
          </ac:picMkLst>
        </pc:picChg>
        <pc:picChg chg="add mod">
          <ac:chgData name="CHANDANA MN" userId="S::mchandanabtech20@ced.alliance.edu.in::d70552fc-75e6-44d9-a196-8a309e47e583" providerId="AD" clId="Web-{68AF8D29-46E1-4FCA-80C9-D1C68802037F}" dt="2023-03-07T14:59:00.697" v="88" actId="1076"/>
          <ac:picMkLst>
            <pc:docMk/>
            <pc:sldMk cId="183113634" sldId="257"/>
            <ac:picMk id="5" creationId="{FE763D34-44C1-964A-8DA5-DB7C2A0AF284}"/>
          </ac:picMkLst>
        </pc:picChg>
      </pc:sldChg>
      <pc:sldChg chg="addSp delSp modSp new">
        <pc:chgData name="CHANDANA MN" userId="S::mchandanabtech20@ced.alliance.edu.in::d70552fc-75e6-44d9-a196-8a309e47e583" providerId="AD" clId="Web-{68AF8D29-46E1-4FCA-80C9-D1C68802037F}" dt="2023-03-07T15:05:13.717" v="112"/>
        <pc:sldMkLst>
          <pc:docMk/>
          <pc:sldMk cId="3852727156" sldId="258"/>
        </pc:sldMkLst>
        <pc:spChg chg="mod">
          <ac:chgData name="CHANDANA MN" userId="S::mchandanabtech20@ced.alliance.edu.in::d70552fc-75e6-44d9-a196-8a309e47e583" providerId="AD" clId="Web-{68AF8D29-46E1-4FCA-80C9-D1C68802037F}" dt="2023-03-07T15:05:08.092" v="110"/>
          <ac:spMkLst>
            <pc:docMk/>
            <pc:sldMk cId="3852727156" sldId="258"/>
            <ac:spMk id="2" creationId="{A11FED04-2687-DFDC-592F-B902DD221DC0}"/>
          </ac:spMkLst>
        </pc:spChg>
        <pc:spChg chg="mod">
          <ac:chgData name="CHANDANA MN" userId="S::mchandanabtech20@ced.alliance.edu.in::d70552fc-75e6-44d9-a196-8a309e47e583" providerId="AD" clId="Web-{68AF8D29-46E1-4FCA-80C9-D1C68802037F}" dt="2023-03-07T15:05:08.092" v="110"/>
          <ac:spMkLst>
            <pc:docMk/>
            <pc:sldMk cId="3852727156" sldId="258"/>
            <ac:spMk id="3" creationId="{E591D6EB-E54E-7E37-1E7D-AB1B6A8F86C8}"/>
          </ac:spMkLst>
        </pc:spChg>
        <pc:spChg chg="add del mod">
          <ac:chgData name="CHANDANA MN" userId="S::mchandanabtech20@ced.alliance.edu.in::d70552fc-75e6-44d9-a196-8a309e47e583" providerId="AD" clId="Web-{68AF8D29-46E1-4FCA-80C9-D1C68802037F}" dt="2023-03-07T15:02:52.059" v="106"/>
          <ac:spMkLst>
            <pc:docMk/>
            <pc:sldMk cId="3852727156" sldId="258"/>
            <ac:spMk id="8" creationId="{01B9DAC8-714C-487B-8C97-2C36AA589C40}"/>
          </ac:spMkLst>
        </pc:spChg>
        <pc:spChg chg="add mod">
          <ac:chgData name="CHANDANA MN" userId="S::mchandanabtech20@ced.alliance.edu.in::d70552fc-75e6-44d9-a196-8a309e47e583" providerId="AD" clId="Web-{68AF8D29-46E1-4FCA-80C9-D1C68802037F}" dt="2023-03-07T15:05:08.092" v="110"/>
          <ac:spMkLst>
            <pc:docMk/>
            <pc:sldMk cId="3852727156" sldId="258"/>
            <ac:spMk id="10" creationId="{B5B82EC0-51EE-4F2E-A087-D5223789A8DB}"/>
          </ac:spMkLst>
        </pc:spChg>
        <pc:spChg chg="add mod">
          <ac:chgData name="CHANDANA MN" userId="S::mchandanabtech20@ced.alliance.edu.in::d70552fc-75e6-44d9-a196-8a309e47e583" providerId="AD" clId="Web-{68AF8D29-46E1-4FCA-80C9-D1C68802037F}" dt="2023-03-07T15:05:08.092" v="110"/>
          <ac:spMkLst>
            <pc:docMk/>
            <pc:sldMk cId="3852727156" sldId="258"/>
            <ac:spMk id="12" creationId="{7C41F5AD-86CF-4002-A24B-ED09D09239B3}"/>
          </ac:spMkLst>
        </pc:spChg>
        <pc:spChg chg="add del">
          <ac:chgData name="CHANDANA MN" userId="S::mchandanabtech20@ced.alliance.edu.in::d70552fc-75e6-44d9-a196-8a309e47e583" providerId="AD" clId="Web-{68AF8D29-46E1-4FCA-80C9-D1C68802037F}" dt="2023-03-07T15:05:08.092" v="109"/>
          <ac:spMkLst>
            <pc:docMk/>
            <pc:sldMk cId="3852727156" sldId="258"/>
            <ac:spMk id="17" creationId="{7A9EDE29-E0C6-4D46-9E25-79324E6DF5DA}"/>
          </ac:spMkLst>
        </pc:spChg>
        <pc:spChg chg="add del mod">
          <ac:chgData name="CHANDANA MN" userId="S::mchandanabtech20@ced.alliance.edu.in::d70552fc-75e6-44d9-a196-8a309e47e583" providerId="AD" clId="Web-{68AF8D29-46E1-4FCA-80C9-D1C68802037F}" dt="2023-03-07T15:05:13.717" v="112"/>
          <ac:spMkLst>
            <pc:docMk/>
            <pc:sldMk cId="3852727156" sldId="258"/>
            <ac:spMk id="19" creationId="{EEAC815C-2AF9-448A-95FC-692B238DC55D}"/>
          </ac:spMkLst>
        </pc:spChg>
        <pc:picChg chg="add mod ord">
          <ac:chgData name="CHANDANA MN" userId="S::mchandanabtech20@ced.alliance.edu.in::d70552fc-75e6-44d9-a196-8a309e47e583" providerId="AD" clId="Web-{68AF8D29-46E1-4FCA-80C9-D1C68802037F}" dt="2023-03-07T15:05:08.092" v="110"/>
          <ac:picMkLst>
            <pc:docMk/>
            <pc:sldMk cId="3852727156" sldId="258"/>
            <ac:picMk id="4" creationId="{DEDA31C7-D542-CE70-523C-3C20726AFBCF}"/>
          </ac:picMkLst>
        </pc:picChg>
      </pc:sldChg>
      <pc:sldChg chg="addSp delSp modSp new">
        <pc:chgData name="CHANDANA MN" userId="S::mchandanabtech20@ced.alliance.edu.in::d70552fc-75e6-44d9-a196-8a309e47e583" providerId="AD" clId="Web-{68AF8D29-46E1-4FCA-80C9-D1C68802037F}" dt="2023-03-07T15:25:29.753" v="156" actId="14100"/>
        <pc:sldMkLst>
          <pc:docMk/>
          <pc:sldMk cId="632820818" sldId="259"/>
        </pc:sldMkLst>
        <pc:spChg chg="mod">
          <ac:chgData name="CHANDANA MN" userId="S::mchandanabtech20@ced.alliance.edu.in::d70552fc-75e6-44d9-a196-8a309e47e583" providerId="AD" clId="Web-{68AF8D29-46E1-4FCA-80C9-D1C68802037F}" dt="2023-03-07T15:23:30.403" v="141" actId="1076"/>
          <ac:spMkLst>
            <pc:docMk/>
            <pc:sldMk cId="632820818" sldId="259"/>
            <ac:spMk id="2" creationId="{97BDD486-3F6C-DA13-4FEF-E1E50654B712}"/>
          </ac:spMkLst>
        </pc:spChg>
        <pc:spChg chg="del">
          <ac:chgData name="CHANDANA MN" userId="S::mchandanabtech20@ced.alliance.edu.in::d70552fc-75e6-44d9-a196-8a309e47e583" providerId="AD" clId="Web-{68AF8D29-46E1-4FCA-80C9-D1C68802037F}" dt="2023-03-07T15:14:36.928" v="119"/>
          <ac:spMkLst>
            <pc:docMk/>
            <pc:sldMk cId="632820818" sldId="259"/>
            <ac:spMk id="3" creationId="{9C030141-372B-ADFD-136C-6ED41CBB5034}"/>
          </ac:spMkLst>
        </pc:spChg>
        <pc:picChg chg="add mod ord modCrop">
          <ac:chgData name="CHANDANA MN" userId="S::mchandanabtech20@ced.alliance.edu.in::d70552fc-75e6-44d9-a196-8a309e47e583" providerId="AD" clId="Web-{68AF8D29-46E1-4FCA-80C9-D1C68802037F}" dt="2023-03-07T15:23:51.950" v="149" actId="1076"/>
          <ac:picMkLst>
            <pc:docMk/>
            <pc:sldMk cId="632820818" sldId="259"/>
            <ac:picMk id="4" creationId="{DC2A9B38-DDEB-FE3D-AD70-405B00BAA719}"/>
          </ac:picMkLst>
        </pc:picChg>
        <pc:picChg chg="add mod modCrop">
          <ac:chgData name="CHANDANA MN" userId="S::mchandanabtech20@ced.alliance.edu.in::d70552fc-75e6-44d9-a196-8a309e47e583" providerId="AD" clId="Web-{68AF8D29-46E1-4FCA-80C9-D1C68802037F}" dt="2023-03-07T15:23:57.372" v="151" actId="14100"/>
          <ac:picMkLst>
            <pc:docMk/>
            <pc:sldMk cId="632820818" sldId="259"/>
            <ac:picMk id="5" creationId="{8C7F8E74-F76F-D3BC-C04F-581C3CA2E5FA}"/>
          </ac:picMkLst>
        </pc:picChg>
        <pc:picChg chg="add mod modCrop">
          <ac:chgData name="CHANDANA MN" userId="S::mchandanabtech20@ced.alliance.edu.in::d70552fc-75e6-44d9-a196-8a309e47e583" providerId="AD" clId="Web-{68AF8D29-46E1-4FCA-80C9-D1C68802037F}" dt="2023-03-07T15:23:49.810" v="148" actId="14100"/>
          <ac:picMkLst>
            <pc:docMk/>
            <pc:sldMk cId="632820818" sldId="259"/>
            <ac:picMk id="6" creationId="{96F56CDD-64C5-5B16-7636-5E62C298ABAC}"/>
          </ac:picMkLst>
        </pc:picChg>
        <pc:picChg chg="add mod modCrop">
          <ac:chgData name="CHANDANA MN" userId="S::mchandanabtech20@ced.alliance.edu.in::d70552fc-75e6-44d9-a196-8a309e47e583" providerId="AD" clId="Web-{68AF8D29-46E1-4FCA-80C9-D1C68802037F}" dt="2023-03-07T15:24:00.560" v="152" actId="1076"/>
          <ac:picMkLst>
            <pc:docMk/>
            <pc:sldMk cId="632820818" sldId="259"/>
            <ac:picMk id="7" creationId="{FDBB7F11-604A-8784-4269-90A9C1E8E05C}"/>
          </ac:picMkLst>
        </pc:picChg>
        <pc:picChg chg="add mod modCrop">
          <ac:chgData name="CHANDANA MN" userId="S::mchandanabtech20@ced.alliance.edu.in::d70552fc-75e6-44d9-a196-8a309e47e583" providerId="AD" clId="Web-{68AF8D29-46E1-4FCA-80C9-D1C68802037F}" dt="2023-03-07T15:24:03.904" v="153" actId="1076"/>
          <ac:picMkLst>
            <pc:docMk/>
            <pc:sldMk cId="632820818" sldId="259"/>
            <ac:picMk id="8" creationId="{09167F31-5A15-A5F1-BB63-078F7D1CA269}"/>
          </ac:picMkLst>
        </pc:picChg>
        <pc:picChg chg="add mod">
          <ac:chgData name="CHANDANA MN" userId="S::mchandanabtech20@ced.alliance.edu.in::d70552fc-75e6-44d9-a196-8a309e47e583" providerId="AD" clId="Web-{68AF8D29-46E1-4FCA-80C9-D1C68802037F}" dt="2023-03-07T15:25:29.753" v="156" actId="14100"/>
          <ac:picMkLst>
            <pc:docMk/>
            <pc:sldMk cId="632820818" sldId="259"/>
            <ac:picMk id="9" creationId="{0737CC72-6F95-5A55-1565-807C52A0AA6A}"/>
          </ac:picMkLst>
        </pc:picChg>
      </pc:sldChg>
      <pc:sldChg chg="addSp delSp modSp new">
        <pc:chgData name="CHANDANA MN" userId="S::mchandanabtech20@ced.alliance.edu.in::d70552fc-75e6-44d9-a196-8a309e47e583" providerId="AD" clId="Web-{68AF8D29-46E1-4FCA-80C9-D1C68802037F}" dt="2023-03-07T15:34:02.165" v="170" actId="20577"/>
        <pc:sldMkLst>
          <pc:docMk/>
          <pc:sldMk cId="1427112639" sldId="260"/>
        </pc:sldMkLst>
        <pc:spChg chg="mod">
          <ac:chgData name="CHANDANA MN" userId="S::mchandanabtech20@ced.alliance.edu.in::d70552fc-75e6-44d9-a196-8a309e47e583" providerId="AD" clId="Web-{68AF8D29-46E1-4FCA-80C9-D1C68802037F}" dt="2023-03-07T15:34:02.165" v="170" actId="20577"/>
          <ac:spMkLst>
            <pc:docMk/>
            <pc:sldMk cId="1427112639" sldId="260"/>
            <ac:spMk id="2" creationId="{14FE7E2E-4DA9-009B-E771-64861AB389C9}"/>
          </ac:spMkLst>
        </pc:spChg>
        <pc:spChg chg="del">
          <ac:chgData name="CHANDANA MN" userId="S::mchandanabtech20@ced.alliance.edu.in::d70552fc-75e6-44d9-a196-8a309e47e583" providerId="AD" clId="Web-{68AF8D29-46E1-4FCA-80C9-D1C68802037F}" dt="2023-03-07T15:18:53.384" v="132"/>
          <ac:spMkLst>
            <pc:docMk/>
            <pc:sldMk cId="1427112639" sldId="260"/>
            <ac:spMk id="3" creationId="{DE21DD47-2DA2-8E61-108F-34C51BC8792A}"/>
          </ac:spMkLst>
        </pc:spChg>
        <pc:picChg chg="add mod ord">
          <ac:chgData name="CHANDANA MN" userId="S::mchandanabtech20@ced.alliance.edu.in::d70552fc-75e6-44d9-a196-8a309e47e583" providerId="AD" clId="Web-{68AF8D29-46E1-4FCA-80C9-D1C68802037F}" dt="2023-03-07T15:18:53.384" v="132"/>
          <ac:picMkLst>
            <pc:docMk/>
            <pc:sldMk cId="1427112639" sldId="260"/>
            <ac:picMk id="4" creationId="{F7180752-5484-C942-D4BB-FC08FDB5A25D}"/>
          </ac:picMkLst>
        </pc:picChg>
      </pc:sldChg>
      <pc:sldChg chg="modSp new">
        <pc:chgData name="CHANDANA MN" userId="S::mchandanabtech20@ced.alliance.edu.in::d70552fc-75e6-44d9-a196-8a309e47e583" providerId="AD" clId="Web-{68AF8D29-46E1-4FCA-80C9-D1C68802037F}" dt="2023-03-07T15:38:21.184" v="243" actId="20577"/>
        <pc:sldMkLst>
          <pc:docMk/>
          <pc:sldMk cId="3175991921" sldId="261"/>
        </pc:sldMkLst>
        <pc:spChg chg="mod">
          <ac:chgData name="CHANDANA MN" userId="S::mchandanabtech20@ced.alliance.edu.in::d70552fc-75e6-44d9-a196-8a309e47e583" providerId="AD" clId="Web-{68AF8D29-46E1-4FCA-80C9-D1C68802037F}" dt="2023-03-07T15:34:36.072" v="177" actId="20577"/>
          <ac:spMkLst>
            <pc:docMk/>
            <pc:sldMk cId="3175991921" sldId="261"/>
            <ac:spMk id="2" creationId="{D0ED727C-256D-9D5C-037B-224E80E1C064}"/>
          </ac:spMkLst>
        </pc:spChg>
        <pc:spChg chg="mod">
          <ac:chgData name="CHANDANA MN" userId="S::mchandanabtech20@ced.alliance.edu.in::d70552fc-75e6-44d9-a196-8a309e47e583" providerId="AD" clId="Web-{68AF8D29-46E1-4FCA-80C9-D1C68802037F}" dt="2023-03-07T15:38:21.184" v="243" actId="20577"/>
          <ac:spMkLst>
            <pc:docMk/>
            <pc:sldMk cId="3175991921" sldId="261"/>
            <ac:spMk id="3" creationId="{5F82ED14-5662-FA4A-4D30-8260AE620C83}"/>
          </ac:spMkLst>
        </pc:spChg>
      </pc:sldChg>
      <pc:sldChg chg="addSp delSp modSp new">
        <pc:chgData name="CHANDANA MN" userId="S::mchandanabtech20@ced.alliance.edu.in::d70552fc-75e6-44d9-a196-8a309e47e583" providerId="AD" clId="Web-{68AF8D29-46E1-4FCA-80C9-D1C68802037F}" dt="2023-03-07T15:41:36.999" v="265" actId="1076"/>
        <pc:sldMkLst>
          <pc:docMk/>
          <pc:sldMk cId="2010547255" sldId="262"/>
        </pc:sldMkLst>
        <pc:spChg chg="del">
          <ac:chgData name="CHANDANA MN" userId="S::mchandanabtech20@ced.alliance.edu.in::d70552fc-75e6-44d9-a196-8a309e47e583" providerId="AD" clId="Web-{68AF8D29-46E1-4FCA-80C9-D1C68802037F}" dt="2023-03-07T15:39:33.310" v="246"/>
          <ac:spMkLst>
            <pc:docMk/>
            <pc:sldMk cId="2010547255" sldId="262"/>
            <ac:spMk id="2" creationId="{3C76F77F-5F60-CF23-C8A0-2B1768DF9148}"/>
          </ac:spMkLst>
        </pc:spChg>
        <pc:spChg chg="del">
          <ac:chgData name="CHANDANA MN" userId="S::mchandanabtech20@ced.alliance.edu.in::d70552fc-75e6-44d9-a196-8a309e47e583" providerId="AD" clId="Web-{68AF8D29-46E1-4FCA-80C9-D1C68802037F}" dt="2023-03-07T15:39:31.045" v="245"/>
          <ac:spMkLst>
            <pc:docMk/>
            <pc:sldMk cId="2010547255" sldId="262"/>
            <ac:spMk id="3" creationId="{FE24C81E-DB7F-88E4-FEE8-0CBF354A7DF4}"/>
          </ac:spMkLst>
        </pc:spChg>
        <pc:spChg chg="add del mod">
          <ac:chgData name="CHANDANA MN" userId="S::mchandanabtech20@ced.alliance.edu.in::d70552fc-75e6-44d9-a196-8a309e47e583" providerId="AD" clId="Web-{68AF8D29-46E1-4FCA-80C9-D1C68802037F}" dt="2023-03-07T15:41:26.562" v="261"/>
          <ac:spMkLst>
            <pc:docMk/>
            <pc:sldMk cId="2010547255" sldId="262"/>
            <ac:spMk id="6" creationId="{9D3B034C-7113-C565-DB45-6FB3C6ECFE8C}"/>
          </ac:spMkLst>
        </pc:spChg>
        <pc:picChg chg="add del mod ord">
          <ac:chgData name="CHANDANA MN" userId="S::mchandanabtech20@ced.alliance.edu.in::d70552fc-75e6-44d9-a196-8a309e47e583" providerId="AD" clId="Web-{68AF8D29-46E1-4FCA-80C9-D1C68802037F}" dt="2023-03-07T15:40:07.326" v="248"/>
          <ac:picMkLst>
            <pc:docMk/>
            <pc:sldMk cId="2010547255" sldId="262"/>
            <ac:picMk id="4" creationId="{B30696B2-FA00-1C98-5089-B70F9168AF6C}"/>
          </ac:picMkLst>
        </pc:picChg>
        <pc:picChg chg="add mod">
          <ac:chgData name="CHANDANA MN" userId="S::mchandanabtech20@ced.alliance.edu.in::d70552fc-75e6-44d9-a196-8a309e47e583" providerId="AD" clId="Web-{68AF8D29-46E1-4FCA-80C9-D1C68802037F}" dt="2023-03-07T15:41:36.999" v="265" actId="1076"/>
          <ac:picMkLst>
            <pc:docMk/>
            <pc:sldMk cId="2010547255" sldId="262"/>
            <ac:picMk id="7" creationId="{2A52826D-DE6C-EEAF-2B2D-44E504A71008}"/>
          </ac:picMkLst>
        </pc:picChg>
      </pc:sldChg>
      <pc:sldMasterChg chg="del delSldLayout">
        <pc:chgData name="CHANDANA MN" userId="S::mchandanabtech20@ced.alliance.edu.in::d70552fc-75e6-44d9-a196-8a309e47e583" providerId="AD" clId="Web-{68AF8D29-46E1-4FCA-80C9-D1C68802037F}" dt="2023-03-07T14:46:20.359" v="0"/>
        <pc:sldMasterMkLst>
          <pc:docMk/>
          <pc:sldMasterMk cId="2460954070" sldId="2147483660"/>
        </pc:sldMasterMkLst>
        <pc:sldLayoutChg chg="del">
          <pc:chgData name="CHANDANA MN" userId="S::mchandanabtech20@ced.alliance.edu.in::d70552fc-75e6-44d9-a196-8a309e47e583" providerId="AD" clId="Web-{68AF8D29-46E1-4FCA-80C9-D1C68802037F}" dt="2023-03-07T14:46:20.359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CHANDANA MN" userId="S::mchandanabtech20@ced.alliance.edu.in::d70552fc-75e6-44d9-a196-8a309e47e583" providerId="AD" clId="Web-{68AF8D29-46E1-4FCA-80C9-D1C68802037F}" dt="2023-03-07T14:46:20.359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CHANDANA MN" userId="S::mchandanabtech20@ced.alliance.edu.in::d70552fc-75e6-44d9-a196-8a309e47e583" providerId="AD" clId="Web-{68AF8D29-46E1-4FCA-80C9-D1C68802037F}" dt="2023-03-07T14:46:20.359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CHANDANA MN" userId="S::mchandanabtech20@ced.alliance.edu.in::d70552fc-75e6-44d9-a196-8a309e47e583" providerId="AD" clId="Web-{68AF8D29-46E1-4FCA-80C9-D1C68802037F}" dt="2023-03-07T14:46:20.359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CHANDANA MN" userId="S::mchandanabtech20@ced.alliance.edu.in::d70552fc-75e6-44d9-a196-8a309e47e583" providerId="AD" clId="Web-{68AF8D29-46E1-4FCA-80C9-D1C68802037F}" dt="2023-03-07T14:46:20.359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CHANDANA MN" userId="S::mchandanabtech20@ced.alliance.edu.in::d70552fc-75e6-44d9-a196-8a309e47e583" providerId="AD" clId="Web-{68AF8D29-46E1-4FCA-80C9-D1C68802037F}" dt="2023-03-07T14:46:20.359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CHANDANA MN" userId="S::mchandanabtech20@ced.alliance.edu.in::d70552fc-75e6-44d9-a196-8a309e47e583" providerId="AD" clId="Web-{68AF8D29-46E1-4FCA-80C9-D1C68802037F}" dt="2023-03-07T14:46:20.359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CHANDANA MN" userId="S::mchandanabtech20@ced.alliance.edu.in::d70552fc-75e6-44d9-a196-8a309e47e583" providerId="AD" clId="Web-{68AF8D29-46E1-4FCA-80C9-D1C68802037F}" dt="2023-03-07T14:46:20.359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CHANDANA MN" userId="S::mchandanabtech20@ced.alliance.edu.in::d70552fc-75e6-44d9-a196-8a309e47e583" providerId="AD" clId="Web-{68AF8D29-46E1-4FCA-80C9-D1C68802037F}" dt="2023-03-07T14:46:20.359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CHANDANA MN" userId="S::mchandanabtech20@ced.alliance.edu.in::d70552fc-75e6-44d9-a196-8a309e47e583" providerId="AD" clId="Web-{68AF8D29-46E1-4FCA-80C9-D1C68802037F}" dt="2023-03-07T14:46:20.359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CHANDANA MN" userId="S::mchandanabtech20@ced.alliance.edu.in::d70552fc-75e6-44d9-a196-8a309e47e583" providerId="AD" clId="Web-{68AF8D29-46E1-4FCA-80C9-D1C68802037F}" dt="2023-03-07T14:46:20.359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CHANDANA MN" userId="S::mchandanabtech20@ced.alliance.edu.in::d70552fc-75e6-44d9-a196-8a309e47e583" providerId="AD" clId="Web-{68AF8D29-46E1-4FCA-80C9-D1C68802037F}" dt="2023-03-07T14:46:20.359" v="0"/>
        <pc:sldMasterMkLst>
          <pc:docMk/>
          <pc:sldMasterMk cId="3495088600" sldId="2147483751"/>
        </pc:sldMasterMkLst>
        <pc:sldLayoutChg chg="add">
          <pc:chgData name="CHANDANA MN" userId="S::mchandanabtech20@ced.alliance.edu.in::d70552fc-75e6-44d9-a196-8a309e47e583" providerId="AD" clId="Web-{68AF8D29-46E1-4FCA-80C9-D1C68802037F}" dt="2023-03-07T14:46:20.359" v="0"/>
          <pc:sldLayoutMkLst>
            <pc:docMk/>
            <pc:sldMasterMk cId="3495088600" sldId="2147483751"/>
            <pc:sldLayoutMk cId="3966341893" sldId="2147483740"/>
          </pc:sldLayoutMkLst>
        </pc:sldLayoutChg>
        <pc:sldLayoutChg chg="add">
          <pc:chgData name="CHANDANA MN" userId="S::mchandanabtech20@ced.alliance.edu.in::d70552fc-75e6-44d9-a196-8a309e47e583" providerId="AD" clId="Web-{68AF8D29-46E1-4FCA-80C9-D1C68802037F}" dt="2023-03-07T14:46:20.359" v="0"/>
          <pc:sldLayoutMkLst>
            <pc:docMk/>
            <pc:sldMasterMk cId="3495088600" sldId="2147483751"/>
            <pc:sldLayoutMk cId="448839385" sldId="2147483741"/>
          </pc:sldLayoutMkLst>
        </pc:sldLayoutChg>
        <pc:sldLayoutChg chg="add">
          <pc:chgData name="CHANDANA MN" userId="S::mchandanabtech20@ced.alliance.edu.in::d70552fc-75e6-44d9-a196-8a309e47e583" providerId="AD" clId="Web-{68AF8D29-46E1-4FCA-80C9-D1C68802037F}" dt="2023-03-07T14:46:20.359" v="0"/>
          <pc:sldLayoutMkLst>
            <pc:docMk/>
            <pc:sldMasterMk cId="3495088600" sldId="2147483751"/>
            <pc:sldLayoutMk cId="1343406873" sldId="2147483742"/>
          </pc:sldLayoutMkLst>
        </pc:sldLayoutChg>
        <pc:sldLayoutChg chg="add">
          <pc:chgData name="CHANDANA MN" userId="S::mchandanabtech20@ced.alliance.edu.in::d70552fc-75e6-44d9-a196-8a309e47e583" providerId="AD" clId="Web-{68AF8D29-46E1-4FCA-80C9-D1C68802037F}" dt="2023-03-07T14:46:20.359" v="0"/>
          <pc:sldLayoutMkLst>
            <pc:docMk/>
            <pc:sldMasterMk cId="3495088600" sldId="2147483751"/>
            <pc:sldLayoutMk cId="506475100" sldId="2147483743"/>
          </pc:sldLayoutMkLst>
        </pc:sldLayoutChg>
        <pc:sldLayoutChg chg="add">
          <pc:chgData name="CHANDANA MN" userId="S::mchandanabtech20@ced.alliance.edu.in::d70552fc-75e6-44d9-a196-8a309e47e583" providerId="AD" clId="Web-{68AF8D29-46E1-4FCA-80C9-D1C68802037F}" dt="2023-03-07T14:46:20.359" v="0"/>
          <pc:sldLayoutMkLst>
            <pc:docMk/>
            <pc:sldMasterMk cId="3495088600" sldId="2147483751"/>
            <pc:sldLayoutMk cId="902905131" sldId="2147483744"/>
          </pc:sldLayoutMkLst>
        </pc:sldLayoutChg>
        <pc:sldLayoutChg chg="add">
          <pc:chgData name="CHANDANA MN" userId="S::mchandanabtech20@ced.alliance.edu.in::d70552fc-75e6-44d9-a196-8a309e47e583" providerId="AD" clId="Web-{68AF8D29-46E1-4FCA-80C9-D1C68802037F}" dt="2023-03-07T14:46:20.359" v="0"/>
          <pc:sldLayoutMkLst>
            <pc:docMk/>
            <pc:sldMasterMk cId="3495088600" sldId="2147483751"/>
            <pc:sldLayoutMk cId="187427942" sldId="2147483745"/>
          </pc:sldLayoutMkLst>
        </pc:sldLayoutChg>
        <pc:sldLayoutChg chg="add">
          <pc:chgData name="CHANDANA MN" userId="S::mchandanabtech20@ced.alliance.edu.in::d70552fc-75e6-44d9-a196-8a309e47e583" providerId="AD" clId="Web-{68AF8D29-46E1-4FCA-80C9-D1C68802037F}" dt="2023-03-07T14:46:20.359" v="0"/>
          <pc:sldLayoutMkLst>
            <pc:docMk/>
            <pc:sldMasterMk cId="3495088600" sldId="2147483751"/>
            <pc:sldLayoutMk cId="2427643207" sldId="2147483746"/>
          </pc:sldLayoutMkLst>
        </pc:sldLayoutChg>
        <pc:sldLayoutChg chg="add">
          <pc:chgData name="CHANDANA MN" userId="S::mchandanabtech20@ced.alliance.edu.in::d70552fc-75e6-44d9-a196-8a309e47e583" providerId="AD" clId="Web-{68AF8D29-46E1-4FCA-80C9-D1C68802037F}" dt="2023-03-07T14:46:20.359" v="0"/>
          <pc:sldLayoutMkLst>
            <pc:docMk/>
            <pc:sldMasterMk cId="3495088600" sldId="2147483751"/>
            <pc:sldLayoutMk cId="368557607" sldId="2147483747"/>
          </pc:sldLayoutMkLst>
        </pc:sldLayoutChg>
        <pc:sldLayoutChg chg="add">
          <pc:chgData name="CHANDANA MN" userId="S::mchandanabtech20@ced.alliance.edu.in::d70552fc-75e6-44d9-a196-8a309e47e583" providerId="AD" clId="Web-{68AF8D29-46E1-4FCA-80C9-D1C68802037F}" dt="2023-03-07T14:46:20.359" v="0"/>
          <pc:sldLayoutMkLst>
            <pc:docMk/>
            <pc:sldMasterMk cId="3495088600" sldId="2147483751"/>
            <pc:sldLayoutMk cId="3012790065" sldId="2147483748"/>
          </pc:sldLayoutMkLst>
        </pc:sldLayoutChg>
        <pc:sldLayoutChg chg="add">
          <pc:chgData name="CHANDANA MN" userId="S::mchandanabtech20@ced.alliance.edu.in::d70552fc-75e6-44d9-a196-8a309e47e583" providerId="AD" clId="Web-{68AF8D29-46E1-4FCA-80C9-D1C68802037F}" dt="2023-03-07T14:46:20.359" v="0"/>
          <pc:sldLayoutMkLst>
            <pc:docMk/>
            <pc:sldMasterMk cId="3495088600" sldId="2147483751"/>
            <pc:sldLayoutMk cId="2882475943" sldId="2147483749"/>
          </pc:sldLayoutMkLst>
        </pc:sldLayoutChg>
        <pc:sldLayoutChg chg="add">
          <pc:chgData name="CHANDANA MN" userId="S::mchandanabtech20@ced.alliance.edu.in::d70552fc-75e6-44d9-a196-8a309e47e583" providerId="AD" clId="Web-{68AF8D29-46E1-4FCA-80C9-D1C68802037F}" dt="2023-03-07T14:46:20.359" v="0"/>
          <pc:sldLayoutMkLst>
            <pc:docMk/>
            <pc:sldMasterMk cId="3495088600" sldId="2147483751"/>
            <pc:sldLayoutMk cId="2668379174" sldId="214748375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34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7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3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3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0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7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0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4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5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79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08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lickr.com/photos/hikingartist/5727317572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626F98-F213-4034-8836-88A71501D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FAED3DD7-404B-AEA4-9584-9E8546544A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9729" r="-2" b="987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B3DAACF-D844-4480-94BE-2DE00ABEE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75199" y="726177"/>
            <a:ext cx="5241603" cy="5343721"/>
          </a:xfrm>
          <a:custGeom>
            <a:avLst/>
            <a:gdLst>
              <a:gd name="connsiteX0" fmla="*/ 5325805 w 5325805"/>
              <a:gd name="connsiteY0" fmla="*/ 2714782 h 5429563"/>
              <a:gd name="connsiteX1" fmla="*/ 2611024 w 5325805"/>
              <a:gd name="connsiteY1" fmla="*/ 5429563 h 5429563"/>
              <a:gd name="connsiteX2" fmla="*/ 1942188 w 5325805"/>
              <a:gd name="connsiteY2" fmla="*/ 5429563 h 5429563"/>
              <a:gd name="connsiteX3" fmla="*/ 668836 w 5325805"/>
              <a:gd name="connsiteY3" fmla="*/ 5429563 h 5429563"/>
              <a:gd name="connsiteX4" fmla="*/ 0 w 5325805"/>
              <a:gd name="connsiteY4" fmla="*/ 5429563 h 5429563"/>
              <a:gd name="connsiteX5" fmla="*/ 0 w 5325805"/>
              <a:gd name="connsiteY5" fmla="*/ 0 h 5429563"/>
              <a:gd name="connsiteX6" fmla="*/ 668836 w 5325805"/>
              <a:gd name="connsiteY6" fmla="*/ 0 h 5429563"/>
              <a:gd name="connsiteX7" fmla="*/ 1942188 w 5325805"/>
              <a:gd name="connsiteY7" fmla="*/ 0 h 5429563"/>
              <a:gd name="connsiteX8" fmla="*/ 2611024 w 5325805"/>
              <a:gd name="connsiteY8" fmla="*/ 0 h 5429563"/>
              <a:gd name="connsiteX9" fmla="*/ 5325805 w 5325805"/>
              <a:gd name="connsiteY9" fmla="*/ 2714782 h 542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25805" h="5429563">
                <a:moveTo>
                  <a:pt x="5325805" y="2714782"/>
                </a:moveTo>
                <a:cubicBezTo>
                  <a:pt x="5325805" y="4214114"/>
                  <a:pt x="4110356" y="5429563"/>
                  <a:pt x="2611024" y="5429563"/>
                </a:cubicBezTo>
                <a:lnTo>
                  <a:pt x="1942188" y="5429563"/>
                </a:lnTo>
                <a:lnTo>
                  <a:pt x="668836" y="5429563"/>
                </a:lnTo>
                <a:lnTo>
                  <a:pt x="0" y="5429563"/>
                </a:lnTo>
                <a:lnTo>
                  <a:pt x="0" y="0"/>
                </a:lnTo>
                <a:lnTo>
                  <a:pt x="668836" y="0"/>
                </a:lnTo>
                <a:lnTo>
                  <a:pt x="1942188" y="0"/>
                </a:lnTo>
                <a:lnTo>
                  <a:pt x="2611024" y="0"/>
                </a:lnTo>
                <a:cubicBezTo>
                  <a:pt x="4110356" y="0"/>
                  <a:pt x="5325805" y="1215450"/>
                  <a:pt x="5325805" y="2714782"/>
                </a:cubicBezTo>
                <a:close/>
              </a:path>
            </a:pathLst>
          </a:cu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5887" y="2860429"/>
            <a:ext cx="3509495" cy="122144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ea typeface="+mj-lt"/>
                <a:cs typeface="+mj-lt"/>
              </a:rPr>
              <a:t>Design Thinking Module 002</a:t>
            </a:r>
            <a:endParaRPr lang="en-US" sz="4800" dirty="0">
              <a:ea typeface="+mj-lt"/>
              <a:cs typeface="+mj-lt"/>
            </a:endParaRPr>
          </a:p>
          <a:p>
            <a:pPr algn="ctr"/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0040" y="3522835"/>
            <a:ext cx="5030935" cy="2646805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ea typeface="+mn-lt"/>
                <a:cs typeface="+mn-lt"/>
              </a:rPr>
              <a:t>Group number- C5</a:t>
            </a:r>
            <a:endParaRPr lang="en-US" dirty="0">
              <a:ea typeface="+mn-lt"/>
              <a:cs typeface="+mn-lt"/>
            </a:endParaRPr>
          </a:p>
          <a:p>
            <a:pPr algn="ctr">
              <a:lnSpc>
                <a:spcPct val="90000"/>
              </a:lnSpc>
            </a:pPr>
            <a:endParaRPr lang="en-US" dirty="0">
              <a:ea typeface="+mn-lt"/>
              <a:cs typeface="+mn-lt"/>
            </a:endParaRPr>
          </a:p>
          <a:p>
            <a:pPr algn="ctr">
              <a:lnSpc>
                <a:spcPct val="90000"/>
              </a:lnSpc>
            </a:pPr>
            <a:r>
              <a:rPr lang="en-US" b="1" dirty="0">
                <a:ea typeface="+mn-lt"/>
                <a:cs typeface="+mn-lt"/>
              </a:rPr>
              <a:t>Group members:</a:t>
            </a:r>
            <a:endParaRPr lang="en-US" dirty="0">
              <a:ea typeface="+mn-lt"/>
              <a:cs typeface="+mn-lt"/>
            </a:endParaRPr>
          </a:p>
          <a:p>
            <a:pPr algn="ctr">
              <a:lnSpc>
                <a:spcPct val="90000"/>
              </a:lnSpc>
            </a:pPr>
            <a:r>
              <a:rPr lang="en-US" b="1" dirty="0">
                <a:ea typeface="+mn-lt"/>
                <a:cs typeface="+mn-lt"/>
              </a:rPr>
              <a:t>Chandana MN - CSE060</a:t>
            </a:r>
          </a:p>
          <a:p>
            <a:pPr algn="ctr">
              <a:lnSpc>
                <a:spcPct val="90000"/>
              </a:lnSpc>
            </a:pPr>
            <a:r>
              <a:rPr lang="en-US" b="1" dirty="0">
                <a:ea typeface="+mn-lt"/>
                <a:cs typeface="+mn-lt"/>
              </a:rPr>
              <a:t>AISHWARYA RAJESH – CSE006</a:t>
            </a:r>
          </a:p>
          <a:p>
            <a:pPr algn="ctr">
              <a:lnSpc>
                <a:spcPct val="90000"/>
              </a:lnSpc>
            </a:pPr>
            <a:r>
              <a:rPr lang="en-US" b="1" dirty="0">
                <a:ea typeface="+mn-lt"/>
                <a:cs typeface="+mn-lt"/>
              </a:rPr>
              <a:t>PREM KUMAR S – LCSE107</a:t>
            </a:r>
          </a:p>
          <a:p>
            <a:pPr algn="ctr">
              <a:lnSpc>
                <a:spcPct val="90000"/>
              </a:lnSpc>
            </a:pPr>
            <a:r>
              <a:rPr lang="en-US" b="1" dirty="0">
                <a:ea typeface="+mn-lt"/>
                <a:cs typeface="+mn-lt"/>
              </a:rPr>
              <a:t>RAUT ADESH DNYANDEO – AE006</a:t>
            </a:r>
          </a:p>
          <a:p>
            <a:pPr algn="ctr">
              <a:lnSpc>
                <a:spcPct val="90000"/>
              </a:lnSpc>
            </a:pPr>
            <a:r>
              <a:rPr lang="en-US" b="1" dirty="0">
                <a:ea typeface="+mn-lt"/>
                <a:cs typeface="+mn-lt"/>
              </a:rPr>
              <a:t>PRAVEENA</a:t>
            </a:r>
          </a:p>
          <a:p>
            <a:pPr algn="ctr"/>
            <a:endParaRPr lang="en-US" dirty="0"/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194B4CC5-350F-FBF7-256C-D7B350D08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" y="-4043"/>
            <a:ext cx="1702158" cy="14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9064-DCD8-8DE9-BCFA-A0A97FD58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Goudy Old Style"/>
              </a:rPr>
              <a:t>THE PROBLEM STATEMENT: 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BAB31-46C2-E849-5B17-D839B1B8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ea typeface="+mn-lt"/>
                <a:cs typeface="+mn-lt"/>
              </a:rPr>
              <a:t>HELP VISION IMPAIRED INDIVIDUALS NAVIGATE UNFAMILIAR ENVIRONMENTS </a:t>
            </a:r>
            <a:endParaRPr lang="en-US" sz="400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E763D34-44C1-964A-8DA5-DB7C2A0AF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49640" y="3507190"/>
            <a:ext cx="6885903" cy="310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FED04-2687-DFDC-592F-B902DD221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720" y="681039"/>
            <a:ext cx="5770080" cy="1640521"/>
          </a:xfrm>
        </p:spPr>
        <p:txBody>
          <a:bodyPr>
            <a:normAutofit/>
          </a:bodyPr>
          <a:lstStyle/>
          <a:p>
            <a:r>
              <a:rPr lang="en-US"/>
              <a:t>OBJECTIVES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EDA31C7-D542-CE70-523C-3C20726AF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942668"/>
            <a:ext cx="3071752" cy="2972663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1D6EB-E54E-7E37-1E7D-AB1B6A8F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720" y="2672370"/>
            <a:ext cx="5770079" cy="3504591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AutoNum type="arabicPeriod"/>
            </a:pPr>
            <a:r>
              <a:rPr lang="en-US"/>
              <a:t>INCREASE THE INDEPENDENCE OF THE USER </a:t>
            </a:r>
          </a:p>
          <a:p>
            <a:pPr marL="457200" indent="-457200">
              <a:buAutoNum type="arabicPeriod"/>
            </a:pPr>
            <a:r>
              <a:rPr lang="en-US"/>
              <a:t>HELP THE CARETAKER WITH ALL INFORMATION</a:t>
            </a:r>
          </a:p>
          <a:p>
            <a:pPr marL="457200" indent="-457200">
              <a:buAutoNum type="arabicPeriod"/>
            </a:pPr>
            <a:r>
              <a:rPr lang="en-US"/>
              <a:t>NAVIGATE THROUGH UNFAMILIAR ENVIRONMENTS</a:t>
            </a:r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B5B82EC0-51EE-4F2E-A087-D5223789A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9EC781-EEFF-4A50-9702-BA8F81537B56}" type="datetime1">
              <a:rPr lang="en-US" smtClean="0"/>
              <a:pPr>
                <a:spcAft>
                  <a:spcPts val="600"/>
                </a:spcAft>
              </a:pPr>
              <a:t>3/7/2023</a:t>
            </a:fld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C41F5AD-86CF-4002-A24B-ED09D092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2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D486-3F6C-DA13-4FEF-E1E50654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65" y="-5292"/>
            <a:ext cx="10515600" cy="1116811"/>
          </a:xfrm>
        </p:spPr>
        <p:txBody>
          <a:bodyPr/>
          <a:lstStyle/>
          <a:p>
            <a:r>
              <a:rPr lang="en-US" dirty="0"/>
              <a:t>Components: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C2A9B38-DDEB-FE3D-AD70-405B00BAA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338" t="33239" r="18028" b="29014"/>
          <a:stretch/>
        </p:blipFill>
        <p:spPr>
          <a:xfrm>
            <a:off x="1958661" y="1344545"/>
            <a:ext cx="2500651" cy="1438146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C7F8E74-F76F-D3BC-C04F-581C3CA2E5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12" t="9664" r="9412" b="19328"/>
          <a:stretch/>
        </p:blipFill>
        <p:spPr>
          <a:xfrm>
            <a:off x="1955442" y="3152601"/>
            <a:ext cx="2505880" cy="2046138"/>
          </a:xfrm>
          <a:prstGeom prst="rect">
            <a:avLst/>
          </a:prstGeom>
        </p:spPr>
      </p:pic>
      <p:pic>
        <p:nvPicPr>
          <p:cNvPr id="6" name="Picture 6" descr="Shape&#10;&#10;Description automatically generated">
            <a:extLst>
              <a:ext uri="{FF2B5EF4-FFF2-40B4-BE49-F238E27FC236}">
                <a16:creationId xmlns:a16="http://schemas.microsoft.com/office/drawing/2014/main" id="{96F56CDD-64C5-5B16-7636-5E62C298AB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471" t="4297" r="38039" b="1563"/>
          <a:stretch/>
        </p:blipFill>
        <p:spPr>
          <a:xfrm>
            <a:off x="98738" y="1349062"/>
            <a:ext cx="1386124" cy="5083116"/>
          </a:xfrm>
          <a:prstGeom prst="rect">
            <a:avLst/>
          </a:prstGeom>
        </p:spPr>
      </p:pic>
      <p:pic>
        <p:nvPicPr>
          <p:cNvPr id="7" name="Picture 7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FDBB7F11-604A-8784-4269-90A9C1E8E0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37" t="8559" r="11373" b="12846"/>
          <a:stretch/>
        </p:blipFill>
        <p:spPr>
          <a:xfrm>
            <a:off x="5282485" y="1278696"/>
            <a:ext cx="2345171" cy="1878629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9167F31-5A15-A5F1-BB63-078F7D1CA26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059" t="3125" r="31216" b="3094"/>
          <a:stretch/>
        </p:blipFill>
        <p:spPr>
          <a:xfrm>
            <a:off x="5282484" y="3635062"/>
            <a:ext cx="1144617" cy="2572610"/>
          </a:xfrm>
          <a:prstGeom prst="rect">
            <a:avLst/>
          </a:prstGeom>
        </p:spPr>
      </p:pic>
      <p:pic>
        <p:nvPicPr>
          <p:cNvPr id="9" name="Picture 9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0737CC72-6F95-5A55-1565-807C52A0AA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8287" y="1280394"/>
            <a:ext cx="3741312" cy="255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2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7E2E-4DA9-009B-E771-64861AB3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Principle : 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7180752-5484-C942-D4BB-FC08FDB5A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1786" y="2061469"/>
            <a:ext cx="6128427" cy="4114801"/>
          </a:xfrm>
        </p:spPr>
      </p:pic>
    </p:spTree>
    <p:extLst>
      <p:ext uri="{BB962C8B-B14F-4D97-AF65-F5344CB8AC3E}">
        <p14:creationId xmlns:p14="http://schemas.microsoft.com/office/powerpoint/2010/main" val="142711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727C-256D-9D5C-037B-224E80E1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progress: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2ED14-5662-FA4A-4D30-8260AE620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Working on app – Chandana and Pream</a:t>
            </a:r>
          </a:p>
          <a:p>
            <a:r>
              <a:rPr lang="en-US" dirty="0"/>
              <a:t>Working on collecting components - Praveena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Working on circuit - Aishwarya and Adesh</a:t>
            </a:r>
          </a:p>
        </p:txBody>
      </p:sp>
    </p:spTree>
    <p:extLst>
      <p:ext uri="{BB962C8B-B14F-4D97-AF65-F5344CB8AC3E}">
        <p14:creationId xmlns:p14="http://schemas.microsoft.com/office/powerpoint/2010/main" val="317599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A52826D-DE6C-EEAF-2B2D-44E504A71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527" y="-3219"/>
            <a:ext cx="6542467" cy="653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47255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RegularSeedRightStep">
      <a:dk1>
        <a:srgbClr val="000000"/>
      </a:dk1>
      <a:lt1>
        <a:srgbClr val="FFFFFF"/>
      </a:lt1>
      <a:dk2>
        <a:srgbClr val="412824"/>
      </a:dk2>
      <a:lt2>
        <a:srgbClr val="E2E8E4"/>
      </a:lt2>
      <a:accent1>
        <a:srgbClr val="DC34AD"/>
      </a:accent1>
      <a:accent2>
        <a:srgbClr val="CA2255"/>
      </a:accent2>
      <a:accent3>
        <a:srgbClr val="DC4734"/>
      </a:accent3>
      <a:accent4>
        <a:srgbClr val="CA7B22"/>
      </a:accent4>
      <a:accent5>
        <a:srgbClr val="AFA829"/>
      </a:accent5>
      <a:accent6>
        <a:srgbClr val="7EB41E"/>
      </a:accent6>
      <a:hlink>
        <a:srgbClr val="31944D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ArchwayVTI</vt:lpstr>
      <vt:lpstr>Design Thinking Module 002 </vt:lpstr>
      <vt:lpstr>THE PROBLEM STATEMENT: </vt:lpstr>
      <vt:lpstr>OBJECTIVES</vt:lpstr>
      <vt:lpstr>Components:</vt:lpstr>
      <vt:lpstr>Working Principle : </vt:lpstr>
      <vt:lpstr>Work progress: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142</cp:revision>
  <dcterms:created xsi:type="dcterms:W3CDTF">2023-03-07T14:45:59Z</dcterms:created>
  <dcterms:modified xsi:type="dcterms:W3CDTF">2023-03-07T15:41:41Z</dcterms:modified>
</cp:coreProperties>
</file>