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16" r:id="rId1"/>
  </p:sldMasterIdLst>
  <p:sldIdLst>
    <p:sldId id="256" r:id="rId2"/>
    <p:sldId id="257" r:id="rId3"/>
    <p:sldId id="265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E7E4F4-1148-48D3-B0F3-A65DFB0E5308}" v="557" dt="2021-05-18T10:44:57.002"/>
    <p1510:client id="{985412DF-D48E-E378-96FF-492EAE1F8D89}" v="24" dt="2021-05-24T05:31:02.420"/>
    <p1510:client id="{A5ABC316-690F-56CF-DD3F-DAD00F7FF243}" v="37" dt="2021-05-24T08:31:37.4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ANA MN" userId="S::mchandanabtech20@ced.alliance.edu.in::d70552fc-75e6-44d9-a196-8a309e47e583" providerId="AD" clId="Web-{38E7E4F4-1148-48D3-B0F3-A65DFB0E5308}"/>
    <pc:docChg chg="addSld modSld addMainMaster delMainMaster">
      <pc:chgData name="CHANDANA MN" userId="S::mchandanabtech20@ced.alliance.edu.in::d70552fc-75e6-44d9-a196-8a309e47e583" providerId="AD" clId="Web-{38E7E4F4-1148-48D3-B0F3-A65DFB0E5308}" dt="2021-05-18T10:44:57.002" v="352" actId="1076"/>
      <pc:docMkLst>
        <pc:docMk/>
      </pc:docMkLst>
      <pc:sldChg chg="addSp delSp modSp mod setBg modClrScheme addAnim delAnim modShow chgLayout">
        <pc:chgData name="CHANDANA MN" userId="S::mchandanabtech20@ced.alliance.edu.in::d70552fc-75e6-44d9-a196-8a309e47e583" providerId="AD" clId="Web-{38E7E4F4-1148-48D3-B0F3-A65DFB0E5308}" dt="2021-05-18T10:41:39.656" v="349" actId="14100"/>
        <pc:sldMkLst>
          <pc:docMk/>
          <pc:sldMk cId="3879346322" sldId="256"/>
        </pc:sldMkLst>
        <pc:spChg chg="mod">
          <ac:chgData name="CHANDANA MN" userId="S::mchandanabtech20@ced.alliance.edu.in::d70552fc-75e6-44d9-a196-8a309e47e583" providerId="AD" clId="Web-{38E7E4F4-1148-48D3-B0F3-A65DFB0E5308}" dt="2021-05-18T10:41:33.968" v="348" actId="14100"/>
          <ac:spMkLst>
            <pc:docMk/>
            <pc:sldMk cId="3879346322" sldId="256"/>
            <ac:spMk id="2" creationId="{00000000-0000-0000-0000-000000000000}"/>
          </ac:spMkLst>
        </pc:spChg>
        <pc:spChg chg="mod">
          <ac:chgData name="CHANDANA MN" userId="S::mchandanabtech20@ced.alliance.edu.in::d70552fc-75e6-44d9-a196-8a309e47e583" providerId="AD" clId="Web-{38E7E4F4-1148-48D3-B0F3-A65DFB0E5308}" dt="2021-05-18T10:41:39.656" v="349" actId="14100"/>
          <ac:spMkLst>
            <pc:docMk/>
            <pc:sldMk cId="3879346322" sldId="256"/>
            <ac:spMk id="3" creationId="{00000000-0000-0000-0000-000000000000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7:21:12.052" v="21"/>
          <ac:spMkLst>
            <pc:docMk/>
            <pc:sldMk cId="3879346322" sldId="256"/>
            <ac:spMk id="8" creationId="{BAD76F3E-3A97-486B-B402-44400A8B9173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7:21:12.052" v="21"/>
          <ac:spMkLst>
            <pc:docMk/>
            <pc:sldMk cId="3879346322" sldId="256"/>
            <ac:spMk id="10" creationId="{391F6B52-91F4-4AEB-B6DB-29FEBCF28C8B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7:21:12.052" v="21"/>
          <ac:spMkLst>
            <pc:docMk/>
            <pc:sldMk cId="3879346322" sldId="256"/>
            <ac:spMk id="12" creationId="{2CD6F061-7C53-44F4-9794-953DB70A451B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7:21:40.739" v="26"/>
          <ac:spMkLst>
            <pc:docMk/>
            <pc:sldMk cId="3879346322" sldId="256"/>
            <ac:spMk id="17" creationId="{3A397E3E-B90C-4D82-BAAA-36F7AC6A4565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7:21:40.739" v="26"/>
          <ac:spMkLst>
            <pc:docMk/>
            <pc:sldMk cId="3879346322" sldId="256"/>
            <ac:spMk id="31" creationId="{90A7F83A-9728-4030-8E45-9ECF1ABCCC12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7:21:40.739" v="26"/>
          <ac:spMkLst>
            <pc:docMk/>
            <pc:sldMk cId="3879346322" sldId="256"/>
            <ac:spMk id="33" creationId="{A2B5CBEA-F125-49B6-8335-227C325B112B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7:21:40.739" v="26"/>
          <ac:spMkLst>
            <pc:docMk/>
            <pc:sldMk cId="3879346322" sldId="256"/>
            <ac:spMk id="35" creationId="{FEA9761C-7BB2-45E5-A5DB-A0B35362454A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7:21:40.739" v="26"/>
          <ac:spMkLst>
            <pc:docMk/>
            <pc:sldMk cId="3879346322" sldId="256"/>
            <ac:spMk id="37" creationId="{4D1A5E71-B6B6-486A-8CDC-C7ABD9B903F6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7:21:40.739" v="26"/>
          <ac:spMkLst>
            <pc:docMk/>
            <pc:sldMk cId="3879346322" sldId="256"/>
            <ac:spMk id="39" creationId="{8E44D629-6B8E-4D88-A77E-149C0ED03498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7:22:37.457" v="32"/>
          <ac:spMkLst>
            <pc:docMk/>
            <pc:sldMk cId="3879346322" sldId="256"/>
            <ac:spMk id="58" creationId="{362D44EE-C852-4460-B8B5-C4F2BC20510C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7:22:37.457" v="32"/>
          <ac:spMkLst>
            <pc:docMk/>
            <pc:sldMk cId="3879346322" sldId="256"/>
            <ac:spMk id="60" creationId="{658970D8-8D1D-4B5C-894B-E871CC86543D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7:22:37.457" v="32"/>
          <ac:spMkLst>
            <pc:docMk/>
            <pc:sldMk cId="3879346322" sldId="256"/>
            <ac:spMk id="62" creationId="{F227E5B6-9132-43CA-B503-37A18562ADF2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7:22:37.457" v="32"/>
          <ac:spMkLst>
            <pc:docMk/>
            <pc:sldMk cId="3879346322" sldId="256"/>
            <ac:spMk id="64" creationId="{03C2051E-A88D-48E5-BACF-AAED17892722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7:22:37.457" v="32"/>
          <ac:spMkLst>
            <pc:docMk/>
            <pc:sldMk cId="3879346322" sldId="256"/>
            <ac:spMk id="66" creationId="{7821A508-2985-4905-874A-527429BAABFA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7:22:37.457" v="32"/>
          <ac:spMkLst>
            <pc:docMk/>
            <pc:sldMk cId="3879346322" sldId="256"/>
            <ac:spMk id="68" creationId="{D2929CB1-0E3C-4B2D-ADC5-0154FB33BA44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7:22:37.457" v="32"/>
          <ac:spMkLst>
            <pc:docMk/>
            <pc:sldMk cId="3879346322" sldId="256"/>
            <ac:spMk id="70" creationId="{5F2F0C84-BE8C-4DC2-A6D3-30349A801D5C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7:32:24" v="78"/>
          <ac:spMkLst>
            <pc:docMk/>
            <pc:sldMk cId="3879346322" sldId="256"/>
            <ac:spMk id="75" creationId="{3A397E3E-B90C-4D82-BAAA-36F7AC6A4565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7:32:24" v="78"/>
          <ac:spMkLst>
            <pc:docMk/>
            <pc:sldMk cId="3879346322" sldId="256"/>
            <ac:spMk id="77" creationId="{8CF5E676-CA04-4CED-9F1E-5026ED66E66D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7:32:24" v="78"/>
          <ac:spMkLst>
            <pc:docMk/>
            <pc:sldMk cId="3879346322" sldId="256"/>
            <ac:spMk id="79" creationId="{A11176B3-B4CD-48BB-97B8-AC0A2EC61BC1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7:32:24" v="78"/>
          <ac:spMkLst>
            <pc:docMk/>
            <pc:sldMk cId="3879346322" sldId="256"/>
            <ac:spMk id="85" creationId="{8DE96824-E506-4448-8704-5EC7BF7BC51B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7:32:24" v="78"/>
          <ac:spMkLst>
            <pc:docMk/>
            <pc:sldMk cId="3879346322" sldId="256"/>
            <ac:spMk id="87" creationId="{4D1A5E71-B6B6-486A-8CDC-C7ABD9B903F6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7:32:24" v="78"/>
          <ac:spMkLst>
            <pc:docMk/>
            <pc:sldMk cId="3879346322" sldId="256"/>
            <ac:spMk id="89" creationId="{A2B5CBEA-F125-49B6-8335-227C325B112B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7:32:24" v="78"/>
          <ac:spMkLst>
            <pc:docMk/>
            <pc:sldMk cId="3879346322" sldId="256"/>
            <ac:spMk id="91" creationId="{775E4183-101A-4AB6-A280-4474EEF0D5A9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7:32:24" v="78"/>
          <ac:spMkLst>
            <pc:docMk/>
            <pc:sldMk cId="3879346322" sldId="256"/>
            <ac:spMk id="100" creationId="{70F0B206-D594-4583-8B45-09E279CA2869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10:40:35.390" v="344"/>
          <ac:spMkLst>
            <pc:docMk/>
            <pc:sldMk cId="3879346322" sldId="256"/>
            <ac:spMk id="105" creationId="{3A397E3E-B90C-4D82-BAAA-36F7AC6A4565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10:40:35.390" v="344"/>
          <ac:spMkLst>
            <pc:docMk/>
            <pc:sldMk cId="3879346322" sldId="256"/>
            <ac:spMk id="119" creationId="{90A7F83A-9728-4030-8E45-9ECF1ABCCC12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10:40:35.390" v="344"/>
          <ac:spMkLst>
            <pc:docMk/>
            <pc:sldMk cId="3879346322" sldId="256"/>
            <ac:spMk id="121" creationId="{A2B5CBEA-F125-49B6-8335-227C325B112B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10:40:35.390" v="344"/>
          <ac:spMkLst>
            <pc:docMk/>
            <pc:sldMk cId="3879346322" sldId="256"/>
            <ac:spMk id="123" creationId="{FEA9761C-7BB2-45E5-A5DB-A0B35362454A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10:40:35.390" v="344"/>
          <ac:spMkLst>
            <pc:docMk/>
            <pc:sldMk cId="3879346322" sldId="256"/>
            <ac:spMk id="125" creationId="{4D1A5E71-B6B6-486A-8CDC-C7ABD9B903F6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10:40:35.390" v="344"/>
          <ac:spMkLst>
            <pc:docMk/>
            <pc:sldMk cId="3879346322" sldId="256"/>
            <ac:spMk id="127" creationId="{8E44D629-6B8E-4D88-A77E-149C0ED03498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10:40:35.390" v="344"/>
          <ac:spMkLst>
            <pc:docMk/>
            <pc:sldMk cId="3879346322" sldId="256"/>
            <ac:spMk id="146" creationId="{8B646C36-EEEC-4D52-8E8E-206F4CD8A3DA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10:40:35.390" v="344"/>
          <ac:spMkLst>
            <pc:docMk/>
            <pc:sldMk cId="3879346322" sldId="256"/>
            <ac:spMk id="152" creationId="{8258443E-B333-44F4-8D49-1EAB1C1A4613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10:40:35.390" v="344"/>
          <ac:spMkLst>
            <pc:docMk/>
            <pc:sldMk cId="3879346322" sldId="256"/>
            <ac:spMk id="161" creationId="{4FB204DF-284E-45F6-A017-79A4DF57BCCB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10:40:35.390" v="344"/>
          <ac:spMkLst>
            <pc:docMk/>
            <pc:sldMk cId="3879346322" sldId="256"/>
            <ac:spMk id="163" creationId="{EB8560A9-B281-46EB-A304-1E4A5A00D6A9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10:40:35.390" v="344"/>
          <ac:spMkLst>
            <pc:docMk/>
            <pc:sldMk cId="3879346322" sldId="256"/>
            <ac:spMk id="165" creationId="{4D1A5E71-B6B6-486A-8CDC-C7ABD9B903F6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10:40:35.390" v="344"/>
          <ac:spMkLst>
            <pc:docMk/>
            <pc:sldMk cId="3879346322" sldId="256"/>
            <ac:spMk id="167" creationId="{667882DD-56E8-460E-99D5-86E71982D5AB}"/>
          </ac:spMkLst>
        </pc:spChg>
        <pc:grpChg chg="add del">
          <ac:chgData name="CHANDANA MN" userId="S::mchandanabtech20@ced.alliance.edu.in::d70552fc-75e6-44d9-a196-8a309e47e583" providerId="AD" clId="Web-{38E7E4F4-1148-48D3-B0F3-A65DFB0E5308}" dt="2021-05-18T07:21:40.739" v="26"/>
          <ac:grpSpMkLst>
            <pc:docMk/>
            <pc:sldMk cId="3879346322" sldId="256"/>
            <ac:grpSpMk id="19" creationId="{0F0C2E5D-B08F-4A99-9D15-59D33148FE02}"/>
          </ac:grpSpMkLst>
        </pc:grpChg>
        <pc:grpChg chg="add del">
          <ac:chgData name="CHANDANA MN" userId="S::mchandanabtech20@ced.alliance.edu.in::d70552fc-75e6-44d9-a196-8a309e47e583" providerId="AD" clId="Web-{38E7E4F4-1148-48D3-B0F3-A65DFB0E5308}" dt="2021-05-18T07:21:40.739" v="26"/>
          <ac:grpSpMkLst>
            <pc:docMk/>
            <pc:sldMk cId="3879346322" sldId="256"/>
            <ac:grpSpMk id="27" creationId="{BB7A900B-006E-46F4-831E-5AABAEE45EE1}"/>
          </ac:grpSpMkLst>
        </pc:grpChg>
        <pc:grpChg chg="add del">
          <ac:chgData name="CHANDANA MN" userId="S::mchandanabtech20@ced.alliance.edu.in::d70552fc-75e6-44d9-a196-8a309e47e583" providerId="AD" clId="Web-{38E7E4F4-1148-48D3-B0F3-A65DFB0E5308}" dt="2021-05-18T07:21:40.739" v="26"/>
          <ac:grpSpMkLst>
            <pc:docMk/>
            <pc:sldMk cId="3879346322" sldId="256"/>
            <ac:grpSpMk id="41" creationId="{FB9739EB-7F66-433D-841F-AB3CD18700B7}"/>
          </ac:grpSpMkLst>
        </pc:grpChg>
        <pc:grpChg chg="add del">
          <ac:chgData name="CHANDANA MN" userId="S::mchandanabtech20@ced.alliance.edu.in::d70552fc-75e6-44d9-a196-8a309e47e583" providerId="AD" clId="Web-{38E7E4F4-1148-48D3-B0F3-A65DFB0E5308}" dt="2021-05-18T07:21:40.739" v="26"/>
          <ac:grpSpMkLst>
            <pc:docMk/>
            <pc:sldMk cId="3879346322" sldId="256"/>
            <ac:grpSpMk id="48" creationId="{8B6BCBAB-41A5-4D6D-8C9B-55E3AA6FCC21}"/>
          </ac:grpSpMkLst>
        </pc:grpChg>
        <pc:grpChg chg="add del">
          <ac:chgData name="CHANDANA MN" userId="S::mchandanabtech20@ced.alliance.edu.in::d70552fc-75e6-44d9-a196-8a309e47e583" providerId="AD" clId="Web-{38E7E4F4-1148-48D3-B0F3-A65DFB0E5308}" dt="2021-05-18T07:32:24" v="78"/>
          <ac:grpSpMkLst>
            <pc:docMk/>
            <pc:sldMk cId="3879346322" sldId="256"/>
            <ac:grpSpMk id="81" creationId="{33F35CE5-6CA7-4309-88BC-D7436FD3AB56}"/>
          </ac:grpSpMkLst>
        </pc:grpChg>
        <pc:grpChg chg="add del">
          <ac:chgData name="CHANDANA MN" userId="S::mchandanabtech20@ced.alliance.edu.in::d70552fc-75e6-44d9-a196-8a309e47e583" providerId="AD" clId="Web-{38E7E4F4-1148-48D3-B0F3-A65DFB0E5308}" dt="2021-05-18T07:32:24" v="78"/>
          <ac:grpSpMkLst>
            <pc:docMk/>
            <pc:sldMk cId="3879346322" sldId="256"/>
            <ac:grpSpMk id="93" creationId="{FB9739EB-7F66-433D-841F-AB3CD18700B7}"/>
          </ac:grpSpMkLst>
        </pc:grpChg>
        <pc:grpChg chg="add del">
          <ac:chgData name="CHANDANA MN" userId="S::mchandanabtech20@ced.alliance.edu.in::d70552fc-75e6-44d9-a196-8a309e47e583" providerId="AD" clId="Web-{38E7E4F4-1148-48D3-B0F3-A65DFB0E5308}" dt="2021-05-18T10:40:35.390" v="344"/>
          <ac:grpSpMkLst>
            <pc:docMk/>
            <pc:sldMk cId="3879346322" sldId="256"/>
            <ac:grpSpMk id="107" creationId="{0F0C2E5D-B08F-4A99-9D15-59D33148FE02}"/>
          </ac:grpSpMkLst>
        </pc:grpChg>
        <pc:grpChg chg="add del">
          <ac:chgData name="CHANDANA MN" userId="S::mchandanabtech20@ced.alliance.edu.in::d70552fc-75e6-44d9-a196-8a309e47e583" providerId="AD" clId="Web-{38E7E4F4-1148-48D3-B0F3-A65DFB0E5308}" dt="2021-05-18T10:40:35.390" v="344"/>
          <ac:grpSpMkLst>
            <pc:docMk/>
            <pc:sldMk cId="3879346322" sldId="256"/>
            <ac:grpSpMk id="115" creationId="{BB7A900B-006E-46F4-831E-5AABAEE45EE1}"/>
          </ac:grpSpMkLst>
        </pc:grpChg>
        <pc:grpChg chg="add del">
          <ac:chgData name="CHANDANA MN" userId="S::mchandanabtech20@ced.alliance.edu.in::d70552fc-75e6-44d9-a196-8a309e47e583" providerId="AD" clId="Web-{38E7E4F4-1148-48D3-B0F3-A65DFB0E5308}" dt="2021-05-18T10:40:35.390" v="344"/>
          <ac:grpSpMkLst>
            <pc:docMk/>
            <pc:sldMk cId="3879346322" sldId="256"/>
            <ac:grpSpMk id="129" creationId="{FB9739EB-7F66-433D-841F-AB3CD18700B7}"/>
          </ac:grpSpMkLst>
        </pc:grpChg>
        <pc:grpChg chg="add del">
          <ac:chgData name="CHANDANA MN" userId="S::mchandanabtech20@ced.alliance.edu.in::d70552fc-75e6-44d9-a196-8a309e47e583" providerId="AD" clId="Web-{38E7E4F4-1148-48D3-B0F3-A65DFB0E5308}" dt="2021-05-18T10:40:35.390" v="344"/>
          <ac:grpSpMkLst>
            <pc:docMk/>
            <pc:sldMk cId="3879346322" sldId="256"/>
            <ac:grpSpMk id="136" creationId="{8B6BCBAB-41A5-4D6D-8C9B-55E3AA6FCC21}"/>
          </ac:grpSpMkLst>
        </pc:grpChg>
        <pc:grpChg chg="add">
          <ac:chgData name="CHANDANA MN" userId="S::mchandanabtech20@ced.alliance.edu.in::d70552fc-75e6-44d9-a196-8a309e47e583" providerId="AD" clId="Web-{38E7E4F4-1148-48D3-B0F3-A65DFB0E5308}" dt="2021-05-18T10:40:35.390" v="344"/>
          <ac:grpSpMkLst>
            <pc:docMk/>
            <pc:sldMk cId="3879346322" sldId="256"/>
            <ac:grpSpMk id="148" creationId="{B2EBBF56-923D-48A7-9F8F-86E33CFA3EF9}"/>
          </ac:grpSpMkLst>
        </pc:grpChg>
        <pc:grpChg chg="add">
          <ac:chgData name="CHANDANA MN" userId="S::mchandanabtech20@ced.alliance.edu.in::d70552fc-75e6-44d9-a196-8a309e47e583" providerId="AD" clId="Web-{38E7E4F4-1148-48D3-B0F3-A65DFB0E5308}" dt="2021-05-18T10:40:35.390" v="344"/>
          <ac:grpSpMkLst>
            <pc:docMk/>
            <pc:sldMk cId="3879346322" sldId="256"/>
            <ac:grpSpMk id="154" creationId="{FB9739EB-7F66-433D-841F-AB3CD18700B7}"/>
          </ac:grpSpMkLst>
        </pc:grpChg>
        <pc:picChg chg="add del mod">
          <ac:chgData name="CHANDANA MN" userId="S::mchandanabtech20@ced.alliance.edu.in::d70552fc-75e6-44d9-a196-8a309e47e583" providerId="AD" clId="Web-{38E7E4F4-1148-48D3-B0F3-A65DFB0E5308}" dt="2021-05-18T07:31:55.328" v="76"/>
          <ac:picMkLst>
            <pc:docMk/>
            <pc:sldMk cId="3879346322" sldId="256"/>
            <ac:picMk id="4" creationId="{5420C5A6-0CA8-4C5A-A2C2-0065642816B6}"/>
          </ac:picMkLst>
        </pc:picChg>
        <pc:picChg chg="add mod">
          <ac:chgData name="CHANDANA MN" userId="S::mchandanabtech20@ced.alliance.edu.in::d70552fc-75e6-44d9-a196-8a309e47e583" providerId="AD" clId="Web-{38E7E4F4-1148-48D3-B0F3-A65DFB0E5308}" dt="2021-05-18T10:40:35.390" v="344"/>
          <ac:picMkLst>
            <pc:docMk/>
            <pc:sldMk cId="3879346322" sldId="256"/>
            <ac:picMk id="5" creationId="{10C7EF91-B7BF-4F79-931D-6799E971AA2B}"/>
          </ac:picMkLst>
        </pc:picChg>
      </pc:sldChg>
      <pc:sldChg chg="addSp delSp modSp new mod setBg">
        <pc:chgData name="CHANDANA MN" userId="S::mchandanabtech20@ced.alliance.edu.in::d70552fc-75e6-44d9-a196-8a309e47e583" providerId="AD" clId="Web-{38E7E4F4-1148-48D3-B0F3-A65DFB0E5308}" dt="2021-05-18T07:38:15.591" v="108" actId="20577"/>
        <pc:sldMkLst>
          <pc:docMk/>
          <pc:sldMk cId="1411335641" sldId="257"/>
        </pc:sldMkLst>
        <pc:spChg chg="mod ord">
          <ac:chgData name="CHANDANA MN" userId="S::mchandanabtech20@ced.alliance.edu.in::d70552fc-75e6-44d9-a196-8a309e47e583" providerId="AD" clId="Web-{38E7E4F4-1148-48D3-B0F3-A65DFB0E5308}" dt="2021-05-18T07:38:15.591" v="108" actId="20577"/>
          <ac:spMkLst>
            <pc:docMk/>
            <pc:sldMk cId="1411335641" sldId="257"/>
            <ac:spMk id="2" creationId="{8C978E78-A1E2-449B-9066-AA4A323124EA}"/>
          </ac:spMkLst>
        </pc:spChg>
        <pc:spChg chg="del">
          <ac:chgData name="CHANDANA MN" userId="S::mchandanabtech20@ced.alliance.edu.in::d70552fc-75e6-44d9-a196-8a309e47e583" providerId="AD" clId="Web-{38E7E4F4-1148-48D3-B0F3-A65DFB0E5308}" dt="2021-05-18T07:35:24.452" v="91"/>
          <ac:spMkLst>
            <pc:docMk/>
            <pc:sldMk cId="1411335641" sldId="257"/>
            <ac:spMk id="3" creationId="{7E3D5C9B-42BC-47A0-AFAC-8B9DE4F6829D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7:36:43.592" v="95"/>
          <ac:spMkLst>
            <pc:docMk/>
            <pc:sldMk cId="1411335641" sldId="257"/>
            <ac:spMk id="8" creationId="{A9BC440C-FDB1-4EC7-86D7-FAE5D3E75169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7:37:17.607" v="100"/>
          <ac:spMkLst>
            <pc:docMk/>
            <pc:sldMk cId="1411335641" sldId="257"/>
            <ac:spMk id="11" creationId="{5A0118C5-4F8D-4CF4-BADD-53FEACC6C42A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7:37:17.607" v="100"/>
          <ac:spMkLst>
            <pc:docMk/>
            <pc:sldMk cId="1411335641" sldId="257"/>
            <ac:spMk id="13" creationId="{3C1D1FA3-6212-4B97-9B1E-C7F81247C2B9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7:37:17.607" v="100"/>
          <ac:spMkLst>
            <pc:docMk/>
            <pc:sldMk cId="1411335641" sldId="257"/>
            <ac:spMk id="15" creationId="{11C51958-04D4-4687-95A2-95DCDCF47464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7:36:39.373" v="93"/>
          <ac:spMkLst>
            <pc:docMk/>
            <pc:sldMk cId="1411335641" sldId="257"/>
            <ac:spMk id="16" creationId="{7D6BF779-0B8C-4CC2-9268-9506AD0C5331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7:37:17.607" v="100"/>
          <ac:spMkLst>
            <pc:docMk/>
            <pc:sldMk cId="1411335641" sldId="257"/>
            <ac:spMk id="17" creationId="{79AFCB35-9C04-4524-A0B1-57FF6865D013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7:36:39.373" v="93"/>
          <ac:spMkLst>
            <pc:docMk/>
            <pc:sldMk cId="1411335641" sldId="257"/>
            <ac:spMk id="18" creationId="{489B7BFD-8F45-4093-AD9C-91B15B0503D9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7:37:17.607" v="100"/>
          <ac:spMkLst>
            <pc:docMk/>
            <pc:sldMk cId="1411335641" sldId="257"/>
            <ac:spMk id="19" creationId="{D11AD2AD-0BA0-4DD3-8EEA-84686A0E718C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7:36:39.373" v="93"/>
          <ac:spMkLst>
            <pc:docMk/>
            <pc:sldMk cId="1411335641" sldId="257"/>
            <ac:spMk id="20" creationId="{7C10BC51-CA68-4DED-AB6D-1300478783B2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7:36:39.373" v="93"/>
          <ac:spMkLst>
            <pc:docMk/>
            <pc:sldMk cId="1411335641" sldId="257"/>
            <ac:spMk id="31" creationId="{19A55484-B97B-45ED-A47D-EBECAC290DBE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7:36:39.373" v="93"/>
          <ac:spMkLst>
            <pc:docMk/>
            <pc:sldMk cId="1411335641" sldId="257"/>
            <ac:spMk id="33" creationId="{B31CB7B9-2B8F-4AD6-9FFE-5DAE8E132289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7:37:17.560" v="99"/>
          <ac:spMkLst>
            <pc:docMk/>
            <pc:sldMk cId="1411335641" sldId="257"/>
            <ac:spMk id="36" creationId="{7D6BF779-0B8C-4CC2-9268-9506AD0C5331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7:36:55.482" v="97"/>
          <ac:spMkLst>
            <pc:docMk/>
            <pc:sldMk cId="1411335641" sldId="257"/>
            <ac:spMk id="37" creationId="{7D6BF779-0B8C-4CC2-9268-9506AD0C5331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7:37:17.560" v="99"/>
          <ac:spMkLst>
            <pc:docMk/>
            <pc:sldMk cId="1411335641" sldId="257"/>
            <ac:spMk id="38" creationId="{489B7BFD-8F45-4093-AD9C-91B15B0503D9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7:36:55.482" v="97"/>
          <ac:spMkLst>
            <pc:docMk/>
            <pc:sldMk cId="1411335641" sldId="257"/>
            <ac:spMk id="39" creationId="{8B646C36-EEEC-4D52-8E8E-206F4CD8A3DA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7:36:55.482" v="97"/>
          <ac:spMkLst>
            <pc:docMk/>
            <pc:sldMk cId="1411335641" sldId="257"/>
            <ac:spMk id="45" creationId="{8258443E-B333-44F4-8D49-1EAB1C1A4613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07:37:17.607" v="100"/>
          <ac:spMkLst>
            <pc:docMk/>
            <pc:sldMk cId="1411335641" sldId="257"/>
            <ac:spMk id="48" creationId="{7D6BF779-0B8C-4CC2-9268-9506AD0C5331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07:37:17.607" v="100"/>
          <ac:spMkLst>
            <pc:docMk/>
            <pc:sldMk cId="1411335641" sldId="257"/>
            <ac:spMk id="49" creationId="{B55DEF71-1741-4489-8E77-46FC5BAA66E2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07:37:17.607" v="100"/>
          <ac:spMkLst>
            <pc:docMk/>
            <pc:sldMk cId="1411335641" sldId="257"/>
            <ac:spMk id="50" creationId="{51F77B6A-7F53-4B28-B73D-C8CC899AB221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07:37:17.607" v="100"/>
          <ac:spMkLst>
            <pc:docMk/>
            <pc:sldMk cId="1411335641" sldId="257"/>
            <ac:spMk id="51" creationId="{82347B6D-A7CC-48EB-861F-917D0D61E3EA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7:36:55.482" v="97"/>
          <ac:spMkLst>
            <pc:docMk/>
            <pc:sldMk cId="1411335641" sldId="257"/>
            <ac:spMk id="54" creationId="{4FB204DF-284E-45F6-A017-79A4DF57BCCB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07:37:17.607" v="100"/>
          <ac:spMkLst>
            <pc:docMk/>
            <pc:sldMk cId="1411335641" sldId="257"/>
            <ac:spMk id="55" creationId="{9178722E-1BD0-427E-BAAE-4F206DAB5818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7:36:55.482" v="97"/>
          <ac:spMkLst>
            <pc:docMk/>
            <pc:sldMk cId="1411335641" sldId="257"/>
            <ac:spMk id="56" creationId="{EB8560A9-B281-46EB-A304-1E4A5A00D6A9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7:36:55.482" v="97"/>
          <ac:spMkLst>
            <pc:docMk/>
            <pc:sldMk cId="1411335641" sldId="257"/>
            <ac:spMk id="58" creationId="{4D1A5E71-B6B6-486A-8CDC-C7ABD9B903F6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7:36:55.482" v="97"/>
          <ac:spMkLst>
            <pc:docMk/>
            <pc:sldMk cId="1411335641" sldId="257"/>
            <ac:spMk id="60" creationId="{667882DD-56E8-460E-99D5-86E71982D5AB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07:37:17.607" v="100"/>
          <ac:spMkLst>
            <pc:docMk/>
            <pc:sldMk cId="1411335641" sldId="257"/>
            <ac:spMk id="67" creationId="{F6E412EF-CF39-4C25-85B0-DB30B1B0A8C4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07:37:17.607" v="100"/>
          <ac:spMkLst>
            <pc:docMk/>
            <pc:sldMk cId="1411335641" sldId="257"/>
            <ac:spMk id="68" creationId="{E8DA6235-17F2-4C9E-88C6-C5D38D8D3C03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07:37:17.607" v="100"/>
          <ac:spMkLst>
            <pc:docMk/>
            <pc:sldMk cId="1411335641" sldId="257"/>
            <ac:spMk id="69" creationId="{A7A0A46D-CC9B-4E32-870A-7BC2DF940144}"/>
          </ac:spMkLst>
        </pc:spChg>
        <pc:grpChg chg="add del">
          <ac:chgData name="CHANDANA MN" userId="S::mchandanabtech20@ced.alliance.edu.in::d70552fc-75e6-44d9-a196-8a309e47e583" providerId="AD" clId="Web-{38E7E4F4-1148-48D3-B0F3-A65DFB0E5308}" dt="2021-05-18T07:36:39.373" v="93"/>
          <ac:grpSpMkLst>
            <pc:docMk/>
            <pc:sldMk cId="1411335641" sldId="257"/>
            <ac:grpSpMk id="9" creationId="{8A351602-3772-4279-B0D3-A523F6F6EAB3}"/>
          </ac:grpSpMkLst>
        </pc:grpChg>
        <pc:grpChg chg="add del">
          <ac:chgData name="CHANDANA MN" userId="S::mchandanabtech20@ced.alliance.edu.in::d70552fc-75e6-44d9-a196-8a309e47e583" providerId="AD" clId="Web-{38E7E4F4-1148-48D3-B0F3-A65DFB0E5308}" dt="2021-05-18T07:37:17.607" v="100"/>
          <ac:grpSpMkLst>
            <pc:docMk/>
            <pc:sldMk cId="1411335641" sldId="257"/>
            <ac:grpSpMk id="21" creationId="{0C156BF8-7FF7-440F-BE2B-417DFFE8BFA5}"/>
          </ac:grpSpMkLst>
        </pc:grpChg>
        <pc:grpChg chg="add del">
          <ac:chgData name="CHANDANA MN" userId="S::mchandanabtech20@ced.alliance.edu.in::d70552fc-75e6-44d9-a196-8a309e47e583" providerId="AD" clId="Web-{38E7E4F4-1148-48D3-B0F3-A65DFB0E5308}" dt="2021-05-18T07:36:39.373" v="93"/>
          <ac:grpSpMkLst>
            <pc:docMk/>
            <pc:sldMk cId="1411335641" sldId="257"/>
            <ac:grpSpMk id="22" creationId="{F3F5D407-83EF-4D7F-9DAF-4C3CEB778FD2}"/>
          </ac:grpSpMkLst>
        </pc:grpChg>
        <pc:grpChg chg="add del">
          <ac:chgData name="CHANDANA MN" userId="S::mchandanabtech20@ced.alliance.edu.in::d70552fc-75e6-44d9-a196-8a309e47e583" providerId="AD" clId="Web-{38E7E4F4-1148-48D3-B0F3-A65DFB0E5308}" dt="2021-05-18T07:36:39.373" v="93"/>
          <ac:grpSpMkLst>
            <pc:docMk/>
            <pc:sldMk cId="1411335641" sldId="257"/>
            <ac:grpSpMk id="26" creationId="{D2539C73-C848-4608-957A-D6C016913919}"/>
          </ac:grpSpMkLst>
        </pc:grpChg>
        <pc:grpChg chg="add del">
          <ac:chgData name="CHANDANA MN" userId="S::mchandanabtech20@ced.alliance.edu.in::d70552fc-75e6-44d9-a196-8a309e47e583" providerId="AD" clId="Web-{38E7E4F4-1148-48D3-B0F3-A65DFB0E5308}" dt="2021-05-18T07:37:17.560" v="99"/>
          <ac:grpSpMkLst>
            <pc:docMk/>
            <pc:sldMk cId="1411335641" sldId="257"/>
            <ac:grpSpMk id="27" creationId="{8A351602-3772-4279-B0D3-A523F6F6EAB3}"/>
          </ac:grpSpMkLst>
        </pc:grpChg>
        <pc:grpChg chg="add">
          <ac:chgData name="CHANDANA MN" userId="S::mchandanabtech20@ced.alliance.edu.in::d70552fc-75e6-44d9-a196-8a309e47e583" providerId="AD" clId="Web-{38E7E4F4-1148-48D3-B0F3-A65DFB0E5308}" dt="2021-05-18T07:37:17.607" v="100"/>
          <ac:grpSpMkLst>
            <pc:docMk/>
            <pc:sldMk cId="1411335641" sldId="257"/>
            <ac:grpSpMk id="28" creationId="{8A351602-3772-4279-B0D3-A523F6F6EAB3}"/>
          </ac:grpSpMkLst>
        </pc:grpChg>
        <pc:grpChg chg="add del">
          <ac:chgData name="CHANDANA MN" userId="S::mchandanabtech20@ced.alliance.edu.in::d70552fc-75e6-44d9-a196-8a309e47e583" providerId="AD" clId="Web-{38E7E4F4-1148-48D3-B0F3-A65DFB0E5308}" dt="2021-05-18T07:36:55.482" v="97"/>
          <ac:grpSpMkLst>
            <pc:docMk/>
            <pc:sldMk cId="1411335641" sldId="257"/>
            <ac:grpSpMk id="30" creationId="{8A351602-3772-4279-B0D3-A523F6F6EAB3}"/>
          </ac:grpSpMkLst>
        </pc:grpChg>
        <pc:grpChg chg="add del">
          <ac:chgData name="CHANDANA MN" userId="S::mchandanabtech20@ced.alliance.edu.in::d70552fc-75e6-44d9-a196-8a309e47e583" providerId="AD" clId="Web-{38E7E4F4-1148-48D3-B0F3-A65DFB0E5308}" dt="2021-05-18T07:37:17.560" v="99"/>
          <ac:grpSpMkLst>
            <pc:docMk/>
            <pc:sldMk cId="1411335641" sldId="257"/>
            <ac:grpSpMk id="40" creationId="{19C50935-4DD3-46C8-B0BE-74860460EFCF}"/>
          </ac:grpSpMkLst>
        </pc:grpChg>
        <pc:grpChg chg="add del">
          <ac:chgData name="CHANDANA MN" userId="S::mchandanabtech20@ced.alliance.edu.in::d70552fc-75e6-44d9-a196-8a309e47e583" providerId="AD" clId="Web-{38E7E4F4-1148-48D3-B0F3-A65DFB0E5308}" dt="2021-05-18T07:36:55.482" v="97"/>
          <ac:grpSpMkLst>
            <pc:docMk/>
            <pc:sldMk cId="1411335641" sldId="257"/>
            <ac:grpSpMk id="41" creationId="{B2EBBF56-923D-48A7-9F8F-86E33CFA3EF9}"/>
          </ac:grpSpMkLst>
        </pc:grpChg>
        <pc:grpChg chg="add del">
          <ac:chgData name="CHANDANA MN" userId="S::mchandanabtech20@ced.alliance.edu.in::d70552fc-75e6-44d9-a196-8a309e47e583" providerId="AD" clId="Web-{38E7E4F4-1148-48D3-B0F3-A65DFB0E5308}" dt="2021-05-18T07:37:17.560" v="99"/>
          <ac:grpSpMkLst>
            <pc:docMk/>
            <pc:sldMk cId="1411335641" sldId="257"/>
            <ac:grpSpMk id="44" creationId="{EC86BE98-673F-469D-B15E-8B6305CE3A58}"/>
          </ac:grpSpMkLst>
        </pc:grpChg>
        <pc:grpChg chg="add del">
          <ac:chgData name="CHANDANA MN" userId="S::mchandanabtech20@ced.alliance.edu.in::d70552fc-75e6-44d9-a196-8a309e47e583" providerId="AD" clId="Web-{38E7E4F4-1148-48D3-B0F3-A65DFB0E5308}" dt="2021-05-18T07:36:55.482" v="97"/>
          <ac:grpSpMkLst>
            <pc:docMk/>
            <pc:sldMk cId="1411335641" sldId="257"/>
            <ac:grpSpMk id="47" creationId="{FB9739EB-7F66-433D-841F-AB3CD18700B7}"/>
          </ac:grpSpMkLst>
        </pc:grpChg>
        <pc:grpChg chg="add">
          <ac:chgData name="CHANDANA MN" userId="S::mchandanabtech20@ced.alliance.edu.in::d70552fc-75e6-44d9-a196-8a309e47e583" providerId="AD" clId="Web-{38E7E4F4-1148-48D3-B0F3-A65DFB0E5308}" dt="2021-05-18T07:37:17.607" v="100"/>
          <ac:grpSpMkLst>
            <pc:docMk/>
            <pc:sldMk cId="1411335641" sldId="257"/>
            <ac:grpSpMk id="52" creationId="{2515629F-0D83-4A44-A125-CD50FC660AB4}"/>
          </ac:grpSpMkLst>
        </pc:grpChg>
        <pc:grpChg chg="add del">
          <ac:chgData name="CHANDANA MN" userId="S::mchandanabtech20@ced.alliance.edu.in::d70552fc-75e6-44d9-a196-8a309e47e583" providerId="AD" clId="Web-{38E7E4F4-1148-48D3-B0F3-A65DFB0E5308}" dt="2021-05-18T07:37:17.560" v="99"/>
          <ac:grpSpMkLst>
            <pc:docMk/>
            <pc:sldMk cId="1411335641" sldId="257"/>
            <ac:grpSpMk id="53" creationId="{F70AAE9F-D40D-4A06-A542-AB26D8AB98F2}"/>
          </ac:grpSpMkLst>
        </pc:grpChg>
        <pc:grpChg chg="add">
          <ac:chgData name="CHANDANA MN" userId="S::mchandanabtech20@ced.alliance.edu.in::d70552fc-75e6-44d9-a196-8a309e47e583" providerId="AD" clId="Web-{38E7E4F4-1148-48D3-B0F3-A65DFB0E5308}" dt="2021-05-18T07:37:17.607" v="100"/>
          <ac:grpSpMkLst>
            <pc:docMk/>
            <pc:sldMk cId="1411335641" sldId="257"/>
            <ac:grpSpMk id="57" creationId="{7D8E00FA-5561-4253-B903-92B49719E760}"/>
          </ac:grpSpMkLst>
        </pc:grpChg>
        <pc:grpChg chg="add">
          <ac:chgData name="CHANDANA MN" userId="S::mchandanabtech20@ced.alliance.edu.in::d70552fc-75e6-44d9-a196-8a309e47e583" providerId="AD" clId="Web-{38E7E4F4-1148-48D3-B0F3-A65DFB0E5308}" dt="2021-05-18T07:37:17.607" v="100"/>
          <ac:grpSpMkLst>
            <pc:docMk/>
            <pc:sldMk cId="1411335641" sldId="257"/>
            <ac:grpSpMk id="61" creationId="{5E6BB5FD-DB7B-4BE3-BA45-1EF042115ED5}"/>
          </ac:grpSpMkLst>
        </pc:grpChg>
        <pc:picChg chg="add mod ord">
          <ac:chgData name="CHANDANA MN" userId="S::mchandanabtech20@ced.alliance.edu.in::d70552fc-75e6-44d9-a196-8a309e47e583" providerId="AD" clId="Web-{38E7E4F4-1148-48D3-B0F3-A65DFB0E5308}" dt="2021-05-18T07:37:45.482" v="103" actId="1076"/>
          <ac:picMkLst>
            <pc:docMk/>
            <pc:sldMk cId="1411335641" sldId="257"/>
            <ac:picMk id="4" creationId="{6AB8AB28-35B1-4AA0-A276-246E1D96103B}"/>
          </ac:picMkLst>
        </pc:picChg>
      </pc:sldChg>
      <pc:sldChg chg="addSp delSp modSp new mod setBg">
        <pc:chgData name="CHANDANA MN" userId="S::mchandanabtech20@ced.alliance.edu.in::d70552fc-75e6-44d9-a196-8a309e47e583" providerId="AD" clId="Web-{38E7E4F4-1148-48D3-B0F3-A65DFB0E5308}" dt="2021-05-18T08:42:29.367" v="177" actId="20577"/>
        <pc:sldMkLst>
          <pc:docMk/>
          <pc:sldMk cId="1618276246" sldId="258"/>
        </pc:sldMkLst>
        <pc:spChg chg="mod">
          <ac:chgData name="CHANDANA MN" userId="S::mchandanabtech20@ced.alliance.edu.in::d70552fc-75e6-44d9-a196-8a309e47e583" providerId="AD" clId="Web-{38E7E4F4-1148-48D3-B0F3-A65DFB0E5308}" dt="2021-05-18T08:42:29.367" v="177" actId="20577"/>
          <ac:spMkLst>
            <pc:docMk/>
            <pc:sldMk cId="1618276246" sldId="258"/>
            <ac:spMk id="2" creationId="{8C8ED07E-DCA9-443A-8B6A-0D9578F3E8C0}"/>
          </ac:spMkLst>
        </pc:spChg>
        <pc:spChg chg="add del mod">
          <ac:chgData name="CHANDANA MN" userId="S::mchandanabtech20@ced.alliance.edu.in::d70552fc-75e6-44d9-a196-8a309e47e583" providerId="AD" clId="Web-{38E7E4F4-1148-48D3-B0F3-A65DFB0E5308}" dt="2021-05-18T08:41:09.914" v="172"/>
          <ac:spMkLst>
            <pc:docMk/>
            <pc:sldMk cId="1618276246" sldId="258"/>
            <ac:spMk id="3" creationId="{386B1DC7-61B2-4269-8ADC-709D556C5E2A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8:41:09.914" v="172"/>
          <ac:spMkLst>
            <pc:docMk/>
            <pc:sldMk cId="1618276246" sldId="258"/>
            <ac:spMk id="8" creationId="{5A0118C5-4F8D-4CF4-BADD-53FEACC6C42A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8:41:09.914" v="172"/>
          <ac:spMkLst>
            <pc:docMk/>
            <pc:sldMk cId="1618276246" sldId="258"/>
            <ac:spMk id="9" creationId="{402224B8-FCE1-4A12-84A7-B674B2B9EF83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8:31:40.211" v="146"/>
          <ac:spMkLst>
            <pc:docMk/>
            <pc:sldMk cId="1618276246" sldId="258"/>
            <ac:spMk id="10" creationId="{5A0118C5-4F8D-4CF4-BADD-53FEACC6C42A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8:41:09.914" v="172"/>
          <ac:spMkLst>
            <pc:docMk/>
            <pc:sldMk cId="1618276246" sldId="258"/>
            <ac:spMk id="13" creationId="{41E366A2-885B-4E10-A479-4A650E4C6EBB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8:41:09.914" v="172"/>
          <ac:spMkLst>
            <pc:docMk/>
            <pc:sldMk cId="1618276246" sldId="258"/>
            <ac:spMk id="14" creationId="{E0E9B1DB-5C91-41C9-8C0D-C2CD3D570C43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8:41:09.914" v="172"/>
          <ac:spMkLst>
            <pc:docMk/>
            <pc:sldMk cId="1618276246" sldId="258"/>
            <ac:spMk id="15" creationId="{2DE4D4CE-6DAE-4A05-BE5B-6BCE3F4EC79B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8:31:40.211" v="146"/>
          <ac:spMkLst>
            <pc:docMk/>
            <pc:sldMk cId="1618276246" sldId="258"/>
            <ac:spMk id="16" creationId="{4E0A5C5C-2A95-428E-9F6A-0D29EBD57C9F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8:41:09.914" v="172"/>
          <ac:spMkLst>
            <pc:docMk/>
            <pc:sldMk cId="1618276246" sldId="258"/>
            <ac:spMk id="20" creationId="{55C61911-45B2-48BF-AC7A-1EB579B42CBB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8:41:09.914" v="172"/>
          <ac:spMkLst>
            <pc:docMk/>
            <pc:sldMk cId="1618276246" sldId="258"/>
            <ac:spMk id="24" creationId="{10C23D31-5B0A-4956-A59F-A24F57D2A959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8:41:09.914" v="172"/>
          <ac:spMkLst>
            <pc:docMk/>
            <pc:sldMk cId="1618276246" sldId="258"/>
            <ac:spMk id="26" creationId="{F4C6FC6E-4AAF-4628-B7E5-85DF9D323B6F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08:41:09.914" v="172"/>
          <ac:spMkLst>
            <pc:docMk/>
            <pc:sldMk cId="1618276246" sldId="258"/>
            <ac:spMk id="36" creationId="{E5F17139-31EE-46AC-B04F-DBBD852DD6CB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08:41:09.914" v="172"/>
          <ac:spMkLst>
            <pc:docMk/>
            <pc:sldMk cId="1618276246" sldId="258"/>
            <ac:spMk id="37" creationId="{C1D72A4A-771D-4FE0-A07E-D0DAF4D69C4C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8:41:09.836" v="171"/>
          <ac:spMkLst>
            <pc:docMk/>
            <pc:sldMk cId="1618276246" sldId="258"/>
            <ac:spMk id="39" creationId="{E5F17139-31EE-46AC-B04F-DBBD852DD6CB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08:41:09.914" v="172"/>
          <ac:spMkLst>
            <pc:docMk/>
            <pc:sldMk cId="1618276246" sldId="258"/>
            <ac:spMk id="43" creationId="{05BB7246-8AFD-47FC-A1F4-491E0167E208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08:41:09.914" v="172"/>
          <ac:spMkLst>
            <pc:docMk/>
            <pc:sldMk cId="1618276246" sldId="258"/>
            <ac:spMk id="45" creationId="{0A6DF2E7-0906-4F1E-9B28-48B1A4D8E038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08:41:09.914" v="172"/>
          <ac:spMkLst>
            <pc:docMk/>
            <pc:sldMk cId="1618276246" sldId="258"/>
            <ac:spMk id="47" creationId="{684FEC42-F70A-4505-A5DF-EC67268FE9B9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08:41:09.914" v="172"/>
          <ac:spMkLst>
            <pc:docMk/>
            <pc:sldMk cId="1618276246" sldId="258"/>
            <ac:spMk id="49" creationId="{7D10AF26-17A2-4FA8-824A-F78507AF664C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8:41:09.836" v="171"/>
          <ac:spMkLst>
            <pc:docMk/>
            <pc:sldMk cId="1618276246" sldId="258"/>
            <ac:spMk id="56" creationId="{3CCA69EF-E8B5-4598-BEAD-258F15765D44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8:41:09.836" v="171"/>
          <ac:spMkLst>
            <pc:docMk/>
            <pc:sldMk cId="1618276246" sldId="258"/>
            <ac:spMk id="58" creationId="{685D65ED-8248-4E7D-AF41-C2685CAE7021}"/>
          </ac:spMkLst>
        </pc:spChg>
        <pc:grpChg chg="add del">
          <ac:chgData name="CHANDANA MN" userId="S::mchandanabtech20@ced.alliance.edu.in::d70552fc-75e6-44d9-a196-8a309e47e583" providerId="AD" clId="Web-{38E7E4F4-1148-48D3-B0F3-A65DFB0E5308}" dt="2021-05-18T08:41:09.914" v="172"/>
          <ac:grpSpMkLst>
            <pc:docMk/>
            <pc:sldMk cId="1618276246" sldId="258"/>
            <ac:grpSpMk id="5" creationId="{B8CB1D39-68D4-4372-BF3B-2A33A7495E2B}"/>
          </ac:grpSpMkLst>
        </pc:grpChg>
        <pc:grpChg chg="add del">
          <ac:chgData name="CHANDANA MN" userId="S::mchandanabtech20@ced.alliance.edu.in::d70552fc-75e6-44d9-a196-8a309e47e583" providerId="AD" clId="Web-{38E7E4F4-1148-48D3-B0F3-A65DFB0E5308}" dt="2021-05-18T08:31:40.211" v="146"/>
          <ac:grpSpMkLst>
            <pc:docMk/>
            <pc:sldMk cId="1618276246" sldId="258"/>
            <ac:grpSpMk id="12" creationId="{2A638C7D-9088-41A9-88A0-7357157BC168}"/>
          </ac:grpSpMkLst>
        </pc:grpChg>
        <pc:grpChg chg="add del">
          <ac:chgData name="CHANDANA MN" userId="S::mchandanabtech20@ced.alliance.edu.in::d70552fc-75e6-44d9-a196-8a309e47e583" providerId="AD" clId="Web-{38E7E4F4-1148-48D3-B0F3-A65DFB0E5308}" dt="2021-05-18T08:31:40.211" v="146"/>
          <ac:grpSpMkLst>
            <pc:docMk/>
            <pc:sldMk cId="1618276246" sldId="258"/>
            <ac:grpSpMk id="18" creationId="{3F219210-B16A-47B6-9AA8-207DAFF37E66}"/>
          </ac:grpSpMkLst>
        </pc:grpChg>
        <pc:grpChg chg="add del">
          <ac:chgData name="CHANDANA MN" userId="S::mchandanabtech20@ced.alliance.edu.in::d70552fc-75e6-44d9-a196-8a309e47e583" providerId="AD" clId="Web-{38E7E4F4-1148-48D3-B0F3-A65DFB0E5308}" dt="2021-05-18T08:31:40.211" v="146"/>
          <ac:grpSpMkLst>
            <pc:docMk/>
            <pc:sldMk cId="1618276246" sldId="258"/>
            <ac:grpSpMk id="22" creationId="{582A903B-6B78-4F0A-B7C9-3D80499020B8}"/>
          </ac:grpSpMkLst>
        </pc:grpChg>
        <pc:grpChg chg="add del">
          <ac:chgData name="CHANDANA MN" userId="S::mchandanabtech20@ced.alliance.edu.in::d70552fc-75e6-44d9-a196-8a309e47e583" providerId="AD" clId="Web-{38E7E4F4-1148-48D3-B0F3-A65DFB0E5308}" dt="2021-05-18T08:41:09.914" v="172"/>
          <ac:grpSpMkLst>
            <pc:docMk/>
            <pc:sldMk cId="1618276246" sldId="258"/>
            <ac:grpSpMk id="28" creationId="{582A903B-6B78-4F0A-B7C9-3D80499020B8}"/>
          </ac:grpSpMkLst>
        </pc:grpChg>
        <pc:grpChg chg="add del">
          <ac:chgData name="CHANDANA MN" userId="S::mchandanabtech20@ced.alliance.edu.in::d70552fc-75e6-44d9-a196-8a309e47e583" providerId="AD" clId="Web-{38E7E4F4-1148-48D3-B0F3-A65DFB0E5308}" dt="2021-05-18T08:41:09.836" v="171"/>
          <ac:grpSpMkLst>
            <pc:docMk/>
            <pc:sldMk cId="1618276246" sldId="258"/>
            <ac:grpSpMk id="41" creationId="{CB73D287-48F0-41E2-8B0B-DE4C7D175EAE}"/>
          </ac:grpSpMkLst>
        </pc:grpChg>
        <pc:graphicFrameChg chg="add del">
          <ac:chgData name="CHANDANA MN" userId="S::mchandanabtech20@ced.alliance.edu.in::d70552fc-75e6-44d9-a196-8a309e47e583" providerId="AD" clId="Web-{38E7E4F4-1148-48D3-B0F3-A65DFB0E5308}" dt="2021-05-18T08:41:09.836" v="171"/>
          <ac:graphicFrameMkLst>
            <pc:docMk/>
            <pc:sldMk cId="1618276246" sldId="258"/>
            <ac:graphicFrameMk id="35" creationId="{A35E0466-44FA-4AFB-A654-4DFB3C51CAB1}"/>
          </ac:graphicFrameMkLst>
        </pc:graphicFrameChg>
        <pc:graphicFrameChg chg="add modGraphic">
          <ac:chgData name="CHANDANA MN" userId="S::mchandanabtech20@ced.alliance.edu.in::d70552fc-75e6-44d9-a196-8a309e47e583" providerId="AD" clId="Web-{38E7E4F4-1148-48D3-B0F3-A65DFB0E5308}" dt="2021-05-18T08:42:02.695" v="175" actId="20577"/>
          <ac:graphicFrameMkLst>
            <pc:docMk/>
            <pc:sldMk cId="1618276246" sldId="258"/>
            <ac:graphicFrameMk id="38" creationId="{AE35B183-100A-4BBB-8F1E-D9495B82D44A}"/>
          </ac:graphicFrameMkLst>
        </pc:graphicFrameChg>
        <pc:picChg chg="add del">
          <ac:chgData name="CHANDANA MN" userId="S::mchandanabtech20@ced.alliance.edu.in::d70552fc-75e6-44d9-a196-8a309e47e583" providerId="AD" clId="Web-{38E7E4F4-1148-48D3-B0F3-A65DFB0E5308}" dt="2021-05-18T08:31:40.211" v="146"/>
          <ac:picMkLst>
            <pc:docMk/>
            <pc:sldMk cId="1618276246" sldId="258"/>
            <ac:picMk id="7" creationId="{1B993199-31B2-479E-92CB-6BC63CA8B15F}"/>
          </ac:picMkLst>
        </pc:picChg>
      </pc:sldChg>
      <pc:sldChg chg="addSp delSp modSp new mod setBg">
        <pc:chgData name="CHANDANA MN" userId="S::mchandanabtech20@ced.alliance.edu.in::d70552fc-75e6-44d9-a196-8a309e47e583" providerId="AD" clId="Web-{38E7E4F4-1148-48D3-B0F3-A65DFB0E5308}" dt="2021-05-18T09:18:48.535" v="250"/>
        <pc:sldMkLst>
          <pc:docMk/>
          <pc:sldMk cId="2013018744" sldId="259"/>
        </pc:sldMkLst>
        <pc:spChg chg="mod">
          <ac:chgData name="CHANDANA MN" userId="S::mchandanabtech20@ced.alliance.edu.in::d70552fc-75e6-44d9-a196-8a309e47e583" providerId="AD" clId="Web-{38E7E4F4-1148-48D3-B0F3-A65DFB0E5308}" dt="2021-05-18T09:17:40.407" v="244"/>
          <ac:spMkLst>
            <pc:docMk/>
            <pc:sldMk cId="2013018744" sldId="259"/>
            <ac:spMk id="2" creationId="{621C7FE8-E82E-4A65-B8F1-3716CD34A844}"/>
          </ac:spMkLst>
        </pc:spChg>
        <pc:spChg chg="add del mod">
          <ac:chgData name="CHANDANA MN" userId="S::mchandanabtech20@ced.alliance.edu.in::d70552fc-75e6-44d9-a196-8a309e47e583" providerId="AD" clId="Web-{38E7E4F4-1148-48D3-B0F3-A65DFB0E5308}" dt="2021-05-18T09:18:48.535" v="250"/>
          <ac:spMkLst>
            <pc:docMk/>
            <pc:sldMk cId="2013018744" sldId="259"/>
            <ac:spMk id="3" creationId="{C65018D8-816B-410B-9CED-D996E672EC76}"/>
          </ac:spMkLst>
        </pc:spChg>
        <pc:spChg chg="add del mod">
          <ac:chgData name="CHANDANA MN" userId="S::mchandanabtech20@ced.alliance.edu.in::d70552fc-75e6-44d9-a196-8a309e47e583" providerId="AD" clId="Web-{38E7E4F4-1148-48D3-B0F3-A65DFB0E5308}" dt="2021-05-18T08:44:32.445" v="183"/>
          <ac:spMkLst>
            <pc:docMk/>
            <pc:sldMk cId="2013018744" sldId="259"/>
            <ac:spMk id="4" creationId="{72E98B71-071B-495D-988C-811A9770C62F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8:47:39.398" v="210"/>
          <ac:spMkLst>
            <pc:docMk/>
            <pc:sldMk cId="2013018744" sldId="259"/>
            <ac:spMk id="5" creationId="{5A0118C5-4F8D-4CF4-BADD-53FEACC6C42A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8:47:39.398" v="210"/>
          <ac:spMkLst>
            <pc:docMk/>
            <pc:sldMk cId="2013018744" sldId="259"/>
            <ac:spMk id="6" creationId="{4E0A5C5C-2A95-428E-9F6A-0D29EBD57C9F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8:47:39.398" v="210"/>
          <ac:spMkLst>
            <pc:docMk/>
            <pc:sldMk cId="2013018744" sldId="259"/>
            <ac:spMk id="7" creationId="{1056F38F-7C4E-461D-8709-7D0024AE1F79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8:47:29.445" v="208"/>
          <ac:spMkLst>
            <pc:docMk/>
            <pc:sldMk cId="2013018744" sldId="259"/>
            <ac:spMk id="8" creationId="{5A0118C5-4F8D-4CF4-BADD-53FEACC6C42A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8:47:39.398" v="210"/>
          <ac:spMkLst>
            <pc:docMk/>
            <pc:sldMk cId="2013018744" sldId="259"/>
            <ac:spMk id="9" creationId="{C7278469-3C3C-49CE-AEEE-E176A4900B78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8:47:29.445" v="208"/>
          <ac:spMkLst>
            <pc:docMk/>
            <pc:sldMk cId="2013018744" sldId="259"/>
            <ac:spMk id="10" creationId="{CAEBFCD5-5356-4326-8D39-8235A46CD7B2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8:47:29.445" v="208"/>
          <ac:spMkLst>
            <pc:docMk/>
            <pc:sldMk cId="2013018744" sldId="259"/>
            <ac:spMk id="12" creationId="{F6814848-248A-47DD-88E0-95099D951EF8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8:47:39.398" v="210"/>
          <ac:spMkLst>
            <pc:docMk/>
            <pc:sldMk cId="2013018744" sldId="259"/>
            <ac:spMk id="13" creationId="{4C6598AB-1C17-4D54-951C-A082D94ACB7A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8:47:29.445" v="208"/>
          <ac:spMkLst>
            <pc:docMk/>
            <pc:sldMk cId="2013018744" sldId="259"/>
            <ac:spMk id="14" creationId="{718BDA89-0D2C-4C4E-99F6-D7A220FE48D3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8:47:42.882" v="212"/>
          <ac:spMkLst>
            <pc:docMk/>
            <pc:sldMk cId="2013018744" sldId="259"/>
            <ac:spMk id="15" creationId="{D11AD2AD-0BA0-4DD3-8EEA-84686A0E718C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8:47:42.882" v="212"/>
          <ac:spMkLst>
            <pc:docMk/>
            <pc:sldMk cId="2013018744" sldId="259"/>
            <ac:spMk id="17" creationId="{83C8019B-3985-409B-9B87-494B974EE9A2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8:47:42.882" v="212"/>
          <ac:spMkLst>
            <pc:docMk/>
            <pc:sldMk cId="2013018744" sldId="259"/>
            <ac:spMk id="18" creationId="{5A0118C5-4F8D-4CF4-BADD-53FEACC6C42A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8:47:42.882" v="212"/>
          <ac:spMkLst>
            <pc:docMk/>
            <pc:sldMk cId="2013018744" sldId="259"/>
            <ac:spMk id="19" creationId="{9E5C5460-229E-46C8-A712-CC317985420F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8:47:42.882" v="212"/>
          <ac:spMkLst>
            <pc:docMk/>
            <pc:sldMk cId="2013018744" sldId="259"/>
            <ac:spMk id="21" creationId="{B85A4DB3-61AA-49A1-85A9-B3397CD519AB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8:47:39.398" v="210"/>
          <ac:spMkLst>
            <pc:docMk/>
            <pc:sldMk cId="2013018744" sldId="259"/>
            <ac:spMk id="22" creationId="{C83B66D7-137D-4AC1-B172-53D60F08BEB5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8:47:39.398" v="210"/>
          <ac:spMkLst>
            <pc:docMk/>
            <pc:sldMk cId="2013018744" sldId="259"/>
            <ac:spMk id="24" creationId="{F6B92503-6984-4D15-8B98-8718709B785D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8:47:39.398" v="210"/>
          <ac:spMkLst>
            <pc:docMk/>
            <pc:sldMk cId="2013018744" sldId="259"/>
            <ac:spMk id="26" creationId="{08DDF938-524E-4C18-A47D-C00627832366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8:47:42.882" v="212"/>
          <ac:spMkLst>
            <pc:docMk/>
            <pc:sldMk cId="2013018744" sldId="259"/>
            <ac:spMk id="29" creationId="{F98F79A4-A6C7-4101-B1E9-27E05CB7CFA0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8:47:42.882" v="212"/>
          <ac:spMkLst>
            <pc:docMk/>
            <pc:sldMk cId="2013018744" sldId="259"/>
            <ac:spMk id="30" creationId="{79AFCB35-9C04-4524-A0B1-57FF6865D013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9:17:40.407" v="244"/>
          <ac:spMkLst>
            <pc:docMk/>
            <pc:sldMk cId="2013018744" sldId="259"/>
            <ac:spMk id="32" creationId="{5A0118C5-4F8D-4CF4-BADD-53FEACC6C42A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9:17:40.407" v="244"/>
          <ac:spMkLst>
            <pc:docMk/>
            <pc:sldMk cId="2013018744" sldId="259"/>
            <ac:spMk id="33" creationId="{F98F79A4-A6C7-4101-B1E9-27E05CB7CFA0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9:17:40.407" v="244"/>
          <ac:spMkLst>
            <pc:docMk/>
            <pc:sldMk cId="2013018744" sldId="259"/>
            <ac:spMk id="34" creationId="{79AFCB35-9C04-4524-A0B1-57FF6865D013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8:47:29.445" v="208"/>
          <ac:spMkLst>
            <pc:docMk/>
            <pc:sldMk cId="2013018744" sldId="259"/>
            <ac:spMk id="35" creationId="{7CE98B01-ED41-482F-AFA1-19C7FA7C04A7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9:17:40.407" v="244"/>
          <ac:spMkLst>
            <pc:docMk/>
            <pc:sldMk cId="2013018744" sldId="259"/>
            <ac:spMk id="36" creationId="{D11AD2AD-0BA0-4DD3-8EEA-84686A0E718C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8:47:29.445" v="208"/>
          <ac:spMkLst>
            <pc:docMk/>
            <pc:sldMk cId="2013018744" sldId="259"/>
            <ac:spMk id="37" creationId="{B9CABDD0-8DF6-4974-A224-9A2A81778003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9:17:40.407" v="244"/>
          <ac:spMkLst>
            <pc:docMk/>
            <pc:sldMk cId="2013018744" sldId="259"/>
            <ac:spMk id="38" creationId="{83C8019B-3985-409B-9B87-494B974EE9A2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9:17:40.407" v="244"/>
          <ac:spMkLst>
            <pc:docMk/>
            <pc:sldMk cId="2013018744" sldId="259"/>
            <ac:spMk id="39" creationId="{9E5C5460-229E-46C8-A712-CC317985420F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9:17:40.407" v="244"/>
          <ac:spMkLst>
            <pc:docMk/>
            <pc:sldMk cId="2013018744" sldId="259"/>
            <ac:spMk id="40" creationId="{B85A4DB3-61AA-49A1-85A9-B3397CD519AB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09:17:40.407" v="244"/>
          <ac:spMkLst>
            <pc:docMk/>
            <pc:sldMk cId="2013018744" sldId="259"/>
            <ac:spMk id="50" creationId="{5A0118C5-4F8D-4CF4-BADD-53FEACC6C42A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09:17:40.407" v="244"/>
          <ac:spMkLst>
            <pc:docMk/>
            <pc:sldMk cId="2013018744" sldId="259"/>
            <ac:spMk id="56" creationId="{8EEB3127-4A39-4F76-935D-6AC8D51AC0CE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09:17:40.407" v="244"/>
          <ac:spMkLst>
            <pc:docMk/>
            <pc:sldMk cId="2013018744" sldId="259"/>
            <ac:spMk id="58" creationId="{98F2E216-6526-433B-8072-DEE222DC93A8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09:17:40.407" v="244"/>
          <ac:spMkLst>
            <pc:docMk/>
            <pc:sldMk cId="2013018744" sldId="259"/>
            <ac:spMk id="60" creationId="{FFFEB18F-F81F-4CED-BE64-EB888A77C3B8}"/>
          </ac:spMkLst>
        </pc:spChg>
        <pc:grpChg chg="add del">
          <ac:chgData name="CHANDANA MN" userId="S::mchandanabtech20@ced.alliance.edu.in::d70552fc-75e6-44d9-a196-8a309e47e583" providerId="AD" clId="Web-{38E7E4F4-1148-48D3-B0F3-A65DFB0E5308}" dt="2021-05-18T08:47:39.398" v="210"/>
          <ac:grpSpMkLst>
            <pc:docMk/>
            <pc:sldMk cId="2013018744" sldId="259"/>
            <ac:grpSpMk id="11" creationId="{93DC754C-7E09-422D-A8BB-AF632E90DFA2}"/>
          </ac:grpSpMkLst>
        </pc:grpChg>
        <pc:grpChg chg="add del">
          <ac:chgData name="CHANDANA MN" userId="S::mchandanabtech20@ced.alliance.edu.in::d70552fc-75e6-44d9-a196-8a309e47e583" providerId="AD" clId="Web-{38E7E4F4-1148-48D3-B0F3-A65DFB0E5308}" dt="2021-05-18T08:47:29.445" v="208"/>
          <ac:grpSpMkLst>
            <pc:docMk/>
            <pc:sldMk cId="2013018744" sldId="259"/>
            <ac:grpSpMk id="16" creationId="{6B67BE95-96EF-433C-9F29-B0732AA6B6AC}"/>
          </ac:grpSpMkLst>
        </pc:grpChg>
        <pc:grpChg chg="add del">
          <ac:chgData name="CHANDANA MN" userId="S::mchandanabtech20@ced.alliance.edu.in::d70552fc-75e6-44d9-a196-8a309e47e583" providerId="AD" clId="Web-{38E7E4F4-1148-48D3-B0F3-A65DFB0E5308}" dt="2021-05-18T08:47:29.445" v="208"/>
          <ac:grpSpMkLst>
            <pc:docMk/>
            <pc:sldMk cId="2013018744" sldId="259"/>
            <ac:grpSpMk id="20" creationId="{D6E8B984-55B9-4A62-A043-997D00F0AE09}"/>
          </ac:grpSpMkLst>
        </pc:grpChg>
        <pc:grpChg chg="add del">
          <ac:chgData name="CHANDANA MN" userId="S::mchandanabtech20@ced.alliance.edu.in::d70552fc-75e6-44d9-a196-8a309e47e583" providerId="AD" clId="Web-{38E7E4F4-1148-48D3-B0F3-A65DFB0E5308}" dt="2021-05-18T08:47:42.882" v="212"/>
          <ac:grpSpMkLst>
            <pc:docMk/>
            <pc:sldMk cId="2013018744" sldId="259"/>
            <ac:grpSpMk id="23" creationId="{0C156BF8-7FF7-440F-BE2B-417DFFE8BFA5}"/>
          </ac:grpSpMkLst>
        </pc:grpChg>
        <pc:grpChg chg="add del">
          <ac:chgData name="CHANDANA MN" userId="S::mchandanabtech20@ced.alliance.edu.in::d70552fc-75e6-44d9-a196-8a309e47e583" providerId="AD" clId="Web-{38E7E4F4-1148-48D3-B0F3-A65DFB0E5308}" dt="2021-05-18T08:47:39.398" v="210"/>
          <ac:grpSpMkLst>
            <pc:docMk/>
            <pc:sldMk cId="2013018744" sldId="259"/>
            <ac:grpSpMk id="28" creationId="{3773FAF5-C452-4455-9411-D6AF5EBD4CA9}"/>
          </ac:grpSpMkLst>
        </pc:grpChg>
        <pc:grpChg chg="add del">
          <ac:chgData name="CHANDANA MN" userId="S::mchandanabtech20@ced.alliance.edu.in::d70552fc-75e6-44d9-a196-8a309e47e583" providerId="AD" clId="Web-{38E7E4F4-1148-48D3-B0F3-A65DFB0E5308}" dt="2021-05-18T09:17:40.407" v="244"/>
          <ac:grpSpMkLst>
            <pc:docMk/>
            <pc:sldMk cId="2013018744" sldId="259"/>
            <ac:grpSpMk id="42" creationId="{0C156BF8-7FF7-440F-BE2B-417DFFE8BFA5}"/>
          </ac:grpSpMkLst>
        </pc:grpChg>
        <pc:grpChg chg="add">
          <ac:chgData name="CHANDANA MN" userId="S::mchandanabtech20@ced.alliance.edu.in::d70552fc-75e6-44d9-a196-8a309e47e583" providerId="AD" clId="Web-{38E7E4F4-1148-48D3-B0F3-A65DFB0E5308}" dt="2021-05-18T09:17:40.407" v="244"/>
          <ac:grpSpMkLst>
            <pc:docMk/>
            <pc:sldMk cId="2013018744" sldId="259"/>
            <ac:grpSpMk id="52" creationId="{00E015F5-1A99-4E40-BC3D-7707802996B5}"/>
          </ac:grpSpMkLst>
        </pc:grpChg>
        <pc:grpChg chg="add">
          <ac:chgData name="CHANDANA MN" userId="S::mchandanabtech20@ced.alliance.edu.in::d70552fc-75e6-44d9-a196-8a309e47e583" providerId="AD" clId="Web-{38E7E4F4-1148-48D3-B0F3-A65DFB0E5308}" dt="2021-05-18T09:17:40.407" v="244"/>
          <ac:grpSpMkLst>
            <pc:docMk/>
            <pc:sldMk cId="2013018744" sldId="259"/>
            <ac:grpSpMk id="62" creationId="{0AD1D347-1879-4D73-8825-EB52119D1B47}"/>
          </ac:grpSpMkLst>
        </pc:grpChg>
        <pc:graphicFrameChg chg="add del">
          <ac:chgData name="CHANDANA MN" userId="S::mchandanabtech20@ced.alliance.edu.in::d70552fc-75e6-44d9-a196-8a309e47e583" providerId="AD" clId="Web-{38E7E4F4-1148-48D3-B0F3-A65DFB0E5308}" dt="2021-05-18T09:18:40.785" v="248"/>
          <ac:graphicFrameMkLst>
            <pc:docMk/>
            <pc:sldMk cId="2013018744" sldId="259"/>
            <ac:graphicFrameMk id="233" creationId="{860B4ED4-0714-4DCD-9DBA-2A0CBDA01861}"/>
          </ac:graphicFrameMkLst>
        </pc:graphicFrameChg>
        <pc:graphicFrameChg chg="add del">
          <ac:chgData name="CHANDANA MN" userId="S::mchandanabtech20@ced.alliance.edu.in::d70552fc-75e6-44d9-a196-8a309e47e583" providerId="AD" clId="Web-{38E7E4F4-1148-48D3-B0F3-A65DFB0E5308}" dt="2021-05-18T09:18:48.535" v="250"/>
          <ac:graphicFrameMkLst>
            <pc:docMk/>
            <pc:sldMk cId="2013018744" sldId="259"/>
            <ac:graphicFrameMk id="234" creationId="{E754A8FE-1151-41DB-8A63-FE63B35B0636}"/>
          </ac:graphicFrameMkLst>
        </pc:graphicFrameChg>
        <pc:picChg chg="add del">
          <ac:chgData name="CHANDANA MN" userId="S::mchandanabtech20@ced.alliance.edu.in::d70552fc-75e6-44d9-a196-8a309e47e583" providerId="AD" clId="Web-{38E7E4F4-1148-48D3-B0F3-A65DFB0E5308}" dt="2021-05-18T08:47:42.882" v="212"/>
          <ac:picMkLst>
            <pc:docMk/>
            <pc:sldMk cId="2013018744" sldId="259"/>
            <ac:picMk id="31" creationId="{4E478769-2224-4007-8ABE-CB12F844E0EF}"/>
          </ac:picMkLst>
        </pc:picChg>
        <pc:picChg chg="add mod ord">
          <ac:chgData name="CHANDANA MN" userId="S::mchandanabtech20@ced.alliance.edu.in::d70552fc-75e6-44d9-a196-8a309e47e583" providerId="AD" clId="Web-{38E7E4F4-1148-48D3-B0F3-A65DFB0E5308}" dt="2021-05-18T09:17:40.407" v="244"/>
          <ac:picMkLst>
            <pc:docMk/>
            <pc:sldMk cId="2013018744" sldId="259"/>
            <ac:picMk id="41" creationId="{6184E694-BFCE-4FCF-A170-2F8DDFAE6474}"/>
          </ac:picMkLst>
        </pc:picChg>
      </pc:sldChg>
      <pc:sldChg chg="addSp delSp modSp new mod setBg">
        <pc:chgData name="CHANDANA MN" userId="S::mchandanabtech20@ced.alliance.edu.in::d70552fc-75e6-44d9-a196-8a309e47e583" providerId="AD" clId="Web-{38E7E4F4-1148-48D3-B0F3-A65DFB0E5308}" dt="2021-05-18T09:24:36.267" v="268" actId="14100"/>
        <pc:sldMkLst>
          <pc:docMk/>
          <pc:sldMk cId="3104604228" sldId="260"/>
        </pc:sldMkLst>
        <pc:spChg chg="mod">
          <ac:chgData name="CHANDANA MN" userId="S::mchandanabtech20@ced.alliance.edu.in::d70552fc-75e6-44d9-a196-8a309e47e583" providerId="AD" clId="Web-{38E7E4F4-1148-48D3-B0F3-A65DFB0E5308}" dt="2021-05-18T08:51:23.663" v="236" actId="20577"/>
          <ac:spMkLst>
            <pc:docMk/>
            <pc:sldMk cId="3104604228" sldId="260"/>
            <ac:spMk id="2" creationId="{0FDBBDE7-D8E7-4CD8-AE9C-A6EC5B969EFC}"/>
          </ac:spMkLst>
        </pc:spChg>
        <pc:spChg chg="del mod">
          <ac:chgData name="CHANDANA MN" userId="S::mchandanabtech20@ced.alliance.edu.in::d70552fc-75e6-44d9-a196-8a309e47e583" providerId="AD" clId="Web-{38E7E4F4-1148-48D3-B0F3-A65DFB0E5308}" dt="2021-05-18T08:51:08.460" v="235"/>
          <ac:spMkLst>
            <pc:docMk/>
            <pc:sldMk cId="3104604228" sldId="260"/>
            <ac:spMk id="3" creationId="{A1CAEBBF-E1F9-4F67-9708-82BB25200600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08:51:08.460" v="235"/>
          <ac:spMkLst>
            <pc:docMk/>
            <pc:sldMk cId="3104604228" sldId="260"/>
            <ac:spMk id="9" creationId="{E5F17139-31EE-46AC-B04F-DBBD852DD6CB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08:51:08.460" v="235"/>
          <ac:spMkLst>
            <pc:docMk/>
            <pc:sldMk cId="3104604228" sldId="260"/>
            <ac:spMk id="11" creationId="{AAD42DD4-86F6-4FD2-869F-32D35E310CF6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08:51:08.460" v="235"/>
          <ac:spMkLst>
            <pc:docMk/>
            <pc:sldMk cId="3104604228" sldId="260"/>
            <ac:spMk id="13" creationId="{4C36B8C5-0DEB-41B5-911D-572E2E835E3C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08:51:08.460" v="235"/>
          <ac:spMkLst>
            <pc:docMk/>
            <pc:sldMk cId="3104604228" sldId="260"/>
            <ac:spMk id="15" creationId="{5D1FF148-6725-4278-A9A8-A9A6A3F261CC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08:51:08.460" v="235"/>
          <ac:spMkLst>
            <pc:docMk/>
            <pc:sldMk cId="3104604228" sldId="260"/>
            <ac:spMk id="17" creationId="{B247507B-4D21-4FF7-B49C-239309CF2A0B}"/>
          </ac:spMkLst>
        </pc:spChg>
        <pc:graphicFrameChg chg="add mod modGraphic">
          <ac:chgData name="CHANDANA MN" userId="S::mchandanabtech20@ced.alliance.edu.in::d70552fc-75e6-44d9-a196-8a309e47e583" providerId="AD" clId="Web-{38E7E4F4-1148-48D3-B0F3-A65DFB0E5308}" dt="2021-05-18T09:24:36.267" v="268" actId="14100"/>
          <ac:graphicFrameMkLst>
            <pc:docMk/>
            <pc:sldMk cId="3104604228" sldId="260"/>
            <ac:graphicFrameMk id="5" creationId="{92C71923-8AA5-4311-8F96-7DE630FF9EAC}"/>
          </ac:graphicFrameMkLst>
        </pc:graphicFrameChg>
      </pc:sldChg>
      <pc:sldChg chg="addSp delSp modSp new mod setBg">
        <pc:chgData name="CHANDANA MN" userId="S::mchandanabtech20@ced.alliance.edu.in::d70552fc-75e6-44d9-a196-8a309e47e583" providerId="AD" clId="Web-{38E7E4F4-1148-48D3-B0F3-A65DFB0E5308}" dt="2021-05-18T09:27:19.241" v="288" actId="1076"/>
        <pc:sldMkLst>
          <pc:docMk/>
          <pc:sldMk cId="3069026051" sldId="261"/>
        </pc:sldMkLst>
        <pc:spChg chg="mod">
          <ac:chgData name="CHANDANA MN" userId="S::mchandanabtech20@ced.alliance.edu.in::d70552fc-75e6-44d9-a196-8a309e47e583" providerId="AD" clId="Web-{38E7E4F4-1148-48D3-B0F3-A65DFB0E5308}" dt="2021-05-18T09:26:58.850" v="285"/>
          <ac:spMkLst>
            <pc:docMk/>
            <pc:sldMk cId="3069026051" sldId="261"/>
            <ac:spMk id="2" creationId="{E12CCB99-77D0-4A48-8A23-DAAD2562F3A2}"/>
          </ac:spMkLst>
        </pc:spChg>
        <pc:spChg chg="mod">
          <ac:chgData name="CHANDANA MN" userId="S::mchandanabtech20@ced.alliance.edu.in::d70552fc-75e6-44d9-a196-8a309e47e583" providerId="AD" clId="Web-{38E7E4F4-1148-48D3-B0F3-A65DFB0E5308}" dt="2021-05-18T09:27:19.241" v="288" actId="1076"/>
          <ac:spMkLst>
            <pc:docMk/>
            <pc:sldMk cId="3069026051" sldId="261"/>
            <ac:spMk id="3" creationId="{9B24ED7A-267E-4F65-A401-983049D78D09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9:26:58.850" v="285"/>
          <ac:spMkLst>
            <pc:docMk/>
            <pc:sldMk cId="3069026051" sldId="261"/>
            <ac:spMk id="8" creationId="{5A0118C5-4F8D-4CF4-BADD-53FEACC6C42A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9:26:58.850" v="285"/>
          <ac:spMkLst>
            <pc:docMk/>
            <pc:sldMk cId="3069026051" sldId="261"/>
            <ac:spMk id="10" creationId="{4E0A5C5C-2A95-428E-9F6A-0D29EBD57C9F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9:26:58.850" v="285"/>
          <ac:spMkLst>
            <pc:docMk/>
            <pc:sldMk cId="3069026051" sldId="261"/>
            <ac:spMk id="12" creationId="{1056F38F-7C4E-461D-8709-7D0024AE1F79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9:26:58.850" v="285"/>
          <ac:spMkLst>
            <pc:docMk/>
            <pc:sldMk cId="3069026051" sldId="261"/>
            <ac:spMk id="14" creationId="{C7278469-3C3C-49CE-AEEE-E176A4900B78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9:26:58.850" v="285"/>
          <ac:spMkLst>
            <pc:docMk/>
            <pc:sldMk cId="3069026051" sldId="261"/>
            <ac:spMk id="20" creationId="{4C6598AB-1C17-4D54-951C-A082D94ACB7A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9:26:58.850" v="285"/>
          <ac:spMkLst>
            <pc:docMk/>
            <pc:sldMk cId="3069026051" sldId="261"/>
            <ac:spMk id="22" creationId="{C83B66D7-137D-4AC1-B172-53D60F08BEB5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9:26:58.850" v="285"/>
          <ac:spMkLst>
            <pc:docMk/>
            <pc:sldMk cId="3069026051" sldId="261"/>
            <ac:spMk id="24" creationId="{F6B92503-6984-4D15-8B98-8718709B785D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9:26:58.850" v="285"/>
          <ac:spMkLst>
            <pc:docMk/>
            <pc:sldMk cId="3069026051" sldId="261"/>
            <ac:spMk id="26" creationId="{08DDF938-524E-4C18-A47D-C00627832366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09:26:58.850" v="285"/>
          <ac:spMkLst>
            <pc:docMk/>
            <pc:sldMk cId="3069026051" sldId="261"/>
            <ac:spMk id="38" creationId="{5A0118C5-4F8D-4CF4-BADD-53FEACC6C42A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09:26:58.850" v="285"/>
          <ac:spMkLst>
            <pc:docMk/>
            <pc:sldMk cId="3069026051" sldId="261"/>
            <ac:spMk id="40" creationId="{4E0A5C5C-2A95-428E-9F6A-0D29EBD57C9F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09:26:58.850" v="285"/>
          <ac:spMkLst>
            <pc:docMk/>
            <pc:sldMk cId="3069026051" sldId="261"/>
            <ac:spMk id="42" creationId="{1056F38F-7C4E-461D-8709-7D0024AE1F79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09:26:58.850" v="285"/>
          <ac:spMkLst>
            <pc:docMk/>
            <pc:sldMk cId="3069026051" sldId="261"/>
            <ac:spMk id="44" creationId="{C7278469-3C3C-49CE-AEEE-E176A4900B78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09:26:58.850" v="285"/>
          <ac:spMkLst>
            <pc:docMk/>
            <pc:sldMk cId="3069026051" sldId="261"/>
            <ac:spMk id="50" creationId="{4C6598AB-1C17-4D54-951C-A082D94ACB7A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09:26:58.850" v="285"/>
          <ac:spMkLst>
            <pc:docMk/>
            <pc:sldMk cId="3069026051" sldId="261"/>
            <ac:spMk id="52" creationId="{C83B66D7-137D-4AC1-B172-53D60F08BEB5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09:26:58.850" v="285"/>
          <ac:spMkLst>
            <pc:docMk/>
            <pc:sldMk cId="3069026051" sldId="261"/>
            <ac:spMk id="54" creationId="{F6B92503-6984-4D15-8B98-8718709B785D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09:26:58.850" v="285"/>
          <ac:spMkLst>
            <pc:docMk/>
            <pc:sldMk cId="3069026051" sldId="261"/>
            <ac:spMk id="56" creationId="{08DDF938-524E-4C18-A47D-C00627832366}"/>
          </ac:spMkLst>
        </pc:spChg>
        <pc:grpChg chg="add del">
          <ac:chgData name="CHANDANA MN" userId="S::mchandanabtech20@ced.alliance.edu.in::d70552fc-75e6-44d9-a196-8a309e47e583" providerId="AD" clId="Web-{38E7E4F4-1148-48D3-B0F3-A65DFB0E5308}" dt="2021-05-18T09:26:58.850" v="285"/>
          <ac:grpSpMkLst>
            <pc:docMk/>
            <pc:sldMk cId="3069026051" sldId="261"/>
            <ac:grpSpMk id="16" creationId="{93DC754C-7E09-422D-A8BB-AF632E90DFA2}"/>
          </ac:grpSpMkLst>
        </pc:grpChg>
        <pc:grpChg chg="add del">
          <ac:chgData name="CHANDANA MN" userId="S::mchandanabtech20@ced.alliance.edu.in::d70552fc-75e6-44d9-a196-8a309e47e583" providerId="AD" clId="Web-{38E7E4F4-1148-48D3-B0F3-A65DFB0E5308}" dt="2021-05-18T09:26:58.850" v="285"/>
          <ac:grpSpMkLst>
            <pc:docMk/>
            <pc:sldMk cId="3069026051" sldId="261"/>
            <ac:grpSpMk id="28" creationId="{3773FAF5-C452-4455-9411-D6AF5EBD4CA9}"/>
          </ac:grpSpMkLst>
        </pc:grpChg>
        <pc:grpChg chg="add">
          <ac:chgData name="CHANDANA MN" userId="S::mchandanabtech20@ced.alliance.edu.in::d70552fc-75e6-44d9-a196-8a309e47e583" providerId="AD" clId="Web-{38E7E4F4-1148-48D3-B0F3-A65DFB0E5308}" dt="2021-05-18T09:26:58.850" v="285"/>
          <ac:grpSpMkLst>
            <pc:docMk/>
            <pc:sldMk cId="3069026051" sldId="261"/>
            <ac:grpSpMk id="46" creationId="{93DC754C-7E09-422D-A8BB-AF632E90DFA2}"/>
          </ac:grpSpMkLst>
        </pc:grpChg>
        <pc:grpChg chg="add">
          <ac:chgData name="CHANDANA MN" userId="S::mchandanabtech20@ced.alliance.edu.in::d70552fc-75e6-44d9-a196-8a309e47e583" providerId="AD" clId="Web-{38E7E4F4-1148-48D3-B0F3-A65DFB0E5308}" dt="2021-05-18T09:26:58.850" v="285"/>
          <ac:grpSpMkLst>
            <pc:docMk/>
            <pc:sldMk cId="3069026051" sldId="261"/>
            <ac:grpSpMk id="58" creationId="{3773FAF5-C452-4455-9411-D6AF5EBD4CA9}"/>
          </ac:grpSpMkLst>
        </pc:grpChg>
      </pc:sldChg>
      <pc:sldChg chg="addSp delSp modSp new mod setBg">
        <pc:chgData name="CHANDANA MN" userId="S::mchandanabtech20@ced.alliance.edu.in::d70552fc-75e6-44d9-a196-8a309e47e583" providerId="AD" clId="Web-{38E7E4F4-1148-48D3-B0F3-A65DFB0E5308}" dt="2021-05-18T10:44:57.002" v="352" actId="1076"/>
        <pc:sldMkLst>
          <pc:docMk/>
          <pc:sldMk cId="1531038292" sldId="262"/>
        </pc:sldMkLst>
        <pc:spChg chg="mod">
          <ac:chgData name="CHANDANA MN" userId="S::mchandanabtech20@ced.alliance.edu.in::d70552fc-75e6-44d9-a196-8a309e47e583" providerId="AD" clId="Web-{38E7E4F4-1148-48D3-B0F3-A65DFB0E5308}" dt="2021-05-18T10:44:57.002" v="352" actId="1076"/>
          <ac:spMkLst>
            <pc:docMk/>
            <pc:sldMk cId="1531038292" sldId="262"/>
            <ac:spMk id="2" creationId="{74CEF64B-AA8C-4C3B-9F6E-137E7082B6AE}"/>
          </ac:spMkLst>
        </pc:spChg>
        <pc:spChg chg="add del mod">
          <ac:chgData name="CHANDANA MN" userId="S::mchandanabtech20@ced.alliance.edu.in::d70552fc-75e6-44d9-a196-8a309e47e583" providerId="AD" clId="Web-{38E7E4F4-1148-48D3-B0F3-A65DFB0E5308}" dt="2021-05-18T09:30:09.435" v="306"/>
          <ac:spMkLst>
            <pc:docMk/>
            <pc:sldMk cId="1531038292" sldId="262"/>
            <ac:spMk id="3" creationId="{64D6A1A1-9E51-4B1D-9641-51723CF5CC4B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9:30:09.388" v="305"/>
          <ac:spMkLst>
            <pc:docMk/>
            <pc:sldMk cId="1531038292" sldId="262"/>
            <ac:spMk id="6" creationId="{E5F17139-31EE-46AC-B04F-DBBD852DD6CB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9:30:09.388" v="305"/>
          <ac:spMkLst>
            <pc:docMk/>
            <pc:sldMk cId="1531038292" sldId="262"/>
            <ac:spMk id="7" creationId="{AAD42DD4-86F6-4FD2-869F-32D35E310CF6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9:30:09.388" v="305"/>
          <ac:spMkLst>
            <pc:docMk/>
            <pc:sldMk cId="1531038292" sldId="262"/>
            <ac:spMk id="8" creationId="{4C36B8C5-0DEB-41B5-911D-572E2E835E3C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9:29:59.607" v="303"/>
          <ac:spMkLst>
            <pc:docMk/>
            <pc:sldMk cId="1531038292" sldId="262"/>
            <ac:spMk id="9" creationId="{E5F17139-31EE-46AC-B04F-DBBD852DD6CB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9:30:09.388" v="305"/>
          <ac:spMkLst>
            <pc:docMk/>
            <pc:sldMk cId="1531038292" sldId="262"/>
            <ac:spMk id="10" creationId="{5D1FF148-6725-4278-A9A8-A9A6A3F261CC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9:29:59.607" v="303"/>
          <ac:spMkLst>
            <pc:docMk/>
            <pc:sldMk cId="1531038292" sldId="262"/>
            <ac:spMk id="11" creationId="{AAD42DD4-86F6-4FD2-869F-32D35E310CF6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9:30:09.388" v="305"/>
          <ac:spMkLst>
            <pc:docMk/>
            <pc:sldMk cId="1531038292" sldId="262"/>
            <ac:spMk id="12" creationId="{B247507B-4D21-4FF7-B49C-239309CF2A0B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9:29:59.607" v="303"/>
          <ac:spMkLst>
            <pc:docMk/>
            <pc:sldMk cId="1531038292" sldId="262"/>
            <ac:spMk id="13" creationId="{4C36B8C5-0DEB-41B5-911D-572E2E835E3C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9:29:59.607" v="303"/>
          <ac:spMkLst>
            <pc:docMk/>
            <pc:sldMk cId="1531038292" sldId="262"/>
            <ac:spMk id="15" creationId="{5D1FF148-6725-4278-A9A8-A9A6A3F261CC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09:30:09.435" v="306"/>
          <ac:spMkLst>
            <pc:docMk/>
            <pc:sldMk cId="1531038292" sldId="262"/>
            <ac:spMk id="16" creationId="{E5F17139-31EE-46AC-B04F-DBBD852DD6CB}"/>
          </ac:spMkLst>
        </pc:spChg>
        <pc:spChg chg="add del">
          <ac:chgData name="CHANDANA MN" userId="S::mchandanabtech20@ced.alliance.edu.in::d70552fc-75e6-44d9-a196-8a309e47e583" providerId="AD" clId="Web-{38E7E4F4-1148-48D3-B0F3-A65DFB0E5308}" dt="2021-05-18T09:29:59.607" v="303"/>
          <ac:spMkLst>
            <pc:docMk/>
            <pc:sldMk cId="1531038292" sldId="262"/>
            <ac:spMk id="17" creationId="{B247507B-4D21-4FF7-B49C-239309CF2A0B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09:30:09.435" v="306"/>
          <ac:spMkLst>
            <pc:docMk/>
            <pc:sldMk cId="1531038292" sldId="262"/>
            <ac:spMk id="18" creationId="{AAD42DD4-86F6-4FD2-869F-32D35E310CF6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09:30:09.435" v="306"/>
          <ac:spMkLst>
            <pc:docMk/>
            <pc:sldMk cId="1531038292" sldId="262"/>
            <ac:spMk id="19" creationId="{4C36B8C5-0DEB-41B5-911D-572E2E835E3C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09:30:09.435" v="306"/>
          <ac:spMkLst>
            <pc:docMk/>
            <pc:sldMk cId="1531038292" sldId="262"/>
            <ac:spMk id="20" creationId="{5D1FF148-6725-4278-A9A8-A9A6A3F261CC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09:30:09.435" v="306"/>
          <ac:spMkLst>
            <pc:docMk/>
            <pc:sldMk cId="1531038292" sldId="262"/>
            <ac:spMk id="21" creationId="{B247507B-4D21-4FF7-B49C-239309CF2A0B}"/>
          </ac:spMkLst>
        </pc:spChg>
        <pc:graphicFrameChg chg="add del">
          <ac:chgData name="CHANDANA MN" userId="S::mchandanabtech20@ced.alliance.edu.in::d70552fc-75e6-44d9-a196-8a309e47e583" providerId="AD" clId="Web-{38E7E4F4-1148-48D3-B0F3-A65DFB0E5308}" dt="2021-05-18T09:29:59.607" v="303"/>
          <ac:graphicFrameMkLst>
            <pc:docMk/>
            <pc:sldMk cId="1531038292" sldId="262"/>
            <ac:graphicFrameMk id="5" creationId="{A5CA86BC-F3F1-4017-8307-3180AD84DEB7}"/>
          </ac:graphicFrameMkLst>
        </pc:graphicFrameChg>
        <pc:graphicFrameChg chg="add del">
          <ac:chgData name="CHANDANA MN" userId="S::mchandanabtech20@ced.alliance.edu.in::d70552fc-75e6-44d9-a196-8a309e47e583" providerId="AD" clId="Web-{38E7E4F4-1148-48D3-B0F3-A65DFB0E5308}" dt="2021-05-18T09:30:09.388" v="305"/>
          <ac:graphicFrameMkLst>
            <pc:docMk/>
            <pc:sldMk cId="1531038292" sldId="262"/>
            <ac:graphicFrameMk id="14" creationId="{047E7E3E-9BE4-471E-8579-7A5A8FCB0D10}"/>
          </ac:graphicFrameMkLst>
        </pc:graphicFrameChg>
        <pc:graphicFrameChg chg="add mod modGraphic">
          <ac:chgData name="CHANDANA MN" userId="S::mchandanabtech20@ced.alliance.edu.in::d70552fc-75e6-44d9-a196-8a309e47e583" providerId="AD" clId="Web-{38E7E4F4-1148-48D3-B0F3-A65DFB0E5308}" dt="2021-05-18T09:33:39.724" v="318" actId="14100"/>
          <ac:graphicFrameMkLst>
            <pc:docMk/>
            <pc:sldMk cId="1531038292" sldId="262"/>
            <ac:graphicFrameMk id="22" creationId="{A5CA86BC-F3F1-4017-8307-3180AD84DEB7}"/>
          </ac:graphicFrameMkLst>
        </pc:graphicFrameChg>
        <pc:picChg chg="add mod">
          <ac:chgData name="CHANDANA MN" userId="S::mchandanabtech20@ced.alliance.edu.in::d70552fc-75e6-44d9-a196-8a309e47e583" providerId="AD" clId="Web-{38E7E4F4-1148-48D3-B0F3-A65DFB0E5308}" dt="2021-05-18T09:33:50.084" v="321" actId="1076"/>
          <ac:picMkLst>
            <pc:docMk/>
            <pc:sldMk cId="1531038292" sldId="262"/>
            <ac:picMk id="75" creationId="{312D829E-6C37-45DF-B64F-6E08E6F5C2FB}"/>
          </ac:picMkLst>
        </pc:picChg>
      </pc:sldChg>
      <pc:sldChg chg="addSp delSp modSp new mod setBg">
        <pc:chgData name="CHANDANA MN" userId="S::mchandanabtech20@ced.alliance.edu.in::d70552fc-75e6-44d9-a196-8a309e47e583" providerId="AD" clId="Web-{38E7E4F4-1148-48D3-B0F3-A65DFB0E5308}" dt="2021-05-18T10:38:57.404" v="340" actId="1076"/>
        <pc:sldMkLst>
          <pc:docMk/>
          <pc:sldMk cId="1126195413" sldId="263"/>
        </pc:sldMkLst>
        <pc:spChg chg="del">
          <ac:chgData name="CHANDANA MN" userId="S::mchandanabtech20@ced.alliance.edu.in::d70552fc-75e6-44d9-a196-8a309e47e583" providerId="AD" clId="Web-{38E7E4F4-1148-48D3-B0F3-A65DFB0E5308}" dt="2021-05-18T09:38:09.781" v="324"/>
          <ac:spMkLst>
            <pc:docMk/>
            <pc:sldMk cId="1126195413" sldId="263"/>
            <ac:spMk id="2" creationId="{ACA55722-A53F-418C-BA82-D9EAC6BFD145}"/>
          </ac:spMkLst>
        </pc:spChg>
        <pc:spChg chg="del">
          <ac:chgData name="CHANDANA MN" userId="S::mchandanabtech20@ced.alliance.edu.in::d70552fc-75e6-44d9-a196-8a309e47e583" providerId="AD" clId="Web-{38E7E4F4-1148-48D3-B0F3-A65DFB0E5308}" dt="2021-05-18T09:38:04.359" v="323"/>
          <ac:spMkLst>
            <pc:docMk/>
            <pc:sldMk cId="1126195413" sldId="263"/>
            <ac:spMk id="3" creationId="{CC3DFF1B-627B-44D7-BF2F-85FBEE28CE63}"/>
          </ac:spMkLst>
        </pc:spChg>
        <pc:spChg chg="add del mod">
          <ac:chgData name="CHANDANA MN" userId="S::mchandanabtech20@ced.alliance.edu.in::d70552fc-75e6-44d9-a196-8a309e47e583" providerId="AD" clId="Web-{38E7E4F4-1148-48D3-B0F3-A65DFB0E5308}" dt="2021-05-18T10:38:30.951" v="333"/>
          <ac:spMkLst>
            <pc:docMk/>
            <pc:sldMk cId="1126195413" sldId="263"/>
            <ac:spMk id="3" creationId="{F911F61B-8018-4F85-9853-7D02BEC5B878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10:38:13.232" v="331"/>
          <ac:spMkLst>
            <pc:docMk/>
            <pc:sldMk cId="1126195413" sldId="263"/>
            <ac:spMk id="16" creationId="{70CCC791-94D7-4BB8-9EDF-423CEA1F6215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10:38:13.232" v="331"/>
          <ac:spMkLst>
            <pc:docMk/>
            <pc:sldMk cId="1126195413" sldId="263"/>
            <ac:spMk id="18" creationId="{ED55A19D-297C-4231-AD1F-08EF9B4AA8F4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10:38:13.232" v="331"/>
          <ac:spMkLst>
            <pc:docMk/>
            <pc:sldMk cId="1126195413" sldId="263"/>
            <ac:spMk id="20" creationId="{98875539-0E84-455D-BC55-CA2C4BD93DC2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10:38:13.232" v="331"/>
          <ac:spMkLst>
            <pc:docMk/>
            <pc:sldMk cId="1126195413" sldId="263"/>
            <ac:spMk id="22" creationId="{5F9176D7-CC1C-4175-B08A-01FB9F4F3CB5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10:38:13.232" v="331"/>
          <ac:spMkLst>
            <pc:docMk/>
            <pc:sldMk cId="1126195413" sldId="263"/>
            <ac:spMk id="24" creationId="{D83469C6-FD66-4B54-921B-8031CD42BA2F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10:38:13.232" v="331"/>
          <ac:spMkLst>
            <pc:docMk/>
            <pc:sldMk cId="1126195413" sldId="263"/>
            <ac:spMk id="26" creationId="{6F0C6814-AEA4-4409-9A89-7AC1D41EB7CA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10:38:13.232" v="331"/>
          <ac:spMkLst>
            <pc:docMk/>
            <pc:sldMk cId="1126195413" sldId="263"/>
            <ac:spMk id="28" creationId="{6754052F-5B23-433C-8ADA-E8F0F8438144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10:38:13.232" v="331"/>
          <ac:spMkLst>
            <pc:docMk/>
            <pc:sldMk cId="1126195413" sldId="263"/>
            <ac:spMk id="30" creationId="{FB2B180F-0C1C-4489-B089-6B68FD7AB38F}"/>
          </ac:spMkLst>
        </pc:spChg>
        <pc:grpChg chg="add">
          <ac:chgData name="CHANDANA MN" userId="S::mchandanabtech20@ced.alliance.edu.in::d70552fc-75e6-44d9-a196-8a309e47e583" providerId="AD" clId="Web-{38E7E4F4-1148-48D3-B0F3-A65DFB0E5308}" dt="2021-05-18T10:38:13.232" v="331"/>
          <ac:grpSpMkLst>
            <pc:docMk/>
            <pc:sldMk cId="1126195413" sldId="263"/>
            <ac:grpSpMk id="9" creationId="{773CCE17-EE0F-40E0-B7AE-CF7677B64709}"/>
          </ac:grpSpMkLst>
        </pc:grpChg>
        <pc:grpChg chg="add">
          <ac:chgData name="CHANDANA MN" userId="S::mchandanabtech20@ced.alliance.edu.in::d70552fc-75e6-44d9-a196-8a309e47e583" providerId="AD" clId="Web-{38E7E4F4-1148-48D3-B0F3-A65DFB0E5308}" dt="2021-05-18T10:38:13.232" v="331"/>
          <ac:grpSpMkLst>
            <pc:docMk/>
            <pc:sldMk cId="1126195413" sldId="263"/>
            <ac:grpSpMk id="32" creationId="{F8DA0E47-CC59-4007-BDA3-0D5A4CF235D6}"/>
          </ac:grpSpMkLst>
        </pc:grpChg>
        <pc:picChg chg="add del mod ord">
          <ac:chgData name="CHANDANA MN" userId="S::mchandanabtech20@ced.alliance.edu.in::d70552fc-75e6-44d9-a196-8a309e47e583" providerId="AD" clId="Web-{38E7E4F4-1148-48D3-B0F3-A65DFB0E5308}" dt="2021-05-18T10:38:18.154" v="332"/>
          <ac:picMkLst>
            <pc:docMk/>
            <pc:sldMk cId="1126195413" sldId="263"/>
            <ac:picMk id="4" creationId="{583CEF02-5F58-4D00-827B-A3EF1424696D}"/>
          </ac:picMkLst>
        </pc:picChg>
        <pc:picChg chg="add mod ord">
          <ac:chgData name="CHANDANA MN" userId="S::mchandanabtech20@ced.alliance.edu.in::d70552fc-75e6-44d9-a196-8a309e47e583" providerId="AD" clId="Web-{38E7E4F4-1148-48D3-B0F3-A65DFB0E5308}" dt="2021-05-18T10:38:57.404" v="340" actId="1076"/>
          <ac:picMkLst>
            <pc:docMk/>
            <pc:sldMk cId="1126195413" sldId="263"/>
            <ac:picMk id="5" creationId="{BE456C43-65D6-4599-AAB1-1D799E191275}"/>
          </ac:picMkLst>
        </pc:picChg>
      </pc:sldChg>
      <pc:sldChg chg="addSp delSp modSp new mod setBg">
        <pc:chgData name="CHANDANA MN" userId="S::mchandanabtech20@ced.alliance.edu.in::d70552fc-75e6-44d9-a196-8a309e47e583" providerId="AD" clId="Web-{38E7E4F4-1148-48D3-B0F3-A65DFB0E5308}" dt="2021-05-18T10:39:59.343" v="343"/>
        <pc:sldMkLst>
          <pc:docMk/>
          <pc:sldMk cId="3327284681" sldId="264"/>
        </pc:sldMkLst>
        <pc:spChg chg="del">
          <ac:chgData name="CHANDANA MN" userId="S::mchandanabtech20@ced.alliance.edu.in::d70552fc-75e6-44d9-a196-8a309e47e583" providerId="AD" clId="Web-{38E7E4F4-1148-48D3-B0F3-A65DFB0E5308}" dt="2021-05-18T10:39:59.343" v="343"/>
          <ac:spMkLst>
            <pc:docMk/>
            <pc:sldMk cId="3327284681" sldId="264"/>
            <ac:spMk id="2" creationId="{8BC42207-D080-4ADA-BDEE-007499F237BE}"/>
          </ac:spMkLst>
        </pc:spChg>
        <pc:spChg chg="del">
          <ac:chgData name="CHANDANA MN" userId="S::mchandanabtech20@ced.alliance.edu.in::d70552fc-75e6-44d9-a196-8a309e47e583" providerId="AD" clId="Web-{38E7E4F4-1148-48D3-B0F3-A65DFB0E5308}" dt="2021-05-18T10:39:56.139" v="342"/>
          <ac:spMkLst>
            <pc:docMk/>
            <pc:sldMk cId="3327284681" sldId="264"/>
            <ac:spMk id="3" creationId="{8325CFCA-1D0A-4707-835A-3419B41345B6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10:39:59.343" v="343"/>
          <ac:spMkLst>
            <pc:docMk/>
            <pc:sldMk cId="3327284681" sldId="264"/>
            <ac:spMk id="16" creationId="{70CCC791-94D7-4BB8-9EDF-423CEA1F6215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10:39:59.343" v="343"/>
          <ac:spMkLst>
            <pc:docMk/>
            <pc:sldMk cId="3327284681" sldId="264"/>
            <ac:spMk id="18" creationId="{ED55A19D-297C-4231-AD1F-08EF9B4AA8F4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10:39:59.343" v="343"/>
          <ac:spMkLst>
            <pc:docMk/>
            <pc:sldMk cId="3327284681" sldId="264"/>
            <ac:spMk id="20" creationId="{F73F38E8-7222-498E-8007-9C1339AA585A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10:39:59.343" v="343"/>
          <ac:spMkLst>
            <pc:docMk/>
            <pc:sldMk cId="3327284681" sldId="264"/>
            <ac:spMk id="22" creationId="{22170AF3-61AC-4086-B07D-81FDC091789F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10:39:59.343" v="343"/>
          <ac:spMkLst>
            <pc:docMk/>
            <pc:sldMk cId="3327284681" sldId="264"/>
            <ac:spMk id="28" creationId="{7BD8AB83-2763-4392-B4B9-049CDF1F6EA4}"/>
          </ac:spMkLst>
        </pc:spChg>
        <pc:spChg chg="add">
          <ac:chgData name="CHANDANA MN" userId="S::mchandanabtech20@ced.alliance.edu.in::d70552fc-75e6-44d9-a196-8a309e47e583" providerId="AD" clId="Web-{38E7E4F4-1148-48D3-B0F3-A65DFB0E5308}" dt="2021-05-18T10:39:59.343" v="343"/>
          <ac:spMkLst>
            <pc:docMk/>
            <pc:sldMk cId="3327284681" sldId="264"/>
            <ac:spMk id="30" creationId="{480F071C-C35C-4CE1-8EE5-8ED96E2F4E25}"/>
          </ac:spMkLst>
        </pc:spChg>
        <pc:grpChg chg="add">
          <ac:chgData name="CHANDANA MN" userId="S::mchandanabtech20@ced.alliance.edu.in::d70552fc-75e6-44d9-a196-8a309e47e583" providerId="AD" clId="Web-{38E7E4F4-1148-48D3-B0F3-A65DFB0E5308}" dt="2021-05-18T10:39:59.343" v="343"/>
          <ac:grpSpMkLst>
            <pc:docMk/>
            <pc:sldMk cId="3327284681" sldId="264"/>
            <ac:grpSpMk id="9" creationId="{773CCE17-EE0F-40E0-B7AE-CF7677B64709}"/>
          </ac:grpSpMkLst>
        </pc:grpChg>
        <pc:grpChg chg="add">
          <ac:chgData name="CHANDANA MN" userId="S::mchandanabtech20@ced.alliance.edu.in::d70552fc-75e6-44d9-a196-8a309e47e583" providerId="AD" clId="Web-{38E7E4F4-1148-48D3-B0F3-A65DFB0E5308}" dt="2021-05-18T10:39:59.343" v="343"/>
          <ac:grpSpMkLst>
            <pc:docMk/>
            <pc:sldMk cId="3327284681" sldId="264"/>
            <ac:grpSpMk id="24" creationId="{8BA53ACC-5E7A-47CA-AFB6-3EDE695A36DC}"/>
          </ac:grpSpMkLst>
        </pc:grpChg>
        <pc:picChg chg="add mod ord">
          <ac:chgData name="CHANDANA MN" userId="S::mchandanabtech20@ced.alliance.edu.in::d70552fc-75e6-44d9-a196-8a309e47e583" providerId="AD" clId="Web-{38E7E4F4-1148-48D3-B0F3-A65DFB0E5308}" dt="2021-05-18T10:39:59.343" v="343"/>
          <ac:picMkLst>
            <pc:docMk/>
            <pc:sldMk cId="3327284681" sldId="264"/>
            <ac:picMk id="4" creationId="{B9D0DD45-4D11-40C1-B0E8-D3D90CD99D9D}"/>
          </ac:picMkLst>
        </pc:picChg>
      </pc:sldChg>
      <pc:sldMasterChg chg="del delSldLayout">
        <pc:chgData name="CHANDANA MN" userId="S::mchandanabtech20@ced.alliance.edu.in::d70552fc-75e6-44d9-a196-8a309e47e583" providerId="AD" clId="Web-{38E7E4F4-1148-48D3-B0F3-A65DFB0E5308}" dt="2021-05-18T07:07:12.042" v="0"/>
        <pc:sldMasterMkLst>
          <pc:docMk/>
          <pc:sldMasterMk cId="0" sldId="2147483840"/>
        </pc:sldMasterMkLst>
        <pc:sldLayoutChg chg="del">
          <pc:chgData name="CHANDANA MN" userId="S::mchandanabtech20@ced.alliance.edu.in::d70552fc-75e6-44d9-a196-8a309e47e583" providerId="AD" clId="Web-{38E7E4F4-1148-48D3-B0F3-A65DFB0E5308}" dt="2021-05-18T07:07:12.042" v="0"/>
          <pc:sldLayoutMkLst>
            <pc:docMk/>
            <pc:sldMasterMk cId="0" sldId="2147483840"/>
            <pc:sldLayoutMk cId="0" sldId="2147483841"/>
          </pc:sldLayoutMkLst>
        </pc:sldLayoutChg>
        <pc:sldLayoutChg chg="del">
          <pc:chgData name="CHANDANA MN" userId="S::mchandanabtech20@ced.alliance.edu.in::d70552fc-75e6-44d9-a196-8a309e47e583" providerId="AD" clId="Web-{38E7E4F4-1148-48D3-B0F3-A65DFB0E5308}" dt="2021-05-18T07:07:12.042" v="0"/>
          <pc:sldLayoutMkLst>
            <pc:docMk/>
            <pc:sldMasterMk cId="0" sldId="2147483840"/>
            <pc:sldLayoutMk cId="0" sldId="2147483842"/>
          </pc:sldLayoutMkLst>
        </pc:sldLayoutChg>
        <pc:sldLayoutChg chg="del">
          <pc:chgData name="CHANDANA MN" userId="S::mchandanabtech20@ced.alliance.edu.in::d70552fc-75e6-44d9-a196-8a309e47e583" providerId="AD" clId="Web-{38E7E4F4-1148-48D3-B0F3-A65DFB0E5308}" dt="2021-05-18T07:07:12.042" v="0"/>
          <pc:sldLayoutMkLst>
            <pc:docMk/>
            <pc:sldMasterMk cId="0" sldId="2147483840"/>
            <pc:sldLayoutMk cId="0" sldId="2147483843"/>
          </pc:sldLayoutMkLst>
        </pc:sldLayoutChg>
        <pc:sldLayoutChg chg="del">
          <pc:chgData name="CHANDANA MN" userId="S::mchandanabtech20@ced.alliance.edu.in::d70552fc-75e6-44d9-a196-8a309e47e583" providerId="AD" clId="Web-{38E7E4F4-1148-48D3-B0F3-A65DFB0E5308}" dt="2021-05-18T07:07:12.042" v="0"/>
          <pc:sldLayoutMkLst>
            <pc:docMk/>
            <pc:sldMasterMk cId="0" sldId="2147483840"/>
            <pc:sldLayoutMk cId="0" sldId="2147483844"/>
          </pc:sldLayoutMkLst>
        </pc:sldLayoutChg>
        <pc:sldLayoutChg chg="del">
          <pc:chgData name="CHANDANA MN" userId="S::mchandanabtech20@ced.alliance.edu.in::d70552fc-75e6-44d9-a196-8a309e47e583" providerId="AD" clId="Web-{38E7E4F4-1148-48D3-B0F3-A65DFB0E5308}" dt="2021-05-18T07:07:12.042" v="0"/>
          <pc:sldLayoutMkLst>
            <pc:docMk/>
            <pc:sldMasterMk cId="0" sldId="2147483840"/>
            <pc:sldLayoutMk cId="0" sldId="2147483845"/>
          </pc:sldLayoutMkLst>
        </pc:sldLayoutChg>
        <pc:sldLayoutChg chg="del">
          <pc:chgData name="CHANDANA MN" userId="S::mchandanabtech20@ced.alliance.edu.in::d70552fc-75e6-44d9-a196-8a309e47e583" providerId="AD" clId="Web-{38E7E4F4-1148-48D3-B0F3-A65DFB0E5308}" dt="2021-05-18T07:07:12.042" v="0"/>
          <pc:sldLayoutMkLst>
            <pc:docMk/>
            <pc:sldMasterMk cId="0" sldId="2147483840"/>
            <pc:sldLayoutMk cId="0" sldId="2147483846"/>
          </pc:sldLayoutMkLst>
        </pc:sldLayoutChg>
        <pc:sldLayoutChg chg="del">
          <pc:chgData name="CHANDANA MN" userId="S::mchandanabtech20@ced.alliance.edu.in::d70552fc-75e6-44d9-a196-8a309e47e583" providerId="AD" clId="Web-{38E7E4F4-1148-48D3-B0F3-A65DFB0E5308}" dt="2021-05-18T07:07:12.042" v="0"/>
          <pc:sldLayoutMkLst>
            <pc:docMk/>
            <pc:sldMasterMk cId="0" sldId="2147483840"/>
            <pc:sldLayoutMk cId="0" sldId="2147483847"/>
          </pc:sldLayoutMkLst>
        </pc:sldLayoutChg>
        <pc:sldLayoutChg chg="del">
          <pc:chgData name="CHANDANA MN" userId="S::mchandanabtech20@ced.alliance.edu.in::d70552fc-75e6-44d9-a196-8a309e47e583" providerId="AD" clId="Web-{38E7E4F4-1148-48D3-B0F3-A65DFB0E5308}" dt="2021-05-18T07:07:12.042" v="0"/>
          <pc:sldLayoutMkLst>
            <pc:docMk/>
            <pc:sldMasterMk cId="0" sldId="2147483840"/>
            <pc:sldLayoutMk cId="0" sldId="2147483848"/>
          </pc:sldLayoutMkLst>
        </pc:sldLayoutChg>
        <pc:sldLayoutChg chg="del">
          <pc:chgData name="CHANDANA MN" userId="S::mchandanabtech20@ced.alliance.edu.in::d70552fc-75e6-44d9-a196-8a309e47e583" providerId="AD" clId="Web-{38E7E4F4-1148-48D3-B0F3-A65DFB0E5308}" dt="2021-05-18T07:07:12.042" v="0"/>
          <pc:sldLayoutMkLst>
            <pc:docMk/>
            <pc:sldMasterMk cId="0" sldId="2147483840"/>
            <pc:sldLayoutMk cId="0" sldId="2147483849"/>
          </pc:sldLayoutMkLst>
        </pc:sldLayoutChg>
        <pc:sldLayoutChg chg="del">
          <pc:chgData name="CHANDANA MN" userId="S::mchandanabtech20@ced.alliance.edu.in::d70552fc-75e6-44d9-a196-8a309e47e583" providerId="AD" clId="Web-{38E7E4F4-1148-48D3-B0F3-A65DFB0E5308}" dt="2021-05-18T07:07:12.042" v="0"/>
          <pc:sldLayoutMkLst>
            <pc:docMk/>
            <pc:sldMasterMk cId="0" sldId="2147483840"/>
            <pc:sldLayoutMk cId="0" sldId="2147483850"/>
          </pc:sldLayoutMkLst>
        </pc:sldLayoutChg>
        <pc:sldLayoutChg chg="del">
          <pc:chgData name="CHANDANA MN" userId="S::mchandanabtech20@ced.alliance.edu.in::d70552fc-75e6-44d9-a196-8a309e47e583" providerId="AD" clId="Web-{38E7E4F4-1148-48D3-B0F3-A65DFB0E5308}" dt="2021-05-18T07:07:12.042" v="0"/>
          <pc:sldLayoutMkLst>
            <pc:docMk/>
            <pc:sldMasterMk cId="0" sldId="2147483840"/>
            <pc:sldLayoutMk cId="0" sldId="2147483851"/>
          </pc:sldLayoutMkLst>
        </pc:sldLayoutChg>
      </pc:sldMasterChg>
      <pc:sldMasterChg chg="add del addSldLayout delSldLayout">
        <pc:chgData name="CHANDANA MN" userId="S::mchandanabtech20@ced.alliance.edu.in::d70552fc-75e6-44d9-a196-8a309e47e583" providerId="AD" clId="Web-{38E7E4F4-1148-48D3-B0F3-A65DFB0E5308}" dt="2021-05-18T07:21:12.052" v="21"/>
        <pc:sldMasterMkLst>
          <pc:docMk/>
          <pc:sldMasterMk cId="3815344629" sldId="2147483891"/>
        </pc:sldMasterMkLst>
        <pc:sldLayoutChg chg="add del">
          <pc:chgData name="CHANDANA MN" userId="S::mchandanabtech20@ced.alliance.edu.in::d70552fc-75e6-44d9-a196-8a309e47e583" providerId="AD" clId="Web-{38E7E4F4-1148-48D3-B0F3-A65DFB0E5308}" dt="2021-05-18T07:21:12.052" v="21"/>
          <pc:sldLayoutMkLst>
            <pc:docMk/>
            <pc:sldMasterMk cId="3815344629" sldId="2147483891"/>
            <pc:sldLayoutMk cId="4178600606" sldId="2147483880"/>
          </pc:sldLayoutMkLst>
        </pc:sldLayoutChg>
        <pc:sldLayoutChg chg="add del">
          <pc:chgData name="CHANDANA MN" userId="S::mchandanabtech20@ced.alliance.edu.in::d70552fc-75e6-44d9-a196-8a309e47e583" providerId="AD" clId="Web-{38E7E4F4-1148-48D3-B0F3-A65DFB0E5308}" dt="2021-05-18T07:21:12.052" v="21"/>
          <pc:sldLayoutMkLst>
            <pc:docMk/>
            <pc:sldMasterMk cId="3815344629" sldId="2147483891"/>
            <pc:sldLayoutMk cId="229464420" sldId="2147483881"/>
          </pc:sldLayoutMkLst>
        </pc:sldLayoutChg>
        <pc:sldLayoutChg chg="add del">
          <pc:chgData name="CHANDANA MN" userId="S::mchandanabtech20@ced.alliance.edu.in::d70552fc-75e6-44d9-a196-8a309e47e583" providerId="AD" clId="Web-{38E7E4F4-1148-48D3-B0F3-A65DFB0E5308}" dt="2021-05-18T07:21:12.052" v="21"/>
          <pc:sldLayoutMkLst>
            <pc:docMk/>
            <pc:sldMasterMk cId="3815344629" sldId="2147483891"/>
            <pc:sldLayoutMk cId="3280336618" sldId="2147483882"/>
          </pc:sldLayoutMkLst>
        </pc:sldLayoutChg>
        <pc:sldLayoutChg chg="add del">
          <pc:chgData name="CHANDANA MN" userId="S::mchandanabtech20@ced.alliance.edu.in::d70552fc-75e6-44d9-a196-8a309e47e583" providerId="AD" clId="Web-{38E7E4F4-1148-48D3-B0F3-A65DFB0E5308}" dt="2021-05-18T07:21:12.052" v="21"/>
          <pc:sldLayoutMkLst>
            <pc:docMk/>
            <pc:sldMasterMk cId="3815344629" sldId="2147483891"/>
            <pc:sldLayoutMk cId="1075688864" sldId="2147483883"/>
          </pc:sldLayoutMkLst>
        </pc:sldLayoutChg>
        <pc:sldLayoutChg chg="add del">
          <pc:chgData name="CHANDANA MN" userId="S::mchandanabtech20@ced.alliance.edu.in::d70552fc-75e6-44d9-a196-8a309e47e583" providerId="AD" clId="Web-{38E7E4F4-1148-48D3-B0F3-A65DFB0E5308}" dt="2021-05-18T07:21:12.052" v="21"/>
          <pc:sldLayoutMkLst>
            <pc:docMk/>
            <pc:sldMasterMk cId="3815344629" sldId="2147483891"/>
            <pc:sldLayoutMk cId="1149992570" sldId="2147483884"/>
          </pc:sldLayoutMkLst>
        </pc:sldLayoutChg>
        <pc:sldLayoutChg chg="add del">
          <pc:chgData name="CHANDANA MN" userId="S::mchandanabtech20@ced.alliance.edu.in::d70552fc-75e6-44d9-a196-8a309e47e583" providerId="AD" clId="Web-{38E7E4F4-1148-48D3-B0F3-A65DFB0E5308}" dt="2021-05-18T07:21:12.052" v="21"/>
          <pc:sldLayoutMkLst>
            <pc:docMk/>
            <pc:sldMasterMk cId="3815344629" sldId="2147483891"/>
            <pc:sldLayoutMk cId="580582812" sldId="2147483885"/>
          </pc:sldLayoutMkLst>
        </pc:sldLayoutChg>
        <pc:sldLayoutChg chg="add del">
          <pc:chgData name="CHANDANA MN" userId="S::mchandanabtech20@ced.alliance.edu.in::d70552fc-75e6-44d9-a196-8a309e47e583" providerId="AD" clId="Web-{38E7E4F4-1148-48D3-B0F3-A65DFB0E5308}" dt="2021-05-18T07:21:12.052" v="21"/>
          <pc:sldLayoutMkLst>
            <pc:docMk/>
            <pc:sldMasterMk cId="3815344629" sldId="2147483891"/>
            <pc:sldLayoutMk cId="55651688" sldId="2147483886"/>
          </pc:sldLayoutMkLst>
        </pc:sldLayoutChg>
        <pc:sldLayoutChg chg="add del">
          <pc:chgData name="CHANDANA MN" userId="S::mchandanabtech20@ced.alliance.edu.in::d70552fc-75e6-44d9-a196-8a309e47e583" providerId="AD" clId="Web-{38E7E4F4-1148-48D3-B0F3-A65DFB0E5308}" dt="2021-05-18T07:21:12.052" v="21"/>
          <pc:sldLayoutMkLst>
            <pc:docMk/>
            <pc:sldMasterMk cId="3815344629" sldId="2147483891"/>
            <pc:sldLayoutMk cId="2899218678" sldId="2147483887"/>
          </pc:sldLayoutMkLst>
        </pc:sldLayoutChg>
        <pc:sldLayoutChg chg="add del">
          <pc:chgData name="CHANDANA MN" userId="S::mchandanabtech20@ced.alliance.edu.in::d70552fc-75e6-44d9-a196-8a309e47e583" providerId="AD" clId="Web-{38E7E4F4-1148-48D3-B0F3-A65DFB0E5308}" dt="2021-05-18T07:21:12.052" v="21"/>
          <pc:sldLayoutMkLst>
            <pc:docMk/>
            <pc:sldMasterMk cId="3815344629" sldId="2147483891"/>
            <pc:sldLayoutMk cId="282719153" sldId="2147483888"/>
          </pc:sldLayoutMkLst>
        </pc:sldLayoutChg>
        <pc:sldLayoutChg chg="add del">
          <pc:chgData name="CHANDANA MN" userId="S::mchandanabtech20@ced.alliance.edu.in::d70552fc-75e6-44d9-a196-8a309e47e583" providerId="AD" clId="Web-{38E7E4F4-1148-48D3-B0F3-A65DFB0E5308}" dt="2021-05-18T07:21:12.052" v="21"/>
          <pc:sldLayoutMkLst>
            <pc:docMk/>
            <pc:sldMasterMk cId="3815344629" sldId="2147483891"/>
            <pc:sldLayoutMk cId="991369905" sldId="2147483889"/>
          </pc:sldLayoutMkLst>
        </pc:sldLayoutChg>
        <pc:sldLayoutChg chg="add del">
          <pc:chgData name="CHANDANA MN" userId="S::mchandanabtech20@ced.alliance.edu.in::d70552fc-75e6-44d9-a196-8a309e47e583" providerId="AD" clId="Web-{38E7E4F4-1148-48D3-B0F3-A65DFB0E5308}" dt="2021-05-18T07:21:12.052" v="21"/>
          <pc:sldLayoutMkLst>
            <pc:docMk/>
            <pc:sldMasterMk cId="3815344629" sldId="2147483891"/>
            <pc:sldLayoutMk cId="1533432287" sldId="2147483890"/>
          </pc:sldLayoutMkLst>
        </pc:sldLayoutChg>
      </pc:sldMasterChg>
      <pc:sldMasterChg chg="add del addSldLayout delSldLayout">
        <pc:chgData name="CHANDANA MN" userId="S::mchandanabtech20@ced.alliance.edu.in::d70552fc-75e6-44d9-a196-8a309e47e583" providerId="AD" clId="Web-{38E7E4F4-1148-48D3-B0F3-A65DFB0E5308}" dt="2021-05-18T07:21:40.739" v="26"/>
        <pc:sldMasterMkLst>
          <pc:docMk/>
          <pc:sldMasterMk cId="202693359" sldId="2147483967"/>
        </pc:sldMasterMkLst>
        <pc:sldLayoutChg chg="add del">
          <pc:chgData name="CHANDANA MN" userId="S::mchandanabtech20@ced.alliance.edu.in::d70552fc-75e6-44d9-a196-8a309e47e583" providerId="AD" clId="Web-{38E7E4F4-1148-48D3-B0F3-A65DFB0E5308}" dt="2021-05-18T07:21:40.739" v="26"/>
          <pc:sldLayoutMkLst>
            <pc:docMk/>
            <pc:sldMasterMk cId="202693359" sldId="2147483967"/>
            <pc:sldLayoutMk cId="1778928950" sldId="2147483956"/>
          </pc:sldLayoutMkLst>
        </pc:sldLayoutChg>
        <pc:sldLayoutChg chg="add del">
          <pc:chgData name="CHANDANA MN" userId="S::mchandanabtech20@ced.alliance.edu.in::d70552fc-75e6-44d9-a196-8a309e47e583" providerId="AD" clId="Web-{38E7E4F4-1148-48D3-B0F3-A65DFB0E5308}" dt="2021-05-18T07:21:40.739" v="26"/>
          <pc:sldLayoutMkLst>
            <pc:docMk/>
            <pc:sldMasterMk cId="202693359" sldId="2147483967"/>
            <pc:sldLayoutMk cId="958504228" sldId="2147483957"/>
          </pc:sldLayoutMkLst>
        </pc:sldLayoutChg>
        <pc:sldLayoutChg chg="add del">
          <pc:chgData name="CHANDANA MN" userId="S::mchandanabtech20@ced.alliance.edu.in::d70552fc-75e6-44d9-a196-8a309e47e583" providerId="AD" clId="Web-{38E7E4F4-1148-48D3-B0F3-A65DFB0E5308}" dt="2021-05-18T07:21:40.739" v="26"/>
          <pc:sldLayoutMkLst>
            <pc:docMk/>
            <pc:sldMasterMk cId="202693359" sldId="2147483967"/>
            <pc:sldLayoutMk cId="3532351087" sldId="2147483958"/>
          </pc:sldLayoutMkLst>
        </pc:sldLayoutChg>
        <pc:sldLayoutChg chg="add del">
          <pc:chgData name="CHANDANA MN" userId="S::mchandanabtech20@ced.alliance.edu.in::d70552fc-75e6-44d9-a196-8a309e47e583" providerId="AD" clId="Web-{38E7E4F4-1148-48D3-B0F3-A65DFB0E5308}" dt="2021-05-18T07:21:40.739" v="26"/>
          <pc:sldLayoutMkLst>
            <pc:docMk/>
            <pc:sldMasterMk cId="202693359" sldId="2147483967"/>
            <pc:sldLayoutMk cId="2212317986" sldId="2147483959"/>
          </pc:sldLayoutMkLst>
        </pc:sldLayoutChg>
        <pc:sldLayoutChg chg="add del">
          <pc:chgData name="CHANDANA MN" userId="S::mchandanabtech20@ced.alliance.edu.in::d70552fc-75e6-44d9-a196-8a309e47e583" providerId="AD" clId="Web-{38E7E4F4-1148-48D3-B0F3-A65DFB0E5308}" dt="2021-05-18T07:21:40.739" v="26"/>
          <pc:sldLayoutMkLst>
            <pc:docMk/>
            <pc:sldMasterMk cId="202693359" sldId="2147483967"/>
            <pc:sldLayoutMk cId="3192802127" sldId="2147483960"/>
          </pc:sldLayoutMkLst>
        </pc:sldLayoutChg>
        <pc:sldLayoutChg chg="add del">
          <pc:chgData name="CHANDANA MN" userId="S::mchandanabtech20@ced.alliance.edu.in::d70552fc-75e6-44d9-a196-8a309e47e583" providerId="AD" clId="Web-{38E7E4F4-1148-48D3-B0F3-A65DFB0E5308}" dt="2021-05-18T07:21:40.739" v="26"/>
          <pc:sldLayoutMkLst>
            <pc:docMk/>
            <pc:sldMasterMk cId="202693359" sldId="2147483967"/>
            <pc:sldLayoutMk cId="2197917636" sldId="2147483961"/>
          </pc:sldLayoutMkLst>
        </pc:sldLayoutChg>
        <pc:sldLayoutChg chg="add del">
          <pc:chgData name="CHANDANA MN" userId="S::mchandanabtech20@ced.alliance.edu.in::d70552fc-75e6-44d9-a196-8a309e47e583" providerId="AD" clId="Web-{38E7E4F4-1148-48D3-B0F3-A65DFB0E5308}" dt="2021-05-18T07:21:40.739" v="26"/>
          <pc:sldLayoutMkLst>
            <pc:docMk/>
            <pc:sldMasterMk cId="202693359" sldId="2147483967"/>
            <pc:sldLayoutMk cId="481336257" sldId="2147483962"/>
          </pc:sldLayoutMkLst>
        </pc:sldLayoutChg>
        <pc:sldLayoutChg chg="add del">
          <pc:chgData name="CHANDANA MN" userId="S::mchandanabtech20@ced.alliance.edu.in::d70552fc-75e6-44d9-a196-8a309e47e583" providerId="AD" clId="Web-{38E7E4F4-1148-48D3-B0F3-A65DFB0E5308}" dt="2021-05-18T07:21:40.739" v="26"/>
          <pc:sldLayoutMkLst>
            <pc:docMk/>
            <pc:sldMasterMk cId="202693359" sldId="2147483967"/>
            <pc:sldLayoutMk cId="4156792978" sldId="2147483963"/>
          </pc:sldLayoutMkLst>
        </pc:sldLayoutChg>
        <pc:sldLayoutChg chg="add del">
          <pc:chgData name="CHANDANA MN" userId="S::mchandanabtech20@ced.alliance.edu.in::d70552fc-75e6-44d9-a196-8a309e47e583" providerId="AD" clId="Web-{38E7E4F4-1148-48D3-B0F3-A65DFB0E5308}" dt="2021-05-18T07:21:40.739" v="26"/>
          <pc:sldLayoutMkLst>
            <pc:docMk/>
            <pc:sldMasterMk cId="202693359" sldId="2147483967"/>
            <pc:sldLayoutMk cId="3235497150" sldId="2147483964"/>
          </pc:sldLayoutMkLst>
        </pc:sldLayoutChg>
        <pc:sldLayoutChg chg="add del">
          <pc:chgData name="CHANDANA MN" userId="S::mchandanabtech20@ced.alliance.edu.in::d70552fc-75e6-44d9-a196-8a309e47e583" providerId="AD" clId="Web-{38E7E4F4-1148-48D3-B0F3-A65DFB0E5308}" dt="2021-05-18T07:21:40.739" v="26"/>
          <pc:sldLayoutMkLst>
            <pc:docMk/>
            <pc:sldMasterMk cId="202693359" sldId="2147483967"/>
            <pc:sldLayoutMk cId="2122172704" sldId="2147483965"/>
          </pc:sldLayoutMkLst>
        </pc:sldLayoutChg>
        <pc:sldLayoutChg chg="add del">
          <pc:chgData name="CHANDANA MN" userId="S::mchandanabtech20@ced.alliance.edu.in::d70552fc-75e6-44d9-a196-8a309e47e583" providerId="AD" clId="Web-{38E7E4F4-1148-48D3-B0F3-A65DFB0E5308}" dt="2021-05-18T07:21:40.739" v="26"/>
          <pc:sldLayoutMkLst>
            <pc:docMk/>
            <pc:sldMasterMk cId="202693359" sldId="2147483967"/>
            <pc:sldLayoutMk cId="999806180" sldId="2147483966"/>
          </pc:sldLayoutMkLst>
        </pc:sldLayoutChg>
      </pc:sldMasterChg>
      <pc:sldMasterChg chg="add del addSldLayout delSldLayout">
        <pc:chgData name="CHANDANA MN" userId="S::mchandanabtech20@ced.alliance.edu.in::d70552fc-75e6-44d9-a196-8a309e47e583" providerId="AD" clId="Web-{38E7E4F4-1148-48D3-B0F3-A65DFB0E5308}" dt="2021-05-18T07:22:37.457" v="32"/>
        <pc:sldMasterMkLst>
          <pc:docMk/>
          <pc:sldMasterMk cId="3495450611" sldId="2147483968"/>
        </pc:sldMasterMkLst>
        <pc:sldLayoutChg chg="add del">
          <pc:chgData name="CHANDANA MN" userId="S::mchandanabtech20@ced.alliance.edu.in::d70552fc-75e6-44d9-a196-8a309e47e583" providerId="AD" clId="Web-{38E7E4F4-1148-48D3-B0F3-A65DFB0E5308}" dt="2021-05-18T07:22:37.457" v="32"/>
          <pc:sldLayoutMkLst>
            <pc:docMk/>
            <pc:sldMasterMk cId="3495450611" sldId="2147483968"/>
            <pc:sldLayoutMk cId="3562764047" sldId="2147483969"/>
          </pc:sldLayoutMkLst>
        </pc:sldLayoutChg>
        <pc:sldLayoutChg chg="add del">
          <pc:chgData name="CHANDANA MN" userId="S::mchandanabtech20@ced.alliance.edu.in::d70552fc-75e6-44d9-a196-8a309e47e583" providerId="AD" clId="Web-{38E7E4F4-1148-48D3-B0F3-A65DFB0E5308}" dt="2021-05-18T07:22:37.457" v="32"/>
          <pc:sldLayoutMkLst>
            <pc:docMk/>
            <pc:sldMasterMk cId="3495450611" sldId="2147483968"/>
            <pc:sldLayoutMk cId="266660296" sldId="2147483970"/>
          </pc:sldLayoutMkLst>
        </pc:sldLayoutChg>
        <pc:sldLayoutChg chg="add del">
          <pc:chgData name="CHANDANA MN" userId="S::mchandanabtech20@ced.alliance.edu.in::d70552fc-75e6-44d9-a196-8a309e47e583" providerId="AD" clId="Web-{38E7E4F4-1148-48D3-B0F3-A65DFB0E5308}" dt="2021-05-18T07:22:37.457" v="32"/>
          <pc:sldLayoutMkLst>
            <pc:docMk/>
            <pc:sldMasterMk cId="3495450611" sldId="2147483968"/>
            <pc:sldLayoutMk cId="897209782" sldId="2147483971"/>
          </pc:sldLayoutMkLst>
        </pc:sldLayoutChg>
        <pc:sldLayoutChg chg="add del">
          <pc:chgData name="CHANDANA MN" userId="S::mchandanabtech20@ced.alliance.edu.in::d70552fc-75e6-44d9-a196-8a309e47e583" providerId="AD" clId="Web-{38E7E4F4-1148-48D3-B0F3-A65DFB0E5308}" dt="2021-05-18T07:22:37.457" v="32"/>
          <pc:sldLayoutMkLst>
            <pc:docMk/>
            <pc:sldMasterMk cId="3495450611" sldId="2147483968"/>
            <pc:sldLayoutMk cId="3960685292" sldId="2147483972"/>
          </pc:sldLayoutMkLst>
        </pc:sldLayoutChg>
        <pc:sldLayoutChg chg="add del">
          <pc:chgData name="CHANDANA MN" userId="S::mchandanabtech20@ced.alliance.edu.in::d70552fc-75e6-44d9-a196-8a309e47e583" providerId="AD" clId="Web-{38E7E4F4-1148-48D3-B0F3-A65DFB0E5308}" dt="2021-05-18T07:22:37.457" v="32"/>
          <pc:sldLayoutMkLst>
            <pc:docMk/>
            <pc:sldMasterMk cId="3495450611" sldId="2147483968"/>
            <pc:sldLayoutMk cId="734360903" sldId="2147483973"/>
          </pc:sldLayoutMkLst>
        </pc:sldLayoutChg>
        <pc:sldLayoutChg chg="add del">
          <pc:chgData name="CHANDANA MN" userId="S::mchandanabtech20@ced.alliance.edu.in::d70552fc-75e6-44d9-a196-8a309e47e583" providerId="AD" clId="Web-{38E7E4F4-1148-48D3-B0F3-A65DFB0E5308}" dt="2021-05-18T07:22:37.457" v="32"/>
          <pc:sldLayoutMkLst>
            <pc:docMk/>
            <pc:sldMasterMk cId="3495450611" sldId="2147483968"/>
            <pc:sldLayoutMk cId="1020585044" sldId="2147483974"/>
          </pc:sldLayoutMkLst>
        </pc:sldLayoutChg>
        <pc:sldLayoutChg chg="add del">
          <pc:chgData name="CHANDANA MN" userId="S::mchandanabtech20@ced.alliance.edu.in::d70552fc-75e6-44d9-a196-8a309e47e583" providerId="AD" clId="Web-{38E7E4F4-1148-48D3-B0F3-A65DFB0E5308}" dt="2021-05-18T07:22:37.457" v="32"/>
          <pc:sldLayoutMkLst>
            <pc:docMk/>
            <pc:sldMasterMk cId="3495450611" sldId="2147483968"/>
            <pc:sldLayoutMk cId="2594036147" sldId="2147483975"/>
          </pc:sldLayoutMkLst>
        </pc:sldLayoutChg>
        <pc:sldLayoutChg chg="add del">
          <pc:chgData name="CHANDANA MN" userId="S::mchandanabtech20@ced.alliance.edu.in::d70552fc-75e6-44d9-a196-8a309e47e583" providerId="AD" clId="Web-{38E7E4F4-1148-48D3-B0F3-A65DFB0E5308}" dt="2021-05-18T07:22:37.457" v="32"/>
          <pc:sldLayoutMkLst>
            <pc:docMk/>
            <pc:sldMasterMk cId="3495450611" sldId="2147483968"/>
            <pc:sldLayoutMk cId="2422299255" sldId="2147483976"/>
          </pc:sldLayoutMkLst>
        </pc:sldLayoutChg>
        <pc:sldLayoutChg chg="add del">
          <pc:chgData name="CHANDANA MN" userId="S::mchandanabtech20@ced.alliance.edu.in::d70552fc-75e6-44d9-a196-8a309e47e583" providerId="AD" clId="Web-{38E7E4F4-1148-48D3-B0F3-A65DFB0E5308}" dt="2021-05-18T07:22:37.457" v="32"/>
          <pc:sldLayoutMkLst>
            <pc:docMk/>
            <pc:sldMasterMk cId="3495450611" sldId="2147483968"/>
            <pc:sldLayoutMk cId="986611342" sldId="2147483977"/>
          </pc:sldLayoutMkLst>
        </pc:sldLayoutChg>
        <pc:sldLayoutChg chg="add del">
          <pc:chgData name="CHANDANA MN" userId="S::mchandanabtech20@ced.alliance.edu.in::d70552fc-75e6-44d9-a196-8a309e47e583" providerId="AD" clId="Web-{38E7E4F4-1148-48D3-B0F3-A65DFB0E5308}" dt="2021-05-18T07:22:37.457" v="32"/>
          <pc:sldLayoutMkLst>
            <pc:docMk/>
            <pc:sldMasterMk cId="3495450611" sldId="2147483968"/>
            <pc:sldLayoutMk cId="796519962" sldId="2147483978"/>
          </pc:sldLayoutMkLst>
        </pc:sldLayoutChg>
        <pc:sldLayoutChg chg="add del">
          <pc:chgData name="CHANDANA MN" userId="S::mchandanabtech20@ced.alliance.edu.in::d70552fc-75e6-44d9-a196-8a309e47e583" providerId="AD" clId="Web-{38E7E4F4-1148-48D3-B0F3-A65DFB0E5308}" dt="2021-05-18T07:22:37.457" v="32"/>
          <pc:sldLayoutMkLst>
            <pc:docMk/>
            <pc:sldMasterMk cId="3495450611" sldId="2147483968"/>
            <pc:sldLayoutMk cId="3151105919" sldId="2147483979"/>
          </pc:sldLayoutMkLst>
        </pc:sldLayoutChg>
      </pc:sldMasterChg>
      <pc:sldMasterChg chg="add addSldLayout">
        <pc:chgData name="CHANDANA MN" userId="S::mchandanabtech20@ced.alliance.edu.in::d70552fc-75e6-44d9-a196-8a309e47e583" providerId="AD" clId="Web-{38E7E4F4-1148-48D3-B0F3-A65DFB0E5308}" dt="2021-05-18T07:22:37.457" v="32"/>
        <pc:sldMasterMkLst>
          <pc:docMk/>
          <pc:sldMasterMk cId="384528943" sldId="2147484016"/>
        </pc:sldMasterMkLst>
        <pc:sldLayoutChg chg="add">
          <pc:chgData name="CHANDANA MN" userId="S::mchandanabtech20@ced.alliance.edu.in::d70552fc-75e6-44d9-a196-8a309e47e583" providerId="AD" clId="Web-{38E7E4F4-1148-48D3-B0F3-A65DFB0E5308}" dt="2021-05-18T07:22:37.457" v="32"/>
          <pc:sldLayoutMkLst>
            <pc:docMk/>
            <pc:sldMasterMk cId="384528943" sldId="2147484016"/>
            <pc:sldLayoutMk cId="2003142282" sldId="2147484005"/>
          </pc:sldLayoutMkLst>
        </pc:sldLayoutChg>
        <pc:sldLayoutChg chg="add">
          <pc:chgData name="CHANDANA MN" userId="S::mchandanabtech20@ced.alliance.edu.in::d70552fc-75e6-44d9-a196-8a309e47e583" providerId="AD" clId="Web-{38E7E4F4-1148-48D3-B0F3-A65DFB0E5308}" dt="2021-05-18T07:22:37.457" v="32"/>
          <pc:sldLayoutMkLst>
            <pc:docMk/>
            <pc:sldMasterMk cId="384528943" sldId="2147484016"/>
            <pc:sldLayoutMk cId="159911350" sldId="2147484006"/>
          </pc:sldLayoutMkLst>
        </pc:sldLayoutChg>
        <pc:sldLayoutChg chg="add">
          <pc:chgData name="CHANDANA MN" userId="S::mchandanabtech20@ced.alliance.edu.in::d70552fc-75e6-44d9-a196-8a309e47e583" providerId="AD" clId="Web-{38E7E4F4-1148-48D3-B0F3-A65DFB0E5308}" dt="2021-05-18T07:22:37.457" v="32"/>
          <pc:sldLayoutMkLst>
            <pc:docMk/>
            <pc:sldMasterMk cId="384528943" sldId="2147484016"/>
            <pc:sldLayoutMk cId="3494512612" sldId="2147484007"/>
          </pc:sldLayoutMkLst>
        </pc:sldLayoutChg>
        <pc:sldLayoutChg chg="add">
          <pc:chgData name="CHANDANA MN" userId="S::mchandanabtech20@ced.alliance.edu.in::d70552fc-75e6-44d9-a196-8a309e47e583" providerId="AD" clId="Web-{38E7E4F4-1148-48D3-B0F3-A65DFB0E5308}" dt="2021-05-18T07:22:37.457" v="32"/>
          <pc:sldLayoutMkLst>
            <pc:docMk/>
            <pc:sldMasterMk cId="384528943" sldId="2147484016"/>
            <pc:sldLayoutMk cId="1330917699" sldId="2147484008"/>
          </pc:sldLayoutMkLst>
        </pc:sldLayoutChg>
        <pc:sldLayoutChg chg="add">
          <pc:chgData name="CHANDANA MN" userId="S::mchandanabtech20@ced.alliance.edu.in::d70552fc-75e6-44d9-a196-8a309e47e583" providerId="AD" clId="Web-{38E7E4F4-1148-48D3-B0F3-A65DFB0E5308}" dt="2021-05-18T07:22:37.457" v="32"/>
          <pc:sldLayoutMkLst>
            <pc:docMk/>
            <pc:sldMasterMk cId="384528943" sldId="2147484016"/>
            <pc:sldLayoutMk cId="949813757" sldId="2147484009"/>
          </pc:sldLayoutMkLst>
        </pc:sldLayoutChg>
        <pc:sldLayoutChg chg="add">
          <pc:chgData name="CHANDANA MN" userId="S::mchandanabtech20@ced.alliance.edu.in::d70552fc-75e6-44d9-a196-8a309e47e583" providerId="AD" clId="Web-{38E7E4F4-1148-48D3-B0F3-A65DFB0E5308}" dt="2021-05-18T07:22:37.457" v="32"/>
          <pc:sldLayoutMkLst>
            <pc:docMk/>
            <pc:sldMasterMk cId="384528943" sldId="2147484016"/>
            <pc:sldLayoutMk cId="2762406519" sldId="2147484010"/>
          </pc:sldLayoutMkLst>
        </pc:sldLayoutChg>
        <pc:sldLayoutChg chg="add">
          <pc:chgData name="CHANDANA MN" userId="S::mchandanabtech20@ced.alliance.edu.in::d70552fc-75e6-44d9-a196-8a309e47e583" providerId="AD" clId="Web-{38E7E4F4-1148-48D3-B0F3-A65DFB0E5308}" dt="2021-05-18T07:22:37.457" v="32"/>
          <pc:sldLayoutMkLst>
            <pc:docMk/>
            <pc:sldMasterMk cId="384528943" sldId="2147484016"/>
            <pc:sldLayoutMk cId="2314090211" sldId="2147484011"/>
          </pc:sldLayoutMkLst>
        </pc:sldLayoutChg>
        <pc:sldLayoutChg chg="add">
          <pc:chgData name="CHANDANA MN" userId="S::mchandanabtech20@ced.alliance.edu.in::d70552fc-75e6-44d9-a196-8a309e47e583" providerId="AD" clId="Web-{38E7E4F4-1148-48D3-B0F3-A65DFB0E5308}" dt="2021-05-18T07:22:37.457" v="32"/>
          <pc:sldLayoutMkLst>
            <pc:docMk/>
            <pc:sldMasterMk cId="384528943" sldId="2147484016"/>
            <pc:sldLayoutMk cId="3664902866" sldId="2147484012"/>
          </pc:sldLayoutMkLst>
        </pc:sldLayoutChg>
        <pc:sldLayoutChg chg="add">
          <pc:chgData name="CHANDANA MN" userId="S::mchandanabtech20@ced.alliance.edu.in::d70552fc-75e6-44d9-a196-8a309e47e583" providerId="AD" clId="Web-{38E7E4F4-1148-48D3-B0F3-A65DFB0E5308}" dt="2021-05-18T07:22:37.457" v="32"/>
          <pc:sldLayoutMkLst>
            <pc:docMk/>
            <pc:sldMasterMk cId="384528943" sldId="2147484016"/>
            <pc:sldLayoutMk cId="1133435554" sldId="2147484013"/>
          </pc:sldLayoutMkLst>
        </pc:sldLayoutChg>
        <pc:sldLayoutChg chg="add">
          <pc:chgData name="CHANDANA MN" userId="S::mchandanabtech20@ced.alliance.edu.in::d70552fc-75e6-44d9-a196-8a309e47e583" providerId="AD" clId="Web-{38E7E4F4-1148-48D3-B0F3-A65DFB0E5308}" dt="2021-05-18T07:22:37.457" v="32"/>
          <pc:sldLayoutMkLst>
            <pc:docMk/>
            <pc:sldMasterMk cId="384528943" sldId="2147484016"/>
            <pc:sldLayoutMk cId="391316635" sldId="2147484014"/>
          </pc:sldLayoutMkLst>
        </pc:sldLayoutChg>
        <pc:sldLayoutChg chg="add">
          <pc:chgData name="CHANDANA MN" userId="S::mchandanabtech20@ced.alliance.edu.in::d70552fc-75e6-44d9-a196-8a309e47e583" providerId="AD" clId="Web-{38E7E4F4-1148-48D3-B0F3-A65DFB0E5308}" dt="2021-05-18T07:22:37.457" v="32"/>
          <pc:sldLayoutMkLst>
            <pc:docMk/>
            <pc:sldMasterMk cId="384528943" sldId="2147484016"/>
            <pc:sldLayoutMk cId="1637936904" sldId="2147484015"/>
          </pc:sldLayoutMkLst>
        </pc:sldLayoutChg>
      </pc:sldMasterChg>
    </pc:docChg>
  </pc:docChgLst>
  <pc:docChgLst>
    <pc:chgData name="CHANDANA MN" userId="S::mchandanabtech20@ced.alliance.edu.in::d70552fc-75e6-44d9-a196-8a309e47e583" providerId="AD" clId="Web-{985412DF-D48E-E378-96FF-492EAE1F8D89}"/>
    <pc:docChg chg="modSld">
      <pc:chgData name="CHANDANA MN" userId="S::mchandanabtech20@ced.alliance.edu.in::d70552fc-75e6-44d9-a196-8a309e47e583" providerId="AD" clId="Web-{985412DF-D48E-E378-96FF-492EAE1F8D89}" dt="2021-05-24T05:31:26.139" v="33" actId="14100"/>
      <pc:docMkLst>
        <pc:docMk/>
      </pc:docMkLst>
      <pc:sldChg chg="addSp delSp modSp">
        <pc:chgData name="CHANDANA MN" userId="S::mchandanabtech20@ced.alliance.edu.in::d70552fc-75e6-44d9-a196-8a309e47e583" providerId="AD" clId="Web-{985412DF-D48E-E378-96FF-492EAE1F8D89}" dt="2021-05-24T05:31:26.139" v="33" actId="14100"/>
        <pc:sldMkLst>
          <pc:docMk/>
          <pc:sldMk cId="3104604228" sldId="260"/>
        </pc:sldMkLst>
        <pc:spChg chg="mod">
          <ac:chgData name="CHANDANA MN" userId="S::mchandanabtech20@ced.alliance.edu.in::d70552fc-75e6-44d9-a196-8a309e47e583" providerId="AD" clId="Web-{985412DF-D48E-E378-96FF-492EAE1F8D89}" dt="2021-05-24T05:31:02.420" v="29" actId="1076"/>
          <ac:spMkLst>
            <pc:docMk/>
            <pc:sldMk cId="3104604228" sldId="260"/>
            <ac:spMk id="2" creationId="{0FDBBDE7-D8E7-4CD8-AE9C-A6EC5B969EFC}"/>
          </ac:spMkLst>
        </pc:spChg>
        <pc:spChg chg="add del">
          <ac:chgData name="CHANDANA MN" userId="S::mchandanabtech20@ced.alliance.edu.in::d70552fc-75e6-44d9-a196-8a309e47e583" providerId="AD" clId="Web-{985412DF-D48E-E378-96FF-492EAE1F8D89}" dt="2021-05-24T05:29:14.763" v="16"/>
          <ac:spMkLst>
            <pc:docMk/>
            <pc:sldMk cId="3104604228" sldId="260"/>
            <ac:spMk id="9" creationId="{E5F17139-31EE-46AC-B04F-DBBD852DD6CB}"/>
          </ac:spMkLst>
        </pc:spChg>
        <pc:spChg chg="add del">
          <ac:chgData name="CHANDANA MN" userId="S::mchandanabtech20@ced.alliance.edu.in::d70552fc-75e6-44d9-a196-8a309e47e583" providerId="AD" clId="Web-{985412DF-D48E-E378-96FF-492EAE1F8D89}" dt="2021-05-24T05:29:14.763" v="16"/>
          <ac:spMkLst>
            <pc:docMk/>
            <pc:sldMk cId="3104604228" sldId="260"/>
            <ac:spMk id="11" creationId="{AAD42DD4-86F6-4FD2-869F-32D35E310CF6}"/>
          </ac:spMkLst>
        </pc:spChg>
        <pc:spChg chg="add del">
          <ac:chgData name="CHANDANA MN" userId="S::mchandanabtech20@ced.alliance.edu.in::d70552fc-75e6-44d9-a196-8a309e47e583" providerId="AD" clId="Web-{985412DF-D48E-E378-96FF-492EAE1F8D89}" dt="2021-05-24T05:29:14.763" v="16"/>
          <ac:spMkLst>
            <pc:docMk/>
            <pc:sldMk cId="3104604228" sldId="260"/>
            <ac:spMk id="13" creationId="{4C36B8C5-0DEB-41B5-911D-572E2E835E3C}"/>
          </ac:spMkLst>
        </pc:spChg>
        <pc:spChg chg="add del">
          <ac:chgData name="CHANDANA MN" userId="S::mchandanabtech20@ced.alliance.edu.in::d70552fc-75e6-44d9-a196-8a309e47e583" providerId="AD" clId="Web-{985412DF-D48E-E378-96FF-492EAE1F8D89}" dt="2021-05-24T05:29:14.763" v="16"/>
          <ac:spMkLst>
            <pc:docMk/>
            <pc:sldMk cId="3104604228" sldId="260"/>
            <ac:spMk id="15" creationId="{5D1FF148-6725-4278-A9A8-A9A6A3F261CC}"/>
          </ac:spMkLst>
        </pc:spChg>
        <pc:spChg chg="add del">
          <ac:chgData name="CHANDANA MN" userId="S::mchandanabtech20@ced.alliance.edu.in::d70552fc-75e6-44d9-a196-8a309e47e583" providerId="AD" clId="Web-{985412DF-D48E-E378-96FF-492EAE1F8D89}" dt="2021-05-24T05:29:14.763" v="16"/>
          <ac:spMkLst>
            <pc:docMk/>
            <pc:sldMk cId="3104604228" sldId="260"/>
            <ac:spMk id="17" creationId="{B247507B-4D21-4FF7-B49C-239309CF2A0B}"/>
          </ac:spMkLst>
        </pc:spChg>
        <pc:spChg chg="add del">
          <ac:chgData name="CHANDANA MN" userId="S::mchandanabtech20@ced.alliance.edu.in::d70552fc-75e6-44d9-a196-8a309e47e583" providerId="AD" clId="Web-{985412DF-D48E-E378-96FF-492EAE1F8D89}" dt="2021-05-24T05:29:14.622" v="15"/>
          <ac:spMkLst>
            <pc:docMk/>
            <pc:sldMk cId="3104604228" sldId="260"/>
            <ac:spMk id="19" creationId="{E5F17139-31EE-46AC-B04F-DBBD852DD6CB}"/>
          </ac:spMkLst>
        </pc:spChg>
        <pc:spChg chg="add del">
          <ac:chgData name="CHANDANA MN" userId="S::mchandanabtech20@ced.alliance.edu.in::d70552fc-75e6-44d9-a196-8a309e47e583" providerId="AD" clId="Web-{985412DF-D48E-E378-96FF-492EAE1F8D89}" dt="2021-05-24T05:29:27.778" v="18"/>
          <ac:spMkLst>
            <pc:docMk/>
            <pc:sldMk cId="3104604228" sldId="260"/>
            <ac:spMk id="21" creationId="{E5F17139-31EE-46AC-B04F-DBBD852DD6CB}"/>
          </ac:spMkLst>
        </pc:spChg>
        <pc:spChg chg="add del">
          <ac:chgData name="CHANDANA MN" userId="S::mchandanabtech20@ced.alliance.edu.in::d70552fc-75e6-44d9-a196-8a309e47e583" providerId="AD" clId="Web-{985412DF-D48E-E378-96FF-492EAE1F8D89}" dt="2021-05-24T05:28:58.466" v="13"/>
          <ac:spMkLst>
            <pc:docMk/>
            <pc:sldMk cId="3104604228" sldId="260"/>
            <ac:spMk id="22" creationId="{E5F17139-31EE-46AC-B04F-DBBD852DD6CB}"/>
          </ac:spMkLst>
        </pc:spChg>
        <pc:spChg chg="add del">
          <ac:chgData name="CHANDANA MN" userId="S::mchandanabtech20@ced.alliance.edu.in::d70552fc-75e6-44d9-a196-8a309e47e583" providerId="AD" clId="Web-{985412DF-D48E-E378-96FF-492EAE1F8D89}" dt="2021-05-24T05:29:14.622" v="15"/>
          <ac:spMkLst>
            <pc:docMk/>
            <pc:sldMk cId="3104604228" sldId="260"/>
            <ac:spMk id="23" creationId="{DBBB6517-AFD0-4A58-8B37-F17AB812D2B6}"/>
          </ac:spMkLst>
        </pc:spChg>
        <pc:spChg chg="add del">
          <ac:chgData name="CHANDANA MN" userId="S::mchandanabtech20@ced.alliance.edu.in::d70552fc-75e6-44d9-a196-8a309e47e583" providerId="AD" clId="Web-{985412DF-D48E-E378-96FF-492EAE1F8D89}" dt="2021-05-24T05:28:58.466" v="13"/>
          <ac:spMkLst>
            <pc:docMk/>
            <pc:sldMk cId="3104604228" sldId="260"/>
            <ac:spMk id="24" creationId="{AAD42DD4-86F6-4FD2-869F-32D35E310CF6}"/>
          </ac:spMkLst>
        </pc:spChg>
        <pc:spChg chg="add del">
          <ac:chgData name="CHANDANA MN" userId="S::mchandanabtech20@ced.alliance.edu.in::d70552fc-75e6-44d9-a196-8a309e47e583" providerId="AD" clId="Web-{985412DF-D48E-E378-96FF-492EAE1F8D89}" dt="2021-05-24T05:28:58.466" v="13"/>
          <ac:spMkLst>
            <pc:docMk/>
            <pc:sldMk cId="3104604228" sldId="260"/>
            <ac:spMk id="26" creationId="{4C36B8C5-0DEB-41B5-911D-572E2E835E3C}"/>
          </ac:spMkLst>
        </pc:spChg>
        <pc:spChg chg="add del">
          <ac:chgData name="CHANDANA MN" userId="S::mchandanabtech20@ced.alliance.edu.in::d70552fc-75e6-44d9-a196-8a309e47e583" providerId="AD" clId="Web-{985412DF-D48E-E378-96FF-492EAE1F8D89}" dt="2021-05-24T05:29:14.622" v="15"/>
          <ac:spMkLst>
            <pc:docMk/>
            <pc:sldMk cId="3104604228" sldId="260"/>
            <ac:spMk id="27" creationId="{3E39FCFD-033D-4043-95D9-7FAAAA8E0566}"/>
          </ac:spMkLst>
        </pc:spChg>
        <pc:spChg chg="add del">
          <ac:chgData name="CHANDANA MN" userId="S::mchandanabtech20@ced.alliance.edu.in::d70552fc-75e6-44d9-a196-8a309e47e583" providerId="AD" clId="Web-{985412DF-D48E-E378-96FF-492EAE1F8D89}" dt="2021-05-24T05:28:58.466" v="13"/>
          <ac:spMkLst>
            <pc:docMk/>
            <pc:sldMk cId="3104604228" sldId="260"/>
            <ac:spMk id="28" creationId="{5D1FF148-6725-4278-A9A8-A9A6A3F261CC}"/>
          </ac:spMkLst>
        </pc:spChg>
        <pc:spChg chg="add del">
          <ac:chgData name="CHANDANA MN" userId="S::mchandanabtech20@ced.alliance.edu.in::d70552fc-75e6-44d9-a196-8a309e47e583" providerId="AD" clId="Web-{985412DF-D48E-E378-96FF-492EAE1F8D89}" dt="2021-05-24T05:28:58.466" v="13"/>
          <ac:spMkLst>
            <pc:docMk/>
            <pc:sldMk cId="3104604228" sldId="260"/>
            <ac:spMk id="30" creationId="{B247507B-4D21-4FF7-B49C-239309CF2A0B}"/>
          </ac:spMkLst>
        </pc:spChg>
        <pc:spChg chg="add del">
          <ac:chgData name="CHANDANA MN" userId="S::mchandanabtech20@ced.alliance.edu.in::d70552fc-75e6-44d9-a196-8a309e47e583" providerId="AD" clId="Web-{985412DF-D48E-E378-96FF-492EAE1F8D89}" dt="2021-05-24T05:29:27.778" v="18"/>
          <ac:spMkLst>
            <pc:docMk/>
            <pc:sldMk cId="3104604228" sldId="260"/>
            <ac:spMk id="39" creationId="{3CCA69EF-E8B5-4598-BEAD-258F15765D44}"/>
          </ac:spMkLst>
        </pc:spChg>
        <pc:spChg chg="add del">
          <ac:chgData name="CHANDANA MN" userId="S::mchandanabtech20@ced.alliance.edu.in::d70552fc-75e6-44d9-a196-8a309e47e583" providerId="AD" clId="Web-{985412DF-D48E-E378-96FF-492EAE1F8D89}" dt="2021-05-24T05:29:27.778" v="18"/>
          <ac:spMkLst>
            <pc:docMk/>
            <pc:sldMk cId="3104604228" sldId="260"/>
            <ac:spMk id="41" creationId="{685D65ED-8248-4E7D-AF41-C2685CAE7021}"/>
          </ac:spMkLst>
        </pc:spChg>
        <pc:spChg chg="add">
          <ac:chgData name="CHANDANA MN" userId="S::mchandanabtech20@ced.alliance.edu.in::d70552fc-75e6-44d9-a196-8a309e47e583" providerId="AD" clId="Web-{985412DF-D48E-E378-96FF-492EAE1F8D89}" dt="2021-05-24T05:29:27.778" v="18"/>
          <ac:spMkLst>
            <pc:docMk/>
            <pc:sldMk cId="3104604228" sldId="260"/>
            <ac:spMk id="49" creationId="{E5F17139-31EE-46AC-B04F-DBBD852DD6CB}"/>
          </ac:spMkLst>
        </pc:spChg>
        <pc:spChg chg="add">
          <ac:chgData name="CHANDANA MN" userId="S::mchandanabtech20@ced.alliance.edu.in::d70552fc-75e6-44d9-a196-8a309e47e583" providerId="AD" clId="Web-{985412DF-D48E-E378-96FF-492EAE1F8D89}" dt="2021-05-24T05:29:27.778" v="18"/>
          <ac:spMkLst>
            <pc:docMk/>
            <pc:sldMk cId="3104604228" sldId="260"/>
            <ac:spMk id="66" creationId="{3CCA69EF-E8B5-4598-BEAD-258F15765D44}"/>
          </ac:spMkLst>
        </pc:spChg>
        <pc:spChg chg="add">
          <ac:chgData name="CHANDANA MN" userId="S::mchandanabtech20@ced.alliance.edu.in::d70552fc-75e6-44d9-a196-8a309e47e583" providerId="AD" clId="Web-{985412DF-D48E-E378-96FF-492EAE1F8D89}" dt="2021-05-24T05:29:27.778" v="18"/>
          <ac:spMkLst>
            <pc:docMk/>
            <pc:sldMk cId="3104604228" sldId="260"/>
            <ac:spMk id="68" creationId="{685D65ED-8248-4E7D-AF41-C2685CAE7021}"/>
          </ac:spMkLst>
        </pc:spChg>
        <pc:grpChg chg="add del">
          <ac:chgData name="CHANDANA MN" userId="S::mchandanabtech20@ced.alliance.edu.in::d70552fc-75e6-44d9-a196-8a309e47e583" providerId="AD" clId="Web-{985412DF-D48E-E378-96FF-492EAE1F8D89}" dt="2021-05-24T05:29:14.622" v="15"/>
          <ac:grpSpMkLst>
            <pc:docMk/>
            <pc:sldMk cId="3104604228" sldId="260"/>
            <ac:grpSpMk id="20" creationId="{53883AA7-7F86-41F8-A1D8-06E9886E7632}"/>
          </ac:grpSpMkLst>
        </pc:grpChg>
        <pc:grpChg chg="add del">
          <ac:chgData name="CHANDANA MN" userId="S::mchandanabtech20@ced.alliance.edu.in::d70552fc-75e6-44d9-a196-8a309e47e583" providerId="AD" clId="Web-{985412DF-D48E-E378-96FF-492EAE1F8D89}" dt="2021-05-24T05:29:27.778" v="18"/>
          <ac:grpSpMkLst>
            <pc:docMk/>
            <pc:sldMk cId="3104604228" sldId="260"/>
            <ac:grpSpMk id="38" creationId="{CB73D287-48F0-41E2-8B0B-DE4C7D175EAE}"/>
          </ac:grpSpMkLst>
        </pc:grpChg>
        <pc:grpChg chg="add">
          <ac:chgData name="CHANDANA MN" userId="S::mchandanabtech20@ced.alliance.edu.in::d70552fc-75e6-44d9-a196-8a309e47e583" providerId="AD" clId="Web-{985412DF-D48E-E378-96FF-492EAE1F8D89}" dt="2021-05-24T05:29:27.778" v="18"/>
          <ac:grpSpMkLst>
            <pc:docMk/>
            <pc:sldMk cId="3104604228" sldId="260"/>
            <ac:grpSpMk id="51" creationId="{CB73D287-48F0-41E2-8B0B-DE4C7D175EAE}"/>
          </ac:grpSpMkLst>
        </pc:grpChg>
        <pc:graphicFrameChg chg="mod modGraphic">
          <ac:chgData name="CHANDANA MN" userId="S::mchandanabtech20@ced.alliance.edu.in::d70552fc-75e6-44d9-a196-8a309e47e583" providerId="AD" clId="Web-{985412DF-D48E-E378-96FF-492EAE1F8D89}" dt="2021-05-24T05:31:26.139" v="33" actId="14100"/>
          <ac:graphicFrameMkLst>
            <pc:docMk/>
            <pc:sldMk cId="3104604228" sldId="260"/>
            <ac:graphicFrameMk id="5" creationId="{92C71923-8AA5-4311-8F96-7DE630FF9EAC}"/>
          </ac:graphicFrameMkLst>
        </pc:graphicFrameChg>
      </pc:sldChg>
    </pc:docChg>
  </pc:docChgLst>
  <pc:docChgLst>
    <pc:chgData name="CHANDANA MN" userId="S::mchandanabtech20@ced.alliance.edu.in::d70552fc-75e6-44d9-a196-8a309e47e583" providerId="AD" clId="Web-{A5ABC316-690F-56CF-DD3F-DAD00F7FF243}"/>
    <pc:docChg chg="addSld delSld modSld">
      <pc:chgData name="CHANDANA MN" userId="S::mchandanabtech20@ced.alliance.edu.in::d70552fc-75e6-44d9-a196-8a309e47e583" providerId="AD" clId="Web-{A5ABC316-690F-56CF-DD3F-DAD00F7FF243}" dt="2021-05-24T08:31:37.462" v="29" actId="20577"/>
      <pc:docMkLst>
        <pc:docMk/>
      </pc:docMkLst>
      <pc:sldChg chg="modSp">
        <pc:chgData name="CHANDANA MN" userId="S::mchandanabtech20@ced.alliance.edu.in::d70552fc-75e6-44d9-a196-8a309e47e583" providerId="AD" clId="Web-{A5ABC316-690F-56CF-DD3F-DAD00F7FF243}" dt="2021-05-24T08:31:37.462" v="29" actId="20577"/>
        <pc:sldMkLst>
          <pc:docMk/>
          <pc:sldMk cId="2013018744" sldId="259"/>
        </pc:sldMkLst>
        <pc:spChg chg="mod">
          <ac:chgData name="CHANDANA MN" userId="S::mchandanabtech20@ced.alliance.edu.in::d70552fc-75e6-44d9-a196-8a309e47e583" providerId="AD" clId="Web-{A5ABC316-690F-56CF-DD3F-DAD00F7FF243}" dt="2021-05-24T08:31:37.462" v="29" actId="20577"/>
          <ac:spMkLst>
            <pc:docMk/>
            <pc:sldMk cId="2013018744" sldId="259"/>
            <ac:spMk id="3" creationId="{C65018D8-816B-410B-9CED-D996E672EC76}"/>
          </ac:spMkLst>
        </pc:spChg>
      </pc:sldChg>
      <pc:sldChg chg="del">
        <pc:chgData name="CHANDANA MN" userId="S::mchandanabtech20@ced.alliance.edu.in::d70552fc-75e6-44d9-a196-8a309e47e583" providerId="AD" clId="Web-{A5ABC316-690F-56CF-DD3F-DAD00F7FF243}" dt="2021-05-24T08:29:45.446" v="13"/>
        <pc:sldMkLst>
          <pc:docMk/>
          <pc:sldMk cId="3104604228" sldId="260"/>
        </pc:sldMkLst>
      </pc:sldChg>
      <pc:sldChg chg="addSp delSp modSp new mod setBg">
        <pc:chgData name="CHANDANA MN" userId="S::mchandanabtech20@ced.alliance.edu.in::d70552fc-75e6-44d9-a196-8a309e47e583" providerId="AD" clId="Web-{A5ABC316-690F-56CF-DD3F-DAD00F7FF243}" dt="2021-05-24T08:30:29.399" v="22" actId="20577"/>
        <pc:sldMkLst>
          <pc:docMk/>
          <pc:sldMk cId="2788462886" sldId="265"/>
        </pc:sldMkLst>
        <pc:spChg chg="mod">
          <ac:chgData name="CHANDANA MN" userId="S::mchandanabtech20@ced.alliance.edu.in::d70552fc-75e6-44d9-a196-8a309e47e583" providerId="AD" clId="Web-{A5ABC316-690F-56CF-DD3F-DAD00F7FF243}" dt="2021-05-24T08:27:40.571" v="8"/>
          <ac:spMkLst>
            <pc:docMk/>
            <pc:sldMk cId="2788462886" sldId="265"/>
            <ac:spMk id="2" creationId="{66B8B231-14B8-46CE-B441-BFEC56996B22}"/>
          </ac:spMkLst>
        </pc:spChg>
        <pc:spChg chg="del mod">
          <ac:chgData name="CHANDANA MN" userId="S::mchandanabtech20@ced.alliance.edu.in::d70552fc-75e6-44d9-a196-8a309e47e583" providerId="AD" clId="Web-{A5ABC316-690F-56CF-DD3F-DAD00F7FF243}" dt="2021-05-24T08:26:53.571" v="6"/>
          <ac:spMkLst>
            <pc:docMk/>
            <pc:sldMk cId="2788462886" sldId="265"/>
            <ac:spMk id="3" creationId="{AAA97772-9DB3-413B-851B-7A0E14414008}"/>
          </ac:spMkLst>
        </pc:spChg>
        <pc:spChg chg="add">
          <ac:chgData name="CHANDANA MN" userId="S::mchandanabtech20@ced.alliance.edu.in::d70552fc-75e6-44d9-a196-8a309e47e583" providerId="AD" clId="Web-{A5ABC316-690F-56CF-DD3F-DAD00F7FF243}" dt="2021-05-24T08:27:40.571" v="8"/>
          <ac:spMkLst>
            <pc:docMk/>
            <pc:sldMk cId="2788462886" sldId="265"/>
            <ac:spMk id="10" creationId="{E5F17139-31EE-46AC-B04F-DBBD852DD6CB}"/>
          </ac:spMkLst>
        </pc:spChg>
        <pc:spChg chg="add">
          <ac:chgData name="CHANDANA MN" userId="S::mchandanabtech20@ced.alliance.edu.in::d70552fc-75e6-44d9-a196-8a309e47e583" providerId="AD" clId="Web-{A5ABC316-690F-56CF-DD3F-DAD00F7FF243}" dt="2021-05-24T08:27:40.571" v="8"/>
          <ac:spMkLst>
            <pc:docMk/>
            <pc:sldMk cId="2788462886" sldId="265"/>
            <ac:spMk id="12" creationId="{C1D72A4A-771D-4FE0-A07E-D0DAF4D69C4C}"/>
          </ac:spMkLst>
        </pc:spChg>
        <pc:spChg chg="add">
          <ac:chgData name="CHANDANA MN" userId="S::mchandanabtech20@ced.alliance.edu.in::d70552fc-75e6-44d9-a196-8a309e47e583" providerId="AD" clId="Web-{A5ABC316-690F-56CF-DD3F-DAD00F7FF243}" dt="2021-05-24T08:27:40.571" v="8"/>
          <ac:spMkLst>
            <pc:docMk/>
            <pc:sldMk cId="2788462886" sldId="265"/>
            <ac:spMk id="14" creationId="{05BB7246-8AFD-47FC-A1F4-491E0167E208}"/>
          </ac:spMkLst>
        </pc:spChg>
        <pc:spChg chg="add">
          <ac:chgData name="CHANDANA MN" userId="S::mchandanabtech20@ced.alliance.edu.in::d70552fc-75e6-44d9-a196-8a309e47e583" providerId="AD" clId="Web-{A5ABC316-690F-56CF-DD3F-DAD00F7FF243}" dt="2021-05-24T08:27:40.571" v="8"/>
          <ac:spMkLst>
            <pc:docMk/>
            <pc:sldMk cId="2788462886" sldId="265"/>
            <ac:spMk id="16" creationId="{0A6DF2E7-0906-4F1E-9B28-48B1A4D8E038}"/>
          </ac:spMkLst>
        </pc:spChg>
        <pc:spChg chg="add">
          <ac:chgData name="CHANDANA MN" userId="S::mchandanabtech20@ced.alliance.edu.in::d70552fc-75e6-44d9-a196-8a309e47e583" providerId="AD" clId="Web-{A5ABC316-690F-56CF-DD3F-DAD00F7FF243}" dt="2021-05-24T08:27:40.571" v="8"/>
          <ac:spMkLst>
            <pc:docMk/>
            <pc:sldMk cId="2788462886" sldId="265"/>
            <ac:spMk id="18" creationId="{684FEC42-F70A-4505-A5DF-EC67268FE9B9}"/>
          </ac:spMkLst>
        </pc:spChg>
        <pc:spChg chg="add">
          <ac:chgData name="CHANDANA MN" userId="S::mchandanabtech20@ced.alliance.edu.in::d70552fc-75e6-44d9-a196-8a309e47e583" providerId="AD" clId="Web-{A5ABC316-690F-56CF-DD3F-DAD00F7FF243}" dt="2021-05-24T08:27:40.571" v="8"/>
          <ac:spMkLst>
            <pc:docMk/>
            <pc:sldMk cId="2788462886" sldId="265"/>
            <ac:spMk id="20" creationId="{7D10AF26-17A2-4FA8-824A-F78507AF664C}"/>
          </ac:spMkLst>
        </pc:spChg>
        <pc:graphicFrameChg chg="add mod modGraphic">
          <ac:chgData name="CHANDANA MN" userId="S::mchandanabtech20@ced.alliance.edu.in::d70552fc-75e6-44d9-a196-8a309e47e583" providerId="AD" clId="Web-{A5ABC316-690F-56CF-DD3F-DAD00F7FF243}" dt="2021-05-24T08:30:29.399" v="22" actId="20577"/>
          <ac:graphicFrameMkLst>
            <pc:docMk/>
            <pc:sldMk cId="2788462886" sldId="265"/>
            <ac:graphicFrameMk id="5" creationId="{B43F6C29-1060-4E21-A2EE-27C89B4B98D8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D9DC2D-DB35-4876-AF9D-763282148F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FF25E706-1F8D-42F7-B52B-7A19AC855C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Gabriola"/>
            </a:rPr>
            <a:t>Carbon is the chemical backbone of life on Earth. </a:t>
          </a:r>
        </a:p>
      </dgm:t>
    </dgm:pt>
    <dgm:pt modelId="{CE2A918B-3E97-462C-A910-6E73F43AE93A}" type="parTrans" cxnId="{28912E54-8453-411D-9279-6B60639EB5E7}">
      <dgm:prSet/>
      <dgm:spPr/>
      <dgm:t>
        <a:bodyPr/>
        <a:lstStyle/>
        <a:p>
          <a:endParaRPr lang="en-US"/>
        </a:p>
      </dgm:t>
    </dgm:pt>
    <dgm:pt modelId="{B02FE718-8FBA-4ED1-B499-197E971EDC18}" type="sibTrans" cxnId="{28912E54-8453-411D-9279-6B60639EB5E7}">
      <dgm:prSet/>
      <dgm:spPr/>
      <dgm:t>
        <a:bodyPr/>
        <a:lstStyle/>
        <a:p>
          <a:endParaRPr lang="en-US"/>
        </a:p>
      </dgm:t>
    </dgm:pt>
    <dgm:pt modelId="{A6DB7BA2-B41D-4490-872D-19B89584E7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Gabriola"/>
            </a:rPr>
            <a:t>Carbon is the foundation of all life on Earth, required to form complex molecules like proteins and DNA. </a:t>
          </a:r>
        </a:p>
      </dgm:t>
    </dgm:pt>
    <dgm:pt modelId="{8D1F0536-764C-40B0-B7B0-6DFD8925ABBE}" type="parTrans" cxnId="{5A854993-B78E-4339-B0DF-962E1B26C408}">
      <dgm:prSet/>
      <dgm:spPr/>
      <dgm:t>
        <a:bodyPr/>
        <a:lstStyle/>
        <a:p>
          <a:endParaRPr lang="en-US"/>
        </a:p>
      </dgm:t>
    </dgm:pt>
    <dgm:pt modelId="{5EFBAD6E-ACBE-4A34-B738-BB98C774B05D}" type="sibTrans" cxnId="{5A854993-B78E-4339-B0DF-962E1B26C408}">
      <dgm:prSet/>
      <dgm:spPr/>
      <dgm:t>
        <a:bodyPr/>
        <a:lstStyle/>
        <a:p>
          <a:endParaRPr lang="en-US"/>
        </a:p>
      </dgm:t>
    </dgm:pt>
    <dgm:pt modelId="{55DF4D6E-CD6D-43DA-AE05-7E6A6F5AFB3D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Gabriola"/>
            </a:rPr>
            <a:t>Carbon is also found in our atmosphere in the form of carbon dioxide (CO2).</a:t>
          </a:r>
        </a:p>
      </dgm:t>
    </dgm:pt>
    <dgm:pt modelId="{54B0FAD7-0E8F-488B-88CD-4B2E4A840F13}" type="parTrans" cxnId="{98494652-C169-4080-A521-50848CA6A942}">
      <dgm:prSet/>
      <dgm:spPr/>
      <dgm:t>
        <a:bodyPr/>
        <a:lstStyle/>
        <a:p>
          <a:endParaRPr lang="en-US"/>
        </a:p>
      </dgm:t>
    </dgm:pt>
    <dgm:pt modelId="{343A060B-EA97-41FF-97F3-684040064616}" type="sibTrans" cxnId="{98494652-C169-4080-A521-50848CA6A942}">
      <dgm:prSet/>
      <dgm:spPr/>
      <dgm:t>
        <a:bodyPr/>
        <a:lstStyle/>
        <a:p>
          <a:endParaRPr lang="en-US"/>
        </a:p>
      </dgm:t>
    </dgm:pt>
    <dgm:pt modelId="{88DD97AD-5427-490F-872C-6F47F538B7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Gabriola"/>
            </a:rPr>
            <a:t>Carbon helps to regulate the Earth’s temperature, makes all life possible</a:t>
          </a:r>
        </a:p>
      </dgm:t>
    </dgm:pt>
    <dgm:pt modelId="{4FCF57DB-AFFB-470F-9231-B8DF5B4F2B1E}" type="parTrans" cxnId="{3772CE00-E18F-4B30-8685-53C35B37C2CD}">
      <dgm:prSet/>
      <dgm:spPr/>
      <dgm:t>
        <a:bodyPr/>
        <a:lstStyle/>
        <a:p>
          <a:endParaRPr lang="en-US"/>
        </a:p>
      </dgm:t>
    </dgm:pt>
    <dgm:pt modelId="{33064FA5-2D32-4159-8369-1690862B1290}" type="sibTrans" cxnId="{3772CE00-E18F-4B30-8685-53C35B37C2CD}">
      <dgm:prSet/>
      <dgm:spPr/>
      <dgm:t>
        <a:bodyPr/>
        <a:lstStyle/>
        <a:p>
          <a:endParaRPr lang="en-US"/>
        </a:p>
      </dgm:t>
    </dgm:pt>
    <dgm:pt modelId="{EBCA1E21-9FD1-41E8-A93B-5A1F5485E4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Gabriola"/>
            </a:rPr>
            <a:t>It is a key ingredient in the food that sustains us, and provides a major source of the energy to fuel our global economy.</a:t>
          </a:r>
        </a:p>
      </dgm:t>
    </dgm:pt>
    <dgm:pt modelId="{2CAED243-8B25-414F-AF44-76B57C0446F9}" type="parTrans" cxnId="{C27BBA9D-7477-4ABD-B245-88224406450A}">
      <dgm:prSet/>
      <dgm:spPr/>
      <dgm:t>
        <a:bodyPr/>
        <a:lstStyle/>
        <a:p>
          <a:endParaRPr lang="en-US"/>
        </a:p>
      </dgm:t>
    </dgm:pt>
    <dgm:pt modelId="{A70ABEC8-2DF0-477D-9A92-2DA9CF7467D9}" type="sibTrans" cxnId="{C27BBA9D-7477-4ABD-B245-88224406450A}">
      <dgm:prSet/>
      <dgm:spPr/>
      <dgm:t>
        <a:bodyPr/>
        <a:lstStyle/>
        <a:p>
          <a:endParaRPr lang="en-US"/>
        </a:p>
      </dgm:t>
    </dgm:pt>
    <dgm:pt modelId="{0778E73C-5F82-4A04-BECC-25BEB2A5D338}" type="pres">
      <dgm:prSet presAssocID="{DAD9DC2D-DB35-4876-AF9D-763282148FBD}" presName="root" presStyleCnt="0">
        <dgm:presLayoutVars>
          <dgm:dir/>
          <dgm:resizeHandles val="exact"/>
        </dgm:presLayoutVars>
      </dgm:prSet>
      <dgm:spPr/>
    </dgm:pt>
    <dgm:pt modelId="{6E12B1B0-9327-4023-8831-8E56ABEB4D1D}" type="pres">
      <dgm:prSet presAssocID="{FF25E706-1F8D-42F7-B52B-7A19AC855CE7}" presName="compNode" presStyleCnt="0"/>
      <dgm:spPr/>
    </dgm:pt>
    <dgm:pt modelId="{5C704B83-99D1-4194-A0E7-A0223502DE9F}" type="pres">
      <dgm:prSet presAssocID="{FF25E706-1F8D-42F7-B52B-7A19AC855CE7}" presName="bgRect" presStyleLbl="bgShp" presStyleIdx="0" presStyleCnt="5"/>
      <dgm:spPr/>
    </dgm:pt>
    <dgm:pt modelId="{F82A2675-2D33-4A30-8C4F-77233BF9F5F5}" type="pres">
      <dgm:prSet presAssocID="{FF25E706-1F8D-42F7-B52B-7A19AC855CE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44D08A62-840E-45CF-B5F1-0B4B0D6B8A18}" type="pres">
      <dgm:prSet presAssocID="{FF25E706-1F8D-42F7-B52B-7A19AC855CE7}" presName="spaceRect" presStyleCnt="0"/>
      <dgm:spPr/>
    </dgm:pt>
    <dgm:pt modelId="{E36A0BF4-317D-47FF-8204-1FBAACE1767E}" type="pres">
      <dgm:prSet presAssocID="{FF25E706-1F8D-42F7-B52B-7A19AC855CE7}" presName="parTx" presStyleLbl="revTx" presStyleIdx="0" presStyleCnt="5">
        <dgm:presLayoutVars>
          <dgm:chMax val="0"/>
          <dgm:chPref val="0"/>
        </dgm:presLayoutVars>
      </dgm:prSet>
      <dgm:spPr/>
    </dgm:pt>
    <dgm:pt modelId="{52D5BAE6-EFCF-4F67-BE23-422C3D0BEDFB}" type="pres">
      <dgm:prSet presAssocID="{B02FE718-8FBA-4ED1-B499-197E971EDC18}" presName="sibTrans" presStyleCnt="0"/>
      <dgm:spPr/>
    </dgm:pt>
    <dgm:pt modelId="{8C0DC7CF-8C49-4B42-8AD9-27D2EFA078EB}" type="pres">
      <dgm:prSet presAssocID="{A6DB7BA2-B41D-4490-872D-19B89584E754}" presName="compNode" presStyleCnt="0"/>
      <dgm:spPr/>
    </dgm:pt>
    <dgm:pt modelId="{640F784F-95C7-46DB-88D1-E776F14F82C5}" type="pres">
      <dgm:prSet presAssocID="{A6DB7BA2-B41D-4490-872D-19B89584E754}" presName="bgRect" presStyleLbl="bgShp" presStyleIdx="1" presStyleCnt="5"/>
      <dgm:spPr/>
    </dgm:pt>
    <dgm:pt modelId="{888584FC-CE5A-4DE1-AC69-BCAFD3418093}" type="pres">
      <dgm:prSet presAssocID="{A6DB7BA2-B41D-4490-872D-19B89584E75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B5C96BA4-73FD-4F46-9F71-C029506E9458}" type="pres">
      <dgm:prSet presAssocID="{A6DB7BA2-B41D-4490-872D-19B89584E754}" presName="spaceRect" presStyleCnt="0"/>
      <dgm:spPr/>
    </dgm:pt>
    <dgm:pt modelId="{C6AF2F1A-7C52-4C23-8357-2F90EA32FA1A}" type="pres">
      <dgm:prSet presAssocID="{A6DB7BA2-B41D-4490-872D-19B89584E754}" presName="parTx" presStyleLbl="revTx" presStyleIdx="1" presStyleCnt="5">
        <dgm:presLayoutVars>
          <dgm:chMax val="0"/>
          <dgm:chPref val="0"/>
        </dgm:presLayoutVars>
      </dgm:prSet>
      <dgm:spPr/>
    </dgm:pt>
    <dgm:pt modelId="{B31E69D3-0DED-4D7C-8B1E-13E9E952BB94}" type="pres">
      <dgm:prSet presAssocID="{5EFBAD6E-ACBE-4A34-B738-BB98C774B05D}" presName="sibTrans" presStyleCnt="0"/>
      <dgm:spPr/>
    </dgm:pt>
    <dgm:pt modelId="{CA2D2EDC-5C9E-439D-9ADF-37B4CA23BB5B}" type="pres">
      <dgm:prSet presAssocID="{55DF4D6E-CD6D-43DA-AE05-7E6A6F5AFB3D}" presName="compNode" presStyleCnt="0"/>
      <dgm:spPr/>
    </dgm:pt>
    <dgm:pt modelId="{6FB69249-2D27-417E-A242-9271A17B0B45}" type="pres">
      <dgm:prSet presAssocID="{55DF4D6E-CD6D-43DA-AE05-7E6A6F5AFB3D}" presName="bgRect" presStyleLbl="bgShp" presStyleIdx="2" presStyleCnt="5"/>
      <dgm:spPr/>
    </dgm:pt>
    <dgm:pt modelId="{3E207730-026D-47C6-A5A5-F743D944E8CE}" type="pres">
      <dgm:prSet presAssocID="{55DF4D6E-CD6D-43DA-AE05-7E6A6F5AFB3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set scene"/>
        </a:ext>
      </dgm:extLst>
    </dgm:pt>
    <dgm:pt modelId="{8107B3C7-ACA3-4508-A1CD-A5A0B827E685}" type="pres">
      <dgm:prSet presAssocID="{55DF4D6E-CD6D-43DA-AE05-7E6A6F5AFB3D}" presName="spaceRect" presStyleCnt="0"/>
      <dgm:spPr/>
    </dgm:pt>
    <dgm:pt modelId="{C5AF936B-5B86-4D7E-AC15-CA67AE27B71D}" type="pres">
      <dgm:prSet presAssocID="{55DF4D6E-CD6D-43DA-AE05-7E6A6F5AFB3D}" presName="parTx" presStyleLbl="revTx" presStyleIdx="2" presStyleCnt="5">
        <dgm:presLayoutVars>
          <dgm:chMax val="0"/>
          <dgm:chPref val="0"/>
        </dgm:presLayoutVars>
      </dgm:prSet>
      <dgm:spPr/>
    </dgm:pt>
    <dgm:pt modelId="{CF6251FB-6818-4DBF-9EEC-2ED178A869A7}" type="pres">
      <dgm:prSet presAssocID="{343A060B-EA97-41FF-97F3-684040064616}" presName="sibTrans" presStyleCnt="0"/>
      <dgm:spPr/>
    </dgm:pt>
    <dgm:pt modelId="{7DB7ABE8-07A0-4A56-BE71-66D0C2E10D7B}" type="pres">
      <dgm:prSet presAssocID="{88DD97AD-5427-490F-872C-6F47F538B799}" presName="compNode" presStyleCnt="0"/>
      <dgm:spPr/>
    </dgm:pt>
    <dgm:pt modelId="{0A95987D-518A-4A9C-81F9-EC75816A3848}" type="pres">
      <dgm:prSet presAssocID="{88DD97AD-5427-490F-872C-6F47F538B799}" presName="bgRect" presStyleLbl="bgShp" presStyleIdx="3" presStyleCnt="5"/>
      <dgm:spPr/>
    </dgm:pt>
    <dgm:pt modelId="{AFFC3C95-1ED9-4D19-B89D-20315758B4CC}" type="pres">
      <dgm:prSet presAssocID="{88DD97AD-5427-490F-872C-6F47F538B79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4612130E-8B7D-4B14-8CFF-A2377CAA6E23}" type="pres">
      <dgm:prSet presAssocID="{88DD97AD-5427-490F-872C-6F47F538B799}" presName="spaceRect" presStyleCnt="0"/>
      <dgm:spPr/>
    </dgm:pt>
    <dgm:pt modelId="{C003D547-E822-4BCC-89A5-194178F95FE0}" type="pres">
      <dgm:prSet presAssocID="{88DD97AD-5427-490F-872C-6F47F538B799}" presName="parTx" presStyleLbl="revTx" presStyleIdx="3" presStyleCnt="5">
        <dgm:presLayoutVars>
          <dgm:chMax val="0"/>
          <dgm:chPref val="0"/>
        </dgm:presLayoutVars>
      </dgm:prSet>
      <dgm:spPr/>
    </dgm:pt>
    <dgm:pt modelId="{828379FD-5CC6-42B1-9930-C172BDEED6F4}" type="pres">
      <dgm:prSet presAssocID="{33064FA5-2D32-4159-8369-1690862B1290}" presName="sibTrans" presStyleCnt="0"/>
      <dgm:spPr/>
    </dgm:pt>
    <dgm:pt modelId="{9F54051E-8C2A-489F-9C46-36EE935EA997}" type="pres">
      <dgm:prSet presAssocID="{EBCA1E21-9FD1-41E8-A93B-5A1F5485E49A}" presName="compNode" presStyleCnt="0"/>
      <dgm:spPr/>
    </dgm:pt>
    <dgm:pt modelId="{65E4B189-E1BD-4D7A-9027-C4A3FADA6B12}" type="pres">
      <dgm:prSet presAssocID="{EBCA1E21-9FD1-41E8-A93B-5A1F5485E49A}" presName="bgRect" presStyleLbl="bgShp" presStyleIdx="4" presStyleCnt="5"/>
      <dgm:spPr/>
    </dgm:pt>
    <dgm:pt modelId="{B7BF5E60-C7AD-4481-966E-D70339D4958F}" type="pres">
      <dgm:prSet presAssocID="{EBCA1E21-9FD1-41E8-A93B-5A1F5485E49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C0F3F69A-9AE5-4B5C-84FC-316DC673B340}" type="pres">
      <dgm:prSet presAssocID="{EBCA1E21-9FD1-41E8-A93B-5A1F5485E49A}" presName="spaceRect" presStyleCnt="0"/>
      <dgm:spPr/>
    </dgm:pt>
    <dgm:pt modelId="{83DE74BD-8681-4365-9774-95D6881F30DA}" type="pres">
      <dgm:prSet presAssocID="{EBCA1E21-9FD1-41E8-A93B-5A1F5485E49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772CE00-E18F-4B30-8685-53C35B37C2CD}" srcId="{DAD9DC2D-DB35-4876-AF9D-763282148FBD}" destId="{88DD97AD-5427-490F-872C-6F47F538B799}" srcOrd="3" destOrd="0" parTransId="{4FCF57DB-AFFB-470F-9231-B8DF5B4F2B1E}" sibTransId="{33064FA5-2D32-4159-8369-1690862B1290}"/>
    <dgm:cxn modelId="{8C2F871F-5C90-4061-A818-C5232B72C1F3}" type="presOf" srcId="{55DF4D6E-CD6D-43DA-AE05-7E6A6F5AFB3D}" destId="{C5AF936B-5B86-4D7E-AC15-CA67AE27B71D}" srcOrd="0" destOrd="0" presId="urn:microsoft.com/office/officeart/2018/2/layout/IconVerticalSolidList"/>
    <dgm:cxn modelId="{01036030-8255-4A36-A302-B1FDE9312725}" type="presOf" srcId="{A6DB7BA2-B41D-4490-872D-19B89584E754}" destId="{C6AF2F1A-7C52-4C23-8357-2F90EA32FA1A}" srcOrd="0" destOrd="0" presId="urn:microsoft.com/office/officeart/2018/2/layout/IconVerticalSolidList"/>
    <dgm:cxn modelId="{4E6A4447-7D24-476C-93E3-97720F35F88D}" type="presOf" srcId="{EBCA1E21-9FD1-41E8-A93B-5A1F5485E49A}" destId="{83DE74BD-8681-4365-9774-95D6881F30DA}" srcOrd="0" destOrd="0" presId="urn:microsoft.com/office/officeart/2018/2/layout/IconVerticalSolidList"/>
    <dgm:cxn modelId="{98494652-C169-4080-A521-50848CA6A942}" srcId="{DAD9DC2D-DB35-4876-AF9D-763282148FBD}" destId="{55DF4D6E-CD6D-43DA-AE05-7E6A6F5AFB3D}" srcOrd="2" destOrd="0" parTransId="{54B0FAD7-0E8F-488B-88CD-4B2E4A840F13}" sibTransId="{343A060B-EA97-41FF-97F3-684040064616}"/>
    <dgm:cxn modelId="{28912E54-8453-411D-9279-6B60639EB5E7}" srcId="{DAD9DC2D-DB35-4876-AF9D-763282148FBD}" destId="{FF25E706-1F8D-42F7-B52B-7A19AC855CE7}" srcOrd="0" destOrd="0" parTransId="{CE2A918B-3E97-462C-A910-6E73F43AE93A}" sibTransId="{B02FE718-8FBA-4ED1-B499-197E971EDC18}"/>
    <dgm:cxn modelId="{CE3C8D58-3110-405C-9B7B-C8F19B278D9C}" type="presOf" srcId="{DAD9DC2D-DB35-4876-AF9D-763282148FBD}" destId="{0778E73C-5F82-4A04-BECC-25BEB2A5D338}" srcOrd="0" destOrd="0" presId="urn:microsoft.com/office/officeart/2018/2/layout/IconVerticalSolidList"/>
    <dgm:cxn modelId="{5A854993-B78E-4339-B0DF-962E1B26C408}" srcId="{DAD9DC2D-DB35-4876-AF9D-763282148FBD}" destId="{A6DB7BA2-B41D-4490-872D-19B89584E754}" srcOrd="1" destOrd="0" parTransId="{8D1F0536-764C-40B0-B7B0-6DFD8925ABBE}" sibTransId="{5EFBAD6E-ACBE-4A34-B738-BB98C774B05D}"/>
    <dgm:cxn modelId="{C27BBA9D-7477-4ABD-B245-88224406450A}" srcId="{DAD9DC2D-DB35-4876-AF9D-763282148FBD}" destId="{EBCA1E21-9FD1-41E8-A93B-5A1F5485E49A}" srcOrd="4" destOrd="0" parTransId="{2CAED243-8B25-414F-AF44-76B57C0446F9}" sibTransId="{A70ABEC8-2DF0-477D-9A92-2DA9CF7467D9}"/>
    <dgm:cxn modelId="{EBD245BE-DFBB-47D4-8AE4-21450C7310F5}" type="presOf" srcId="{FF25E706-1F8D-42F7-B52B-7A19AC855CE7}" destId="{E36A0BF4-317D-47FF-8204-1FBAACE1767E}" srcOrd="0" destOrd="0" presId="urn:microsoft.com/office/officeart/2018/2/layout/IconVerticalSolidList"/>
    <dgm:cxn modelId="{DA766AE3-697C-47DF-8472-AF16BDE34624}" type="presOf" srcId="{88DD97AD-5427-490F-872C-6F47F538B799}" destId="{C003D547-E822-4BCC-89A5-194178F95FE0}" srcOrd="0" destOrd="0" presId="urn:microsoft.com/office/officeart/2018/2/layout/IconVerticalSolidList"/>
    <dgm:cxn modelId="{6EFA438B-87BF-4A2B-B3BF-22E09309890C}" type="presParOf" srcId="{0778E73C-5F82-4A04-BECC-25BEB2A5D338}" destId="{6E12B1B0-9327-4023-8831-8E56ABEB4D1D}" srcOrd="0" destOrd="0" presId="urn:microsoft.com/office/officeart/2018/2/layout/IconVerticalSolidList"/>
    <dgm:cxn modelId="{85EA2EDE-E117-4A49-9441-C9B8DB1C7E03}" type="presParOf" srcId="{6E12B1B0-9327-4023-8831-8E56ABEB4D1D}" destId="{5C704B83-99D1-4194-A0E7-A0223502DE9F}" srcOrd="0" destOrd="0" presId="urn:microsoft.com/office/officeart/2018/2/layout/IconVerticalSolidList"/>
    <dgm:cxn modelId="{552BA6BE-1837-4269-9BD5-6F2DCBE9389B}" type="presParOf" srcId="{6E12B1B0-9327-4023-8831-8E56ABEB4D1D}" destId="{F82A2675-2D33-4A30-8C4F-77233BF9F5F5}" srcOrd="1" destOrd="0" presId="urn:microsoft.com/office/officeart/2018/2/layout/IconVerticalSolidList"/>
    <dgm:cxn modelId="{30DBC29C-976E-4CC6-92F1-D3353976DA67}" type="presParOf" srcId="{6E12B1B0-9327-4023-8831-8E56ABEB4D1D}" destId="{44D08A62-840E-45CF-B5F1-0B4B0D6B8A18}" srcOrd="2" destOrd="0" presId="urn:microsoft.com/office/officeart/2018/2/layout/IconVerticalSolidList"/>
    <dgm:cxn modelId="{8B73321B-1014-4750-A560-7C21984E358D}" type="presParOf" srcId="{6E12B1B0-9327-4023-8831-8E56ABEB4D1D}" destId="{E36A0BF4-317D-47FF-8204-1FBAACE1767E}" srcOrd="3" destOrd="0" presId="urn:microsoft.com/office/officeart/2018/2/layout/IconVerticalSolidList"/>
    <dgm:cxn modelId="{1758D0C1-A9E5-407E-BE2E-2216B45E2E58}" type="presParOf" srcId="{0778E73C-5F82-4A04-BECC-25BEB2A5D338}" destId="{52D5BAE6-EFCF-4F67-BE23-422C3D0BEDFB}" srcOrd="1" destOrd="0" presId="urn:microsoft.com/office/officeart/2018/2/layout/IconVerticalSolidList"/>
    <dgm:cxn modelId="{DAAE6EDB-A30A-4EA0-96AD-3933FBECEEDE}" type="presParOf" srcId="{0778E73C-5F82-4A04-BECC-25BEB2A5D338}" destId="{8C0DC7CF-8C49-4B42-8AD9-27D2EFA078EB}" srcOrd="2" destOrd="0" presId="urn:microsoft.com/office/officeart/2018/2/layout/IconVerticalSolidList"/>
    <dgm:cxn modelId="{3CE2C126-25C0-4B25-B764-86B43F11A27A}" type="presParOf" srcId="{8C0DC7CF-8C49-4B42-8AD9-27D2EFA078EB}" destId="{640F784F-95C7-46DB-88D1-E776F14F82C5}" srcOrd="0" destOrd="0" presId="urn:microsoft.com/office/officeart/2018/2/layout/IconVerticalSolidList"/>
    <dgm:cxn modelId="{4EA435C9-8BC9-4E1D-A463-EF985C8530D0}" type="presParOf" srcId="{8C0DC7CF-8C49-4B42-8AD9-27D2EFA078EB}" destId="{888584FC-CE5A-4DE1-AC69-BCAFD3418093}" srcOrd="1" destOrd="0" presId="urn:microsoft.com/office/officeart/2018/2/layout/IconVerticalSolidList"/>
    <dgm:cxn modelId="{F72FCC6B-809E-4E7C-800D-ECF07056DE4C}" type="presParOf" srcId="{8C0DC7CF-8C49-4B42-8AD9-27D2EFA078EB}" destId="{B5C96BA4-73FD-4F46-9F71-C029506E9458}" srcOrd="2" destOrd="0" presId="urn:microsoft.com/office/officeart/2018/2/layout/IconVerticalSolidList"/>
    <dgm:cxn modelId="{13653823-097A-4B78-B653-3AE185F77C36}" type="presParOf" srcId="{8C0DC7CF-8C49-4B42-8AD9-27D2EFA078EB}" destId="{C6AF2F1A-7C52-4C23-8357-2F90EA32FA1A}" srcOrd="3" destOrd="0" presId="urn:microsoft.com/office/officeart/2018/2/layout/IconVerticalSolidList"/>
    <dgm:cxn modelId="{23633D26-B119-46E9-BE50-62BAE8231219}" type="presParOf" srcId="{0778E73C-5F82-4A04-BECC-25BEB2A5D338}" destId="{B31E69D3-0DED-4D7C-8B1E-13E9E952BB94}" srcOrd="3" destOrd="0" presId="urn:microsoft.com/office/officeart/2018/2/layout/IconVerticalSolidList"/>
    <dgm:cxn modelId="{447DBA63-BB5E-4F12-8B6B-B67AB44C5CFD}" type="presParOf" srcId="{0778E73C-5F82-4A04-BECC-25BEB2A5D338}" destId="{CA2D2EDC-5C9E-439D-9ADF-37B4CA23BB5B}" srcOrd="4" destOrd="0" presId="urn:microsoft.com/office/officeart/2018/2/layout/IconVerticalSolidList"/>
    <dgm:cxn modelId="{21FB83B5-150C-4D5F-8001-ED7D48D5D827}" type="presParOf" srcId="{CA2D2EDC-5C9E-439D-9ADF-37B4CA23BB5B}" destId="{6FB69249-2D27-417E-A242-9271A17B0B45}" srcOrd="0" destOrd="0" presId="urn:microsoft.com/office/officeart/2018/2/layout/IconVerticalSolidList"/>
    <dgm:cxn modelId="{4FBE9FE6-3737-4263-883B-4982D1CEF1D0}" type="presParOf" srcId="{CA2D2EDC-5C9E-439D-9ADF-37B4CA23BB5B}" destId="{3E207730-026D-47C6-A5A5-F743D944E8CE}" srcOrd="1" destOrd="0" presId="urn:microsoft.com/office/officeart/2018/2/layout/IconVerticalSolidList"/>
    <dgm:cxn modelId="{FC9969CB-2C68-4099-A74B-353254F61942}" type="presParOf" srcId="{CA2D2EDC-5C9E-439D-9ADF-37B4CA23BB5B}" destId="{8107B3C7-ACA3-4508-A1CD-A5A0B827E685}" srcOrd="2" destOrd="0" presId="urn:microsoft.com/office/officeart/2018/2/layout/IconVerticalSolidList"/>
    <dgm:cxn modelId="{93654E5F-559E-4A07-9E6F-24B93FB56265}" type="presParOf" srcId="{CA2D2EDC-5C9E-439D-9ADF-37B4CA23BB5B}" destId="{C5AF936B-5B86-4D7E-AC15-CA67AE27B71D}" srcOrd="3" destOrd="0" presId="urn:microsoft.com/office/officeart/2018/2/layout/IconVerticalSolidList"/>
    <dgm:cxn modelId="{0280BBD5-14BE-44B1-AC41-742BC156F4FB}" type="presParOf" srcId="{0778E73C-5F82-4A04-BECC-25BEB2A5D338}" destId="{CF6251FB-6818-4DBF-9EEC-2ED178A869A7}" srcOrd="5" destOrd="0" presId="urn:microsoft.com/office/officeart/2018/2/layout/IconVerticalSolidList"/>
    <dgm:cxn modelId="{D1331DC4-35E3-42CF-86F7-890FD139D117}" type="presParOf" srcId="{0778E73C-5F82-4A04-BECC-25BEB2A5D338}" destId="{7DB7ABE8-07A0-4A56-BE71-66D0C2E10D7B}" srcOrd="6" destOrd="0" presId="urn:microsoft.com/office/officeart/2018/2/layout/IconVerticalSolidList"/>
    <dgm:cxn modelId="{871B7E74-7DDB-4D35-8B66-3FC798560F0D}" type="presParOf" srcId="{7DB7ABE8-07A0-4A56-BE71-66D0C2E10D7B}" destId="{0A95987D-518A-4A9C-81F9-EC75816A3848}" srcOrd="0" destOrd="0" presId="urn:microsoft.com/office/officeart/2018/2/layout/IconVerticalSolidList"/>
    <dgm:cxn modelId="{69B481FC-B49C-4A4A-BBC1-80430F473D48}" type="presParOf" srcId="{7DB7ABE8-07A0-4A56-BE71-66D0C2E10D7B}" destId="{AFFC3C95-1ED9-4D19-B89D-20315758B4CC}" srcOrd="1" destOrd="0" presId="urn:microsoft.com/office/officeart/2018/2/layout/IconVerticalSolidList"/>
    <dgm:cxn modelId="{6C9E0DAB-13BB-4B68-8FD0-43323046B751}" type="presParOf" srcId="{7DB7ABE8-07A0-4A56-BE71-66D0C2E10D7B}" destId="{4612130E-8B7D-4B14-8CFF-A2377CAA6E23}" srcOrd="2" destOrd="0" presId="urn:microsoft.com/office/officeart/2018/2/layout/IconVerticalSolidList"/>
    <dgm:cxn modelId="{BF0BE2D2-82CC-41A7-A037-E8B02DD4F3E8}" type="presParOf" srcId="{7DB7ABE8-07A0-4A56-BE71-66D0C2E10D7B}" destId="{C003D547-E822-4BCC-89A5-194178F95FE0}" srcOrd="3" destOrd="0" presId="urn:microsoft.com/office/officeart/2018/2/layout/IconVerticalSolidList"/>
    <dgm:cxn modelId="{03765232-16BE-45F0-BE15-0D2592707665}" type="presParOf" srcId="{0778E73C-5F82-4A04-BECC-25BEB2A5D338}" destId="{828379FD-5CC6-42B1-9930-C172BDEED6F4}" srcOrd="7" destOrd="0" presId="urn:microsoft.com/office/officeart/2018/2/layout/IconVerticalSolidList"/>
    <dgm:cxn modelId="{0B1E4098-E67A-43AA-BD1A-F043C696135F}" type="presParOf" srcId="{0778E73C-5F82-4A04-BECC-25BEB2A5D338}" destId="{9F54051E-8C2A-489F-9C46-36EE935EA997}" srcOrd="8" destOrd="0" presId="urn:microsoft.com/office/officeart/2018/2/layout/IconVerticalSolidList"/>
    <dgm:cxn modelId="{FAC3D21F-7735-4B95-9AD1-FAFB756A7DA5}" type="presParOf" srcId="{9F54051E-8C2A-489F-9C46-36EE935EA997}" destId="{65E4B189-E1BD-4D7A-9027-C4A3FADA6B12}" srcOrd="0" destOrd="0" presId="urn:microsoft.com/office/officeart/2018/2/layout/IconVerticalSolidList"/>
    <dgm:cxn modelId="{5F2B4217-15BA-4185-B069-73B739D2C75C}" type="presParOf" srcId="{9F54051E-8C2A-489F-9C46-36EE935EA997}" destId="{B7BF5E60-C7AD-4481-966E-D70339D4958F}" srcOrd="1" destOrd="0" presId="urn:microsoft.com/office/officeart/2018/2/layout/IconVerticalSolidList"/>
    <dgm:cxn modelId="{66C59E2A-ED03-4015-BD0E-28C6B4634351}" type="presParOf" srcId="{9F54051E-8C2A-489F-9C46-36EE935EA997}" destId="{C0F3F69A-9AE5-4B5C-84FC-316DC673B340}" srcOrd="2" destOrd="0" presId="urn:microsoft.com/office/officeart/2018/2/layout/IconVerticalSolidList"/>
    <dgm:cxn modelId="{24F7C764-2F68-4D96-A686-F9FF926B7CF8}" type="presParOf" srcId="{9F54051E-8C2A-489F-9C46-36EE935EA997}" destId="{83DE74BD-8681-4365-9774-95D6881F30D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5D7981-BCB5-4AF0-B170-6EC71C0BA46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D0752D0-42A4-4514-933F-26441C39305F}">
      <dgm:prSet/>
      <dgm:spPr/>
      <dgm:t>
        <a:bodyPr/>
        <a:lstStyle/>
        <a:p>
          <a:r>
            <a:rPr lang="en-US"/>
            <a:t>I</a:t>
          </a:r>
          <a:r>
            <a:rPr lang="en-US">
              <a:latin typeface="Gabriola"/>
            </a:rPr>
            <a:t>t is a form of gaseous cycle.</a:t>
          </a:r>
        </a:p>
      </dgm:t>
    </dgm:pt>
    <dgm:pt modelId="{3CC28BA3-ED89-4984-B94C-F1E7706B2DF9}" type="parTrans" cxnId="{025C1A46-E6B2-44F5-BDC3-3DDB165AA667}">
      <dgm:prSet/>
      <dgm:spPr/>
      <dgm:t>
        <a:bodyPr/>
        <a:lstStyle/>
        <a:p>
          <a:endParaRPr lang="en-US"/>
        </a:p>
      </dgm:t>
    </dgm:pt>
    <dgm:pt modelId="{5B8CA3E2-E8CA-4B2E-B70E-443AA84DC924}" type="sibTrans" cxnId="{025C1A46-E6B2-44F5-BDC3-3DDB165AA667}">
      <dgm:prSet/>
      <dgm:spPr/>
      <dgm:t>
        <a:bodyPr/>
        <a:lstStyle/>
        <a:p>
          <a:endParaRPr lang="en-US"/>
        </a:p>
      </dgm:t>
    </dgm:pt>
    <dgm:pt modelId="{78265A2E-489D-4205-9A6E-06BABCD9D42B}">
      <dgm:prSet/>
      <dgm:spPr/>
      <dgm:t>
        <a:bodyPr/>
        <a:lstStyle/>
        <a:p>
          <a:r>
            <a:rPr lang="en-US">
              <a:latin typeface="Gabriola"/>
            </a:rPr>
            <a:t>It is describes as the process in which</a:t>
          </a:r>
          <a:r>
            <a:rPr lang="en-US" b="0">
              <a:latin typeface="Gabriola"/>
            </a:rPr>
            <a:t> carbon</a:t>
          </a:r>
          <a:r>
            <a:rPr lang="en-US">
              <a:latin typeface="Gabriola"/>
            </a:rPr>
            <a:t> atoms continually travel from the atmosphere to the Earth and then back into the atmosphere. </a:t>
          </a:r>
        </a:p>
      </dgm:t>
    </dgm:pt>
    <dgm:pt modelId="{DA304DA9-5812-4ECF-AB5A-0CF1DF59E971}" type="parTrans" cxnId="{B76891BD-C10A-4026-A90E-321A68EB69B1}">
      <dgm:prSet/>
      <dgm:spPr/>
      <dgm:t>
        <a:bodyPr/>
        <a:lstStyle/>
        <a:p>
          <a:endParaRPr lang="en-US"/>
        </a:p>
      </dgm:t>
    </dgm:pt>
    <dgm:pt modelId="{25EBCB0B-A6B2-4DE0-9DA0-156BB62EE4B1}" type="sibTrans" cxnId="{B76891BD-C10A-4026-A90E-321A68EB69B1}">
      <dgm:prSet/>
      <dgm:spPr/>
      <dgm:t>
        <a:bodyPr/>
        <a:lstStyle/>
        <a:p>
          <a:endParaRPr lang="en-US"/>
        </a:p>
      </dgm:t>
    </dgm:pt>
    <dgm:pt modelId="{275DEFE1-33E2-4575-B1A6-A3F0E2D3772D}" type="pres">
      <dgm:prSet presAssocID="{385D7981-BCB5-4AF0-B170-6EC71C0BA46C}" presName="root" presStyleCnt="0">
        <dgm:presLayoutVars>
          <dgm:dir/>
          <dgm:resizeHandles val="exact"/>
        </dgm:presLayoutVars>
      </dgm:prSet>
      <dgm:spPr/>
    </dgm:pt>
    <dgm:pt modelId="{8019D13A-05AB-406C-A852-98AEFABAE6DA}" type="pres">
      <dgm:prSet presAssocID="{0D0752D0-42A4-4514-933F-26441C39305F}" presName="compNode" presStyleCnt="0"/>
      <dgm:spPr/>
    </dgm:pt>
    <dgm:pt modelId="{BD8DA3E6-F5FF-49B5-B316-A26CEFD3ABD9}" type="pres">
      <dgm:prSet presAssocID="{0D0752D0-42A4-4514-933F-26441C39305F}" presName="bgRect" presStyleLbl="bgShp" presStyleIdx="0" presStyleCnt="2"/>
      <dgm:spPr/>
    </dgm:pt>
    <dgm:pt modelId="{6151C5D1-F456-45B4-9A3E-EFEBA73E3A5E}" type="pres">
      <dgm:prSet presAssocID="{0D0752D0-42A4-4514-933F-26441C39305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t Air Balloon"/>
        </a:ext>
      </dgm:extLst>
    </dgm:pt>
    <dgm:pt modelId="{BD1BA274-0C54-4C4F-87A4-4AE44F7F081C}" type="pres">
      <dgm:prSet presAssocID="{0D0752D0-42A4-4514-933F-26441C39305F}" presName="spaceRect" presStyleCnt="0"/>
      <dgm:spPr/>
    </dgm:pt>
    <dgm:pt modelId="{E5BC199B-B87D-4C46-B206-4351B25C8D90}" type="pres">
      <dgm:prSet presAssocID="{0D0752D0-42A4-4514-933F-26441C39305F}" presName="parTx" presStyleLbl="revTx" presStyleIdx="0" presStyleCnt="2">
        <dgm:presLayoutVars>
          <dgm:chMax val="0"/>
          <dgm:chPref val="0"/>
        </dgm:presLayoutVars>
      </dgm:prSet>
      <dgm:spPr/>
    </dgm:pt>
    <dgm:pt modelId="{9EEB651F-6625-41AA-9195-BFE1DD5B4D81}" type="pres">
      <dgm:prSet presAssocID="{5B8CA3E2-E8CA-4B2E-B70E-443AA84DC924}" presName="sibTrans" presStyleCnt="0"/>
      <dgm:spPr/>
    </dgm:pt>
    <dgm:pt modelId="{8BBD1990-6E1D-4091-977B-D4E6808EE5EC}" type="pres">
      <dgm:prSet presAssocID="{78265A2E-489D-4205-9A6E-06BABCD9D42B}" presName="compNode" presStyleCnt="0"/>
      <dgm:spPr/>
    </dgm:pt>
    <dgm:pt modelId="{4A8D4B9B-5E2A-4C19-B045-AEA187AB3C44}" type="pres">
      <dgm:prSet presAssocID="{78265A2E-489D-4205-9A6E-06BABCD9D42B}" presName="bgRect" presStyleLbl="bgShp" presStyleIdx="1" presStyleCnt="2"/>
      <dgm:spPr/>
    </dgm:pt>
    <dgm:pt modelId="{6BEB7357-0F7A-4A1B-8F8E-58AC6858548C}" type="pres">
      <dgm:prSet presAssocID="{78265A2E-489D-4205-9A6E-06BABCD9D42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05EBE551-CDF7-47AD-8630-04C2F9615350}" type="pres">
      <dgm:prSet presAssocID="{78265A2E-489D-4205-9A6E-06BABCD9D42B}" presName="spaceRect" presStyleCnt="0"/>
      <dgm:spPr/>
    </dgm:pt>
    <dgm:pt modelId="{41527F0A-C7F2-4C6B-BAB2-CCAD4B787056}" type="pres">
      <dgm:prSet presAssocID="{78265A2E-489D-4205-9A6E-06BABCD9D42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5079200-2DBC-468E-B2F9-59D7F8BE765A}" type="presOf" srcId="{0D0752D0-42A4-4514-933F-26441C39305F}" destId="{E5BC199B-B87D-4C46-B206-4351B25C8D90}" srcOrd="0" destOrd="0" presId="urn:microsoft.com/office/officeart/2018/2/layout/IconVerticalSolidList"/>
    <dgm:cxn modelId="{025C1A46-E6B2-44F5-BDC3-3DDB165AA667}" srcId="{385D7981-BCB5-4AF0-B170-6EC71C0BA46C}" destId="{0D0752D0-42A4-4514-933F-26441C39305F}" srcOrd="0" destOrd="0" parTransId="{3CC28BA3-ED89-4984-B94C-F1E7706B2DF9}" sibTransId="{5B8CA3E2-E8CA-4B2E-B70E-443AA84DC924}"/>
    <dgm:cxn modelId="{B76891BD-C10A-4026-A90E-321A68EB69B1}" srcId="{385D7981-BCB5-4AF0-B170-6EC71C0BA46C}" destId="{78265A2E-489D-4205-9A6E-06BABCD9D42B}" srcOrd="1" destOrd="0" parTransId="{DA304DA9-5812-4ECF-AB5A-0CF1DF59E971}" sibTransId="{25EBCB0B-A6B2-4DE0-9DA0-156BB62EE4B1}"/>
    <dgm:cxn modelId="{8DF774D9-8541-414D-B817-FC78FE8FE4D0}" type="presOf" srcId="{385D7981-BCB5-4AF0-B170-6EC71C0BA46C}" destId="{275DEFE1-33E2-4575-B1A6-A3F0E2D3772D}" srcOrd="0" destOrd="0" presId="urn:microsoft.com/office/officeart/2018/2/layout/IconVerticalSolidList"/>
    <dgm:cxn modelId="{996020DE-475E-42FD-8C86-C30461547A19}" type="presOf" srcId="{78265A2E-489D-4205-9A6E-06BABCD9D42B}" destId="{41527F0A-C7F2-4C6B-BAB2-CCAD4B787056}" srcOrd="0" destOrd="0" presId="urn:microsoft.com/office/officeart/2018/2/layout/IconVerticalSolidList"/>
    <dgm:cxn modelId="{EA946573-A491-4785-A358-678E3FFA7369}" type="presParOf" srcId="{275DEFE1-33E2-4575-B1A6-A3F0E2D3772D}" destId="{8019D13A-05AB-406C-A852-98AEFABAE6DA}" srcOrd="0" destOrd="0" presId="urn:microsoft.com/office/officeart/2018/2/layout/IconVerticalSolidList"/>
    <dgm:cxn modelId="{2592F2DD-A01D-4CF6-AFB2-B425E894E79A}" type="presParOf" srcId="{8019D13A-05AB-406C-A852-98AEFABAE6DA}" destId="{BD8DA3E6-F5FF-49B5-B316-A26CEFD3ABD9}" srcOrd="0" destOrd="0" presId="urn:microsoft.com/office/officeart/2018/2/layout/IconVerticalSolidList"/>
    <dgm:cxn modelId="{007DD26F-E7E5-45BD-ACA0-8352567DCFC0}" type="presParOf" srcId="{8019D13A-05AB-406C-A852-98AEFABAE6DA}" destId="{6151C5D1-F456-45B4-9A3E-EFEBA73E3A5E}" srcOrd="1" destOrd="0" presId="urn:microsoft.com/office/officeart/2018/2/layout/IconVerticalSolidList"/>
    <dgm:cxn modelId="{912F6BFD-83E0-4EA9-A78F-C1FB7C5FB3E9}" type="presParOf" srcId="{8019D13A-05AB-406C-A852-98AEFABAE6DA}" destId="{BD1BA274-0C54-4C4F-87A4-4AE44F7F081C}" srcOrd="2" destOrd="0" presId="urn:microsoft.com/office/officeart/2018/2/layout/IconVerticalSolidList"/>
    <dgm:cxn modelId="{BDFCF1A0-B62B-4E97-BC21-F2DA220B6112}" type="presParOf" srcId="{8019D13A-05AB-406C-A852-98AEFABAE6DA}" destId="{E5BC199B-B87D-4C46-B206-4351B25C8D90}" srcOrd="3" destOrd="0" presId="urn:microsoft.com/office/officeart/2018/2/layout/IconVerticalSolidList"/>
    <dgm:cxn modelId="{44F345BC-8800-439E-9718-076587191B2F}" type="presParOf" srcId="{275DEFE1-33E2-4575-B1A6-A3F0E2D3772D}" destId="{9EEB651F-6625-41AA-9195-BFE1DD5B4D81}" srcOrd="1" destOrd="0" presId="urn:microsoft.com/office/officeart/2018/2/layout/IconVerticalSolidList"/>
    <dgm:cxn modelId="{F39B973A-7940-4770-B630-228972E7FC4D}" type="presParOf" srcId="{275DEFE1-33E2-4575-B1A6-A3F0E2D3772D}" destId="{8BBD1990-6E1D-4091-977B-D4E6808EE5EC}" srcOrd="2" destOrd="0" presId="urn:microsoft.com/office/officeart/2018/2/layout/IconVerticalSolidList"/>
    <dgm:cxn modelId="{0A59A0DF-AF69-4A5C-ACF3-8192A467D599}" type="presParOf" srcId="{8BBD1990-6E1D-4091-977B-D4E6808EE5EC}" destId="{4A8D4B9B-5E2A-4C19-B045-AEA187AB3C44}" srcOrd="0" destOrd="0" presId="urn:microsoft.com/office/officeart/2018/2/layout/IconVerticalSolidList"/>
    <dgm:cxn modelId="{9248BA77-F896-4EE7-9E73-791DE52FE16F}" type="presParOf" srcId="{8BBD1990-6E1D-4091-977B-D4E6808EE5EC}" destId="{6BEB7357-0F7A-4A1B-8F8E-58AC6858548C}" srcOrd="1" destOrd="0" presId="urn:microsoft.com/office/officeart/2018/2/layout/IconVerticalSolidList"/>
    <dgm:cxn modelId="{AEB3FC39-BBA6-4C72-B276-0A4D7CDF3F05}" type="presParOf" srcId="{8BBD1990-6E1D-4091-977B-D4E6808EE5EC}" destId="{05EBE551-CDF7-47AD-8630-04C2F9615350}" srcOrd="2" destOrd="0" presId="urn:microsoft.com/office/officeart/2018/2/layout/IconVerticalSolidList"/>
    <dgm:cxn modelId="{398579B8-5201-4FD8-9331-40634AFA052D}" type="presParOf" srcId="{8BBD1990-6E1D-4091-977B-D4E6808EE5EC}" destId="{41527F0A-C7F2-4C6B-BAB2-CCAD4B7870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E57027-F7E7-4431-80EC-4DE6FF0F511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911DD42-DC72-419E-8468-8571EA14EA25}">
      <dgm:prSet/>
      <dgm:spPr/>
      <dgm:t>
        <a:bodyPr/>
        <a:lstStyle/>
        <a:p>
          <a:pPr>
            <a:defRPr cap="all"/>
          </a:pPr>
          <a:r>
            <a:rPr lang="en-US">
              <a:latin typeface="Gabriola"/>
            </a:rPr>
            <a:t>Photosynthesis</a:t>
          </a:r>
        </a:p>
      </dgm:t>
    </dgm:pt>
    <dgm:pt modelId="{8EA28131-8E47-4028-B80B-8219E4E72FF1}" type="parTrans" cxnId="{686A9340-D179-4AA2-AFF5-24922DDC85EB}">
      <dgm:prSet/>
      <dgm:spPr/>
      <dgm:t>
        <a:bodyPr/>
        <a:lstStyle/>
        <a:p>
          <a:endParaRPr lang="en-US"/>
        </a:p>
      </dgm:t>
    </dgm:pt>
    <dgm:pt modelId="{528ACDBE-9B35-4EB7-B849-953B2F5D1E9A}" type="sibTrans" cxnId="{686A9340-D179-4AA2-AFF5-24922DDC85EB}">
      <dgm:prSet/>
      <dgm:spPr/>
      <dgm:t>
        <a:bodyPr/>
        <a:lstStyle/>
        <a:p>
          <a:endParaRPr lang="en-US"/>
        </a:p>
      </dgm:t>
    </dgm:pt>
    <dgm:pt modelId="{8DA3BB2E-1FD2-4400-A9EE-D47160C184E5}">
      <dgm:prSet/>
      <dgm:spPr/>
      <dgm:t>
        <a:bodyPr/>
        <a:lstStyle/>
        <a:p>
          <a:pPr>
            <a:defRPr cap="all"/>
          </a:pPr>
          <a:r>
            <a:rPr lang="en-US">
              <a:latin typeface="Gabriola"/>
            </a:rPr>
            <a:t>Decomposition</a:t>
          </a:r>
        </a:p>
      </dgm:t>
    </dgm:pt>
    <dgm:pt modelId="{9302DB08-31C4-4A2E-A964-576278958235}" type="parTrans" cxnId="{F4483205-CD2E-4733-9A26-117930050DC7}">
      <dgm:prSet/>
      <dgm:spPr/>
      <dgm:t>
        <a:bodyPr/>
        <a:lstStyle/>
        <a:p>
          <a:endParaRPr lang="en-US"/>
        </a:p>
      </dgm:t>
    </dgm:pt>
    <dgm:pt modelId="{9DAE1858-66C9-42B0-A77C-56034FDBD0B8}" type="sibTrans" cxnId="{F4483205-CD2E-4733-9A26-117930050DC7}">
      <dgm:prSet/>
      <dgm:spPr/>
      <dgm:t>
        <a:bodyPr/>
        <a:lstStyle/>
        <a:p>
          <a:endParaRPr lang="en-US"/>
        </a:p>
      </dgm:t>
    </dgm:pt>
    <dgm:pt modelId="{97DF324D-D010-4576-BE3A-5A8CF9E00738}">
      <dgm:prSet/>
      <dgm:spPr/>
      <dgm:t>
        <a:bodyPr/>
        <a:lstStyle/>
        <a:p>
          <a:pPr rtl="0">
            <a:defRPr cap="all"/>
          </a:pPr>
          <a:r>
            <a:rPr lang="en-US">
              <a:latin typeface="Gabriola"/>
            </a:rPr>
            <a:t>Respiration </a:t>
          </a:r>
        </a:p>
      </dgm:t>
    </dgm:pt>
    <dgm:pt modelId="{DAF14E72-38FB-4FDC-AD1B-D3FBED606456}" type="parTrans" cxnId="{D7434EA9-4E80-46F9-A8B4-75A66145C4B1}">
      <dgm:prSet/>
      <dgm:spPr/>
      <dgm:t>
        <a:bodyPr/>
        <a:lstStyle/>
        <a:p>
          <a:endParaRPr lang="en-US"/>
        </a:p>
      </dgm:t>
    </dgm:pt>
    <dgm:pt modelId="{790AA569-A33E-4775-B818-AF741DEB5789}" type="sibTrans" cxnId="{D7434EA9-4E80-46F9-A8B4-75A66145C4B1}">
      <dgm:prSet/>
      <dgm:spPr/>
      <dgm:t>
        <a:bodyPr/>
        <a:lstStyle/>
        <a:p>
          <a:endParaRPr lang="en-US"/>
        </a:p>
      </dgm:t>
    </dgm:pt>
    <dgm:pt modelId="{63430D25-B9FA-4CC0-ABFD-6BC6E9D2740B}">
      <dgm:prSet/>
      <dgm:spPr/>
      <dgm:t>
        <a:bodyPr/>
        <a:lstStyle/>
        <a:p>
          <a:pPr>
            <a:defRPr cap="all"/>
          </a:pPr>
          <a:r>
            <a:rPr lang="en-US">
              <a:latin typeface="Gabriola"/>
            </a:rPr>
            <a:t>Combustion</a:t>
          </a:r>
          <a:r>
            <a:rPr lang="en-US"/>
            <a:t>.</a:t>
          </a:r>
        </a:p>
      </dgm:t>
    </dgm:pt>
    <dgm:pt modelId="{5223643C-D1EC-46C6-B8D1-38DFBF5FF3F8}" type="parTrans" cxnId="{B400C472-E756-430C-86EF-457FA97CCCC6}">
      <dgm:prSet/>
      <dgm:spPr/>
      <dgm:t>
        <a:bodyPr/>
        <a:lstStyle/>
        <a:p>
          <a:endParaRPr lang="en-US"/>
        </a:p>
      </dgm:t>
    </dgm:pt>
    <dgm:pt modelId="{97F02D54-CFDE-468D-AF8F-55CFCAB35828}" type="sibTrans" cxnId="{B400C472-E756-430C-86EF-457FA97CCCC6}">
      <dgm:prSet/>
      <dgm:spPr/>
      <dgm:t>
        <a:bodyPr/>
        <a:lstStyle/>
        <a:p>
          <a:endParaRPr lang="en-US"/>
        </a:p>
      </dgm:t>
    </dgm:pt>
    <dgm:pt modelId="{6E15626F-8BB2-48DF-87D1-FEFD64CB7E0F}" type="pres">
      <dgm:prSet presAssocID="{8FE57027-F7E7-4431-80EC-4DE6FF0F511C}" presName="root" presStyleCnt="0">
        <dgm:presLayoutVars>
          <dgm:dir/>
          <dgm:resizeHandles val="exact"/>
        </dgm:presLayoutVars>
      </dgm:prSet>
      <dgm:spPr/>
    </dgm:pt>
    <dgm:pt modelId="{AD98B57A-0A53-47A7-9110-2F680D35E976}" type="pres">
      <dgm:prSet presAssocID="{2911DD42-DC72-419E-8468-8571EA14EA25}" presName="compNode" presStyleCnt="0"/>
      <dgm:spPr/>
    </dgm:pt>
    <dgm:pt modelId="{47B34E50-5EA5-4B51-998F-0BF907565D35}" type="pres">
      <dgm:prSet presAssocID="{2911DD42-DC72-419E-8468-8571EA14EA25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CC4EC98-A43B-41FC-8A6E-0A853AAAD7C0}" type="pres">
      <dgm:prSet presAssocID="{2911DD42-DC72-419E-8468-8571EA14EA2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af"/>
        </a:ext>
      </dgm:extLst>
    </dgm:pt>
    <dgm:pt modelId="{BACAFCC8-DCCD-493C-95B2-42A515FECC9B}" type="pres">
      <dgm:prSet presAssocID="{2911DD42-DC72-419E-8468-8571EA14EA25}" presName="spaceRect" presStyleCnt="0"/>
      <dgm:spPr/>
    </dgm:pt>
    <dgm:pt modelId="{5C902AA4-4754-4A85-8876-0A094119372B}" type="pres">
      <dgm:prSet presAssocID="{2911DD42-DC72-419E-8468-8571EA14EA25}" presName="textRect" presStyleLbl="revTx" presStyleIdx="0" presStyleCnt="4">
        <dgm:presLayoutVars>
          <dgm:chMax val="1"/>
          <dgm:chPref val="1"/>
        </dgm:presLayoutVars>
      </dgm:prSet>
      <dgm:spPr/>
    </dgm:pt>
    <dgm:pt modelId="{34C97F6A-BBEE-4946-A007-E49D23D32FA5}" type="pres">
      <dgm:prSet presAssocID="{528ACDBE-9B35-4EB7-B849-953B2F5D1E9A}" presName="sibTrans" presStyleCnt="0"/>
      <dgm:spPr/>
    </dgm:pt>
    <dgm:pt modelId="{D25B6391-488D-478A-9BEE-F7692B36B87B}" type="pres">
      <dgm:prSet presAssocID="{8DA3BB2E-1FD2-4400-A9EE-D47160C184E5}" presName="compNode" presStyleCnt="0"/>
      <dgm:spPr/>
    </dgm:pt>
    <dgm:pt modelId="{DE1821F8-E0CA-4471-97A8-C1D6FD2E93A7}" type="pres">
      <dgm:prSet presAssocID="{8DA3BB2E-1FD2-4400-A9EE-D47160C184E5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B764318-0A77-498C-967E-197350DB661A}" type="pres">
      <dgm:prSet presAssocID="{8DA3BB2E-1FD2-4400-A9EE-D47160C184E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336B9C8E-A4CE-4898-B000-45F38108917B}" type="pres">
      <dgm:prSet presAssocID="{8DA3BB2E-1FD2-4400-A9EE-D47160C184E5}" presName="spaceRect" presStyleCnt="0"/>
      <dgm:spPr/>
    </dgm:pt>
    <dgm:pt modelId="{342E5F10-0FF3-4A63-921C-E8C7DF53DF6F}" type="pres">
      <dgm:prSet presAssocID="{8DA3BB2E-1FD2-4400-A9EE-D47160C184E5}" presName="textRect" presStyleLbl="revTx" presStyleIdx="1" presStyleCnt="4">
        <dgm:presLayoutVars>
          <dgm:chMax val="1"/>
          <dgm:chPref val="1"/>
        </dgm:presLayoutVars>
      </dgm:prSet>
      <dgm:spPr/>
    </dgm:pt>
    <dgm:pt modelId="{46873C99-4707-4030-99CC-671579D47CCA}" type="pres">
      <dgm:prSet presAssocID="{9DAE1858-66C9-42B0-A77C-56034FDBD0B8}" presName="sibTrans" presStyleCnt="0"/>
      <dgm:spPr/>
    </dgm:pt>
    <dgm:pt modelId="{6387E4B1-E114-4F9E-882B-86044F1076D4}" type="pres">
      <dgm:prSet presAssocID="{97DF324D-D010-4576-BE3A-5A8CF9E00738}" presName="compNode" presStyleCnt="0"/>
      <dgm:spPr/>
    </dgm:pt>
    <dgm:pt modelId="{A7B6E65A-E811-4780-9AF9-E7C07623D837}" type="pres">
      <dgm:prSet presAssocID="{97DF324D-D010-4576-BE3A-5A8CF9E00738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DC26D54-559C-40D2-92C7-0BE7EFD26BA4}" type="pres">
      <dgm:prSet presAssocID="{97DF324D-D010-4576-BE3A-5A8CF9E0073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ungs"/>
        </a:ext>
      </dgm:extLst>
    </dgm:pt>
    <dgm:pt modelId="{A6C120E6-AF47-4AE5-8831-8AA18024B154}" type="pres">
      <dgm:prSet presAssocID="{97DF324D-D010-4576-BE3A-5A8CF9E00738}" presName="spaceRect" presStyleCnt="0"/>
      <dgm:spPr/>
    </dgm:pt>
    <dgm:pt modelId="{A3565F89-0233-47D3-A2F7-BFE6BF72BB4B}" type="pres">
      <dgm:prSet presAssocID="{97DF324D-D010-4576-BE3A-5A8CF9E00738}" presName="textRect" presStyleLbl="revTx" presStyleIdx="2" presStyleCnt="4">
        <dgm:presLayoutVars>
          <dgm:chMax val="1"/>
          <dgm:chPref val="1"/>
        </dgm:presLayoutVars>
      </dgm:prSet>
      <dgm:spPr/>
    </dgm:pt>
    <dgm:pt modelId="{623F831F-1331-49AB-8DC6-46916AC0DCD5}" type="pres">
      <dgm:prSet presAssocID="{790AA569-A33E-4775-B818-AF741DEB5789}" presName="sibTrans" presStyleCnt="0"/>
      <dgm:spPr/>
    </dgm:pt>
    <dgm:pt modelId="{AE3F1297-2626-4A8D-80D1-6794895AD670}" type="pres">
      <dgm:prSet presAssocID="{63430D25-B9FA-4CC0-ABFD-6BC6E9D2740B}" presName="compNode" presStyleCnt="0"/>
      <dgm:spPr/>
    </dgm:pt>
    <dgm:pt modelId="{98467814-B068-4F90-8A18-8373852BAB5C}" type="pres">
      <dgm:prSet presAssocID="{63430D25-B9FA-4CC0-ABFD-6BC6E9D2740B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AE4F068-64D9-4F2F-8E27-1D0847A4B6A3}" type="pres">
      <dgm:prSet presAssocID="{63430D25-B9FA-4CC0-ABFD-6BC6E9D2740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mmable"/>
        </a:ext>
      </dgm:extLst>
    </dgm:pt>
    <dgm:pt modelId="{0142516A-BC8F-441E-9727-8AE0FC8ED0AF}" type="pres">
      <dgm:prSet presAssocID="{63430D25-B9FA-4CC0-ABFD-6BC6E9D2740B}" presName="spaceRect" presStyleCnt="0"/>
      <dgm:spPr/>
    </dgm:pt>
    <dgm:pt modelId="{FF829B83-74C7-421F-AEA8-2733348409EF}" type="pres">
      <dgm:prSet presAssocID="{63430D25-B9FA-4CC0-ABFD-6BC6E9D2740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4483205-CD2E-4733-9A26-117930050DC7}" srcId="{8FE57027-F7E7-4431-80EC-4DE6FF0F511C}" destId="{8DA3BB2E-1FD2-4400-A9EE-D47160C184E5}" srcOrd="1" destOrd="0" parTransId="{9302DB08-31C4-4A2E-A964-576278958235}" sibTransId="{9DAE1858-66C9-42B0-A77C-56034FDBD0B8}"/>
    <dgm:cxn modelId="{117D4205-CCCE-4126-B515-35044D8C7403}" type="presOf" srcId="{8FE57027-F7E7-4431-80EC-4DE6FF0F511C}" destId="{6E15626F-8BB2-48DF-87D1-FEFD64CB7E0F}" srcOrd="0" destOrd="0" presId="urn:microsoft.com/office/officeart/2018/5/layout/IconLeafLabelList"/>
    <dgm:cxn modelId="{277B3F13-97E2-4466-8C70-267261230F26}" type="presOf" srcId="{97DF324D-D010-4576-BE3A-5A8CF9E00738}" destId="{A3565F89-0233-47D3-A2F7-BFE6BF72BB4B}" srcOrd="0" destOrd="0" presId="urn:microsoft.com/office/officeart/2018/5/layout/IconLeafLabelList"/>
    <dgm:cxn modelId="{C0F03D1D-A7F4-49F8-9954-A5C492E3C215}" type="presOf" srcId="{2911DD42-DC72-419E-8468-8571EA14EA25}" destId="{5C902AA4-4754-4A85-8876-0A094119372B}" srcOrd="0" destOrd="0" presId="urn:microsoft.com/office/officeart/2018/5/layout/IconLeafLabelList"/>
    <dgm:cxn modelId="{686A9340-D179-4AA2-AFF5-24922DDC85EB}" srcId="{8FE57027-F7E7-4431-80EC-4DE6FF0F511C}" destId="{2911DD42-DC72-419E-8468-8571EA14EA25}" srcOrd="0" destOrd="0" parTransId="{8EA28131-8E47-4028-B80B-8219E4E72FF1}" sibTransId="{528ACDBE-9B35-4EB7-B849-953B2F5D1E9A}"/>
    <dgm:cxn modelId="{B5D0896D-6FB7-4B7B-8D61-29726D1D736D}" type="presOf" srcId="{8DA3BB2E-1FD2-4400-A9EE-D47160C184E5}" destId="{342E5F10-0FF3-4A63-921C-E8C7DF53DF6F}" srcOrd="0" destOrd="0" presId="urn:microsoft.com/office/officeart/2018/5/layout/IconLeafLabelList"/>
    <dgm:cxn modelId="{B400C472-E756-430C-86EF-457FA97CCCC6}" srcId="{8FE57027-F7E7-4431-80EC-4DE6FF0F511C}" destId="{63430D25-B9FA-4CC0-ABFD-6BC6E9D2740B}" srcOrd="3" destOrd="0" parTransId="{5223643C-D1EC-46C6-B8D1-38DFBF5FF3F8}" sibTransId="{97F02D54-CFDE-468D-AF8F-55CFCAB35828}"/>
    <dgm:cxn modelId="{D7434EA9-4E80-46F9-A8B4-75A66145C4B1}" srcId="{8FE57027-F7E7-4431-80EC-4DE6FF0F511C}" destId="{97DF324D-D010-4576-BE3A-5A8CF9E00738}" srcOrd="2" destOrd="0" parTransId="{DAF14E72-38FB-4FDC-AD1B-D3FBED606456}" sibTransId="{790AA569-A33E-4775-B818-AF741DEB5789}"/>
    <dgm:cxn modelId="{189235DD-00F9-4EE0-8557-096F45632299}" type="presOf" srcId="{63430D25-B9FA-4CC0-ABFD-6BC6E9D2740B}" destId="{FF829B83-74C7-421F-AEA8-2733348409EF}" srcOrd="0" destOrd="0" presId="urn:microsoft.com/office/officeart/2018/5/layout/IconLeafLabelList"/>
    <dgm:cxn modelId="{FDEDFF5D-FD4F-45A1-9F11-622148039CBE}" type="presParOf" srcId="{6E15626F-8BB2-48DF-87D1-FEFD64CB7E0F}" destId="{AD98B57A-0A53-47A7-9110-2F680D35E976}" srcOrd="0" destOrd="0" presId="urn:microsoft.com/office/officeart/2018/5/layout/IconLeafLabelList"/>
    <dgm:cxn modelId="{4B997E18-1E99-47E4-BDFA-CB56BE8462C4}" type="presParOf" srcId="{AD98B57A-0A53-47A7-9110-2F680D35E976}" destId="{47B34E50-5EA5-4B51-998F-0BF907565D35}" srcOrd="0" destOrd="0" presId="urn:microsoft.com/office/officeart/2018/5/layout/IconLeafLabelList"/>
    <dgm:cxn modelId="{F3B9246E-9009-45BE-B39B-9C7C1DF2765C}" type="presParOf" srcId="{AD98B57A-0A53-47A7-9110-2F680D35E976}" destId="{DCC4EC98-A43B-41FC-8A6E-0A853AAAD7C0}" srcOrd="1" destOrd="0" presId="urn:microsoft.com/office/officeart/2018/5/layout/IconLeafLabelList"/>
    <dgm:cxn modelId="{DB22D412-B751-437E-A3C3-91941759E6B1}" type="presParOf" srcId="{AD98B57A-0A53-47A7-9110-2F680D35E976}" destId="{BACAFCC8-DCCD-493C-95B2-42A515FECC9B}" srcOrd="2" destOrd="0" presId="urn:microsoft.com/office/officeart/2018/5/layout/IconLeafLabelList"/>
    <dgm:cxn modelId="{3AE38E21-6F69-4AD4-B180-D0A359991DD2}" type="presParOf" srcId="{AD98B57A-0A53-47A7-9110-2F680D35E976}" destId="{5C902AA4-4754-4A85-8876-0A094119372B}" srcOrd="3" destOrd="0" presId="urn:microsoft.com/office/officeart/2018/5/layout/IconLeafLabelList"/>
    <dgm:cxn modelId="{84C7BA9E-6C4E-4F46-A59A-19FC8E44E1DA}" type="presParOf" srcId="{6E15626F-8BB2-48DF-87D1-FEFD64CB7E0F}" destId="{34C97F6A-BBEE-4946-A007-E49D23D32FA5}" srcOrd="1" destOrd="0" presId="urn:microsoft.com/office/officeart/2018/5/layout/IconLeafLabelList"/>
    <dgm:cxn modelId="{E6AF9468-3F74-44F2-9283-F894709F3051}" type="presParOf" srcId="{6E15626F-8BB2-48DF-87D1-FEFD64CB7E0F}" destId="{D25B6391-488D-478A-9BEE-F7692B36B87B}" srcOrd="2" destOrd="0" presId="urn:microsoft.com/office/officeart/2018/5/layout/IconLeafLabelList"/>
    <dgm:cxn modelId="{CA9F2648-B149-450E-8561-7FD8F6574913}" type="presParOf" srcId="{D25B6391-488D-478A-9BEE-F7692B36B87B}" destId="{DE1821F8-E0CA-4471-97A8-C1D6FD2E93A7}" srcOrd="0" destOrd="0" presId="urn:microsoft.com/office/officeart/2018/5/layout/IconLeafLabelList"/>
    <dgm:cxn modelId="{D3B0CF93-686F-44EE-975C-8217CFFA8FFB}" type="presParOf" srcId="{D25B6391-488D-478A-9BEE-F7692B36B87B}" destId="{CB764318-0A77-498C-967E-197350DB661A}" srcOrd="1" destOrd="0" presId="urn:microsoft.com/office/officeart/2018/5/layout/IconLeafLabelList"/>
    <dgm:cxn modelId="{82731B45-1F35-421A-BE21-F929D3945902}" type="presParOf" srcId="{D25B6391-488D-478A-9BEE-F7692B36B87B}" destId="{336B9C8E-A4CE-4898-B000-45F38108917B}" srcOrd="2" destOrd="0" presId="urn:microsoft.com/office/officeart/2018/5/layout/IconLeafLabelList"/>
    <dgm:cxn modelId="{41B5CA2C-0D13-4B9C-B18D-BA526ED3C649}" type="presParOf" srcId="{D25B6391-488D-478A-9BEE-F7692B36B87B}" destId="{342E5F10-0FF3-4A63-921C-E8C7DF53DF6F}" srcOrd="3" destOrd="0" presId="urn:microsoft.com/office/officeart/2018/5/layout/IconLeafLabelList"/>
    <dgm:cxn modelId="{306E3FAA-187A-497E-81AA-3AC1DDF5D934}" type="presParOf" srcId="{6E15626F-8BB2-48DF-87D1-FEFD64CB7E0F}" destId="{46873C99-4707-4030-99CC-671579D47CCA}" srcOrd="3" destOrd="0" presId="urn:microsoft.com/office/officeart/2018/5/layout/IconLeafLabelList"/>
    <dgm:cxn modelId="{0ABF5B88-DB46-4B9E-98C4-F3E5ED0CF38A}" type="presParOf" srcId="{6E15626F-8BB2-48DF-87D1-FEFD64CB7E0F}" destId="{6387E4B1-E114-4F9E-882B-86044F1076D4}" srcOrd="4" destOrd="0" presId="urn:microsoft.com/office/officeart/2018/5/layout/IconLeafLabelList"/>
    <dgm:cxn modelId="{71723D5E-A6FD-42BF-B247-D185D5A40F56}" type="presParOf" srcId="{6387E4B1-E114-4F9E-882B-86044F1076D4}" destId="{A7B6E65A-E811-4780-9AF9-E7C07623D837}" srcOrd="0" destOrd="0" presId="urn:microsoft.com/office/officeart/2018/5/layout/IconLeafLabelList"/>
    <dgm:cxn modelId="{D5282EF8-7A96-4332-A4A9-D00208D85B6F}" type="presParOf" srcId="{6387E4B1-E114-4F9E-882B-86044F1076D4}" destId="{2DC26D54-559C-40D2-92C7-0BE7EFD26BA4}" srcOrd="1" destOrd="0" presId="urn:microsoft.com/office/officeart/2018/5/layout/IconLeafLabelList"/>
    <dgm:cxn modelId="{A3621D59-53D8-415D-B8E2-FBF097A4BCF9}" type="presParOf" srcId="{6387E4B1-E114-4F9E-882B-86044F1076D4}" destId="{A6C120E6-AF47-4AE5-8831-8AA18024B154}" srcOrd="2" destOrd="0" presId="urn:microsoft.com/office/officeart/2018/5/layout/IconLeafLabelList"/>
    <dgm:cxn modelId="{6FD3BBF2-8F6E-4A35-B95E-4116F15F7095}" type="presParOf" srcId="{6387E4B1-E114-4F9E-882B-86044F1076D4}" destId="{A3565F89-0233-47D3-A2F7-BFE6BF72BB4B}" srcOrd="3" destOrd="0" presId="urn:microsoft.com/office/officeart/2018/5/layout/IconLeafLabelList"/>
    <dgm:cxn modelId="{ED877815-4606-4366-93BB-23D53D9990A7}" type="presParOf" srcId="{6E15626F-8BB2-48DF-87D1-FEFD64CB7E0F}" destId="{623F831F-1331-49AB-8DC6-46916AC0DCD5}" srcOrd="5" destOrd="0" presId="urn:microsoft.com/office/officeart/2018/5/layout/IconLeafLabelList"/>
    <dgm:cxn modelId="{65F8EE3D-27FF-4314-953A-14889EF2FC35}" type="presParOf" srcId="{6E15626F-8BB2-48DF-87D1-FEFD64CB7E0F}" destId="{AE3F1297-2626-4A8D-80D1-6794895AD670}" srcOrd="6" destOrd="0" presId="urn:microsoft.com/office/officeart/2018/5/layout/IconLeafLabelList"/>
    <dgm:cxn modelId="{0CD4B1F4-F7F9-4E51-AA5B-7279337D0D2B}" type="presParOf" srcId="{AE3F1297-2626-4A8D-80D1-6794895AD670}" destId="{98467814-B068-4F90-8A18-8373852BAB5C}" srcOrd="0" destOrd="0" presId="urn:microsoft.com/office/officeart/2018/5/layout/IconLeafLabelList"/>
    <dgm:cxn modelId="{F76BDFA0-74EE-4CCE-AC38-BEF2AC154840}" type="presParOf" srcId="{AE3F1297-2626-4A8D-80D1-6794895AD670}" destId="{5AE4F068-64D9-4F2F-8E27-1D0847A4B6A3}" srcOrd="1" destOrd="0" presId="urn:microsoft.com/office/officeart/2018/5/layout/IconLeafLabelList"/>
    <dgm:cxn modelId="{D0756D91-A1F7-4B4A-B7FD-DAFA57731306}" type="presParOf" srcId="{AE3F1297-2626-4A8D-80D1-6794895AD670}" destId="{0142516A-BC8F-441E-9727-8AE0FC8ED0AF}" srcOrd="2" destOrd="0" presId="urn:microsoft.com/office/officeart/2018/5/layout/IconLeafLabelList"/>
    <dgm:cxn modelId="{197C4CBA-39EC-446A-BF60-41D0BCA48E71}" type="presParOf" srcId="{AE3F1297-2626-4A8D-80D1-6794895AD670}" destId="{FF829B83-74C7-421F-AEA8-2733348409E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04B83-99D1-4194-A0E7-A0223502DE9F}">
      <dsp:nvSpPr>
        <dsp:cNvPr id="0" name=""/>
        <dsp:cNvSpPr/>
      </dsp:nvSpPr>
      <dsp:spPr>
        <a:xfrm>
          <a:off x="0" y="4485"/>
          <a:ext cx="7874186" cy="9555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2A2675-2D33-4A30-8C4F-77233BF9F5F5}">
      <dsp:nvSpPr>
        <dsp:cNvPr id="0" name=""/>
        <dsp:cNvSpPr/>
      </dsp:nvSpPr>
      <dsp:spPr>
        <a:xfrm>
          <a:off x="289038" y="219473"/>
          <a:ext cx="525525" cy="5255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A0BF4-317D-47FF-8204-1FBAACE1767E}">
      <dsp:nvSpPr>
        <dsp:cNvPr id="0" name=""/>
        <dsp:cNvSpPr/>
      </dsp:nvSpPr>
      <dsp:spPr>
        <a:xfrm>
          <a:off x="1103603" y="4485"/>
          <a:ext cx="6770582" cy="955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24" tIns="101124" rIns="101124" bIns="10112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Gabriola"/>
            </a:rPr>
            <a:t>Carbon is the chemical backbone of life on Earth. </a:t>
          </a:r>
        </a:p>
      </dsp:txBody>
      <dsp:txXfrm>
        <a:off x="1103603" y="4485"/>
        <a:ext cx="6770582" cy="955500"/>
      </dsp:txXfrm>
    </dsp:sp>
    <dsp:sp modelId="{640F784F-95C7-46DB-88D1-E776F14F82C5}">
      <dsp:nvSpPr>
        <dsp:cNvPr id="0" name=""/>
        <dsp:cNvSpPr/>
      </dsp:nvSpPr>
      <dsp:spPr>
        <a:xfrm>
          <a:off x="0" y="1198861"/>
          <a:ext cx="7874186" cy="9555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8584FC-CE5A-4DE1-AC69-BCAFD3418093}">
      <dsp:nvSpPr>
        <dsp:cNvPr id="0" name=""/>
        <dsp:cNvSpPr/>
      </dsp:nvSpPr>
      <dsp:spPr>
        <a:xfrm>
          <a:off x="289038" y="1413849"/>
          <a:ext cx="525525" cy="5255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AF2F1A-7C52-4C23-8357-2F90EA32FA1A}">
      <dsp:nvSpPr>
        <dsp:cNvPr id="0" name=""/>
        <dsp:cNvSpPr/>
      </dsp:nvSpPr>
      <dsp:spPr>
        <a:xfrm>
          <a:off x="1103603" y="1198861"/>
          <a:ext cx="6770582" cy="955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24" tIns="101124" rIns="101124" bIns="10112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Gabriola"/>
            </a:rPr>
            <a:t>Carbon is the foundation of all life on Earth, required to form complex molecules like proteins and DNA. </a:t>
          </a:r>
        </a:p>
      </dsp:txBody>
      <dsp:txXfrm>
        <a:off x="1103603" y="1198861"/>
        <a:ext cx="6770582" cy="955500"/>
      </dsp:txXfrm>
    </dsp:sp>
    <dsp:sp modelId="{6FB69249-2D27-417E-A242-9271A17B0B45}">
      <dsp:nvSpPr>
        <dsp:cNvPr id="0" name=""/>
        <dsp:cNvSpPr/>
      </dsp:nvSpPr>
      <dsp:spPr>
        <a:xfrm>
          <a:off x="0" y="2393237"/>
          <a:ext cx="7874186" cy="9555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207730-026D-47C6-A5A5-F743D944E8CE}">
      <dsp:nvSpPr>
        <dsp:cNvPr id="0" name=""/>
        <dsp:cNvSpPr/>
      </dsp:nvSpPr>
      <dsp:spPr>
        <a:xfrm>
          <a:off x="289038" y="2608225"/>
          <a:ext cx="525525" cy="5255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F936B-5B86-4D7E-AC15-CA67AE27B71D}">
      <dsp:nvSpPr>
        <dsp:cNvPr id="0" name=""/>
        <dsp:cNvSpPr/>
      </dsp:nvSpPr>
      <dsp:spPr>
        <a:xfrm>
          <a:off x="1103603" y="2393237"/>
          <a:ext cx="6770582" cy="955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24" tIns="101124" rIns="101124" bIns="101124" numCol="1" spcCol="127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Gabriola"/>
            </a:rPr>
            <a:t>Carbon is also found in our atmosphere in the form of carbon dioxide (CO2).</a:t>
          </a:r>
        </a:p>
      </dsp:txBody>
      <dsp:txXfrm>
        <a:off x="1103603" y="2393237"/>
        <a:ext cx="6770582" cy="955500"/>
      </dsp:txXfrm>
    </dsp:sp>
    <dsp:sp modelId="{0A95987D-518A-4A9C-81F9-EC75816A3848}">
      <dsp:nvSpPr>
        <dsp:cNvPr id="0" name=""/>
        <dsp:cNvSpPr/>
      </dsp:nvSpPr>
      <dsp:spPr>
        <a:xfrm>
          <a:off x="0" y="3587613"/>
          <a:ext cx="7874186" cy="9555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FC3C95-1ED9-4D19-B89D-20315758B4CC}">
      <dsp:nvSpPr>
        <dsp:cNvPr id="0" name=""/>
        <dsp:cNvSpPr/>
      </dsp:nvSpPr>
      <dsp:spPr>
        <a:xfrm>
          <a:off x="289038" y="3802601"/>
          <a:ext cx="525525" cy="5255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3D547-E822-4BCC-89A5-194178F95FE0}">
      <dsp:nvSpPr>
        <dsp:cNvPr id="0" name=""/>
        <dsp:cNvSpPr/>
      </dsp:nvSpPr>
      <dsp:spPr>
        <a:xfrm>
          <a:off x="1103603" y="3587613"/>
          <a:ext cx="6770582" cy="955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24" tIns="101124" rIns="101124" bIns="10112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Gabriola"/>
            </a:rPr>
            <a:t>Carbon helps to regulate the Earth’s temperature, makes all life possible</a:t>
          </a:r>
        </a:p>
      </dsp:txBody>
      <dsp:txXfrm>
        <a:off x="1103603" y="3587613"/>
        <a:ext cx="6770582" cy="955500"/>
      </dsp:txXfrm>
    </dsp:sp>
    <dsp:sp modelId="{65E4B189-E1BD-4D7A-9027-C4A3FADA6B12}">
      <dsp:nvSpPr>
        <dsp:cNvPr id="0" name=""/>
        <dsp:cNvSpPr/>
      </dsp:nvSpPr>
      <dsp:spPr>
        <a:xfrm>
          <a:off x="0" y="4781989"/>
          <a:ext cx="7874186" cy="9555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BF5E60-C7AD-4481-966E-D70339D4958F}">
      <dsp:nvSpPr>
        <dsp:cNvPr id="0" name=""/>
        <dsp:cNvSpPr/>
      </dsp:nvSpPr>
      <dsp:spPr>
        <a:xfrm>
          <a:off x="289038" y="4996977"/>
          <a:ext cx="525525" cy="5255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E74BD-8681-4365-9774-95D6881F30DA}">
      <dsp:nvSpPr>
        <dsp:cNvPr id="0" name=""/>
        <dsp:cNvSpPr/>
      </dsp:nvSpPr>
      <dsp:spPr>
        <a:xfrm>
          <a:off x="1103603" y="4781989"/>
          <a:ext cx="6770582" cy="955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24" tIns="101124" rIns="101124" bIns="10112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Gabriola"/>
            </a:rPr>
            <a:t>It is a key ingredient in the food that sustains us, and provides a major source of the energy to fuel our global economy.</a:t>
          </a:r>
        </a:p>
      </dsp:txBody>
      <dsp:txXfrm>
        <a:off x="1103603" y="4781989"/>
        <a:ext cx="6770582" cy="955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8DA3E6-F5FF-49B5-B316-A26CEFD3ABD9}">
      <dsp:nvSpPr>
        <dsp:cNvPr id="0" name=""/>
        <dsp:cNvSpPr/>
      </dsp:nvSpPr>
      <dsp:spPr>
        <a:xfrm>
          <a:off x="0" y="931073"/>
          <a:ext cx="6571413" cy="17189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51C5D1-F456-45B4-9A3E-EFEBA73E3A5E}">
      <dsp:nvSpPr>
        <dsp:cNvPr id="0" name=""/>
        <dsp:cNvSpPr/>
      </dsp:nvSpPr>
      <dsp:spPr>
        <a:xfrm>
          <a:off x="519969" y="1317827"/>
          <a:ext cx="945398" cy="9453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C199B-B87D-4C46-B206-4351B25C8D90}">
      <dsp:nvSpPr>
        <dsp:cNvPr id="0" name=""/>
        <dsp:cNvSpPr/>
      </dsp:nvSpPr>
      <dsp:spPr>
        <a:xfrm>
          <a:off x="1985336" y="931073"/>
          <a:ext cx="4586076" cy="1718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918" tIns="181918" rIns="181918" bIns="18191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</a:t>
          </a:r>
          <a:r>
            <a:rPr lang="en-US" sz="2100" kern="1200">
              <a:latin typeface="Gabriola"/>
            </a:rPr>
            <a:t>t is a form of gaseous cycle.</a:t>
          </a:r>
        </a:p>
      </dsp:txBody>
      <dsp:txXfrm>
        <a:off x="1985336" y="931073"/>
        <a:ext cx="4586076" cy="1718905"/>
      </dsp:txXfrm>
    </dsp:sp>
    <dsp:sp modelId="{4A8D4B9B-5E2A-4C19-B045-AEA187AB3C44}">
      <dsp:nvSpPr>
        <dsp:cNvPr id="0" name=""/>
        <dsp:cNvSpPr/>
      </dsp:nvSpPr>
      <dsp:spPr>
        <a:xfrm>
          <a:off x="0" y="3079706"/>
          <a:ext cx="6571413" cy="17189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EB7357-0F7A-4A1B-8F8E-58AC6858548C}">
      <dsp:nvSpPr>
        <dsp:cNvPr id="0" name=""/>
        <dsp:cNvSpPr/>
      </dsp:nvSpPr>
      <dsp:spPr>
        <a:xfrm>
          <a:off x="519969" y="3466460"/>
          <a:ext cx="945398" cy="9453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27F0A-C7F2-4C6B-BAB2-CCAD4B787056}">
      <dsp:nvSpPr>
        <dsp:cNvPr id="0" name=""/>
        <dsp:cNvSpPr/>
      </dsp:nvSpPr>
      <dsp:spPr>
        <a:xfrm>
          <a:off x="1985336" y="3079706"/>
          <a:ext cx="4586076" cy="1718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918" tIns="181918" rIns="181918" bIns="18191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Gabriola"/>
            </a:rPr>
            <a:t>It is describes as the process in which</a:t>
          </a:r>
          <a:r>
            <a:rPr lang="en-US" sz="2100" b="0" kern="1200">
              <a:latin typeface="Gabriola"/>
            </a:rPr>
            <a:t> carbon</a:t>
          </a:r>
          <a:r>
            <a:rPr lang="en-US" sz="2100" kern="1200">
              <a:latin typeface="Gabriola"/>
            </a:rPr>
            <a:t> atoms continually travel from the atmosphere to the Earth and then back into the atmosphere. </a:t>
          </a:r>
        </a:p>
      </dsp:txBody>
      <dsp:txXfrm>
        <a:off x="1985336" y="3079706"/>
        <a:ext cx="4586076" cy="17189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34E50-5EA5-4B51-998F-0BF907565D35}">
      <dsp:nvSpPr>
        <dsp:cNvPr id="0" name=""/>
        <dsp:cNvSpPr/>
      </dsp:nvSpPr>
      <dsp:spPr>
        <a:xfrm>
          <a:off x="400623" y="505404"/>
          <a:ext cx="1239072" cy="123907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4EC98-A43B-41FC-8A6E-0A853AAAD7C0}">
      <dsp:nvSpPr>
        <dsp:cNvPr id="0" name=""/>
        <dsp:cNvSpPr/>
      </dsp:nvSpPr>
      <dsp:spPr>
        <a:xfrm>
          <a:off x="664688" y="769468"/>
          <a:ext cx="710943" cy="7109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02AA4-4754-4A85-8876-0A094119372B}">
      <dsp:nvSpPr>
        <dsp:cNvPr id="0" name=""/>
        <dsp:cNvSpPr/>
      </dsp:nvSpPr>
      <dsp:spPr>
        <a:xfrm>
          <a:off x="4526" y="2130417"/>
          <a:ext cx="2031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>
              <a:latin typeface="Gabriola"/>
            </a:rPr>
            <a:t>Photosynthesis</a:t>
          </a:r>
        </a:p>
      </dsp:txBody>
      <dsp:txXfrm>
        <a:off x="4526" y="2130417"/>
        <a:ext cx="2031266" cy="720000"/>
      </dsp:txXfrm>
    </dsp:sp>
    <dsp:sp modelId="{DE1821F8-E0CA-4471-97A8-C1D6FD2E93A7}">
      <dsp:nvSpPr>
        <dsp:cNvPr id="0" name=""/>
        <dsp:cNvSpPr/>
      </dsp:nvSpPr>
      <dsp:spPr>
        <a:xfrm>
          <a:off x="2787362" y="505404"/>
          <a:ext cx="1239072" cy="123907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764318-0A77-498C-967E-197350DB661A}">
      <dsp:nvSpPr>
        <dsp:cNvPr id="0" name=""/>
        <dsp:cNvSpPr/>
      </dsp:nvSpPr>
      <dsp:spPr>
        <a:xfrm>
          <a:off x="3051427" y="769468"/>
          <a:ext cx="710943" cy="7109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E5F10-0FF3-4A63-921C-E8C7DF53DF6F}">
      <dsp:nvSpPr>
        <dsp:cNvPr id="0" name=""/>
        <dsp:cNvSpPr/>
      </dsp:nvSpPr>
      <dsp:spPr>
        <a:xfrm>
          <a:off x="2391265" y="2130417"/>
          <a:ext cx="2031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>
              <a:latin typeface="Gabriola"/>
            </a:rPr>
            <a:t>Decomposition</a:t>
          </a:r>
        </a:p>
      </dsp:txBody>
      <dsp:txXfrm>
        <a:off x="2391265" y="2130417"/>
        <a:ext cx="2031266" cy="720000"/>
      </dsp:txXfrm>
    </dsp:sp>
    <dsp:sp modelId="{A7B6E65A-E811-4780-9AF9-E7C07623D837}">
      <dsp:nvSpPr>
        <dsp:cNvPr id="0" name=""/>
        <dsp:cNvSpPr/>
      </dsp:nvSpPr>
      <dsp:spPr>
        <a:xfrm>
          <a:off x="5174100" y="505404"/>
          <a:ext cx="1239072" cy="123907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C26D54-559C-40D2-92C7-0BE7EFD26BA4}">
      <dsp:nvSpPr>
        <dsp:cNvPr id="0" name=""/>
        <dsp:cNvSpPr/>
      </dsp:nvSpPr>
      <dsp:spPr>
        <a:xfrm>
          <a:off x="5438165" y="769468"/>
          <a:ext cx="710943" cy="7109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65F89-0233-47D3-A2F7-BFE6BF72BB4B}">
      <dsp:nvSpPr>
        <dsp:cNvPr id="0" name=""/>
        <dsp:cNvSpPr/>
      </dsp:nvSpPr>
      <dsp:spPr>
        <a:xfrm>
          <a:off x="4778003" y="2130417"/>
          <a:ext cx="2031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>
              <a:latin typeface="Gabriola"/>
            </a:rPr>
            <a:t>Respiration </a:t>
          </a:r>
        </a:p>
      </dsp:txBody>
      <dsp:txXfrm>
        <a:off x="4778003" y="2130417"/>
        <a:ext cx="2031266" cy="720000"/>
      </dsp:txXfrm>
    </dsp:sp>
    <dsp:sp modelId="{98467814-B068-4F90-8A18-8373852BAB5C}">
      <dsp:nvSpPr>
        <dsp:cNvPr id="0" name=""/>
        <dsp:cNvSpPr/>
      </dsp:nvSpPr>
      <dsp:spPr>
        <a:xfrm>
          <a:off x="7560839" y="505404"/>
          <a:ext cx="1239072" cy="1239072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E4F068-64D9-4F2F-8E27-1D0847A4B6A3}">
      <dsp:nvSpPr>
        <dsp:cNvPr id="0" name=""/>
        <dsp:cNvSpPr/>
      </dsp:nvSpPr>
      <dsp:spPr>
        <a:xfrm>
          <a:off x="7824903" y="769468"/>
          <a:ext cx="710943" cy="7109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29B83-74C7-421F-AEA8-2733348409EF}">
      <dsp:nvSpPr>
        <dsp:cNvPr id="0" name=""/>
        <dsp:cNvSpPr/>
      </dsp:nvSpPr>
      <dsp:spPr>
        <a:xfrm>
          <a:off x="7164742" y="2130417"/>
          <a:ext cx="2031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>
              <a:latin typeface="Gabriola"/>
            </a:rPr>
            <a:t>Combustion</a:t>
          </a:r>
          <a:r>
            <a:rPr lang="en-US" sz="2600" kern="1200"/>
            <a:t>.</a:t>
          </a:r>
        </a:p>
      </dsp:txBody>
      <dsp:txXfrm>
        <a:off x="7164742" y="2130417"/>
        <a:ext cx="203126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9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1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0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0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3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3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4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1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09" r:id="rId6"/>
    <p:sldLayoutId id="2147484005" r:id="rId7"/>
    <p:sldLayoutId id="2147484006" r:id="rId8"/>
    <p:sldLayoutId id="2147484007" r:id="rId9"/>
    <p:sldLayoutId id="2147484008" r:id="rId10"/>
    <p:sldLayoutId id="214748401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oaa.gov/education/resource-collections/climate-education-resources/carbon-cycl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4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023" y="884364"/>
            <a:ext cx="5472072" cy="3459551"/>
          </a:xfrm>
        </p:spPr>
        <p:txBody>
          <a:bodyPr anchor="b">
            <a:normAutofit/>
          </a:bodyPr>
          <a:lstStyle/>
          <a:p>
            <a:pPr algn="l"/>
            <a:r>
              <a:rPr lang="en-US" sz="3600" b="0">
                <a:latin typeface="Algerian"/>
                <a:ea typeface="Source Sans Pro SemiBold"/>
              </a:rPr>
              <a:t>ENGINEERING CHEMISTRY-II</a:t>
            </a:r>
            <a:endParaRPr lang="en-US" sz="3600" b="0">
              <a:latin typeface="Algeri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668" y="4522587"/>
            <a:ext cx="5754749" cy="1251611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2200">
                <a:latin typeface="Gabriola"/>
              </a:rPr>
              <a:t>By-</a:t>
            </a:r>
            <a:r>
              <a:rPr lang="en-US" sz="2200" err="1">
                <a:latin typeface="Gabriola"/>
              </a:rPr>
              <a:t>chandana</a:t>
            </a:r>
            <a:r>
              <a:rPr lang="en-US" sz="2200">
                <a:latin typeface="Gabriola"/>
              </a:rPr>
              <a:t> MN</a:t>
            </a:r>
          </a:p>
          <a:p>
            <a:pPr algn="l">
              <a:lnSpc>
                <a:spcPct val="100000"/>
              </a:lnSpc>
            </a:pPr>
            <a:r>
              <a:rPr lang="en-US" sz="2200">
                <a:latin typeface="Gabriola"/>
                <a:ea typeface="+mn-lt"/>
                <a:cs typeface="+mn-lt"/>
              </a:rPr>
              <a:t>ASSIGNED BY- PROF.PRIYARANJINI RAO</a:t>
            </a:r>
            <a:endParaRPr lang="en-US" sz="2200">
              <a:latin typeface="Gabriola"/>
            </a:endParaRPr>
          </a:p>
          <a:p>
            <a:pPr algn="l">
              <a:lnSpc>
                <a:spcPct val="100000"/>
              </a:lnSpc>
            </a:pPr>
            <a:endParaRPr lang="en-US" sz="2200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52" name="Rectangle 151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5">
            <a:extLst>
              <a:ext uri="{FF2B5EF4-FFF2-40B4-BE49-F238E27FC236}">
                <a16:creationId xmlns:a16="http://schemas.microsoft.com/office/drawing/2014/main" id="{10C7EF91-B7BF-4F79-931D-6799E971AA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2" r="1297" b="-3"/>
          <a:stretch/>
        </p:blipFill>
        <p:spPr>
          <a:xfrm>
            <a:off x="6817629" y="1911492"/>
            <a:ext cx="3899155" cy="3024535"/>
          </a:xfrm>
          <a:prstGeom prst="rect">
            <a:avLst/>
          </a:prstGeom>
          <a:ln w="28575">
            <a:noFill/>
          </a:ln>
        </p:spPr>
      </p:pic>
      <p:sp>
        <p:nvSpPr>
          <p:cNvPr id="161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3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9" name="Freeform: Shape 30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32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8" name="Oval 36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0" name="Rectangle 38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78E78-A1E2-449B-9066-AA4A32312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5186548" cy="39526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u="sng" cap="all" spc="1500" dirty="0">
                <a:latin typeface="Algerian"/>
                <a:ea typeface="Source Sans Pro SemiBold"/>
              </a:rPr>
              <a:t>carbon cycle</a:t>
            </a:r>
          </a:p>
        </p:txBody>
      </p:sp>
      <p:grpSp>
        <p:nvGrpSpPr>
          <p:cNvPr id="52" name="Group 40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Freeform: Shape 44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8" name="Freeform: Shape 46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52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AB8AB28-35B1-4AA0-A276-246E1D961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829" y="1809658"/>
            <a:ext cx="4443232" cy="2969728"/>
          </a:xfrm>
          <a:prstGeom prst="rect">
            <a:avLst/>
          </a:prstGeom>
          <a:ln w="28575">
            <a:noFill/>
          </a:ln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70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9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61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133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D72A4A-771D-4FE0-A07E-D0DAF4D6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448" y="447277"/>
            <a:ext cx="3294813" cy="5911481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BB7246-8AFD-47FC-A1F4-491E0167E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940" y="438890"/>
            <a:ext cx="3294813" cy="59114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6DF2E7-0906-4F1E-9B28-48B1A4D8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308343"/>
            <a:ext cx="3294813" cy="59114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684FEC42-F70A-4505-A5DF-EC67268F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7D10AF26-17A2-4FA8-824A-F78507AF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8B231-14B8-46CE-B441-BFEC56996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105985" cy="4238118"/>
          </a:xfrm>
        </p:spPr>
        <p:txBody>
          <a:bodyPr>
            <a:normAutofit/>
          </a:bodyPr>
          <a:lstStyle/>
          <a:p>
            <a:r>
              <a:rPr lang="en-US" sz="3400">
                <a:latin typeface="Algerian"/>
              </a:rPr>
              <a:t>Introduction to carbon </a:t>
            </a:r>
            <a:endParaRPr lang="en-US" sz="3400">
              <a:ea typeface="+mj-lt"/>
              <a:cs typeface="+mj-lt"/>
            </a:endParaRPr>
          </a:p>
          <a:p>
            <a:endParaRPr lang="en-US" sz="34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3F6C29-1060-4E21-A2EE-27C89B4B98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370642"/>
              </p:ext>
            </p:extLst>
          </p:nvPr>
        </p:nvGraphicFramePr>
        <p:xfrm>
          <a:off x="4229322" y="434987"/>
          <a:ext cx="7874186" cy="574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846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40">
            <a:extLst>
              <a:ext uri="{FF2B5EF4-FFF2-40B4-BE49-F238E27FC236}">
                <a16:creationId xmlns:a16="http://schemas.microsoft.com/office/drawing/2014/main" id="{C1D72A4A-771D-4FE0-A07E-D0DAF4D6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448" y="447277"/>
            <a:ext cx="3294813" cy="5911481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5BB7246-8AFD-47FC-A1F4-491E0167E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940" y="438890"/>
            <a:ext cx="3294813" cy="59114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A6DF2E7-0906-4F1E-9B28-48B1A4D8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308343"/>
            <a:ext cx="3294813" cy="59114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Graphic 212">
            <a:extLst>
              <a:ext uri="{FF2B5EF4-FFF2-40B4-BE49-F238E27FC236}">
                <a16:creationId xmlns:a16="http://schemas.microsoft.com/office/drawing/2014/main" id="{684FEC42-F70A-4505-A5DF-EC67268F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9" name="Graphic 212">
            <a:extLst>
              <a:ext uri="{FF2B5EF4-FFF2-40B4-BE49-F238E27FC236}">
                <a16:creationId xmlns:a16="http://schemas.microsoft.com/office/drawing/2014/main" id="{7D10AF26-17A2-4FA8-824A-F78507AF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8ED07E-DCA9-443A-8B6A-0D9578F3E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105985" cy="4238118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lgerian"/>
                <a:ea typeface="+mj-lt"/>
                <a:cs typeface="+mj-lt"/>
              </a:rPr>
              <a:t>carbon cycle</a:t>
            </a:r>
            <a:r>
              <a:rPr lang="en-US" sz="4800" dirty="0">
                <a:latin typeface="Algerian"/>
                <a:ea typeface="+mj-lt"/>
                <a:cs typeface="+mj-lt"/>
              </a:rPr>
              <a:t> </a:t>
            </a:r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AE35B183-100A-4BBB-8F1E-D9495B82D4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4147529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8276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1" name="Picture 4" descr="Aerial view of icebergs in Antarctica">
            <a:extLst>
              <a:ext uri="{FF2B5EF4-FFF2-40B4-BE49-F238E27FC236}">
                <a16:creationId xmlns:a16="http://schemas.microsoft.com/office/drawing/2014/main" id="{6184E694-BFCE-4FCF-A170-2F8DDFAE6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48" r="23555" b="5"/>
          <a:stretch/>
        </p:blipFill>
        <p:spPr>
          <a:xfrm>
            <a:off x="3102823" y="289870"/>
            <a:ext cx="2665189" cy="2665189"/>
          </a:xfrm>
          <a:custGeom>
            <a:avLst/>
            <a:gdLst/>
            <a:ahLst/>
            <a:cxnLst/>
            <a:rect l="l" t="t" r="r" b="b"/>
            <a:pathLst>
              <a:path w="2255084" h="2255084">
                <a:moveTo>
                  <a:pt x="1127542" y="0"/>
                </a:moveTo>
                <a:cubicBezTo>
                  <a:pt x="1750266" y="0"/>
                  <a:pt x="2255084" y="504818"/>
                  <a:pt x="2255084" y="1127542"/>
                </a:cubicBezTo>
                <a:cubicBezTo>
                  <a:pt x="2255084" y="1750266"/>
                  <a:pt x="1750266" y="2255084"/>
                  <a:pt x="1127542" y="2255084"/>
                </a:cubicBezTo>
                <a:cubicBezTo>
                  <a:pt x="504818" y="2255084"/>
                  <a:pt x="0" y="1750266"/>
                  <a:pt x="0" y="1127542"/>
                </a:cubicBezTo>
                <a:cubicBezTo>
                  <a:pt x="0" y="504818"/>
                  <a:pt x="504818" y="0"/>
                  <a:pt x="1127542" y="0"/>
                </a:cubicBezTo>
                <a:close/>
              </a:path>
            </a:pathLst>
          </a:cu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8EEB3127-4A39-4F76-935D-6AC8D51AC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8562" y="2003061"/>
            <a:ext cx="4288094" cy="4288094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8F2E216-6526-433B-8072-DEE222DC9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929" y="2003061"/>
            <a:ext cx="4288094" cy="4288094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0" name="Oval 59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1925092"/>
            <a:ext cx="4288094" cy="428809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aphic 4">
            <a:extLst>
              <a:ext uri="{FF2B5EF4-FFF2-40B4-BE49-F238E27FC236}">
                <a16:creationId xmlns:a16="http://schemas.microsoft.com/office/drawing/2014/main" id="{0AD1D347-1879-4D73-8825-EB52119D1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F1D1C6D-7D18-44AC-80B7-823AD45FD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CF9AD-9B31-49A2-8AF5-69B249840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E9D0A03-A290-4C8D-8498-85F0E5B1A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F4661E7-465D-4874-BC3A-E55093CD3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B79F073-B639-485B-93F6-958951EF3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153A942-5C48-4EF4-AA18-82AC90C55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EA4BCEE-B2B4-4870-B921-B3C0D7297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1271C20-03BB-47FA-A17B-09825E723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2C689A3-3820-4AFE-950D-CDA05D968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EB9DAC1-A980-4285-9059-16D6B748C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D286A4C-6E67-462D-8807-EEF90F4C5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7CABE22-D7D1-4970-BE8D-8E7B26FAA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A59EB07-44AA-4839-A550-764F0C1C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07BD093-A681-4C0E-89E1-28B79FDC5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54D3B41-D31B-418C-98E8-3DA9F7BE0B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2C9153D-F851-40ED-A291-F586E67A8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14F8536-E81B-4336-9991-6F1B3447E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BCE3D87-8E1E-4E3C-B336-E161FE142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E57FCB1-61DD-4742-9F4E-0622EE262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AC07452-C190-4DFF-9A85-7E0494E63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DC1E49D-0160-40EF-B62C-3682A0113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FF01E4E-41B3-4E3A-9069-2C00F199A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C155535-D387-426C-8835-08EA1625D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30D8708-8C20-411A-99F6-39B7A15D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72CE489-867A-498C-85D0-99ED8A50D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3A369D6-BC7C-46B6-9802-41F7FE32F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735936F-8515-4CF4-A1E4-7466BFAD3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952E14F4-2A50-4876-A835-D7B7B7F05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AD1B584-BCD9-47C1-BF94-A9B03E0A5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E78B189-4AAE-4308-BE2A-561CE6E2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4F693D-9FD0-4BF4-9BCA-CAA391EE7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C8A20BE-5976-437A-94F2-7869D1D4C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2797F1A-9D8B-4AC7-8A7E-C088A7B61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B8BB9ED-3A10-495E-A450-4573A83AA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84AAD79-9D91-4601-AE6B-E3CC0AC23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6966F3D-45BD-4D12-8447-B9669E9AD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19B4C07-AFE8-42F6-8060-AB4FD27F8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BCBEC46-CA76-424D-AE21-335765D37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2244D96-1DD8-4D90-B4DA-58056941D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BFFC670-5D4A-4609-979B-30BE38D30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BA6EA23-F2B4-49FA-86BB-40794E01B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9E16F95-4ED7-4D4A-A1FB-A9FFE338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6602585-A0C4-419E-9F64-E17CC3004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80EC182-6DF1-4FF2-9C46-E24857CE3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71D4C4B-3242-45D7-BBC6-3168AF117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C43A586-0AEE-4520-8AE3-78557E8D5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3881E1E2-63F4-44A6-8FD4-E0031DDB0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209E85B-A99A-4679-B958-DFD6FAC39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AD3B901-0837-4EB4-B0BD-B5317762B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07F6141-18B7-42F5-AB8A-095FA602A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85154CE-9C1F-421D-A58A-D337E3179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59AAA97-B6F9-4CB6-B294-955DE265B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696AC66-45F9-4D0A-978B-EBAFCBA8B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8064064-C0D3-4A54-9D36-EB2759F07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96DAF67-B510-431C-81CE-598A220ED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DFF3B41-BD0E-4E80-BE32-AAB566084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E1C296D-C2BB-405E-A9E1-CD0C777E6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E012E94-1E82-4743-9646-D27796E3D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506F7E7-8613-4F49-9B22-E8B9A8F89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67EFAB5-5519-4B20-B488-61E365357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A46CD3C-8282-430D-84A6-668594635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09F667CC-51FA-4373-BF89-FDA9E6F57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2824720-77CA-4EFE-9B9B-F3C5DA5EC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AAD48D1-498E-407D-8773-B32DA5177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3761232-AC0F-4415-8849-2CE14A66E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9671C34-F1B1-4964-861B-05E12FC14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6D215CD-DE5C-4A36-8294-B856C4DFF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4F60611-ACD0-4AE1-9FF4-655DEF77E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54878BD8-4838-4CE8-8CED-48C75E453E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D34C671-92D6-4570-BDA7-7047026CD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4ADB496-4E8C-4F69-A20E-AC11036CB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05521A6-994C-4653-BE99-FCE71F6D1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0F93860-B875-4D68-ACE0-2F8F7CAAD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4CF85EE-C965-4602-9DB3-B22125155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CAC91C65-14F2-4458-A79D-647B28E04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1958A69-ABD1-441F-817D-8868D3E79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85B41124-1179-4F9F-8B23-B94A98BA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A44F475B-8586-4535-86BE-7FB5F76C6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285243B3-5329-4312-9C9F-FBC77AF48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87C78038-CD15-4BEE-8688-B22F822C6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01EB7F4-2569-4602-A5DC-ECF750A64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5AFCDCE-A4B9-4DFD-A39D-6C4513C47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1869FF3F-68C9-4316-AF81-44CCC551B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AAD11538-8098-4355-8DDD-D681DFAC32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F3F997E-AED9-480A-A0E8-2593AF3C1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F621AF23-CD1C-4A82-934F-1C051FE78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CF7C8D23-402E-4902-9877-2933C68B3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66214BF-105C-4C50-A658-BB800D624F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DB657FB8-0889-47B9-9F7A-35C6F5E43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A02347C2-D097-4E47-9E71-D0AC7E0B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F0D715C-2DC6-4444-95E7-C9E31D654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3E98A78E-FE40-406F-BB29-CE723A4A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5623FBB-A3DE-4893-B1E4-09BFE6EB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8BD75D0-FB16-44AA-8F4B-9319502DD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5B25A8E-2993-4CE5-A81A-932105A42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8D8D167B-C705-4729-899E-AC9AE463C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70FBA7C-F842-4775-B83D-AEC5F14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DC68FA78-D012-4A89-8B7E-3CF189316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F14C2D5-2A65-48C1-AC1C-D4C29BBA9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2D4725A-DD05-406E-84D7-50DAC6BFB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1F292F3E-E6A6-41E9-9AF9-DF240E914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52F5E4F-6F5D-4FF5-AADC-77BF4906C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EA96C5C-38D5-4D0F-9A75-F1C485604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213E386-079B-4951-BD48-B86432246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9C52A50-FC6F-4CF8-96ED-B16AC428B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0AD79090-842D-4363-9CDB-03CA19DB2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B923BC0-6A72-4261-907F-568CEF3D9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682D956C-7F2C-45F4-8EB5-B9637909A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AF71042-41A5-405B-A14C-9E194529D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DC068DA5-7174-4664-9C13-4F7ABAFC1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0525F2C-C937-4BE3-AF79-3540A6E1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CA46F03-C9C9-4425-82A8-2110001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D21589A-A316-4E71-B638-D33C4141B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0B918FA-95C1-4373-B66D-56936BB7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CBF04F9E-EC09-43BE-A049-082DE1531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35A8838D-5812-49CE-80E4-E0CE11424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379B4036-BE45-42C0-929B-42932369A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40E913D5-5568-4901-883B-8C42A8F3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A1B52038-9622-4802-81BA-ACC198475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0DEAC10-5A6B-47AD-A728-CE2C8CF13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D1B38B28-66AD-4A02-AE15-F762137B2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BAF1CE8-3AF3-4FF2-8F0B-3BC7A4740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4D9937F5-39C5-49BB-A3F1-21D0730BF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A48A61DC-ED1D-4B72-828E-9FD85AF26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A89B28D-13E0-46C3-AB20-6DBEDB61D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B17F470D-67A6-475E-9F1C-9D1FCD4DF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0C116B5B-C2BF-4A29-920C-0E6D2A865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77DFF22-98A9-4A00-B45B-BA0024E4B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33D6D17-E307-4F26-9F91-607B2D1B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044F5F0-FB5F-4364-A17D-B476349E1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C51E13B0-54FA-4C07-A08D-0035E29D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B23AA2A7-69AA-4892-8D19-6786784B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C22409CA-4103-489E-9A88-9E822AC42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2941B7FE-F0B4-4717-BE8E-31EE09F5C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A36A1CD-E7E3-400D-BBA9-1B8363460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42D8F4BE-D92B-483E-8049-5FDA3FD40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77725CAB-E398-42F8-A5E5-8ACED1B61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82EF470-319A-4DCA-AB6F-B4441DD59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ECBF0AE1-7C37-4F3E-B37A-44CAD6900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87EE399C-60A0-43AB-AD85-CAEDD25A8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6DEF9E1C-0288-422F-9D39-B2B97B0BD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B9FD4213-CE93-46E6-A356-5C9B681A6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2AF21C6-5C6A-4ADC-98CE-0C897306F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67C50FF0-A4F6-4B10-91CC-CC456891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DF34FC9E-632A-4B97-AB95-812ABD859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6943D9D5-E01E-4A32-A5D1-AD61A32EC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5F93C502-F4AC-4D2C-A43D-85093C59A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AFCADD6C-627D-43CE-9413-A793AAA085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E7838A6E-823E-4306-9088-5AFE0912E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5F20A74B-CE15-4678-8E60-8983D4B53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AB4409F0-44F9-411F-8711-53B028783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64A642A9-686F-402A-920C-EDB02B2FE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B2B4D5D4-0C5C-4D98-9738-D245840A7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F70D7430-18D9-4B8F-9F7A-308C701930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764FC2A4-5817-4FA0-A4A7-6653D1DA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84DCF9E7-E283-43A0-9C25-F70016263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A24478FE-2D73-495D-A2CE-6D1D87C2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024EF5F2-46E7-4950-93D0-371415B787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F1E76799-6B37-47A7-B311-D4AD1BB5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18E48635-AD82-4B9C-BD64-E19D0DCD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FFE8012D-8F5A-48C7-A667-EF1782E17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24D6A3A1-CDCE-458B-B3ED-792E80025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CD8FB40D-7336-4F24-9F28-25EC9AE6C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75683C3C-C038-49EA-9635-AC7B82AF2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6286FF4B-0471-47B5-AA6C-8BA5CC04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EB73580-6577-4A7A-A7EA-E79093D9DC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9E97866D-632F-4778-992C-F2750D608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5A7AC897-3ADD-4A69-A122-EA6F8EFD2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06C3FE79-4EEC-4CF3-92A0-F6BC9F8B4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1C7FE8-E82E-4A65-B8F1-3716CD34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567199"/>
            <a:ext cx="4031808" cy="305305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 </a:t>
            </a:r>
            <a:r>
              <a:rPr lang="en-US">
                <a:latin typeface="Algerian"/>
                <a:ea typeface="+mj-lt"/>
                <a:cs typeface="+mj-lt"/>
              </a:rPr>
              <a:t>Reservoirs or sinks of carbon</a:t>
            </a:r>
            <a:endParaRPr lang="en-US">
              <a:latin typeface="Algeri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018D8-816B-410B-9CED-D996E672E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5552416" cy="54083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Gabriola"/>
                <a:ea typeface="+mn-lt"/>
                <a:cs typeface="+mn-lt"/>
              </a:rPr>
              <a:t>On Earth, most carbon is stored in rocks and sediments, while the rest is located in the ocean, atmosphere, and in living organisms. </a:t>
            </a:r>
            <a:endParaRPr lang="en-US"/>
          </a:p>
          <a:p>
            <a:r>
              <a:rPr lang="en-US" sz="3200" dirty="0">
                <a:latin typeface="Gabriola"/>
                <a:ea typeface="+mn-lt"/>
                <a:cs typeface="+mn-lt"/>
              </a:rPr>
              <a:t>These are the reservoirs or sinks, through which carbon cycles continuously takes place.</a:t>
            </a:r>
            <a:endParaRPr lang="en-US" sz="3200" dirty="0">
              <a:latin typeface="Gabriola"/>
            </a:endParaRPr>
          </a:p>
        </p:txBody>
      </p:sp>
    </p:spTree>
    <p:extLst>
      <p:ext uri="{BB962C8B-B14F-4D97-AF65-F5344CB8AC3E}">
        <p14:creationId xmlns:p14="http://schemas.microsoft.com/office/powerpoint/2010/main" val="201301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Oval 4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CCB99-77D0-4A48-8A23-DAAD2562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Algerian"/>
                <a:ea typeface="+mj-lt"/>
                <a:cs typeface="+mj-lt"/>
              </a:rPr>
              <a:t>Release of carbon </a:t>
            </a:r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5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4ED7A-267E-4F65-A401-983049D78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0126" y="147620"/>
            <a:ext cx="5217173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Gabriola"/>
                <a:ea typeface="+mn-lt"/>
                <a:cs typeface="+mn-lt"/>
              </a:rPr>
              <a:t>Carbon is released back into the atmosphere when organisms die, volcanoes erupt, fires blaze, fossil fuels are burned, and through a variety of other mechanisms.</a:t>
            </a:r>
            <a:endParaRPr lang="en-US">
              <a:latin typeface="Gabriola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Gabriola"/>
                <a:ea typeface="+mn-lt"/>
                <a:cs typeface="+mn-lt"/>
              </a:rPr>
              <a:t>In the case of the ocean, carbon is continually exchanged between the ocean’s surface waters and the atmosphere, or is stored for long periods of time in the ocean depths.</a:t>
            </a:r>
            <a:endParaRPr lang="en-US">
              <a:latin typeface="Gabriola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Gabriola"/>
                <a:ea typeface="+mn-lt"/>
                <a:cs typeface="+mn-lt"/>
              </a:rPr>
              <a:t>Humans play a major role in the carbon cycle through activities such as the burning of fossil fuels or land development. As a result, the </a:t>
            </a:r>
            <a:r>
              <a:rPr lang="en-US" dirty="0">
                <a:latin typeface="Gabriola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amount of carbon dioxide in the atmosphere is rapidly rising</a:t>
            </a:r>
            <a:endParaRPr lang="en-US" dirty="0">
              <a:latin typeface="Gabriola"/>
            </a:endParaRPr>
          </a:p>
          <a:p>
            <a:pPr>
              <a:lnSpc>
                <a:spcPct val="100000"/>
              </a:lnSpc>
            </a:pPr>
            <a:endParaRPr lang="en-US" sz="2200"/>
          </a:p>
        </p:txBody>
      </p:sp>
      <p:grpSp>
        <p:nvGrpSpPr>
          <p:cNvPr id="5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81034" y="5750136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902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EF64B-AA8C-4C3B-9F6E-137E7082B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76" y="1450642"/>
            <a:ext cx="5001818" cy="1383045"/>
          </a:xfrm>
        </p:spPr>
        <p:txBody>
          <a:bodyPr>
            <a:normAutofit/>
          </a:bodyPr>
          <a:lstStyle/>
          <a:p>
            <a:r>
              <a:rPr lang="en-US">
                <a:latin typeface="Algerian"/>
                <a:ea typeface="+mj-lt"/>
                <a:cs typeface="+mj-lt"/>
              </a:rPr>
              <a:t>steps of the carbon cycle</a:t>
            </a:r>
            <a:endParaRPr lang="en-US">
              <a:latin typeface="Algerian"/>
            </a:endParaRPr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4">
            <a:extLst>
              <a:ext uri="{FF2B5EF4-FFF2-40B4-BE49-F238E27FC236}">
                <a16:creationId xmlns:a16="http://schemas.microsoft.com/office/drawing/2014/main" id="{5D1FF148-6725-4278-A9A8-A9A6A3F26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16">
            <a:extLst>
              <a:ext uri="{FF2B5EF4-FFF2-40B4-BE49-F238E27FC236}">
                <a16:creationId xmlns:a16="http://schemas.microsoft.com/office/drawing/2014/main" id="{B247507B-4D21-4FF7-B49C-239309CF2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A5CA86BC-F3F1-4017-8307-3180AD84DE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36756"/>
              </p:ext>
            </p:extLst>
          </p:nvPr>
        </p:nvGraphicFramePr>
        <p:xfrm>
          <a:off x="260555" y="3570851"/>
          <a:ext cx="9200536" cy="3355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5" name="Picture 75" descr="Shape&#10;&#10;Description automatically generated">
            <a:extLst>
              <a:ext uri="{FF2B5EF4-FFF2-40B4-BE49-F238E27FC236}">
                <a16:creationId xmlns:a16="http://schemas.microsoft.com/office/drawing/2014/main" id="{312D829E-6C37-45DF-B64F-6E08E6F5C2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4207" y="-5509"/>
            <a:ext cx="5275005" cy="3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38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70CCC791-94D7-4BB8-9EDF-423CEA1F6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8875539-0E84-455D-BC55-CA2C4BD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9176D7-CC1C-4175-B08A-01FB9F4F3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83469C6-FD66-4B54-921B-8031CD42B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F0C6814-AEA4-4409-9A89-7AC1D41E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754052F-5B23-433C-8ADA-E8F0F8438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B2B180F-0C1C-4489-B089-6B68FD7AB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F8DA0E47-CC59-4007-BDA3-0D5A4CF23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833CFE-926B-4F47-AB28-ADB4F7697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80DE9A3-5BAC-492E-BEA8-AFF33894D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4C461C6-EC83-4CF8-BA68-8B3D52D31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164B2AB-B7D6-4349-9A36-E6775B5F8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EFF3243-BD09-43B6-805F-FD18ECF5C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BE456C43-65D6-4599-AAB1-1D799E191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787" y="-5632"/>
            <a:ext cx="9083298" cy="6772530"/>
          </a:xfrm>
        </p:spPr>
      </p:pic>
    </p:spTree>
    <p:extLst>
      <p:ext uri="{BB962C8B-B14F-4D97-AF65-F5344CB8AC3E}">
        <p14:creationId xmlns:p14="http://schemas.microsoft.com/office/powerpoint/2010/main" val="112619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70CCC791-94D7-4BB8-9EDF-423CEA1F6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73F38E8-7222-498E-8007-9C1339AA5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2170AF3-61AC-4086-B07D-81FDC0917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A53ACC-5E7A-47CA-AFB6-3EDE695A3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72668" y="1090454"/>
            <a:ext cx="9417090" cy="5182756"/>
            <a:chOff x="1672668" y="1090453"/>
            <a:chExt cx="9465232" cy="523827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AB6C56-3D38-4923-996E-BD474BBB9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2668" y="1090453"/>
              <a:ext cx="9465232" cy="5238271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CD21DB-082D-417D-A5AB-FC838AF9D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2668" y="1090453"/>
              <a:ext cx="9465232" cy="5238271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>
                  <a:alpha val="9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B9D0DD45-4D11-40C1-B0E8-D3D90CD99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1"/>
          <a:stretch/>
        </p:blipFill>
        <p:spPr>
          <a:xfrm>
            <a:off x="1280667" y="677668"/>
            <a:ext cx="9630666" cy="54172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8" name="Graphic 212">
            <a:extLst>
              <a:ext uri="{FF2B5EF4-FFF2-40B4-BE49-F238E27FC236}">
                <a16:creationId xmlns:a16="http://schemas.microsoft.com/office/drawing/2014/main" id="{7BD8AB83-2763-4392-B4B9-049CDF1F6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26883" y="168141"/>
            <a:ext cx="755837" cy="75583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480F071C-C35C-4CE1-8EE5-8ED96E2F4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26883" y="168141"/>
            <a:ext cx="755837" cy="75583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284681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0</Words>
  <Application>Microsoft Office PowerPoint</Application>
  <PresentationFormat>Widescreen</PresentationFormat>
  <Paragraphs>0</Paragraphs>
  <Slides>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FunkyShapesVTI</vt:lpstr>
      <vt:lpstr>ENGINEERING CHEMISTRY-II</vt:lpstr>
      <vt:lpstr>carbon cycle</vt:lpstr>
      <vt:lpstr>Introduction to carbon  </vt:lpstr>
      <vt:lpstr>carbon cycle </vt:lpstr>
      <vt:lpstr> Reservoirs or sinks of carbon</vt:lpstr>
      <vt:lpstr>Release of carbon </vt:lpstr>
      <vt:lpstr>steps of the carbon cycle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256</cp:revision>
  <dcterms:created xsi:type="dcterms:W3CDTF">2021-05-18T07:06:52Z</dcterms:created>
  <dcterms:modified xsi:type="dcterms:W3CDTF">2021-05-24T08:31:37Z</dcterms:modified>
</cp:coreProperties>
</file>