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9" r:id="rId5"/>
    <p:sldId id="259" r:id="rId6"/>
    <p:sldId id="260" r:id="rId7"/>
    <p:sldId id="261" r:id="rId8"/>
    <p:sldId id="262" r:id="rId9"/>
    <p:sldId id="263" r:id="rId10"/>
    <p:sldId id="264" r:id="rId11"/>
    <p:sldId id="265" r:id="rId12"/>
    <p:sldId id="276" r:id="rId13"/>
    <p:sldId id="277" r:id="rId14"/>
    <p:sldId id="269" r:id="rId15"/>
    <p:sldId id="280" r:id="rId16"/>
    <p:sldId id="267" r:id="rId17"/>
    <p:sldId id="271" r:id="rId18"/>
    <p:sldId id="268" r:id="rId19"/>
    <p:sldId id="270" r:id="rId20"/>
    <p:sldId id="272" r:id="rId21"/>
    <p:sldId id="278"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1A6DE-B015-D715-447D-700FF0209878}" v="3" dt="2021-05-12T03:45:17.449"/>
    <p1510:client id="{27ACC29F-00ED-0000-988A-B73D76CD8EAD}" v="631" dt="2021-04-28T14:31:23.361"/>
    <p1510:client id="{5C892F86-A3F5-92D1-B36E-47BE9B4DEC87}" v="881" dt="2021-05-05T16:18:21.722"/>
    <p1510:client id="{62B4C29F-202E-0000-862C-959E2A0EE7DD}" v="155" dt="2021-04-28T15:43:31.263"/>
    <p1510:client id="{72E9C29F-1055-0000-99D8-7125C819A293}" v="15" dt="2021-04-29T07:01:17.573"/>
    <p1510:client id="{750034F6-0D05-0FC0-AEDE-8927C7FF44DF}" v="138" dt="2021-05-06T09:50:26.570"/>
    <p1510:client id="{9CF0C49F-10F6-0000-8A74-2FE407A19BFA}" v="114" dt="2021-05-05T14:47:17.779"/>
    <p1510:client id="{B5053237-D6F1-4F95-817B-F147D1BC846A}" v="62" dt="2021-04-28T13:02:42.486"/>
    <p1510:client id="{ED2AC59F-B0A2-0000-8A64-CCC9621AD092}" v="75" dt="2021-05-06T07:25:0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62B4C29F-202E-0000-862C-959E2A0EE7DD}"/>
    <pc:docChg chg="addSld modSld">
      <pc:chgData name="CHANDANA MN" userId="S::mchandanabtech20@ced.alliance.edu.in::d70552fc-75e6-44d9-a196-8a309e47e583" providerId="AD" clId="Web-{62B4C29F-202E-0000-862C-959E2A0EE7DD}" dt="2021-04-28T15:43:31.263" v="131" actId="20577"/>
      <pc:docMkLst>
        <pc:docMk/>
      </pc:docMkLst>
      <pc:sldChg chg="modSp">
        <pc:chgData name="CHANDANA MN" userId="S::mchandanabtech20@ced.alliance.edu.in::d70552fc-75e6-44d9-a196-8a309e47e583" providerId="AD" clId="Web-{62B4C29F-202E-0000-862C-959E2A0EE7DD}" dt="2021-04-28T15:43:31.263" v="131" actId="20577"/>
        <pc:sldMkLst>
          <pc:docMk/>
          <pc:sldMk cId="2526593619" sldId="256"/>
        </pc:sldMkLst>
        <pc:spChg chg="mod">
          <ac:chgData name="CHANDANA MN" userId="S::mchandanabtech20@ced.alliance.edu.in::d70552fc-75e6-44d9-a196-8a309e47e583" providerId="AD" clId="Web-{62B4C29F-202E-0000-862C-959E2A0EE7DD}" dt="2021-04-28T15:42:44.466" v="128" actId="1076"/>
          <ac:spMkLst>
            <pc:docMk/>
            <pc:sldMk cId="2526593619" sldId="256"/>
            <ac:spMk id="2" creationId="{00000000-0000-0000-0000-000000000000}"/>
          </ac:spMkLst>
        </pc:spChg>
        <pc:spChg chg="mod">
          <ac:chgData name="CHANDANA MN" userId="S::mchandanabtech20@ced.alliance.edu.in::d70552fc-75e6-44d9-a196-8a309e47e583" providerId="AD" clId="Web-{62B4C29F-202E-0000-862C-959E2A0EE7DD}" dt="2021-04-28T15:43:31.263" v="131" actId="20577"/>
          <ac:spMkLst>
            <pc:docMk/>
            <pc:sldMk cId="2526593619" sldId="256"/>
            <ac:spMk id="3" creationId="{00000000-0000-0000-0000-000000000000}"/>
          </ac:spMkLst>
        </pc:spChg>
      </pc:sldChg>
      <pc:sldChg chg="modSp new">
        <pc:chgData name="CHANDANA MN" userId="S::mchandanabtech20@ced.alliance.edu.in::d70552fc-75e6-44d9-a196-8a309e47e583" providerId="AD" clId="Web-{62B4C29F-202E-0000-862C-959E2A0EE7DD}" dt="2021-04-28T15:32:41.044" v="15" actId="20577"/>
        <pc:sldMkLst>
          <pc:docMk/>
          <pc:sldMk cId="1662310578" sldId="274"/>
        </pc:sldMkLst>
        <pc:spChg chg="mod">
          <ac:chgData name="CHANDANA MN" userId="S::mchandanabtech20@ced.alliance.edu.in::d70552fc-75e6-44d9-a196-8a309e47e583" providerId="AD" clId="Web-{62B4C29F-202E-0000-862C-959E2A0EE7DD}" dt="2021-04-28T15:31:40.747" v="10" actId="1076"/>
          <ac:spMkLst>
            <pc:docMk/>
            <pc:sldMk cId="1662310578" sldId="274"/>
            <ac:spMk id="2" creationId="{6DEFCECE-5152-4597-B736-152C3BDAC5DA}"/>
          </ac:spMkLst>
        </pc:spChg>
        <pc:spChg chg="mod">
          <ac:chgData name="CHANDANA MN" userId="S::mchandanabtech20@ced.alliance.edu.in::d70552fc-75e6-44d9-a196-8a309e47e583" providerId="AD" clId="Web-{62B4C29F-202E-0000-862C-959E2A0EE7DD}" dt="2021-04-28T15:32:41.044" v="15" actId="20577"/>
          <ac:spMkLst>
            <pc:docMk/>
            <pc:sldMk cId="1662310578" sldId="274"/>
            <ac:spMk id="3" creationId="{15FDF118-8EDB-4B92-91BB-3B776787BBEC}"/>
          </ac:spMkLst>
        </pc:spChg>
      </pc:sldChg>
      <pc:sldChg chg="modSp new">
        <pc:chgData name="CHANDANA MN" userId="S::mchandanabtech20@ced.alliance.edu.in::d70552fc-75e6-44d9-a196-8a309e47e583" providerId="AD" clId="Web-{62B4C29F-202E-0000-862C-959E2A0EE7DD}" dt="2021-04-28T15:36:04.903" v="39" actId="20577"/>
        <pc:sldMkLst>
          <pc:docMk/>
          <pc:sldMk cId="3568936392" sldId="275"/>
        </pc:sldMkLst>
        <pc:spChg chg="mod">
          <ac:chgData name="CHANDANA MN" userId="S::mchandanabtech20@ced.alliance.edu.in::d70552fc-75e6-44d9-a196-8a309e47e583" providerId="AD" clId="Web-{62B4C29F-202E-0000-862C-959E2A0EE7DD}" dt="2021-04-28T15:36:04.903" v="39" actId="20577"/>
          <ac:spMkLst>
            <pc:docMk/>
            <pc:sldMk cId="3568936392" sldId="275"/>
            <ac:spMk id="2" creationId="{5A7BCB19-4D3D-4C63-9F12-DBE353D8735D}"/>
          </ac:spMkLst>
        </pc:spChg>
        <pc:spChg chg="mod">
          <ac:chgData name="CHANDANA MN" userId="S::mchandanabtech20@ced.alliance.edu.in::d70552fc-75e6-44d9-a196-8a309e47e583" providerId="AD" clId="Web-{62B4C29F-202E-0000-862C-959E2A0EE7DD}" dt="2021-04-28T15:36:01.013" v="38" actId="20577"/>
          <ac:spMkLst>
            <pc:docMk/>
            <pc:sldMk cId="3568936392" sldId="275"/>
            <ac:spMk id="3" creationId="{2031BEFF-B8E6-4110-86C9-36436F782604}"/>
          </ac:spMkLst>
        </pc:spChg>
      </pc:sldChg>
    </pc:docChg>
  </pc:docChgLst>
  <pc:docChgLst>
    <pc:chgData name="CHANDANA MN" userId="S::mchandanabtech20@ced.alliance.edu.in::d70552fc-75e6-44d9-a196-8a309e47e583" providerId="AD" clId="Web-{9CF0C49F-10F6-0000-8A74-2FE407A19BFA}"/>
    <pc:docChg chg="addSld delSld modSld">
      <pc:chgData name="CHANDANA MN" userId="S::mchandanabtech20@ced.alliance.edu.in::d70552fc-75e6-44d9-a196-8a309e47e583" providerId="AD" clId="Web-{9CF0C49F-10F6-0000-8A74-2FE407A19BFA}" dt="2021-05-05T14:47:17.779" v="79" actId="20577"/>
      <pc:docMkLst>
        <pc:docMk/>
      </pc:docMkLst>
      <pc:sldChg chg="addSp delSp modSp">
        <pc:chgData name="CHANDANA MN" userId="S::mchandanabtech20@ced.alliance.edu.in::d70552fc-75e6-44d9-a196-8a309e47e583" providerId="AD" clId="Web-{9CF0C49F-10F6-0000-8A74-2FE407A19BFA}" dt="2021-05-05T14:47:17.779" v="79" actId="20577"/>
        <pc:sldMkLst>
          <pc:docMk/>
          <pc:sldMk cId="3263376765" sldId="265"/>
        </pc:sldMkLst>
        <pc:spChg chg="mod">
          <ac:chgData name="CHANDANA MN" userId="S::mchandanabtech20@ced.alliance.edu.in::d70552fc-75e6-44d9-a196-8a309e47e583" providerId="AD" clId="Web-{9CF0C49F-10F6-0000-8A74-2FE407A19BFA}" dt="2021-05-05T14:25:46.290" v="44"/>
          <ac:spMkLst>
            <pc:docMk/>
            <pc:sldMk cId="3263376765" sldId="265"/>
            <ac:spMk id="2" creationId="{D95B9414-A431-4D9E-84AB-F7E2B4AB3B0F}"/>
          </ac:spMkLst>
        </pc:spChg>
        <pc:spChg chg="mod">
          <ac:chgData name="CHANDANA MN" userId="S::mchandanabtech20@ced.alliance.edu.in::d70552fc-75e6-44d9-a196-8a309e47e583" providerId="AD" clId="Web-{9CF0C49F-10F6-0000-8A74-2FE407A19BFA}" dt="2021-05-05T14:47:17.779" v="79" actId="20577"/>
          <ac:spMkLst>
            <pc:docMk/>
            <pc:sldMk cId="3263376765" sldId="265"/>
            <ac:spMk id="3" creationId="{A0E2D037-4129-47E4-8F7F-0163B90AD1D5}"/>
          </ac:spMkLst>
        </pc:spChg>
        <pc:spChg chg="add del">
          <ac:chgData name="CHANDANA MN" userId="S::mchandanabtech20@ced.alliance.edu.in::d70552fc-75e6-44d9-a196-8a309e47e583" providerId="AD" clId="Web-{9CF0C49F-10F6-0000-8A74-2FE407A19BFA}" dt="2021-05-05T14:15:10.328" v="4"/>
          <ac:spMkLst>
            <pc:docMk/>
            <pc:sldMk cId="3263376765" sldId="265"/>
            <ac:spMk id="11" creationId="{091EC05A-89DB-4492-8034-80B7A3133B01}"/>
          </ac:spMkLst>
        </pc:spChg>
        <pc:spChg chg="add del">
          <ac:chgData name="CHANDANA MN" userId="S::mchandanabtech20@ced.alliance.edu.in::d70552fc-75e6-44d9-a196-8a309e47e583" providerId="AD" clId="Web-{9CF0C49F-10F6-0000-8A74-2FE407A19BFA}" dt="2021-05-05T14:15:10.328" v="4"/>
          <ac:spMkLst>
            <pc:docMk/>
            <pc:sldMk cId="3263376765" sldId="265"/>
            <ac:spMk id="13" creationId="{F26FC45A-52BC-4102-84DD-911303AD34C9}"/>
          </ac:spMkLst>
        </pc:spChg>
        <pc:spChg chg="add del">
          <ac:chgData name="CHANDANA MN" userId="S::mchandanabtech20@ced.alliance.edu.in::d70552fc-75e6-44d9-a196-8a309e47e583" providerId="AD" clId="Web-{9CF0C49F-10F6-0000-8A74-2FE407A19BFA}" dt="2021-05-05T14:15:10.328" v="4"/>
          <ac:spMkLst>
            <pc:docMk/>
            <pc:sldMk cId="3263376765" sldId="265"/>
            <ac:spMk id="15" creationId="{0263BACB-325F-4E89-9AE5-E5E4B14AEBFB}"/>
          </ac:spMkLst>
        </pc:spChg>
        <pc:spChg chg="add del">
          <ac:chgData name="CHANDANA MN" userId="S::mchandanabtech20@ced.alliance.edu.in::d70552fc-75e6-44d9-a196-8a309e47e583" providerId="AD" clId="Web-{9CF0C49F-10F6-0000-8A74-2FE407A19BFA}" dt="2021-05-05T14:25:46.290" v="44"/>
          <ac:spMkLst>
            <pc:docMk/>
            <pc:sldMk cId="3263376765" sldId="265"/>
            <ac:spMk id="20" creationId="{0BC0152F-C979-4D47-A2BE-DB351CFFA6FA}"/>
          </ac:spMkLst>
        </pc:spChg>
        <pc:spChg chg="add del">
          <ac:chgData name="CHANDANA MN" userId="S::mchandanabtech20@ced.alliance.edu.in::d70552fc-75e6-44d9-a196-8a309e47e583" providerId="AD" clId="Web-{9CF0C49F-10F6-0000-8A74-2FE407A19BFA}" dt="2021-05-05T14:25:46.290" v="44"/>
          <ac:spMkLst>
            <pc:docMk/>
            <pc:sldMk cId="3263376765" sldId="265"/>
            <ac:spMk id="22" creationId="{58EC500E-DAEE-446A-8A23-299487467530}"/>
          </ac:spMkLst>
        </pc:spChg>
        <pc:spChg chg="add del">
          <ac:chgData name="CHANDANA MN" userId="S::mchandanabtech20@ced.alliance.edu.in::d70552fc-75e6-44d9-a196-8a309e47e583" providerId="AD" clId="Web-{9CF0C49F-10F6-0000-8A74-2FE407A19BFA}" dt="2021-05-05T14:25:46.290" v="44"/>
          <ac:spMkLst>
            <pc:docMk/>
            <pc:sldMk cId="3263376765" sldId="265"/>
            <ac:spMk id="24" creationId="{622FDAFD-6D3F-42B0-8715-709BD14C91A0}"/>
          </ac:spMkLst>
        </pc:spChg>
        <pc:spChg chg="add del">
          <ac:chgData name="CHANDANA MN" userId="S::mchandanabtech20@ced.alliance.edu.in::d70552fc-75e6-44d9-a196-8a309e47e583" providerId="AD" clId="Web-{9CF0C49F-10F6-0000-8A74-2FE407A19BFA}" dt="2021-05-05T14:25:46.290" v="44"/>
          <ac:spMkLst>
            <pc:docMk/>
            <pc:sldMk cId="3263376765" sldId="265"/>
            <ac:spMk id="26" creationId="{5E890CAE-EFF1-4131-83CD-4A9247D87DD5}"/>
          </ac:spMkLst>
        </pc:spChg>
        <pc:grpChg chg="add">
          <ac:chgData name="CHANDANA MN" userId="S::mchandanabtech20@ced.alliance.edu.in::d70552fc-75e6-44d9-a196-8a309e47e583" providerId="AD" clId="Web-{9CF0C49F-10F6-0000-8A74-2FE407A19BFA}" dt="2021-05-05T14:25:46.290" v="44"/>
          <ac:grpSpMkLst>
            <pc:docMk/>
            <pc:sldMk cId="3263376765" sldId="265"/>
            <ac:grpSpMk id="31" creationId="{71916EB9-2993-4A28-BD3C-F509E4A18345}"/>
          </ac:grpSpMkLst>
        </pc:grpChg>
        <pc:grpChg chg="add">
          <ac:chgData name="CHANDANA MN" userId="S::mchandanabtech20@ced.alliance.edu.in::d70552fc-75e6-44d9-a196-8a309e47e583" providerId="AD" clId="Web-{9CF0C49F-10F6-0000-8A74-2FE407A19BFA}" dt="2021-05-05T14:25:46.290" v="44"/>
          <ac:grpSpMkLst>
            <pc:docMk/>
            <pc:sldMk cId="3263376765" sldId="265"/>
            <ac:grpSpMk id="113" creationId="{B2347F19-25D3-4479-BD08-0070E8D6C94A}"/>
          </ac:grpSpMkLst>
        </pc:grpChg>
        <pc:grpChg chg="add">
          <ac:chgData name="CHANDANA MN" userId="S::mchandanabtech20@ced.alliance.edu.in::d70552fc-75e6-44d9-a196-8a309e47e583" providerId="AD" clId="Web-{9CF0C49F-10F6-0000-8A74-2FE407A19BFA}" dt="2021-05-05T14:25:46.290" v="44"/>
          <ac:grpSpMkLst>
            <pc:docMk/>
            <pc:sldMk cId="3263376765" sldId="265"/>
            <ac:grpSpMk id="195" creationId="{7F6F524E-C752-4B7C-A9F0-3F00DFDB247E}"/>
          </ac:grpSpMkLst>
        </pc:grpChg>
        <pc:grpChg chg="add">
          <ac:chgData name="CHANDANA MN" userId="S::mchandanabtech20@ced.alliance.edu.in::d70552fc-75e6-44d9-a196-8a309e47e583" providerId="AD" clId="Web-{9CF0C49F-10F6-0000-8A74-2FE407A19BFA}" dt="2021-05-05T14:25:46.290" v="44"/>
          <ac:grpSpMkLst>
            <pc:docMk/>
            <pc:sldMk cId="3263376765" sldId="265"/>
            <ac:grpSpMk id="277" creationId="{6191F0AD-C720-4E9E-9B1A-9C8A537B8AE1}"/>
          </ac:grpSpMkLst>
        </pc:grpChg>
        <pc:picChg chg="mod ord">
          <ac:chgData name="CHANDANA MN" userId="S::mchandanabtech20@ced.alliance.edu.in::d70552fc-75e6-44d9-a196-8a309e47e583" providerId="AD" clId="Web-{9CF0C49F-10F6-0000-8A74-2FE407A19BFA}" dt="2021-05-05T14:25:46.290" v="44"/>
          <ac:picMkLst>
            <pc:docMk/>
            <pc:sldMk cId="3263376765" sldId="265"/>
            <ac:picMk id="4" creationId="{A14FD03F-D532-420B-B6A9-B842327BF7AC}"/>
          </ac:picMkLst>
        </pc:picChg>
        <pc:picChg chg="add del mod ord">
          <ac:chgData name="CHANDANA MN" userId="S::mchandanabtech20@ced.alliance.edu.in::d70552fc-75e6-44d9-a196-8a309e47e583" providerId="AD" clId="Web-{9CF0C49F-10F6-0000-8A74-2FE407A19BFA}" dt="2021-05-05T14:24:27.492" v="28"/>
          <ac:picMkLst>
            <pc:docMk/>
            <pc:sldMk cId="3263376765" sldId="265"/>
            <ac:picMk id="5" creationId="{951B6D03-AC61-490B-AD88-940FA5A1A96E}"/>
          </ac:picMkLst>
        </pc:picChg>
        <pc:picChg chg="add mod ord">
          <ac:chgData name="CHANDANA MN" userId="S::mchandanabtech20@ced.alliance.edu.in::d70552fc-75e6-44d9-a196-8a309e47e583" providerId="AD" clId="Web-{9CF0C49F-10F6-0000-8A74-2FE407A19BFA}" dt="2021-05-05T14:26:02.587" v="46" actId="1076"/>
          <ac:picMkLst>
            <pc:docMk/>
            <pc:sldMk cId="3263376765" sldId="265"/>
            <ac:picMk id="6" creationId="{381565EE-6CB5-4E86-9835-E802781360D7}"/>
          </ac:picMkLst>
        </pc:picChg>
        <pc:picChg chg="add mod">
          <ac:chgData name="CHANDANA MN" userId="S::mchandanabtech20@ced.alliance.edu.in::d70552fc-75e6-44d9-a196-8a309e47e583" providerId="AD" clId="Web-{9CF0C49F-10F6-0000-8A74-2FE407A19BFA}" dt="2021-05-05T14:25:46.290" v="44"/>
          <ac:picMkLst>
            <pc:docMk/>
            <pc:sldMk cId="3263376765" sldId="265"/>
            <ac:picMk id="7" creationId="{260CC9BF-787A-4E89-AB04-7C9E7DF070A7}"/>
          </ac:picMkLst>
        </pc:picChg>
        <pc:picChg chg="add del mod">
          <ac:chgData name="CHANDANA MN" userId="S::mchandanabtech20@ced.alliance.edu.in::d70552fc-75e6-44d9-a196-8a309e47e583" providerId="AD" clId="Web-{9CF0C49F-10F6-0000-8A74-2FE407A19BFA}" dt="2021-05-05T14:24:09.148" v="26"/>
          <ac:picMkLst>
            <pc:docMk/>
            <pc:sldMk cId="3263376765" sldId="265"/>
            <ac:picMk id="8" creationId="{30127025-FBEC-494A-951D-F3F9D9F4506D}"/>
          </ac:picMkLst>
        </pc:picChg>
        <pc:picChg chg="add del mod">
          <ac:chgData name="CHANDANA MN" userId="S::mchandanabtech20@ced.alliance.edu.in::d70552fc-75e6-44d9-a196-8a309e47e583" providerId="AD" clId="Web-{9CF0C49F-10F6-0000-8A74-2FE407A19BFA}" dt="2021-05-05T14:17:46.221" v="9"/>
          <ac:picMkLst>
            <pc:docMk/>
            <pc:sldMk cId="3263376765" sldId="265"/>
            <ac:picMk id="9" creationId="{E7D5B22C-F32A-4ABC-934B-6C15A4A029DC}"/>
          </ac:picMkLst>
        </pc:picChg>
        <pc:picChg chg="add del mod">
          <ac:chgData name="CHANDANA MN" userId="S::mchandanabtech20@ced.alliance.edu.in::d70552fc-75e6-44d9-a196-8a309e47e583" providerId="AD" clId="Web-{9CF0C49F-10F6-0000-8A74-2FE407A19BFA}" dt="2021-05-05T14:23:48.429" v="24"/>
          <ac:picMkLst>
            <pc:docMk/>
            <pc:sldMk cId="3263376765" sldId="265"/>
            <ac:picMk id="10" creationId="{07908170-86A4-4657-95C7-BBABBFBB1CCF}"/>
          </ac:picMkLst>
        </pc:picChg>
        <pc:picChg chg="add del mod">
          <ac:chgData name="CHANDANA MN" userId="S::mchandanabtech20@ced.alliance.edu.in::d70552fc-75e6-44d9-a196-8a309e47e583" providerId="AD" clId="Web-{9CF0C49F-10F6-0000-8A74-2FE407A19BFA}" dt="2021-05-05T14:23:34.163" v="22"/>
          <ac:picMkLst>
            <pc:docMk/>
            <pc:sldMk cId="3263376765" sldId="265"/>
            <ac:picMk id="12" creationId="{A6083441-5CD3-4007-BA1A-0D71A1639A5F}"/>
          </ac:picMkLst>
        </pc:picChg>
        <pc:picChg chg="add del mod">
          <ac:chgData name="CHANDANA MN" userId="S::mchandanabtech20@ced.alliance.edu.in::d70552fc-75e6-44d9-a196-8a309e47e583" providerId="AD" clId="Web-{9CF0C49F-10F6-0000-8A74-2FE407A19BFA}" dt="2021-05-05T14:23:24.944" v="20"/>
          <ac:picMkLst>
            <pc:docMk/>
            <pc:sldMk cId="3263376765" sldId="265"/>
            <ac:picMk id="14" creationId="{D0A6074E-CE47-4C8F-810E-38D8EE6A620F}"/>
          </ac:picMkLst>
        </pc:picChg>
        <pc:picChg chg="add del mod">
          <ac:chgData name="CHANDANA MN" userId="S::mchandanabtech20@ced.alliance.edu.in::d70552fc-75e6-44d9-a196-8a309e47e583" providerId="AD" clId="Web-{9CF0C49F-10F6-0000-8A74-2FE407A19BFA}" dt="2021-05-05T14:23:13.554" v="18"/>
          <ac:picMkLst>
            <pc:docMk/>
            <pc:sldMk cId="3263376765" sldId="265"/>
            <ac:picMk id="16" creationId="{93DB2123-E5CE-466E-BAFB-1FA925E9104D}"/>
          </ac:picMkLst>
        </pc:picChg>
        <pc:picChg chg="add del mod">
          <ac:chgData name="CHANDANA MN" userId="S::mchandanabtech20@ced.alliance.edu.in::d70552fc-75e6-44d9-a196-8a309e47e583" providerId="AD" clId="Web-{9CF0C49F-10F6-0000-8A74-2FE407A19BFA}" dt="2021-05-05T14:23:05.725" v="16"/>
          <ac:picMkLst>
            <pc:docMk/>
            <pc:sldMk cId="3263376765" sldId="265"/>
            <ac:picMk id="17" creationId="{9D17713D-68FD-4BE7-93C4-5338B40152A1}"/>
          </ac:picMkLst>
        </pc:picChg>
        <pc:picChg chg="add mod">
          <ac:chgData name="CHANDANA MN" userId="S::mchandanabtech20@ced.alliance.edu.in::d70552fc-75e6-44d9-a196-8a309e47e583" providerId="AD" clId="Web-{9CF0C49F-10F6-0000-8A74-2FE407A19BFA}" dt="2021-05-05T14:25:46.290" v="44"/>
          <ac:picMkLst>
            <pc:docMk/>
            <pc:sldMk cId="3263376765" sldId="265"/>
            <ac:picMk id="18" creationId="{ECF9A715-F0FA-40C7-9CAD-55F893BE82A8}"/>
          </ac:picMkLst>
        </pc:picChg>
      </pc:sldChg>
      <pc:sldChg chg="del">
        <pc:chgData name="CHANDANA MN" userId="S::mchandanabtech20@ced.alliance.edu.in::d70552fc-75e6-44d9-a196-8a309e47e583" providerId="AD" clId="Web-{9CF0C49F-10F6-0000-8A74-2FE407A19BFA}" dt="2021-05-05T14:29:13.418" v="52"/>
        <pc:sldMkLst>
          <pc:docMk/>
          <pc:sldMk cId="1662310578" sldId="274"/>
        </pc:sldMkLst>
      </pc:sldChg>
      <pc:sldChg chg="del">
        <pc:chgData name="CHANDANA MN" userId="S::mchandanabtech20@ced.alliance.edu.in::d70552fc-75e6-44d9-a196-8a309e47e583" providerId="AD" clId="Web-{9CF0C49F-10F6-0000-8A74-2FE407A19BFA}" dt="2021-05-05T14:29:17.933" v="53"/>
        <pc:sldMkLst>
          <pc:docMk/>
          <pc:sldMk cId="3568936392" sldId="275"/>
        </pc:sldMkLst>
      </pc:sldChg>
      <pc:sldChg chg="addSp delSp modSp new mod setBg modClrScheme delDesignElem chgLayout">
        <pc:chgData name="CHANDANA MN" userId="S::mchandanabtech20@ced.alliance.edu.in::d70552fc-75e6-44d9-a196-8a309e47e583" providerId="AD" clId="Web-{9CF0C49F-10F6-0000-8A74-2FE407A19BFA}" dt="2021-05-05T14:27:37.682" v="51"/>
        <pc:sldMkLst>
          <pc:docMk/>
          <pc:sldMk cId="1657952815" sldId="276"/>
        </pc:sldMkLst>
        <pc:spChg chg="add del">
          <ac:chgData name="CHANDANA MN" userId="S::mchandanabtech20@ced.alliance.edu.in::d70552fc-75e6-44d9-a196-8a309e47e583" providerId="AD" clId="Web-{9CF0C49F-10F6-0000-8A74-2FE407A19BFA}" dt="2021-05-05T14:27:29.776" v="50"/>
          <ac:spMkLst>
            <pc:docMk/>
            <pc:sldMk cId="1657952815" sldId="276"/>
            <ac:spMk id="9" creationId="{112839B5-6527-4FE1-B5CA-71D5FFC47C0E}"/>
          </ac:spMkLst>
        </pc:spChg>
        <pc:spChg chg="add del">
          <ac:chgData name="CHANDANA MN" userId="S::mchandanabtech20@ced.alliance.edu.in::d70552fc-75e6-44d9-a196-8a309e47e583" providerId="AD" clId="Web-{9CF0C49F-10F6-0000-8A74-2FE407A19BFA}" dt="2021-05-05T14:27:29.776" v="50"/>
          <ac:spMkLst>
            <pc:docMk/>
            <pc:sldMk cId="1657952815" sldId="276"/>
            <ac:spMk id="10" creationId="{089B37F3-721E-4809-A50E-9EE306404ED8}"/>
          </ac:spMkLst>
        </pc:spChg>
        <pc:spChg chg="add del">
          <ac:chgData name="CHANDANA MN" userId="S::mchandanabtech20@ced.alliance.edu.in::d70552fc-75e6-44d9-a196-8a309e47e583" providerId="AD" clId="Web-{9CF0C49F-10F6-0000-8A74-2FE407A19BFA}" dt="2021-05-05T14:27:29.776" v="50"/>
          <ac:spMkLst>
            <pc:docMk/>
            <pc:sldMk cId="1657952815" sldId="276"/>
            <ac:spMk id="11" creationId="{6F32C1A4-2AC7-48CB-9AB7-B80470C0FD23}"/>
          </ac:spMkLst>
        </pc:spChg>
        <pc:spChg chg="add del">
          <ac:chgData name="CHANDANA MN" userId="S::mchandanabtech20@ced.alliance.edu.in::d70552fc-75e6-44d9-a196-8a309e47e583" providerId="AD" clId="Web-{9CF0C49F-10F6-0000-8A74-2FE407A19BFA}" dt="2021-05-05T14:26:13.915" v="48"/>
          <ac:spMkLst>
            <pc:docMk/>
            <pc:sldMk cId="1657952815" sldId="276"/>
            <ac:spMk id="12" creationId="{B710D853-C656-48E9-88D0-4172B9FD90D2}"/>
          </ac:spMkLst>
        </pc:spChg>
        <pc:spChg chg="add del">
          <ac:chgData name="CHANDANA MN" userId="S::mchandanabtech20@ced.alliance.edu.in::d70552fc-75e6-44d9-a196-8a309e47e583" providerId="AD" clId="Web-{9CF0C49F-10F6-0000-8A74-2FE407A19BFA}" dt="2021-05-05T14:27:29.776" v="50"/>
          <ac:spMkLst>
            <pc:docMk/>
            <pc:sldMk cId="1657952815" sldId="276"/>
            <ac:spMk id="13" creationId="{BE12D8E2-6088-4997-A8C6-1794DA9E1D48}"/>
          </ac:spMkLst>
        </pc:spChg>
        <pc:spChg chg="add del">
          <ac:chgData name="CHANDANA MN" userId="S::mchandanabtech20@ced.alliance.edu.in::d70552fc-75e6-44d9-a196-8a309e47e583" providerId="AD" clId="Web-{9CF0C49F-10F6-0000-8A74-2FE407A19BFA}" dt="2021-05-05T14:26:13.915" v="48"/>
          <ac:spMkLst>
            <pc:docMk/>
            <pc:sldMk cId="1657952815" sldId="276"/>
            <ac:spMk id="14" creationId="{E1FB3D03-386F-4B20-BFF7-5A6FF3C2DF82}"/>
          </ac:spMkLst>
        </pc:spChg>
        <pc:spChg chg="add del">
          <ac:chgData name="CHANDANA MN" userId="S::mchandanabtech20@ced.alliance.edu.in::d70552fc-75e6-44d9-a196-8a309e47e583" providerId="AD" clId="Web-{9CF0C49F-10F6-0000-8A74-2FE407A19BFA}" dt="2021-05-05T14:27:29.776" v="50"/>
          <ac:spMkLst>
            <pc:docMk/>
            <pc:sldMk cId="1657952815" sldId="276"/>
            <ac:spMk id="15" creationId="{FAF10F47-1605-47C5-AE58-9062909ADA42}"/>
          </ac:spMkLst>
        </pc:spChg>
        <pc:spChg chg="add del">
          <ac:chgData name="CHANDANA MN" userId="S::mchandanabtech20@ced.alliance.edu.in::d70552fc-75e6-44d9-a196-8a309e47e583" providerId="AD" clId="Web-{9CF0C49F-10F6-0000-8A74-2FE407A19BFA}" dt="2021-05-05T14:26:13.915" v="48"/>
          <ac:spMkLst>
            <pc:docMk/>
            <pc:sldMk cId="1657952815" sldId="276"/>
            <ac:spMk id="16" creationId="{8C9D831B-1474-4A35-98F0-2826A355CA81}"/>
          </ac:spMkLst>
        </pc:spChg>
        <pc:spChg chg="add del mod ord">
          <ac:chgData name="CHANDANA MN" userId="S::mchandanabtech20@ced.alliance.edu.in::d70552fc-75e6-44d9-a196-8a309e47e583" providerId="AD" clId="Web-{9CF0C49F-10F6-0000-8A74-2FE407A19BFA}" dt="2021-05-05T14:27:37.682" v="51"/>
          <ac:spMkLst>
            <pc:docMk/>
            <pc:sldMk cId="1657952815" sldId="276"/>
            <ac:spMk id="17" creationId="{4B04FC20-8E33-4939-9433-FA208A7783C1}"/>
          </ac:spMkLst>
        </pc:spChg>
        <pc:spChg chg="add del">
          <ac:chgData name="CHANDANA MN" userId="S::mchandanabtech20@ced.alliance.edu.in::d70552fc-75e6-44d9-a196-8a309e47e583" providerId="AD" clId="Web-{9CF0C49F-10F6-0000-8A74-2FE407A19BFA}" dt="2021-05-05T14:26:13.915" v="48"/>
          <ac:spMkLst>
            <pc:docMk/>
            <pc:sldMk cId="1657952815" sldId="276"/>
            <ac:spMk id="18" creationId="{FF35A874-2690-497F-80A0-03675049438E}"/>
          </ac:spMkLst>
        </pc:spChg>
        <pc:spChg chg="add del">
          <ac:chgData name="CHANDANA MN" userId="S::mchandanabtech20@ced.alliance.edu.in::d70552fc-75e6-44d9-a196-8a309e47e583" providerId="AD" clId="Web-{9CF0C49F-10F6-0000-8A74-2FE407A19BFA}" dt="2021-05-05T14:26:13.915" v="48"/>
          <ac:spMkLst>
            <pc:docMk/>
            <pc:sldMk cId="1657952815" sldId="276"/>
            <ac:spMk id="20" creationId="{946410AA-0894-4BBC-A1E1-6BB8EF472BE8}"/>
          </ac:spMkLst>
        </pc:spChg>
        <pc:spChg chg="add del">
          <ac:chgData name="CHANDANA MN" userId="S::mchandanabtech20@ced.alliance.edu.in::d70552fc-75e6-44d9-a196-8a309e47e583" providerId="AD" clId="Web-{9CF0C49F-10F6-0000-8A74-2FE407A19BFA}" dt="2021-05-05T14:26:13.915" v="48"/>
          <ac:spMkLst>
            <pc:docMk/>
            <pc:sldMk cId="1657952815" sldId="276"/>
            <ac:spMk id="22" creationId="{4F43A2AA-A3AE-43B9-B9B7-842ECCD0365E}"/>
          </ac:spMkLst>
        </pc:spChg>
        <pc:spChg chg="add del">
          <ac:chgData name="CHANDANA MN" userId="S::mchandanabtech20@ced.alliance.edu.in::d70552fc-75e6-44d9-a196-8a309e47e583" providerId="AD" clId="Web-{9CF0C49F-10F6-0000-8A74-2FE407A19BFA}" dt="2021-05-05T14:26:13.915" v="48"/>
          <ac:spMkLst>
            <pc:docMk/>
            <pc:sldMk cId="1657952815" sldId="276"/>
            <ac:spMk id="24" creationId="{5A6B1504-B867-4CAB-81BE-8E02622EC7FD}"/>
          </ac:spMkLst>
        </pc:spChg>
        <pc:spChg chg="add del">
          <ac:chgData name="CHANDANA MN" userId="S::mchandanabtech20@ced.alliance.edu.in::d70552fc-75e6-44d9-a196-8a309e47e583" providerId="AD" clId="Web-{9CF0C49F-10F6-0000-8A74-2FE407A19BFA}" dt="2021-05-05T14:26:13.915" v="48"/>
          <ac:spMkLst>
            <pc:docMk/>
            <pc:sldMk cId="1657952815" sldId="276"/>
            <ac:spMk id="26" creationId="{1F3C359C-B3DD-4FB2-A6F9-1D519B65BAF4}"/>
          </ac:spMkLst>
        </pc:spChg>
        <pc:spChg chg="add del">
          <ac:chgData name="CHANDANA MN" userId="S::mchandanabtech20@ced.alliance.edu.in::d70552fc-75e6-44d9-a196-8a309e47e583" providerId="AD" clId="Web-{9CF0C49F-10F6-0000-8A74-2FE407A19BFA}" dt="2021-05-05T14:26:13.915" v="48"/>
          <ac:spMkLst>
            <pc:docMk/>
            <pc:sldMk cId="1657952815" sldId="276"/>
            <ac:spMk id="28" creationId="{A23A79F9-FB31-4A52-80BE-A0AE7AEDFEFC}"/>
          </ac:spMkLst>
        </pc:spChg>
        <pc:spChg chg="add del">
          <ac:chgData name="CHANDANA MN" userId="S::mchandanabtech20@ced.alliance.edu.in::d70552fc-75e6-44d9-a196-8a309e47e583" providerId="AD" clId="Web-{9CF0C49F-10F6-0000-8A74-2FE407A19BFA}" dt="2021-05-05T14:26:13.915" v="48"/>
          <ac:spMkLst>
            <pc:docMk/>
            <pc:sldMk cId="1657952815" sldId="276"/>
            <ac:spMk id="30" creationId="{DFF0A7ED-5A26-4A0B-9652-451FA648B0A9}"/>
          </ac:spMkLst>
        </pc:spChg>
        <pc:spChg chg="add del">
          <ac:chgData name="CHANDANA MN" userId="S::mchandanabtech20@ced.alliance.edu.in::d70552fc-75e6-44d9-a196-8a309e47e583" providerId="AD" clId="Web-{9CF0C49F-10F6-0000-8A74-2FE407A19BFA}" dt="2021-05-05T14:26:13.915" v="48"/>
          <ac:spMkLst>
            <pc:docMk/>
            <pc:sldMk cId="1657952815" sldId="276"/>
            <ac:spMk id="32" creationId="{90DE8476-E2E9-4B8F-810F-3813A8B97346}"/>
          </ac:spMkLst>
        </pc:spChg>
        <pc:spChg chg="add del">
          <ac:chgData name="CHANDANA MN" userId="S::mchandanabtech20@ced.alliance.edu.in::d70552fc-75e6-44d9-a196-8a309e47e583" providerId="AD" clId="Web-{9CF0C49F-10F6-0000-8A74-2FE407A19BFA}" dt="2021-05-05T14:26:13.915" v="48"/>
          <ac:spMkLst>
            <pc:docMk/>
            <pc:sldMk cId="1657952815" sldId="276"/>
            <ac:spMk id="34" creationId="{D60EC564-7031-487D-B737-44BCCF0A2449}"/>
          </ac:spMkLst>
        </pc:spChg>
        <pc:spChg chg="add del">
          <ac:chgData name="CHANDANA MN" userId="S::mchandanabtech20@ced.alliance.edu.in::d70552fc-75e6-44d9-a196-8a309e47e583" providerId="AD" clId="Web-{9CF0C49F-10F6-0000-8A74-2FE407A19BFA}" dt="2021-05-05T14:26:13.915" v="48"/>
          <ac:spMkLst>
            <pc:docMk/>
            <pc:sldMk cId="1657952815" sldId="276"/>
            <ac:spMk id="36" creationId="{297C449B-67BB-4D99-86C4-E6ECDEA6913F}"/>
          </ac:spMkLst>
        </pc:spChg>
        <pc:spChg chg="add del">
          <ac:chgData name="CHANDANA MN" userId="S::mchandanabtech20@ced.alliance.edu.in::d70552fc-75e6-44d9-a196-8a309e47e583" providerId="AD" clId="Web-{9CF0C49F-10F6-0000-8A74-2FE407A19BFA}" dt="2021-05-05T14:26:13.915" v="48"/>
          <ac:spMkLst>
            <pc:docMk/>
            <pc:sldMk cId="1657952815" sldId="276"/>
            <ac:spMk id="38" creationId="{F06855A1-3939-493B-A968-91A546D8D0D2}"/>
          </ac:spMkLst>
        </pc:spChg>
        <pc:picChg chg="add mod ord">
          <ac:chgData name="CHANDANA MN" userId="S::mchandanabtech20@ced.alliance.edu.in::d70552fc-75e6-44d9-a196-8a309e47e583" providerId="AD" clId="Web-{9CF0C49F-10F6-0000-8A74-2FE407A19BFA}" dt="2021-05-05T14:26:13.947" v="49"/>
          <ac:picMkLst>
            <pc:docMk/>
            <pc:sldMk cId="1657952815" sldId="276"/>
            <ac:picMk id="2" creationId="{ED136A6A-7958-431C-A320-DAB886BE0CCA}"/>
          </ac:picMkLst>
        </pc:picChg>
        <pc:picChg chg="add mod ord">
          <ac:chgData name="CHANDANA MN" userId="S::mchandanabtech20@ced.alliance.edu.in::d70552fc-75e6-44d9-a196-8a309e47e583" providerId="AD" clId="Web-{9CF0C49F-10F6-0000-8A74-2FE407A19BFA}" dt="2021-05-05T14:26:13.947" v="49"/>
          <ac:picMkLst>
            <pc:docMk/>
            <pc:sldMk cId="1657952815" sldId="276"/>
            <ac:picMk id="3" creationId="{9C27D541-59CD-4245-AE13-D9153C7671BC}"/>
          </ac:picMkLst>
        </pc:picChg>
        <pc:picChg chg="add mod ord">
          <ac:chgData name="CHANDANA MN" userId="S::mchandanabtech20@ced.alliance.edu.in::d70552fc-75e6-44d9-a196-8a309e47e583" providerId="AD" clId="Web-{9CF0C49F-10F6-0000-8A74-2FE407A19BFA}" dt="2021-05-05T14:26:13.947" v="49"/>
          <ac:picMkLst>
            <pc:docMk/>
            <pc:sldMk cId="1657952815" sldId="276"/>
            <ac:picMk id="4" creationId="{84B25282-93FD-45A7-BA2E-8AC2E20AC392}"/>
          </ac:picMkLst>
        </pc:picChg>
        <pc:picChg chg="add mod">
          <ac:chgData name="CHANDANA MN" userId="S::mchandanabtech20@ced.alliance.edu.in::d70552fc-75e6-44d9-a196-8a309e47e583" providerId="AD" clId="Web-{9CF0C49F-10F6-0000-8A74-2FE407A19BFA}" dt="2021-05-05T14:26:13.947" v="49"/>
          <ac:picMkLst>
            <pc:docMk/>
            <pc:sldMk cId="1657952815" sldId="276"/>
            <ac:picMk id="5" creationId="{32D12940-9973-4CBD-A14B-9239BEA2F45B}"/>
          </ac:picMkLst>
        </pc:picChg>
        <pc:picChg chg="add mod ord">
          <ac:chgData name="CHANDANA MN" userId="S::mchandanabtech20@ced.alliance.edu.in::d70552fc-75e6-44d9-a196-8a309e47e583" providerId="AD" clId="Web-{9CF0C49F-10F6-0000-8A74-2FE407A19BFA}" dt="2021-05-05T14:26:13.947" v="49"/>
          <ac:picMkLst>
            <pc:docMk/>
            <pc:sldMk cId="1657952815" sldId="276"/>
            <ac:picMk id="6" creationId="{5F031D18-79A1-42E5-89BB-82CA7CA040E7}"/>
          </ac:picMkLst>
        </pc:picChg>
        <pc:picChg chg="add mod ord">
          <ac:chgData name="CHANDANA MN" userId="S::mchandanabtech20@ced.alliance.edu.in::d70552fc-75e6-44d9-a196-8a309e47e583" providerId="AD" clId="Web-{9CF0C49F-10F6-0000-8A74-2FE407A19BFA}" dt="2021-05-05T14:26:13.947" v="49"/>
          <ac:picMkLst>
            <pc:docMk/>
            <pc:sldMk cId="1657952815" sldId="276"/>
            <ac:picMk id="7" creationId="{77296BC2-1F6A-4402-8A03-D158B985B9D1}"/>
          </ac:picMkLst>
        </pc:picChg>
        <pc:picChg chg="add del mod">
          <ac:chgData name="CHANDANA MN" userId="S::mchandanabtech20@ced.alliance.edu.in::d70552fc-75e6-44d9-a196-8a309e47e583" providerId="AD" clId="Web-{9CF0C49F-10F6-0000-8A74-2FE407A19BFA}" dt="2021-05-05T14:24:43.242" v="30"/>
          <ac:picMkLst>
            <pc:docMk/>
            <pc:sldMk cId="1657952815" sldId="276"/>
            <ac:picMk id="8" creationId="{62923B5C-CE7C-4F7D-964C-A89C19501CED}"/>
          </ac:picMkLst>
        </pc:picChg>
      </pc:sldChg>
    </pc:docChg>
  </pc:docChgLst>
  <pc:docChgLst>
    <pc:chgData name="CHANDANA MN" userId="S::mchandanabtech20@ced.alliance.edu.in::d70552fc-75e6-44d9-a196-8a309e47e583" providerId="AD" clId="Web-{27ACC29F-00ED-0000-988A-B73D76CD8EAD}"/>
    <pc:docChg chg="addSld modSld">
      <pc:chgData name="CHANDANA MN" userId="S::mchandanabtech20@ced.alliance.edu.in::d70552fc-75e6-44d9-a196-8a309e47e583" providerId="AD" clId="Web-{27ACC29F-00ED-0000-988A-B73D76CD8EAD}" dt="2021-04-28T14:31:27.298" v="381"/>
      <pc:docMkLst>
        <pc:docMk/>
      </pc:docMkLst>
      <pc:sldChg chg="modSp">
        <pc:chgData name="CHANDANA MN" userId="S::mchandanabtech20@ced.alliance.edu.in::d70552fc-75e6-44d9-a196-8a309e47e583" providerId="AD" clId="Web-{27ACC29F-00ED-0000-988A-B73D76CD8EAD}" dt="2021-04-28T13:06:23.323" v="4" actId="1076"/>
        <pc:sldMkLst>
          <pc:docMk/>
          <pc:sldMk cId="1010760119" sldId="257"/>
        </pc:sldMkLst>
        <pc:spChg chg="mod">
          <ac:chgData name="CHANDANA MN" userId="S::mchandanabtech20@ced.alliance.edu.in::d70552fc-75e6-44d9-a196-8a309e47e583" providerId="AD" clId="Web-{27ACC29F-00ED-0000-988A-B73D76CD8EAD}" dt="2021-04-28T13:06:14.870" v="3" actId="20577"/>
          <ac:spMkLst>
            <pc:docMk/>
            <pc:sldMk cId="1010760119" sldId="257"/>
            <ac:spMk id="2" creationId="{E57874DE-4D45-41E0-8837-44B99751F3AD}"/>
          </ac:spMkLst>
        </pc:spChg>
        <pc:picChg chg="mod">
          <ac:chgData name="CHANDANA MN" userId="S::mchandanabtech20@ced.alliance.edu.in::d70552fc-75e6-44d9-a196-8a309e47e583" providerId="AD" clId="Web-{27ACC29F-00ED-0000-988A-B73D76CD8EAD}" dt="2021-04-28T13:06:23.323" v="4" actId="1076"/>
          <ac:picMkLst>
            <pc:docMk/>
            <pc:sldMk cId="1010760119" sldId="257"/>
            <ac:picMk id="9" creationId="{839654C4-A785-4226-ABD0-43C76422FEEF}"/>
          </ac:picMkLst>
        </pc:picChg>
      </pc:sldChg>
      <pc:sldChg chg="addSp modSp new mod setBg">
        <pc:chgData name="CHANDANA MN" userId="S::mchandanabtech20@ced.alliance.edu.in::d70552fc-75e6-44d9-a196-8a309e47e583" providerId="AD" clId="Web-{27ACC29F-00ED-0000-988A-B73D76CD8EAD}" dt="2021-04-28T13:13:30.573" v="151" actId="14100"/>
        <pc:sldMkLst>
          <pc:docMk/>
          <pc:sldMk cId="3335648295" sldId="258"/>
        </pc:sldMkLst>
        <pc:spChg chg="mod">
          <ac:chgData name="CHANDANA MN" userId="S::mchandanabtech20@ced.alliance.edu.in::d70552fc-75e6-44d9-a196-8a309e47e583" providerId="AD" clId="Web-{27ACC29F-00ED-0000-988A-B73D76CD8EAD}" dt="2021-04-28T13:13:30.573" v="151" actId="14100"/>
          <ac:spMkLst>
            <pc:docMk/>
            <pc:sldMk cId="3335648295" sldId="258"/>
            <ac:spMk id="2" creationId="{E3209D66-9990-4C8F-B8A0-453E25C91E34}"/>
          </ac:spMkLst>
        </pc:spChg>
        <pc:spChg chg="mod ord">
          <ac:chgData name="CHANDANA MN" userId="S::mchandanabtech20@ced.alliance.edu.in::d70552fc-75e6-44d9-a196-8a309e47e583" providerId="AD" clId="Web-{27ACC29F-00ED-0000-988A-B73D76CD8EAD}" dt="2021-04-28T13:13:13.339" v="148" actId="1076"/>
          <ac:spMkLst>
            <pc:docMk/>
            <pc:sldMk cId="3335648295" sldId="258"/>
            <ac:spMk id="3" creationId="{01544484-265E-487D-880B-D0B97498AFB4}"/>
          </ac:spMkLst>
        </pc:spChg>
        <pc:picChg chg="add mod ord modCrop">
          <ac:chgData name="CHANDANA MN" userId="S::mchandanabtech20@ced.alliance.edu.in::d70552fc-75e6-44d9-a196-8a309e47e583" providerId="AD" clId="Web-{27ACC29F-00ED-0000-988A-B73D76CD8EAD}" dt="2021-04-28T13:12:37.792" v="145"/>
          <ac:picMkLst>
            <pc:docMk/>
            <pc:sldMk cId="3335648295" sldId="258"/>
            <ac:picMk id="4" creationId="{D6BC5560-FA90-4EB8-82B6-17409443282C}"/>
          </ac:picMkLst>
        </pc:picChg>
      </pc:sldChg>
      <pc:sldChg chg="addSp modSp new mod setBg">
        <pc:chgData name="CHANDANA MN" userId="S::mchandanabtech20@ced.alliance.edu.in::d70552fc-75e6-44d9-a196-8a309e47e583" providerId="AD" clId="Web-{27ACC29F-00ED-0000-988A-B73D76CD8EAD}" dt="2021-04-28T13:19:16.745" v="183" actId="1076"/>
        <pc:sldMkLst>
          <pc:docMk/>
          <pc:sldMk cId="175974503" sldId="259"/>
        </pc:sldMkLst>
        <pc:spChg chg="mod">
          <ac:chgData name="CHANDANA MN" userId="S::mchandanabtech20@ced.alliance.edu.in::d70552fc-75e6-44d9-a196-8a309e47e583" providerId="AD" clId="Web-{27ACC29F-00ED-0000-988A-B73D76CD8EAD}" dt="2021-04-28T13:19:16.745" v="183" actId="1076"/>
          <ac:spMkLst>
            <pc:docMk/>
            <pc:sldMk cId="175974503" sldId="259"/>
            <ac:spMk id="2" creationId="{D8824CCE-1A63-408D-9DE6-63B3BE446F97}"/>
          </ac:spMkLst>
        </pc:spChg>
        <pc:spChg chg="mod">
          <ac:chgData name="CHANDANA MN" userId="S::mchandanabtech20@ced.alliance.edu.in::d70552fc-75e6-44d9-a196-8a309e47e583" providerId="AD" clId="Web-{27ACC29F-00ED-0000-988A-B73D76CD8EAD}" dt="2021-04-28T13:18:46.261" v="179" actId="14100"/>
          <ac:spMkLst>
            <pc:docMk/>
            <pc:sldMk cId="175974503" sldId="259"/>
            <ac:spMk id="3" creationId="{E164722D-DC10-4CE1-AE4C-259B1BEE97E6}"/>
          </ac:spMkLst>
        </pc:spChg>
        <pc:picChg chg="add mod">
          <ac:chgData name="CHANDANA MN" userId="S::mchandanabtech20@ced.alliance.edu.in::d70552fc-75e6-44d9-a196-8a309e47e583" providerId="AD" clId="Web-{27ACC29F-00ED-0000-988A-B73D76CD8EAD}" dt="2021-04-28T13:18:27.979" v="176" actId="1076"/>
          <ac:picMkLst>
            <pc:docMk/>
            <pc:sldMk cId="175974503" sldId="259"/>
            <ac:picMk id="5" creationId="{C6624D12-C218-4B36-953F-F2776EE2F38F}"/>
          </ac:picMkLst>
        </pc:picChg>
      </pc:sldChg>
      <pc:sldChg chg="modSp new">
        <pc:chgData name="CHANDANA MN" userId="S::mchandanabtech20@ced.alliance.edu.in::d70552fc-75e6-44d9-a196-8a309e47e583" providerId="AD" clId="Web-{27ACC29F-00ED-0000-988A-B73D76CD8EAD}" dt="2021-04-28T13:23:49.042" v="199" actId="20577"/>
        <pc:sldMkLst>
          <pc:docMk/>
          <pc:sldMk cId="745577715" sldId="260"/>
        </pc:sldMkLst>
        <pc:spChg chg="mod">
          <ac:chgData name="CHANDANA MN" userId="S::mchandanabtech20@ced.alliance.edu.in::d70552fc-75e6-44d9-a196-8a309e47e583" providerId="AD" clId="Web-{27ACC29F-00ED-0000-988A-B73D76CD8EAD}" dt="2021-04-28T13:22:26.807" v="186" actId="20577"/>
          <ac:spMkLst>
            <pc:docMk/>
            <pc:sldMk cId="745577715" sldId="260"/>
            <ac:spMk id="2" creationId="{D7051649-6C30-42B9-BF6A-30F1B03CA571}"/>
          </ac:spMkLst>
        </pc:spChg>
        <pc:spChg chg="mod">
          <ac:chgData name="CHANDANA MN" userId="S::mchandanabtech20@ced.alliance.edu.in::d70552fc-75e6-44d9-a196-8a309e47e583" providerId="AD" clId="Web-{27ACC29F-00ED-0000-988A-B73D76CD8EAD}" dt="2021-04-28T13:23:49.042" v="199" actId="20577"/>
          <ac:spMkLst>
            <pc:docMk/>
            <pc:sldMk cId="745577715" sldId="260"/>
            <ac:spMk id="3" creationId="{98B4077F-3104-416C-96B5-C470A6FB3132}"/>
          </ac:spMkLst>
        </pc:spChg>
      </pc:sldChg>
      <pc:sldChg chg="addSp modSp new mod setBg">
        <pc:chgData name="CHANDANA MN" userId="S::mchandanabtech20@ced.alliance.edu.in::d70552fc-75e6-44d9-a196-8a309e47e583" providerId="AD" clId="Web-{27ACC29F-00ED-0000-988A-B73D76CD8EAD}" dt="2021-04-28T13:31:37.495" v="219"/>
        <pc:sldMkLst>
          <pc:docMk/>
          <pc:sldMk cId="2595544717" sldId="261"/>
        </pc:sldMkLst>
        <pc:spChg chg="mod">
          <ac:chgData name="CHANDANA MN" userId="S::mchandanabtech20@ced.alliance.edu.in::d70552fc-75e6-44d9-a196-8a309e47e583" providerId="AD" clId="Web-{27ACC29F-00ED-0000-988A-B73D76CD8EAD}" dt="2021-04-28T13:31:37.480" v="218"/>
          <ac:spMkLst>
            <pc:docMk/>
            <pc:sldMk cId="2595544717" sldId="261"/>
            <ac:spMk id="2" creationId="{AF186B1E-45D9-4338-84B6-EFC9C3EA3370}"/>
          </ac:spMkLst>
        </pc:spChg>
        <pc:spChg chg="mod">
          <ac:chgData name="CHANDANA MN" userId="S::mchandanabtech20@ced.alliance.edu.in::d70552fc-75e6-44d9-a196-8a309e47e583" providerId="AD" clId="Web-{27ACC29F-00ED-0000-988A-B73D76CD8EAD}" dt="2021-04-28T13:31:37.480" v="218"/>
          <ac:spMkLst>
            <pc:docMk/>
            <pc:sldMk cId="2595544717" sldId="261"/>
            <ac:spMk id="3" creationId="{68C8DD66-A543-4CB7-8709-FB66EA6E3EC0}"/>
          </ac:spMkLst>
        </pc:spChg>
        <pc:picChg chg="add mod">
          <ac:chgData name="CHANDANA MN" userId="S::mchandanabtech20@ced.alliance.edu.in::d70552fc-75e6-44d9-a196-8a309e47e583" providerId="AD" clId="Web-{27ACC29F-00ED-0000-988A-B73D76CD8EAD}" dt="2021-04-28T13:31:37.495" v="219"/>
          <ac:picMkLst>
            <pc:docMk/>
            <pc:sldMk cId="2595544717" sldId="261"/>
            <ac:picMk id="4" creationId="{2D9F8DB5-27AE-49AB-8D4B-82236622E9D2}"/>
          </ac:picMkLst>
        </pc:picChg>
      </pc:sldChg>
      <pc:sldChg chg="modSp new">
        <pc:chgData name="CHANDANA MN" userId="S::mchandanabtech20@ced.alliance.edu.in::d70552fc-75e6-44d9-a196-8a309e47e583" providerId="AD" clId="Web-{27ACC29F-00ED-0000-988A-B73D76CD8EAD}" dt="2021-04-28T13:35:09.792" v="231" actId="20577"/>
        <pc:sldMkLst>
          <pc:docMk/>
          <pc:sldMk cId="909347804" sldId="262"/>
        </pc:sldMkLst>
        <pc:spChg chg="mod">
          <ac:chgData name="CHANDANA MN" userId="S::mchandanabtech20@ced.alliance.edu.in::d70552fc-75e6-44d9-a196-8a309e47e583" providerId="AD" clId="Web-{27ACC29F-00ED-0000-988A-B73D76CD8EAD}" dt="2021-04-28T13:33:38.042" v="222" actId="20577"/>
          <ac:spMkLst>
            <pc:docMk/>
            <pc:sldMk cId="909347804" sldId="262"/>
            <ac:spMk id="2" creationId="{5A00932B-C27B-415D-9507-DC9B1C9011D4}"/>
          </ac:spMkLst>
        </pc:spChg>
        <pc:spChg chg="mod">
          <ac:chgData name="CHANDANA MN" userId="S::mchandanabtech20@ced.alliance.edu.in::d70552fc-75e6-44d9-a196-8a309e47e583" providerId="AD" clId="Web-{27ACC29F-00ED-0000-988A-B73D76CD8EAD}" dt="2021-04-28T13:35:09.792" v="231" actId="20577"/>
          <ac:spMkLst>
            <pc:docMk/>
            <pc:sldMk cId="909347804" sldId="262"/>
            <ac:spMk id="3" creationId="{BD4D98E3-E831-4335-AE4E-47EF3B0985FF}"/>
          </ac:spMkLst>
        </pc:spChg>
      </pc:sldChg>
      <pc:sldChg chg="addSp delSp modSp new mod setBg">
        <pc:chgData name="CHANDANA MN" userId="S::mchandanabtech20@ced.alliance.edu.in::d70552fc-75e6-44d9-a196-8a309e47e583" providerId="AD" clId="Web-{27ACC29F-00ED-0000-988A-B73D76CD8EAD}" dt="2021-04-28T13:49:19.558" v="262" actId="20577"/>
        <pc:sldMkLst>
          <pc:docMk/>
          <pc:sldMk cId="2519870485" sldId="263"/>
        </pc:sldMkLst>
        <pc:spChg chg="mod">
          <ac:chgData name="CHANDANA MN" userId="S::mchandanabtech20@ced.alliance.edu.in::d70552fc-75e6-44d9-a196-8a309e47e583" providerId="AD" clId="Web-{27ACC29F-00ED-0000-988A-B73D76CD8EAD}" dt="2021-04-28T13:47:17.948" v="243"/>
          <ac:spMkLst>
            <pc:docMk/>
            <pc:sldMk cId="2519870485" sldId="263"/>
            <ac:spMk id="2" creationId="{248BBE9E-A483-474D-A302-7816A89009A6}"/>
          </ac:spMkLst>
        </pc:spChg>
        <pc:spChg chg="del mod">
          <ac:chgData name="CHANDANA MN" userId="S::mchandanabtech20@ced.alliance.edu.in::d70552fc-75e6-44d9-a196-8a309e47e583" providerId="AD" clId="Web-{27ACC29F-00ED-0000-988A-B73D76CD8EAD}" dt="2021-04-28T13:46:22.901" v="238"/>
          <ac:spMkLst>
            <pc:docMk/>
            <pc:sldMk cId="2519870485" sldId="263"/>
            <ac:spMk id="3" creationId="{5BF7D989-F836-49CD-935C-2BCF00E3EA7A}"/>
          </ac:spMkLst>
        </pc:spChg>
        <pc:spChg chg="add mod">
          <ac:chgData name="CHANDANA MN" userId="S::mchandanabtech20@ced.alliance.edu.in::d70552fc-75e6-44d9-a196-8a309e47e583" providerId="AD" clId="Web-{27ACC29F-00ED-0000-988A-B73D76CD8EAD}" dt="2021-04-28T13:49:19.558" v="262" actId="20577"/>
          <ac:spMkLst>
            <pc:docMk/>
            <pc:sldMk cId="2519870485" sldId="263"/>
            <ac:spMk id="5" creationId="{E69ACE40-11B1-4A36-A573-88380EDAF224}"/>
          </ac:spMkLst>
        </pc:spChg>
        <pc:picChg chg="add mod ord">
          <ac:chgData name="CHANDANA MN" userId="S::mchandanabtech20@ced.alliance.edu.in::d70552fc-75e6-44d9-a196-8a309e47e583" providerId="AD" clId="Web-{27ACC29F-00ED-0000-988A-B73D76CD8EAD}" dt="2021-04-28T13:47:17.948" v="243"/>
          <ac:picMkLst>
            <pc:docMk/>
            <pc:sldMk cId="2519870485" sldId="263"/>
            <ac:picMk id="4" creationId="{F8E20DFF-89E8-4028-936D-3732D95AFA8E}"/>
          </ac:picMkLst>
        </pc:picChg>
      </pc:sldChg>
      <pc:sldChg chg="addSp modSp new mod setBg">
        <pc:chgData name="CHANDANA MN" userId="S::mchandanabtech20@ced.alliance.edu.in::d70552fc-75e6-44d9-a196-8a309e47e583" providerId="AD" clId="Web-{27ACC29F-00ED-0000-988A-B73D76CD8EAD}" dt="2021-04-28T13:50:52.386" v="273" actId="20577"/>
        <pc:sldMkLst>
          <pc:docMk/>
          <pc:sldMk cId="4127784621" sldId="264"/>
        </pc:sldMkLst>
        <pc:spChg chg="mod">
          <ac:chgData name="CHANDANA MN" userId="S::mchandanabtech20@ced.alliance.edu.in::d70552fc-75e6-44d9-a196-8a309e47e583" providerId="AD" clId="Web-{27ACC29F-00ED-0000-988A-B73D76CD8EAD}" dt="2021-04-28T13:50:45.308" v="271" actId="1076"/>
          <ac:spMkLst>
            <pc:docMk/>
            <pc:sldMk cId="4127784621" sldId="264"/>
            <ac:spMk id="2" creationId="{05126E3C-2076-4EA5-BBCE-6A7DC8F74CF2}"/>
          </ac:spMkLst>
        </pc:spChg>
        <pc:spChg chg="mod">
          <ac:chgData name="CHANDANA MN" userId="S::mchandanabtech20@ced.alliance.edu.in::d70552fc-75e6-44d9-a196-8a309e47e583" providerId="AD" clId="Web-{27ACC29F-00ED-0000-988A-B73D76CD8EAD}" dt="2021-04-28T13:50:52.386" v="273" actId="20577"/>
          <ac:spMkLst>
            <pc:docMk/>
            <pc:sldMk cId="4127784621" sldId="264"/>
            <ac:spMk id="3" creationId="{4CBA0D5C-F2B7-41B1-8206-85485A2FBFCE}"/>
          </ac:spMkLst>
        </pc:spChg>
        <pc:picChg chg="add mod">
          <ac:chgData name="CHANDANA MN" userId="S::mchandanabtech20@ced.alliance.edu.in::d70552fc-75e6-44d9-a196-8a309e47e583" providerId="AD" clId="Web-{27ACC29F-00ED-0000-988A-B73D76CD8EAD}" dt="2021-04-28T13:50:25.245" v="267"/>
          <ac:picMkLst>
            <pc:docMk/>
            <pc:sldMk cId="4127784621" sldId="264"/>
            <ac:picMk id="5" creationId="{CF7D3F45-AC59-4B5F-B3DF-E7B13EF10330}"/>
          </ac:picMkLst>
        </pc:picChg>
      </pc:sldChg>
      <pc:sldChg chg="addSp modSp new mod setBg">
        <pc:chgData name="CHANDANA MN" userId="S::mchandanabtech20@ced.alliance.edu.in::d70552fc-75e6-44d9-a196-8a309e47e583" providerId="AD" clId="Web-{27ACC29F-00ED-0000-988A-B73D76CD8EAD}" dt="2021-04-28T13:53:17.620" v="283" actId="1076"/>
        <pc:sldMkLst>
          <pc:docMk/>
          <pc:sldMk cId="3263376765" sldId="265"/>
        </pc:sldMkLst>
        <pc:spChg chg="mod">
          <ac:chgData name="CHANDANA MN" userId="S::mchandanabtech20@ced.alliance.edu.in::d70552fc-75e6-44d9-a196-8a309e47e583" providerId="AD" clId="Web-{27ACC29F-00ED-0000-988A-B73D76CD8EAD}" dt="2021-04-28T13:53:17.620" v="283" actId="1076"/>
          <ac:spMkLst>
            <pc:docMk/>
            <pc:sldMk cId="3263376765" sldId="265"/>
            <ac:spMk id="2" creationId="{D95B9414-A431-4D9E-84AB-F7E2B4AB3B0F}"/>
          </ac:spMkLst>
        </pc:spChg>
        <pc:spChg chg="mod">
          <ac:chgData name="CHANDANA MN" userId="S::mchandanabtech20@ced.alliance.edu.in::d70552fc-75e6-44d9-a196-8a309e47e583" providerId="AD" clId="Web-{27ACC29F-00ED-0000-988A-B73D76CD8EAD}" dt="2021-04-28T13:53:09.355" v="282" actId="20577"/>
          <ac:spMkLst>
            <pc:docMk/>
            <pc:sldMk cId="3263376765" sldId="265"/>
            <ac:spMk id="3" creationId="{A0E2D037-4129-47E4-8F7F-0163B90AD1D5}"/>
          </ac:spMkLst>
        </pc:spChg>
        <pc:picChg chg="add mod">
          <ac:chgData name="CHANDANA MN" userId="S::mchandanabtech20@ced.alliance.edu.in::d70552fc-75e6-44d9-a196-8a309e47e583" providerId="AD" clId="Web-{27ACC29F-00ED-0000-988A-B73D76CD8EAD}" dt="2021-04-28T13:52:55.386" v="280"/>
          <ac:picMkLst>
            <pc:docMk/>
            <pc:sldMk cId="3263376765" sldId="265"/>
            <ac:picMk id="4" creationId="{A14FD03F-D532-420B-B6A9-B842327BF7AC}"/>
          </ac:picMkLst>
        </pc:picChg>
      </pc:sldChg>
      <pc:sldChg chg="addSp delSp modSp new">
        <pc:chgData name="CHANDANA MN" userId="S::mchandanabtech20@ced.alliance.edu.in::d70552fc-75e6-44d9-a196-8a309e47e583" providerId="AD" clId="Web-{27ACC29F-00ED-0000-988A-B73D76CD8EAD}" dt="2021-04-28T14:01:23.433" v="305" actId="1076"/>
        <pc:sldMkLst>
          <pc:docMk/>
          <pc:sldMk cId="949435178" sldId="266"/>
        </pc:sldMkLst>
        <pc:spChg chg="mod">
          <ac:chgData name="CHANDANA MN" userId="S::mchandanabtech20@ced.alliance.edu.in::d70552fc-75e6-44d9-a196-8a309e47e583" providerId="AD" clId="Web-{27ACC29F-00ED-0000-988A-B73D76CD8EAD}" dt="2021-04-28T14:01:18.183" v="304" actId="1076"/>
          <ac:spMkLst>
            <pc:docMk/>
            <pc:sldMk cId="949435178" sldId="266"/>
            <ac:spMk id="2" creationId="{5157C30E-3EE8-4ABB-9FCC-2E5BDECA833C}"/>
          </ac:spMkLst>
        </pc:spChg>
        <pc:spChg chg="del">
          <ac:chgData name="CHANDANA MN" userId="S::mchandanabtech20@ced.alliance.edu.in::d70552fc-75e6-44d9-a196-8a309e47e583" providerId="AD" clId="Web-{27ACC29F-00ED-0000-988A-B73D76CD8EAD}" dt="2021-04-28T13:59:59.808" v="294"/>
          <ac:spMkLst>
            <pc:docMk/>
            <pc:sldMk cId="949435178" sldId="266"/>
            <ac:spMk id="3" creationId="{8D5C1745-3D89-4A8C-B0CD-1BDE3874EC3E}"/>
          </ac:spMkLst>
        </pc:spChg>
        <pc:spChg chg="add del mod">
          <ac:chgData name="CHANDANA MN" userId="S::mchandanabtech20@ced.alliance.edu.in::d70552fc-75e6-44d9-a196-8a309e47e583" providerId="AD" clId="Web-{27ACC29F-00ED-0000-988A-B73D76CD8EAD}" dt="2021-04-28T14:00:17.370" v="296"/>
          <ac:spMkLst>
            <pc:docMk/>
            <pc:sldMk cId="949435178" sldId="266"/>
            <ac:spMk id="6" creationId="{3790530C-961A-4F11-A9D7-D351775450A4}"/>
          </ac:spMkLst>
        </pc:spChg>
        <pc:picChg chg="add del mod ord">
          <ac:chgData name="CHANDANA MN" userId="S::mchandanabtech20@ced.alliance.edu.in::d70552fc-75e6-44d9-a196-8a309e47e583" providerId="AD" clId="Web-{27ACC29F-00ED-0000-988A-B73D76CD8EAD}" dt="2021-04-28T14:00:05.277" v="295"/>
          <ac:picMkLst>
            <pc:docMk/>
            <pc:sldMk cId="949435178" sldId="266"/>
            <ac:picMk id="4" creationId="{C9212371-3F79-4B95-A90B-C9280F675563}"/>
          </ac:picMkLst>
        </pc:picChg>
        <pc:picChg chg="add mod ord modCrop">
          <ac:chgData name="CHANDANA MN" userId="S::mchandanabtech20@ced.alliance.edu.in::d70552fc-75e6-44d9-a196-8a309e47e583" providerId="AD" clId="Web-{27ACC29F-00ED-0000-988A-B73D76CD8EAD}" dt="2021-04-28T14:01:23.433" v="305" actId="1076"/>
          <ac:picMkLst>
            <pc:docMk/>
            <pc:sldMk cId="949435178" sldId="266"/>
            <ac:picMk id="7" creationId="{477F751F-67A5-4AC3-A8DE-E95BAF7100E5}"/>
          </ac:picMkLst>
        </pc:picChg>
      </pc:sldChg>
      <pc:sldChg chg="addSp delSp modSp new mod setBg modClrScheme setClrOvrMap chgLayout">
        <pc:chgData name="CHANDANA MN" userId="S::mchandanabtech20@ced.alliance.edu.in::d70552fc-75e6-44d9-a196-8a309e47e583" providerId="AD" clId="Web-{27ACC29F-00ED-0000-988A-B73D76CD8EAD}" dt="2021-04-28T14:21:13.642" v="365"/>
        <pc:sldMkLst>
          <pc:docMk/>
          <pc:sldMk cId="2443799055" sldId="267"/>
        </pc:sldMkLst>
        <pc:spChg chg="del mod">
          <ac:chgData name="CHANDANA MN" userId="S::mchandanabtech20@ced.alliance.edu.in::d70552fc-75e6-44d9-a196-8a309e47e583" providerId="AD" clId="Web-{27ACC29F-00ED-0000-988A-B73D76CD8EAD}" dt="2021-04-28T14:21:09.970" v="364"/>
          <ac:spMkLst>
            <pc:docMk/>
            <pc:sldMk cId="2443799055" sldId="267"/>
            <ac:spMk id="2" creationId="{FFA30B3C-9C64-4563-A74E-D276F57FA58E}"/>
          </ac:spMkLst>
        </pc:spChg>
        <pc:spChg chg="del">
          <ac:chgData name="CHANDANA MN" userId="S::mchandanabtech20@ced.alliance.edu.in::d70552fc-75e6-44d9-a196-8a309e47e583" providerId="AD" clId="Web-{27ACC29F-00ED-0000-988A-B73D76CD8EAD}" dt="2021-04-28T14:02:09.949" v="307"/>
          <ac:spMkLst>
            <pc:docMk/>
            <pc:sldMk cId="2443799055" sldId="267"/>
            <ac:spMk id="3" creationId="{772F9C17-33C8-42E8-9367-D601BA0E0877}"/>
          </ac:spMkLst>
        </pc:spChg>
        <pc:spChg chg="add">
          <ac:chgData name="CHANDANA MN" userId="S::mchandanabtech20@ced.alliance.edu.in::d70552fc-75e6-44d9-a196-8a309e47e583" providerId="AD" clId="Web-{27ACC29F-00ED-0000-988A-B73D76CD8EAD}" dt="2021-04-28T14:21:13.642" v="365"/>
          <ac:spMkLst>
            <pc:docMk/>
            <pc:sldMk cId="2443799055" sldId="267"/>
            <ac:spMk id="9" creationId="{F8C668FA-2417-47B5-B454-2D55FC17FF7A}"/>
          </ac:spMkLst>
        </pc:spChg>
        <pc:spChg chg="add">
          <ac:chgData name="CHANDANA MN" userId="S::mchandanabtech20@ced.alliance.edu.in::d70552fc-75e6-44d9-a196-8a309e47e583" providerId="AD" clId="Web-{27ACC29F-00ED-0000-988A-B73D76CD8EAD}" dt="2021-04-28T14:21:13.642" v="365"/>
          <ac:spMkLst>
            <pc:docMk/>
            <pc:sldMk cId="2443799055" sldId="267"/>
            <ac:spMk id="13" creationId="{2B4CDDF6-55C3-415A-8D8B-7E03C3D616FC}"/>
          </ac:spMkLst>
        </pc:spChg>
        <pc:picChg chg="add mod ord">
          <ac:chgData name="CHANDANA MN" userId="S::mchandanabtech20@ced.alliance.edu.in::d70552fc-75e6-44d9-a196-8a309e47e583" providerId="AD" clId="Web-{27ACC29F-00ED-0000-988A-B73D76CD8EAD}" dt="2021-04-28T14:21:13.642" v="365"/>
          <ac:picMkLst>
            <pc:docMk/>
            <pc:sldMk cId="2443799055" sldId="267"/>
            <ac:picMk id="4" creationId="{665EF0F9-E0F7-40A1-AEE2-114F4915AEDD}"/>
          </ac:picMkLst>
        </pc:picChg>
        <pc:picChg chg="add">
          <ac:chgData name="CHANDANA MN" userId="S::mchandanabtech20@ced.alliance.edu.in::d70552fc-75e6-44d9-a196-8a309e47e583" providerId="AD" clId="Web-{27ACC29F-00ED-0000-988A-B73D76CD8EAD}" dt="2021-04-28T14:21:13.642" v="365"/>
          <ac:picMkLst>
            <pc:docMk/>
            <pc:sldMk cId="2443799055" sldId="267"/>
            <ac:picMk id="11" creationId="{97FEBA57-8992-46BB-BCF0-5A83FE8E01E8}"/>
          </ac:picMkLst>
        </pc:picChg>
      </pc:sldChg>
      <pc:sldChg chg="addSp modSp new mod setBg">
        <pc:chgData name="CHANDANA MN" userId="S::mchandanabtech20@ced.alliance.edu.in::d70552fc-75e6-44d9-a196-8a309e47e583" providerId="AD" clId="Web-{27ACC29F-00ED-0000-988A-B73D76CD8EAD}" dt="2021-04-28T14:15:51.295" v="348" actId="20577"/>
        <pc:sldMkLst>
          <pc:docMk/>
          <pc:sldMk cId="1987351335" sldId="268"/>
        </pc:sldMkLst>
        <pc:spChg chg="mod">
          <ac:chgData name="CHANDANA MN" userId="S::mchandanabtech20@ced.alliance.edu.in::d70552fc-75e6-44d9-a196-8a309e47e583" providerId="AD" clId="Web-{27ACC29F-00ED-0000-988A-B73D76CD8EAD}" dt="2021-04-28T14:15:33.311" v="347"/>
          <ac:spMkLst>
            <pc:docMk/>
            <pc:sldMk cId="1987351335" sldId="268"/>
            <ac:spMk id="2" creationId="{AD2CCAC3-5756-4DE5-9DBE-E5AA514A2464}"/>
          </ac:spMkLst>
        </pc:spChg>
        <pc:spChg chg="mod">
          <ac:chgData name="CHANDANA MN" userId="S::mchandanabtech20@ced.alliance.edu.in::d70552fc-75e6-44d9-a196-8a309e47e583" providerId="AD" clId="Web-{27ACC29F-00ED-0000-988A-B73D76CD8EAD}" dt="2021-04-28T14:15:51.295" v="348" actId="20577"/>
          <ac:spMkLst>
            <pc:docMk/>
            <pc:sldMk cId="1987351335" sldId="268"/>
            <ac:spMk id="3" creationId="{0BC25EAA-946E-4A63-9E8E-B5C96E389D57}"/>
          </ac:spMkLst>
        </pc:spChg>
        <pc:spChg chg="add">
          <ac:chgData name="CHANDANA MN" userId="S::mchandanabtech20@ced.alliance.edu.in::d70552fc-75e6-44d9-a196-8a309e47e583" providerId="AD" clId="Web-{27ACC29F-00ED-0000-988A-B73D76CD8EAD}" dt="2021-04-28T14:15:33.311" v="347"/>
          <ac:spMkLst>
            <pc:docMk/>
            <pc:sldMk cId="1987351335" sldId="268"/>
            <ac:spMk id="9" creationId="{CBD94887-6A10-4F62-8EE1-B2BCFA1F380F}"/>
          </ac:spMkLst>
        </pc:spChg>
        <pc:picChg chg="add mod ord">
          <ac:chgData name="CHANDANA MN" userId="S::mchandanabtech20@ced.alliance.edu.in::d70552fc-75e6-44d9-a196-8a309e47e583" providerId="AD" clId="Web-{27ACC29F-00ED-0000-988A-B73D76CD8EAD}" dt="2021-04-28T14:15:33.311" v="347"/>
          <ac:picMkLst>
            <pc:docMk/>
            <pc:sldMk cId="1987351335" sldId="268"/>
            <ac:picMk id="4" creationId="{F382BADC-45DB-45F3-BE84-D7624CEF0335}"/>
          </ac:picMkLst>
        </pc:picChg>
        <pc:picChg chg="add">
          <ac:chgData name="CHANDANA MN" userId="S::mchandanabtech20@ced.alliance.edu.in::d70552fc-75e6-44d9-a196-8a309e47e583" providerId="AD" clId="Web-{27ACC29F-00ED-0000-988A-B73D76CD8EAD}" dt="2021-04-28T14:15:33.311" v="347"/>
          <ac:picMkLst>
            <pc:docMk/>
            <pc:sldMk cId="1987351335" sldId="268"/>
            <ac:picMk id="11" creationId="{A3D512BA-228A-4979-9312-ACD246E1099D}"/>
          </ac:picMkLst>
        </pc:picChg>
      </pc:sldChg>
      <pc:sldChg chg="addSp delSp modSp new mod setBg">
        <pc:chgData name="CHANDANA MN" userId="S::mchandanabtech20@ced.alliance.edu.in::d70552fc-75e6-44d9-a196-8a309e47e583" providerId="AD" clId="Web-{27ACC29F-00ED-0000-988A-B73D76CD8EAD}" dt="2021-04-28T14:12:26.967" v="335"/>
        <pc:sldMkLst>
          <pc:docMk/>
          <pc:sldMk cId="1477242444" sldId="269"/>
        </pc:sldMkLst>
        <pc:spChg chg="mod">
          <ac:chgData name="CHANDANA MN" userId="S::mchandanabtech20@ced.alliance.edu.in::d70552fc-75e6-44d9-a196-8a309e47e583" providerId="AD" clId="Web-{27ACC29F-00ED-0000-988A-B73D76CD8EAD}" dt="2021-04-28T14:12:26.967" v="335"/>
          <ac:spMkLst>
            <pc:docMk/>
            <pc:sldMk cId="1477242444" sldId="269"/>
            <ac:spMk id="2" creationId="{AA509548-D8AE-44C5-B76C-E4B3FDED68AE}"/>
          </ac:spMkLst>
        </pc:spChg>
        <pc:spChg chg="mod ord">
          <ac:chgData name="CHANDANA MN" userId="S::mchandanabtech20@ced.alliance.edu.in::d70552fc-75e6-44d9-a196-8a309e47e583" providerId="AD" clId="Web-{27ACC29F-00ED-0000-988A-B73D76CD8EAD}" dt="2021-04-28T14:12:26.967" v="335"/>
          <ac:spMkLst>
            <pc:docMk/>
            <pc:sldMk cId="1477242444" sldId="269"/>
            <ac:spMk id="3" creationId="{C316FD2C-C1F7-4466-B32F-0FEBE394BF92}"/>
          </ac:spMkLst>
        </pc:spChg>
        <pc:spChg chg="add del">
          <ac:chgData name="CHANDANA MN" userId="S::mchandanabtech20@ced.alliance.edu.in::d70552fc-75e6-44d9-a196-8a309e47e583" providerId="AD" clId="Web-{27ACC29F-00ED-0000-988A-B73D76CD8EAD}" dt="2021-04-28T14:12:26.936" v="334"/>
          <ac:spMkLst>
            <pc:docMk/>
            <pc:sldMk cId="1477242444" sldId="269"/>
            <ac:spMk id="9" creationId="{CBD94887-6A10-4F62-8EE1-B2BCFA1F380F}"/>
          </ac:spMkLst>
        </pc:spChg>
        <pc:picChg chg="add mod ord">
          <ac:chgData name="CHANDANA MN" userId="S::mchandanabtech20@ced.alliance.edu.in::d70552fc-75e6-44d9-a196-8a309e47e583" providerId="AD" clId="Web-{27ACC29F-00ED-0000-988A-B73D76CD8EAD}" dt="2021-04-28T14:12:26.967" v="335"/>
          <ac:picMkLst>
            <pc:docMk/>
            <pc:sldMk cId="1477242444" sldId="269"/>
            <ac:picMk id="4" creationId="{187217A8-EE00-499A-BB4D-FB646A362412}"/>
          </ac:picMkLst>
        </pc:picChg>
        <pc:picChg chg="add del">
          <ac:chgData name="CHANDANA MN" userId="S::mchandanabtech20@ced.alliance.edu.in::d70552fc-75e6-44d9-a196-8a309e47e583" providerId="AD" clId="Web-{27ACC29F-00ED-0000-988A-B73D76CD8EAD}" dt="2021-04-28T14:12:26.936" v="334"/>
          <ac:picMkLst>
            <pc:docMk/>
            <pc:sldMk cId="1477242444" sldId="269"/>
            <ac:picMk id="11" creationId="{A3D512BA-228A-4979-9312-ACD246E1099D}"/>
          </ac:picMkLst>
        </pc:picChg>
      </pc:sldChg>
      <pc:sldChg chg="addSp delSp modSp new mod setBg">
        <pc:chgData name="CHANDANA MN" userId="S::mchandanabtech20@ced.alliance.edu.in::d70552fc-75e6-44d9-a196-8a309e47e583" providerId="AD" clId="Web-{27ACC29F-00ED-0000-988A-B73D76CD8EAD}" dt="2021-04-28T14:19:42.002" v="363" actId="20577"/>
        <pc:sldMkLst>
          <pc:docMk/>
          <pc:sldMk cId="1692449142" sldId="270"/>
        </pc:sldMkLst>
        <pc:spChg chg="mod">
          <ac:chgData name="CHANDANA MN" userId="S::mchandanabtech20@ced.alliance.edu.in::d70552fc-75e6-44d9-a196-8a309e47e583" providerId="AD" clId="Web-{27ACC29F-00ED-0000-988A-B73D76CD8EAD}" dt="2021-04-28T14:19:42.002" v="363" actId="20577"/>
          <ac:spMkLst>
            <pc:docMk/>
            <pc:sldMk cId="1692449142" sldId="270"/>
            <ac:spMk id="2" creationId="{31D12141-5CCF-4D64-91A6-41F199BA30F5}"/>
          </ac:spMkLst>
        </pc:spChg>
        <pc:spChg chg="add del mod ord">
          <ac:chgData name="CHANDANA MN" userId="S::mchandanabtech20@ced.alliance.edu.in::d70552fc-75e6-44d9-a196-8a309e47e583" providerId="AD" clId="Web-{27ACC29F-00ED-0000-988A-B73D76CD8EAD}" dt="2021-04-28T14:19:34.439" v="362" actId="20577"/>
          <ac:spMkLst>
            <pc:docMk/>
            <pc:sldMk cId="1692449142" sldId="270"/>
            <ac:spMk id="3" creationId="{CA17F475-38B2-47B8-9948-E043C00C793C}"/>
          </ac:spMkLst>
        </pc:spChg>
        <pc:spChg chg="add del">
          <ac:chgData name="CHANDANA MN" userId="S::mchandanabtech20@ced.alliance.edu.in::d70552fc-75e6-44d9-a196-8a309e47e583" providerId="AD" clId="Web-{27ACC29F-00ED-0000-988A-B73D76CD8EAD}" dt="2021-04-28T14:18:27.217" v="357"/>
          <ac:spMkLst>
            <pc:docMk/>
            <pc:sldMk cId="1692449142" sldId="270"/>
            <ac:spMk id="6" creationId="{CBD94887-6A10-4F62-8EE1-B2BCFA1F380F}"/>
          </ac:spMkLst>
        </pc:spChg>
        <pc:spChg chg="add del">
          <ac:chgData name="CHANDANA MN" userId="S::mchandanabtech20@ced.alliance.edu.in::d70552fc-75e6-44d9-a196-8a309e47e583" providerId="AD" clId="Web-{27ACC29F-00ED-0000-988A-B73D76CD8EAD}" dt="2021-04-28T14:18:12.764" v="355"/>
          <ac:spMkLst>
            <pc:docMk/>
            <pc:sldMk cId="1692449142" sldId="270"/>
            <ac:spMk id="9" creationId="{CBD94887-6A10-4F62-8EE1-B2BCFA1F380F}"/>
          </ac:spMkLst>
        </pc:spChg>
        <pc:graphicFrameChg chg="add del">
          <ac:chgData name="CHANDANA MN" userId="S::mchandanabtech20@ced.alliance.edu.in::d70552fc-75e6-44d9-a196-8a309e47e583" providerId="AD" clId="Web-{27ACC29F-00ED-0000-988A-B73D76CD8EAD}" dt="2021-04-28T14:18:35.717" v="359"/>
          <ac:graphicFrameMkLst>
            <pc:docMk/>
            <pc:sldMk cId="1692449142" sldId="270"/>
            <ac:graphicFrameMk id="10" creationId="{17D47634-E3CD-4310-A29B-EDE09E13DFFB}"/>
          </ac:graphicFrameMkLst>
        </pc:graphicFrameChg>
        <pc:picChg chg="add del">
          <ac:chgData name="CHANDANA MN" userId="S::mchandanabtech20@ced.alliance.edu.in::d70552fc-75e6-44d9-a196-8a309e47e583" providerId="AD" clId="Web-{27ACC29F-00ED-0000-988A-B73D76CD8EAD}" dt="2021-04-28T14:18:12.764" v="355"/>
          <ac:picMkLst>
            <pc:docMk/>
            <pc:sldMk cId="1692449142" sldId="270"/>
            <ac:picMk id="5" creationId="{49CE8C1A-F34D-4927-98D1-2A7603F3B927}"/>
          </ac:picMkLst>
        </pc:picChg>
        <pc:picChg chg="add del">
          <ac:chgData name="CHANDANA MN" userId="S::mchandanabtech20@ced.alliance.edu.in::d70552fc-75e6-44d9-a196-8a309e47e583" providerId="AD" clId="Web-{27ACC29F-00ED-0000-988A-B73D76CD8EAD}" dt="2021-04-28T14:18:27.217" v="357"/>
          <ac:picMkLst>
            <pc:docMk/>
            <pc:sldMk cId="1692449142" sldId="270"/>
            <ac:picMk id="7" creationId="{D813CF36-9D01-4A06-8AAF-E157F9ED39F1}"/>
          </ac:picMkLst>
        </pc:picChg>
        <pc:picChg chg="add del">
          <ac:chgData name="CHANDANA MN" userId="S::mchandanabtech20@ced.alliance.edu.in::d70552fc-75e6-44d9-a196-8a309e47e583" providerId="AD" clId="Web-{27ACC29F-00ED-0000-988A-B73D76CD8EAD}" dt="2021-04-28T14:18:27.217" v="357"/>
          <ac:picMkLst>
            <pc:docMk/>
            <pc:sldMk cId="1692449142" sldId="270"/>
            <ac:picMk id="8" creationId="{A3D512BA-228A-4979-9312-ACD246E1099D}"/>
          </ac:picMkLst>
        </pc:picChg>
        <pc:picChg chg="add del">
          <ac:chgData name="CHANDANA MN" userId="S::mchandanabtech20@ced.alliance.edu.in::d70552fc-75e6-44d9-a196-8a309e47e583" providerId="AD" clId="Web-{27ACC29F-00ED-0000-988A-B73D76CD8EAD}" dt="2021-04-28T14:18:12.764" v="355"/>
          <ac:picMkLst>
            <pc:docMk/>
            <pc:sldMk cId="1692449142" sldId="270"/>
            <ac:picMk id="11" creationId="{A3D512BA-228A-4979-9312-ACD246E1099D}"/>
          </ac:picMkLst>
        </pc:picChg>
        <pc:picChg chg="add mod">
          <ac:chgData name="CHANDANA MN" userId="S::mchandanabtech20@ced.alliance.edu.in::d70552fc-75e6-44d9-a196-8a309e47e583" providerId="AD" clId="Web-{27ACC29F-00ED-0000-988A-B73D76CD8EAD}" dt="2021-04-28T14:19:21.830" v="361"/>
          <ac:picMkLst>
            <pc:docMk/>
            <pc:sldMk cId="1692449142" sldId="270"/>
            <ac:picMk id="22" creationId="{F8FD5159-5FAB-4231-B876-DF7A4F13CA73}"/>
          </ac:picMkLst>
        </pc:picChg>
      </pc:sldChg>
      <pc:sldChg chg="addSp delSp modSp new mod setBg setClrOvrMap">
        <pc:chgData name="CHANDANA MN" userId="S::mchandanabtech20@ced.alliance.edu.in::d70552fc-75e6-44d9-a196-8a309e47e583" providerId="AD" clId="Web-{27ACC29F-00ED-0000-988A-B73D76CD8EAD}" dt="2021-04-28T14:21:51.377" v="370"/>
        <pc:sldMkLst>
          <pc:docMk/>
          <pc:sldMk cId="1069998575" sldId="271"/>
        </pc:sldMkLst>
        <pc:spChg chg="add">
          <ac:chgData name="CHANDANA MN" userId="S::mchandanabtech20@ced.alliance.edu.in::d70552fc-75e6-44d9-a196-8a309e47e583" providerId="AD" clId="Web-{27ACC29F-00ED-0000-988A-B73D76CD8EAD}" dt="2021-04-28T14:21:51.377" v="370"/>
          <ac:spMkLst>
            <pc:docMk/>
            <pc:sldMk cId="1069998575" sldId="271"/>
            <ac:spMk id="8" creationId="{F8C668FA-2417-47B5-B454-2D55FC17FF7A}"/>
          </ac:spMkLst>
        </pc:spChg>
        <pc:spChg chg="add">
          <ac:chgData name="CHANDANA MN" userId="S::mchandanabtech20@ced.alliance.edu.in::d70552fc-75e6-44d9-a196-8a309e47e583" providerId="AD" clId="Web-{27ACC29F-00ED-0000-988A-B73D76CD8EAD}" dt="2021-04-28T14:21:51.377" v="370"/>
          <ac:spMkLst>
            <pc:docMk/>
            <pc:sldMk cId="1069998575" sldId="271"/>
            <ac:spMk id="12" creationId="{2B4CDDF6-55C3-415A-8D8B-7E03C3D616FC}"/>
          </ac:spMkLst>
        </pc:spChg>
        <pc:picChg chg="add del mod">
          <ac:chgData name="CHANDANA MN" userId="S::mchandanabtech20@ced.alliance.edu.in::d70552fc-75e6-44d9-a196-8a309e47e583" providerId="AD" clId="Web-{27ACC29F-00ED-0000-988A-B73D76CD8EAD}" dt="2021-04-28T14:21:36.314" v="368"/>
          <ac:picMkLst>
            <pc:docMk/>
            <pc:sldMk cId="1069998575" sldId="271"/>
            <ac:picMk id="2" creationId="{032A578B-12AA-48DE-B2EE-CC08F949D9C8}"/>
          </ac:picMkLst>
        </pc:picChg>
        <pc:picChg chg="add mod">
          <ac:chgData name="CHANDANA MN" userId="S::mchandanabtech20@ced.alliance.edu.in::d70552fc-75e6-44d9-a196-8a309e47e583" providerId="AD" clId="Web-{27ACC29F-00ED-0000-988A-B73D76CD8EAD}" dt="2021-04-28T14:21:51.377" v="370"/>
          <ac:picMkLst>
            <pc:docMk/>
            <pc:sldMk cId="1069998575" sldId="271"/>
            <ac:picMk id="3" creationId="{3E024F2B-510E-4583-83E6-33C64C2AF00D}"/>
          </ac:picMkLst>
        </pc:picChg>
        <pc:picChg chg="add">
          <ac:chgData name="CHANDANA MN" userId="S::mchandanabtech20@ced.alliance.edu.in::d70552fc-75e6-44d9-a196-8a309e47e583" providerId="AD" clId="Web-{27ACC29F-00ED-0000-988A-B73D76CD8EAD}" dt="2021-04-28T14:21:51.377" v="370"/>
          <ac:picMkLst>
            <pc:docMk/>
            <pc:sldMk cId="1069998575" sldId="271"/>
            <ac:picMk id="10" creationId="{97FEBA57-8992-46BB-BCF0-5A83FE8E01E8}"/>
          </ac:picMkLst>
        </pc:picChg>
      </pc:sldChg>
      <pc:sldChg chg="addSp delSp modSp new">
        <pc:chgData name="CHANDANA MN" userId="S::mchandanabtech20@ced.alliance.edu.in::d70552fc-75e6-44d9-a196-8a309e47e583" providerId="AD" clId="Web-{27ACC29F-00ED-0000-988A-B73D76CD8EAD}" dt="2021-04-28T14:25:08.658" v="377" actId="14100"/>
        <pc:sldMkLst>
          <pc:docMk/>
          <pc:sldMk cId="3625967838" sldId="272"/>
        </pc:sldMkLst>
        <pc:spChg chg="mod">
          <ac:chgData name="CHANDANA MN" userId="S::mchandanabtech20@ced.alliance.edu.in::d70552fc-75e6-44d9-a196-8a309e47e583" providerId="AD" clId="Web-{27ACC29F-00ED-0000-988A-B73D76CD8EAD}" dt="2021-04-28T14:22:53.080" v="373" actId="20577"/>
          <ac:spMkLst>
            <pc:docMk/>
            <pc:sldMk cId="3625967838" sldId="272"/>
            <ac:spMk id="2" creationId="{43EB1902-0F23-4D1E-A7DD-C76CAC125779}"/>
          </ac:spMkLst>
        </pc:spChg>
        <pc:spChg chg="del mod">
          <ac:chgData name="CHANDANA MN" userId="S::mchandanabtech20@ced.alliance.edu.in::d70552fc-75e6-44d9-a196-8a309e47e583" providerId="AD" clId="Web-{27ACC29F-00ED-0000-988A-B73D76CD8EAD}" dt="2021-04-28T14:23:51.673" v="376"/>
          <ac:spMkLst>
            <pc:docMk/>
            <pc:sldMk cId="3625967838" sldId="272"/>
            <ac:spMk id="3" creationId="{D941A02B-3B4E-4157-AA22-BA8C96866533}"/>
          </ac:spMkLst>
        </pc:spChg>
        <pc:graphicFrameChg chg="add mod">
          <ac:chgData name="CHANDANA MN" userId="S::mchandanabtech20@ced.alliance.edu.in::d70552fc-75e6-44d9-a196-8a309e47e583" providerId="AD" clId="Web-{27ACC29F-00ED-0000-988A-B73D76CD8EAD}" dt="2021-04-28T14:25:08.658" v="377" actId="14100"/>
          <ac:graphicFrameMkLst>
            <pc:docMk/>
            <pc:sldMk cId="3625967838" sldId="272"/>
            <ac:graphicFrameMk id="5" creationId="{A3D9D230-D663-4A97-822D-3CE4C3321B6E}"/>
          </ac:graphicFrameMkLst>
        </pc:graphicFrameChg>
      </pc:sldChg>
      <pc:sldChg chg="addSp delSp modSp new mod setBg modClrScheme chgLayout">
        <pc:chgData name="CHANDANA MN" userId="S::mchandanabtech20@ced.alliance.edu.in::d70552fc-75e6-44d9-a196-8a309e47e583" providerId="AD" clId="Web-{27ACC29F-00ED-0000-988A-B73D76CD8EAD}" dt="2021-04-28T14:31:27.298" v="381"/>
        <pc:sldMkLst>
          <pc:docMk/>
          <pc:sldMk cId="1859847328" sldId="273"/>
        </pc:sldMkLst>
        <pc:spChg chg="del">
          <ac:chgData name="CHANDANA MN" userId="S::mchandanabtech20@ced.alliance.edu.in::d70552fc-75e6-44d9-a196-8a309e47e583" providerId="AD" clId="Web-{27ACC29F-00ED-0000-988A-B73D76CD8EAD}" dt="2021-04-28T14:30:09.564" v="379"/>
          <ac:spMkLst>
            <pc:docMk/>
            <pc:sldMk cId="1859847328" sldId="273"/>
            <ac:spMk id="2" creationId="{8F1AF1AA-E7B8-4D3F-88AA-0BB92A564B97}"/>
          </ac:spMkLst>
        </pc:spChg>
        <pc:spChg chg="del">
          <ac:chgData name="CHANDANA MN" userId="S::mchandanabtech20@ced.alliance.edu.in::d70552fc-75e6-44d9-a196-8a309e47e583" providerId="AD" clId="Web-{27ACC29F-00ED-0000-988A-B73D76CD8EAD}" dt="2021-04-28T14:30:09.564" v="379"/>
          <ac:spMkLst>
            <pc:docMk/>
            <pc:sldMk cId="1859847328" sldId="273"/>
            <ac:spMk id="3" creationId="{0EC17DED-883D-4C3C-9AE6-4D031740CB6F}"/>
          </ac:spMkLst>
        </pc:spChg>
        <pc:spChg chg="add">
          <ac:chgData name="CHANDANA MN" userId="S::mchandanabtech20@ced.alliance.edu.in::d70552fc-75e6-44d9-a196-8a309e47e583" providerId="AD" clId="Web-{27ACC29F-00ED-0000-988A-B73D76CD8EAD}" dt="2021-04-28T14:31:27.298" v="381"/>
          <ac:spMkLst>
            <pc:docMk/>
            <pc:sldMk cId="1859847328" sldId="273"/>
            <ac:spMk id="9" creationId="{2BAD9FE3-9255-4FE7-8710-22E2E66E655D}"/>
          </ac:spMkLst>
        </pc:spChg>
        <pc:spChg chg="add">
          <ac:chgData name="CHANDANA MN" userId="S::mchandanabtech20@ced.alliance.edu.in::d70552fc-75e6-44d9-a196-8a309e47e583" providerId="AD" clId="Web-{27ACC29F-00ED-0000-988A-B73D76CD8EAD}" dt="2021-04-28T14:31:27.298" v="381"/>
          <ac:spMkLst>
            <pc:docMk/>
            <pc:sldMk cId="1859847328" sldId="273"/>
            <ac:spMk id="11" creationId="{4C8A6C28-1D80-47D8-A7F9-E284A4CE955A}"/>
          </ac:spMkLst>
        </pc:spChg>
        <pc:picChg chg="add mod">
          <ac:chgData name="CHANDANA MN" userId="S::mchandanabtech20@ced.alliance.edu.in::d70552fc-75e6-44d9-a196-8a309e47e583" providerId="AD" clId="Web-{27ACC29F-00ED-0000-988A-B73D76CD8EAD}" dt="2021-04-28T14:31:27.298" v="381"/>
          <ac:picMkLst>
            <pc:docMk/>
            <pc:sldMk cId="1859847328" sldId="273"/>
            <ac:picMk id="4" creationId="{116BF6D0-79C8-4E60-BCA4-15F488AF4437}"/>
          </ac:picMkLst>
        </pc:picChg>
      </pc:sldChg>
    </pc:docChg>
  </pc:docChgLst>
  <pc:docChgLst>
    <pc:chgData name="CHANDANA MN" userId="S::mchandanabtech20@ced.alliance.edu.in::d70552fc-75e6-44d9-a196-8a309e47e583" providerId="AD" clId="Web-{1D01A6DE-B015-D715-447D-700FF0209878}"/>
    <pc:docChg chg="modSld">
      <pc:chgData name="CHANDANA MN" userId="S::mchandanabtech20@ced.alliance.edu.in::d70552fc-75e6-44d9-a196-8a309e47e583" providerId="AD" clId="Web-{1D01A6DE-B015-D715-447D-700FF0209878}" dt="2021-05-12T03:45:17.449" v="2" actId="1076"/>
      <pc:docMkLst>
        <pc:docMk/>
      </pc:docMkLst>
      <pc:sldChg chg="modSp">
        <pc:chgData name="CHANDANA MN" userId="S::mchandanabtech20@ced.alliance.edu.in::d70552fc-75e6-44d9-a196-8a309e47e583" providerId="AD" clId="Web-{1D01A6DE-B015-D715-447D-700FF0209878}" dt="2021-05-12T03:45:17.449" v="2" actId="1076"/>
        <pc:sldMkLst>
          <pc:docMk/>
          <pc:sldMk cId="3263376765" sldId="265"/>
        </pc:sldMkLst>
        <pc:picChg chg="mod">
          <ac:chgData name="CHANDANA MN" userId="S::mchandanabtech20@ced.alliance.edu.in::d70552fc-75e6-44d9-a196-8a309e47e583" providerId="AD" clId="Web-{1D01A6DE-B015-D715-447D-700FF0209878}" dt="2021-05-12T03:45:17.449" v="2" actId="1076"/>
          <ac:picMkLst>
            <pc:docMk/>
            <pc:sldMk cId="3263376765" sldId="265"/>
            <ac:picMk id="6" creationId="{381565EE-6CB5-4E86-9835-E802781360D7}"/>
          </ac:picMkLst>
        </pc:picChg>
      </pc:sldChg>
    </pc:docChg>
  </pc:docChgLst>
  <pc:docChgLst>
    <pc:chgData name="CHANDANA MN" userId="S::mchandanabtech20@ced.alliance.edu.in::d70552fc-75e6-44d9-a196-8a309e47e583" providerId="AD" clId="Web-{72E9C29F-1055-0000-99D8-7125C819A293}"/>
    <pc:docChg chg="modSld">
      <pc:chgData name="CHANDANA MN" userId="S::mchandanabtech20@ced.alliance.edu.in::d70552fc-75e6-44d9-a196-8a309e47e583" providerId="AD" clId="Web-{72E9C29F-1055-0000-99D8-7125C819A293}" dt="2021-04-29T07:01:17.238" v="6" actId="20577"/>
      <pc:docMkLst>
        <pc:docMk/>
      </pc:docMkLst>
      <pc:sldChg chg="modSp">
        <pc:chgData name="CHANDANA MN" userId="S::mchandanabtech20@ced.alliance.edu.in::d70552fc-75e6-44d9-a196-8a309e47e583" providerId="AD" clId="Web-{72E9C29F-1055-0000-99D8-7125C819A293}" dt="2021-04-29T06:58:43.972" v="1" actId="20577"/>
        <pc:sldMkLst>
          <pc:docMk/>
          <pc:sldMk cId="175974503" sldId="259"/>
        </pc:sldMkLst>
        <pc:spChg chg="mod">
          <ac:chgData name="CHANDANA MN" userId="S::mchandanabtech20@ced.alliance.edu.in::d70552fc-75e6-44d9-a196-8a309e47e583" providerId="AD" clId="Web-{72E9C29F-1055-0000-99D8-7125C819A293}" dt="2021-04-29T06:58:43.972" v="1" actId="20577"/>
          <ac:spMkLst>
            <pc:docMk/>
            <pc:sldMk cId="175974503" sldId="259"/>
            <ac:spMk id="3" creationId="{E164722D-DC10-4CE1-AE4C-259B1BEE97E6}"/>
          </ac:spMkLst>
        </pc:spChg>
      </pc:sldChg>
      <pc:sldChg chg="modSp">
        <pc:chgData name="CHANDANA MN" userId="S::mchandanabtech20@ced.alliance.edu.in::d70552fc-75e6-44d9-a196-8a309e47e583" providerId="AD" clId="Web-{72E9C29F-1055-0000-99D8-7125C819A293}" dt="2021-04-29T07:00:59.754" v="4" actId="20577"/>
        <pc:sldMkLst>
          <pc:docMk/>
          <pc:sldMk cId="2595544717" sldId="261"/>
        </pc:sldMkLst>
        <pc:spChg chg="mod">
          <ac:chgData name="CHANDANA MN" userId="S::mchandanabtech20@ced.alliance.edu.in::d70552fc-75e6-44d9-a196-8a309e47e583" providerId="AD" clId="Web-{72E9C29F-1055-0000-99D8-7125C819A293}" dt="2021-04-29T07:00:59.754" v="4" actId="20577"/>
          <ac:spMkLst>
            <pc:docMk/>
            <pc:sldMk cId="2595544717" sldId="261"/>
            <ac:spMk id="3" creationId="{68C8DD66-A543-4CB7-8709-FB66EA6E3EC0}"/>
          </ac:spMkLst>
        </pc:spChg>
      </pc:sldChg>
      <pc:sldChg chg="modSp">
        <pc:chgData name="CHANDANA MN" userId="S::mchandanabtech20@ced.alliance.edu.in::d70552fc-75e6-44d9-a196-8a309e47e583" providerId="AD" clId="Web-{72E9C29F-1055-0000-99D8-7125C819A293}" dt="2021-04-29T07:01:17.238" v="6" actId="20577"/>
        <pc:sldMkLst>
          <pc:docMk/>
          <pc:sldMk cId="909347804" sldId="262"/>
        </pc:sldMkLst>
        <pc:spChg chg="mod">
          <ac:chgData name="CHANDANA MN" userId="S::mchandanabtech20@ced.alliance.edu.in::d70552fc-75e6-44d9-a196-8a309e47e583" providerId="AD" clId="Web-{72E9C29F-1055-0000-99D8-7125C819A293}" dt="2021-04-29T07:01:17.238" v="6" actId="20577"/>
          <ac:spMkLst>
            <pc:docMk/>
            <pc:sldMk cId="909347804" sldId="262"/>
            <ac:spMk id="3" creationId="{BD4D98E3-E831-4335-AE4E-47EF3B0985FF}"/>
          </ac:spMkLst>
        </pc:spChg>
      </pc:sldChg>
    </pc:docChg>
  </pc:docChgLst>
  <pc:docChgLst>
    <pc:chgData name="CHANDANA MN" userId="S::mchandanabtech20@ced.alliance.edu.in::d70552fc-75e6-44d9-a196-8a309e47e583" providerId="AD" clId="Web-{5C892F86-A3F5-92D1-B36E-47BE9B4DEC87}"/>
    <pc:docChg chg="addSld modSld">
      <pc:chgData name="CHANDANA MN" userId="S::mchandanabtech20@ced.alliance.edu.in::d70552fc-75e6-44d9-a196-8a309e47e583" providerId="AD" clId="Web-{5C892F86-A3F5-92D1-B36E-47BE9B4DEC87}" dt="2021-05-05T16:18:21.722" v="457" actId="1076"/>
      <pc:docMkLst>
        <pc:docMk/>
      </pc:docMkLst>
      <pc:sldChg chg="modSp new">
        <pc:chgData name="CHANDANA MN" userId="S::mchandanabtech20@ced.alliance.edu.in::d70552fc-75e6-44d9-a196-8a309e47e583" providerId="AD" clId="Web-{5C892F86-A3F5-92D1-B36E-47BE9B4DEC87}" dt="2021-05-05T15:33:13.271" v="123" actId="14100"/>
        <pc:sldMkLst>
          <pc:docMk/>
          <pc:sldMk cId="485836367" sldId="277"/>
        </pc:sldMkLst>
        <pc:spChg chg="mod">
          <ac:chgData name="CHANDANA MN" userId="S::mchandanabtech20@ced.alliance.edu.in::d70552fc-75e6-44d9-a196-8a309e47e583" providerId="AD" clId="Web-{5C892F86-A3F5-92D1-B36E-47BE9B4DEC87}" dt="2021-05-05T15:19:56.484" v="5" actId="14100"/>
          <ac:spMkLst>
            <pc:docMk/>
            <pc:sldMk cId="485836367" sldId="277"/>
            <ac:spMk id="2" creationId="{356018B9-3688-4089-B03B-18FEEB0DDEA1}"/>
          </ac:spMkLst>
        </pc:spChg>
        <pc:spChg chg="mod">
          <ac:chgData name="CHANDANA MN" userId="S::mchandanabtech20@ced.alliance.edu.in::d70552fc-75e6-44d9-a196-8a309e47e583" providerId="AD" clId="Web-{5C892F86-A3F5-92D1-B36E-47BE9B4DEC87}" dt="2021-05-05T15:33:13.271" v="123" actId="14100"/>
          <ac:spMkLst>
            <pc:docMk/>
            <pc:sldMk cId="485836367" sldId="277"/>
            <ac:spMk id="3" creationId="{0EB783C0-BE17-4279-A359-7678FA88E61C}"/>
          </ac:spMkLst>
        </pc:spChg>
      </pc:sldChg>
      <pc:sldChg chg="addSp delSp modSp new mod setBg setClrOvrMap">
        <pc:chgData name="CHANDANA MN" userId="S::mchandanabtech20@ced.alliance.edu.in::d70552fc-75e6-44d9-a196-8a309e47e583" providerId="AD" clId="Web-{5C892F86-A3F5-92D1-B36E-47BE9B4DEC87}" dt="2021-05-05T16:18:21.722" v="457" actId="1076"/>
        <pc:sldMkLst>
          <pc:docMk/>
          <pc:sldMk cId="3552974084" sldId="278"/>
        </pc:sldMkLst>
        <pc:spChg chg="mod">
          <ac:chgData name="CHANDANA MN" userId="S::mchandanabtech20@ced.alliance.edu.in::d70552fc-75e6-44d9-a196-8a309e47e583" providerId="AD" clId="Web-{5C892F86-A3F5-92D1-B36E-47BE9B4DEC87}" dt="2021-05-05T16:17:27.205" v="446"/>
          <ac:spMkLst>
            <pc:docMk/>
            <pc:sldMk cId="3552974084" sldId="278"/>
            <ac:spMk id="2" creationId="{59E1F33C-1D19-476D-BD3D-4969EB5D092B}"/>
          </ac:spMkLst>
        </pc:spChg>
        <pc:spChg chg="mod">
          <ac:chgData name="CHANDANA MN" userId="S::mchandanabtech20@ced.alliance.edu.in::d70552fc-75e6-44d9-a196-8a309e47e583" providerId="AD" clId="Web-{5C892F86-A3F5-92D1-B36E-47BE9B4DEC87}" dt="2021-05-05T16:18:14.831" v="455" actId="20577"/>
          <ac:spMkLst>
            <pc:docMk/>
            <pc:sldMk cId="3552974084" sldId="278"/>
            <ac:spMk id="3" creationId="{BC007332-EE65-4E7A-8D14-F07386173DFF}"/>
          </ac:spMkLst>
        </pc:spChg>
        <pc:spChg chg="add del">
          <ac:chgData name="CHANDANA MN" userId="S::mchandanabtech20@ced.alliance.edu.in::d70552fc-75e6-44d9-a196-8a309e47e583" providerId="AD" clId="Web-{5C892F86-A3F5-92D1-B36E-47BE9B4DEC87}" dt="2021-05-05T16:17:27.205" v="446"/>
          <ac:spMkLst>
            <pc:docMk/>
            <pc:sldMk cId="3552974084" sldId="278"/>
            <ac:spMk id="11" creationId="{50E53EDA-3B94-4F6B-9E86-D3BB9EBB9616}"/>
          </ac:spMkLst>
        </pc:spChg>
        <pc:spChg chg="add">
          <ac:chgData name="CHANDANA MN" userId="S::mchandanabtech20@ced.alliance.edu.in::d70552fc-75e6-44d9-a196-8a309e47e583" providerId="AD" clId="Web-{5C892F86-A3F5-92D1-B36E-47BE9B4DEC87}" dt="2021-05-05T16:17:27.205" v="446"/>
          <ac:spMkLst>
            <pc:docMk/>
            <pc:sldMk cId="3552974084" sldId="278"/>
            <ac:spMk id="15" creationId="{C1709A45-C6F3-4CEE-AA0F-887FAC5CAE7D}"/>
          </ac:spMkLst>
        </pc:spChg>
        <pc:spChg chg="add del">
          <ac:chgData name="CHANDANA MN" userId="S::mchandanabtech20@ced.alliance.edu.in::d70552fc-75e6-44d9-a196-8a309e47e583" providerId="AD" clId="Web-{5C892F86-A3F5-92D1-B36E-47BE9B4DEC87}" dt="2021-05-05T16:17:27.189" v="445"/>
          <ac:spMkLst>
            <pc:docMk/>
            <pc:sldMk cId="3552974084" sldId="278"/>
            <ac:spMk id="18" creationId="{54309F57-B331-41A7-9154-15EC2AF45A60}"/>
          </ac:spMkLst>
        </pc:spChg>
        <pc:cxnChg chg="add del mod">
          <ac:chgData name="CHANDANA MN" userId="S::mchandanabtech20@ced.alliance.edu.in::d70552fc-75e6-44d9-a196-8a309e47e583" providerId="AD" clId="Web-{5C892F86-A3F5-92D1-B36E-47BE9B4DEC87}" dt="2021-05-05T16:17:39.518" v="449"/>
          <ac:cxnSpMkLst>
            <pc:docMk/>
            <pc:sldMk cId="3552974084" sldId="278"/>
            <ac:cxnSpMk id="4" creationId="{8C5F4F54-82B1-48CF-A0E1-FBD768D7ED74}"/>
          </ac:cxnSpMkLst>
        </pc:cxnChg>
        <pc:cxnChg chg="add mod">
          <ac:chgData name="CHANDANA MN" userId="S::mchandanabtech20@ced.alliance.edu.in::d70552fc-75e6-44d9-a196-8a309e47e583" providerId="AD" clId="Web-{5C892F86-A3F5-92D1-B36E-47BE9B4DEC87}" dt="2021-05-05T16:18:21.722" v="457" actId="1076"/>
          <ac:cxnSpMkLst>
            <pc:docMk/>
            <pc:sldMk cId="3552974084" sldId="278"/>
            <ac:cxnSpMk id="5" creationId="{9323028F-E6DA-4699-975E-E52633E4D97A}"/>
          </ac:cxnSpMkLst>
        </pc:cxnChg>
        <pc:cxnChg chg="add mod">
          <ac:chgData name="CHANDANA MN" userId="S::mchandanabtech20@ced.alliance.edu.in::d70552fc-75e6-44d9-a196-8a309e47e583" providerId="AD" clId="Web-{5C892F86-A3F5-92D1-B36E-47BE9B4DEC87}" dt="2021-05-05T16:18:18.691" v="456" actId="1076"/>
          <ac:cxnSpMkLst>
            <pc:docMk/>
            <pc:sldMk cId="3552974084" sldId="278"/>
            <ac:cxnSpMk id="6" creationId="{53B3E154-3E18-482B-A47A-1E1F51BEF61B}"/>
          </ac:cxnSpMkLst>
        </pc:cxnChg>
        <pc:cxnChg chg="add del">
          <ac:chgData name="CHANDANA MN" userId="S::mchandanabtech20@ced.alliance.edu.in::d70552fc-75e6-44d9-a196-8a309e47e583" providerId="AD" clId="Web-{5C892F86-A3F5-92D1-B36E-47BE9B4DEC87}" dt="2021-05-05T16:17:27.205" v="446"/>
          <ac:cxnSpMkLst>
            <pc:docMk/>
            <pc:sldMk cId="3552974084" sldId="278"/>
            <ac:cxnSpMk id="13" creationId="{30EFD79F-7790-479B-B7DB-BD0D8C101DDD}"/>
          </ac:cxnSpMkLst>
        </pc:cxnChg>
        <pc:cxnChg chg="add">
          <ac:chgData name="CHANDANA MN" userId="S::mchandanabtech20@ced.alliance.edu.in::d70552fc-75e6-44d9-a196-8a309e47e583" providerId="AD" clId="Web-{5C892F86-A3F5-92D1-B36E-47BE9B4DEC87}" dt="2021-05-05T16:17:27.205" v="446"/>
          <ac:cxnSpMkLst>
            <pc:docMk/>
            <pc:sldMk cId="3552974084" sldId="278"/>
            <ac:cxnSpMk id="20" creationId="{26E963D7-0A73-484A-B8A2-DDBFEA123C2F}"/>
          </ac:cxnSpMkLst>
        </pc:cxnChg>
      </pc:sldChg>
    </pc:docChg>
  </pc:docChgLst>
  <pc:docChgLst>
    <pc:chgData name="CHANDANA MN" userId="S::mchandanabtech20@ced.alliance.edu.in::d70552fc-75e6-44d9-a196-8a309e47e583" providerId="AD" clId="Web-{B5053237-D6F1-4F95-817B-F147D1BC846A}"/>
    <pc:docChg chg="addSld modSld">
      <pc:chgData name="CHANDANA MN" userId="S::mchandanabtech20@ced.alliance.edu.in::d70552fc-75e6-44d9-a196-8a309e47e583" providerId="AD" clId="Web-{B5053237-D6F1-4F95-817B-F147D1BC846A}" dt="2021-04-28T13:02:41.845" v="58"/>
      <pc:docMkLst>
        <pc:docMk/>
      </pc:docMkLst>
      <pc:sldChg chg="addSp modSp mod setBg setClrOvrMap">
        <pc:chgData name="CHANDANA MN" userId="S::mchandanabtech20@ced.alliance.edu.in::d70552fc-75e6-44d9-a196-8a309e47e583" providerId="AD" clId="Web-{B5053237-D6F1-4F95-817B-F147D1BC846A}" dt="2021-04-28T12:55:38.785" v="26" actId="20577"/>
        <pc:sldMkLst>
          <pc:docMk/>
          <pc:sldMk cId="2526593619" sldId="256"/>
        </pc:sldMkLst>
        <pc:spChg chg="mod">
          <ac:chgData name="CHANDANA MN" userId="S::mchandanabtech20@ced.alliance.edu.in::d70552fc-75e6-44d9-a196-8a309e47e583" providerId="AD" clId="Web-{B5053237-D6F1-4F95-817B-F147D1BC846A}" dt="2021-04-28T12:55:38.785" v="26" actId="20577"/>
          <ac:spMkLst>
            <pc:docMk/>
            <pc:sldMk cId="2526593619" sldId="256"/>
            <ac:spMk id="2" creationId="{00000000-0000-0000-0000-000000000000}"/>
          </ac:spMkLst>
        </pc:spChg>
        <pc:spChg chg="mod">
          <ac:chgData name="CHANDANA MN" userId="S::mchandanabtech20@ced.alliance.edu.in::d70552fc-75e6-44d9-a196-8a309e47e583" providerId="AD" clId="Web-{B5053237-D6F1-4F95-817B-F147D1BC846A}" dt="2021-04-28T12:54:33.749" v="21" actId="20577"/>
          <ac:spMkLst>
            <pc:docMk/>
            <pc:sldMk cId="2526593619" sldId="256"/>
            <ac:spMk id="3" creationId="{00000000-0000-0000-0000-000000000000}"/>
          </ac:spMkLst>
        </pc:spChg>
        <pc:spChg chg="add">
          <ac:chgData name="CHANDANA MN" userId="S::mchandanabtech20@ced.alliance.edu.in::d70552fc-75e6-44d9-a196-8a309e47e583" providerId="AD" clId="Web-{B5053237-D6F1-4F95-817B-F147D1BC846A}" dt="2021-04-28T12:53:08.509" v="6"/>
          <ac:spMkLst>
            <pc:docMk/>
            <pc:sldMk cId="2526593619" sldId="256"/>
            <ac:spMk id="9" creationId="{1F94DC1C-47D1-41D7-8B1B-9A036D614027}"/>
          </ac:spMkLst>
        </pc:spChg>
        <pc:spChg chg="add">
          <ac:chgData name="CHANDANA MN" userId="S::mchandanabtech20@ced.alliance.edu.in::d70552fc-75e6-44d9-a196-8a309e47e583" providerId="AD" clId="Web-{B5053237-D6F1-4F95-817B-F147D1BC846A}" dt="2021-04-28T12:53:08.509" v="6"/>
          <ac:spMkLst>
            <pc:docMk/>
            <pc:sldMk cId="2526593619" sldId="256"/>
            <ac:spMk id="13" creationId="{AC12A592-C02D-46EF-8E1F-9335DB8D71DF}"/>
          </ac:spMkLst>
        </pc:spChg>
        <pc:spChg chg="add">
          <ac:chgData name="CHANDANA MN" userId="S::mchandanabtech20@ced.alliance.edu.in::d70552fc-75e6-44d9-a196-8a309e47e583" providerId="AD" clId="Web-{B5053237-D6F1-4F95-817B-F147D1BC846A}" dt="2021-04-28T12:53:08.509" v="6"/>
          <ac:spMkLst>
            <pc:docMk/>
            <pc:sldMk cId="2526593619" sldId="256"/>
            <ac:spMk id="15" creationId="{24005816-5BCA-4665-8A58-5580F8E9C84A}"/>
          </ac:spMkLst>
        </pc:spChg>
        <pc:grpChg chg="add">
          <ac:chgData name="CHANDANA MN" userId="S::mchandanabtech20@ced.alliance.edu.in::d70552fc-75e6-44d9-a196-8a309e47e583" providerId="AD" clId="Web-{B5053237-D6F1-4F95-817B-F147D1BC846A}" dt="2021-04-28T12:53:08.509" v="6"/>
          <ac:grpSpMkLst>
            <pc:docMk/>
            <pc:sldMk cId="2526593619" sldId="256"/>
            <ac:grpSpMk id="17" creationId="{BF07F359-8CA3-4854-91E7-EE6004020511}"/>
          </ac:grpSpMkLst>
        </pc:grpChg>
        <pc:picChg chg="add mod">
          <ac:chgData name="CHANDANA MN" userId="S::mchandanabtech20@ced.alliance.edu.in::d70552fc-75e6-44d9-a196-8a309e47e583" providerId="AD" clId="Web-{B5053237-D6F1-4F95-817B-F147D1BC846A}" dt="2021-04-28T12:53:08.509" v="6"/>
          <ac:picMkLst>
            <pc:docMk/>
            <pc:sldMk cId="2526593619" sldId="256"/>
            <ac:picMk id="4" creationId="{C8F04127-BE96-48F1-91ED-4C327C5B3D52}"/>
          </ac:picMkLst>
        </pc:picChg>
        <pc:picChg chg="add">
          <ac:chgData name="CHANDANA MN" userId="S::mchandanabtech20@ced.alliance.edu.in::d70552fc-75e6-44d9-a196-8a309e47e583" providerId="AD" clId="Web-{B5053237-D6F1-4F95-817B-F147D1BC846A}" dt="2021-04-28T12:53:08.509" v="6"/>
          <ac:picMkLst>
            <pc:docMk/>
            <pc:sldMk cId="2526593619" sldId="256"/>
            <ac:picMk id="11" creationId="{811383CE-CE86-4E1C-B289-798EB9E6E0E5}"/>
          </ac:picMkLst>
        </pc:picChg>
      </pc:sldChg>
      <pc:sldChg chg="addSp delSp modSp new mod setBg">
        <pc:chgData name="CHANDANA MN" userId="S::mchandanabtech20@ced.alliance.edu.in::d70552fc-75e6-44d9-a196-8a309e47e583" providerId="AD" clId="Web-{B5053237-D6F1-4F95-817B-F147D1BC846A}" dt="2021-04-28T13:02:41.845" v="58"/>
        <pc:sldMkLst>
          <pc:docMk/>
          <pc:sldMk cId="1010760119" sldId="257"/>
        </pc:sldMkLst>
        <pc:spChg chg="mod ord">
          <ac:chgData name="CHANDANA MN" userId="S::mchandanabtech20@ced.alliance.edu.in::d70552fc-75e6-44d9-a196-8a309e47e583" providerId="AD" clId="Web-{B5053237-D6F1-4F95-817B-F147D1BC846A}" dt="2021-04-28T13:02:41.845" v="58"/>
          <ac:spMkLst>
            <pc:docMk/>
            <pc:sldMk cId="1010760119" sldId="257"/>
            <ac:spMk id="2" creationId="{E57874DE-4D45-41E0-8837-44B99751F3AD}"/>
          </ac:spMkLst>
        </pc:spChg>
        <pc:spChg chg="del mod">
          <ac:chgData name="CHANDANA MN" userId="S::mchandanabtech20@ced.alliance.edu.in::d70552fc-75e6-44d9-a196-8a309e47e583" providerId="AD" clId="Web-{B5053237-D6F1-4F95-817B-F147D1BC846A}" dt="2021-04-28T12:59:20.503" v="38"/>
          <ac:spMkLst>
            <pc:docMk/>
            <pc:sldMk cId="1010760119" sldId="257"/>
            <ac:spMk id="3" creationId="{025687AE-9910-4356-8D42-9ADD3757271D}"/>
          </ac:spMkLst>
        </pc:spChg>
        <pc:spChg chg="add del mod">
          <ac:chgData name="CHANDANA MN" userId="S::mchandanabtech20@ced.alliance.edu.in::d70552fc-75e6-44d9-a196-8a309e47e583" providerId="AD" clId="Web-{B5053237-D6F1-4F95-817B-F147D1BC846A}" dt="2021-04-28T13:01:43.872" v="46"/>
          <ac:spMkLst>
            <pc:docMk/>
            <pc:sldMk cId="1010760119" sldId="257"/>
            <ac:spMk id="7" creationId="{329015A1-4097-42AF-B5F2-105CD5CACF35}"/>
          </ac:spMkLst>
        </pc:spChg>
        <pc:spChg chg="add del">
          <ac:chgData name="CHANDANA MN" userId="S::mchandanabtech20@ced.alliance.edu.in::d70552fc-75e6-44d9-a196-8a309e47e583" providerId="AD" clId="Web-{B5053237-D6F1-4F95-817B-F147D1BC846A}" dt="2021-04-28T13:00:55.635" v="42"/>
          <ac:spMkLst>
            <pc:docMk/>
            <pc:sldMk cId="1010760119" sldId="257"/>
            <ac:spMk id="8" creationId="{AC748203-B79F-4FDD-B575-EEA17EFA026B}"/>
          </ac:spMkLst>
        </pc:spChg>
        <pc:spChg chg="add del mod">
          <ac:chgData name="CHANDANA MN" userId="S::mchandanabtech20@ced.alliance.edu.in::d70552fc-75e6-44d9-a196-8a309e47e583" providerId="AD" clId="Web-{B5053237-D6F1-4F95-817B-F147D1BC846A}" dt="2021-04-28T13:02:41.845" v="58"/>
          <ac:spMkLst>
            <pc:docMk/>
            <pc:sldMk cId="1010760119" sldId="257"/>
            <ac:spMk id="13" creationId="{76A7DA2A-9ED3-4ADA-98F7-2189917DFADC}"/>
          </ac:spMkLst>
        </pc:spChg>
        <pc:spChg chg="add del">
          <ac:chgData name="CHANDANA MN" userId="S::mchandanabtech20@ced.alliance.edu.in::d70552fc-75e6-44d9-a196-8a309e47e583" providerId="AD" clId="Web-{B5053237-D6F1-4F95-817B-F147D1BC846A}" dt="2021-04-28T13:02:32.485" v="52"/>
          <ac:spMkLst>
            <pc:docMk/>
            <pc:sldMk cId="1010760119" sldId="257"/>
            <ac:spMk id="15" creationId="{CBD94887-6A10-4F62-8EE1-B2BCFA1F380F}"/>
          </ac:spMkLst>
        </pc:spChg>
        <pc:spChg chg="add del">
          <ac:chgData name="CHANDANA MN" userId="S::mchandanabtech20@ced.alliance.edu.in::d70552fc-75e6-44d9-a196-8a309e47e583" providerId="AD" clId="Web-{B5053237-D6F1-4F95-817B-F147D1BC846A}" dt="2021-04-28T13:02:27.250" v="50"/>
          <ac:spMkLst>
            <pc:docMk/>
            <pc:sldMk cId="1010760119" sldId="257"/>
            <ac:spMk id="18" creationId="{CBD94887-6A10-4F62-8EE1-B2BCFA1F380F}"/>
          </ac:spMkLst>
        </pc:spChg>
        <pc:picChg chg="add del mod ord">
          <ac:chgData name="CHANDANA MN" userId="S::mchandanabtech20@ced.alliance.edu.in::d70552fc-75e6-44d9-a196-8a309e47e583" providerId="AD" clId="Web-{B5053237-D6F1-4F95-817B-F147D1BC846A}" dt="2021-04-28T12:59:44.958" v="41"/>
          <ac:picMkLst>
            <pc:docMk/>
            <pc:sldMk cId="1010760119" sldId="257"/>
            <ac:picMk id="4" creationId="{28DD108B-30A9-4ED6-914A-58BE73FA9A9D}"/>
          </ac:picMkLst>
        </pc:picChg>
        <pc:picChg chg="add del mod ord">
          <ac:chgData name="CHANDANA MN" userId="S::mchandanabtech20@ced.alliance.edu.in::d70552fc-75e6-44d9-a196-8a309e47e583" providerId="AD" clId="Web-{B5053237-D6F1-4F95-817B-F147D1BC846A}" dt="2021-04-28T13:01:09.464" v="45"/>
          <ac:picMkLst>
            <pc:docMk/>
            <pc:sldMk cId="1010760119" sldId="257"/>
            <ac:picMk id="5" creationId="{1E1507AB-804F-4C78-BD17-14EE2F689553}"/>
          </ac:picMkLst>
        </pc:picChg>
        <pc:picChg chg="add mod ord">
          <ac:chgData name="CHANDANA MN" userId="S::mchandanabtech20@ced.alliance.edu.in::d70552fc-75e6-44d9-a196-8a309e47e583" providerId="AD" clId="Web-{B5053237-D6F1-4F95-817B-F147D1BC846A}" dt="2021-04-28T13:02:41.845" v="58"/>
          <ac:picMkLst>
            <pc:docMk/>
            <pc:sldMk cId="1010760119" sldId="257"/>
            <ac:picMk id="9" creationId="{839654C4-A785-4226-ABD0-43C76422FEEF}"/>
          </ac:picMkLst>
        </pc:picChg>
        <pc:picChg chg="add del">
          <ac:chgData name="CHANDANA MN" userId="S::mchandanabtech20@ced.alliance.edu.in::d70552fc-75e6-44d9-a196-8a309e47e583" providerId="AD" clId="Web-{B5053237-D6F1-4F95-817B-F147D1BC846A}" dt="2021-04-28T13:02:32.485" v="52"/>
          <ac:picMkLst>
            <pc:docMk/>
            <pc:sldMk cId="1010760119" sldId="257"/>
            <ac:picMk id="16" creationId="{A3D512BA-228A-4979-9312-ACD246E1099D}"/>
          </ac:picMkLst>
        </pc:picChg>
        <pc:picChg chg="add del">
          <ac:chgData name="CHANDANA MN" userId="S::mchandanabtech20@ced.alliance.edu.in::d70552fc-75e6-44d9-a196-8a309e47e583" providerId="AD" clId="Web-{B5053237-D6F1-4F95-817B-F147D1BC846A}" dt="2021-04-28T13:02:27.250" v="50"/>
          <ac:picMkLst>
            <pc:docMk/>
            <pc:sldMk cId="1010760119" sldId="257"/>
            <ac:picMk id="20" creationId="{A3D512BA-228A-4979-9312-ACD246E1099D}"/>
          </ac:picMkLst>
        </pc:picChg>
      </pc:sldChg>
    </pc:docChg>
  </pc:docChgLst>
  <pc:docChgLst>
    <pc:chgData name="CHANDANA MN" userId="S::mchandanabtech20@ced.alliance.edu.in::d70552fc-75e6-44d9-a196-8a309e47e583" providerId="AD" clId="Web-{750034F6-0D05-0FC0-AEDE-8927C7FF44DF}"/>
    <pc:docChg chg="addSld delSld modSld">
      <pc:chgData name="CHANDANA MN" userId="S::mchandanabtech20@ced.alliance.edu.in::d70552fc-75e6-44d9-a196-8a309e47e583" providerId="AD" clId="Web-{750034F6-0D05-0FC0-AEDE-8927C7FF44DF}" dt="2021-05-06T09:50:26.570" v="75" actId="1076"/>
      <pc:docMkLst>
        <pc:docMk/>
      </pc:docMkLst>
      <pc:sldChg chg="modSp del">
        <pc:chgData name="CHANDANA MN" userId="S::mchandanabtech20@ced.alliance.edu.in::d70552fc-75e6-44d9-a196-8a309e47e583" providerId="AD" clId="Web-{750034F6-0D05-0FC0-AEDE-8927C7FF44DF}" dt="2021-05-06T09:23:08.074" v="63"/>
        <pc:sldMkLst>
          <pc:docMk/>
          <pc:sldMk cId="949435178" sldId="266"/>
        </pc:sldMkLst>
        <pc:spChg chg="mod">
          <ac:chgData name="CHANDANA MN" userId="S::mchandanabtech20@ced.alliance.edu.in::d70552fc-75e6-44d9-a196-8a309e47e583" providerId="AD" clId="Web-{750034F6-0D05-0FC0-AEDE-8927C7FF44DF}" dt="2021-05-06T09:22:39.933" v="55" actId="20577"/>
          <ac:spMkLst>
            <pc:docMk/>
            <pc:sldMk cId="949435178" sldId="266"/>
            <ac:spMk id="2" creationId="{5157C30E-3EE8-4ABB-9FCC-2E5BDECA833C}"/>
          </ac:spMkLst>
        </pc:spChg>
      </pc:sldChg>
      <pc:sldChg chg="addSp modSp">
        <pc:chgData name="CHANDANA MN" userId="S::mchandanabtech20@ced.alliance.edu.in::d70552fc-75e6-44d9-a196-8a309e47e583" providerId="AD" clId="Web-{750034F6-0D05-0FC0-AEDE-8927C7FF44DF}" dt="2021-05-06T09:49:58.554" v="67" actId="1076"/>
        <pc:sldMkLst>
          <pc:docMk/>
          <pc:sldMk cId="2443799055" sldId="267"/>
        </pc:sldMkLst>
        <pc:spChg chg="add mod">
          <ac:chgData name="CHANDANA MN" userId="S::mchandanabtech20@ced.alliance.edu.in::d70552fc-75e6-44d9-a196-8a309e47e583" providerId="AD" clId="Web-{750034F6-0D05-0FC0-AEDE-8927C7FF44DF}" dt="2021-05-06T09:49:58.554" v="67" actId="1076"/>
          <ac:spMkLst>
            <pc:docMk/>
            <pc:sldMk cId="2443799055" sldId="267"/>
            <ac:spMk id="2" creationId="{2B37899B-F2FB-4D8D-9C69-0C5F206B7DBF}"/>
          </ac:spMkLst>
        </pc:spChg>
      </pc:sldChg>
      <pc:sldChg chg="addSp modSp new mod setBg">
        <pc:chgData name="CHANDANA MN" userId="S::mchandanabtech20@ced.alliance.edu.in::d70552fc-75e6-44d9-a196-8a309e47e583" providerId="AD" clId="Web-{750034F6-0D05-0FC0-AEDE-8927C7FF44DF}" dt="2021-05-06T09:04:38.778" v="54"/>
        <pc:sldMkLst>
          <pc:docMk/>
          <pc:sldMk cId="461335358" sldId="279"/>
        </pc:sldMkLst>
        <pc:spChg chg="mod">
          <ac:chgData name="CHANDANA MN" userId="S::mchandanabtech20@ced.alliance.edu.in::d70552fc-75e6-44d9-a196-8a309e47e583" providerId="AD" clId="Web-{750034F6-0D05-0FC0-AEDE-8927C7FF44DF}" dt="2021-05-06T09:04:38.778" v="54"/>
          <ac:spMkLst>
            <pc:docMk/>
            <pc:sldMk cId="461335358" sldId="279"/>
            <ac:spMk id="2" creationId="{30E1CA02-5578-44FC-AF02-0FAA41255FBC}"/>
          </ac:spMkLst>
        </pc:spChg>
        <pc:spChg chg="mod">
          <ac:chgData name="CHANDANA MN" userId="S::mchandanabtech20@ced.alliance.edu.in::d70552fc-75e6-44d9-a196-8a309e47e583" providerId="AD" clId="Web-{750034F6-0D05-0FC0-AEDE-8927C7FF44DF}" dt="2021-05-06T09:04:38.778" v="54"/>
          <ac:spMkLst>
            <pc:docMk/>
            <pc:sldMk cId="461335358" sldId="279"/>
            <ac:spMk id="3" creationId="{02911340-4CFE-48A1-A182-8CE9D23C4F1C}"/>
          </ac:spMkLst>
        </pc:spChg>
        <pc:spChg chg="add">
          <ac:chgData name="CHANDANA MN" userId="S::mchandanabtech20@ced.alliance.edu.in::d70552fc-75e6-44d9-a196-8a309e47e583" providerId="AD" clId="Web-{750034F6-0D05-0FC0-AEDE-8927C7FF44DF}" dt="2021-05-06T09:04:38.778" v="54"/>
          <ac:spMkLst>
            <pc:docMk/>
            <pc:sldMk cId="461335358" sldId="279"/>
            <ac:spMk id="8" creationId="{50E53EDA-3B94-4F6B-9E86-D3BB9EBB9616}"/>
          </ac:spMkLst>
        </pc:spChg>
        <pc:cxnChg chg="add">
          <ac:chgData name="CHANDANA MN" userId="S::mchandanabtech20@ced.alliance.edu.in::d70552fc-75e6-44d9-a196-8a309e47e583" providerId="AD" clId="Web-{750034F6-0D05-0FC0-AEDE-8927C7FF44DF}" dt="2021-05-06T09:04:38.778" v="54"/>
          <ac:cxnSpMkLst>
            <pc:docMk/>
            <pc:sldMk cId="461335358" sldId="279"/>
            <ac:cxnSpMk id="10" creationId="{30EFD79F-7790-479B-B7DB-BD0D8C101DDD}"/>
          </ac:cxnSpMkLst>
        </pc:cxnChg>
      </pc:sldChg>
      <pc:sldChg chg="addSp modSp new mod setBg setClrOvrMap">
        <pc:chgData name="CHANDANA MN" userId="S::mchandanabtech20@ced.alliance.edu.in::d70552fc-75e6-44d9-a196-8a309e47e583" providerId="AD" clId="Web-{750034F6-0D05-0FC0-AEDE-8927C7FF44DF}" dt="2021-05-06T09:50:26.570" v="75" actId="1076"/>
        <pc:sldMkLst>
          <pc:docMk/>
          <pc:sldMk cId="3968189545" sldId="280"/>
        </pc:sldMkLst>
        <pc:spChg chg="add mod">
          <ac:chgData name="CHANDANA MN" userId="S::mchandanabtech20@ced.alliance.edu.in::d70552fc-75e6-44d9-a196-8a309e47e583" providerId="AD" clId="Web-{750034F6-0D05-0FC0-AEDE-8927C7FF44DF}" dt="2021-05-06T09:50:26.570" v="75" actId="1076"/>
          <ac:spMkLst>
            <pc:docMk/>
            <pc:sldMk cId="3968189545" sldId="280"/>
            <ac:spMk id="3" creationId="{96822038-1ADD-4D25-A90C-463E421AA783}"/>
          </ac:spMkLst>
        </pc:spChg>
        <pc:spChg chg="add">
          <ac:chgData name="CHANDANA MN" userId="S::mchandanabtech20@ced.alliance.edu.in::d70552fc-75e6-44d9-a196-8a309e47e583" providerId="AD" clId="Web-{750034F6-0D05-0FC0-AEDE-8927C7FF44DF}" dt="2021-05-06T09:49:29.070" v="66"/>
          <ac:spMkLst>
            <pc:docMk/>
            <pc:sldMk cId="3968189545" sldId="280"/>
            <ac:spMk id="7" creationId="{F8C668FA-2417-47B5-B454-2D55FC17FF7A}"/>
          </ac:spMkLst>
        </pc:spChg>
        <pc:spChg chg="add">
          <ac:chgData name="CHANDANA MN" userId="S::mchandanabtech20@ced.alliance.edu.in::d70552fc-75e6-44d9-a196-8a309e47e583" providerId="AD" clId="Web-{750034F6-0D05-0FC0-AEDE-8927C7FF44DF}" dt="2021-05-06T09:49:29.070" v="66"/>
          <ac:spMkLst>
            <pc:docMk/>
            <pc:sldMk cId="3968189545" sldId="280"/>
            <ac:spMk id="11" creationId="{2B4CDDF6-55C3-415A-8D8B-7E03C3D616FC}"/>
          </ac:spMkLst>
        </pc:spChg>
        <pc:picChg chg="add mod">
          <ac:chgData name="CHANDANA MN" userId="S::mchandanabtech20@ced.alliance.edu.in::d70552fc-75e6-44d9-a196-8a309e47e583" providerId="AD" clId="Web-{750034F6-0D05-0FC0-AEDE-8927C7FF44DF}" dt="2021-05-06T09:49:29.070" v="66"/>
          <ac:picMkLst>
            <pc:docMk/>
            <pc:sldMk cId="3968189545" sldId="280"/>
            <ac:picMk id="2" creationId="{924A31BF-D1D6-439F-BFC8-6A582344167F}"/>
          </ac:picMkLst>
        </pc:picChg>
        <pc:picChg chg="add">
          <ac:chgData name="CHANDANA MN" userId="S::mchandanabtech20@ced.alliance.edu.in::d70552fc-75e6-44d9-a196-8a309e47e583" providerId="AD" clId="Web-{750034F6-0D05-0FC0-AEDE-8927C7FF44DF}" dt="2021-05-06T09:49:29.070" v="66"/>
          <ac:picMkLst>
            <pc:docMk/>
            <pc:sldMk cId="3968189545" sldId="280"/>
            <ac:picMk id="9" creationId="{97FEBA57-8992-46BB-BCF0-5A83FE8E01E8}"/>
          </ac:picMkLst>
        </pc:picChg>
      </pc:sldChg>
    </pc:docChg>
  </pc:docChgLst>
  <pc:docChgLst>
    <pc:chgData name="CHANDANA MN" userId="S::mchandanabtech20@ced.alliance.edu.in::d70552fc-75e6-44d9-a196-8a309e47e583" providerId="AD" clId="Web-{ED2AC59F-B0A2-0000-8A64-CCC9621AD092}"/>
    <pc:docChg chg="modSld">
      <pc:chgData name="CHANDANA MN" userId="S::mchandanabtech20@ced.alliance.edu.in::d70552fc-75e6-44d9-a196-8a309e47e583" providerId="AD" clId="Web-{ED2AC59F-B0A2-0000-8A64-CCC9621AD092}" dt="2021-05-06T07:25:02.211" v="74" actId="1076"/>
      <pc:docMkLst>
        <pc:docMk/>
      </pc:docMkLst>
      <pc:sldChg chg="modSp">
        <pc:chgData name="CHANDANA MN" userId="S::mchandanabtech20@ced.alliance.edu.in::d70552fc-75e6-44d9-a196-8a309e47e583" providerId="AD" clId="Web-{ED2AC59F-B0A2-0000-8A64-CCC9621AD092}" dt="2021-05-06T07:25:02.211" v="74" actId="1076"/>
        <pc:sldMkLst>
          <pc:docMk/>
          <pc:sldMk cId="3552974084" sldId="278"/>
        </pc:sldMkLst>
        <pc:spChg chg="mod">
          <ac:chgData name="CHANDANA MN" userId="S::mchandanabtech20@ced.alliance.edu.in::d70552fc-75e6-44d9-a196-8a309e47e583" providerId="AD" clId="Web-{ED2AC59F-B0A2-0000-8A64-CCC9621AD092}" dt="2021-05-06T07:25:02.211" v="74" actId="1076"/>
          <ac:spMkLst>
            <pc:docMk/>
            <pc:sldMk cId="3552974084" sldId="278"/>
            <ac:spMk id="2" creationId="{59E1F33C-1D19-476D-BD3D-4969EB5D092B}"/>
          </ac:spMkLst>
        </pc:spChg>
        <pc:spChg chg="mod">
          <ac:chgData name="CHANDANA MN" userId="S::mchandanabtech20@ced.alliance.edu.in::d70552fc-75e6-44d9-a196-8a309e47e583" providerId="AD" clId="Web-{ED2AC59F-B0A2-0000-8A64-CCC9621AD092}" dt="2021-05-06T07:24:22.554" v="73" actId="20577"/>
          <ac:spMkLst>
            <pc:docMk/>
            <pc:sldMk cId="3552974084" sldId="278"/>
            <ac:spMk id="3" creationId="{BC007332-EE65-4E7A-8D14-F07386173DF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EE904-EA93-4E8C-9A86-516259E591F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BB3D5AA-355A-4548-BC54-83C2126BDA2E}">
      <dgm:prSet/>
      <dgm:spPr/>
      <dgm:t>
        <a:bodyPr/>
        <a:lstStyle/>
        <a:p>
          <a:pPr>
            <a:lnSpc>
              <a:spcPct val="100000"/>
            </a:lnSpc>
          </a:pPr>
          <a:r>
            <a:rPr lang="en-US"/>
            <a:t>Even though energy is saved if there are any vehicles after fixed time, intensity of the light is low. </a:t>
          </a:r>
        </a:p>
      </dgm:t>
    </dgm:pt>
    <dgm:pt modelId="{5E938193-364D-4BFB-98CE-1C834CFE8A1C}" type="parTrans" cxnId="{8B56423D-661D-4159-BC11-344AD1FB9CB6}">
      <dgm:prSet/>
      <dgm:spPr/>
      <dgm:t>
        <a:bodyPr/>
        <a:lstStyle/>
        <a:p>
          <a:endParaRPr lang="en-US"/>
        </a:p>
      </dgm:t>
    </dgm:pt>
    <dgm:pt modelId="{7C4D7B71-DA9D-4AC9-A625-2DED9038525D}" type="sibTrans" cxnId="{8B56423D-661D-4159-BC11-344AD1FB9CB6}">
      <dgm:prSet/>
      <dgm:spPr/>
      <dgm:t>
        <a:bodyPr/>
        <a:lstStyle/>
        <a:p>
          <a:endParaRPr lang="en-US"/>
        </a:p>
      </dgm:t>
    </dgm:pt>
    <dgm:pt modelId="{FD649156-DBE7-4B76-92F7-0E8E3161421C}">
      <dgm:prSet/>
      <dgm:spPr/>
      <dgm:t>
        <a:bodyPr/>
        <a:lstStyle/>
        <a:p>
          <a:pPr>
            <a:lnSpc>
              <a:spcPct val="100000"/>
            </a:lnSpc>
          </a:pPr>
          <a:r>
            <a:rPr lang="en-US"/>
            <a:t>Maximum energy cannot be saved. </a:t>
          </a:r>
        </a:p>
      </dgm:t>
    </dgm:pt>
    <dgm:pt modelId="{1D643A75-4938-481F-94C6-A51B372D6EF1}" type="parTrans" cxnId="{E2E4CA09-748F-4F2B-BFD9-89274EFAB48F}">
      <dgm:prSet/>
      <dgm:spPr/>
      <dgm:t>
        <a:bodyPr/>
        <a:lstStyle/>
        <a:p>
          <a:endParaRPr lang="en-US"/>
        </a:p>
      </dgm:t>
    </dgm:pt>
    <dgm:pt modelId="{16100B75-A153-41F5-9ED0-0E889D5FFBF4}" type="sibTrans" cxnId="{E2E4CA09-748F-4F2B-BFD9-89274EFAB48F}">
      <dgm:prSet/>
      <dgm:spPr/>
      <dgm:t>
        <a:bodyPr/>
        <a:lstStyle/>
        <a:p>
          <a:endParaRPr lang="en-US"/>
        </a:p>
      </dgm:t>
    </dgm:pt>
    <dgm:pt modelId="{59A0A975-3ED8-4CB6-B4D0-FCC607A92EB5}" type="pres">
      <dgm:prSet presAssocID="{488EE904-EA93-4E8C-9A86-516259E591F2}" presName="root" presStyleCnt="0">
        <dgm:presLayoutVars>
          <dgm:dir/>
          <dgm:resizeHandles val="exact"/>
        </dgm:presLayoutVars>
      </dgm:prSet>
      <dgm:spPr/>
    </dgm:pt>
    <dgm:pt modelId="{48163CA4-58DF-4201-98CB-B1278A086240}" type="pres">
      <dgm:prSet presAssocID="{2BB3D5AA-355A-4548-BC54-83C2126BDA2E}" presName="compNode" presStyleCnt="0"/>
      <dgm:spPr/>
    </dgm:pt>
    <dgm:pt modelId="{1CCC7A00-1670-40EA-94C7-E9F0CD2DB9E1}" type="pres">
      <dgm:prSet presAssocID="{2BB3D5AA-355A-4548-BC54-83C2126BDA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Car"/>
        </a:ext>
      </dgm:extLst>
    </dgm:pt>
    <dgm:pt modelId="{89A193A7-D1C6-400B-A8E7-F758B3163448}" type="pres">
      <dgm:prSet presAssocID="{2BB3D5AA-355A-4548-BC54-83C2126BDA2E}" presName="spaceRect" presStyleCnt="0"/>
      <dgm:spPr/>
    </dgm:pt>
    <dgm:pt modelId="{12A60B77-463B-481E-84FB-F0956907EF7D}" type="pres">
      <dgm:prSet presAssocID="{2BB3D5AA-355A-4548-BC54-83C2126BDA2E}" presName="textRect" presStyleLbl="revTx" presStyleIdx="0" presStyleCnt="2">
        <dgm:presLayoutVars>
          <dgm:chMax val="1"/>
          <dgm:chPref val="1"/>
        </dgm:presLayoutVars>
      </dgm:prSet>
      <dgm:spPr/>
    </dgm:pt>
    <dgm:pt modelId="{8C0C08E4-4C1F-4ABC-982A-C116D69CBDB8}" type="pres">
      <dgm:prSet presAssocID="{7C4D7B71-DA9D-4AC9-A625-2DED9038525D}" presName="sibTrans" presStyleCnt="0"/>
      <dgm:spPr/>
    </dgm:pt>
    <dgm:pt modelId="{C4BF567E-C239-4317-A423-F9EF303B4B87}" type="pres">
      <dgm:prSet presAssocID="{FD649156-DBE7-4B76-92F7-0E8E3161421C}" presName="compNode" presStyleCnt="0"/>
      <dgm:spPr/>
    </dgm:pt>
    <dgm:pt modelId="{4245745D-6651-4EB8-A765-6136C14C349A}" type="pres">
      <dgm:prSet presAssocID="{FD649156-DBE7-4B76-92F7-0E8E316142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gh Voltage"/>
        </a:ext>
      </dgm:extLst>
    </dgm:pt>
    <dgm:pt modelId="{07FC7908-7D14-4DF2-8E73-498878265656}" type="pres">
      <dgm:prSet presAssocID="{FD649156-DBE7-4B76-92F7-0E8E3161421C}" presName="spaceRect" presStyleCnt="0"/>
      <dgm:spPr/>
    </dgm:pt>
    <dgm:pt modelId="{D55D3989-486B-4667-BE6A-8E41F1C7524A}" type="pres">
      <dgm:prSet presAssocID="{FD649156-DBE7-4B76-92F7-0E8E3161421C}" presName="textRect" presStyleLbl="revTx" presStyleIdx="1" presStyleCnt="2">
        <dgm:presLayoutVars>
          <dgm:chMax val="1"/>
          <dgm:chPref val="1"/>
        </dgm:presLayoutVars>
      </dgm:prSet>
      <dgm:spPr/>
    </dgm:pt>
  </dgm:ptLst>
  <dgm:cxnLst>
    <dgm:cxn modelId="{E2E4CA09-748F-4F2B-BFD9-89274EFAB48F}" srcId="{488EE904-EA93-4E8C-9A86-516259E591F2}" destId="{FD649156-DBE7-4B76-92F7-0E8E3161421C}" srcOrd="1" destOrd="0" parTransId="{1D643A75-4938-481F-94C6-A51B372D6EF1}" sibTransId="{16100B75-A153-41F5-9ED0-0E889D5FFBF4}"/>
    <dgm:cxn modelId="{C803F414-A9AE-4817-BFEF-7BA4442C8563}" type="presOf" srcId="{488EE904-EA93-4E8C-9A86-516259E591F2}" destId="{59A0A975-3ED8-4CB6-B4D0-FCC607A92EB5}" srcOrd="0" destOrd="0" presId="urn:microsoft.com/office/officeart/2018/2/layout/IconLabelList"/>
    <dgm:cxn modelId="{8B56423D-661D-4159-BC11-344AD1FB9CB6}" srcId="{488EE904-EA93-4E8C-9A86-516259E591F2}" destId="{2BB3D5AA-355A-4548-BC54-83C2126BDA2E}" srcOrd="0" destOrd="0" parTransId="{5E938193-364D-4BFB-98CE-1C834CFE8A1C}" sibTransId="{7C4D7B71-DA9D-4AC9-A625-2DED9038525D}"/>
    <dgm:cxn modelId="{6FE8E167-6609-47E2-95BC-516AC76D9543}" type="presOf" srcId="{2BB3D5AA-355A-4548-BC54-83C2126BDA2E}" destId="{12A60B77-463B-481E-84FB-F0956907EF7D}" srcOrd="0" destOrd="0" presId="urn:microsoft.com/office/officeart/2018/2/layout/IconLabelList"/>
    <dgm:cxn modelId="{53FCF071-F37D-4E71-AE65-3254671BF0FA}" type="presOf" srcId="{FD649156-DBE7-4B76-92F7-0E8E3161421C}" destId="{D55D3989-486B-4667-BE6A-8E41F1C7524A}" srcOrd="0" destOrd="0" presId="urn:microsoft.com/office/officeart/2018/2/layout/IconLabelList"/>
    <dgm:cxn modelId="{F5744B3E-EA08-411C-B364-9FB87F50CD33}" type="presParOf" srcId="{59A0A975-3ED8-4CB6-B4D0-FCC607A92EB5}" destId="{48163CA4-58DF-4201-98CB-B1278A086240}" srcOrd="0" destOrd="0" presId="urn:microsoft.com/office/officeart/2018/2/layout/IconLabelList"/>
    <dgm:cxn modelId="{308E7907-EB54-40DC-A27C-3CB53B057C10}" type="presParOf" srcId="{48163CA4-58DF-4201-98CB-B1278A086240}" destId="{1CCC7A00-1670-40EA-94C7-E9F0CD2DB9E1}" srcOrd="0" destOrd="0" presId="urn:microsoft.com/office/officeart/2018/2/layout/IconLabelList"/>
    <dgm:cxn modelId="{1A691812-E2D2-40CE-97A6-DD10CD904324}" type="presParOf" srcId="{48163CA4-58DF-4201-98CB-B1278A086240}" destId="{89A193A7-D1C6-400B-A8E7-F758B3163448}" srcOrd="1" destOrd="0" presId="urn:microsoft.com/office/officeart/2018/2/layout/IconLabelList"/>
    <dgm:cxn modelId="{103256AA-287F-4A91-9502-9437041D9E97}" type="presParOf" srcId="{48163CA4-58DF-4201-98CB-B1278A086240}" destId="{12A60B77-463B-481E-84FB-F0956907EF7D}" srcOrd="2" destOrd="0" presId="urn:microsoft.com/office/officeart/2018/2/layout/IconLabelList"/>
    <dgm:cxn modelId="{A13614D7-8021-4D54-84BD-43FAC74624F9}" type="presParOf" srcId="{59A0A975-3ED8-4CB6-B4D0-FCC607A92EB5}" destId="{8C0C08E4-4C1F-4ABC-982A-C116D69CBDB8}" srcOrd="1" destOrd="0" presId="urn:microsoft.com/office/officeart/2018/2/layout/IconLabelList"/>
    <dgm:cxn modelId="{94886E5F-2ED7-42AC-B201-7EA8F02AB58B}" type="presParOf" srcId="{59A0A975-3ED8-4CB6-B4D0-FCC607A92EB5}" destId="{C4BF567E-C239-4317-A423-F9EF303B4B87}" srcOrd="2" destOrd="0" presId="urn:microsoft.com/office/officeart/2018/2/layout/IconLabelList"/>
    <dgm:cxn modelId="{A145A71F-84C2-4366-A2BF-2CFC8ADA056A}" type="presParOf" srcId="{C4BF567E-C239-4317-A423-F9EF303B4B87}" destId="{4245745D-6651-4EB8-A765-6136C14C349A}" srcOrd="0" destOrd="0" presId="urn:microsoft.com/office/officeart/2018/2/layout/IconLabelList"/>
    <dgm:cxn modelId="{FEF5A2B4-1B6E-4BAF-B099-9C47FA574C52}" type="presParOf" srcId="{C4BF567E-C239-4317-A423-F9EF303B4B87}" destId="{07FC7908-7D14-4DF2-8E73-498878265656}" srcOrd="1" destOrd="0" presId="urn:microsoft.com/office/officeart/2018/2/layout/IconLabelList"/>
    <dgm:cxn modelId="{FF85AB61-3479-4D67-ABC9-704D3FC33D75}" type="presParOf" srcId="{C4BF567E-C239-4317-A423-F9EF303B4B87}" destId="{D55D3989-486B-4667-BE6A-8E41F1C7524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C7A00-1670-40EA-94C7-E9F0CD2DB9E1}">
      <dsp:nvSpPr>
        <dsp:cNvPr id="0" name=""/>
        <dsp:cNvSpPr/>
      </dsp:nvSpPr>
      <dsp:spPr>
        <a:xfrm>
          <a:off x="1555712" y="60772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A60B77-463B-481E-84FB-F0956907EF7D}">
      <dsp:nvSpPr>
        <dsp:cNvPr id="0" name=""/>
        <dsp:cNvSpPr/>
      </dsp:nvSpPr>
      <dsp:spPr>
        <a:xfrm>
          <a:off x="367712" y="302195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Even though energy is saved if there are any vehicles after fixed time, intensity of the light is low. </a:t>
          </a:r>
        </a:p>
      </dsp:txBody>
      <dsp:txXfrm>
        <a:off x="367712" y="3021952"/>
        <a:ext cx="4320000" cy="720000"/>
      </dsp:txXfrm>
    </dsp:sp>
    <dsp:sp modelId="{4245745D-6651-4EB8-A765-6136C14C349A}">
      <dsp:nvSpPr>
        <dsp:cNvPr id="0" name=""/>
        <dsp:cNvSpPr/>
      </dsp:nvSpPr>
      <dsp:spPr>
        <a:xfrm>
          <a:off x="6631712" y="60772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D3989-486B-4667-BE6A-8E41F1C7524A}">
      <dsp:nvSpPr>
        <dsp:cNvPr id="0" name=""/>
        <dsp:cNvSpPr/>
      </dsp:nvSpPr>
      <dsp:spPr>
        <a:xfrm>
          <a:off x="5443712" y="302195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Maximum energy cannot be saved. </a:t>
          </a:r>
        </a:p>
      </dsp:txBody>
      <dsp:txXfrm>
        <a:off x="5443712" y="302195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icrocontrollerslab.com/infrared-sensor-interfacing-arduino/"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hyperlink" Target="https://www.electrical4u.com/what-is-electrical-resistance/" TargetMode="External"/><Relationship Id="rId2" Type="http://schemas.openxmlformats.org/officeDocument/2006/relationships/hyperlink" Target="https://www.electrical4u.com/variable-resistors/" TargetMode="External"/><Relationship Id="rId1" Type="http://schemas.openxmlformats.org/officeDocument/2006/relationships/slideLayout" Target="../slideLayouts/slideLayout2.xml"/><Relationship Id="rId5" Type="http://schemas.openxmlformats.org/officeDocument/2006/relationships/hyperlink" Target="https://www.electrical4u.com/voltage-divider/" TargetMode="External"/><Relationship Id="rId4" Type="http://schemas.openxmlformats.org/officeDocument/2006/relationships/hyperlink" Target="https://www.electrical4u.com/electric-current-and-theory-of-electricit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en.wikipedia.org/wiki/Smart_Lighting"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Green_building" TargetMode="External"/><Relationship Id="rId5" Type="http://schemas.openxmlformats.org/officeDocument/2006/relationships/hyperlink" Target="https://en.wikipedia.org/wiki/Building_codes" TargetMode="External"/><Relationship Id="rId4" Type="http://schemas.openxmlformats.org/officeDocument/2006/relationships/hyperlink" Target="https://en.wikipedia.org/wiki/Energy_conserv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Occupancy_sensor" TargetMode="External"/><Relationship Id="rId7" Type="http://schemas.openxmlformats.org/officeDocument/2006/relationships/hyperlink" Target="https://en.wikipedia.org/wiki/HVAC" TargetMode="External"/><Relationship Id="rId2" Type="http://schemas.openxmlformats.org/officeDocument/2006/relationships/hyperlink" Target="https://en.wikipedia.org/wiki/Relay" TargetMode="External"/><Relationship Id="rId1" Type="http://schemas.openxmlformats.org/officeDocument/2006/relationships/slideLayout" Target="../slideLayouts/slideLayout2.xml"/><Relationship Id="rId6" Type="http://schemas.openxmlformats.org/officeDocument/2006/relationships/hyperlink" Target="https://en.wikipedia.org/wiki/Fire_alarm" TargetMode="External"/><Relationship Id="rId5" Type="http://schemas.openxmlformats.org/officeDocument/2006/relationships/hyperlink" Target="https://en.wikipedia.org/wiki/Touchscreens" TargetMode="External"/><Relationship Id="rId4" Type="http://schemas.openxmlformats.org/officeDocument/2006/relationships/hyperlink" Target="https://en.wikipedia.org/wiki/Photocell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Photocell" TargetMode="External"/><Relationship Id="rId3" Type="http://schemas.openxmlformats.org/officeDocument/2006/relationships/hyperlink" Target="https://en.wikipedia.org/wiki/Sunrise" TargetMode="External"/><Relationship Id="rId7" Type="http://schemas.openxmlformats.org/officeDocument/2006/relationships/hyperlink" Target="https://en.wikipedia.org/wiki/Dayligh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Occupancy_sensor" TargetMode="External"/><Relationship Id="rId5" Type="http://schemas.openxmlformats.org/officeDocument/2006/relationships/hyperlink" Target="https://en.wikipedia.org/wiki/Occupancy" TargetMode="External"/><Relationship Id="rId10" Type="http://schemas.openxmlformats.org/officeDocument/2006/relationships/image" Target="../media/image8.jpeg"/><Relationship Id="rId4" Type="http://schemas.openxmlformats.org/officeDocument/2006/relationships/hyperlink" Target="https://en.wikipedia.org/wiki/Sunset" TargetMode="External"/><Relationship Id="rId9" Type="http://schemas.openxmlformats.org/officeDocument/2006/relationships/hyperlink" Target="https://en.wikipedia.org/wiki/Alar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lectrical_ballast" TargetMode="External"/><Relationship Id="rId2" Type="http://schemas.openxmlformats.org/officeDocument/2006/relationships/hyperlink" Target="https://en.wikipedia.org/wiki/Fluorescent_lamp" TargetMode="External"/><Relationship Id="rId1" Type="http://schemas.openxmlformats.org/officeDocument/2006/relationships/slideLayout" Target="../slideLayouts/slideLayout2.xml"/><Relationship Id="rId6" Type="http://schemas.openxmlformats.org/officeDocument/2006/relationships/hyperlink" Target="https://en.wikipedia.org/wiki/Digital_electronics" TargetMode="External"/><Relationship Id="rId5" Type="http://schemas.openxmlformats.org/officeDocument/2006/relationships/hyperlink" Target="https://en.wikipedia.org/wiki/Analog_electronics" TargetMode="External"/><Relationship Id="rId4" Type="http://schemas.openxmlformats.org/officeDocument/2006/relationships/hyperlink" Target="https://en.wikipedia.org/wiki/Di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p:cNvSpPr>
            <a:spLocks noGrp="1"/>
          </p:cNvSpPr>
          <p:nvPr>
            <p:ph type="ctrTitle"/>
          </p:nvPr>
        </p:nvSpPr>
        <p:spPr>
          <a:xfrm>
            <a:off x="712004" y="213228"/>
            <a:ext cx="4931663" cy="2475269"/>
          </a:xfrm>
        </p:spPr>
        <p:txBody>
          <a:bodyPr>
            <a:noAutofit/>
          </a:bodyPr>
          <a:lstStyle/>
          <a:p>
            <a:pPr>
              <a:lnSpc>
                <a:spcPct val="90000"/>
              </a:lnSpc>
            </a:pPr>
            <a:r>
              <a:rPr lang="en-US" sz="4400">
                <a:solidFill>
                  <a:srgbClr val="FFFFFF"/>
                </a:solidFill>
                <a:cs typeface="Calibri Light"/>
              </a:rPr>
              <a:t>BASIC ELECTRONICS AND ELECTRICAL </a:t>
            </a:r>
            <a:br>
              <a:rPr lang="en-US" sz="4400">
                <a:solidFill>
                  <a:srgbClr val="FFFFFF"/>
                </a:solidFill>
                <a:cs typeface="Calibri Light"/>
              </a:rPr>
            </a:br>
            <a:r>
              <a:rPr lang="en-US" sz="4400">
                <a:solidFill>
                  <a:srgbClr val="FFFFFF"/>
                </a:solidFill>
                <a:cs typeface="Calibri Light"/>
              </a:rPr>
              <a:t>ENGINEERING</a:t>
            </a:r>
            <a:endParaRPr lang="en-US">
              <a:cs typeface="Calibri Light" panose="020F0302020204030204"/>
            </a:endParaRPr>
          </a:p>
        </p:txBody>
      </p:sp>
      <p:sp>
        <p:nvSpPr>
          <p:cNvPr id="3" name="Subtitle 2"/>
          <p:cNvSpPr>
            <a:spLocks noGrp="1"/>
          </p:cNvSpPr>
          <p:nvPr>
            <p:ph type="subTitle" idx="1"/>
          </p:nvPr>
        </p:nvSpPr>
        <p:spPr>
          <a:xfrm>
            <a:off x="257067" y="3017605"/>
            <a:ext cx="5263696" cy="2312766"/>
          </a:xfrm>
        </p:spPr>
        <p:txBody>
          <a:bodyPr vert="horz" lIns="91440" tIns="45720" rIns="91440" bIns="45720" rtlCol="0" anchor="t">
            <a:noAutofit/>
          </a:bodyPr>
          <a:lstStyle/>
          <a:p>
            <a:pPr algn="ctr">
              <a:lnSpc>
                <a:spcPct val="90000"/>
              </a:lnSpc>
            </a:pPr>
            <a:r>
              <a:rPr lang="en-US" sz="2000" dirty="0">
                <a:solidFill>
                  <a:srgbClr val="FFFFFF"/>
                </a:solidFill>
                <a:ea typeface="+mn-lt"/>
                <a:cs typeface="+mn-lt"/>
              </a:rPr>
              <a:t>BY-  CHANDANA MN (CSE-087) </a:t>
            </a:r>
            <a:endParaRPr lang="en-US" dirty="0">
              <a:cs typeface="Calibri" panose="020F0502020204030204"/>
            </a:endParaRPr>
          </a:p>
          <a:p>
            <a:pPr algn="ctr">
              <a:lnSpc>
                <a:spcPct val="90000"/>
              </a:lnSpc>
            </a:pPr>
            <a:r>
              <a:rPr lang="en-US" cap="none" dirty="0">
                <a:solidFill>
                  <a:srgbClr val="FFFFFF"/>
                </a:solidFill>
                <a:ea typeface="+mn-lt"/>
                <a:cs typeface="+mn-lt"/>
              </a:rPr>
              <a:t>mchandana</a:t>
            </a:r>
            <a:r>
              <a:rPr lang="en-US" dirty="0">
                <a:solidFill>
                  <a:srgbClr val="FFFFFF"/>
                </a:solidFill>
                <a:ea typeface="+mn-lt"/>
                <a:cs typeface="+mn-lt"/>
              </a:rPr>
              <a:t>BTECH20</a:t>
            </a:r>
            <a:r>
              <a:rPr lang="en-US" sz="2000" dirty="0">
                <a:solidFill>
                  <a:srgbClr val="FFFFFF"/>
                </a:solidFill>
                <a:ea typeface="+mn-lt"/>
                <a:cs typeface="+mn-lt"/>
              </a:rPr>
              <a:t>@</a:t>
            </a:r>
            <a:r>
              <a:rPr lang="en-US" cap="none" dirty="0">
                <a:solidFill>
                  <a:srgbClr val="FFFFFF"/>
                </a:solidFill>
                <a:ea typeface="+mn-lt"/>
                <a:cs typeface="+mn-lt"/>
              </a:rPr>
              <a:t>ced.alliance.edu.in</a:t>
            </a:r>
            <a:r>
              <a:rPr lang="en-US" sz="2000" dirty="0">
                <a:solidFill>
                  <a:srgbClr val="FFFFFF"/>
                </a:solidFill>
                <a:ea typeface="+mn-lt"/>
                <a:cs typeface="+mn-lt"/>
              </a:rPr>
              <a:t>   </a:t>
            </a:r>
            <a:endParaRPr lang="en-US" dirty="0">
              <a:cs typeface="Calibri" panose="020F0502020204030204"/>
            </a:endParaRPr>
          </a:p>
          <a:p>
            <a:pPr algn="ctr">
              <a:lnSpc>
                <a:spcPct val="90000"/>
              </a:lnSpc>
            </a:pPr>
            <a:r>
              <a:rPr lang="en-US" sz="2000" dirty="0">
                <a:solidFill>
                  <a:srgbClr val="FFFFFF"/>
                </a:solidFill>
                <a:ea typeface="+mn-lt"/>
                <a:cs typeface="+mn-lt"/>
              </a:rPr>
              <a:t>        HARSHITHA MASUR(AE-016)</a:t>
            </a:r>
          </a:p>
          <a:p>
            <a:pPr algn="ctr">
              <a:lnSpc>
                <a:spcPct val="90000"/>
              </a:lnSpc>
            </a:pPr>
            <a:r>
              <a:rPr lang="en-US" sz="2000" cap="none" dirty="0">
                <a:solidFill>
                  <a:srgbClr val="FFFFFF"/>
                </a:solidFill>
                <a:ea typeface="+mn-lt"/>
                <a:cs typeface="+mn-lt"/>
              </a:rPr>
              <a:t>harshitha</a:t>
            </a:r>
            <a:r>
              <a:rPr lang="en-US" sz="2000" dirty="0">
                <a:solidFill>
                  <a:srgbClr val="FFFFFF"/>
                </a:solidFill>
                <a:ea typeface="+mn-lt"/>
                <a:cs typeface="+mn-lt"/>
              </a:rPr>
              <a:t>btech20@</a:t>
            </a:r>
            <a:r>
              <a:rPr lang="en-US" sz="2000" cap="none" dirty="0">
                <a:solidFill>
                  <a:srgbClr val="FFFFFF"/>
                </a:solidFill>
                <a:ea typeface="+mn-lt"/>
                <a:cs typeface="+mn-lt"/>
              </a:rPr>
              <a:t>ced.alliance.edu.in</a:t>
            </a:r>
          </a:p>
          <a:p>
            <a:pPr algn="ctr">
              <a:lnSpc>
                <a:spcPct val="90000"/>
              </a:lnSpc>
            </a:pPr>
            <a:r>
              <a:rPr lang="en-US" sz="2000" dirty="0">
                <a:solidFill>
                  <a:srgbClr val="FFFFFF"/>
                </a:solidFill>
                <a:ea typeface="+mn-lt"/>
                <a:cs typeface="+mn-lt"/>
              </a:rPr>
              <a:t>       PRIYANKA HANSDA(AE-009)</a:t>
            </a:r>
          </a:p>
          <a:p>
            <a:pPr algn="ctr">
              <a:lnSpc>
                <a:spcPct val="90000"/>
              </a:lnSpc>
            </a:pPr>
            <a:r>
              <a:rPr lang="en-US" sz="2000" cap="none" dirty="0">
                <a:solidFill>
                  <a:srgbClr val="FFFFFF"/>
                </a:solidFill>
                <a:ea typeface="+mn-lt"/>
                <a:cs typeface="+mn-lt"/>
              </a:rPr>
              <a:t>priyanka</a:t>
            </a:r>
            <a:r>
              <a:rPr lang="en-US" sz="2000" dirty="0">
                <a:solidFill>
                  <a:srgbClr val="FFFFFF"/>
                </a:solidFill>
                <a:ea typeface="+mn-lt"/>
                <a:cs typeface="+mn-lt"/>
              </a:rPr>
              <a:t>btech20@</a:t>
            </a:r>
            <a:r>
              <a:rPr lang="en-US" sz="2000" cap="none" dirty="0">
                <a:solidFill>
                  <a:srgbClr val="FFFFFF"/>
                </a:solidFill>
                <a:ea typeface="+mn-lt"/>
                <a:cs typeface="+mn-lt"/>
              </a:rPr>
              <a:t>ced.alliance.edu.in</a:t>
            </a:r>
          </a:p>
          <a:p>
            <a:pPr>
              <a:lnSpc>
                <a:spcPct val="90000"/>
              </a:lnSpc>
            </a:pPr>
            <a:endParaRPr lang="en-US" sz="2000">
              <a:solidFill>
                <a:srgbClr val="FFFFFF"/>
              </a:solidFill>
              <a:ea typeface="+mn-lt"/>
              <a:cs typeface="+mn-lt"/>
            </a:endParaRPr>
          </a:p>
          <a:p>
            <a:pPr>
              <a:lnSpc>
                <a:spcPct val="90000"/>
              </a:lnSpc>
            </a:pPr>
            <a:endParaRPr lang="en-US" sz="2000">
              <a:solidFill>
                <a:srgbClr val="FFFFFF"/>
              </a:solidFill>
              <a:ea typeface="+mn-lt"/>
              <a:cs typeface="+mn-lt"/>
            </a:endParaRPr>
          </a:p>
          <a:p>
            <a:pPr>
              <a:lnSpc>
                <a:spcPct val="90000"/>
              </a:lnSpc>
            </a:pPr>
            <a:r>
              <a:rPr lang="en-US" sz="2000" dirty="0">
                <a:solidFill>
                  <a:srgbClr val="FFFFFF"/>
                </a:solidFill>
                <a:ea typeface="+mn-lt"/>
                <a:cs typeface="+mn-lt"/>
              </a:rPr>
              <a:t>ASSIGNED BY- PROF.HARINATH AIREDDY</a:t>
            </a:r>
          </a:p>
          <a:p>
            <a:pPr>
              <a:lnSpc>
                <a:spcPct val="90000"/>
              </a:lnSpc>
            </a:pPr>
            <a:endParaRPr lang="en-US" sz="500">
              <a:solidFill>
                <a:srgbClr val="FFFFFF"/>
              </a:solidFill>
              <a:cs typeface="Calibri"/>
            </a:endParaRPr>
          </a:p>
        </p:txBody>
      </p:sp>
      <p:sp useBgFill="1">
        <p:nvSpPr>
          <p:cNvPr id="13"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descr="Logo, company name&#10;&#10;Description automatically generated">
            <a:extLst>
              <a:ext uri="{FF2B5EF4-FFF2-40B4-BE49-F238E27FC236}">
                <a16:creationId xmlns:a16="http://schemas.microsoft.com/office/drawing/2014/main" id="{C8F04127-BE96-48F1-91ED-4C327C5B3D52}"/>
              </a:ext>
            </a:extLst>
          </p:cNvPr>
          <p:cNvPicPr>
            <a:picLocks noChangeAspect="1"/>
          </p:cNvPicPr>
          <p:nvPr/>
        </p:nvPicPr>
        <p:blipFill>
          <a:blip r:embed="rId3"/>
          <a:stretch>
            <a:fillRect/>
          </a:stretch>
        </p:blipFill>
        <p:spPr>
          <a:xfrm>
            <a:off x="7252036" y="2433919"/>
            <a:ext cx="3949614" cy="3211160"/>
          </a:xfrm>
          <a:prstGeom prst="rect">
            <a:avLst/>
          </a:prstGeom>
        </p:spPr>
      </p:pic>
    </p:spTree>
    <p:extLst>
      <p:ext uri="{BB962C8B-B14F-4D97-AF65-F5344CB8AC3E}">
        <p14:creationId xmlns:p14="http://schemas.microsoft.com/office/powerpoint/2010/main" val="25265936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6E3C-2076-4EA5-BBCE-6A7DC8F74CF2}"/>
              </a:ext>
            </a:extLst>
          </p:cNvPr>
          <p:cNvSpPr>
            <a:spLocks noGrp="1"/>
          </p:cNvSpPr>
          <p:nvPr>
            <p:ph type="title"/>
          </p:nvPr>
        </p:nvSpPr>
        <p:spPr>
          <a:xfrm>
            <a:off x="280221" y="117987"/>
            <a:ext cx="5913557" cy="387009"/>
          </a:xfrm>
        </p:spPr>
        <p:txBody>
          <a:bodyPr>
            <a:normAutofit fontScale="90000"/>
          </a:bodyPr>
          <a:lstStyle/>
          <a:p>
            <a:r>
              <a:rPr lang="en-US">
                <a:cs typeface="Calibri Light"/>
              </a:rPr>
              <a:t>CONT.</a:t>
            </a:r>
            <a:endParaRPr lang="en-US"/>
          </a:p>
        </p:txBody>
      </p:sp>
      <p:sp>
        <p:nvSpPr>
          <p:cNvPr id="3" name="Content Placeholder 2">
            <a:extLst>
              <a:ext uri="{FF2B5EF4-FFF2-40B4-BE49-F238E27FC236}">
                <a16:creationId xmlns:a16="http://schemas.microsoft.com/office/drawing/2014/main" id="{4CBA0D5C-F2B7-41B1-8206-85485A2FBFCE}"/>
              </a:ext>
            </a:extLst>
          </p:cNvPr>
          <p:cNvSpPr>
            <a:spLocks noGrp="1"/>
          </p:cNvSpPr>
          <p:nvPr>
            <p:ph idx="1"/>
          </p:nvPr>
        </p:nvSpPr>
        <p:spPr>
          <a:xfrm>
            <a:off x="685802" y="1416938"/>
            <a:ext cx="6282266" cy="4374262"/>
          </a:xfrm>
        </p:spPr>
        <p:txBody>
          <a:bodyPr vert="horz" lIns="91440" tIns="45720" rIns="91440" bIns="45720" rtlCol="0" anchor="ctr">
            <a:noAutofit/>
          </a:bodyPr>
          <a:lstStyle/>
          <a:p>
            <a:pPr>
              <a:lnSpc>
                <a:spcPct val="90000"/>
              </a:lnSpc>
              <a:buFont typeface="Arial,Sans-Serif"/>
            </a:pPr>
            <a:r>
              <a:rPr lang="en-US" sz="2000">
                <a:ea typeface="+mn-lt"/>
                <a:cs typeface="+mn-lt"/>
              </a:rPr>
              <a:t>Street lights controls its intensity automatically according to intensity of light. For example in evening intensity of light start decreasing at the same time street lights start increasing its intensity. When there is no intensity of light in after evening, street lights turn themself on with full intensity till midnight at 12:00 am.</a:t>
            </a:r>
          </a:p>
          <a:p>
            <a:pPr>
              <a:lnSpc>
                <a:spcPct val="90000"/>
              </a:lnSpc>
              <a:buClr>
                <a:srgbClr val="FFFFFF"/>
              </a:buClr>
              <a:buFont typeface="Arial,Sans-Serif"/>
            </a:pPr>
            <a:r>
              <a:rPr lang="en-US" sz="2000">
                <a:ea typeface="+mn-lt"/>
                <a:cs typeface="+mn-lt"/>
              </a:rPr>
              <a:t>There is another feature included in this project that is vehicle detection.</a:t>
            </a:r>
            <a:r>
              <a:rPr lang="en-US" sz="2000" b="1">
                <a:ea typeface="+mn-lt"/>
                <a:cs typeface="+mn-lt"/>
              </a:rPr>
              <a:t> </a:t>
            </a:r>
            <a:r>
              <a:rPr lang="en-US" sz="2000">
                <a:ea typeface="+mn-lt"/>
                <a:cs typeface="+mn-lt"/>
                <a:hlinkClick r:id="rId3"/>
              </a:rPr>
              <a:t>Infrared sensor circuit</a:t>
            </a:r>
            <a:r>
              <a:rPr lang="en-US" sz="2000" b="1">
                <a:ea typeface="+mn-lt"/>
                <a:cs typeface="+mn-lt"/>
              </a:rPr>
              <a:t> </a:t>
            </a:r>
            <a:r>
              <a:rPr lang="en-US" sz="2000">
                <a:ea typeface="+mn-lt"/>
                <a:cs typeface="+mn-lt"/>
              </a:rPr>
              <a:t>is used to detect vehicles on road. After 12:00am street lights start decreasing their intensity. At 1:00am street lights turn off automatically. After 1:00 am function of vehicle detection starts. If there is any vehicle on road after 1:00am, street lights turns on for 2 minutes. After that they turn off automatically. In other words, After 1:00am street lights turn on only if there is any vehicle on road. Otherwise they remain off. This process remains till morning. But after having visible intensity of light during </a:t>
            </a:r>
            <a:r>
              <a:rPr lang="en-US" sz="2000" err="1">
                <a:ea typeface="+mn-lt"/>
                <a:cs typeface="+mn-lt"/>
              </a:rPr>
              <a:t>moring</a:t>
            </a:r>
            <a:r>
              <a:rPr lang="en-US" sz="2000">
                <a:ea typeface="+mn-lt"/>
                <a:cs typeface="+mn-lt"/>
              </a:rPr>
              <a:t> street lights turn off automatically.</a:t>
            </a:r>
          </a:p>
          <a:p>
            <a:pPr>
              <a:lnSpc>
                <a:spcPct val="90000"/>
              </a:lnSpc>
              <a:buClr>
                <a:srgbClr val="FFFFFF"/>
              </a:buClr>
            </a:pPr>
            <a:endParaRPr lang="en-US" sz="1500">
              <a:cs typeface="Calibri"/>
            </a:endParaRPr>
          </a:p>
        </p:txBody>
      </p:sp>
      <p:pic>
        <p:nvPicPr>
          <p:cNvPr id="5" name="Picture 4" descr="Diagram&#10;&#10;Description automatically generated">
            <a:extLst>
              <a:ext uri="{FF2B5EF4-FFF2-40B4-BE49-F238E27FC236}">
                <a16:creationId xmlns:a16="http://schemas.microsoft.com/office/drawing/2014/main" id="{CF7D3F45-AC59-4B5F-B3DF-E7B13EF10330}"/>
              </a:ext>
            </a:extLst>
          </p:cNvPr>
          <p:cNvPicPr>
            <a:picLocks noChangeAspect="1"/>
          </p:cNvPicPr>
          <p:nvPr/>
        </p:nvPicPr>
        <p:blipFill>
          <a:blip r:embed="rId4"/>
          <a:stretch>
            <a:fillRect/>
          </a:stretch>
        </p:blipFill>
        <p:spPr>
          <a:xfrm>
            <a:off x="7590936" y="2184900"/>
            <a:ext cx="3445714" cy="24119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2778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9414-A431-4D9E-84AB-F7E2B4AB3B0F}"/>
              </a:ext>
            </a:extLst>
          </p:cNvPr>
          <p:cNvSpPr>
            <a:spLocks noGrp="1"/>
          </p:cNvSpPr>
          <p:nvPr>
            <p:ph type="title"/>
          </p:nvPr>
        </p:nvSpPr>
        <p:spPr>
          <a:xfrm>
            <a:off x="685801" y="609600"/>
            <a:ext cx="4681873" cy="1456267"/>
          </a:xfrm>
        </p:spPr>
        <p:txBody>
          <a:bodyPr>
            <a:normAutofit/>
          </a:bodyPr>
          <a:lstStyle/>
          <a:p>
            <a:r>
              <a:rPr lang="en-IN">
                <a:latin typeface="Algerian"/>
                <a:ea typeface="+mj-lt"/>
                <a:cs typeface="+mj-lt"/>
              </a:rPr>
              <a:t>Components used in this Circuit</a:t>
            </a:r>
            <a:endParaRPr lang="en-US">
              <a:latin typeface="Algerian"/>
            </a:endParaRPr>
          </a:p>
        </p:txBody>
      </p:sp>
      <p:grpSp>
        <p:nvGrpSpPr>
          <p:cNvPr id="31" name="Group 30">
            <a:extLst>
              <a:ext uri="{FF2B5EF4-FFF2-40B4-BE49-F238E27FC236}">
                <a16:creationId xmlns:a16="http://schemas.microsoft.com/office/drawing/2014/main" id="{71916EB9-2993-4A28-BD3C-F509E4A183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5310">
            <a:off x="5543259" y="331783"/>
            <a:ext cx="1972986" cy="1714626"/>
            <a:chOff x="5281603" y="104899"/>
            <a:chExt cx="6910397" cy="6005491"/>
          </a:xfrm>
        </p:grpSpPr>
        <p:sp>
          <p:nvSpPr>
            <p:cNvPr id="32" name="Freeform 267">
              <a:extLst>
                <a:ext uri="{FF2B5EF4-FFF2-40B4-BE49-F238E27FC236}">
                  <a16:creationId xmlns:a16="http://schemas.microsoft.com/office/drawing/2014/main" id="{68C9F252-C33E-4D9D-89A9-29C71202C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0E27CE-CCF2-4A56-8EE6-56D7776D37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4" name="Straight Connector 33">
                <a:extLst>
                  <a:ext uri="{FF2B5EF4-FFF2-40B4-BE49-F238E27FC236}">
                    <a16:creationId xmlns:a16="http://schemas.microsoft.com/office/drawing/2014/main" id="{280382FE-22DF-4A28-9E18-18DF0B98DD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1CA71-1F75-4CC2-A04C-F5469D3E7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7E93F71-2CD6-4E95-929F-A37A04E90D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D4D4AB-D40F-4366-87D4-14140A8DC0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C2C7D6-CCA9-455E-A2B4-950CF60E6D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F49D09-5255-4576-AA26-3047912100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BBE43B-5C15-4092-8397-F2EE0D6EE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BE7213-1F74-43F3-B30E-3A3BBBB37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7C6D0F-4E5D-43F3-9271-C9BEB47ECD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707BC88-122E-4904-AA15-DC64CB473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32BDCA-81AF-4984-9FED-3B7F0A6E7B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8258699-45E9-4DF2-98B9-413E4AF7EA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E35C4B6-6EA7-46D1-A77C-0A43EB706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858FB89-435A-421D-8569-40E836F9B7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38B114-A273-47EA-B808-D40DF6A87B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C3AFFB-4ABE-4CDD-9D15-D3A1E034A7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D2AC70-77E2-4E47-8819-AE98F45F20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3B98B88-092B-40F1-83AF-EF05FE90C6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E156B4-07C7-4693-BE8A-6474C8382B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062320-E086-4A55-AC85-B47125E46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D4C6582-EB0A-4797-B783-9FDB444780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43BCB88-1F09-40B4-877B-7F1DB19D26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1CEDE52-1DBA-46CB-B162-483FA1236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4EAC206-5CBE-4294-BCB3-B6BB8365F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8EC73D-68E6-4D01-994D-D79A158F79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83BF9F4-A2DC-4BB4-AB2C-5D5A8C6308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DFD330-651C-4E2D-B43C-6730559967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02860E-DE31-4D1D-9814-84634B0617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2B2203-67C0-421E-B730-5442C7FC52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81C27A-0E22-4AE4-9DC6-BA282A8DCF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6C7698-2E0B-4EB3-BD5B-4466A8FB5C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B9E4CCE-BD05-4EB3-89A6-5D657EDF7C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8E1002-3777-49D4-8287-79A6EA105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C9682F-6679-4064-93F6-629EADCDA0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305438-8571-46ED-AD5E-7C7EC2EAF2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F15B4E-ED23-4114-8624-AA4E39E54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2EABB4-278D-4444-88C0-4A46BB353B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646E931-2EB7-4ACA-B157-D0A94A6CC8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DEB787-3410-495B-9CE9-34B2C45B45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554FCB-2FCB-4262-90EC-26A76CE777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32B4D5-1FD8-4D61-9006-4FB87DBEA2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0A07D9-D524-4DAD-9C9B-D017A34786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26263BD-284E-4554-A24C-B67027943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41829ED-6190-46C7-9DF5-D6428A87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3AF3AA5-A1DA-43EF-94BC-6201541B8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DD8BF8E-408E-4CBD-8A16-F6C48B5F95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2F5A71F-B7DE-4473-9726-3DDE4B1D9A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E6C478E-120B-4F22-807F-FE8D78AE10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77BC7E5-76F8-4173-90C6-748A0B10FC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DB73477-1282-48F5-AF98-FBAED0A73C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7481F57-CDDC-4607-8526-EDFC8B249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1B9223D-EFC9-4152-850B-08E154E91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269E02D-6469-428E-BF24-6CDC65C42C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E21E2EE-3BB1-4047-ACA2-A3C5C65D28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D163CA9-710E-4EED-A788-2101F338F0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0BBC0A-86F2-4F24-9FD6-24DA772F48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70A49C-EF11-4EF2-BFAE-B80EA5B3A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06BF5D9-1663-4A67-BB15-1C58CFA77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CAFEF6B-14D7-4260-9860-8BB499A493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167A90B-062B-42FF-A167-6F09D77458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74F8228-3BB9-4418-81B6-36478D2E3C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98F3879-57E1-4FD3-9664-ACC502D9FD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2E24A83-1E83-4A8F-A3BB-4D9B2601C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76F6C4-6952-438D-9E6E-98BC6CE589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05BEC62-1C92-4593-962B-C54BD944E4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8615AD1-5421-416F-A4D4-6956C3B2A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C466A0F-A8C2-43CF-8701-FE4C8F2BF8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A668953-3447-4870-8105-2CCE9B06A8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F4264AA-B924-4ADE-BB7A-2DE6AD2744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43ABEF4-4632-442E-B63C-7366546EE9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560FE6-736C-4255-B7E8-FF0D1ECE42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0865E5-6FC1-453A-B022-58D5D20FD7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4DFF81-B50B-408D-AC3A-0D8358A48D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3AB2AE8-5E1B-427C-9752-710CF6267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7DCA7C7-6525-409C-BB4A-781E2EAD2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C4B6460-EC37-455C-A7F0-1FFB954771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835FD8D-189B-4DBF-9331-5B63456DBE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205E40C-D7A1-4A5A-B706-74E8B829D9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a:extLst>
              <a:ext uri="{FF2B5EF4-FFF2-40B4-BE49-F238E27FC236}">
                <a16:creationId xmlns:a16="http://schemas.microsoft.com/office/drawing/2014/main" id="{A0E2D037-4129-47E4-8F7F-0163B90AD1D5}"/>
              </a:ext>
            </a:extLst>
          </p:cNvPr>
          <p:cNvSpPr>
            <a:spLocks noGrp="1"/>
          </p:cNvSpPr>
          <p:nvPr>
            <p:ph idx="1"/>
          </p:nvPr>
        </p:nvSpPr>
        <p:spPr>
          <a:xfrm>
            <a:off x="685801" y="2142067"/>
            <a:ext cx="4681873" cy="3649133"/>
          </a:xfrm>
        </p:spPr>
        <p:txBody>
          <a:bodyPr vert="horz" lIns="91440" tIns="45720" rIns="91440" bIns="45720" rtlCol="0">
            <a:normAutofit/>
          </a:bodyPr>
          <a:lstStyle/>
          <a:p>
            <a:r>
              <a:rPr lang="en-IN">
                <a:ea typeface="+mn-lt"/>
                <a:cs typeface="+mn-lt"/>
              </a:rPr>
              <a:t>IC LM358 </a:t>
            </a:r>
            <a:endParaRPr lang="en-US">
              <a:ea typeface="+mn-lt"/>
              <a:cs typeface="+mn-lt"/>
            </a:endParaRPr>
          </a:p>
          <a:p>
            <a:pPr>
              <a:buClr>
                <a:srgbClr val="FFFFFF"/>
              </a:buClr>
            </a:pPr>
            <a:r>
              <a:rPr lang="en-IN">
                <a:ea typeface="+mn-lt"/>
                <a:cs typeface="+mn-lt"/>
              </a:rPr>
              <a:t>Variable Resistor </a:t>
            </a:r>
            <a:endParaRPr lang="en-US" dirty="0">
              <a:ea typeface="+mn-lt"/>
              <a:cs typeface="+mn-lt"/>
            </a:endParaRPr>
          </a:p>
          <a:p>
            <a:pPr>
              <a:buClr>
                <a:srgbClr val="FFFFFF"/>
              </a:buClr>
            </a:pPr>
            <a:r>
              <a:rPr lang="en-IN">
                <a:ea typeface="+mn-lt"/>
                <a:cs typeface="+mn-lt"/>
              </a:rPr>
              <a:t>Potentiometer </a:t>
            </a:r>
            <a:endParaRPr lang="en-US">
              <a:cs typeface="Calibri"/>
            </a:endParaRPr>
          </a:p>
          <a:p>
            <a:pPr>
              <a:buClr>
                <a:srgbClr val="FFFFFF"/>
              </a:buClr>
            </a:pPr>
            <a:r>
              <a:rPr lang="en-IN">
                <a:ea typeface="+mn-lt"/>
                <a:cs typeface="+mn-lt"/>
              </a:rPr>
              <a:t> Relay</a:t>
            </a:r>
            <a:endParaRPr lang="en-US" dirty="0">
              <a:ea typeface="+mn-lt"/>
              <a:cs typeface="+mn-lt"/>
            </a:endParaRPr>
          </a:p>
          <a:p>
            <a:pPr>
              <a:buClr>
                <a:srgbClr val="FFFFFF"/>
              </a:buClr>
            </a:pPr>
            <a:r>
              <a:rPr lang="en-IN">
                <a:ea typeface="+mn-lt"/>
                <a:cs typeface="+mn-lt"/>
              </a:rPr>
              <a:t>Small LED Strip</a:t>
            </a:r>
            <a:r>
              <a:rPr lang="en-US" dirty="0">
                <a:ea typeface="+mn-lt"/>
                <a:cs typeface="+mn-lt"/>
              </a:rPr>
              <a:t> </a:t>
            </a:r>
            <a:endParaRPr lang="en-US">
              <a:cs typeface="Calibri"/>
            </a:endParaRPr>
          </a:p>
          <a:p>
            <a:pPr>
              <a:buClr>
                <a:srgbClr val="FFFFFF"/>
              </a:buClr>
            </a:pPr>
            <a:r>
              <a:rPr lang="en-IN">
                <a:ea typeface="+mn-lt"/>
                <a:cs typeface="+mn-lt"/>
              </a:rPr>
              <a:t>Battery</a:t>
            </a:r>
            <a:r>
              <a:rPr lang="en-US">
                <a:ea typeface="+mn-lt"/>
                <a:cs typeface="+mn-lt"/>
              </a:rPr>
              <a:t> </a:t>
            </a:r>
            <a:endParaRPr lang="en-US">
              <a:cs typeface="Calibri"/>
            </a:endParaRPr>
          </a:p>
          <a:p>
            <a:pPr>
              <a:buClr>
                <a:srgbClr val="FFFFFF"/>
              </a:buClr>
            </a:pPr>
            <a:r>
              <a:rPr lang="en-IN" dirty="0">
                <a:ea typeface="+mn-lt"/>
                <a:cs typeface="+mn-lt"/>
              </a:rPr>
              <a:t>LDR </a:t>
            </a:r>
            <a:endParaRPr lang="en-US" dirty="0">
              <a:ea typeface="+mn-lt"/>
              <a:cs typeface="+mn-lt"/>
            </a:endParaRPr>
          </a:p>
          <a:p>
            <a:pPr>
              <a:buClr>
                <a:srgbClr val="FFFFFF"/>
              </a:buClr>
            </a:pPr>
            <a:r>
              <a:rPr lang="en-IN">
                <a:ea typeface="+mn-lt"/>
                <a:cs typeface="+mn-lt"/>
              </a:rPr>
              <a:t>Connecting Wires</a:t>
            </a:r>
            <a:r>
              <a:rPr lang="en-US" dirty="0">
                <a:ea typeface="+mn-lt"/>
                <a:cs typeface="+mn-lt"/>
              </a:rPr>
              <a:t> </a:t>
            </a:r>
            <a:endParaRPr lang="en-US">
              <a:cs typeface="Calibri"/>
            </a:endParaRPr>
          </a:p>
          <a:p>
            <a:pPr>
              <a:buClr>
                <a:srgbClr val="FFFFFF"/>
              </a:buClr>
            </a:pPr>
            <a:r>
              <a:rPr lang="en-IN">
                <a:ea typeface="+mn-lt"/>
                <a:cs typeface="+mn-lt"/>
              </a:rPr>
              <a:t>Breadboard</a:t>
            </a:r>
            <a:endParaRPr lang="en-US">
              <a:cs typeface="Calibri"/>
            </a:endParaRPr>
          </a:p>
        </p:txBody>
      </p:sp>
      <p:grpSp>
        <p:nvGrpSpPr>
          <p:cNvPr id="113" name="Group 112">
            <a:extLst>
              <a:ext uri="{FF2B5EF4-FFF2-40B4-BE49-F238E27FC236}">
                <a16:creationId xmlns:a16="http://schemas.microsoft.com/office/drawing/2014/main" id="{B2347F19-25D3-4479-BD08-0070E8D6C9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14" name="Freeform 98">
              <a:extLst>
                <a:ext uri="{FF2B5EF4-FFF2-40B4-BE49-F238E27FC236}">
                  <a16:creationId xmlns:a16="http://schemas.microsoft.com/office/drawing/2014/main" id="{2FEDD424-ECF8-4BE4-B455-5660ACF31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53395919-480A-4AED-8762-FE010FCE05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6" name="Straight Connector 115">
                <a:extLst>
                  <a:ext uri="{FF2B5EF4-FFF2-40B4-BE49-F238E27FC236}">
                    <a16:creationId xmlns:a16="http://schemas.microsoft.com/office/drawing/2014/main" id="{D42A908A-0313-4789-BED7-5F0DC48CF0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329C319-928A-41DF-AAD8-192F68311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1BC2E3B-06A6-4B53-88C6-60F9508B23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2A5E27D-29D6-4F3C-9B42-C4CD79A4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918645-ADBD-4FBE-9125-FC963DA300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189719D-E41B-4537-ACBB-2B15156B1B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A39D42-7904-45EA-94A1-452BEDCC9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F86641C-01DF-4424-A4E0-8AC46C1CC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0DB12C-C1EB-431A-8F69-16AF768A82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AA9FDEC-D683-44B7-B850-3D8D70CD8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2CDDD1D-A217-4662-8C60-CA94B58A69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0982A69-39A2-4CB7-A7B7-537CCA5BBA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6DA7B0D-D68A-42B3-8493-B3591625D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E8396E6-0D76-4AB0-AB88-5642627A6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8C59E9E-60C9-4777-8A93-1A9A4D952D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5165D84-A940-426B-9F2B-3CA05E3F8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EAF07B-DC40-47D6-94F0-F4A246AEF6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8816FCA-973E-41CF-B4C3-F56E475001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88FC69A-2CB5-4793-834F-4FCD6C7AEE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DC8F704-75B4-416D-B151-B1BEC7F3D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2447E86-5613-4D02-ACFA-18AEF6916E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24CF0F-E419-4E9B-A600-32E313719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1E6A985-1D5E-4E21-97CA-D86D42E80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10784A5-CCBE-4DF3-9CE7-2AE9C6C07C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EEF7A8A-F430-4687-9455-19709325A3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73690C5-E93C-4AB0-AC84-2669E31A9B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2C8787F-E35E-48D8-8203-53F97CFBE3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1F8989E-ECDD-4121-8AED-AEE38D9A13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13143EE-5D37-4047-ABA0-9E499618B0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0E3E1E1-16F1-4294-A545-458F31A914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48A3E59-EEB5-4F9D-8CE9-762433A2C0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CF2D288-19B2-409E-832F-5F6E1FFFBB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EBDFADF-FB69-498E-BD93-730DD27A37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B19D7E0-00BA-4B15-8FD1-7A93BCD8E3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F650A0E-4EE1-4E70-8473-20B55E3FC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5BA3A2A-30DF-48F1-A2FD-4723ACFBA8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A03DE9-4B81-4253-9EE4-B92209815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899AFCE-C434-4469-97AC-ABE720A35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E0DFAB-9CBF-4060-9DE1-D9AB2AFD42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8078366-B29C-4371-874D-BECCB1EDE9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E008D64-8769-4A13-A8B0-89213457C7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846D4F9-EC40-489A-9EF6-0F0CDD8671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4115676-20E5-452E-9398-C0FCB32FEA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A621957-37E8-451F-BB84-5D6B03CF3A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ACCCD2F-2274-4BBF-9B5E-26E62490F5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E87762F-D0DE-4363-93FD-E9631AFBBD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9F47FEF-F06A-4C16-AA27-B960D1952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FDF56CA-1BB6-415F-8D3E-30F26B40C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E6630A1-3217-4E63-9788-5A3260A582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70D5610-7B36-415F-8AA3-0D7759FDDF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4F85022-0CE1-430D-8B1A-0F676F4AF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1354BC8-A827-4AA1-96EE-6360E8C960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DAC0527-948D-4011-BCD9-270E429784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300D97D-2A0F-4304-89BE-766397C61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2C89D97-5330-4086-A830-182F7582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DBD7367-EA95-40EB-90AC-465845C74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43E242C-FE1A-4A13-9D43-829B8B827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AC161D-718C-43E4-8F7D-7C294600C2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86EC5E7-FE84-45D4-BFD1-55EE51026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A41384-ABD9-4502-8CFB-550D9C9935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7B0BC74-BD29-4ACA-A07C-8C6038BBB5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E0421E2-5A11-418B-A32C-5886185281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6B33503-18E3-4A3B-933F-30D0EE5C1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B61DA4A-82CE-4AC1-9909-7C4700516D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919C909-7E7B-4578-8E2C-DD61B8D44E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86C93AE-A899-4040-AD7E-D8B434CAD8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0C13BE-1E9D-4E17-ACF7-96D3EFB833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B37F1B8-B2B1-409C-B02E-1A55C22214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8DB9BF9-338F-4628-BBFE-15C697F200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7D45C16-7517-49A1-BBEC-89F21AA605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E30B89E-B14C-4845-A5A1-9CCA44E6F1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1F41D7C-DCA7-4481-A76A-48B66E72A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36EFEF5-B92F-4400-AFC7-BFFD45243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650283-94D1-4738-9FCE-D31753ACAD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B9232A0-B62C-4957-BCB3-870183FB9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85459AE-C704-4293-B5C4-69D2A60A38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B73290C-EEC7-44A0-A8AD-EB70F8BD3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B61CA57-2FEB-4363-A188-ED7D346B82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95" name="Group 194">
            <a:extLst>
              <a:ext uri="{FF2B5EF4-FFF2-40B4-BE49-F238E27FC236}">
                <a16:creationId xmlns:a16="http://schemas.microsoft.com/office/drawing/2014/main" id="{7F6F524E-C752-4B7C-A9F0-3F00DFDB24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804892">
            <a:off x="5612564" y="3157613"/>
            <a:ext cx="2928062" cy="2544637"/>
            <a:chOff x="5281603" y="104899"/>
            <a:chExt cx="6910397" cy="6005491"/>
          </a:xfrm>
        </p:grpSpPr>
        <p:sp>
          <p:nvSpPr>
            <p:cNvPr id="196" name="Freeform 183">
              <a:extLst>
                <a:ext uri="{FF2B5EF4-FFF2-40B4-BE49-F238E27FC236}">
                  <a16:creationId xmlns:a16="http://schemas.microsoft.com/office/drawing/2014/main" id="{F6D4360C-5226-4CC2-A109-812DF510B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71143042-758C-43AF-A97C-B7D63B0271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8" name="Straight Connector 197">
                <a:extLst>
                  <a:ext uri="{FF2B5EF4-FFF2-40B4-BE49-F238E27FC236}">
                    <a16:creationId xmlns:a16="http://schemas.microsoft.com/office/drawing/2014/main" id="{EF45F6D5-0990-402B-86E4-3FFA33329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A63F896-F673-4808-9847-3290BC52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27B7CC0-2D7E-4864-83B9-BA7FC28EAD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C052304-DB27-476B-AFA8-BD7682F268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92951F8-B9F3-4590-AFDE-59A8EACE8C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AB35A88-629B-4CF8-8E88-27B47B6E71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FECC77E-4526-4599-A8F7-D39D6BC1A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E4412F1-F32B-49C5-8970-F94CFEEF0A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098ABEA-D561-45BC-8A01-FFA7460E34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A9CD9D9-DEDB-486C-ADA4-B2B712EAA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2FB09B0-0D8F-40F4-B2DE-A229EC8B1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E5227CC-F30E-44CE-B06A-8CDF97E6ED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A7115AF-CB25-46A8-B470-FFB668CBB5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DC4E23D-21D0-4FAF-A904-65688F78A1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CEE73AD-62FE-49E3-996D-238B6EAD07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44830C9-92A0-4D81-8480-68226E8337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122A750-9CA2-4958-AD1B-91D5D739FF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1F19686-D816-4075-9BC2-E4792413F2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5B0CED0-2C33-4F23-86D6-D855082B9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4AD91B0-026C-43CB-A26E-0F4FE5795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A5A8161-CE5A-426A-8E7D-88FE124F04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E1195E8-E9D6-4449-A1FC-C53993F12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5C823AC-E3CF-4F0E-8C20-99CEBD7044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4184468-B8BA-4EDD-9D1A-B7F67248C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B74EE2C-38D7-4587-B35B-CD2FAB751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5D1F630-BE7A-4D3B-819B-FAFB4FAE02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7AF57EB-EF82-42AC-BD04-C10F298FA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EDD9EB0-BB53-481D-B22A-4236C4FD1F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9690E1A-C081-4CF2-B888-74279CC425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9AC17F0-0388-469A-ACAA-553993A8E3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CB86715-ABC0-4431-8CCB-5379346A8E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F8DB845-071D-4D84-B5C8-C0067F7296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9580A67-EF5C-4713-A07A-34EA96CABB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3DBBEE5-A19D-4D61-8ADB-B9CE891AD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FDD44CF-315C-42FB-92C4-93920F28E7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3C9E918-79D3-4512-93DE-1121C5E7B9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E15671A-99FE-42DE-830A-BC8B7BE715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D2234C8-E6B2-45CE-A80E-BBAAEF18EB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BDB90FE-4EC8-43DA-931A-718213EBA4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7E986C7-23D3-4677-9FEA-3308535C3B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53DB176-4CF0-49F5-8731-03DCE8656D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06AA562-0996-4E32-AE2D-7CDC038D7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79EB801-B846-4FA2-ABF8-27EA46A9D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AF39C99-3F13-477F-B2EE-E326399BE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BD47E02F-C783-4A07-9B56-04B17EE6AC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DDD33B4-5EB7-44BE-B64C-67F21C81C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1014B22-F4AF-4687-90A5-BEF313085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F9C0885-CCC4-4136-ADCF-59A1E7211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0CED535-4BDA-46E5-BE57-BFC3FAEBF9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4144031-5FC2-45C8-A55A-3ECF44AFB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4862D56-259E-408C-AD1F-CDEC7368AA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26B85E4-6653-4FFC-AFA8-A8D0C54F8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41AF38F-97CD-44BE-A079-914577FF29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E5CD4DD-5DF6-4681-B1DF-5B0F20299C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5069975-2552-4DC3-A2FC-1AEA2158AB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C918371-E870-4119-B051-C77893B28E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0E6C0C5-90B9-4DD2-B4A9-A738CCF39C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B780211-574F-4D2A-BF67-4E4FBF048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BD8EA0D-272F-45D3-AD7D-14E2FCC7E3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85273A52-980C-40E2-8337-166300A2A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36C02875-55F3-4482-AD70-2EE3FF8246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B32E058-164C-44EE-B305-8D901B0FCB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7736E96-8075-4F5E-8E5E-BDAC9FADA1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8FCD13A-FF10-415A-9FA9-B529680496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9FB36D0-68BC-4789-BB30-F501D45737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33BB585D-96D0-4265-89EB-1A9C80C7B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85E69DAA-05E3-4592-92D1-B85D8057AD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A49CCBB-CE21-4AB8-A4CA-4A8AAC7C33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ADF9F91-32A1-4038-BB7A-828C84B2D8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7B92E8A-F0BC-4D57-96B9-7C10643C75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EFCB507-ED5F-4A0C-B49E-E8CF8A035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2CBD98E-005E-41DC-9A76-AA1F38060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C4E4940-5B6C-4020-81FE-33DB69297D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B02739E-8E33-4A74-8252-80603F70C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0BCFE26-5D1E-42E9-839D-5726C56BE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F6C8FD74-B3C0-46E5-BA47-52EFF95749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C86A344-DEC9-47F3-A90D-1960BC927B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69CB55C8-87B2-4BE3-A6A2-D90000E3A3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77" name="Group 276">
            <a:extLst>
              <a:ext uri="{FF2B5EF4-FFF2-40B4-BE49-F238E27FC236}">
                <a16:creationId xmlns:a16="http://schemas.microsoft.com/office/drawing/2014/main" id="{6191F0AD-C720-4E9E-9B1A-9C8A537B8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643280" y="-580942"/>
            <a:ext cx="4662812" cy="4052224"/>
            <a:chOff x="5281603" y="104899"/>
            <a:chExt cx="6910397" cy="6005491"/>
          </a:xfrm>
        </p:grpSpPr>
        <p:sp>
          <p:nvSpPr>
            <p:cNvPr id="278" name="Freeform 17">
              <a:extLst>
                <a:ext uri="{FF2B5EF4-FFF2-40B4-BE49-F238E27FC236}">
                  <a16:creationId xmlns:a16="http://schemas.microsoft.com/office/drawing/2014/main" id="{BB5A9845-3ACA-4CDF-8F0E-F681D62A5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9" name="Group 278">
              <a:extLst>
                <a:ext uri="{FF2B5EF4-FFF2-40B4-BE49-F238E27FC236}">
                  <a16:creationId xmlns:a16="http://schemas.microsoft.com/office/drawing/2014/main" id="{FC1F1F73-7ABC-4F79-A342-876B2D81E45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0" name="Straight Connector 279">
                <a:extLst>
                  <a:ext uri="{FF2B5EF4-FFF2-40B4-BE49-F238E27FC236}">
                    <a16:creationId xmlns:a16="http://schemas.microsoft.com/office/drawing/2014/main" id="{066E07A7-A8B9-4A11-8B11-7CA574B7A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6788C9C-03FD-4123-8B67-FB1E2CE47F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B4DEE61-8FDF-435F-9A6B-90322E34F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EEAE353-6EB4-436E-9D9C-702B0EC2B7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8EA36F9-B6F3-407E-B6CD-BB2A79BD7D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6014454-46D0-403C-A267-7E8AE36E1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3C96F4A-ED2D-4A99-A9DC-453A754279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873097A-0FDE-47BA-B389-D16F6B0E0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B6BC893-2000-4112-8529-C45A6B7E68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47597FF-250D-4A88-9BF2-28AAE8B548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8A8627F-6A72-426F-B60B-FBCEF8E27D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297EF6A1-1052-4DE5-BA8F-F7BCD2DDE1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050F261-9C54-4EEE-B6B9-A233F107DD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18578ABE-40D8-44AC-9EC4-CE211E859A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C5537058-9800-4394-BC5D-65603E496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A54A785-F349-468B-B6B7-E4BC4BAEF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7792D4DE-5135-462C-9AF3-72ECC5511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00BBF14-A6BD-44A2-BBB1-7D8E4A546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9B59866-70A6-4217-91FD-6E56DD4C9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E92ACEF-0732-4B5A-A22F-4D2161889F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4D17BC3-65D0-46DE-B715-53DB58D595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F06A701-0A1F-49FD-AA0B-346D447D9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8694D1-7DCA-46FF-A89A-9133A61C66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7B12B06-3CC5-4F71-8EA3-FCA7A9CB7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49F5517-E015-41C4-BC97-076F6BE9E9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2C289BC-09CC-4C4C-8FDB-1E18F38D32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77C671B-653A-4E8C-A768-C0BBE506AD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3700B49-038C-4F33-96A7-28299306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F032AD8-9069-4C43-9033-7BF0278F7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85B7AAA-BB0B-46DC-9DA5-F6A50FA4B1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20430C3-CDA0-4859-8D85-9A4B37DF8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D831F4E-9351-4E9B-89B7-467DB13F2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8748E92-CD47-476D-93AD-FDA8B0005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80E8134-4223-4A47-9A01-40AE4E813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44BDD2C-AD14-4FC1-8C82-D1669BECC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4567A16-FCD6-4418-9574-3995B12B13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9AA58126-98FE-4C95-A09A-FBDFAA7973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54F61547-264D-4C69-AE76-89B5497FCC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9BB0AE43-ADA3-48EC-8CEA-B9A44A5C3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315E9DE5-6616-4550-B31D-909339B23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4A0B24BA-3A17-4ADB-AC89-50C89AB168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60B08DF-39D4-4FED-8E90-1B8AF0C2B8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03A27FF-C8C7-415F-9BA4-8E64C342E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9ABDA913-71FD-4826-927C-C0E8D41E20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7A6A8BD-D397-4213-AD6B-E4D0B59953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E30D5A7-42E8-4972-8739-C9268D6426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A92936C1-14EB-472B-842F-9921DC2E1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64CD999-0C77-4E08-A169-75AF10E2A5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65CCDBD0-7E08-4DA2-A8E7-C4B838EEA8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9216250-F15C-4EF0-BD96-02601887F7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DE8C460-09C8-4887-9A44-A6E05CEA29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5BFC8C1-9B0D-40E6-A5A4-0EE6946FE1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A4DEAB9-2D45-40F7-A115-534D3AE13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44D516C-8603-4096-B89F-16E5D7D6CA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71F0C0B6-D1FF-4842-9D71-F9F360D564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F7C16E21-459A-46FA-B927-B9A9A3533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FC29217-CA19-4B46-86F5-1053515EB2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875C3DE-314B-45BE-8C23-EA9D452FD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6F85B899-F3C4-4556-854B-78F90C57AF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FD381B4-0957-451B-98B0-5BA77C6E24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D64D872-D788-4DA9-B4AE-2874D52F8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D89F8248-B8BD-4622-BE3A-DEDCFEDE58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8ADBAB7-EC82-4518-85AE-65119D1A81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E69525B-0F79-47DF-AF24-8527E1366D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4877CF2-206E-4EB6-97BF-C9DA57033E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577180A-D57A-4020-8F6F-F5DEE8CDC1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E60A6B6D-736D-4AF8-BD15-81CD7410EF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F97AB2-5AD8-4616-9F86-FE765143B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ACA444D5-80DD-4760-B4EE-6C23CA444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00515E3E-4E7F-4B1E-B9CF-E918852FD6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38EA72-0798-4E79-B412-FA603E87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3E9084A-6F15-4DB1-AF7C-EE14898DF2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3D1A7182-8DB0-4A4A-A1EA-62B0955AF3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4A6A125-7133-4A58-91C2-E091460D8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4BFF675B-560B-4AB6-9EF0-489C47D9FA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616905A4-890A-41C7-85F7-3C064C8D3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354AD671-7BE2-460C-ADD8-00E4595D78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C9D949C4-C239-4981-B5FD-4022F4848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7" descr="A picture containing grass&#10;&#10;Description automatically generated">
            <a:extLst>
              <a:ext uri="{FF2B5EF4-FFF2-40B4-BE49-F238E27FC236}">
                <a16:creationId xmlns:a16="http://schemas.microsoft.com/office/drawing/2014/main" id="{260CC9BF-787A-4E89-AB04-7C9E7DF070A7}"/>
              </a:ext>
            </a:extLst>
          </p:cNvPr>
          <p:cNvPicPr>
            <a:picLocks noChangeAspect="1"/>
          </p:cNvPicPr>
          <p:nvPr/>
        </p:nvPicPr>
        <p:blipFill rotWithShape="1">
          <a:blip r:embed="rId3"/>
          <a:srcRect l="14520" r="10477" b="-4"/>
          <a:stretch/>
        </p:blipFill>
        <p:spPr>
          <a:xfrm>
            <a:off x="5675741" y="485876"/>
            <a:ext cx="1955786" cy="195578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6" name="Picture 6" descr="A picture containing needle&#10;&#10;Description automatically generated">
            <a:extLst>
              <a:ext uri="{FF2B5EF4-FFF2-40B4-BE49-F238E27FC236}">
                <a16:creationId xmlns:a16="http://schemas.microsoft.com/office/drawing/2014/main" id="{381565EE-6CB5-4E86-9835-E802781360D7}"/>
              </a:ext>
            </a:extLst>
          </p:cNvPr>
          <p:cNvPicPr>
            <a:picLocks noChangeAspect="1"/>
          </p:cNvPicPr>
          <p:nvPr/>
        </p:nvPicPr>
        <p:blipFill rotWithShape="1">
          <a:blip r:embed="rId4"/>
          <a:srcRect l="21844" r="25575"/>
          <a:stretch/>
        </p:blipFill>
        <p:spPr>
          <a:xfrm>
            <a:off x="6099652" y="2890865"/>
            <a:ext cx="2595281" cy="2607570"/>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18" name="Picture 18" descr="A picture containing text, electronics, circuit&#10;&#10;Description automatically generated">
            <a:extLst>
              <a:ext uri="{FF2B5EF4-FFF2-40B4-BE49-F238E27FC236}">
                <a16:creationId xmlns:a16="http://schemas.microsoft.com/office/drawing/2014/main" id="{ECF9A715-F0FA-40C7-9CAD-55F893BE82A8}"/>
              </a:ext>
            </a:extLst>
          </p:cNvPr>
          <p:cNvPicPr>
            <a:picLocks noChangeAspect="1"/>
          </p:cNvPicPr>
          <p:nvPr/>
        </p:nvPicPr>
        <p:blipFill rotWithShape="1">
          <a:blip r:embed="rId5"/>
          <a:srcRect r="-2" b="16617"/>
          <a:stretch/>
        </p:blipFill>
        <p:spPr>
          <a:xfrm>
            <a:off x="8267683" y="2490"/>
            <a:ext cx="3920658" cy="3269097"/>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4" name="Picture 4" descr="A picture containing diagram&#10;&#10;Description automatically generated">
            <a:extLst>
              <a:ext uri="{FF2B5EF4-FFF2-40B4-BE49-F238E27FC236}">
                <a16:creationId xmlns:a16="http://schemas.microsoft.com/office/drawing/2014/main" id="{A14FD03F-D532-420B-B6A9-B842327BF7AC}"/>
              </a:ext>
            </a:extLst>
          </p:cNvPr>
          <p:cNvPicPr>
            <a:picLocks noChangeAspect="1"/>
          </p:cNvPicPr>
          <p:nvPr/>
        </p:nvPicPr>
        <p:blipFill rotWithShape="1">
          <a:blip r:embed="rId6"/>
          <a:srcRect l="16323" r="14997" b="-4"/>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Tree>
    <p:extLst>
      <p:ext uri="{BB962C8B-B14F-4D97-AF65-F5344CB8AC3E}">
        <p14:creationId xmlns:p14="http://schemas.microsoft.com/office/powerpoint/2010/main" val="326337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text, electronics, circuit&#10;&#10;Description automatically generated">
            <a:extLst>
              <a:ext uri="{FF2B5EF4-FFF2-40B4-BE49-F238E27FC236}">
                <a16:creationId xmlns:a16="http://schemas.microsoft.com/office/drawing/2014/main" id="{77296BC2-1F6A-4402-8A03-D158B985B9D1}"/>
              </a:ext>
            </a:extLst>
          </p:cNvPr>
          <p:cNvPicPr>
            <a:picLocks noChangeAspect="1"/>
          </p:cNvPicPr>
          <p:nvPr/>
        </p:nvPicPr>
        <p:blipFill>
          <a:blip r:embed="rId2"/>
          <a:stretch>
            <a:fillRect/>
          </a:stretch>
        </p:blipFill>
        <p:spPr>
          <a:xfrm>
            <a:off x="606515" y="321733"/>
            <a:ext cx="3384484" cy="2236177"/>
          </a:xfrm>
          <a:prstGeom prst="rect">
            <a:avLst/>
          </a:prstGeom>
        </p:spPr>
      </p:pic>
      <p:pic>
        <p:nvPicPr>
          <p:cNvPr id="2" name="Picture 2" descr="A picture containing text&#10;&#10;Description automatically generated">
            <a:extLst>
              <a:ext uri="{FF2B5EF4-FFF2-40B4-BE49-F238E27FC236}">
                <a16:creationId xmlns:a16="http://schemas.microsoft.com/office/drawing/2014/main" id="{ED136A6A-7958-431C-A320-DAB886BE0CCA}"/>
              </a:ext>
            </a:extLst>
          </p:cNvPr>
          <p:cNvPicPr>
            <a:picLocks noChangeAspect="1"/>
          </p:cNvPicPr>
          <p:nvPr/>
        </p:nvPicPr>
        <p:blipFill>
          <a:blip r:embed="rId3"/>
          <a:stretch>
            <a:fillRect/>
          </a:stretch>
        </p:blipFill>
        <p:spPr>
          <a:xfrm>
            <a:off x="4921228" y="313080"/>
            <a:ext cx="2262279" cy="2262279"/>
          </a:xfrm>
          <a:prstGeom prst="rect">
            <a:avLst/>
          </a:prstGeom>
        </p:spPr>
      </p:pic>
      <p:pic>
        <p:nvPicPr>
          <p:cNvPr id="5" name="Picture 5" descr="A picture containing camera, battery&#10;&#10;Description automatically generated">
            <a:extLst>
              <a:ext uri="{FF2B5EF4-FFF2-40B4-BE49-F238E27FC236}">
                <a16:creationId xmlns:a16="http://schemas.microsoft.com/office/drawing/2014/main" id="{32D12940-9973-4CBD-A14B-9239BEA2F45B}"/>
              </a:ext>
            </a:extLst>
          </p:cNvPr>
          <p:cNvPicPr>
            <a:picLocks noChangeAspect="1"/>
          </p:cNvPicPr>
          <p:nvPr/>
        </p:nvPicPr>
        <p:blipFill>
          <a:blip r:embed="rId4"/>
          <a:stretch>
            <a:fillRect/>
          </a:stretch>
        </p:blipFill>
        <p:spPr>
          <a:xfrm>
            <a:off x="596933" y="3006496"/>
            <a:ext cx="2283962" cy="3385159"/>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F031D18-79A1-42E5-89BB-82CA7CA040E7}"/>
              </a:ext>
            </a:extLst>
          </p:cNvPr>
          <p:cNvPicPr>
            <a:picLocks noChangeAspect="1"/>
          </p:cNvPicPr>
          <p:nvPr/>
        </p:nvPicPr>
        <p:blipFill>
          <a:blip r:embed="rId5"/>
          <a:stretch>
            <a:fillRect/>
          </a:stretch>
        </p:blipFill>
        <p:spPr>
          <a:xfrm>
            <a:off x="3732436" y="3006495"/>
            <a:ext cx="3385160" cy="3385160"/>
          </a:xfrm>
          <a:prstGeom prst="rect">
            <a:avLst/>
          </a:prstGeom>
        </p:spPr>
      </p:pic>
      <p:pic>
        <p:nvPicPr>
          <p:cNvPr id="3" name="Picture 3">
            <a:extLst>
              <a:ext uri="{FF2B5EF4-FFF2-40B4-BE49-F238E27FC236}">
                <a16:creationId xmlns:a16="http://schemas.microsoft.com/office/drawing/2014/main" id="{9C27D541-59CD-4245-AE13-D9153C7671BC}"/>
              </a:ext>
            </a:extLst>
          </p:cNvPr>
          <p:cNvPicPr>
            <a:picLocks noChangeAspect="1"/>
          </p:cNvPicPr>
          <p:nvPr/>
        </p:nvPicPr>
        <p:blipFill>
          <a:blip r:embed="rId6"/>
          <a:stretch>
            <a:fillRect/>
          </a:stretch>
        </p:blipFill>
        <p:spPr>
          <a:xfrm>
            <a:off x="7980556" y="321735"/>
            <a:ext cx="3312786" cy="3312786"/>
          </a:xfrm>
          <a:prstGeom prst="rect">
            <a:avLst/>
          </a:prstGeom>
        </p:spPr>
      </p:pic>
      <p:pic>
        <p:nvPicPr>
          <p:cNvPr id="4" name="Picture 4">
            <a:extLst>
              <a:ext uri="{FF2B5EF4-FFF2-40B4-BE49-F238E27FC236}">
                <a16:creationId xmlns:a16="http://schemas.microsoft.com/office/drawing/2014/main" id="{84B25282-93FD-45A7-BA2E-8AC2E20AC392}"/>
              </a:ext>
            </a:extLst>
          </p:cNvPr>
          <p:cNvPicPr>
            <a:picLocks noChangeAspect="1"/>
          </p:cNvPicPr>
          <p:nvPr/>
        </p:nvPicPr>
        <p:blipFill>
          <a:blip r:embed="rId7"/>
          <a:stretch>
            <a:fillRect/>
          </a:stretch>
        </p:blipFill>
        <p:spPr>
          <a:xfrm>
            <a:off x="8522844" y="4172622"/>
            <a:ext cx="2227687" cy="2227687"/>
          </a:xfrm>
          <a:prstGeom prst="rect">
            <a:avLst/>
          </a:prstGeom>
        </p:spPr>
      </p:pic>
    </p:spTree>
    <p:extLst>
      <p:ext uri="{BB962C8B-B14F-4D97-AF65-F5344CB8AC3E}">
        <p14:creationId xmlns:p14="http://schemas.microsoft.com/office/powerpoint/2010/main" val="165795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18B9-3688-4089-B03B-18FEEB0DDEA1}"/>
              </a:ext>
            </a:extLst>
          </p:cNvPr>
          <p:cNvSpPr>
            <a:spLocks noGrp="1"/>
          </p:cNvSpPr>
          <p:nvPr>
            <p:ph type="title"/>
          </p:nvPr>
        </p:nvSpPr>
        <p:spPr>
          <a:xfrm>
            <a:off x="685801" y="49306"/>
            <a:ext cx="10131425" cy="750297"/>
          </a:xfrm>
        </p:spPr>
        <p:txBody>
          <a:bodyPr/>
          <a:lstStyle/>
          <a:p>
            <a:r>
              <a:rPr lang="en-US">
                <a:latin typeface="Algerian"/>
                <a:ea typeface="+mj-lt"/>
                <a:cs typeface="+mj-lt"/>
              </a:rPr>
              <a:t>specification of components</a:t>
            </a:r>
            <a:endParaRPr lang="en-US">
              <a:latin typeface="Algerian"/>
            </a:endParaRPr>
          </a:p>
        </p:txBody>
      </p:sp>
      <p:sp>
        <p:nvSpPr>
          <p:cNvPr id="3" name="Content Placeholder 2">
            <a:extLst>
              <a:ext uri="{FF2B5EF4-FFF2-40B4-BE49-F238E27FC236}">
                <a16:creationId xmlns:a16="http://schemas.microsoft.com/office/drawing/2014/main" id="{0EB783C0-BE17-4279-A359-7678FA88E61C}"/>
              </a:ext>
            </a:extLst>
          </p:cNvPr>
          <p:cNvSpPr>
            <a:spLocks noGrp="1"/>
          </p:cNvSpPr>
          <p:nvPr>
            <p:ph idx="1"/>
          </p:nvPr>
        </p:nvSpPr>
        <p:spPr>
          <a:xfrm>
            <a:off x="685801" y="1368861"/>
            <a:ext cx="10131425" cy="5486897"/>
          </a:xfrm>
        </p:spPr>
        <p:txBody>
          <a:bodyPr vert="horz" lIns="91440" tIns="45720" rIns="91440" bIns="45720" rtlCol="0" anchor="ctr">
            <a:noAutofit/>
          </a:bodyPr>
          <a:lstStyle/>
          <a:p>
            <a:pPr marL="342900" indent="-342900">
              <a:buAutoNum type="arabicPeriod"/>
            </a:pPr>
            <a:r>
              <a:rPr lang="en-US" sz="2400" u="sng" dirty="0">
                <a:ea typeface="+mn-lt"/>
                <a:cs typeface="+mn-lt"/>
              </a:rPr>
              <a:t> </a:t>
            </a:r>
            <a:r>
              <a:rPr lang="en-US" sz="2400" b="1" u="sng">
                <a:ea typeface="+mn-lt"/>
                <a:cs typeface="+mn-lt"/>
              </a:rPr>
              <a:t>LM358</a:t>
            </a:r>
            <a:r>
              <a:rPr lang="en-US" sz="2400">
                <a:ea typeface="+mn-lt"/>
                <a:cs typeface="+mn-lt"/>
              </a:rPr>
              <a:t>- it can be used as transducer amplifier</a:t>
            </a:r>
            <a:endParaRPr lang="en-US" sz="2400" dirty="0">
              <a:ea typeface="+mn-lt"/>
              <a:cs typeface="+mn-lt"/>
            </a:endParaRPr>
          </a:p>
          <a:p>
            <a:pPr marL="0" indent="0">
              <a:buClr>
                <a:srgbClr val="FFFFFF"/>
              </a:buClr>
              <a:buNone/>
            </a:pPr>
            <a:r>
              <a:rPr lang="en-US" sz="2400"/>
              <a:t> 2.</a:t>
            </a:r>
            <a:r>
              <a:rPr lang="en-US" sz="2400" b="1" dirty="0"/>
              <a:t> </a:t>
            </a:r>
            <a:r>
              <a:rPr lang="en-US" sz="2400" b="1" u="sng"/>
              <a:t>Variable resistor</a:t>
            </a:r>
            <a:r>
              <a:rPr lang="en-US" sz="2400"/>
              <a:t> - </a:t>
            </a:r>
            <a:r>
              <a:rPr lang="en-US" sz="2400" i="1">
                <a:ea typeface="+mn-lt"/>
                <a:cs typeface="+mn-lt"/>
              </a:rPr>
              <a:t>A resistor of which the ohmic resistance value can be adjusted</a:t>
            </a:r>
            <a:endParaRPr lang="en-US" sz="2400">
              <a:cs typeface="Calibri" panose="020F0502020204030204"/>
            </a:endParaRPr>
          </a:p>
          <a:p>
            <a:pPr marL="0" indent="0">
              <a:buNone/>
            </a:pPr>
            <a:r>
              <a:rPr lang="en-US" sz="2400" dirty="0">
                <a:ea typeface="+mn-lt"/>
                <a:cs typeface="+mn-lt"/>
              </a:rPr>
              <a:t>3. </a:t>
            </a:r>
            <a:r>
              <a:rPr lang="en-US" sz="2400" b="1" dirty="0">
                <a:ea typeface="+mn-lt"/>
                <a:cs typeface="+mn-lt"/>
              </a:rPr>
              <a:t> </a:t>
            </a:r>
            <a:r>
              <a:rPr lang="en-US" sz="2400" b="1" u="sng">
                <a:ea typeface="+mn-lt"/>
                <a:cs typeface="+mn-lt"/>
              </a:rPr>
              <a:t>POTENTIOMETER</a:t>
            </a:r>
            <a:r>
              <a:rPr lang="en-US" sz="2400" b="1">
                <a:ea typeface="+mn-lt"/>
                <a:cs typeface="+mn-lt"/>
              </a:rPr>
              <a:t>- </a:t>
            </a:r>
            <a:r>
              <a:rPr lang="en-US" sz="2400">
                <a:ea typeface="+mn-lt"/>
                <a:cs typeface="+mn-lt"/>
              </a:rPr>
              <a:t>it</a:t>
            </a:r>
            <a:r>
              <a:rPr lang="en-US" sz="2400" dirty="0">
                <a:ea typeface="+mn-lt"/>
                <a:cs typeface="+mn-lt"/>
              </a:rPr>
              <a:t> </a:t>
            </a:r>
            <a:r>
              <a:rPr lang="en-US" sz="2400">
                <a:ea typeface="+mn-lt"/>
                <a:cs typeface="+mn-lt"/>
              </a:rPr>
              <a:t>is defined as a 3 terminal</a:t>
            </a:r>
            <a:r>
              <a:rPr lang="en-US" sz="2400" dirty="0">
                <a:ea typeface="+mn-lt"/>
                <a:cs typeface="+mn-lt"/>
              </a:rPr>
              <a:t> </a:t>
            </a:r>
            <a:r>
              <a:rPr lang="en-US" sz="2400" dirty="0">
                <a:ea typeface="+mn-lt"/>
                <a:cs typeface="+mn-lt"/>
                <a:hlinkClick r:id="rId2">
                  <a:extLst>
                    <a:ext uri="{A12FA001-AC4F-418D-AE19-62706E023703}">
                      <ahyp:hlinkClr xmlns:ahyp="http://schemas.microsoft.com/office/drawing/2018/hyperlinkcolor" val="tx"/>
                    </a:ext>
                  </a:extLst>
                </a:hlinkClick>
              </a:rPr>
              <a:t>variable resistor</a:t>
            </a:r>
            <a:r>
              <a:rPr lang="en-US" sz="2400" dirty="0">
                <a:ea typeface="+mn-lt"/>
                <a:cs typeface="+mn-lt"/>
              </a:rPr>
              <a:t> in which the </a:t>
            </a:r>
            <a:r>
              <a:rPr lang="en-US" sz="2400" dirty="0">
                <a:ea typeface="+mn-lt"/>
                <a:cs typeface="+mn-lt"/>
                <a:hlinkClick r:id="rId3">
                  <a:extLst>
                    <a:ext uri="{A12FA001-AC4F-418D-AE19-62706E023703}">
                      <ahyp:hlinkClr xmlns:ahyp="http://schemas.microsoft.com/office/drawing/2018/hyperlinkcolor" val="tx"/>
                    </a:ext>
                  </a:extLst>
                </a:hlinkClick>
              </a:rPr>
              <a:t>resistance</a:t>
            </a:r>
            <a:r>
              <a:rPr lang="en-US" sz="2400" dirty="0">
                <a:ea typeface="+mn-lt"/>
                <a:cs typeface="+mn-lt"/>
              </a:rPr>
              <a:t> is manually varied to control the flow of </a:t>
            </a:r>
            <a:r>
              <a:rPr lang="en-US" sz="2400" dirty="0">
                <a:ea typeface="+mn-lt"/>
                <a:cs typeface="+mn-lt"/>
                <a:hlinkClick r:id="rId4">
                  <a:extLst>
                    <a:ext uri="{A12FA001-AC4F-418D-AE19-62706E023703}">
                      <ahyp:hlinkClr xmlns:ahyp="http://schemas.microsoft.com/office/drawing/2018/hyperlinkcolor" val="tx"/>
                    </a:ext>
                  </a:extLst>
                </a:hlinkClick>
              </a:rPr>
              <a:t>electric current</a:t>
            </a:r>
            <a:r>
              <a:rPr lang="en-US" sz="2400" dirty="0">
                <a:ea typeface="+mn-lt"/>
                <a:cs typeface="+mn-lt"/>
              </a:rPr>
              <a:t>. A potentiometer acts as an adjustable </a:t>
            </a:r>
            <a:r>
              <a:rPr lang="en-US" sz="2400" dirty="0">
                <a:ea typeface="+mn-lt"/>
                <a:cs typeface="+mn-lt"/>
                <a:hlinkClick r:id="rId5">
                  <a:extLst>
                    <a:ext uri="{A12FA001-AC4F-418D-AE19-62706E023703}">
                      <ahyp:hlinkClr xmlns:ahyp="http://schemas.microsoft.com/office/drawing/2018/hyperlinkcolor" val="tx"/>
                    </a:ext>
                  </a:extLst>
                </a:hlinkClick>
              </a:rPr>
              <a:t>voltage divider</a:t>
            </a:r>
            <a:r>
              <a:rPr lang="en-US" sz="2400" dirty="0">
                <a:ea typeface="+mn-lt"/>
                <a:cs typeface="+mn-lt"/>
              </a:rPr>
              <a:t>.</a:t>
            </a:r>
            <a:endParaRPr lang="en-US" sz="2400" dirty="0">
              <a:cs typeface="Calibri"/>
            </a:endParaRPr>
          </a:p>
          <a:p>
            <a:pPr marL="0" indent="0">
              <a:buNone/>
            </a:pPr>
            <a:r>
              <a:rPr lang="en-US" sz="2400">
                <a:ea typeface="+mn-lt"/>
                <a:cs typeface="+mn-lt"/>
              </a:rPr>
              <a:t>4. </a:t>
            </a:r>
            <a:r>
              <a:rPr lang="en-US" sz="2400" b="1" u="sng">
                <a:ea typeface="+mn-lt"/>
                <a:cs typeface="+mn-lt"/>
              </a:rPr>
              <a:t>RELAY</a:t>
            </a:r>
            <a:r>
              <a:rPr lang="en-US" sz="2400" u="sng" dirty="0">
                <a:ea typeface="+mn-lt"/>
                <a:cs typeface="+mn-lt"/>
              </a:rPr>
              <a:t> </a:t>
            </a:r>
            <a:r>
              <a:rPr lang="en-US" sz="2400">
                <a:ea typeface="+mn-lt"/>
                <a:cs typeface="+mn-lt"/>
              </a:rPr>
              <a:t>-A </a:t>
            </a:r>
            <a:r>
              <a:rPr lang="en-US" sz="2400" b="1">
                <a:ea typeface="+mn-lt"/>
                <a:cs typeface="+mn-lt"/>
              </a:rPr>
              <a:t>relay</a:t>
            </a:r>
            <a:r>
              <a:rPr lang="en-US" sz="2400">
                <a:ea typeface="+mn-lt"/>
                <a:cs typeface="+mn-lt"/>
              </a:rPr>
              <a:t> is an electrically operated switch.</a:t>
            </a:r>
            <a:endParaRPr lang="en-US" sz="2400" dirty="0">
              <a:ea typeface="+mn-lt"/>
              <a:cs typeface="+mn-lt"/>
            </a:endParaRPr>
          </a:p>
          <a:p>
            <a:pPr marL="0" indent="0">
              <a:buNone/>
            </a:pPr>
            <a:r>
              <a:rPr lang="en-US" sz="2400" dirty="0">
                <a:cs typeface="Calibri"/>
              </a:rPr>
              <a:t>5. </a:t>
            </a:r>
            <a:r>
              <a:rPr lang="en-US" sz="2400" u="sng" dirty="0">
                <a:cs typeface="Calibri"/>
              </a:rPr>
              <a:t>LED</a:t>
            </a:r>
            <a:r>
              <a:rPr lang="en-US" sz="2400" dirty="0">
                <a:cs typeface="Calibri"/>
              </a:rPr>
              <a:t>- </a:t>
            </a:r>
            <a:r>
              <a:rPr lang="en-US" sz="2400">
                <a:ea typeface="+mn-lt"/>
                <a:cs typeface="+mn-lt"/>
              </a:rPr>
              <a:t>a light-emitting diode .a semiconductor diode which glows when a voltage is applied.</a:t>
            </a:r>
            <a:endParaRPr lang="en-US" sz="2400" dirty="0">
              <a:cs typeface="Calibri"/>
            </a:endParaRPr>
          </a:p>
          <a:p>
            <a:pPr marL="0" indent="0">
              <a:buNone/>
            </a:pPr>
            <a:r>
              <a:rPr lang="en-US" sz="2400" dirty="0">
                <a:cs typeface="Calibri"/>
              </a:rPr>
              <a:t>6.</a:t>
            </a:r>
            <a:r>
              <a:rPr lang="en-US" sz="2400" u="sng">
                <a:ea typeface="+mn-lt"/>
                <a:cs typeface="+mn-lt"/>
              </a:rPr>
              <a:t> Battery</a:t>
            </a:r>
            <a:r>
              <a:rPr lang="en-US" sz="2400">
                <a:ea typeface="+mn-lt"/>
                <a:cs typeface="+mn-lt"/>
              </a:rPr>
              <a:t>- It is a power source consisting of one or more electrochemical cells.</a:t>
            </a:r>
            <a:endParaRPr lang="en-US" sz="2400" dirty="0">
              <a:cs typeface="Calibri"/>
            </a:endParaRPr>
          </a:p>
          <a:p>
            <a:pPr marL="0" indent="0">
              <a:buNone/>
            </a:pPr>
            <a:r>
              <a:rPr lang="en-US" sz="2400" dirty="0">
                <a:cs typeface="Calibri"/>
              </a:rPr>
              <a:t>7.</a:t>
            </a:r>
            <a:r>
              <a:rPr lang="en-US" sz="2400" dirty="0">
                <a:ea typeface="+mn-lt"/>
                <a:cs typeface="+mn-lt"/>
              </a:rPr>
              <a:t> </a:t>
            </a:r>
            <a:r>
              <a:rPr lang="en-US" sz="2400" u="sng" dirty="0">
                <a:ea typeface="+mn-lt"/>
                <a:cs typeface="+mn-lt"/>
              </a:rPr>
              <a:t> </a:t>
            </a:r>
            <a:r>
              <a:rPr lang="en-US" sz="2400" b="1" u="sng" dirty="0">
                <a:ea typeface="+mn-lt"/>
                <a:cs typeface="+mn-lt"/>
              </a:rPr>
              <a:t>LDR</a:t>
            </a:r>
            <a:r>
              <a:rPr lang="en-US" sz="2400" b="1" dirty="0">
                <a:ea typeface="+mn-lt"/>
                <a:cs typeface="+mn-lt"/>
              </a:rPr>
              <a:t>-</a:t>
            </a:r>
            <a:r>
              <a:rPr lang="en-US" sz="2400" dirty="0">
                <a:ea typeface="+mn-lt"/>
                <a:cs typeface="+mn-lt"/>
              </a:rPr>
              <a:t> it is a component that has a (variable) resistance that changes with the light intensity that </a:t>
            </a:r>
            <a:r>
              <a:rPr lang="en-US" sz="2400">
                <a:ea typeface="+mn-lt"/>
                <a:cs typeface="+mn-lt"/>
              </a:rPr>
              <a:t>falls upon it. </a:t>
            </a:r>
            <a:endParaRPr lang="en-US" sz="2400"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8583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9548-D8AE-44C5-B76C-E4B3FDED68AE}"/>
              </a:ext>
            </a:extLst>
          </p:cNvPr>
          <p:cNvSpPr>
            <a:spLocks noGrp="1"/>
          </p:cNvSpPr>
          <p:nvPr>
            <p:ph type="title"/>
          </p:nvPr>
        </p:nvSpPr>
        <p:spPr>
          <a:xfrm>
            <a:off x="4955458" y="639097"/>
            <a:ext cx="6593075" cy="1612490"/>
          </a:xfrm>
        </p:spPr>
        <p:txBody>
          <a:bodyPr>
            <a:normAutofit/>
          </a:bodyPr>
          <a:lstStyle/>
          <a:p>
            <a:pPr>
              <a:lnSpc>
                <a:spcPct val="90000"/>
              </a:lnSpc>
            </a:pPr>
            <a:r>
              <a:rPr lang="en-US" b="1">
                <a:latin typeface="Algerian"/>
              </a:rPr>
              <a:t>How Auto Intensity Control of Street Lights Circuit Works?</a:t>
            </a:r>
            <a:r>
              <a:rPr lang="en-US"/>
              <a:t> </a:t>
            </a:r>
          </a:p>
        </p:txBody>
      </p:sp>
      <p:pic>
        <p:nvPicPr>
          <p:cNvPr id="4" name="Picture 4" descr="Diagram, schematic&#10;&#10;Description automatically generated">
            <a:extLst>
              <a:ext uri="{FF2B5EF4-FFF2-40B4-BE49-F238E27FC236}">
                <a16:creationId xmlns:a16="http://schemas.microsoft.com/office/drawing/2014/main" id="{187217A8-EE00-499A-BB4D-FB646A362412}"/>
              </a:ext>
            </a:extLst>
          </p:cNvPr>
          <p:cNvPicPr>
            <a:picLocks noChangeAspect="1"/>
          </p:cNvPicPr>
          <p:nvPr/>
        </p:nvPicPr>
        <p:blipFill>
          <a:blip r:embed="rId3"/>
          <a:stretch>
            <a:fillRect/>
          </a:stretch>
        </p:blipFill>
        <p:spPr>
          <a:xfrm>
            <a:off x="643464" y="2467450"/>
            <a:ext cx="3997362" cy="19187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316FD2C-C1F7-4466-B32F-0FEBE394BF92}"/>
              </a:ext>
            </a:extLst>
          </p:cNvPr>
          <p:cNvSpPr>
            <a:spLocks noGrp="1"/>
          </p:cNvSpPr>
          <p:nvPr>
            <p:ph idx="1"/>
          </p:nvPr>
        </p:nvSpPr>
        <p:spPr>
          <a:xfrm>
            <a:off x="4955458" y="2251587"/>
            <a:ext cx="6593075" cy="3972232"/>
          </a:xfrm>
        </p:spPr>
        <p:txBody>
          <a:bodyPr>
            <a:normAutofit/>
          </a:bodyPr>
          <a:lstStyle/>
          <a:p>
            <a:pPr marL="342900" indent="-342900">
              <a:lnSpc>
                <a:spcPct val="90000"/>
              </a:lnSpc>
              <a:buAutoNum type="arabicPeriod"/>
            </a:pPr>
            <a:r>
              <a:rPr lang="en-US">
                <a:ea typeface="+mn-lt"/>
                <a:cs typeface="+mn-lt"/>
              </a:rPr>
              <a:t>Initially power the circuit.</a:t>
            </a:r>
            <a:endParaRPr lang="en-US">
              <a:cs typeface="Calibri" panose="020F0502020204030204"/>
            </a:endParaRPr>
          </a:p>
          <a:p>
            <a:pPr marL="342900" indent="-342900">
              <a:lnSpc>
                <a:spcPct val="90000"/>
              </a:lnSpc>
              <a:buAutoNum type="arabicPeriod"/>
            </a:pPr>
            <a:r>
              <a:rPr lang="en-US">
                <a:ea typeface="+mn-lt"/>
                <a:cs typeface="+mn-lt"/>
              </a:rPr>
              <a:t>Time is displayed on the LCD display.</a:t>
            </a:r>
            <a:endParaRPr lang="en-US">
              <a:cs typeface="Calibri" panose="020F0502020204030204"/>
            </a:endParaRPr>
          </a:p>
          <a:p>
            <a:pPr marL="342900" indent="-342900">
              <a:lnSpc>
                <a:spcPct val="90000"/>
              </a:lnSpc>
              <a:buAutoNum type="arabicPeriod"/>
            </a:pPr>
            <a:r>
              <a:rPr lang="en-US">
                <a:ea typeface="+mn-lt"/>
                <a:cs typeface="+mn-lt"/>
              </a:rPr>
              <a:t>Place the LDR in darkness as the street lights switches on only when there is no light on LDR.</a:t>
            </a:r>
            <a:endParaRPr lang="en-US">
              <a:cs typeface="Calibri" panose="020F0502020204030204"/>
            </a:endParaRPr>
          </a:p>
          <a:p>
            <a:pPr marL="342900" indent="-342900">
              <a:lnSpc>
                <a:spcPct val="90000"/>
              </a:lnSpc>
              <a:buAutoNum type="arabicPeriod"/>
            </a:pPr>
            <a:r>
              <a:rPr lang="en-US">
                <a:ea typeface="+mn-lt"/>
                <a:cs typeface="+mn-lt"/>
              </a:rPr>
              <a:t>Now check the time if the time is between 9 pm to 2 am street light glows with full intensity.</a:t>
            </a:r>
            <a:endParaRPr lang="en-US">
              <a:cs typeface="Calibri" panose="020F0502020204030204"/>
            </a:endParaRPr>
          </a:p>
          <a:p>
            <a:pPr marL="342900" indent="-342900">
              <a:lnSpc>
                <a:spcPct val="90000"/>
              </a:lnSpc>
              <a:buAutoNum type="arabicPeriod"/>
            </a:pPr>
            <a:r>
              <a:rPr lang="en-US">
                <a:ea typeface="+mn-lt"/>
                <a:cs typeface="+mn-lt"/>
              </a:rPr>
              <a:t>From 2 pm intensity of the lights slowly starts decreasing and finally in early morning it glows with least intensity. When the light is sensed by the LDR lights are switched off automatically.</a:t>
            </a:r>
            <a:endParaRPr lang="en-US">
              <a:cs typeface="Calibri" panose="020F0502020204030204"/>
            </a:endParaRPr>
          </a:p>
          <a:p>
            <a:pPr marL="0" indent="0">
              <a:lnSpc>
                <a:spcPct val="90000"/>
              </a:lnSpc>
              <a:buClr>
                <a:srgbClr val="FFFFFF"/>
              </a:buClr>
              <a:buNone/>
            </a:pPr>
            <a:r>
              <a:rPr lang="en-US">
                <a:ea typeface="+mn-lt"/>
                <a:cs typeface="+mn-lt"/>
              </a:rPr>
              <a:t>      Code is written in such a way that up to 2 am lights will glow with full intensity. From then it slowly starts decreasing and finally it drops to zero in the morning</a:t>
            </a:r>
            <a:endParaRPr lang="en-US">
              <a:cs typeface="Calibri" panose="020F0502020204030204"/>
            </a:endParaRPr>
          </a:p>
        </p:txBody>
      </p:sp>
    </p:spTree>
    <p:extLst>
      <p:ext uri="{BB962C8B-B14F-4D97-AF65-F5344CB8AC3E}">
        <p14:creationId xmlns:p14="http://schemas.microsoft.com/office/powerpoint/2010/main" val="147724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924A31BF-D1D6-439F-BFC8-6A582344167F}"/>
              </a:ext>
            </a:extLst>
          </p:cNvPr>
          <p:cNvPicPr>
            <a:picLocks noChangeAspect="1"/>
          </p:cNvPicPr>
          <p:nvPr/>
        </p:nvPicPr>
        <p:blipFill>
          <a:blip r:embed="rId3"/>
          <a:stretch>
            <a:fillRect/>
          </a:stretch>
        </p:blipFill>
        <p:spPr>
          <a:xfrm>
            <a:off x="990650" y="800007"/>
            <a:ext cx="10196345" cy="5251118"/>
          </a:xfrm>
          <a:prstGeom prst="rect">
            <a:avLst/>
          </a:prstGeom>
        </p:spPr>
      </p:pic>
      <p:sp>
        <p:nvSpPr>
          <p:cNvPr id="3" name="TextBox 2">
            <a:extLst>
              <a:ext uri="{FF2B5EF4-FFF2-40B4-BE49-F238E27FC236}">
                <a16:creationId xmlns:a16="http://schemas.microsoft.com/office/drawing/2014/main" id="{96822038-1ADD-4D25-A90C-463E421AA783}"/>
              </a:ext>
            </a:extLst>
          </p:cNvPr>
          <p:cNvSpPr txBox="1"/>
          <p:nvPr/>
        </p:nvSpPr>
        <p:spPr>
          <a:xfrm>
            <a:off x="1393723" y="435077"/>
            <a:ext cx="37264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cap="all">
                <a:latin typeface="Algerian"/>
              </a:rPr>
              <a:t>BLOCK DIAGRAM</a:t>
            </a:r>
            <a:r>
              <a:rPr lang="en-US" sz="3200">
                <a:latin typeface="Algerian"/>
              </a:rPr>
              <a:t>​​</a:t>
            </a:r>
            <a:endParaRPr lang="en-US" sz="3200"/>
          </a:p>
        </p:txBody>
      </p:sp>
    </p:spTree>
    <p:extLst>
      <p:ext uri="{BB962C8B-B14F-4D97-AF65-F5344CB8AC3E}">
        <p14:creationId xmlns:p14="http://schemas.microsoft.com/office/powerpoint/2010/main" val="396818954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65EF0F9-E0F7-40A1-AEE2-114F4915AEDD}"/>
              </a:ext>
            </a:extLst>
          </p:cNvPr>
          <p:cNvPicPr>
            <a:picLocks noGrp="1" noChangeAspect="1"/>
          </p:cNvPicPr>
          <p:nvPr>
            <p:ph idx="4294967295"/>
          </p:nvPr>
        </p:nvPicPr>
        <p:blipFill>
          <a:blip r:embed="rId3"/>
          <a:stretch>
            <a:fillRect/>
          </a:stretch>
        </p:blipFill>
        <p:spPr>
          <a:xfrm>
            <a:off x="2667898" y="800007"/>
            <a:ext cx="6841848" cy="5251118"/>
          </a:xfrm>
          <a:prstGeom prst="rect">
            <a:avLst/>
          </a:prstGeom>
        </p:spPr>
      </p:pic>
      <p:sp>
        <p:nvSpPr>
          <p:cNvPr id="2" name="TextBox 1">
            <a:extLst>
              <a:ext uri="{FF2B5EF4-FFF2-40B4-BE49-F238E27FC236}">
                <a16:creationId xmlns:a16="http://schemas.microsoft.com/office/drawing/2014/main" id="{2B37899B-F2FB-4D8D-9C69-0C5F206B7DBF}"/>
              </a:ext>
            </a:extLst>
          </p:cNvPr>
          <p:cNvSpPr txBox="1"/>
          <p:nvPr/>
        </p:nvSpPr>
        <p:spPr>
          <a:xfrm>
            <a:off x="962976" y="698051"/>
            <a:ext cx="4267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cap="all">
                <a:latin typeface="Algerian"/>
              </a:rPr>
              <a:t>BLOCK DIAGRAM</a:t>
            </a:r>
            <a:r>
              <a:rPr lang="en-US" sz="4000">
                <a:latin typeface="Algerian"/>
              </a:rPr>
              <a:t>​</a:t>
            </a:r>
            <a:endParaRPr lang="en-US" sz="4000">
              <a:cs typeface="Calibri"/>
            </a:endParaRPr>
          </a:p>
        </p:txBody>
      </p:sp>
    </p:spTree>
    <p:extLst>
      <p:ext uri="{BB962C8B-B14F-4D97-AF65-F5344CB8AC3E}">
        <p14:creationId xmlns:p14="http://schemas.microsoft.com/office/powerpoint/2010/main" val="244379905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3E024F2B-510E-4583-83E6-33C64C2AF00D}"/>
              </a:ext>
            </a:extLst>
          </p:cNvPr>
          <p:cNvPicPr>
            <a:picLocks noChangeAspect="1"/>
          </p:cNvPicPr>
          <p:nvPr/>
        </p:nvPicPr>
        <p:blipFill>
          <a:blip r:embed="rId3"/>
          <a:stretch>
            <a:fillRect/>
          </a:stretch>
        </p:blipFill>
        <p:spPr>
          <a:xfrm>
            <a:off x="2241849" y="800007"/>
            <a:ext cx="7693946" cy="5251118"/>
          </a:xfrm>
          <a:prstGeom prst="rect">
            <a:avLst/>
          </a:prstGeom>
        </p:spPr>
      </p:pic>
    </p:spTree>
    <p:extLst>
      <p:ext uri="{BB962C8B-B14F-4D97-AF65-F5344CB8AC3E}">
        <p14:creationId xmlns:p14="http://schemas.microsoft.com/office/powerpoint/2010/main" val="106999857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F382BADC-45DB-45F3-BE84-D7624CEF0335}"/>
              </a:ext>
            </a:extLst>
          </p:cNvPr>
          <p:cNvPicPr>
            <a:picLocks noChangeAspect="1"/>
          </p:cNvPicPr>
          <p:nvPr/>
        </p:nvPicPr>
        <p:blipFill rotWithShape="1">
          <a:blip r:embed="rId3">
            <a:alphaModFix amt="20000"/>
          </a:blip>
          <a:srcRect b="1412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D2CCAC3-5756-4DE5-9DBE-E5AA514A2464}"/>
              </a:ext>
            </a:extLst>
          </p:cNvPr>
          <p:cNvSpPr>
            <a:spLocks noGrp="1"/>
          </p:cNvSpPr>
          <p:nvPr>
            <p:ph type="title"/>
          </p:nvPr>
        </p:nvSpPr>
        <p:spPr>
          <a:xfrm>
            <a:off x="685801" y="609600"/>
            <a:ext cx="10131425" cy="1456267"/>
          </a:xfrm>
        </p:spPr>
        <p:txBody>
          <a:bodyPr>
            <a:normAutofit/>
          </a:bodyPr>
          <a:lstStyle/>
          <a:p>
            <a:r>
              <a:rPr lang="en-US" b="1">
                <a:latin typeface="Algerian"/>
                <a:ea typeface="+mj-lt"/>
                <a:cs typeface="+mj-lt"/>
              </a:rPr>
              <a:t>Auto Intensity Control of Street Lights Circuit Advantages</a:t>
            </a:r>
            <a:r>
              <a:rPr lang="en-US">
                <a:latin typeface="Algerian"/>
                <a:ea typeface="+mj-lt"/>
                <a:cs typeface="+mj-lt"/>
              </a:rPr>
              <a:t> </a:t>
            </a:r>
            <a:endParaRPr lang="en-US">
              <a:latin typeface="Algerian"/>
            </a:endParaRPr>
          </a:p>
        </p:txBody>
      </p:sp>
      <p:sp>
        <p:nvSpPr>
          <p:cNvPr id="3" name="Content Placeholder 2">
            <a:extLst>
              <a:ext uri="{FF2B5EF4-FFF2-40B4-BE49-F238E27FC236}">
                <a16:creationId xmlns:a16="http://schemas.microsoft.com/office/drawing/2014/main" id="{0BC25EAA-946E-4A63-9E8E-B5C96E389D57}"/>
              </a:ext>
            </a:extLst>
          </p:cNvPr>
          <p:cNvSpPr>
            <a:spLocks noGrp="1"/>
          </p:cNvSpPr>
          <p:nvPr>
            <p:ph idx="1"/>
          </p:nvPr>
        </p:nvSpPr>
        <p:spPr>
          <a:xfrm>
            <a:off x="685801" y="2142067"/>
            <a:ext cx="10131425" cy="3649133"/>
          </a:xfrm>
        </p:spPr>
        <p:txBody>
          <a:bodyPr>
            <a:normAutofit/>
          </a:bodyPr>
          <a:lstStyle/>
          <a:p>
            <a:endParaRPr lang="en-US">
              <a:cs typeface="Calibri" panose="020F0502020204030204"/>
            </a:endParaRPr>
          </a:p>
          <a:p>
            <a:pPr>
              <a:buClr>
                <a:srgbClr val="FFFFFF"/>
              </a:buClr>
            </a:pPr>
            <a:r>
              <a:rPr lang="en-US" sz="3200"/>
              <a:t>Power wastage can be reduced. </a:t>
            </a:r>
            <a:endParaRPr lang="en-US" sz="3200">
              <a:cs typeface="Calibri" panose="020F0502020204030204"/>
            </a:endParaRPr>
          </a:p>
          <a:p>
            <a:pPr>
              <a:buClr>
                <a:srgbClr val="FFFFFF"/>
              </a:buClr>
            </a:pPr>
            <a:r>
              <a:rPr lang="en-US" sz="3200"/>
              <a:t>Using LED array reduces the cost. </a:t>
            </a:r>
            <a:endParaRPr lang="en-US" sz="3200">
              <a:cs typeface="Calibri" panose="020F0502020204030204"/>
            </a:endParaRPr>
          </a:p>
          <a:p>
            <a:pPr>
              <a:buClr>
                <a:srgbClr val="FFFFFF"/>
              </a:buClr>
            </a:pPr>
            <a:r>
              <a:rPr lang="en-US" sz="3200"/>
              <a:t>Using of RTC and LDR produces accurate results. </a:t>
            </a:r>
            <a:endParaRPr lang="en-US" sz="3200">
              <a:cs typeface="Calibri"/>
            </a:endParaRPr>
          </a:p>
          <a:p>
            <a:pPr>
              <a:buClr>
                <a:srgbClr val="FFFFFF"/>
              </a:buClr>
            </a:pPr>
            <a:endParaRPr lang="en-US" sz="3200">
              <a:cs typeface="Calibri"/>
            </a:endParaRPr>
          </a:p>
        </p:txBody>
      </p:sp>
    </p:spTree>
    <p:extLst>
      <p:ext uri="{BB962C8B-B14F-4D97-AF65-F5344CB8AC3E}">
        <p14:creationId xmlns:p14="http://schemas.microsoft.com/office/powerpoint/2010/main" val="198735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2141-5CCF-4D64-91A6-41F199BA30F5}"/>
              </a:ext>
            </a:extLst>
          </p:cNvPr>
          <p:cNvSpPr>
            <a:spLocks noGrp="1"/>
          </p:cNvSpPr>
          <p:nvPr>
            <p:ph type="title"/>
          </p:nvPr>
        </p:nvSpPr>
        <p:spPr>
          <a:xfrm>
            <a:off x="7865806" y="643463"/>
            <a:ext cx="3706762" cy="1608124"/>
          </a:xfrm>
        </p:spPr>
        <p:txBody>
          <a:bodyPr>
            <a:noAutofit/>
          </a:bodyPr>
          <a:lstStyle/>
          <a:p>
            <a:pPr>
              <a:lnSpc>
                <a:spcPct val="90000"/>
              </a:lnSpc>
            </a:pPr>
            <a:r>
              <a:rPr lang="en-US" sz="2800">
                <a:latin typeface="Algerian"/>
              </a:rPr>
              <a:t>Advantages of auto intensity control of  street lights :</a:t>
            </a:r>
          </a:p>
        </p:txBody>
      </p:sp>
      <p:pic>
        <p:nvPicPr>
          <p:cNvPr id="22" name="Picture 22" descr="Diagram, schematic&#10;&#10;Description automatically generated">
            <a:extLst>
              <a:ext uri="{FF2B5EF4-FFF2-40B4-BE49-F238E27FC236}">
                <a16:creationId xmlns:a16="http://schemas.microsoft.com/office/drawing/2014/main" id="{F8FD5159-5FAB-4231-B876-DF7A4F13CA73}"/>
              </a:ext>
            </a:extLst>
          </p:cNvPr>
          <p:cNvPicPr>
            <a:picLocks noChangeAspect="1"/>
          </p:cNvPicPr>
          <p:nvPr/>
        </p:nvPicPr>
        <p:blipFill>
          <a:blip r:embed="rId3"/>
          <a:stretch>
            <a:fillRect/>
          </a:stretch>
        </p:blipFill>
        <p:spPr>
          <a:xfrm>
            <a:off x="643464" y="1579836"/>
            <a:ext cx="6897878" cy="370760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A17F475-38B2-47B8-9948-E043C00C793C}"/>
              </a:ext>
            </a:extLst>
          </p:cNvPr>
          <p:cNvSpPr>
            <a:spLocks noGrp="1"/>
          </p:cNvSpPr>
          <p:nvPr>
            <p:ph idx="1"/>
          </p:nvPr>
        </p:nvSpPr>
        <p:spPr>
          <a:xfrm>
            <a:off x="7865806" y="2251587"/>
            <a:ext cx="3706762" cy="3972232"/>
          </a:xfrm>
        </p:spPr>
        <p:txBody>
          <a:bodyPr>
            <a:normAutofit/>
          </a:bodyPr>
          <a:lstStyle/>
          <a:p>
            <a:r>
              <a:rPr lang="en-US" sz="2400">
                <a:ea typeface="+mn-lt"/>
                <a:cs typeface="+mn-lt"/>
              </a:rPr>
              <a:t>No need to control street lights manually. </a:t>
            </a:r>
            <a:endParaRPr lang="en-US" sz="2400">
              <a:cs typeface="Calibri" panose="020F0502020204030204"/>
            </a:endParaRPr>
          </a:p>
          <a:p>
            <a:pPr>
              <a:buClr>
                <a:srgbClr val="FFFFFF"/>
              </a:buClr>
            </a:pPr>
            <a:r>
              <a:rPr lang="en-US" sz="2400">
                <a:ea typeface="+mn-lt"/>
                <a:cs typeface="+mn-lt"/>
              </a:rPr>
              <a:t>Electrical power saving. </a:t>
            </a:r>
            <a:endParaRPr lang="en-US" sz="2400">
              <a:cs typeface="Calibri"/>
            </a:endParaRPr>
          </a:p>
          <a:p>
            <a:pPr>
              <a:buClr>
                <a:srgbClr val="FFFFFF"/>
              </a:buClr>
            </a:pPr>
            <a:r>
              <a:rPr lang="en-US" sz="2400">
                <a:ea typeface="+mn-lt"/>
                <a:cs typeface="+mn-lt"/>
              </a:rPr>
              <a:t>Increases life time of street lights. </a:t>
            </a:r>
            <a:endParaRPr lang="en-US" sz="2400">
              <a:cs typeface="Calibri"/>
            </a:endParaRPr>
          </a:p>
          <a:p>
            <a:pPr>
              <a:buClr>
                <a:srgbClr val="FFFFFF"/>
              </a:buClr>
            </a:pPr>
            <a:r>
              <a:rPr lang="en-US" sz="2400">
                <a:ea typeface="+mn-lt"/>
                <a:cs typeface="+mn-lt"/>
              </a:rPr>
              <a:t>intelligent street lights. </a:t>
            </a:r>
            <a:endParaRPr lang="en-US" sz="2400">
              <a:cs typeface="Calibri"/>
            </a:endParaRPr>
          </a:p>
          <a:p>
            <a:pPr>
              <a:buClr>
                <a:srgbClr val="FFFFFF"/>
              </a:buClr>
            </a:pPr>
            <a:r>
              <a:rPr lang="en-US" sz="2400">
                <a:ea typeface="+mn-lt"/>
                <a:cs typeface="+mn-lt"/>
              </a:rPr>
              <a:t>vehicle detection. </a:t>
            </a:r>
            <a:endParaRPr lang="en-US" sz="2400">
              <a:cs typeface="Calibri"/>
            </a:endParaRPr>
          </a:p>
          <a:p>
            <a:pPr>
              <a:buClr>
                <a:srgbClr val="FFFFFF"/>
              </a:buClr>
            </a:pPr>
            <a:endParaRPr lang="en-US" sz="2400">
              <a:cs typeface="Calibri"/>
            </a:endParaRPr>
          </a:p>
        </p:txBody>
      </p:sp>
    </p:spTree>
    <p:extLst>
      <p:ext uri="{BB962C8B-B14F-4D97-AF65-F5344CB8AC3E}">
        <p14:creationId xmlns:p14="http://schemas.microsoft.com/office/powerpoint/2010/main" val="169244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74DE-4D45-41E0-8837-44B99751F3AD}"/>
              </a:ext>
            </a:extLst>
          </p:cNvPr>
          <p:cNvSpPr>
            <a:spLocks noGrp="1"/>
          </p:cNvSpPr>
          <p:nvPr>
            <p:ph type="title"/>
          </p:nvPr>
        </p:nvSpPr>
        <p:spPr>
          <a:xfrm>
            <a:off x="825909" y="808055"/>
            <a:ext cx="9458881" cy="1453363"/>
          </a:xfrm>
        </p:spPr>
        <p:txBody>
          <a:bodyPr>
            <a:normAutofit/>
          </a:bodyPr>
          <a:lstStyle/>
          <a:p>
            <a:pPr>
              <a:lnSpc>
                <a:spcPct val="90000"/>
              </a:lnSpc>
            </a:pPr>
            <a:r>
              <a:rPr lang="en-US" sz="4000">
                <a:latin typeface="Algerian"/>
                <a:ea typeface="+mj-lt"/>
                <a:cs typeface="+mj-lt"/>
              </a:rPr>
              <a:t>automatic light intensity control</a:t>
            </a:r>
            <a:endParaRPr lang="en-US" sz="4000">
              <a:latin typeface="Algerian"/>
            </a:endParaRPr>
          </a:p>
        </p:txBody>
      </p:sp>
      <p:pic>
        <p:nvPicPr>
          <p:cNvPr id="9" name="Picture 9" descr="Diagram&#10;&#10;Description automatically generated">
            <a:extLst>
              <a:ext uri="{FF2B5EF4-FFF2-40B4-BE49-F238E27FC236}">
                <a16:creationId xmlns:a16="http://schemas.microsoft.com/office/drawing/2014/main" id="{839654C4-A785-4226-ABD0-43C76422FEEF}"/>
              </a:ext>
            </a:extLst>
          </p:cNvPr>
          <p:cNvPicPr>
            <a:picLocks noGrp="1" noChangeAspect="1"/>
          </p:cNvPicPr>
          <p:nvPr>
            <p:ph idx="1"/>
          </p:nvPr>
        </p:nvPicPr>
        <p:blipFill>
          <a:blip r:embed="rId3"/>
          <a:stretch>
            <a:fillRect/>
          </a:stretch>
        </p:blipFill>
        <p:spPr>
          <a:xfrm>
            <a:off x="2308089" y="2567360"/>
            <a:ext cx="6304141" cy="3257457"/>
          </a:xfrm>
        </p:spPr>
      </p:pic>
    </p:spTree>
    <p:extLst>
      <p:ext uri="{BB962C8B-B14F-4D97-AF65-F5344CB8AC3E}">
        <p14:creationId xmlns:p14="http://schemas.microsoft.com/office/powerpoint/2010/main" val="1010760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1902-0F23-4D1E-A7DD-C76CAC125779}"/>
              </a:ext>
            </a:extLst>
          </p:cNvPr>
          <p:cNvSpPr>
            <a:spLocks noGrp="1"/>
          </p:cNvSpPr>
          <p:nvPr>
            <p:ph type="title"/>
          </p:nvPr>
        </p:nvSpPr>
        <p:spPr/>
        <p:txBody>
          <a:bodyPr/>
          <a:lstStyle/>
          <a:p>
            <a:r>
              <a:rPr lang="en-US" b="1">
                <a:latin typeface="Algerian"/>
              </a:rPr>
              <a:t>Limitations of this Circuit</a:t>
            </a:r>
            <a:r>
              <a:rPr lang="en-US"/>
              <a:t> </a:t>
            </a:r>
          </a:p>
        </p:txBody>
      </p:sp>
      <p:graphicFrame>
        <p:nvGraphicFramePr>
          <p:cNvPr id="5" name="Content Placeholder 2">
            <a:extLst>
              <a:ext uri="{FF2B5EF4-FFF2-40B4-BE49-F238E27FC236}">
                <a16:creationId xmlns:a16="http://schemas.microsoft.com/office/drawing/2014/main" id="{A3D9D230-D663-4A97-822D-3CE4C3321B6E}"/>
              </a:ext>
            </a:extLst>
          </p:cNvPr>
          <p:cNvGraphicFramePr>
            <a:graphicFrameLocks noGrp="1"/>
          </p:cNvGraphicFramePr>
          <p:nvPr>
            <p:ph idx="1"/>
            <p:extLst>
              <p:ext uri="{D42A27DB-BD31-4B8C-83A1-F6EECF244321}">
                <p14:modId xmlns:p14="http://schemas.microsoft.com/office/powerpoint/2010/main" val="2543979734"/>
              </p:ext>
            </p:extLst>
          </p:nvPr>
        </p:nvGraphicFramePr>
        <p:xfrm>
          <a:off x="685801" y="2142067"/>
          <a:ext cx="10131425" cy="4349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96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1F33C-1D19-476D-BD3D-4969EB5D092B}"/>
              </a:ext>
            </a:extLst>
          </p:cNvPr>
          <p:cNvSpPr>
            <a:spLocks noGrp="1"/>
          </p:cNvSpPr>
          <p:nvPr>
            <p:ph type="title"/>
          </p:nvPr>
        </p:nvSpPr>
        <p:spPr>
          <a:xfrm>
            <a:off x="517713" y="-4482"/>
            <a:ext cx="10820400" cy="1177092"/>
          </a:xfrm>
        </p:spPr>
        <p:txBody>
          <a:bodyPr anchor="b">
            <a:normAutofit/>
          </a:bodyPr>
          <a:lstStyle/>
          <a:p>
            <a:pPr algn="ctr"/>
            <a:r>
              <a:rPr lang="en-US" sz="4400">
                <a:latin typeface="Algerian"/>
                <a:ea typeface="+mj-lt"/>
                <a:cs typeface="+mj-lt"/>
              </a:rPr>
              <a:t>budget</a:t>
            </a:r>
            <a:endParaRPr lang="en-US" sz="4400">
              <a:latin typeface="Algerian"/>
            </a:endParaRPr>
          </a:p>
        </p:txBody>
      </p:sp>
      <p:cxnSp>
        <p:nvCxnSpPr>
          <p:cNvPr id="20" name="Straight Connector 1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007332-EE65-4E7A-8D14-F07386173DFF}"/>
              </a:ext>
            </a:extLst>
          </p:cNvPr>
          <p:cNvSpPr>
            <a:spLocks noGrp="1"/>
          </p:cNvSpPr>
          <p:nvPr>
            <p:ph idx="1"/>
          </p:nvPr>
        </p:nvSpPr>
        <p:spPr>
          <a:xfrm>
            <a:off x="685801" y="1543344"/>
            <a:ext cx="10820400" cy="4874662"/>
          </a:xfrm>
        </p:spPr>
        <p:txBody>
          <a:bodyPr vert="horz" lIns="91440" tIns="45720" rIns="91440" bIns="45720" rtlCol="0" anchor="t">
            <a:noAutofit/>
          </a:bodyPr>
          <a:lstStyle/>
          <a:p>
            <a:pPr marL="342900" indent="-342900">
              <a:lnSpc>
                <a:spcPct val="90000"/>
              </a:lnSpc>
              <a:buAutoNum type="arabicPeriod"/>
            </a:pPr>
            <a:r>
              <a:rPr lang="en-US" sz="2000" dirty="0">
                <a:cs typeface="Calibri" panose="020F0502020204030204"/>
              </a:rPr>
              <a:t>LM 358(5pcs)            -      rs.225</a:t>
            </a:r>
          </a:p>
          <a:p>
            <a:pPr marL="342900" indent="-342900">
              <a:lnSpc>
                <a:spcPct val="90000"/>
              </a:lnSpc>
              <a:buClr>
                <a:srgbClr val="FFFFFF"/>
              </a:buClr>
              <a:buAutoNum type="arabicPeriod"/>
            </a:pPr>
            <a:r>
              <a:rPr lang="en-US" sz="2000" dirty="0">
                <a:cs typeface="Calibri" panose="020F0502020204030204"/>
              </a:rPr>
              <a:t>Variable resistor       -      rs.3  or  1.85p</a:t>
            </a:r>
          </a:p>
          <a:p>
            <a:pPr marL="342900" indent="-342900">
              <a:lnSpc>
                <a:spcPct val="90000"/>
              </a:lnSpc>
              <a:buClr>
                <a:srgbClr val="FFFFFF"/>
              </a:buClr>
              <a:buAutoNum type="arabicPeriod"/>
            </a:pPr>
            <a:r>
              <a:rPr lang="en-US" sz="2000" dirty="0">
                <a:cs typeface="Calibri" panose="020F0502020204030204"/>
              </a:rPr>
              <a:t>Potentiometer            -     </a:t>
            </a:r>
            <a:r>
              <a:rPr lang="en-US" sz="2000" dirty="0" err="1">
                <a:cs typeface="Calibri" panose="020F0502020204030204"/>
              </a:rPr>
              <a:t>rs</a:t>
            </a:r>
            <a:r>
              <a:rPr lang="en-US" sz="2000" dirty="0">
                <a:cs typeface="Calibri" panose="020F0502020204030204"/>
              </a:rPr>
              <a:t>. 49</a:t>
            </a:r>
            <a:endParaRPr lang="en-US" dirty="0">
              <a:cs typeface="Calibri" panose="020F0502020204030204"/>
            </a:endParaRPr>
          </a:p>
          <a:p>
            <a:pPr marL="342900" indent="-342900">
              <a:lnSpc>
                <a:spcPct val="90000"/>
              </a:lnSpc>
              <a:buClr>
                <a:srgbClr val="FFFFFF"/>
              </a:buClr>
              <a:buAutoNum type="arabicPeriod"/>
            </a:pPr>
            <a:r>
              <a:rPr lang="en-US" sz="2000" dirty="0">
                <a:cs typeface="Calibri" panose="020F0502020204030204"/>
              </a:rPr>
              <a:t>Relay                           -     rs.90- rs.100</a:t>
            </a:r>
          </a:p>
          <a:p>
            <a:pPr marL="342900" indent="-342900">
              <a:lnSpc>
                <a:spcPct val="90000"/>
              </a:lnSpc>
              <a:buClr>
                <a:srgbClr val="FFFFFF"/>
              </a:buClr>
              <a:buAutoNum type="arabicPeriod"/>
            </a:pPr>
            <a:r>
              <a:rPr lang="en-US" sz="2000" dirty="0">
                <a:cs typeface="Calibri" panose="020F0502020204030204"/>
              </a:rPr>
              <a:t>Single LED                 -      rs.25</a:t>
            </a:r>
          </a:p>
          <a:p>
            <a:pPr marL="342900" indent="-342900">
              <a:lnSpc>
                <a:spcPct val="90000"/>
              </a:lnSpc>
              <a:buClr>
                <a:srgbClr val="FFFFFF"/>
              </a:buClr>
              <a:buAutoNum type="arabicPeriod"/>
            </a:pPr>
            <a:r>
              <a:rPr lang="en-US" sz="2000" dirty="0">
                <a:cs typeface="Calibri" panose="020F0502020204030204"/>
              </a:rPr>
              <a:t>Strip of LED              -       rs.12</a:t>
            </a:r>
          </a:p>
          <a:p>
            <a:pPr marL="342900" indent="-342900">
              <a:lnSpc>
                <a:spcPct val="90000"/>
              </a:lnSpc>
              <a:buClr>
                <a:srgbClr val="FFFFFF"/>
              </a:buClr>
              <a:buAutoNum type="arabicPeriod"/>
            </a:pPr>
            <a:r>
              <a:rPr lang="en-US" sz="2000" dirty="0">
                <a:cs typeface="Calibri" panose="020F0502020204030204"/>
              </a:rPr>
              <a:t>Battery                       -      rs.80</a:t>
            </a:r>
          </a:p>
          <a:p>
            <a:pPr marL="342900" indent="-342900">
              <a:lnSpc>
                <a:spcPct val="90000"/>
              </a:lnSpc>
              <a:buClr>
                <a:srgbClr val="FFFFFF"/>
              </a:buClr>
              <a:buAutoNum type="arabicPeriod"/>
            </a:pPr>
            <a:r>
              <a:rPr lang="en-US" sz="2000" dirty="0">
                <a:cs typeface="Calibri" panose="020F0502020204030204"/>
              </a:rPr>
              <a:t>LDR                            -      rs.35                         So the estimated cost for our project is</a:t>
            </a:r>
            <a:r>
              <a:rPr lang="en-US" sz="2000" u="sng" dirty="0">
                <a:cs typeface="Calibri" panose="020F0502020204030204"/>
              </a:rPr>
              <a:t> rs.624</a:t>
            </a:r>
          </a:p>
          <a:p>
            <a:pPr marL="342900" indent="-342900">
              <a:lnSpc>
                <a:spcPct val="90000"/>
              </a:lnSpc>
              <a:buClr>
                <a:srgbClr val="FFFFFF"/>
              </a:buClr>
              <a:buAutoNum type="arabicPeriod"/>
            </a:pPr>
            <a:r>
              <a:rPr lang="en-US" sz="2000" dirty="0">
                <a:cs typeface="Calibri" panose="020F0502020204030204"/>
              </a:rPr>
              <a:t>Wires(1 </a:t>
            </a:r>
            <a:r>
              <a:rPr lang="en-US" sz="2000" dirty="0" err="1">
                <a:cs typeface="Calibri" panose="020F0502020204030204"/>
              </a:rPr>
              <a:t>pac</a:t>
            </a:r>
            <a:r>
              <a:rPr lang="en-US" sz="2000" dirty="0">
                <a:cs typeface="Calibri" panose="020F0502020204030204"/>
              </a:rPr>
              <a:t>)            -        rs.30</a:t>
            </a:r>
          </a:p>
          <a:p>
            <a:pPr marL="342900" indent="-342900">
              <a:lnSpc>
                <a:spcPct val="90000"/>
              </a:lnSpc>
              <a:buClr>
                <a:srgbClr val="FFFFFF"/>
              </a:buClr>
              <a:buAutoNum type="arabicPeriod"/>
            </a:pPr>
            <a:r>
              <a:rPr lang="en-US" sz="2000" dirty="0">
                <a:cs typeface="Calibri" panose="020F0502020204030204"/>
              </a:rPr>
              <a:t>400 point bread board-   rs.65</a:t>
            </a:r>
          </a:p>
          <a:p>
            <a:pPr marL="0" indent="0">
              <a:lnSpc>
                <a:spcPct val="90000"/>
              </a:lnSpc>
              <a:buClr>
                <a:srgbClr val="FFFFFF"/>
              </a:buClr>
              <a:buNone/>
            </a:pPr>
            <a:r>
              <a:rPr lang="en-US" sz="2000" dirty="0">
                <a:cs typeface="Calibri" panose="020F0502020204030204"/>
              </a:rPr>
              <a:t>                Total                      =rs.624</a:t>
            </a:r>
          </a:p>
          <a:p>
            <a:pPr marL="342900" indent="-342900">
              <a:lnSpc>
                <a:spcPct val="90000"/>
              </a:lnSpc>
              <a:buClr>
                <a:srgbClr val="FFFFFF"/>
              </a:buClr>
              <a:buAutoNum type="arabicPeriod"/>
            </a:pPr>
            <a:endParaRPr lang="en-US" sz="1300">
              <a:cs typeface="Calibri" panose="020F0502020204030204"/>
            </a:endParaRPr>
          </a:p>
        </p:txBody>
      </p:sp>
      <p:cxnSp>
        <p:nvCxnSpPr>
          <p:cNvPr id="5" name="Straight Arrow Connector 4">
            <a:extLst>
              <a:ext uri="{FF2B5EF4-FFF2-40B4-BE49-F238E27FC236}">
                <a16:creationId xmlns:a16="http://schemas.microsoft.com/office/drawing/2014/main" id="{9323028F-E6DA-4699-975E-E52633E4D97A}"/>
              </a:ext>
            </a:extLst>
          </p:cNvPr>
          <p:cNvCxnSpPr/>
          <p:nvPr/>
        </p:nvCxnSpPr>
        <p:spPr>
          <a:xfrm flipV="1">
            <a:off x="3368796" y="5452368"/>
            <a:ext cx="1165411" cy="4482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53B3E154-3E18-482B-A47A-1E1F51BEF61B}"/>
              </a:ext>
            </a:extLst>
          </p:cNvPr>
          <p:cNvCxnSpPr/>
          <p:nvPr/>
        </p:nvCxnSpPr>
        <p:spPr>
          <a:xfrm flipV="1">
            <a:off x="3332738" y="5953468"/>
            <a:ext cx="1019734" cy="11206"/>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297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AD9FE3-9255-4FE7-8710-22E2E66E6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8A6C28-1D80-47D8-A7F9-E284A4CE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1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16BF6D0-79C8-4E60-BCA4-15F488AF4437}"/>
              </a:ext>
            </a:extLst>
          </p:cNvPr>
          <p:cNvPicPr>
            <a:picLocks noChangeAspect="1"/>
          </p:cNvPicPr>
          <p:nvPr/>
        </p:nvPicPr>
        <p:blipFill rotWithShape="1">
          <a:blip r:embed="rId2"/>
          <a:srcRect t="3519" r="1" b="6063"/>
          <a:stretch/>
        </p:blipFill>
        <p:spPr>
          <a:xfrm>
            <a:off x="643467" y="643467"/>
            <a:ext cx="10905066" cy="5571066"/>
          </a:xfrm>
          <a:prstGeom prst="rect">
            <a:avLst/>
          </a:prstGeom>
        </p:spPr>
      </p:pic>
    </p:spTree>
    <p:extLst>
      <p:ext uri="{BB962C8B-B14F-4D97-AF65-F5344CB8AC3E}">
        <p14:creationId xmlns:p14="http://schemas.microsoft.com/office/powerpoint/2010/main" val="185984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9D66-9990-4C8F-B8A0-453E25C91E34}"/>
              </a:ext>
            </a:extLst>
          </p:cNvPr>
          <p:cNvSpPr>
            <a:spLocks noGrp="1"/>
          </p:cNvSpPr>
          <p:nvPr>
            <p:ph type="title"/>
          </p:nvPr>
        </p:nvSpPr>
        <p:spPr>
          <a:xfrm>
            <a:off x="4742094" y="363793"/>
            <a:ext cx="6872201" cy="2685298"/>
          </a:xfrm>
        </p:spPr>
        <p:txBody>
          <a:bodyPr>
            <a:noAutofit/>
          </a:bodyPr>
          <a:lstStyle/>
          <a:p>
            <a:r>
              <a:rPr lang="en-US" sz="4800">
                <a:latin typeface="Algerian"/>
                <a:cs typeface="Calibri Light"/>
              </a:rPr>
              <a:t>WHAT IS INTENSITY AUTOMATIC CONTROL?</a:t>
            </a:r>
            <a:endParaRPr lang="en-US" sz="4800">
              <a:latin typeface="Algerian"/>
            </a:endParaRPr>
          </a:p>
        </p:txBody>
      </p:sp>
      <p:sp>
        <p:nvSpPr>
          <p:cNvPr id="3" name="Content Placeholder 2">
            <a:extLst>
              <a:ext uri="{FF2B5EF4-FFF2-40B4-BE49-F238E27FC236}">
                <a16:creationId xmlns:a16="http://schemas.microsoft.com/office/drawing/2014/main" id="{01544484-265E-487D-880B-D0B97498AFB4}"/>
              </a:ext>
            </a:extLst>
          </p:cNvPr>
          <p:cNvSpPr>
            <a:spLocks noGrp="1"/>
          </p:cNvSpPr>
          <p:nvPr>
            <p:ph idx="1"/>
          </p:nvPr>
        </p:nvSpPr>
        <p:spPr>
          <a:xfrm>
            <a:off x="4815836" y="3076130"/>
            <a:ext cx="6282266" cy="3649133"/>
          </a:xfrm>
        </p:spPr>
        <p:txBody>
          <a:bodyPr>
            <a:normAutofit/>
          </a:bodyPr>
          <a:lstStyle/>
          <a:p>
            <a:pPr marL="0" indent="0">
              <a:buNone/>
            </a:pPr>
            <a:r>
              <a:rPr lang="en-US" sz="2800">
                <a:cs typeface="Calibri" panose="020F0502020204030204"/>
              </a:rPr>
              <a:t>THIS IS AN INNOVATIVE ENERGY SAVING SYSTEM THAT AUTOMATICALLY ADJUSTS LIGHT INTENSITY BASED ON EXTERNAL LIGHT SENSING</a:t>
            </a: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pic>
        <p:nvPicPr>
          <p:cNvPr id="4" name="Picture 4" descr="A picture containing text, outdoor, sign, light&#10;&#10;Description automatically generated">
            <a:extLst>
              <a:ext uri="{FF2B5EF4-FFF2-40B4-BE49-F238E27FC236}">
                <a16:creationId xmlns:a16="http://schemas.microsoft.com/office/drawing/2014/main" id="{D6BC5560-FA90-4EB8-82B6-17409443282C}"/>
              </a:ext>
            </a:extLst>
          </p:cNvPr>
          <p:cNvPicPr>
            <a:picLocks noChangeAspect="1"/>
          </p:cNvPicPr>
          <p:nvPr/>
        </p:nvPicPr>
        <p:blipFill rotWithShape="1">
          <a:blip r:embed="rId3"/>
          <a:srcRect l="12137" r="16083" b="-4"/>
          <a:stretch/>
        </p:blipFill>
        <p:spPr>
          <a:xfrm>
            <a:off x="685800" y="1030288"/>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3564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CA02-5578-44FC-AF02-0FAA41255FBC}"/>
              </a:ext>
            </a:extLst>
          </p:cNvPr>
          <p:cNvSpPr>
            <a:spLocks noGrp="1"/>
          </p:cNvSpPr>
          <p:nvPr>
            <p:ph type="title"/>
          </p:nvPr>
        </p:nvSpPr>
        <p:spPr>
          <a:xfrm>
            <a:off x="685799" y="1150076"/>
            <a:ext cx="3659389" cy="4557849"/>
          </a:xfrm>
        </p:spPr>
        <p:txBody>
          <a:bodyPr>
            <a:normAutofit/>
          </a:bodyPr>
          <a:lstStyle/>
          <a:p>
            <a:pPr algn="r"/>
            <a:r>
              <a:rPr lang="en-US">
                <a:latin typeface="Algerian"/>
                <a:cs typeface="Calibri Light"/>
              </a:rPr>
              <a:t>BROAD THRUST AREA:</a:t>
            </a:r>
            <a:endParaRPr lang="en-US">
              <a:latin typeface="Algerian"/>
            </a:endParaRP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11340-4CFE-48A1-A182-8CE9D23C4F1C}"/>
              </a:ext>
            </a:extLst>
          </p:cNvPr>
          <p:cNvSpPr>
            <a:spLocks noGrp="1"/>
          </p:cNvSpPr>
          <p:nvPr>
            <p:ph idx="1"/>
          </p:nvPr>
        </p:nvSpPr>
        <p:spPr>
          <a:xfrm>
            <a:off x="4988658" y="1150076"/>
            <a:ext cx="6517543" cy="4557849"/>
          </a:xfrm>
        </p:spPr>
        <p:txBody>
          <a:bodyPr>
            <a:normAutofit/>
          </a:bodyPr>
          <a:lstStyle/>
          <a:p>
            <a:r>
              <a:rPr lang="en-US">
                <a:cs typeface="Calibri"/>
              </a:rPr>
              <a:t>Artificial intellence and machine learning </a:t>
            </a:r>
          </a:p>
          <a:p>
            <a:pPr>
              <a:buClr>
                <a:srgbClr val="FFFFFF"/>
              </a:buClr>
            </a:pPr>
            <a:r>
              <a:rPr lang="en-US">
                <a:cs typeface="Calibri"/>
              </a:rPr>
              <a:t>Automation </a:t>
            </a:r>
          </a:p>
        </p:txBody>
      </p:sp>
    </p:spTree>
    <p:extLst>
      <p:ext uri="{BB962C8B-B14F-4D97-AF65-F5344CB8AC3E}">
        <p14:creationId xmlns:p14="http://schemas.microsoft.com/office/powerpoint/2010/main" val="4613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4CCE-1A63-408D-9DE6-63B3BE446F97}"/>
              </a:ext>
            </a:extLst>
          </p:cNvPr>
          <p:cNvSpPr>
            <a:spLocks noGrp="1"/>
          </p:cNvSpPr>
          <p:nvPr>
            <p:ph type="title"/>
          </p:nvPr>
        </p:nvSpPr>
        <p:spPr>
          <a:xfrm>
            <a:off x="4230329" y="467033"/>
            <a:ext cx="7441107" cy="727587"/>
          </a:xfrm>
        </p:spPr>
        <p:txBody>
          <a:bodyPr>
            <a:normAutofit/>
          </a:bodyPr>
          <a:lstStyle/>
          <a:p>
            <a:r>
              <a:rPr lang="en-US">
                <a:latin typeface="Algerian"/>
                <a:ea typeface="+mj-lt"/>
                <a:cs typeface="+mj-lt"/>
              </a:rPr>
              <a:t>Lighting control system </a:t>
            </a:r>
            <a:endParaRPr lang="en-US"/>
          </a:p>
          <a:p>
            <a:endParaRPr lang="en-US">
              <a:cs typeface="Calibri Light"/>
            </a:endParaRPr>
          </a:p>
        </p:txBody>
      </p:sp>
      <p:pic>
        <p:nvPicPr>
          <p:cNvPr id="5" name="Picture 4" descr="Spotlight on a dark foggy stage">
            <a:extLst>
              <a:ext uri="{FF2B5EF4-FFF2-40B4-BE49-F238E27FC236}">
                <a16:creationId xmlns:a16="http://schemas.microsoft.com/office/drawing/2014/main" id="{C6624D12-C218-4B36-953F-F2776EE2F38F}"/>
              </a:ext>
            </a:extLst>
          </p:cNvPr>
          <p:cNvPicPr>
            <a:picLocks noChangeAspect="1"/>
          </p:cNvPicPr>
          <p:nvPr/>
        </p:nvPicPr>
        <p:blipFill rotWithShape="1">
          <a:blip r:embed="rId3"/>
          <a:srcRect l="51176" r="3767" b="-3"/>
          <a:stretch/>
        </p:blipFill>
        <p:spPr>
          <a:xfrm>
            <a:off x="-749690" y="74717"/>
            <a:ext cx="4635988" cy="6858000"/>
          </a:xfrm>
          <a:prstGeom prst="rect">
            <a:avLst/>
          </a:prstGeom>
        </p:spPr>
      </p:pic>
      <p:sp>
        <p:nvSpPr>
          <p:cNvPr id="3" name="Content Placeholder 2">
            <a:extLst>
              <a:ext uri="{FF2B5EF4-FFF2-40B4-BE49-F238E27FC236}">
                <a16:creationId xmlns:a16="http://schemas.microsoft.com/office/drawing/2014/main" id="{E164722D-DC10-4CE1-AE4C-259B1BEE97E6}"/>
              </a:ext>
            </a:extLst>
          </p:cNvPr>
          <p:cNvSpPr>
            <a:spLocks noGrp="1"/>
          </p:cNvSpPr>
          <p:nvPr>
            <p:ph idx="1"/>
          </p:nvPr>
        </p:nvSpPr>
        <p:spPr>
          <a:xfrm>
            <a:off x="3886200" y="825911"/>
            <a:ext cx="7981881" cy="6172198"/>
          </a:xfrm>
        </p:spPr>
        <p:txBody>
          <a:bodyPr>
            <a:normAutofit/>
          </a:bodyPr>
          <a:lstStyle/>
          <a:p>
            <a:pPr marL="0" indent="0">
              <a:buNone/>
            </a:pPr>
            <a:r>
              <a:rPr lang="en-US" sz="2400" dirty="0">
                <a:ea typeface="+mn-lt"/>
                <a:cs typeface="+mn-lt"/>
              </a:rPr>
              <a:t>A </a:t>
            </a:r>
            <a:r>
              <a:rPr lang="en-US" sz="2400" b="1" dirty="0">
                <a:ea typeface="+mn-lt"/>
                <a:cs typeface="+mn-lt"/>
              </a:rPr>
              <a:t>lighting control system</a:t>
            </a:r>
            <a:r>
              <a:rPr lang="en-US" sz="2400" dirty="0">
                <a:ea typeface="+mn-lt"/>
                <a:cs typeface="+mn-lt"/>
              </a:rPr>
              <a:t> is an intelligent network based lighting control solution that incorporates communication between various system inputs and outputs related to lighting control with the use of one or more central computing devices. Lighting control systems are widely used on both indoor and outdoor lighting of commercial, industrial, and residential spaces. Lighting control systems serve to provide the right amount of light where and when it is needed. </a:t>
            </a:r>
          </a:p>
          <a:p>
            <a:pPr marL="0" indent="0">
              <a:buNone/>
            </a:pPr>
            <a:r>
              <a:rPr lang="en-US" sz="2400" dirty="0">
                <a:ea typeface="+mn-lt"/>
                <a:cs typeface="+mn-lt"/>
              </a:rPr>
              <a:t>Lighting control systems are employed to maximize the </a:t>
            </a:r>
            <a:r>
              <a:rPr lang="en-US" sz="2400" dirty="0">
                <a:ea typeface="+mn-lt"/>
                <a:cs typeface="+mn-lt"/>
                <a:hlinkClick r:id="rId4">
                  <a:extLst>
                    <a:ext uri="{A12FA001-AC4F-418D-AE19-62706E023703}">
                      <ahyp:hlinkClr xmlns:ahyp="http://schemas.microsoft.com/office/drawing/2018/hyperlinkcolor" val="tx"/>
                    </a:ext>
                  </a:extLst>
                </a:hlinkClick>
              </a:rPr>
              <a:t>energy savings</a:t>
            </a:r>
            <a:r>
              <a:rPr lang="en-US" sz="2400" dirty="0">
                <a:ea typeface="+mn-lt"/>
                <a:cs typeface="+mn-lt"/>
              </a:rPr>
              <a:t> from the lighting system, satisfy </a:t>
            </a:r>
            <a:r>
              <a:rPr lang="en-US" sz="2400" dirty="0">
                <a:ea typeface="+mn-lt"/>
                <a:cs typeface="+mn-lt"/>
                <a:hlinkClick r:id="rId5">
                  <a:extLst>
                    <a:ext uri="{A12FA001-AC4F-418D-AE19-62706E023703}">
                      <ahyp:hlinkClr xmlns:ahyp="http://schemas.microsoft.com/office/drawing/2018/hyperlinkcolor" val="tx"/>
                    </a:ext>
                  </a:extLst>
                </a:hlinkClick>
              </a:rPr>
              <a:t>building codes</a:t>
            </a:r>
            <a:r>
              <a:rPr lang="en-US" sz="2400" dirty="0">
                <a:ea typeface="+mn-lt"/>
                <a:cs typeface="+mn-lt"/>
              </a:rPr>
              <a:t>, or comply with </a:t>
            </a:r>
            <a:r>
              <a:rPr lang="en-US" sz="2400" dirty="0">
                <a:ea typeface="+mn-lt"/>
                <a:cs typeface="+mn-lt"/>
                <a:hlinkClick r:id="rId6">
                  <a:extLst>
                    <a:ext uri="{A12FA001-AC4F-418D-AE19-62706E023703}">
                      <ahyp:hlinkClr xmlns:ahyp="http://schemas.microsoft.com/office/drawing/2018/hyperlinkcolor" val="tx"/>
                    </a:ext>
                  </a:extLst>
                </a:hlinkClick>
              </a:rPr>
              <a:t>green building</a:t>
            </a:r>
            <a:r>
              <a:rPr lang="en-US" sz="2400" dirty="0">
                <a:ea typeface="+mn-lt"/>
                <a:cs typeface="+mn-lt"/>
              </a:rPr>
              <a:t> and </a:t>
            </a:r>
            <a:r>
              <a:rPr lang="en-US" sz="2400" dirty="0">
                <a:ea typeface="+mn-lt"/>
                <a:cs typeface="+mn-lt"/>
                <a:hlinkClick r:id="rId4">
                  <a:extLst>
                    <a:ext uri="{A12FA001-AC4F-418D-AE19-62706E023703}">
                      <ahyp:hlinkClr xmlns:ahyp="http://schemas.microsoft.com/office/drawing/2018/hyperlinkcolor" val="tx"/>
                    </a:ext>
                  </a:extLst>
                </a:hlinkClick>
              </a:rPr>
              <a:t>energy conservation</a:t>
            </a:r>
            <a:r>
              <a:rPr lang="en-US" sz="2400" dirty="0">
                <a:ea typeface="+mn-lt"/>
                <a:cs typeface="+mn-lt"/>
              </a:rPr>
              <a:t> programs. Lighting control systems are often referred to under the term </a:t>
            </a:r>
            <a:r>
              <a:rPr lang="en-US" sz="2400" dirty="0">
                <a:ea typeface="+mn-lt"/>
                <a:cs typeface="+mn-lt"/>
                <a:hlinkClick r:id="rId7">
                  <a:extLst>
                    <a:ext uri="{A12FA001-AC4F-418D-AE19-62706E023703}">
                      <ahyp:hlinkClr xmlns:ahyp="http://schemas.microsoft.com/office/drawing/2018/hyperlinkcolor" val="tx"/>
                    </a:ext>
                  </a:extLst>
                </a:hlinkClick>
              </a:rPr>
              <a:t>Smart Lighting</a:t>
            </a:r>
            <a:endParaRPr lang="en-US" sz="2400" dirty="0">
              <a:cs typeface="Calibri"/>
            </a:endParaRPr>
          </a:p>
        </p:txBody>
      </p:sp>
    </p:spTree>
    <p:extLst>
      <p:ext uri="{BB962C8B-B14F-4D97-AF65-F5344CB8AC3E}">
        <p14:creationId xmlns:p14="http://schemas.microsoft.com/office/powerpoint/2010/main" val="17597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1649-6C30-42B9-BF6A-30F1B03CA571}"/>
              </a:ext>
            </a:extLst>
          </p:cNvPr>
          <p:cNvSpPr>
            <a:spLocks noGrp="1"/>
          </p:cNvSpPr>
          <p:nvPr>
            <p:ph type="title"/>
          </p:nvPr>
        </p:nvSpPr>
        <p:spPr/>
        <p:txBody>
          <a:bodyPr/>
          <a:lstStyle/>
          <a:p>
            <a:r>
              <a:rPr lang="en-US">
                <a:latin typeface="Algerian"/>
              </a:rPr>
              <a:t>Lighting controls </a:t>
            </a:r>
            <a:endParaRPr lang="en-US"/>
          </a:p>
          <a:p>
            <a:endParaRPr lang="en-US">
              <a:cs typeface="Calibri Light"/>
            </a:endParaRPr>
          </a:p>
        </p:txBody>
      </p:sp>
      <p:sp>
        <p:nvSpPr>
          <p:cNvPr id="3" name="Content Placeholder 2">
            <a:extLst>
              <a:ext uri="{FF2B5EF4-FFF2-40B4-BE49-F238E27FC236}">
                <a16:creationId xmlns:a16="http://schemas.microsoft.com/office/drawing/2014/main" id="{98B4077F-3104-416C-96B5-C470A6FB3132}"/>
              </a:ext>
            </a:extLst>
          </p:cNvPr>
          <p:cNvSpPr>
            <a:spLocks noGrp="1"/>
          </p:cNvSpPr>
          <p:nvPr>
            <p:ph idx="1"/>
          </p:nvPr>
        </p:nvSpPr>
        <p:spPr/>
        <p:txBody>
          <a:bodyPr/>
          <a:lstStyle/>
          <a:p>
            <a:r>
              <a:rPr lang="en-US" sz="2400">
                <a:ea typeface="+mn-lt"/>
                <a:cs typeface="+mn-lt"/>
              </a:rPr>
              <a:t>The term </a:t>
            </a:r>
            <a:r>
              <a:rPr lang="en-US" sz="2400" i="1">
                <a:ea typeface="+mn-lt"/>
                <a:cs typeface="+mn-lt"/>
              </a:rPr>
              <a:t>lighting control system</a:t>
            </a:r>
            <a:r>
              <a:rPr lang="en-US" sz="2400">
                <a:ea typeface="+mn-lt"/>
                <a:cs typeface="+mn-lt"/>
              </a:rPr>
              <a:t> refers to an intelligent networked system of devices related to lighting control. These devices may include </a:t>
            </a:r>
            <a:r>
              <a:rPr lang="en-US" sz="2400">
                <a:ea typeface="+mn-lt"/>
                <a:cs typeface="+mn-lt"/>
                <a:hlinkClick r:id="rId2">
                  <a:extLst>
                    <a:ext uri="{A12FA001-AC4F-418D-AE19-62706E023703}">
                      <ahyp:hlinkClr xmlns:ahyp="http://schemas.microsoft.com/office/drawing/2018/hyperlinkcolor" val="tx"/>
                    </a:ext>
                  </a:extLst>
                </a:hlinkClick>
              </a:rPr>
              <a:t>relays</a:t>
            </a:r>
            <a:r>
              <a:rPr lang="en-US" sz="2400">
                <a:ea typeface="+mn-lt"/>
                <a:cs typeface="+mn-lt"/>
              </a:rPr>
              <a:t>, </a:t>
            </a:r>
            <a:r>
              <a:rPr lang="en-US" sz="2400">
                <a:ea typeface="+mn-lt"/>
                <a:cs typeface="+mn-lt"/>
                <a:hlinkClick r:id="rId3">
                  <a:extLst>
                    <a:ext uri="{A12FA001-AC4F-418D-AE19-62706E023703}">
                      <ahyp:hlinkClr xmlns:ahyp="http://schemas.microsoft.com/office/drawing/2018/hyperlinkcolor" val="tx"/>
                    </a:ext>
                  </a:extLst>
                </a:hlinkClick>
              </a:rPr>
              <a:t>occupancy sensors</a:t>
            </a:r>
            <a:r>
              <a:rPr lang="en-US" sz="2400">
                <a:ea typeface="+mn-lt"/>
                <a:cs typeface="+mn-lt"/>
              </a:rPr>
              <a:t>, </a:t>
            </a:r>
            <a:r>
              <a:rPr lang="en-US" sz="2400">
                <a:ea typeface="+mn-lt"/>
                <a:cs typeface="+mn-lt"/>
                <a:hlinkClick r:id="rId4">
                  <a:extLst>
                    <a:ext uri="{A12FA001-AC4F-418D-AE19-62706E023703}">
                      <ahyp:hlinkClr xmlns:ahyp="http://schemas.microsoft.com/office/drawing/2018/hyperlinkcolor" val="tx"/>
                    </a:ext>
                  </a:extLst>
                </a:hlinkClick>
              </a:rPr>
              <a:t>photocells</a:t>
            </a:r>
            <a:r>
              <a:rPr lang="en-US" sz="2400">
                <a:ea typeface="+mn-lt"/>
                <a:cs typeface="+mn-lt"/>
              </a:rPr>
              <a:t>, light control switches or </a:t>
            </a:r>
            <a:r>
              <a:rPr lang="en-US" sz="2400">
                <a:ea typeface="+mn-lt"/>
                <a:cs typeface="+mn-lt"/>
                <a:hlinkClick r:id="rId5">
                  <a:extLst>
                    <a:ext uri="{A12FA001-AC4F-418D-AE19-62706E023703}">
                      <ahyp:hlinkClr xmlns:ahyp="http://schemas.microsoft.com/office/drawing/2018/hyperlinkcolor" val="tx"/>
                    </a:ext>
                  </a:extLst>
                </a:hlinkClick>
              </a:rPr>
              <a:t>touchscreens</a:t>
            </a:r>
            <a:r>
              <a:rPr lang="en-US" sz="2400">
                <a:ea typeface="+mn-lt"/>
                <a:cs typeface="+mn-lt"/>
              </a:rPr>
              <a:t>, and signals from other building systems (such as </a:t>
            </a:r>
            <a:r>
              <a:rPr lang="en-US" sz="2400">
                <a:ea typeface="+mn-lt"/>
                <a:cs typeface="+mn-lt"/>
                <a:hlinkClick r:id="rId6">
                  <a:extLst>
                    <a:ext uri="{A12FA001-AC4F-418D-AE19-62706E023703}">
                      <ahyp:hlinkClr xmlns:ahyp="http://schemas.microsoft.com/office/drawing/2018/hyperlinkcolor" val="tx"/>
                    </a:ext>
                  </a:extLst>
                </a:hlinkClick>
              </a:rPr>
              <a:t>fire alarm</a:t>
            </a:r>
            <a:r>
              <a:rPr lang="en-US" sz="2400">
                <a:ea typeface="+mn-lt"/>
                <a:cs typeface="+mn-lt"/>
              </a:rPr>
              <a:t> or </a:t>
            </a:r>
            <a:r>
              <a:rPr lang="en-US" sz="2400">
                <a:ea typeface="+mn-lt"/>
                <a:cs typeface="+mn-lt"/>
                <a:hlinkClick r:id="rId7">
                  <a:extLst>
                    <a:ext uri="{A12FA001-AC4F-418D-AE19-62706E023703}">
                      <ahyp:hlinkClr xmlns:ahyp="http://schemas.microsoft.com/office/drawing/2018/hyperlinkcolor" val="tx"/>
                    </a:ext>
                  </a:extLst>
                </a:hlinkClick>
              </a:rPr>
              <a:t>HVAC</a:t>
            </a:r>
            <a:r>
              <a:rPr lang="en-US" sz="2400">
                <a:ea typeface="+mn-lt"/>
                <a:cs typeface="+mn-lt"/>
              </a:rPr>
              <a:t>). Adjustment of the system occurs both at device locations and at central computer via software programs or other interface devices.</a:t>
            </a:r>
            <a:endParaRPr lang="en-US" sz="2400">
              <a:cs typeface="Calibri"/>
            </a:endParaRPr>
          </a:p>
        </p:txBody>
      </p:sp>
    </p:spTree>
    <p:extLst>
      <p:ext uri="{BB962C8B-B14F-4D97-AF65-F5344CB8AC3E}">
        <p14:creationId xmlns:p14="http://schemas.microsoft.com/office/powerpoint/2010/main" val="74557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6B1E-45D9-4338-84B6-EFC9C3EA3370}"/>
              </a:ext>
            </a:extLst>
          </p:cNvPr>
          <p:cNvSpPr>
            <a:spLocks noGrp="1"/>
          </p:cNvSpPr>
          <p:nvPr>
            <p:ph type="title"/>
          </p:nvPr>
        </p:nvSpPr>
        <p:spPr>
          <a:xfrm>
            <a:off x="825909" y="808055"/>
            <a:ext cx="3979205" cy="1453363"/>
          </a:xfrm>
        </p:spPr>
        <p:txBody>
          <a:bodyPr>
            <a:normAutofit/>
          </a:bodyPr>
          <a:lstStyle/>
          <a:p>
            <a:r>
              <a:rPr lang="en-US">
                <a:latin typeface="Algerian"/>
              </a:rPr>
              <a:t>Automated control </a:t>
            </a:r>
            <a:endParaRPr lang="en-US"/>
          </a:p>
          <a:p>
            <a:endParaRPr lang="en-US">
              <a:cs typeface="Calibri Light"/>
            </a:endParaRPr>
          </a:p>
        </p:txBody>
      </p:sp>
      <p:sp>
        <p:nvSpPr>
          <p:cNvPr id="3" name="Content Placeholder 2">
            <a:extLst>
              <a:ext uri="{FF2B5EF4-FFF2-40B4-BE49-F238E27FC236}">
                <a16:creationId xmlns:a16="http://schemas.microsoft.com/office/drawing/2014/main" id="{68C8DD66-A543-4CB7-8709-FB66EA6E3EC0}"/>
              </a:ext>
            </a:extLst>
          </p:cNvPr>
          <p:cNvSpPr>
            <a:spLocks noGrp="1"/>
          </p:cNvSpPr>
          <p:nvPr>
            <p:ph idx="1"/>
          </p:nvPr>
        </p:nvSpPr>
        <p:spPr>
          <a:xfrm>
            <a:off x="802178" y="2261420"/>
            <a:ext cx="4002936" cy="3637935"/>
          </a:xfrm>
        </p:spPr>
        <p:txBody>
          <a:bodyPr>
            <a:normAutofit/>
          </a:bodyPr>
          <a:lstStyle/>
          <a:p>
            <a:pPr marL="0" indent="0">
              <a:lnSpc>
                <a:spcPct val="90000"/>
              </a:lnSpc>
              <a:buNone/>
            </a:pPr>
            <a:r>
              <a:rPr lang="en-US" dirty="0">
                <a:ea typeface="+mn-lt"/>
                <a:cs typeface="+mn-lt"/>
              </a:rPr>
              <a:t>Lighting control systems typically provide the ability to automatically adjust a lighting device's output based on: </a:t>
            </a:r>
            <a:endParaRPr lang="en-US" dirty="0">
              <a:cs typeface="Calibri" panose="020F0502020204030204"/>
            </a:endParaRPr>
          </a:p>
          <a:p>
            <a:pPr>
              <a:lnSpc>
                <a:spcPct val="90000"/>
              </a:lnSpc>
              <a:buClr>
                <a:srgbClr val="FFFFFF"/>
              </a:buClr>
            </a:pPr>
            <a:r>
              <a:rPr lang="en-US" dirty="0">
                <a:ea typeface="+mn-lt"/>
                <a:cs typeface="+mn-lt"/>
              </a:rPr>
              <a:t>Chronological time (time of day)</a:t>
            </a:r>
            <a:endParaRPr lang="en-US" dirty="0">
              <a:cs typeface="Calibri"/>
            </a:endParaRPr>
          </a:p>
          <a:p>
            <a:pPr>
              <a:lnSpc>
                <a:spcPct val="90000"/>
              </a:lnSpc>
              <a:buClr>
                <a:srgbClr val="FFFFFF"/>
              </a:buClr>
            </a:pPr>
            <a:r>
              <a:rPr lang="en-US" dirty="0">
                <a:ea typeface="+mn-lt"/>
                <a:cs typeface="+mn-lt"/>
              </a:rPr>
              <a:t>Solar time (</a:t>
            </a:r>
            <a:r>
              <a:rPr lang="en-US" dirty="0">
                <a:ea typeface="+mn-lt"/>
                <a:cs typeface="+mn-lt"/>
                <a:hlinkClick r:id="rId3">
                  <a:extLst>
                    <a:ext uri="{A12FA001-AC4F-418D-AE19-62706E023703}">
                      <ahyp:hlinkClr xmlns:ahyp="http://schemas.microsoft.com/office/drawing/2018/hyperlinkcolor" val="tx"/>
                    </a:ext>
                  </a:extLst>
                </a:hlinkClick>
              </a:rPr>
              <a:t>sunrise</a:t>
            </a:r>
            <a:r>
              <a:rPr lang="en-US" dirty="0">
                <a:ea typeface="+mn-lt"/>
                <a:cs typeface="+mn-lt"/>
              </a:rPr>
              <a:t>/</a:t>
            </a:r>
            <a:r>
              <a:rPr lang="en-US" dirty="0">
                <a:ea typeface="+mn-lt"/>
                <a:cs typeface="+mn-lt"/>
                <a:hlinkClick r:id="rId4">
                  <a:extLst>
                    <a:ext uri="{A12FA001-AC4F-418D-AE19-62706E023703}">
                      <ahyp:hlinkClr xmlns:ahyp="http://schemas.microsoft.com/office/drawing/2018/hyperlinkcolor" val="tx"/>
                    </a:ext>
                  </a:extLst>
                </a:hlinkClick>
              </a:rPr>
              <a:t>sunset</a:t>
            </a:r>
            <a:r>
              <a:rPr lang="en-US" dirty="0">
                <a:ea typeface="+mn-lt"/>
                <a:cs typeface="+mn-lt"/>
              </a:rPr>
              <a:t>)</a:t>
            </a:r>
            <a:endParaRPr lang="en-US" dirty="0">
              <a:cs typeface="Calibri"/>
            </a:endParaRPr>
          </a:p>
          <a:p>
            <a:pPr>
              <a:lnSpc>
                <a:spcPct val="90000"/>
              </a:lnSpc>
              <a:buClr>
                <a:srgbClr val="FFFFFF"/>
              </a:buClr>
            </a:pPr>
            <a:r>
              <a:rPr lang="en-US" dirty="0">
                <a:ea typeface="+mn-lt"/>
                <a:cs typeface="+mn-lt"/>
                <a:hlinkClick r:id="rId5">
                  <a:extLst>
                    <a:ext uri="{A12FA001-AC4F-418D-AE19-62706E023703}">
                      <ahyp:hlinkClr xmlns:ahyp="http://schemas.microsoft.com/office/drawing/2018/hyperlinkcolor" val="tx"/>
                    </a:ext>
                  </a:extLst>
                </a:hlinkClick>
              </a:rPr>
              <a:t>Occupancy</a:t>
            </a:r>
            <a:r>
              <a:rPr lang="en-US" dirty="0">
                <a:ea typeface="+mn-lt"/>
                <a:cs typeface="+mn-lt"/>
              </a:rPr>
              <a:t> using </a:t>
            </a:r>
            <a:r>
              <a:rPr lang="en-US" dirty="0">
                <a:ea typeface="+mn-lt"/>
                <a:cs typeface="+mn-lt"/>
                <a:hlinkClick r:id="rId6">
                  <a:extLst>
                    <a:ext uri="{A12FA001-AC4F-418D-AE19-62706E023703}">
                      <ahyp:hlinkClr xmlns:ahyp="http://schemas.microsoft.com/office/drawing/2018/hyperlinkcolor" val="tx"/>
                    </a:ext>
                  </a:extLst>
                </a:hlinkClick>
              </a:rPr>
              <a:t>occupancy sensors</a:t>
            </a:r>
            <a:endParaRPr lang="en-US" dirty="0">
              <a:cs typeface="Calibri"/>
            </a:endParaRPr>
          </a:p>
          <a:p>
            <a:pPr>
              <a:lnSpc>
                <a:spcPct val="90000"/>
              </a:lnSpc>
              <a:buClr>
                <a:srgbClr val="FFFFFF"/>
              </a:buClr>
            </a:pPr>
            <a:r>
              <a:rPr lang="en-US" dirty="0">
                <a:ea typeface="+mn-lt"/>
                <a:cs typeface="+mn-lt"/>
                <a:hlinkClick r:id="rId7">
                  <a:extLst>
                    <a:ext uri="{A12FA001-AC4F-418D-AE19-62706E023703}">
                      <ahyp:hlinkClr xmlns:ahyp="http://schemas.microsoft.com/office/drawing/2018/hyperlinkcolor" val="tx"/>
                    </a:ext>
                  </a:extLst>
                </a:hlinkClick>
              </a:rPr>
              <a:t>Daylight</a:t>
            </a:r>
            <a:r>
              <a:rPr lang="en-US" dirty="0">
                <a:ea typeface="+mn-lt"/>
                <a:cs typeface="+mn-lt"/>
              </a:rPr>
              <a:t> availability using </a:t>
            </a:r>
            <a:r>
              <a:rPr lang="en-US" dirty="0">
                <a:ea typeface="+mn-lt"/>
                <a:cs typeface="+mn-lt"/>
                <a:hlinkClick r:id="rId8">
                  <a:extLst>
                    <a:ext uri="{A12FA001-AC4F-418D-AE19-62706E023703}">
                      <ahyp:hlinkClr xmlns:ahyp="http://schemas.microsoft.com/office/drawing/2018/hyperlinkcolor" val="tx"/>
                    </a:ext>
                  </a:extLst>
                </a:hlinkClick>
              </a:rPr>
              <a:t>photocells</a:t>
            </a:r>
            <a:endParaRPr lang="en-US" dirty="0">
              <a:cs typeface="Calibri"/>
            </a:endParaRPr>
          </a:p>
          <a:p>
            <a:pPr>
              <a:lnSpc>
                <a:spcPct val="90000"/>
              </a:lnSpc>
              <a:buClr>
                <a:srgbClr val="FFFFFF"/>
              </a:buClr>
            </a:pPr>
            <a:r>
              <a:rPr lang="en-US" dirty="0">
                <a:ea typeface="+mn-lt"/>
                <a:cs typeface="+mn-lt"/>
                <a:hlinkClick r:id="rId9">
                  <a:extLst>
                    <a:ext uri="{A12FA001-AC4F-418D-AE19-62706E023703}">
                      <ahyp:hlinkClr xmlns:ahyp="http://schemas.microsoft.com/office/drawing/2018/hyperlinkcolor" val="tx"/>
                    </a:ext>
                  </a:extLst>
                </a:hlinkClick>
              </a:rPr>
              <a:t>Alarm</a:t>
            </a:r>
            <a:r>
              <a:rPr lang="en-US" dirty="0">
                <a:ea typeface="+mn-lt"/>
                <a:cs typeface="+mn-lt"/>
              </a:rPr>
              <a:t> conditions</a:t>
            </a:r>
            <a:endParaRPr lang="en-US" dirty="0">
              <a:cs typeface="Calibri"/>
            </a:endParaRPr>
          </a:p>
          <a:p>
            <a:pPr>
              <a:lnSpc>
                <a:spcPct val="90000"/>
              </a:lnSpc>
              <a:buClr>
                <a:srgbClr val="FFFFFF"/>
              </a:buClr>
            </a:pPr>
            <a:r>
              <a:rPr lang="en-US" dirty="0">
                <a:ea typeface="+mn-lt"/>
                <a:cs typeface="+mn-lt"/>
              </a:rPr>
              <a:t>Program logic (combination of events)</a:t>
            </a:r>
            <a:endParaRPr lang="en-US" dirty="0">
              <a:cs typeface="Calibri"/>
            </a:endParaRPr>
          </a:p>
          <a:p>
            <a:pPr>
              <a:lnSpc>
                <a:spcPct val="90000"/>
              </a:lnSpc>
              <a:buClr>
                <a:srgbClr val="FFFFFF"/>
              </a:buClr>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2D9F8DB5-27AE-49AB-8D4B-82236622E9D2}"/>
              </a:ext>
            </a:extLst>
          </p:cNvPr>
          <p:cNvPicPr>
            <a:picLocks noChangeAspect="1"/>
          </p:cNvPicPr>
          <p:nvPr/>
        </p:nvPicPr>
        <p:blipFill>
          <a:blip r:embed="rId10"/>
          <a:stretch>
            <a:fillRect/>
          </a:stretch>
        </p:blipFill>
        <p:spPr>
          <a:xfrm>
            <a:off x="5289752" y="1641118"/>
            <a:ext cx="6095593" cy="34135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9554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932B-C27B-415D-9507-DC9B1C9011D4}"/>
              </a:ext>
            </a:extLst>
          </p:cNvPr>
          <p:cNvSpPr>
            <a:spLocks noGrp="1"/>
          </p:cNvSpPr>
          <p:nvPr>
            <p:ph type="title"/>
          </p:nvPr>
        </p:nvSpPr>
        <p:spPr/>
        <p:txBody>
          <a:bodyPr/>
          <a:lstStyle/>
          <a:p>
            <a:r>
              <a:rPr lang="en-US" sz="4000">
                <a:latin typeface="Algerian"/>
              </a:rPr>
              <a:t>Types </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BD4D98E3-E831-4335-AE4E-47EF3B0985FF}"/>
              </a:ext>
            </a:extLst>
          </p:cNvPr>
          <p:cNvSpPr>
            <a:spLocks noGrp="1"/>
          </p:cNvSpPr>
          <p:nvPr>
            <p:ph idx="1"/>
          </p:nvPr>
        </p:nvSpPr>
        <p:spPr>
          <a:xfrm>
            <a:off x="685801" y="1478390"/>
            <a:ext cx="10131425" cy="4312810"/>
          </a:xfrm>
        </p:spPr>
        <p:txBody>
          <a:bodyPr/>
          <a:lstStyle/>
          <a:p>
            <a:pPr marL="0" indent="0">
              <a:buNone/>
            </a:pPr>
            <a:r>
              <a:rPr lang="en-US" sz="2400" dirty="0">
                <a:ea typeface="+mn-lt"/>
                <a:cs typeface="+mn-lt"/>
              </a:rPr>
              <a:t>In the 1980s there was a strong requirement to make commercial lighting more controllable so that it could become more energy efficient. Initially this was done with analog control, allowing </a:t>
            </a:r>
            <a:r>
              <a:rPr lang="en-US" sz="2400" dirty="0">
                <a:ea typeface="+mn-lt"/>
                <a:cs typeface="+mn-lt"/>
                <a:hlinkClick r:id="rId2">
                  <a:extLst>
                    <a:ext uri="{A12FA001-AC4F-418D-AE19-62706E023703}">
                      <ahyp:hlinkClr xmlns:ahyp="http://schemas.microsoft.com/office/drawing/2018/hyperlinkcolor" val="tx"/>
                    </a:ext>
                  </a:extLst>
                </a:hlinkClick>
              </a:rPr>
              <a:t>fluorescent</a:t>
            </a:r>
            <a:r>
              <a:rPr lang="en-US" sz="2400" dirty="0">
                <a:ea typeface="+mn-lt"/>
                <a:cs typeface="+mn-lt"/>
              </a:rPr>
              <a:t> </a:t>
            </a:r>
            <a:r>
              <a:rPr lang="en-US" sz="2400" dirty="0">
                <a:ea typeface="+mn-lt"/>
                <a:cs typeface="+mn-lt"/>
                <a:hlinkClick r:id="rId3">
                  <a:extLst>
                    <a:ext uri="{A12FA001-AC4F-418D-AE19-62706E023703}">
                      <ahyp:hlinkClr xmlns:ahyp="http://schemas.microsoft.com/office/drawing/2018/hyperlinkcolor" val="tx"/>
                    </a:ext>
                  </a:extLst>
                </a:hlinkClick>
              </a:rPr>
              <a:t>ballasts</a:t>
            </a:r>
            <a:r>
              <a:rPr lang="en-US" sz="2400" dirty="0">
                <a:ea typeface="+mn-lt"/>
                <a:cs typeface="+mn-lt"/>
              </a:rPr>
              <a:t> and </a:t>
            </a:r>
            <a:r>
              <a:rPr lang="en-US" sz="2400" dirty="0">
                <a:ea typeface="+mn-lt"/>
                <a:cs typeface="+mn-lt"/>
                <a:hlinkClick r:id="rId4">
                  <a:extLst>
                    <a:ext uri="{A12FA001-AC4F-418D-AE19-62706E023703}">
                      <ahyp:hlinkClr xmlns:ahyp="http://schemas.microsoft.com/office/drawing/2018/hyperlinkcolor" val="tx"/>
                    </a:ext>
                  </a:extLst>
                </a:hlinkClick>
              </a:rPr>
              <a:t>dimmers</a:t>
            </a:r>
            <a:r>
              <a:rPr lang="en-US" sz="2400" dirty="0">
                <a:ea typeface="+mn-lt"/>
                <a:cs typeface="+mn-lt"/>
              </a:rPr>
              <a:t> to be controlled from a central source. This was a step in the right direction, but cabling was complicated and therefore not cost effective.</a:t>
            </a:r>
          </a:p>
          <a:p>
            <a:pPr>
              <a:buNone/>
            </a:pPr>
            <a:r>
              <a:rPr lang="en-US" sz="3200" u="sng" dirty="0">
                <a:ea typeface="+mn-lt"/>
                <a:cs typeface="+mn-lt"/>
              </a:rPr>
              <a:t>There are two types of lighting control systems which are</a:t>
            </a:r>
            <a:r>
              <a:rPr lang="en-US" sz="3200" dirty="0">
                <a:ea typeface="+mn-lt"/>
                <a:cs typeface="+mn-lt"/>
              </a:rPr>
              <a:t>: </a:t>
            </a:r>
            <a:endParaRPr lang="en-US" sz="3200">
              <a:cs typeface="Calibri"/>
            </a:endParaRPr>
          </a:p>
          <a:p>
            <a:pPr>
              <a:buClr>
                <a:srgbClr val="FFFFFF"/>
              </a:buClr>
            </a:pPr>
            <a:r>
              <a:rPr lang="en-US" sz="2400" dirty="0">
                <a:ea typeface="+mn-lt"/>
                <a:cs typeface="+mn-lt"/>
                <a:hlinkClick r:id="rId5">
                  <a:extLst>
                    <a:ext uri="{A12FA001-AC4F-418D-AE19-62706E023703}">
                      <ahyp:hlinkClr xmlns:ahyp="http://schemas.microsoft.com/office/drawing/2018/hyperlinkcolor" val="tx"/>
                    </a:ext>
                  </a:extLst>
                </a:hlinkClick>
              </a:rPr>
              <a:t>Analog</a:t>
            </a:r>
            <a:r>
              <a:rPr lang="en-US" sz="2400" dirty="0">
                <a:ea typeface="+mn-lt"/>
                <a:cs typeface="+mn-lt"/>
              </a:rPr>
              <a:t> lighting control</a:t>
            </a:r>
            <a:endParaRPr lang="en-US" sz="2400">
              <a:cs typeface="Calibri"/>
            </a:endParaRPr>
          </a:p>
          <a:p>
            <a:pPr>
              <a:buClr>
                <a:srgbClr val="FFFFFF"/>
              </a:buClr>
            </a:pPr>
            <a:r>
              <a:rPr lang="en-US" sz="2400" dirty="0">
                <a:ea typeface="+mn-lt"/>
                <a:cs typeface="+mn-lt"/>
                <a:hlinkClick r:id="rId6">
                  <a:extLst>
                    <a:ext uri="{A12FA001-AC4F-418D-AE19-62706E023703}">
                      <ahyp:hlinkClr xmlns:ahyp="http://schemas.microsoft.com/office/drawing/2018/hyperlinkcolor" val="tx"/>
                    </a:ext>
                  </a:extLst>
                </a:hlinkClick>
              </a:rPr>
              <a:t>Digital</a:t>
            </a:r>
            <a:r>
              <a:rPr lang="en-US" sz="2400" dirty="0">
                <a:ea typeface="+mn-lt"/>
                <a:cs typeface="+mn-lt"/>
              </a:rPr>
              <a:t> lighting control</a:t>
            </a:r>
            <a:endParaRPr lang="en-US" sz="2400">
              <a:cs typeface="Calibri"/>
            </a:endParaRPr>
          </a:p>
          <a:p>
            <a:pPr marL="0" indent="0">
              <a:buNone/>
            </a:pPr>
            <a:endParaRPr lang="en-US">
              <a:cs typeface="Calibri"/>
            </a:endParaRPr>
          </a:p>
        </p:txBody>
      </p:sp>
    </p:spTree>
    <p:extLst>
      <p:ext uri="{BB962C8B-B14F-4D97-AF65-F5344CB8AC3E}">
        <p14:creationId xmlns:p14="http://schemas.microsoft.com/office/powerpoint/2010/main" val="90934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BE9E-A483-474D-A302-7816A89009A6}"/>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Auto intensity control of street lights :</a:t>
            </a:r>
          </a:p>
        </p:txBody>
      </p:sp>
      <p:sp>
        <p:nvSpPr>
          <p:cNvPr id="5" name="TextBox 4">
            <a:extLst>
              <a:ext uri="{FF2B5EF4-FFF2-40B4-BE49-F238E27FC236}">
                <a16:creationId xmlns:a16="http://schemas.microsoft.com/office/drawing/2014/main" id="{E69ACE40-11B1-4A36-A573-88380EDAF224}"/>
              </a:ext>
            </a:extLst>
          </p:cNvPr>
          <p:cNvSpPr txBox="1"/>
          <p:nvPr/>
        </p:nvSpPr>
        <p:spPr>
          <a:xfrm>
            <a:off x="685802" y="2142067"/>
            <a:ext cx="6282266" cy="364913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1000"/>
              </a:spcAft>
              <a:buClr>
                <a:schemeClr val="tx1"/>
              </a:buClr>
              <a:buSzPct val="100000"/>
              <a:buFont typeface="Arial"/>
              <a:buChar char="•"/>
            </a:pPr>
            <a:r>
              <a:rPr lang="en-US" sz="2400"/>
              <a:t> Basic purpose of this project is to make street lights intelligent so that it can turn it on and off itself. Another feature of this project is that street lights intensity vary according to intensity of light and number of vehicles on road. Followings are the main features of this project :</a:t>
            </a:r>
            <a:endParaRPr lang="en-US" sz="2400">
              <a:cs typeface="Calibri"/>
            </a:endParaRPr>
          </a:p>
          <a:p>
            <a:pPr>
              <a:lnSpc>
                <a:spcPct val="90000"/>
              </a:lnSpc>
              <a:spcAft>
                <a:spcPts val="1000"/>
              </a:spcAft>
              <a:buClr>
                <a:schemeClr val="tx1"/>
              </a:buClr>
              <a:buSzPct val="100000"/>
              <a:buFont typeface="Arial"/>
              <a:buChar char="•"/>
            </a:pPr>
            <a:r>
              <a:rPr lang="en-US" sz="2400"/>
              <a:t>Street lights turns itself on automatically during night or darkness. They turn themself off automatically during day time and during visible intensity of light.</a:t>
            </a:r>
            <a:endParaRPr lang="en-US" sz="2400">
              <a:cs typeface="Calibri"/>
            </a:endParaRPr>
          </a:p>
        </p:txBody>
      </p:sp>
      <p:pic>
        <p:nvPicPr>
          <p:cNvPr id="4" name="Picture 4" descr="Diagram&#10;&#10;Description automatically generated">
            <a:extLst>
              <a:ext uri="{FF2B5EF4-FFF2-40B4-BE49-F238E27FC236}">
                <a16:creationId xmlns:a16="http://schemas.microsoft.com/office/drawing/2014/main" id="{F8E20DFF-89E8-4028-936D-3732D95AFA8E}"/>
              </a:ext>
            </a:extLst>
          </p:cNvPr>
          <p:cNvPicPr>
            <a:picLocks noGrp="1" noChangeAspect="1"/>
          </p:cNvPicPr>
          <p:nvPr>
            <p:ph idx="1"/>
          </p:nvPr>
        </p:nvPicPr>
        <p:blipFill>
          <a:blip r:embed="rId3"/>
          <a:stretch>
            <a:fillRect/>
          </a:stretch>
        </p:blipFill>
        <p:spPr>
          <a:xfrm>
            <a:off x="7590936" y="2184900"/>
            <a:ext cx="3445714" cy="24119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9870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Celestial</vt:lpstr>
      <vt:lpstr>BASIC ELECTRONICS AND ELECTRICAL  ENGINEERING</vt:lpstr>
      <vt:lpstr>automatic light intensity control</vt:lpstr>
      <vt:lpstr>WHAT IS INTENSITY AUTOMATIC CONTROL?</vt:lpstr>
      <vt:lpstr>BROAD THRUST AREA:</vt:lpstr>
      <vt:lpstr>Lighting control system  </vt:lpstr>
      <vt:lpstr>Lighting controls  </vt:lpstr>
      <vt:lpstr>Automated control  </vt:lpstr>
      <vt:lpstr>Types  </vt:lpstr>
      <vt:lpstr>Auto intensity control of street lights :</vt:lpstr>
      <vt:lpstr>CONT.</vt:lpstr>
      <vt:lpstr>Components used in this Circuit</vt:lpstr>
      <vt:lpstr>PowerPoint Presentation</vt:lpstr>
      <vt:lpstr>specification of components</vt:lpstr>
      <vt:lpstr>How Auto Intensity Control of Street Lights Circuit Works? </vt:lpstr>
      <vt:lpstr>PowerPoint Presentation</vt:lpstr>
      <vt:lpstr>PowerPoint Presentation</vt:lpstr>
      <vt:lpstr>PowerPoint Presentation</vt:lpstr>
      <vt:lpstr>Auto Intensity Control of Street Lights Circuit Advantages </vt:lpstr>
      <vt:lpstr>Advantages of auto intensity control of  street lights :</vt:lpstr>
      <vt:lpstr>Limitations of this Circuit </vt:lpstr>
      <vt:lpstr>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376</cp:revision>
  <dcterms:created xsi:type="dcterms:W3CDTF">2021-04-28T12:50:20Z</dcterms:created>
  <dcterms:modified xsi:type="dcterms:W3CDTF">2021-05-12T03:45:21Z</dcterms:modified>
</cp:coreProperties>
</file>