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B8D94-680D-49FB-A63D-FA2E5B64699A}" v="232" dt="2023-11-07T14:55:17.914"/>
    <p1510:client id="{F1FBC70A-068C-FED0-FCF7-9097B5445E57}" v="1" dt="2023-11-14T08:16:38.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F1FBC70A-068C-FED0-FCF7-9097B5445E57}"/>
    <pc:docChg chg="modSld">
      <pc:chgData name="CHANDANA MN" userId="S::mchandanabtech20@ced.alliance.edu.in::d70552fc-75e6-44d9-a196-8a309e47e583" providerId="AD" clId="Web-{F1FBC70A-068C-FED0-FCF7-9097B5445E57}" dt="2023-11-14T08:16:38.769" v="0" actId="1076"/>
      <pc:docMkLst>
        <pc:docMk/>
      </pc:docMkLst>
      <pc:sldChg chg="modSp">
        <pc:chgData name="CHANDANA MN" userId="S::mchandanabtech20@ced.alliance.edu.in::d70552fc-75e6-44d9-a196-8a309e47e583" providerId="AD" clId="Web-{F1FBC70A-068C-FED0-FCF7-9097B5445E57}" dt="2023-11-14T08:16:38.769" v="0" actId="1076"/>
        <pc:sldMkLst>
          <pc:docMk/>
          <pc:sldMk cId="109857222" sldId="256"/>
        </pc:sldMkLst>
        <pc:picChg chg="mod">
          <ac:chgData name="CHANDANA MN" userId="S::mchandanabtech20@ced.alliance.edu.in::d70552fc-75e6-44d9-a196-8a309e47e583" providerId="AD" clId="Web-{F1FBC70A-068C-FED0-FCF7-9097B5445E57}" dt="2023-11-14T08:16:38.769" v="0" actId="1076"/>
          <ac:picMkLst>
            <pc:docMk/>
            <pc:sldMk cId="109857222" sldId="256"/>
            <ac:picMk id="4" creationId="{E18F6804-63E0-4600-D441-30E2B38BC993}"/>
          </ac:picMkLst>
        </pc:picChg>
      </pc:sldChg>
    </pc:docChg>
  </pc:docChgLst>
  <pc:docChgLst>
    <pc:chgData name="CHANDANA MN" userId="S::mchandanabtech20@ced.alliance.edu.in::d70552fc-75e6-44d9-a196-8a309e47e583" providerId="AD" clId="Web-{1C6B8D94-680D-49FB-A63D-FA2E5B64699A}"/>
    <pc:docChg chg="addSld delSld modSld">
      <pc:chgData name="CHANDANA MN" userId="S::mchandanabtech20@ced.alliance.edu.in::d70552fc-75e6-44d9-a196-8a309e47e583" providerId="AD" clId="Web-{1C6B8D94-680D-49FB-A63D-FA2E5B64699A}" dt="2023-11-07T14:55:17.914" v="242" actId="20577"/>
      <pc:docMkLst>
        <pc:docMk/>
      </pc:docMkLst>
      <pc:sldChg chg="addSp modSp mod setBg">
        <pc:chgData name="CHANDANA MN" userId="S::mchandanabtech20@ced.alliance.edu.in::d70552fc-75e6-44d9-a196-8a309e47e583" providerId="AD" clId="Web-{1C6B8D94-680D-49FB-A63D-FA2E5B64699A}" dt="2023-11-07T14:20:59.730" v="66" actId="20577"/>
        <pc:sldMkLst>
          <pc:docMk/>
          <pc:sldMk cId="109857222" sldId="256"/>
        </pc:sldMkLst>
        <pc:spChg chg="mod">
          <ac:chgData name="CHANDANA MN" userId="S::mchandanabtech20@ced.alliance.edu.in::d70552fc-75e6-44d9-a196-8a309e47e583" providerId="AD" clId="Web-{1C6B8D94-680D-49FB-A63D-FA2E5B64699A}" dt="2023-11-07T14:20:59.730" v="66" actId="20577"/>
          <ac:spMkLst>
            <pc:docMk/>
            <pc:sldMk cId="109857222" sldId="256"/>
            <ac:spMk id="2" creationId="{00000000-0000-0000-0000-000000000000}"/>
          </ac:spMkLst>
        </pc:spChg>
        <pc:spChg chg="mod">
          <ac:chgData name="CHANDANA MN" userId="S::mchandanabtech20@ced.alliance.edu.in::d70552fc-75e6-44d9-a196-8a309e47e583" providerId="AD" clId="Web-{1C6B8D94-680D-49FB-A63D-FA2E5B64699A}" dt="2023-11-07T14:20:41.151" v="61" actId="1076"/>
          <ac:spMkLst>
            <pc:docMk/>
            <pc:sldMk cId="109857222" sldId="256"/>
            <ac:spMk id="3" creationId="{00000000-0000-0000-0000-000000000000}"/>
          </ac:spMkLst>
        </pc:spChg>
        <pc:spChg chg="add">
          <ac:chgData name="CHANDANA MN" userId="S::mchandanabtech20@ced.alliance.edu.in::d70552fc-75e6-44d9-a196-8a309e47e583" providerId="AD" clId="Web-{1C6B8D94-680D-49FB-A63D-FA2E5B64699A}" dt="2023-11-07T14:15:16.936" v="1"/>
          <ac:spMkLst>
            <pc:docMk/>
            <pc:sldMk cId="109857222" sldId="256"/>
            <ac:spMk id="9" creationId="{62542EEC-4F7C-4AE2-933E-EAC8EB3FA378}"/>
          </ac:spMkLst>
        </pc:spChg>
        <pc:spChg chg="add">
          <ac:chgData name="CHANDANA MN" userId="S::mchandanabtech20@ced.alliance.edu.in::d70552fc-75e6-44d9-a196-8a309e47e583" providerId="AD" clId="Web-{1C6B8D94-680D-49FB-A63D-FA2E5B64699A}" dt="2023-11-07T14:15:16.936" v="1"/>
          <ac:spMkLst>
            <pc:docMk/>
            <pc:sldMk cId="109857222" sldId="256"/>
            <ac:spMk id="11" creationId="{B81933D1-5615-42C7-9C0B-4EB7105CCE2D}"/>
          </ac:spMkLst>
        </pc:spChg>
        <pc:spChg chg="add">
          <ac:chgData name="CHANDANA MN" userId="S::mchandanabtech20@ced.alliance.edu.in::d70552fc-75e6-44d9-a196-8a309e47e583" providerId="AD" clId="Web-{1C6B8D94-680D-49FB-A63D-FA2E5B64699A}" dt="2023-11-07T14:15:16.936" v="1"/>
          <ac:spMkLst>
            <pc:docMk/>
            <pc:sldMk cId="109857222" sldId="256"/>
            <ac:spMk id="13" creationId="{19C9EAEA-39D0-4B0E-A0EB-51E7B26740B1}"/>
          </ac:spMkLst>
        </pc:spChg>
        <pc:grpChg chg="add">
          <ac:chgData name="CHANDANA MN" userId="S::mchandanabtech20@ced.alliance.edu.in::d70552fc-75e6-44d9-a196-8a309e47e583" providerId="AD" clId="Web-{1C6B8D94-680D-49FB-A63D-FA2E5B64699A}" dt="2023-11-07T14:15:16.936" v="1"/>
          <ac:grpSpMkLst>
            <pc:docMk/>
            <pc:sldMk cId="109857222" sldId="256"/>
            <ac:grpSpMk id="15" creationId="{032D8612-31EB-44CF-A1D0-14FD4C705424}"/>
          </ac:grpSpMkLst>
        </pc:grpChg>
        <pc:picChg chg="add mod">
          <ac:chgData name="CHANDANA MN" userId="S::mchandanabtech20@ced.alliance.edu.in::d70552fc-75e6-44d9-a196-8a309e47e583" providerId="AD" clId="Web-{1C6B8D94-680D-49FB-A63D-FA2E5B64699A}" dt="2023-11-07T14:15:16.936" v="1"/>
          <ac:picMkLst>
            <pc:docMk/>
            <pc:sldMk cId="109857222" sldId="256"/>
            <ac:picMk id="4" creationId="{E18F6804-63E0-4600-D441-30E2B38BC993}"/>
          </ac:picMkLst>
        </pc:picChg>
      </pc:sldChg>
      <pc:sldChg chg="addSp delSp modSp new mod setBg modClrScheme chgLayout">
        <pc:chgData name="CHANDANA MN" userId="S::mchandanabtech20@ced.alliance.edu.in::d70552fc-75e6-44d9-a196-8a309e47e583" providerId="AD" clId="Web-{1C6B8D94-680D-49FB-A63D-FA2E5B64699A}" dt="2023-11-07T14:24:53.957" v="79" actId="1076"/>
        <pc:sldMkLst>
          <pc:docMk/>
          <pc:sldMk cId="570636743" sldId="257"/>
        </pc:sldMkLst>
        <pc:spChg chg="mod ord">
          <ac:chgData name="CHANDANA MN" userId="S::mchandanabtech20@ced.alliance.edu.in::d70552fc-75e6-44d9-a196-8a309e47e583" providerId="AD" clId="Web-{1C6B8D94-680D-49FB-A63D-FA2E5B64699A}" dt="2023-11-07T14:24:53.957" v="79" actId="1076"/>
          <ac:spMkLst>
            <pc:docMk/>
            <pc:sldMk cId="570636743" sldId="257"/>
            <ac:spMk id="2" creationId="{1E516DB8-13A2-75EA-B886-0BDF9672D38A}"/>
          </ac:spMkLst>
        </pc:spChg>
        <pc:spChg chg="del">
          <ac:chgData name="CHANDANA MN" userId="S::mchandanabtech20@ced.alliance.edu.in::d70552fc-75e6-44d9-a196-8a309e47e583" providerId="AD" clId="Web-{1C6B8D94-680D-49FB-A63D-FA2E5B64699A}" dt="2023-11-07T14:21:09.012" v="68"/>
          <ac:spMkLst>
            <pc:docMk/>
            <pc:sldMk cId="570636743" sldId="257"/>
            <ac:spMk id="3" creationId="{1680BE9C-A5AD-0E7D-DF15-F04FACFE5E99}"/>
          </ac:spMkLst>
        </pc:spChg>
        <pc:spChg chg="add">
          <ac:chgData name="CHANDANA MN" userId="S::mchandanabtech20@ced.alliance.edu.in::d70552fc-75e6-44d9-a196-8a309e47e583" providerId="AD" clId="Web-{1C6B8D94-680D-49FB-A63D-FA2E5B64699A}" dt="2023-11-07T14:23:59.674" v="72"/>
          <ac:spMkLst>
            <pc:docMk/>
            <pc:sldMk cId="570636743" sldId="257"/>
            <ac:spMk id="9" creationId="{91DC6ABD-215C-4EA8-A483-CEF5B99AB385}"/>
          </ac:spMkLst>
        </pc:spChg>
        <pc:spChg chg="add">
          <ac:chgData name="CHANDANA MN" userId="S::mchandanabtech20@ced.alliance.edu.in::d70552fc-75e6-44d9-a196-8a309e47e583" providerId="AD" clId="Web-{1C6B8D94-680D-49FB-A63D-FA2E5B64699A}" dt="2023-11-07T14:23:59.674" v="72"/>
          <ac:spMkLst>
            <pc:docMk/>
            <pc:sldMk cId="570636743" sldId="257"/>
            <ac:spMk id="15" creationId="{04357C93-F0CB-4A1C-8F77-4E9063789819}"/>
          </ac:spMkLst>
        </pc:spChg>
        <pc:grpChg chg="add">
          <ac:chgData name="CHANDANA MN" userId="S::mchandanabtech20@ced.alliance.edu.in::d70552fc-75e6-44d9-a196-8a309e47e583" providerId="AD" clId="Web-{1C6B8D94-680D-49FB-A63D-FA2E5B64699A}" dt="2023-11-07T14:23:59.674" v="72"/>
          <ac:grpSpMkLst>
            <pc:docMk/>
            <pc:sldMk cId="570636743" sldId="257"/>
            <ac:grpSpMk id="11" creationId="{3AF6A671-C637-4547-85F4-51B6D1881399}"/>
          </ac:grpSpMkLst>
        </pc:grpChg>
        <pc:picChg chg="add mod">
          <ac:chgData name="CHANDANA MN" userId="S::mchandanabtech20@ced.alliance.edu.in::d70552fc-75e6-44d9-a196-8a309e47e583" providerId="AD" clId="Web-{1C6B8D94-680D-49FB-A63D-FA2E5B64699A}" dt="2023-11-07T14:23:59.674" v="72"/>
          <ac:picMkLst>
            <pc:docMk/>
            <pc:sldMk cId="570636743" sldId="257"/>
            <ac:picMk id="4" creationId="{A50D4565-84F7-8289-A9AB-E803053896CC}"/>
          </ac:picMkLst>
        </pc:picChg>
      </pc:sldChg>
      <pc:sldChg chg="addSp delSp modSp new mod setBg modClrScheme chgLayout">
        <pc:chgData name="CHANDANA MN" userId="S::mchandanabtech20@ced.alliance.edu.in::d70552fc-75e6-44d9-a196-8a309e47e583" providerId="AD" clId="Web-{1C6B8D94-680D-49FB-A63D-FA2E5B64699A}" dt="2023-11-07T14:31:39.003" v="140" actId="20577"/>
        <pc:sldMkLst>
          <pc:docMk/>
          <pc:sldMk cId="2461996323" sldId="258"/>
        </pc:sldMkLst>
        <pc:spChg chg="mod ord">
          <ac:chgData name="CHANDANA MN" userId="S::mchandanabtech20@ced.alliance.edu.in::d70552fc-75e6-44d9-a196-8a309e47e583" providerId="AD" clId="Web-{1C6B8D94-680D-49FB-A63D-FA2E5B64699A}" dt="2023-11-07T14:31:24.253" v="139"/>
          <ac:spMkLst>
            <pc:docMk/>
            <pc:sldMk cId="2461996323" sldId="258"/>
            <ac:spMk id="2" creationId="{3C5EBCF9-14CC-0738-10AA-1EF88ED0B9D1}"/>
          </ac:spMkLst>
        </pc:spChg>
        <pc:spChg chg="add del mod ord">
          <ac:chgData name="CHANDANA MN" userId="S::mchandanabtech20@ced.alliance.edu.in::d70552fc-75e6-44d9-a196-8a309e47e583" providerId="AD" clId="Web-{1C6B8D94-680D-49FB-A63D-FA2E5B64699A}" dt="2023-11-07T14:31:24.253" v="139"/>
          <ac:spMkLst>
            <pc:docMk/>
            <pc:sldMk cId="2461996323" sldId="258"/>
            <ac:spMk id="3" creationId="{062E91B7-616D-5C88-6FCE-B6FDAF14D6CE}"/>
          </ac:spMkLst>
        </pc:spChg>
        <pc:spChg chg="add del">
          <ac:chgData name="CHANDANA MN" userId="S::mchandanabtech20@ced.alliance.edu.in::d70552fc-75e6-44d9-a196-8a309e47e583" providerId="AD" clId="Web-{1C6B8D94-680D-49FB-A63D-FA2E5B64699A}" dt="2023-11-07T14:31:24.253" v="139"/>
          <ac:spMkLst>
            <pc:docMk/>
            <pc:sldMk cId="2461996323" sldId="258"/>
            <ac:spMk id="8" creationId="{B6CDA21F-E7AF-4C75-8395-33F58D5B0E45}"/>
          </ac:spMkLst>
        </pc:spChg>
        <pc:spChg chg="add del">
          <ac:chgData name="CHANDANA MN" userId="S::mchandanabtech20@ced.alliance.edu.in::d70552fc-75e6-44d9-a196-8a309e47e583" providerId="AD" clId="Web-{1C6B8D94-680D-49FB-A63D-FA2E5B64699A}" dt="2023-11-07T14:31:24.253" v="139"/>
          <ac:spMkLst>
            <pc:docMk/>
            <pc:sldMk cId="2461996323" sldId="258"/>
            <ac:spMk id="15" creationId="{D5B0017B-2ECA-49AF-B397-DC140825DF8D}"/>
          </ac:spMkLst>
        </pc:spChg>
        <pc:spChg chg="add">
          <ac:chgData name="CHANDANA MN" userId="S::mchandanabtech20@ced.alliance.edu.in::d70552fc-75e6-44d9-a196-8a309e47e583" providerId="AD" clId="Web-{1C6B8D94-680D-49FB-A63D-FA2E5B64699A}" dt="2023-11-07T14:31:24.253" v="139"/>
          <ac:spMkLst>
            <pc:docMk/>
            <pc:sldMk cId="2461996323" sldId="258"/>
            <ac:spMk id="22" creationId="{DBF61EA3-B236-439E-9C0B-340980D56BEE}"/>
          </ac:spMkLst>
        </pc:spChg>
        <pc:spChg chg="add del">
          <ac:chgData name="CHANDANA MN" userId="S::mchandanabtech20@ced.alliance.edu.in::d70552fc-75e6-44d9-a196-8a309e47e583" providerId="AD" clId="Web-{1C6B8D94-680D-49FB-A63D-FA2E5B64699A}" dt="2023-11-07T14:31:24.237" v="138"/>
          <ac:spMkLst>
            <pc:docMk/>
            <pc:sldMk cId="2461996323" sldId="258"/>
            <ac:spMk id="23" creationId="{7517A47C-B2E5-4B79-8061-D74B1311AF6E}"/>
          </ac:spMkLst>
        </pc:spChg>
        <pc:spChg chg="add del">
          <ac:chgData name="CHANDANA MN" userId="S::mchandanabtech20@ced.alliance.edu.in::d70552fc-75e6-44d9-a196-8a309e47e583" providerId="AD" clId="Web-{1C6B8D94-680D-49FB-A63D-FA2E5B64699A}" dt="2023-11-07T14:31:24.237" v="138"/>
          <ac:spMkLst>
            <pc:docMk/>
            <pc:sldMk cId="2461996323" sldId="258"/>
            <ac:spMk id="25" creationId="{C505E780-2083-4CB5-A42A-5E0E2908ECC3}"/>
          </ac:spMkLst>
        </pc:spChg>
        <pc:spChg chg="add del">
          <ac:chgData name="CHANDANA MN" userId="S::mchandanabtech20@ced.alliance.edu.in::d70552fc-75e6-44d9-a196-8a309e47e583" providerId="AD" clId="Web-{1C6B8D94-680D-49FB-A63D-FA2E5B64699A}" dt="2023-11-07T14:31:24.237" v="138"/>
          <ac:spMkLst>
            <pc:docMk/>
            <pc:sldMk cId="2461996323" sldId="258"/>
            <ac:spMk id="27" creationId="{D2C0AE1C-0118-41AE-8A10-7CDCBF10E96F}"/>
          </ac:spMkLst>
        </pc:spChg>
        <pc:spChg chg="add">
          <ac:chgData name="CHANDANA MN" userId="S::mchandanabtech20@ced.alliance.edu.in::d70552fc-75e6-44d9-a196-8a309e47e583" providerId="AD" clId="Web-{1C6B8D94-680D-49FB-A63D-FA2E5B64699A}" dt="2023-11-07T14:31:24.253" v="139"/>
          <ac:spMkLst>
            <pc:docMk/>
            <pc:sldMk cId="2461996323" sldId="258"/>
            <ac:spMk id="28" creationId="{E659831F-0D9A-4C63-9EBB-8435B85A440F}"/>
          </ac:spMkLst>
        </pc:spChg>
        <pc:spChg chg="add del">
          <ac:chgData name="CHANDANA MN" userId="S::mchandanabtech20@ced.alliance.edu.in::d70552fc-75e6-44d9-a196-8a309e47e583" providerId="AD" clId="Web-{1C6B8D94-680D-49FB-A63D-FA2E5B64699A}" dt="2023-11-07T14:31:24.237" v="138"/>
          <ac:spMkLst>
            <pc:docMk/>
            <pc:sldMk cId="2461996323" sldId="258"/>
            <ac:spMk id="29" creationId="{463EEC44-1BA3-44ED-81FC-A644B04B2A44}"/>
          </ac:spMkLst>
        </pc:spChg>
        <pc:spChg chg="add mod">
          <ac:chgData name="CHANDANA MN" userId="S::mchandanabtech20@ced.alliance.edu.in::d70552fc-75e6-44d9-a196-8a309e47e583" providerId="AD" clId="Web-{1C6B8D94-680D-49FB-A63D-FA2E5B64699A}" dt="2023-11-07T14:31:39.003" v="140" actId="20577"/>
          <ac:spMkLst>
            <pc:docMk/>
            <pc:sldMk cId="2461996323" sldId="258"/>
            <ac:spMk id="32" creationId="{062E91B7-616D-5C88-6FCE-B6FDAF14D6CE}"/>
          </ac:spMkLst>
        </pc:spChg>
        <pc:grpChg chg="add del">
          <ac:chgData name="CHANDANA MN" userId="S::mchandanabtech20@ced.alliance.edu.in::d70552fc-75e6-44d9-a196-8a309e47e583" providerId="AD" clId="Web-{1C6B8D94-680D-49FB-A63D-FA2E5B64699A}" dt="2023-11-07T14:31:24.253" v="139"/>
          <ac:grpSpMkLst>
            <pc:docMk/>
            <pc:sldMk cId="2461996323" sldId="258"/>
            <ac:grpSpMk id="10" creationId="{AE1C45F0-260A-458C-96ED-C1F6D2151219}"/>
          </ac:grpSpMkLst>
        </pc:grpChg>
        <pc:grpChg chg="add">
          <ac:chgData name="CHANDANA MN" userId="S::mchandanabtech20@ced.alliance.edu.in::d70552fc-75e6-44d9-a196-8a309e47e583" providerId="AD" clId="Web-{1C6B8D94-680D-49FB-A63D-FA2E5B64699A}" dt="2023-11-07T14:31:24.253" v="139"/>
          <ac:grpSpMkLst>
            <pc:docMk/>
            <pc:sldMk cId="2461996323" sldId="258"/>
            <ac:grpSpMk id="24" creationId="{28FAF094-D087-493F-8DF9-A486C2D6BBAA}"/>
          </ac:grpSpMkLst>
        </pc:grpChg>
        <pc:graphicFrameChg chg="add del">
          <ac:chgData name="CHANDANA MN" userId="S::mchandanabtech20@ced.alliance.edu.in::d70552fc-75e6-44d9-a196-8a309e47e583" providerId="AD" clId="Web-{1C6B8D94-680D-49FB-A63D-FA2E5B64699A}" dt="2023-11-07T14:31:24.237" v="138"/>
          <ac:graphicFrameMkLst>
            <pc:docMk/>
            <pc:sldMk cId="2461996323" sldId="258"/>
            <ac:graphicFrameMk id="19" creationId="{F4E1ED8B-6A8B-7F14-4AC1-9B104CBEED9A}"/>
          </ac:graphicFrameMkLst>
        </pc:graphicFrameChg>
        <pc:cxnChg chg="add del">
          <ac:chgData name="CHANDANA MN" userId="S::mchandanabtech20@ced.alliance.edu.in::d70552fc-75e6-44d9-a196-8a309e47e583" providerId="AD" clId="Web-{1C6B8D94-680D-49FB-A63D-FA2E5B64699A}" dt="2023-11-07T14:31:24.253" v="139"/>
          <ac:cxnSpMkLst>
            <pc:docMk/>
            <pc:sldMk cId="2461996323" sldId="258"/>
            <ac:cxnSpMk id="17" creationId="{6CF1BAF6-AD41-4082-B212-8A1F9A2E8779}"/>
          </ac:cxnSpMkLst>
        </pc:cxnChg>
      </pc:sldChg>
      <pc:sldChg chg="addSp delSp modSp new mod setBg">
        <pc:chgData name="CHANDANA MN" userId="S::mchandanabtech20@ced.alliance.edu.in::d70552fc-75e6-44d9-a196-8a309e47e583" providerId="AD" clId="Web-{1C6B8D94-680D-49FB-A63D-FA2E5B64699A}" dt="2023-11-07T14:27:57.183" v="107"/>
        <pc:sldMkLst>
          <pc:docMk/>
          <pc:sldMk cId="2730274648" sldId="259"/>
        </pc:sldMkLst>
        <pc:spChg chg="del mod ord">
          <ac:chgData name="CHANDANA MN" userId="S::mchandanabtech20@ced.alliance.edu.in::d70552fc-75e6-44d9-a196-8a309e47e583" providerId="AD" clId="Web-{1C6B8D94-680D-49FB-A63D-FA2E5B64699A}" dt="2023-11-07T14:27:50.245" v="104"/>
          <ac:spMkLst>
            <pc:docMk/>
            <pc:sldMk cId="2730274648" sldId="259"/>
            <ac:spMk id="2" creationId="{E9EED889-931E-2CC8-1B43-1E931A52B492}"/>
          </ac:spMkLst>
        </pc:spChg>
        <pc:spChg chg="add del">
          <ac:chgData name="CHANDANA MN" userId="S::mchandanabtech20@ced.alliance.edu.in::d70552fc-75e6-44d9-a196-8a309e47e583" providerId="AD" clId="Web-{1C6B8D94-680D-49FB-A63D-FA2E5B64699A}" dt="2023-11-07T14:27:57.183" v="107"/>
          <ac:spMkLst>
            <pc:docMk/>
            <pc:sldMk cId="2730274648" sldId="259"/>
            <ac:spMk id="8" creationId="{37C89E4B-3C9F-44B9-8B86-D9E3D112D8EC}"/>
          </ac:spMkLst>
        </pc:spChg>
        <pc:spChg chg="add del">
          <ac:chgData name="CHANDANA MN" userId="S::mchandanabtech20@ced.alliance.edu.in::d70552fc-75e6-44d9-a196-8a309e47e583" providerId="AD" clId="Web-{1C6B8D94-680D-49FB-A63D-FA2E5B64699A}" dt="2023-11-07T14:27:57.183" v="106"/>
          <ac:spMkLst>
            <pc:docMk/>
            <pc:sldMk cId="2730274648" sldId="259"/>
            <ac:spMk id="17" creationId="{ED55A19D-297C-4231-AD1F-08EF9B4AA8F4}"/>
          </ac:spMkLst>
        </pc:spChg>
        <pc:spChg chg="add del">
          <ac:chgData name="CHANDANA MN" userId="S::mchandanabtech20@ced.alliance.edu.in::d70552fc-75e6-44d9-a196-8a309e47e583" providerId="AD" clId="Web-{1C6B8D94-680D-49FB-A63D-FA2E5B64699A}" dt="2023-11-07T14:27:57.183" v="106"/>
          <ac:spMkLst>
            <pc:docMk/>
            <pc:sldMk cId="2730274648" sldId="259"/>
            <ac:spMk id="19" creationId="{EBAB6C56-3D38-4923-996E-BD474BBB91E9}"/>
          </ac:spMkLst>
        </pc:spChg>
        <pc:spChg chg="add del">
          <ac:chgData name="CHANDANA MN" userId="S::mchandanabtech20@ced.alliance.edu.in::d70552fc-75e6-44d9-a196-8a309e47e583" providerId="AD" clId="Web-{1C6B8D94-680D-49FB-A63D-FA2E5B64699A}" dt="2023-11-07T14:27:57.183" v="106"/>
          <ac:spMkLst>
            <pc:docMk/>
            <pc:sldMk cId="2730274648" sldId="259"/>
            <ac:spMk id="21" creationId="{20CD21DB-082D-417D-A5AB-FC838AF9D944}"/>
          </ac:spMkLst>
        </pc:spChg>
        <pc:spChg chg="add">
          <ac:chgData name="CHANDANA MN" userId="S::mchandanabtech20@ced.alliance.edu.in::d70552fc-75e6-44d9-a196-8a309e47e583" providerId="AD" clId="Web-{1C6B8D94-680D-49FB-A63D-FA2E5B64699A}" dt="2023-11-07T14:27:57.183" v="107"/>
          <ac:spMkLst>
            <pc:docMk/>
            <pc:sldMk cId="2730274648" sldId="259"/>
            <ac:spMk id="23" creationId="{3776B14B-F2F4-4825-8DA8-8C7A0F2B3960}"/>
          </ac:spMkLst>
        </pc:spChg>
        <pc:spChg chg="add">
          <ac:chgData name="CHANDANA MN" userId="S::mchandanabtech20@ced.alliance.edu.in::d70552fc-75e6-44d9-a196-8a309e47e583" providerId="AD" clId="Web-{1C6B8D94-680D-49FB-A63D-FA2E5B64699A}" dt="2023-11-07T14:27:57.183" v="107"/>
          <ac:spMkLst>
            <pc:docMk/>
            <pc:sldMk cId="2730274648" sldId="259"/>
            <ac:spMk id="24" creationId="{2215C6C6-E45C-4179-9FC1-E8A4C1D47430}"/>
          </ac:spMkLst>
        </pc:spChg>
        <pc:grpChg chg="add">
          <ac:chgData name="CHANDANA MN" userId="S::mchandanabtech20@ced.alliance.edu.in::d70552fc-75e6-44d9-a196-8a309e47e583" providerId="AD" clId="Web-{1C6B8D94-680D-49FB-A63D-FA2E5B64699A}" dt="2023-11-07T14:27:57.183" v="107"/>
          <ac:grpSpMkLst>
            <pc:docMk/>
            <pc:sldMk cId="2730274648" sldId="259"/>
            <ac:grpSpMk id="25" creationId="{5FE9FE4C-C9E0-4C54-8010-EA9D29CD4D59}"/>
          </ac:grpSpMkLst>
        </pc:grpChg>
        <pc:picChg chg="add mod">
          <ac:chgData name="CHANDANA MN" userId="S::mchandanabtech20@ced.alliance.edu.in::d70552fc-75e6-44d9-a196-8a309e47e583" providerId="AD" clId="Web-{1C6B8D94-680D-49FB-A63D-FA2E5B64699A}" dt="2023-11-07T14:27:57.183" v="107"/>
          <ac:picMkLst>
            <pc:docMk/>
            <pc:sldMk cId="2730274648" sldId="259"/>
            <ac:picMk id="3" creationId="{E8F99F34-3262-0170-FBEA-2295F39E39A9}"/>
          </ac:picMkLst>
        </pc:picChg>
        <pc:cxnChg chg="add del">
          <ac:chgData name="CHANDANA MN" userId="S::mchandanabtech20@ced.alliance.edu.in::d70552fc-75e6-44d9-a196-8a309e47e583" providerId="AD" clId="Web-{1C6B8D94-680D-49FB-A63D-FA2E5B64699A}" dt="2023-11-07T14:27:57.183" v="107"/>
          <ac:cxnSpMkLst>
            <pc:docMk/>
            <pc:sldMk cId="2730274648" sldId="259"/>
            <ac:cxnSpMk id="10" creationId="{AA2EAA10-076F-46BD-8F0F-B9A2FB77A85C}"/>
          </ac:cxnSpMkLst>
        </pc:cxnChg>
        <pc:cxnChg chg="add del">
          <ac:chgData name="CHANDANA MN" userId="S::mchandanabtech20@ced.alliance.edu.in::d70552fc-75e6-44d9-a196-8a309e47e583" providerId="AD" clId="Web-{1C6B8D94-680D-49FB-A63D-FA2E5B64699A}" dt="2023-11-07T14:27:57.183" v="107"/>
          <ac:cxnSpMkLst>
            <pc:docMk/>
            <pc:sldMk cId="2730274648" sldId="259"/>
            <ac:cxnSpMk id="12" creationId="{D891E407-403B-4764-86C9-33A56D3BCAA3}"/>
          </ac:cxnSpMkLst>
        </pc:cxnChg>
      </pc:sldChg>
      <pc:sldChg chg="addSp delSp modSp new mod setBg">
        <pc:chgData name="CHANDANA MN" userId="S::mchandanabtech20@ced.alliance.edu.in::d70552fc-75e6-44d9-a196-8a309e47e583" providerId="AD" clId="Web-{1C6B8D94-680D-49FB-A63D-FA2E5B64699A}" dt="2023-11-07T14:55:17.914" v="242" actId="20577"/>
        <pc:sldMkLst>
          <pc:docMk/>
          <pc:sldMk cId="1027975789" sldId="260"/>
        </pc:sldMkLst>
        <pc:spChg chg="mod">
          <ac:chgData name="CHANDANA MN" userId="S::mchandanabtech20@ced.alliance.edu.in::d70552fc-75e6-44d9-a196-8a309e47e583" providerId="AD" clId="Web-{1C6B8D94-680D-49FB-A63D-FA2E5B64699A}" dt="2023-11-07T14:36:57.968" v="159"/>
          <ac:spMkLst>
            <pc:docMk/>
            <pc:sldMk cId="1027975789" sldId="260"/>
            <ac:spMk id="2" creationId="{C0BE0FAE-9695-438D-56AF-0A5F133CDC1F}"/>
          </ac:spMkLst>
        </pc:spChg>
        <pc:spChg chg="mod">
          <ac:chgData name="CHANDANA MN" userId="S::mchandanabtech20@ced.alliance.edu.in::d70552fc-75e6-44d9-a196-8a309e47e583" providerId="AD" clId="Web-{1C6B8D94-680D-49FB-A63D-FA2E5B64699A}" dt="2023-11-07T14:55:17.914" v="242" actId="20577"/>
          <ac:spMkLst>
            <pc:docMk/>
            <pc:sldMk cId="1027975789" sldId="260"/>
            <ac:spMk id="3" creationId="{FD74C376-9D6F-C181-9B5D-3C06A66BFA10}"/>
          </ac:spMkLst>
        </pc:spChg>
        <pc:spChg chg="add del">
          <ac:chgData name="CHANDANA MN" userId="S::mchandanabtech20@ced.alliance.edu.in::d70552fc-75e6-44d9-a196-8a309e47e583" providerId="AD" clId="Web-{1C6B8D94-680D-49FB-A63D-FA2E5B64699A}" dt="2023-11-07T14:36:57.968" v="159"/>
          <ac:spMkLst>
            <pc:docMk/>
            <pc:sldMk cId="1027975789" sldId="260"/>
            <ac:spMk id="8" creationId="{DBF61EA3-B236-439E-9C0B-340980D56BEE}"/>
          </ac:spMkLst>
        </pc:spChg>
        <pc:spChg chg="add del">
          <ac:chgData name="CHANDANA MN" userId="S::mchandanabtech20@ced.alliance.edu.in::d70552fc-75e6-44d9-a196-8a309e47e583" providerId="AD" clId="Web-{1C6B8D94-680D-49FB-A63D-FA2E5B64699A}" dt="2023-11-07T14:36:57.968" v="159"/>
          <ac:spMkLst>
            <pc:docMk/>
            <pc:sldMk cId="1027975789" sldId="260"/>
            <ac:spMk id="14" creationId="{E659831F-0D9A-4C63-9EBB-8435B85A440F}"/>
          </ac:spMkLst>
        </pc:spChg>
        <pc:spChg chg="add">
          <ac:chgData name="CHANDANA MN" userId="S::mchandanabtech20@ced.alliance.edu.in::d70552fc-75e6-44d9-a196-8a309e47e583" providerId="AD" clId="Web-{1C6B8D94-680D-49FB-A63D-FA2E5B64699A}" dt="2023-11-07T14:36:57.968" v="159"/>
          <ac:spMkLst>
            <pc:docMk/>
            <pc:sldMk cId="1027975789" sldId="260"/>
            <ac:spMk id="19" creationId="{201CC55D-ED54-4C5C-95E6-10947BD1103B}"/>
          </ac:spMkLst>
        </pc:spChg>
        <pc:spChg chg="add">
          <ac:chgData name="CHANDANA MN" userId="S::mchandanabtech20@ced.alliance.edu.in::d70552fc-75e6-44d9-a196-8a309e47e583" providerId="AD" clId="Web-{1C6B8D94-680D-49FB-A63D-FA2E5B64699A}" dt="2023-11-07T14:36:57.968" v="159"/>
          <ac:spMkLst>
            <pc:docMk/>
            <pc:sldMk cId="1027975789" sldId="260"/>
            <ac:spMk id="25" creationId="{3873B707-463F-40B0-8227-E8CC6C67EB25}"/>
          </ac:spMkLst>
        </pc:spChg>
        <pc:spChg chg="add">
          <ac:chgData name="CHANDANA MN" userId="S::mchandanabtech20@ced.alliance.edu.in::d70552fc-75e6-44d9-a196-8a309e47e583" providerId="AD" clId="Web-{1C6B8D94-680D-49FB-A63D-FA2E5B64699A}" dt="2023-11-07T14:36:57.968" v="159"/>
          <ac:spMkLst>
            <pc:docMk/>
            <pc:sldMk cId="1027975789" sldId="260"/>
            <ac:spMk id="27" creationId="{C13237C8-E62C-4F0D-A318-BD6FB6C2D138}"/>
          </ac:spMkLst>
        </pc:spChg>
        <pc:spChg chg="add">
          <ac:chgData name="CHANDANA MN" userId="S::mchandanabtech20@ced.alliance.edu.in::d70552fc-75e6-44d9-a196-8a309e47e583" providerId="AD" clId="Web-{1C6B8D94-680D-49FB-A63D-FA2E5B64699A}" dt="2023-11-07T14:36:57.968" v="159"/>
          <ac:spMkLst>
            <pc:docMk/>
            <pc:sldMk cId="1027975789" sldId="260"/>
            <ac:spMk id="29" creationId="{19C9EAEA-39D0-4B0E-A0EB-51E7B26740B1}"/>
          </ac:spMkLst>
        </pc:spChg>
        <pc:grpChg chg="add del">
          <ac:chgData name="CHANDANA MN" userId="S::mchandanabtech20@ced.alliance.edu.in::d70552fc-75e6-44d9-a196-8a309e47e583" providerId="AD" clId="Web-{1C6B8D94-680D-49FB-A63D-FA2E5B64699A}" dt="2023-11-07T14:36:57.968" v="159"/>
          <ac:grpSpMkLst>
            <pc:docMk/>
            <pc:sldMk cId="1027975789" sldId="260"/>
            <ac:grpSpMk id="10" creationId="{28FAF094-D087-493F-8DF9-A486C2D6BBAA}"/>
          </ac:grpSpMkLst>
        </pc:grpChg>
        <pc:grpChg chg="add">
          <ac:chgData name="CHANDANA MN" userId="S::mchandanabtech20@ced.alliance.edu.in::d70552fc-75e6-44d9-a196-8a309e47e583" providerId="AD" clId="Web-{1C6B8D94-680D-49FB-A63D-FA2E5B64699A}" dt="2023-11-07T14:36:57.968" v="159"/>
          <ac:grpSpMkLst>
            <pc:docMk/>
            <pc:sldMk cId="1027975789" sldId="260"/>
            <ac:grpSpMk id="21" creationId="{1DE889C7-FAD6-4397-98E2-05D503484459}"/>
          </ac:grpSpMkLst>
        </pc:grpChg>
        <pc:picChg chg="add mod">
          <ac:chgData name="CHANDANA MN" userId="S::mchandanabtech20@ced.alliance.edu.in::d70552fc-75e6-44d9-a196-8a309e47e583" providerId="AD" clId="Web-{1C6B8D94-680D-49FB-A63D-FA2E5B64699A}" dt="2023-11-07T14:36:57.968" v="159"/>
          <ac:picMkLst>
            <pc:docMk/>
            <pc:sldMk cId="1027975789" sldId="260"/>
            <ac:picMk id="4" creationId="{9DE15994-1965-A988-AA3F-2C0B9424355C}"/>
          </ac:picMkLst>
        </pc:picChg>
      </pc:sldChg>
      <pc:sldChg chg="addSp delSp modSp new mod setBg">
        <pc:chgData name="CHANDANA MN" userId="S::mchandanabtech20@ced.alliance.edu.in::d70552fc-75e6-44d9-a196-8a309e47e583" providerId="AD" clId="Web-{1C6B8D94-680D-49FB-A63D-FA2E5B64699A}" dt="2023-11-07T14:55:02.476" v="239"/>
        <pc:sldMkLst>
          <pc:docMk/>
          <pc:sldMk cId="2069539627" sldId="261"/>
        </pc:sldMkLst>
        <pc:spChg chg="mod">
          <ac:chgData name="CHANDANA MN" userId="S::mchandanabtech20@ced.alliance.edu.in::d70552fc-75e6-44d9-a196-8a309e47e583" providerId="AD" clId="Web-{1C6B8D94-680D-49FB-A63D-FA2E5B64699A}" dt="2023-11-07T14:42:06.698" v="180"/>
          <ac:spMkLst>
            <pc:docMk/>
            <pc:sldMk cId="2069539627" sldId="261"/>
            <ac:spMk id="2" creationId="{AE273AE1-0488-8A57-D3E0-6D05F7260F08}"/>
          </ac:spMkLst>
        </pc:spChg>
        <pc:spChg chg="mod">
          <ac:chgData name="CHANDANA MN" userId="S::mchandanabtech20@ced.alliance.edu.in::d70552fc-75e6-44d9-a196-8a309e47e583" providerId="AD" clId="Web-{1C6B8D94-680D-49FB-A63D-FA2E5B64699A}" dt="2023-11-07T14:42:06.698" v="180"/>
          <ac:spMkLst>
            <pc:docMk/>
            <pc:sldMk cId="2069539627" sldId="261"/>
            <ac:spMk id="3" creationId="{DBA3C02D-346A-78EB-F8A0-60906D5373EF}"/>
          </ac:spMkLst>
        </pc:spChg>
        <pc:spChg chg="add del mod">
          <ac:chgData name="CHANDANA MN" userId="S::mchandanabtech20@ced.alliance.edu.in::d70552fc-75e6-44d9-a196-8a309e47e583" providerId="AD" clId="Web-{1C6B8D94-680D-49FB-A63D-FA2E5B64699A}" dt="2023-11-07T14:41:39.369" v="174"/>
          <ac:spMkLst>
            <pc:docMk/>
            <pc:sldMk cId="2069539627" sldId="261"/>
            <ac:spMk id="5" creationId="{35E43185-8E53-7648-838F-1F557CFCB3CF}"/>
          </ac:spMkLst>
        </pc:spChg>
        <pc:spChg chg="add del">
          <ac:chgData name="CHANDANA MN" userId="S::mchandanabtech20@ced.alliance.edu.in::d70552fc-75e6-44d9-a196-8a309e47e583" providerId="AD" clId="Web-{1C6B8D94-680D-49FB-A63D-FA2E5B64699A}" dt="2023-11-07T14:42:06.698" v="180"/>
          <ac:spMkLst>
            <pc:docMk/>
            <pc:sldMk cId="2069539627" sldId="261"/>
            <ac:spMk id="8" creationId="{DBF61EA3-B236-439E-9C0B-340980D56BEE}"/>
          </ac:spMkLst>
        </pc:spChg>
        <pc:spChg chg="add del mod">
          <ac:chgData name="CHANDANA MN" userId="S::mchandanabtech20@ced.alliance.edu.in::d70552fc-75e6-44d9-a196-8a309e47e583" providerId="AD" clId="Web-{1C6B8D94-680D-49FB-A63D-FA2E5B64699A}" dt="2023-11-07T14:55:02.476" v="239"/>
          <ac:spMkLst>
            <pc:docMk/>
            <pc:sldMk cId="2069539627" sldId="261"/>
            <ac:spMk id="9" creationId="{18C80FA3-306A-6FD5-177C-B49F1ECC874B}"/>
          </ac:spMkLst>
        </pc:spChg>
        <pc:spChg chg="add del">
          <ac:chgData name="CHANDANA MN" userId="S::mchandanabtech20@ced.alliance.edu.in::d70552fc-75e6-44d9-a196-8a309e47e583" providerId="AD" clId="Web-{1C6B8D94-680D-49FB-A63D-FA2E5B64699A}" dt="2023-11-07T14:42:06.698" v="180"/>
          <ac:spMkLst>
            <pc:docMk/>
            <pc:sldMk cId="2069539627" sldId="261"/>
            <ac:spMk id="14" creationId="{E659831F-0D9A-4C63-9EBB-8435B85A440F}"/>
          </ac:spMkLst>
        </pc:spChg>
        <pc:spChg chg="add">
          <ac:chgData name="CHANDANA MN" userId="S::mchandanabtech20@ced.alliance.edu.in::d70552fc-75e6-44d9-a196-8a309e47e583" providerId="AD" clId="Web-{1C6B8D94-680D-49FB-A63D-FA2E5B64699A}" dt="2023-11-07T14:42:06.698" v="180"/>
          <ac:spMkLst>
            <pc:docMk/>
            <pc:sldMk cId="2069539627" sldId="261"/>
            <ac:spMk id="19" creationId="{201CC55D-ED54-4C5C-95E6-10947BD1103B}"/>
          </ac:spMkLst>
        </pc:spChg>
        <pc:spChg chg="add">
          <ac:chgData name="CHANDANA MN" userId="S::mchandanabtech20@ced.alliance.edu.in::d70552fc-75e6-44d9-a196-8a309e47e583" providerId="AD" clId="Web-{1C6B8D94-680D-49FB-A63D-FA2E5B64699A}" dt="2023-11-07T14:42:06.698" v="180"/>
          <ac:spMkLst>
            <pc:docMk/>
            <pc:sldMk cId="2069539627" sldId="261"/>
            <ac:spMk id="25" creationId="{3873B707-463F-40B0-8227-E8CC6C67EB25}"/>
          </ac:spMkLst>
        </pc:spChg>
        <pc:spChg chg="add">
          <ac:chgData name="CHANDANA MN" userId="S::mchandanabtech20@ced.alliance.edu.in::d70552fc-75e6-44d9-a196-8a309e47e583" providerId="AD" clId="Web-{1C6B8D94-680D-49FB-A63D-FA2E5B64699A}" dt="2023-11-07T14:42:06.698" v="180"/>
          <ac:spMkLst>
            <pc:docMk/>
            <pc:sldMk cId="2069539627" sldId="261"/>
            <ac:spMk id="27" creationId="{C13237C8-E62C-4F0D-A318-BD6FB6C2D138}"/>
          </ac:spMkLst>
        </pc:spChg>
        <pc:spChg chg="add">
          <ac:chgData name="CHANDANA MN" userId="S::mchandanabtech20@ced.alliance.edu.in::d70552fc-75e6-44d9-a196-8a309e47e583" providerId="AD" clId="Web-{1C6B8D94-680D-49FB-A63D-FA2E5B64699A}" dt="2023-11-07T14:42:06.698" v="180"/>
          <ac:spMkLst>
            <pc:docMk/>
            <pc:sldMk cId="2069539627" sldId="261"/>
            <ac:spMk id="29" creationId="{19C9EAEA-39D0-4B0E-A0EB-51E7B26740B1}"/>
          </ac:spMkLst>
        </pc:spChg>
        <pc:grpChg chg="add del">
          <ac:chgData name="CHANDANA MN" userId="S::mchandanabtech20@ced.alliance.edu.in::d70552fc-75e6-44d9-a196-8a309e47e583" providerId="AD" clId="Web-{1C6B8D94-680D-49FB-A63D-FA2E5B64699A}" dt="2023-11-07T14:42:06.698" v="180"/>
          <ac:grpSpMkLst>
            <pc:docMk/>
            <pc:sldMk cId="2069539627" sldId="261"/>
            <ac:grpSpMk id="10" creationId="{28FAF094-D087-493F-8DF9-A486C2D6BBAA}"/>
          </ac:grpSpMkLst>
        </pc:grpChg>
        <pc:grpChg chg="add">
          <ac:chgData name="CHANDANA MN" userId="S::mchandanabtech20@ced.alliance.edu.in::d70552fc-75e6-44d9-a196-8a309e47e583" providerId="AD" clId="Web-{1C6B8D94-680D-49FB-A63D-FA2E5B64699A}" dt="2023-11-07T14:42:06.698" v="180"/>
          <ac:grpSpMkLst>
            <pc:docMk/>
            <pc:sldMk cId="2069539627" sldId="261"/>
            <ac:grpSpMk id="21" creationId="{1DE889C7-FAD6-4397-98E2-05D503484459}"/>
          </ac:grpSpMkLst>
        </pc:grpChg>
        <pc:picChg chg="add del mod">
          <ac:chgData name="CHANDANA MN" userId="S::mchandanabtech20@ced.alliance.edu.in::d70552fc-75e6-44d9-a196-8a309e47e583" providerId="AD" clId="Web-{1C6B8D94-680D-49FB-A63D-FA2E5B64699A}" dt="2023-11-07T14:41:39.369" v="175"/>
          <ac:picMkLst>
            <pc:docMk/>
            <pc:sldMk cId="2069539627" sldId="261"/>
            <ac:picMk id="4" creationId="{B969FE99-BF21-2A6A-5551-7F62032E767D}"/>
          </ac:picMkLst>
        </pc:picChg>
        <pc:picChg chg="add mod">
          <ac:chgData name="CHANDANA MN" userId="S::mchandanabtech20@ced.alliance.edu.in::d70552fc-75e6-44d9-a196-8a309e47e583" providerId="AD" clId="Web-{1C6B8D94-680D-49FB-A63D-FA2E5B64699A}" dt="2023-11-07T14:42:06.698" v="180"/>
          <ac:picMkLst>
            <pc:docMk/>
            <pc:sldMk cId="2069539627" sldId="261"/>
            <ac:picMk id="7" creationId="{76B784C2-17D3-ECD5-EC7D-D9726ECA2350}"/>
          </ac:picMkLst>
        </pc:picChg>
      </pc:sldChg>
      <pc:sldChg chg="modSp new del">
        <pc:chgData name="CHANDANA MN" userId="S::mchandanabtech20@ced.alliance.edu.in::d70552fc-75e6-44d9-a196-8a309e47e583" providerId="AD" clId="Web-{1C6B8D94-680D-49FB-A63D-FA2E5B64699A}" dt="2023-11-07T14:49:47.480" v="211"/>
        <pc:sldMkLst>
          <pc:docMk/>
          <pc:sldMk cId="2102952804" sldId="262"/>
        </pc:sldMkLst>
        <pc:spChg chg="mod">
          <ac:chgData name="CHANDANA MN" userId="S::mchandanabtech20@ced.alliance.edu.in::d70552fc-75e6-44d9-a196-8a309e47e583" providerId="AD" clId="Web-{1C6B8D94-680D-49FB-A63D-FA2E5B64699A}" dt="2023-11-07T14:46:07.519" v="187" actId="20577"/>
          <ac:spMkLst>
            <pc:docMk/>
            <pc:sldMk cId="2102952804" sldId="262"/>
            <ac:spMk id="2" creationId="{AD9ABD7E-4A63-0CFD-9C8D-6744B8F520A8}"/>
          </ac:spMkLst>
        </pc:spChg>
        <pc:spChg chg="mod">
          <ac:chgData name="CHANDANA MN" userId="S::mchandanabtech20@ced.alliance.edu.in::d70552fc-75e6-44d9-a196-8a309e47e583" providerId="AD" clId="Web-{1C6B8D94-680D-49FB-A63D-FA2E5B64699A}" dt="2023-11-07T14:47:49.898" v="190" actId="20577"/>
          <ac:spMkLst>
            <pc:docMk/>
            <pc:sldMk cId="2102952804" sldId="262"/>
            <ac:spMk id="3" creationId="{E24E9E0D-274E-DC43-A5FA-8744E896188D}"/>
          </ac:spMkLst>
        </pc:spChg>
      </pc:sldChg>
      <pc:sldChg chg="modSp new del">
        <pc:chgData name="CHANDANA MN" userId="S::mchandanabtech20@ced.alliance.edu.in::d70552fc-75e6-44d9-a196-8a309e47e583" providerId="AD" clId="Web-{1C6B8D94-680D-49FB-A63D-FA2E5B64699A}" dt="2023-11-07T14:48:45.009" v="198"/>
        <pc:sldMkLst>
          <pc:docMk/>
          <pc:sldMk cId="17496368" sldId="263"/>
        </pc:sldMkLst>
        <pc:spChg chg="mod">
          <ac:chgData name="CHANDANA MN" userId="S::mchandanabtech20@ced.alliance.edu.in::d70552fc-75e6-44d9-a196-8a309e47e583" providerId="AD" clId="Web-{1C6B8D94-680D-49FB-A63D-FA2E5B64699A}" dt="2023-11-07T14:48:40.509" v="197" actId="20577"/>
          <ac:spMkLst>
            <pc:docMk/>
            <pc:sldMk cId="17496368" sldId="263"/>
            <ac:spMk id="2" creationId="{DD32C145-190A-76BE-0BC3-98FA84138EF6}"/>
          </ac:spMkLst>
        </pc:spChg>
      </pc:sldChg>
      <pc:sldChg chg="addSp delSp modSp add replId">
        <pc:chgData name="CHANDANA MN" userId="S::mchandanabtech20@ced.alliance.edu.in::d70552fc-75e6-44d9-a196-8a309e47e583" providerId="AD" clId="Web-{1C6B8D94-680D-49FB-A63D-FA2E5B64699A}" dt="2023-11-07T14:53:55.771" v="236" actId="14100"/>
        <pc:sldMkLst>
          <pc:docMk/>
          <pc:sldMk cId="1605679023" sldId="263"/>
        </pc:sldMkLst>
        <pc:spChg chg="mod">
          <ac:chgData name="CHANDANA MN" userId="S::mchandanabtech20@ced.alliance.edu.in::d70552fc-75e6-44d9-a196-8a309e47e583" providerId="AD" clId="Web-{1C6B8D94-680D-49FB-A63D-FA2E5B64699A}" dt="2023-11-07T14:49:41.277" v="210" actId="20577"/>
          <ac:spMkLst>
            <pc:docMk/>
            <pc:sldMk cId="1605679023" sldId="263"/>
            <ac:spMk id="2" creationId="{AE273AE1-0488-8A57-D3E0-6D05F7260F08}"/>
          </ac:spMkLst>
        </pc:spChg>
        <pc:spChg chg="mod">
          <ac:chgData name="CHANDANA MN" userId="S::mchandanabtech20@ced.alliance.edu.in::d70552fc-75e6-44d9-a196-8a309e47e583" providerId="AD" clId="Web-{1C6B8D94-680D-49FB-A63D-FA2E5B64699A}" dt="2023-11-07T14:53:55.771" v="236" actId="14100"/>
          <ac:spMkLst>
            <pc:docMk/>
            <pc:sldMk cId="1605679023" sldId="263"/>
            <ac:spMk id="3" creationId="{DBA3C02D-346A-78EB-F8A0-60906D5373EF}"/>
          </ac:spMkLst>
        </pc:spChg>
        <pc:spChg chg="add del mod">
          <ac:chgData name="CHANDANA MN" userId="S::mchandanabtech20@ced.alliance.edu.in::d70552fc-75e6-44d9-a196-8a309e47e583" providerId="AD" clId="Web-{1C6B8D94-680D-49FB-A63D-FA2E5B64699A}" dt="2023-11-07T14:52:21.299" v="222"/>
          <ac:spMkLst>
            <pc:docMk/>
            <pc:sldMk cId="1605679023" sldId="263"/>
            <ac:spMk id="5" creationId="{4074BED4-6D5E-FE15-A442-ADB07737CC89}"/>
          </ac:spMkLst>
        </pc:spChg>
        <pc:spChg chg="del">
          <ac:chgData name="CHANDANA MN" userId="S::mchandanabtech20@ced.alliance.edu.in::d70552fc-75e6-44d9-a196-8a309e47e583" providerId="AD" clId="Web-{1C6B8D94-680D-49FB-A63D-FA2E5B64699A}" dt="2023-11-07T14:50:20.638" v="217"/>
          <ac:spMkLst>
            <pc:docMk/>
            <pc:sldMk cId="1605679023" sldId="263"/>
            <ac:spMk id="9" creationId="{18C80FA3-306A-6FD5-177C-B49F1ECC874B}"/>
          </ac:spMkLst>
        </pc:spChg>
        <pc:picChg chg="add del mod">
          <ac:chgData name="CHANDANA MN" userId="S::mchandanabtech20@ced.alliance.edu.in::d70552fc-75e6-44d9-a196-8a309e47e583" providerId="AD" clId="Web-{1C6B8D94-680D-49FB-A63D-FA2E5B64699A}" dt="2023-11-07T14:52:21.299" v="223"/>
          <ac:picMkLst>
            <pc:docMk/>
            <pc:sldMk cId="1605679023" sldId="263"/>
            <ac:picMk id="4" creationId="{A165D2FB-48F4-2061-885F-3B4A6DA5535B}"/>
          </ac:picMkLst>
        </pc:picChg>
        <pc:picChg chg="del">
          <ac:chgData name="CHANDANA MN" userId="S::mchandanabtech20@ced.alliance.edu.in::d70552fc-75e6-44d9-a196-8a309e47e583" providerId="AD" clId="Web-{1C6B8D94-680D-49FB-A63D-FA2E5B64699A}" dt="2023-11-07T14:50:20.638" v="217"/>
          <ac:picMkLst>
            <pc:docMk/>
            <pc:sldMk cId="1605679023" sldId="263"/>
            <ac:picMk id="7" creationId="{76B784C2-17D3-ECD5-EC7D-D9726ECA2350}"/>
          </ac:picMkLst>
        </pc:picChg>
        <pc:picChg chg="add del mod">
          <ac:chgData name="CHANDANA MN" userId="S::mchandanabtech20@ced.alliance.edu.in::d70552fc-75e6-44d9-a196-8a309e47e583" providerId="AD" clId="Web-{1C6B8D94-680D-49FB-A63D-FA2E5B64699A}" dt="2023-11-07T14:53:04.941" v="228"/>
          <ac:picMkLst>
            <pc:docMk/>
            <pc:sldMk cId="1605679023" sldId="263"/>
            <ac:picMk id="8" creationId="{3628B757-A8B2-0267-A8E7-01602109182B}"/>
          </ac:picMkLst>
        </pc:picChg>
        <pc:picChg chg="add mod">
          <ac:chgData name="CHANDANA MN" userId="S::mchandanabtech20@ced.alliance.edu.in::d70552fc-75e6-44d9-a196-8a309e47e583" providerId="AD" clId="Web-{1C6B8D94-680D-49FB-A63D-FA2E5B64699A}" dt="2023-11-07T14:53:47.817" v="234" actId="1076"/>
          <ac:picMkLst>
            <pc:docMk/>
            <pc:sldMk cId="1605679023" sldId="263"/>
            <ac:picMk id="10" creationId="{B69B211D-59E0-0044-F9FF-7B973225AF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ngall.com/cybersecurity-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029950" y="1553696"/>
            <a:ext cx="4548302" cy="1601788"/>
          </a:xfrm>
        </p:spPr>
        <p:txBody>
          <a:bodyPr anchor="t">
            <a:normAutofit/>
          </a:bodyPr>
          <a:lstStyle/>
          <a:p>
            <a:pPr algn="just"/>
            <a:r>
              <a:rPr lang="en-US" sz="5400" dirty="0">
                <a:ea typeface="+mj-lt"/>
                <a:cs typeface="+mj-lt"/>
              </a:rPr>
              <a:t>Intellectual Property Rights</a:t>
            </a:r>
            <a:endParaRPr lang="en-US" dirty="0">
              <a:ea typeface="Calibri Light" panose="020F0302020204030204"/>
              <a:cs typeface="Calibri Light" panose="020F0302020204030204"/>
            </a:endParaRPr>
          </a:p>
        </p:txBody>
      </p:sp>
      <p:sp>
        <p:nvSpPr>
          <p:cNvPr id="3" name="Subtitle 2"/>
          <p:cNvSpPr>
            <a:spLocks noGrp="1"/>
          </p:cNvSpPr>
          <p:nvPr>
            <p:ph type="subTitle" idx="1"/>
          </p:nvPr>
        </p:nvSpPr>
        <p:spPr>
          <a:xfrm>
            <a:off x="7041858" y="4753768"/>
            <a:ext cx="4703082" cy="1626506"/>
          </a:xfrm>
        </p:spPr>
        <p:txBody>
          <a:bodyPr anchor="b">
            <a:normAutofit/>
          </a:bodyPr>
          <a:lstStyle/>
          <a:p>
            <a:pPr algn="l"/>
            <a:r>
              <a:rPr lang="en-US" sz="2000">
                <a:ea typeface="Calibri"/>
                <a:cs typeface="Calibri"/>
              </a:rPr>
              <a:t>Presented By: Chandana MN</a:t>
            </a:r>
            <a:endParaRPr lang="en-US" sz="2000" dirty="0">
              <a:ea typeface="Calibri"/>
              <a:cs typeface="Calibri"/>
            </a:endParaRPr>
          </a:p>
          <a:p>
            <a:pPr algn="l"/>
            <a:r>
              <a:rPr lang="en-US" sz="2000">
                <a:ea typeface="Calibri"/>
                <a:cs typeface="Calibri"/>
              </a:rPr>
              <a:t>                           20030141CSE060</a:t>
            </a:r>
          </a:p>
          <a:p>
            <a:pPr algn="l"/>
            <a:r>
              <a:rPr lang="en-US" sz="2000" dirty="0">
                <a:ea typeface="Calibri"/>
                <a:cs typeface="Calibri"/>
              </a:rPr>
              <a:t>Assigned By: </a:t>
            </a:r>
            <a:r>
              <a:rPr lang="en-US" sz="2000" dirty="0">
                <a:ea typeface="+mn-lt"/>
                <a:cs typeface="+mn-lt"/>
              </a:rPr>
              <a:t>Kavitha Christo Nelson ma’am</a:t>
            </a:r>
            <a:endParaRPr lang="en-US" sz="2000" dirty="0">
              <a:ea typeface="Calibri"/>
              <a:cs typeface="Calibri"/>
            </a:endParaRPr>
          </a:p>
        </p:txBody>
      </p:sp>
      <p:sp>
        <p:nvSpPr>
          <p:cNvPr id="11" name="Rectangle 1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 company name&#10;&#10;Description automatically generated">
            <a:extLst>
              <a:ext uri="{FF2B5EF4-FFF2-40B4-BE49-F238E27FC236}">
                <a16:creationId xmlns:a16="http://schemas.microsoft.com/office/drawing/2014/main" id="{E18F6804-63E0-4600-D441-30E2B38BC993}"/>
              </a:ext>
            </a:extLst>
          </p:cNvPr>
          <p:cNvPicPr>
            <a:picLocks noChangeAspect="1"/>
          </p:cNvPicPr>
          <p:nvPr/>
        </p:nvPicPr>
        <p:blipFill rotWithShape="1">
          <a:blip r:embed="rId2"/>
          <a:srcRect l="1551" r="2231" b="2"/>
          <a:stretch/>
        </p:blipFill>
        <p:spPr>
          <a:xfrm>
            <a:off x="554913" y="595290"/>
            <a:ext cx="5536001" cy="5465791"/>
          </a:xfrm>
          <a:prstGeom prst="rect">
            <a:avLst/>
          </a:prstGeom>
        </p:spPr>
      </p:pic>
      <p:grpSp>
        <p:nvGrpSpPr>
          <p:cNvPr id="15"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16DB8-13A2-75EA-B886-0BDF9672D38A}"/>
              </a:ext>
            </a:extLst>
          </p:cNvPr>
          <p:cNvSpPr>
            <a:spLocks noGrp="1"/>
          </p:cNvSpPr>
          <p:nvPr>
            <p:ph type="title"/>
          </p:nvPr>
        </p:nvSpPr>
        <p:spPr>
          <a:xfrm>
            <a:off x="135266" y="727356"/>
            <a:ext cx="5243555" cy="4331853"/>
          </a:xfrm>
        </p:spPr>
        <p:txBody>
          <a:bodyPr vert="horz" lIns="91440" tIns="45720" rIns="91440" bIns="45720" rtlCol="0" anchor="b">
            <a:normAutofit/>
          </a:bodyPr>
          <a:lstStyle/>
          <a:p>
            <a:pPr algn="ctr"/>
            <a:r>
              <a:rPr lang="en-US" sz="5100" kern="1200">
                <a:latin typeface="+mj-lt"/>
                <a:ea typeface="+mj-ea"/>
                <a:cs typeface="+mj-cs"/>
              </a:rPr>
              <a:t>Scope of Patent Protection with regard to cyber theft</a:t>
            </a:r>
            <a:endParaRPr lang="en-US">
              <a:ea typeface="Calibri Light" panose="020F0302020204030204"/>
              <a:cs typeface="Calibri Light" panose="020F0302020204030204"/>
            </a:endParaRP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yber Crime Series 1: An Introduction">
            <a:extLst>
              <a:ext uri="{FF2B5EF4-FFF2-40B4-BE49-F238E27FC236}">
                <a16:creationId xmlns:a16="http://schemas.microsoft.com/office/drawing/2014/main" id="{A50D4565-84F7-8289-A9AB-E803053896CC}"/>
              </a:ext>
            </a:extLst>
          </p:cNvPr>
          <p:cNvPicPr>
            <a:picLocks noChangeAspect="1"/>
          </p:cNvPicPr>
          <p:nvPr/>
        </p:nvPicPr>
        <p:blipFill>
          <a:blip r:embed="rId2"/>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57063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EBCF9-14CC-0738-10AA-1EF88ED0B9D1}"/>
              </a:ext>
            </a:extLst>
          </p:cNvPr>
          <p:cNvSpPr>
            <a:spLocks noGrp="1"/>
          </p:cNvSpPr>
          <p:nvPr>
            <p:ph type="title"/>
          </p:nvPr>
        </p:nvSpPr>
        <p:spPr>
          <a:xfrm>
            <a:off x="808638" y="386930"/>
            <a:ext cx="9236700" cy="1188950"/>
          </a:xfrm>
        </p:spPr>
        <p:txBody>
          <a:bodyPr anchor="b">
            <a:normAutofit/>
          </a:bodyPr>
          <a:lstStyle/>
          <a:p>
            <a:r>
              <a:rPr lang="en-US" sz="5400">
                <a:ea typeface="Calibri Light"/>
                <a:cs typeface="Calibri Light"/>
              </a:rPr>
              <a:t>Patent</a:t>
            </a:r>
            <a:endParaRPr lang="en-US" sz="5400"/>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1" name="Rectangle 3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062E91B7-616D-5C88-6FCE-B6FDAF14D6CE}"/>
              </a:ext>
            </a:extLst>
          </p:cNvPr>
          <p:cNvSpPr>
            <a:spLocks noGrp="1"/>
          </p:cNvSpPr>
          <p:nvPr>
            <p:ph idx="1"/>
          </p:nvPr>
        </p:nvSpPr>
        <p:spPr>
          <a:xfrm>
            <a:off x="793660" y="2599509"/>
            <a:ext cx="10143668" cy="3435531"/>
          </a:xfrm>
        </p:spPr>
        <p:txBody>
          <a:bodyPr anchor="ctr">
            <a:normAutofit/>
          </a:bodyPr>
          <a:lstStyle/>
          <a:p>
            <a:pPr algn="just"/>
            <a:r>
              <a:rPr lang="en-US" sz="2400" dirty="0">
                <a:ea typeface="+mn-lt"/>
                <a:cs typeface="+mn-lt"/>
              </a:rPr>
              <a:t>A patent is a form of intellectual property protection granted by a government to inventors or creators of new and useful inventions or innovations. </a:t>
            </a:r>
            <a:endParaRPr lang="en-US"/>
          </a:p>
          <a:p>
            <a:pPr algn="just"/>
            <a:r>
              <a:rPr lang="en-US" sz="2400" dirty="0">
                <a:ea typeface="+mn-lt"/>
                <a:cs typeface="+mn-lt"/>
              </a:rPr>
              <a:t>It provides the patent holder with exclusive rights to the invention for a limited period, typically 20 years from the date of filing.  </a:t>
            </a:r>
          </a:p>
          <a:p>
            <a:pPr algn="just"/>
            <a:r>
              <a:rPr lang="en-US" sz="2400" dirty="0">
                <a:ea typeface="Calibri"/>
                <a:cs typeface="Calibri"/>
              </a:rPr>
              <a:t>Types of patents:</a:t>
            </a:r>
            <a:endParaRPr lang="en-US" sz="2400">
              <a:ea typeface="+mn-lt"/>
              <a:cs typeface="+mn-lt"/>
            </a:endParaRPr>
          </a:p>
          <a:p>
            <a:pPr lvl="1" algn="just"/>
            <a:r>
              <a:rPr lang="en-US" dirty="0">
                <a:ea typeface="+mn-lt"/>
                <a:cs typeface="+mn-lt"/>
              </a:rPr>
              <a:t>Utility patents</a:t>
            </a:r>
            <a:endParaRPr lang="en-US">
              <a:ea typeface="Calibri"/>
              <a:cs typeface="Calibri"/>
            </a:endParaRPr>
          </a:p>
          <a:p>
            <a:pPr lvl="1" algn="just"/>
            <a:r>
              <a:rPr lang="en-US" dirty="0">
                <a:ea typeface="+mn-lt"/>
                <a:cs typeface="+mn-lt"/>
              </a:rPr>
              <a:t>Design patents </a:t>
            </a:r>
            <a:endParaRPr lang="en-US">
              <a:ea typeface="Calibri" panose="020F0502020204030204"/>
              <a:cs typeface="Calibri" panose="020F0502020204030204"/>
            </a:endParaRPr>
          </a:p>
          <a:p>
            <a:pPr lvl="1" algn="just"/>
            <a:r>
              <a:rPr lang="en-US" dirty="0">
                <a:ea typeface="+mn-lt"/>
                <a:cs typeface="+mn-lt"/>
              </a:rPr>
              <a:t>Plant patents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46199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E0FAE-9695-438D-56AF-0A5F133CDC1F}"/>
              </a:ext>
            </a:extLst>
          </p:cNvPr>
          <p:cNvSpPr>
            <a:spLocks noGrp="1"/>
          </p:cNvSpPr>
          <p:nvPr>
            <p:ph type="title"/>
          </p:nvPr>
        </p:nvSpPr>
        <p:spPr>
          <a:xfrm>
            <a:off x="589560" y="856180"/>
            <a:ext cx="4560584" cy="1128068"/>
          </a:xfrm>
        </p:spPr>
        <p:txBody>
          <a:bodyPr anchor="ctr">
            <a:normAutofit/>
          </a:bodyPr>
          <a:lstStyle/>
          <a:p>
            <a:r>
              <a:rPr lang="en-US" sz="4000">
                <a:ea typeface="+mj-lt"/>
                <a:cs typeface="+mj-lt"/>
              </a:rPr>
              <a:t>Cyber Theft</a:t>
            </a:r>
            <a:endParaRPr lang="en-US" sz="4000"/>
          </a:p>
        </p:txBody>
      </p:sp>
      <p:grpSp>
        <p:nvGrpSpPr>
          <p:cNvPr id="21"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74C376-9D6F-C181-9B5D-3C06A66BFA10}"/>
              </a:ext>
            </a:extLst>
          </p:cNvPr>
          <p:cNvSpPr>
            <a:spLocks noGrp="1"/>
          </p:cNvSpPr>
          <p:nvPr>
            <p:ph idx="1"/>
          </p:nvPr>
        </p:nvSpPr>
        <p:spPr>
          <a:xfrm>
            <a:off x="174001" y="2199537"/>
            <a:ext cx="5464299" cy="4562990"/>
          </a:xfrm>
        </p:spPr>
        <p:txBody>
          <a:bodyPr anchor="ctr">
            <a:normAutofit/>
          </a:bodyPr>
          <a:lstStyle/>
          <a:p>
            <a:pPr algn="just"/>
            <a:r>
              <a:rPr lang="en-US" sz="1800" dirty="0">
                <a:ea typeface="+mn-lt"/>
                <a:cs typeface="+mn-lt"/>
              </a:rPr>
              <a:t>Cyber theft, also known as cybercrime or online theft encompasses a range of illegal activities carried out in the digital realm with the intent of stealing valuable information, assets, or resources.</a:t>
            </a:r>
            <a:endParaRPr lang="en-US"/>
          </a:p>
          <a:p>
            <a:pPr algn="just"/>
            <a:r>
              <a:rPr lang="en-US" sz="1800" dirty="0">
                <a:ea typeface="+mn-lt"/>
                <a:cs typeface="+mn-lt"/>
              </a:rPr>
              <a:t>It involves unauthorized access to computer systems, networks, or data, often driven by motives of financial gain or causing harm. </a:t>
            </a:r>
          </a:p>
          <a:p>
            <a:pPr algn="just"/>
            <a:r>
              <a:rPr lang="en-US" sz="1800" dirty="0">
                <a:ea typeface="+mn-lt"/>
                <a:cs typeface="+mn-lt"/>
              </a:rPr>
              <a:t>This includes hacking incidents in which sensitive information such as personal information, trade secrets, and intellectual property is obtained illegally. </a:t>
            </a:r>
          </a:p>
          <a:p>
            <a:pPr algn="just"/>
            <a:r>
              <a:rPr lang="en-US" sz="1800" dirty="0">
                <a:ea typeface="+mn-lt"/>
                <a:cs typeface="+mn-lt"/>
              </a:rPr>
              <a:t>Phishing, ransom ware, credit card fraud, and online banking fraud are common tactics employed by cybercriminals.</a:t>
            </a:r>
          </a:p>
          <a:p>
            <a:pPr algn="just"/>
            <a:r>
              <a:rPr lang="en-US" sz="1800" dirty="0">
                <a:ea typeface="+mn-lt"/>
                <a:cs typeface="+mn-lt"/>
              </a:rPr>
              <a:t>Intellectual property theft, cyber espionage, crypto jacking, and various online scams are also part of the cyber theft landscape.</a:t>
            </a:r>
            <a:endParaRPr lang="en-US" sz="1800" dirty="0">
              <a:ea typeface="Calibri" panose="020F0502020204030204"/>
              <a:cs typeface="Calibri" panose="020F0502020204030204"/>
            </a:endParaRPr>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ipart - Cracker">
            <a:extLst>
              <a:ext uri="{FF2B5EF4-FFF2-40B4-BE49-F238E27FC236}">
                <a16:creationId xmlns:a16="http://schemas.microsoft.com/office/drawing/2014/main" id="{9DE15994-1965-A988-AA3F-2C0B9424355C}"/>
              </a:ext>
            </a:extLst>
          </p:cNvPr>
          <p:cNvPicPr>
            <a:picLocks noChangeAspect="1"/>
          </p:cNvPicPr>
          <p:nvPr/>
        </p:nvPicPr>
        <p:blipFill rotWithShape="1">
          <a:blip r:embed="rId2"/>
          <a:srcRect l="17989" r="9026"/>
          <a:stretch/>
        </p:blipFill>
        <p:spPr>
          <a:xfrm>
            <a:off x="5977788" y="799352"/>
            <a:ext cx="5425410" cy="5259296"/>
          </a:xfrm>
          <a:prstGeom prst="rect">
            <a:avLst/>
          </a:prstGeom>
        </p:spPr>
      </p:pic>
    </p:spTree>
    <p:extLst>
      <p:ext uri="{BB962C8B-B14F-4D97-AF65-F5344CB8AC3E}">
        <p14:creationId xmlns:p14="http://schemas.microsoft.com/office/powerpoint/2010/main" val="102797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73AE1-0488-8A57-D3E0-6D05F7260F08}"/>
              </a:ext>
            </a:extLst>
          </p:cNvPr>
          <p:cNvSpPr>
            <a:spLocks noGrp="1"/>
          </p:cNvSpPr>
          <p:nvPr>
            <p:ph type="title"/>
          </p:nvPr>
        </p:nvSpPr>
        <p:spPr>
          <a:xfrm>
            <a:off x="589560" y="856180"/>
            <a:ext cx="4560584" cy="1128068"/>
          </a:xfrm>
        </p:spPr>
        <p:txBody>
          <a:bodyPr anchor="ctr">
            <a:normAutofit/>
          </a:bodyPr>
          <a:lstStyle/>
          <a:p>
            <a:r>
              <a:rPr lang="en-US" sz="3400">
                <a:ea typeface="+mj-lt"/>
                <a:cs typeface="+mj-lt"/>
              </a:rPr>
              <a:t>Safeguarding the patents from cyber theft</a:t>
            </a:r>
            <a:endParaRPr lang="en-US" sz="3400"/>
          </a:p>
        </p:txBody>
      </p:sp>
      <p:grpSp>
        <p:nvGrpSpPr>
          <p:cNvPr id="21"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A3C02D-346A-78EB-F8A0-60906D5373EF}"/>
              </a:ext>
            </a:extLst>
          </p:cNvPr>
          <p:cNvSpPr>
            <a:spLocks noGrp="1"/>
          </p:cNvSpPr>
          <p:nvPr>
            <p:ph idx="1"/>
          </p:nvPr>
        </p:nvSpPr>
        <p:spPr>
          <a:xfrm>
            <a:off x="590719" y="2330505"/>
            <a:ext cx="4559425" cy="3979585"/>
          </a:xfrm>
        </p:spPr>
        <p:txBody>
          <a:bodyPr anchor="ctr">
            <a:normAutofit/>
          </a:bodyPr>
          <a:lstStyle/>
          <a:p>
            <a:r>
              <a:rPr lang="en-US" sz="2000">
                <a:ea typeface="+mn-lt"/>
                <a:cs typeface="+mn-lt"/>
              </a:rPr>
              <a:t>Secure Physical Documents</a:t>
            </a:r>
            <a:endParaRPr lang="en-US" sz="2000">
              <a:ea typeface="Calibri" panose="020F0502020204030204"/>
              <a:cs typeface="Calibri" panose="020F0502020204030204"/>
            </a:endParaRPr>
          </a:p>
          <a:p>
            <a:r>
              <a:rPr lang="en-US" sz="2000">
                <a:ea typeface="+mn-lt"/>
                <a:cs typeface="+mn-lt"/>
              </a:rPr>
              <a:t>Digital Document Security</a:t>
            </a:r>
            <a:endParaRPr lang="en-US" sz="2000"/>
          </a:p>
          <a:p>
            <a:r>
              <a:rPr lang="en-US" sz="2000">
                <a:ea typeface="+mn-lt"/>
                <a:cs typeface="+mn-lt"/>
              </a:rPr>
              <a:t>Access Control</a:t>
            </a:r>
            <a:endParaRPr lang="en-US" sz="2000"/>
          </a:p>
          <a:p>
            <a:r>
              <a:rPr lang="en-US" sz="2000">
                <a:ea typeface="+mn-lt"/>
                <a:cs typeface="+mn-lt"/>
              </a:rPr>
              <a:t>Network Security</a:t>
            </a:r>
            <a:endParaRPr lang="en-US" sz="2000"/>
          </a:p>
          <a:p>
            <a:r>
              <a:rPr lang="en-US" sz="2000">
                <a:ea typeface="+mn-lt"/>
                <a:cs typeface="+mn-lt"/>
              </a:rPr>
              <a:t>Secure Cloud Storage</a:t>
            </a:r>
            <a:endParaRPr lang="en-US" sz="2000"/>
          </a:p>
          <a:p>
            <a:r>
              <a:rPr lang="en-US" sz="2000">
                <a:ea typeface="+mn-lt"/>
                <a:cs typeface="+mn-lt"/>
              </a:rPr>
              <a:t>Employee Education</a:t>
            </a:r>
            <a:endParaRPr lang="en-US" sz="2000"/>
          </a:p>
          <a:p>
            <a:r>
              <a:rPr lang="en-US" sz="2000">
                <a:ea typeface="+mn-lt"/>
                <a:cs typeface="+mn-lt"/>
              </a:rPr>
              <a:t>Contractual Agreements</a:t>
            </a:r>
            <a:endParaRPr lang="en-US" sz="2000"/>
          </a:p>
          <a:p>
            <a:r>
              <a:rPr lang="en-US" sz="2000">
                <a:ea typeface="+mn-lt"/>
                <a:cs typeface="+mn-lt"/>
              </a:rPr>
              <a:t>Monitor for Suspicious Activity</a:t>
            </a:r>
            <a:endParaRPr lang="en-US" sz="2000"/>
          </a:p>
          <a:p>
            <a:r>
              <a:rPr lang="en-US" sz="2000">
                <a:ea typeface="+mn-lt"/>
                <a:cs typeface="+mn-lt"/>
              </a:rPr>
              <a:t>Incident Response Plan</a:t>
            </a:r>
            <a:endParaRPr lang="en-US" sz="2000"/>
          </a:p>
          <a:p>
            <a:r>
              <a:rPr lang="en-US" sz="2000">
                <a:ea typeface="+mn-lt"/>
                <a:cs typeface="+mn-lt"/>
              </a:rPr>
              <a:t>Legal Protection</a:t>
            </a:r>
            <a:endParaRPr lang="en-US" sz="2000"/>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and person sitting next to a computer with a padlock&#10;&#10;Description automatically generated">
            <a:extLst>
              <a:ext uri="{FF2B5EF4-FFF2-40B4-BE49-F238E27FC236}">
                <a16:creationId xmlns:a16="http://schemas.microsoft.com/office/drawing/2014/main" id="{76B784C2-17D3-ECD5-EC7D-D9726ECA235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6128" b="3"/>
          <a:stretch/>
        </p:blipFill>
        <p:spPr>
          <a:xfrm>
            <a:off x="5977788" y="799352"/>
            <a:ext cx="5425410" cy="5259296"/>
          </a:xfrm>
          <a:prstGeom prst="rect">
            <a:avLst/>
          </a:prstGeom>
        </p:spPr>
      </p:pic>
    </p:spTree>
    <p:extLst>
      <p:ext uri="{BB962C8B-B14F-4D97-AF65-F5344CB8AC3E}">
        <p14:creationId xmlns:p14="http://schemas.microsoft.com/office/powerpoint/2010/main" val="206953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73AE1-0488-8A57-D3E0-6D05F7260F08}"/>
              </a:ext>
            </a:extLst>
          </p:cNvPr>
          <p:cNvSpPr>
            <a:spLocks noGrp="1"/>
          </p:cNvSpPr>
          <p:nvPr>
            <p:ph type="title"/>
          </p:nvPr>
        </p:nvSpPr>
        <p:spPr>
          <a:xfrm>
            <a:off x="589560" y="856180"/>
            <a:ext cx="4560584" cy="1128068"/>
          </a:xfrm>
        </p:spPr>
        <p:txBody>
          <a:bodyPr anchor="ctr">
            <a:normAutofit/>
          </a:bodyPr>
          <a:lstStyle/>
          <a:p>
            <a:r>
              <a:rPr lang="en-US" sz="3400" dirty="0">
                <a:ea typeface="+mj-lt"/>
                <a:cs typeface="+mj-lt"/>
              </a:rPr>
              <a:t>Conclusion</a:t>
            </a:r>
            <a:endParaRPr lang="en-US" sz="3400" dirty="0">
              <a:ea typeface="Calibri Light"/>
              <a:cs typeface="Calibri Light"/>
            </a:endParaRPr>
          </a:p>
        </p:txBody>
      </p:sp>
      <p:grpSp>
        <p:nvGrpSpPr>
          <p:cNvPr id="21"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A3C02D-346A-78EB-F8A0-60906D5373EF}"/>
              </a:ext>
            </a:extLst>
          </p:cNvPr>
          <p:cNvSpPr>
            <a:spLocks noGrp="1"/>
          </p:cNvSpPr>
          <p:nvPr>
            <p:ph idx="1"/>
          </p:nvPr>
        </p:nvSpPr>
        <p:spPr>
          <a:xfrm>
            <a:off x="174001" y="2163818"/>
            <a:ext cx="5428580" cy="4598709"/>
          </a:xfrm>
        </p:spPr>
        <p:txBody>
          <a:bodyPr anchor="ctr">
            <a:normAutofit/>
          </a:bodyPr>
          <a:lstStyle/>
          <a:p>
            <a:pPr algn="just"/>
            <a:r>
              <a:rPr lang="en-US" sz="2000" dirty="0">
                <a:ea typeface="+mn-lt"/>
                <a:cs typeface="+mn-lt"/>
              </a:rPr>
              <a:t>However, patent protection does not extend to preventing cyber theft or protecting against unauthorized access to data. When it comes to cyber theft, different forms of intellectual property protection and legal mechanisms come into play. </a:t>
            </a:r>
            <a:endParaRPr lang="en-US"/>
          </a:p>
          <a:p>
            <a:pPr algn="just"/>
            <a:r>
              <a:rPr lang="en-US" sz="2000">
                <a:ea typeface="+mn-lt"/>
                <a:cs typeface="+mn-lt"/>
              </a:rPr>
              <a:t>Some are:</a:t>
            </a:r>
            <a:endParaRPr lang="en-US" sz="2000">
              <a:ea typeface="Calibri" panose="020F0502020204030204"/>
              <a:cs typeface="Calibri" panose="020F0502020204030204"/>
            </a:endParaRPr>
          </a:p>
          <a:p>
            <a:pPr lvl="1" algn="just"/>
            <a:r>
              <a:rPr lang="en-US" sz="1600" dirty="0">
                <a:ea typeface="+mn-lt"/>
                <a:cs typeface="+mn-lt"/>
              </a:rPr>
              <a:t>Trade Secrets</a:t>
            </a:r>
            <a:endParaRPr lang="en-US" sz="1600">
              <a:ea typeface="Calibri"/>
              <a:cs typeface="Calibri"/>
            </a:endParaRPr>
          </a:p>
          <a:p>
            <a:pPr lvl="1" algn="just"/>
            <a:r>
              <a:rPr lang="en-US" sz="1600" dirty="0">
                <a:ea typeface="+mn-lt"/>
                <a:cs typeface="+mn-lt"/>
              </a:rPr>
              <a:t>Copyright</a:t>
            </a:r>
            <a:endParaRPr lang="en-US" sz="1600">
              <a:ea typeface="Calibri"/>
              <a:cs typeface="Calibri"/>
            </a:endParaRPr>
          </a:p>
          <a:p>
            <a:pPr lvl="1" algn="just"/>
            <a:r>
              <a:rPr lang="en-US" sz="1600" dirty="0">
                <a:ea typeface="+mn-lt"/>
                <a:cs typeface="+mn-lt"/>
              </a:rPr>
              <a:t>Trademarks</a:t>
            </a:r>
            <a:endParaRPr lang="en-US" sz="1600">
              <a:ea typeface="Calibri"/>
              <a:cs typeface="Calibri"/>
            </a:endParaRPr>
          </a:p>
          <a:p>
            <a:pPr lvl="1" algn="just"/>
            <a:r>
              <a:rPr lang="en-US" sz="1600" dirty="0">
                <a:ea typeface="+mn-lt"/>
                <a:cs typeface="+mn-lt"/>
              </a:rPr>
              <a:t>Data Protection Laws</a:t>
            </a:r>
            <a:endParaRPr lang="en-US" sz="1600">
              <a:ea typeface="Calibri"/>
              <a:cs typeface="Calibri"/>
            </a:endParaRPr>
          </a:p>
          <a:p>
            <a:pPr lvl="1" algn="just"/>
            <a:r>
              <a:rPr lang="en-US" sz="1600" dirty="0">
                <a:ea typeface="+mn-lt"/>
                <a:cs typeface="+mn-lt"/>
              </a:rPr>
              <a:t>Cyber security Laws and Regulations</a:t>
            </a:r>
            <a:endParaRPr lang="en-US" sz="1600">
              <a:ea typeface="Calibri"/>
              <a:cs typeface="Calibri"/>
            </a:endParaRPr>
          </a:p>
          <a:p>
            <a:pPr lvl="1" algn="just"/>
            <a:r>
              <a:rPr lang="en-US" sz="1600" dirty="0">
                <a:ea typeface="+mn-lt"/>
                <a:cs typeface="+mn-lt"/>
              </a:rPr>
              <a:t>Patent Protection for Cyber security Technologies</a:t>
            </a:r>
            <a:endParaRPr lang="en-US" sz="1600">
              <a:ea typeface="Calibri"/>
              <a:cs typeface="Calibri"/>
            </a:endParaRPr>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Lock with solid fill">
            <a:extLst>
              <a:ext uri="{FF2B5EF4-FFF2-40B4-BE49-F238E27FC236}">
                <a16:creationId xmlns:a16="http://schemas.microsoft.com/office/drawing/2014/main" id="{B69B211D-59E0-0044-F9FF-7B973225AF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15175" y="1769269"/>
            <a:ext cx="3438524" cy="3438524"/>
          </a:xfrm>
          <a:prstGeom prst="rect">
            <a:avLst/>
          </a:prstGeom>
        </p:spPr>
      </p:pic>
    </p:spTree>
    <p:extLst>
      <p:ext uri="{BB962C8B-B14F-4D97-AF65-F5344CB8AC3E}">
        <p14:creationId xmlns:p14="http://schemas.microsoft.com/office/powerpoint/2010/main" val="160567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20" name="Rectangle 1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hy You Should Use Thank You Pages in your Inbound Marketing ...">
            <a:extLst>
              <a:ext uri="{FF2B5EF4-FFF2-40B4-BE49-F238E27FC236}">
                <a16:creationId xmlns:a16="http://schemas.microsoft.com/office/drawing/2014/main" id="{E8F99F34-3262-0170-FBEA-2295F39E39A9}"/>
              </a:ext>
            </a:extLst>
          </p:cNvPr>
          <p:cNvPicPr>
            <a:picLocks noChangeAspect="1"/>
          </p:cNvPicPr>
          <p:nvPr/>
        </p:nvPicPr>
        <p:blipFill rotWithShape="1">
          <a:blip r:embed="rId2"/>
          <a:srcRect b="3427"/>
          <a:stretch/>
        </p:blipFill>
        <p:spPr>
          <a:xfrm>
            <a:off x="838200" y="704765"/>
            <a:ext cx="10628376" cy="5440003"/>
          </a:xfrm>
          <a:prstGeom prst="rect">
            <a:avLst/>
          </a:prstGeom>
        </p:spPr>
      </p:pic>
    </p:spTree>
    <p:extLst>
      <p:ext uri="{BB962C8B-B14F-4D97-AF65-F5344CB8AC3E}">
        <p14:creationId xmlns:p14="http://schemas.microsoft.com/office/powerpoint/2010/main" val="2730274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Intellectual Property Rights</vt:lpstr>
      <vt:lpstr>Scope of Patent Protection with regard to cyber theft</vt:lpstr>
      <vt:lpstr>Patent</vt:lpstr>
      <vt:lpstr>Cyber Theft</vt:lpstr>
      <vt:lpstr>Safeguarding the patents from cyber theft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133</cp:revision>
  <dcterms:created xsi:type="dcterms:W3CDTF">2023-11-07T14:14:42Z</dcterms:created>
  <dcterms:modified xsi:type="dcterms:W3CDTF">2023-11-14T08:16:39Z</dcterms:modified>
</cp:coreProperties>
</file>