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02C26-200C-427A-857E-5221E617D67F}" v="90" dt="2023-11-18T12:07:1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08C02C26-200C-427A-857E-5221E617D67F}"/>
    <pc:docChg chg="addSld delSld modSld addMainMaster delMainMaster">
      <pc:chgData name="CHANDANA MN" userId="S::mchandanabtech20@ced.alliance.edu.in::d70552fc-75e6-44d9-a196-8a309e47e583" providerId="AD" clId="Web-{08C02C26-200C-427A-857E-5221E617D67F}" dt="2023-11-18T12:07:19.526" v="96"/>
      <pc:docMkLst>
        <pc:docMk/>
      </pc:docMkLst>
      <pc:sldChg chg="addSp modSp mod setBg modClrScheme chgLayout">
        <pc:chgData name="CHANDANA MN" userId="S::mchandanabtech20@ced.alliance.edu.in::d70552fc-75e6-44d9-a196-8a309e47e583" providerId="AD" clId="Web-{08C02C26-200C-427A-857E-5221E617D67F}" dt="2023-11-18T11:56:23.004" v="7" actId="14100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08C02C26-200C-427A-857E-5221E617D67F}" dt="2023-11-18T11:56:23.004" v="7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9" creationId="{5DCB5928-DC7D-4612-9922-441966E15627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11" creationId="{682C1161-1736-45EC-99B7-33F3CAE9D517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13" creationId="{84D4DDB8-B68F-45B0-9F62-C4279996F672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15" creationId="{AF2F604E-43BE-4DC3-B983-E071523364F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6:02.988" v="3"/>
          <ac:spMkLst>
            <pc:docMk/>
            <pc:sldMk cId="109857222" sldId="256"/>
            <ac:spMk id="17" creationId="{08C9B587-E65E-4B52-B37C-ABEBB6E87928}"/>
          </ac:spMkLst>
        </pc:spChg>
        <pc:picChg chg="add mod">
          <ac:chgData name="CHANDANA MN" userId="S::mchandanabtech20@ced.alliance.edu.in::d70552fc-75e6-44d9-a196-8a309e47e583" providerId="AD" clId="Web-{08C02C26-200C-427A-857E-5221E617D67F}" dt="2023-11-18T11:56:02.988" v="3"/>
          <ac:picMkLst>
            <pc:docMk/>
            <pc:sldMk cId="109857222" sldId="256"/>
            <ac:picMk id="4" creationId="{B870EECE-7595-A2B4-544D-4EA004A468D8}"/>
          </ac:picMkLst>
        </pc:picChg>
      </pc:sldChg>
      <pc:sldChg chg="addSp delSp modSp new mod setBg modClrScheme chgLayout">
        <pc:chgData name="CHANDANA MN" userId="S::mchandanabtech20@ced.alliance.edu.in::d70552fc-75e6-44d9-a196-8a309e47e583" providerId="AD" clId="Web-{08C02C26-200C-427A-857E-5221E617D67F}" dt="2023-11-18T11:58:41.240" v="33"/>
        <pc:sldMkLst>
          <pc:docMk/>
          <pc:sldMk cId="1117998800" sldId="257"/>
        </pc:sldMkLst>
        <pc:spChg chg="mod ord">
          <ac:chgData name="CHANDANA MN" userId="S::mchandanabtech20@ced.alliance.edu.in::d70552fc-75e6-44d9-a196-8a309e47e583" providerId="AD" clId="Web-{08C02C26-200C-427A-857E-5221E617D67F}" dt="2023-11-18T11:57:54.223" v="26"/>
          <ac:spMkLst>
            <pc:docMk/>
            <pc:sldMk cId="1117998800" sldId="257"/>
            <ac:spMk id="2" creationId="{484C5C17-1B51-2330-1F50-DC18941F8E01}"/>
          </ac:spMkLst>
        </pc:spChg>
        <pc:spChg chg="del">
          <ac:chgData name="CHANDANA MN" userId="S::mchandanabtech20@ced.alliance.edu.in::d70552fc-75e6-44d9-a196-8a309e47e583" providerId="AD" clId="Web-{08C02C26-200C-427A-857E-5221E617D67F}" dt="2023-11-18T11:56:35.238" v="9"/>
          <ac:spMkLst>
            <pc:docMk/>
            <pc:sldMk cId="1117998800" sldId="257"/>
            <ac:spMk id="3" creationId="{B2112419-E21D-1C10-5250-F9BD02023FA0}"/>
          </ac:spMkLst>
        </pc:spChg>
        <pc:spChg chg="add del mod">
          <ac:chgData name="CHANDANA MN" userId="S::mchandanabtech20@ced.alliance.edu.in::d70552fc-75e6-44d9-a196-8a309e47e583" providerId="AD" clId="Web-{08C02C26-200C-427A-857E-5221E617D67F}" dt="2023-11-18T11:57:24.036" v="19"/>
          <ac:spMkLst>
            <pc:docMk/>
            <pc:sldMk cId="1117998800" sldId="257"/>
            <ac:spMk id="5" creationId="{E4431971-4550-C3F2-E986-DB21D49D5B4B}"/>
          </ac:spMkLst>
        </pc:spChg>
        <pc:spChg chg="add del mod">
          <ac:chgData name="CHANDANA MN" userId="S::mchandanabtech20@ced.alliance.edu.in::d70552fc-75e6-44d9-a196-8a309e47e583" providerId="AD" clId="Web-{08C02C26-200C-427A-857E-5221E617D67F}" dt="2023-11-18T11:57:48.364" v="25"/>
          <ac:spMkLst>
            <pc:docMk/>
            <pc:sldMk cId="1117998800" sldId="257"/>
            <ac:spMk id="8" creationId="{CFB78C40-87C6-C7A5-6FE7-B4F44A38A451}"/>
          </ac:spMkLst>
        </pc:spChg>
        <pc:spChg chg="add del mod">
          <ac:chgData name="CHANDANA MN" userId="S::mchandanabtech20@ced.alliance.edu.in::d70552fc-75e6-44d9-a196-8a309e47e583" providerId="AD" clId="Web-{08C02C26-200C-427A-857E-5221E617D67F}" dt="2023-11-18T11:58:32.177" v="31"/>
          <ac:spMkLst>
            <pc:docMk/>
            <pc:sldMk cId="1117998800" sldId="257"/>
            <ac:spMk id="11" creationId="{B878B383-33B0-9DF6-93F6-68ADECC0B56D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12" creationId="{8D06CE56-3881-4ADA-8CEF-D18B02C242A3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14" creationId="{79F3C543-62EC-4433-9C93-A2CD8764E9B4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16" creationId="{96646FC9-C66D-4EC7-8310-0DD4ACC49C6C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18" creationId="{A3473CF9-37EB-43E7-89EF-D2D1C53D1DAC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20" creationId="{586B4EF9-43BA-4655-A6FF-1D8E21574C95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25" creationId="{8D06CE56-3881-4ADA-8CEF-D18B02C242A3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27" creationId="{79F3C543-62EC-4433-9C93-A2CD8764E9B4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29" creationId="{96646FC9-C66D-4EC7-8310-0DD4ACC49C6C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31" creationId="{A3473CF9-37EB-43E7-89EF-D2D1C53D1DAC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1:58:41.240" v="33"/>
          <ac:spMkLst>
            <pc:docMk/>
            <pc:sldMk cId="1117998800" sldId="257"/>
            <ac:spMk id="33" creationId="{586B4EF9-43BA-4655-A6FF-1D8E21574C95}"/>
          </ac:spMkLst>
        </pc:spChg>
        <pc:picChg chg="add mod">
          <ac:chgData name="CHANDANA MN" userId="S::mchandanabtech20@ced.alliance.edu.in::d70552fc-75e6-44d9-a196-8a309e47e583" providerId="AD" clId="Web-{08C02C26-200C-427A-857E-5221E617D67F}" dt="2023-11-18T11:57:54.223" v="26"/>
          <ac:picMkLst>
            <pc:docMk/>
            <pc:sldMk cId="1117998800" sldId="257"/>
            <ac:picMk id="4" creationId="{CEC1AA90-3154-0163-CB22-74A0E5548418}"/>
          </ac:picMkLst>
        </pc:picChg>
        <pc:picChg chg="add del mod">
          <ac:chgData name="CHANDANA MN" userId="S::mchandanabtech20@ced.alliance.edu.in::d70552fc-75e6-44d9-a196-8a309e47e583" providerId="AD" clId="Web-{08C02C26-200C-427A-857E-5221E617D67F}" dt="2023-11-18T11:58:37.255" v="32"/>
          <ac:picMkLst>
            <pc:docMk/>
            <pc:sldMk cId="1117998800" sldId="257"/>
            <ac:picMk id="7" creationId="{614317A3-E1FA-F14D-8410-255508F0FB3C}"/>
          </ac:picMkLst>
        </pc:picChg>
        <pc:picChg chg="add mod">
          <ac:chgData name="CHANDANA MN" userId="S::mchandanabtech20@ced.alliance.edu.in::d70552fc-75e6-44d9-a196-8a309e47e583" providerId="AD" clId="Web-{08C02C26-200C-427A-857E-5221E617D67F}" dt="2023-11-18T11:58:41.240" v="33"/>
          <ac:picMkLst>
            <pc:docMk/>
            <pc:sldMk cId="1117998800" sldId="257"/>
            <ac:picMk id="10" creationId="{6BAFA7F3-231B-43E4-7CDB-A56D10BE3990}"/>
          </ac:picMkLst>
        </pc:picChg>
      </pc:sldChg>
      <pc:sldChg chg="modSp new">
        <pc:chgData name="CHANDANA MN" userId="S::mchandanabtech20@ced.alliance.edu.in::d70552fc-75e6-44d9-a196-8a309e47e583" providerId="AD" clId="Web-{08C02C26-200C-427A-857E-5221E617D67F}" dt="2023-11-18T11:59:33.287" v="38" actId="20577"/>
        <pc:sldMkLst>
          <pc:docMk/>
          <pc:sldMk cId="3556019689" sldId="258"/>
        </pc:sldMkLst>
        <pc:spChg chg="mod">
          <ac:chgData name="CHANDANA MN" userId="S::mchandanabtech20@ced.alliance.edu.in::d70552fc-75e6-44d9-a196-8a309e47e583" providerId="AD" clId="Web-{08C02C26-200C-427A-857E-5221E617D67F}" dt="2023-11-18T11:59:33.287" v="38" actId="20577"/>
          <ac:spMkLst>
            <pc:docMk/>
            <pc:sldMk cId="3556019689" sldId="258"/>
            <ac:spMk id="2" creationId="{376BF816-D641-9F28-ACD6-EC8B49FA9CF0}"/>
          </ac:spMkLst>
        </pc:spChg>
      </pc:sldChg>
      <pc:sldChg chg="addSp delSp modSp new mod setBg">
        <pc:chgData name="CHANDANA MN" userId="S::mchandanabtech20@ced.alliance.edu.in::d70552fc-75e6-44d9-a196-8a309e47e583" providerId="AD" clId="Web-{08C02C26-200C-427A-857E-5221E617D67F}" dt="2023-11-18T12:00:48.772" v="63"/>
        <pc:sldMkLst>
          <pc:docMk/>
          <pc:sldMk cId="2817422173" sldId="259"/>
        </pc:sldMkLst>
        <pc:spChg chg="mod">
          <ac:chgData name="CHANDANA MN" userId="S::mchandanabtech20@ced.alliance.edu.in::d70552fc-75e6-44d9-a196-8a309e47e583" providerId="AD" clId="Web-{08C02C26-200C-427A-857E-5221E617D67F}" dt="2023-11-18T12:00:48.772" v="63"/>
          <ac:spMkLst>
            <pc:docMk/>
            <pc:sldMk cId="2817422173" sldId="259"/>
            <ac:spMk id="2" creationId="{54E63D23-4636-A8DE-E2FE-4A44C5EB99E8}"/>
          </ac:spMkLst>
        </pc:spChg>
        <pc:spChg chg="add del mod">
          <ac:chgData name="CHANDANA MN" userId="S::mchandanabtech20@ced.alliance.edu.in::d70552fc-75e6-44d9-a196-8a309e47e583" providerId="AD" clId="Web-{08C02C26-200C-427A-857E-5221E617D67F}" dt="2023-11-18T12:00:48.772" v="63"/>
          <ac:spMkLst>
            <pc:docMk/>
            <pc:sldMk cId="2817422173" sldId="259"/>
            <ac:spMk id="3" creationId="{AFDBA144-F65B-739B-7E81-DEE7543C0A6E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0:48.741" v="62"/>
          <ac:spMkLst>
            <pc:docMk/>
            <pc:sldMk cId="2817422173" sldId="259"/>
            <ac:spMk id="9" creationId="{7517A47C-B2E5-4B79-8061-D74B1311AF6E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0:48.741" v="62"/>
          <ac:spMkLst>
            <pc:docMk/>
            <pc:sldMk cId="2817422173" sldId="259"/>
            <ac:spMk id="11" creationId="{C505E780-2083-4CB5-A42A-5E0E2908ECC3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0:48.741" v="62"/>
          <ac:spMkLst>
            <pc:docMk/>
            <pc:sldMk cId="2817422173" sldId="259"/>
            <ac:spMk id="13" creationId="{D2C0AE1C-0118-41AE-8A10-7CDCBF10E96F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0:48.741" v="62"/>
          <ac:spMkLst>
            <pc:docMk/>
            <pc:sldMk cId="2817422173" sldId="259"/>
            <ac:spMk id="15" creationId="{463EEC44-1BA3-44ED-81FC-A644B04B2A44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0:48.772" v="63"/>
          <ac:spMkLst>
            <pc:docMk/>
            <pc:sldMk cId="2817422173" sldId="259"/>
            <ac:spMk id="17" creationId="{53B021B3-DE93-4AB7-8A18-CF5F1CED88B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0:48.772" v="63"/>
          <ac:spMkLst>
            <pc:docMk/>
            <pc:sldMk cId="2817422173" sldId="259"/>
            <ac:spMk id="18" creationId="{52D502E5-F6B4-4D58-B4AE-FC466FF15EE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0:48.772" v="63"/>
          <ac:spMkLst>
            <pc:docMk/>
            <pc:sldMk cId="2817422173" sldId="259"/>
            <ac:spMk id="19" creationId="{9DECDBF4-02B6-4BB4-B65B-B8107AD6A9E8}"/>
          </ac:spMkLst>
        </pc:spChg>
        <pc:graphicFrameChg chg="add del">
          <ac:chgData name="CHANDANA MN" userId="S::mchandanabtech20@ced.alliance.edu.in::d70552fc-75e6-44d9-a196-8a309e47e583" providerId="AD" clId="Web-{08C02C26-200C-427A-857E-5221E617D67F}" dt="2023-11-18T12:00:48.741" v="62"/>
          <ac:graphicFrameMkLst>
            <pc:docMk/>
            <pc:sldMk cId="2817422173" sldId="259"/>
            <ac:graphicFrameMk id="5" creationId="{FE7301E3-CCA1-BAED-2374-06540501D745}"/>
          </ac:graphicFrameMkLst>
        </pc:graphicFrameChg>
        <pc:graphicFrameChg chg="add">
          <ac:chgData name="CHANDANA MN" userId="S::mchandanabtech20@ced.alliance.edu.in::d70552fc-75e6-44d9-a196-8a309e47e583" providerId="AD" clId="Web-{08C02C26-200C-427A-857E-5221E617D67F}" dt="2023-11-18T12:00:48.772" v="63"/>
          <ac:graphicFrameMkLst>
            <pc:docMk/>
            <pc:sldMk cId="2817422173" sldId="259"/>
            <ac:graphicFrameMk id="20" creationId="{40FF1708-7CBB-019C-E202-69FBBEA28C67}"/>
          </ac:graphicFrameMkLst>
        </pc:graphicFrameChg>
      </pc:sldChg>
      <pc:sldChg chg="modSp new">
        <pc:chgData name="CHANDANA MN" userId="S::mchandanabtech20@ced.alliance.edu.in::d70552fc-75e6-44d9-a196-8a309e47e583" providerId="AD" clId="Web-{08C02C26-200C-427A-857E-5221E617D67F}" dt="2023-11-18T12:02:08.632" v="65" actId="20577"/>
        <pc:sldMkLst>
          <pc:docMk/>
          <pc:sldMk cId="16869082" sldId="260"/>
        </pc:sldMkLst>
        <pc:spChg chg="mod">
          <ac:chgData name="CHANDANA MN" userId="S::mchandanabtech20@ced.alliance.edu.in::d70552fc-75e6-44d9-a196-8a309e47e583" providerId="AD" clId="Web-{08C02C26-200C-427A-857E-5221E617D67F}" dt="2023-11-18T12:02:08.632" v="65" actId="20577"/>
          <ac:spMkLst>
            <pc:docMk/>
            <pc:sldMk cId="16869082" sldId="260"/>
            <ac:spMk id="2" creationId="{B7224D6F-DEDE-928B-0C4A-B6146E9D92EF}"/>
          </ac:spMkLst>
        </pc:spChg>
      </pc:sldChg>
      <pc:sldChg chg="modSp new">
        <pc:chgData name="CHANDANA MN" userId="S::mchandanabtech20@ced.alliance.edu.in::d70552fc-75e6-44d9-a196-8a309e47e583" providerId="AD" clId="Web-{08C02C26-200C-427A-857E-5221E617D67F}" dt="2023-11-18T12:02:51.805" v="67" actId="20577"/>
        <pc:sldMkLst>
          <pc:docMk/>
          <pc:sldMk cId="1341674648" sldId="261"/>
        </pc:sldMkLst>
        <pc:spChg chg="mod">
          <ac:chgData name="CHANDANA MN" userId="S::mchandanabtech20@ced.alliance.edu.in::d70552fc-75e6-44d9-a196-8a309e47e583" providerId="AD" clId="Web-{08C02C26-200C-427A-857E-5221E617D67F}" dt="2023-11-18T12:02:51.805" v="67" actId="20577"/>
          <ac:spMkLst>
            <pc:docMk/>
            <pc:sldMk cId="1341674648" sldId="261"/>
            <ac:spMk id="2" creationId="{EB11D7FF-D826-73FA-5578-B920A4FF015A}"/>
          </ac:spMkLst>
        </pc:spChg>
      </pc:sldChg>
      <pc:sldChg chg="addSp delSp modSp new mod setBg">
        <pc:chgData name="CHANDANA MN" userId="S::mchandanabtech20@ced.alliance.edu.in::d70552fc-75e6-44d9-a196-8a309e47e583" providerId="AD" clId="Web-{08C02C26-200C-427A-857E-5221E617D67F}" dt="2023-11-18T12:03:58.868" v="74"/>
        <pc:sldMkLst>
          <pc:docMk/>
          <pc:sldMk cId="1982276009" sldId="262"/>
        </pc:sldMkLst>
        <pc:spChg chg="mod">
          <ac:chgData name="CHANDANA MN" userId="S::mchandanabtech20@ced.alliance.edu.in::d70552fc-75e6-44d9-a196-8a309e47e583" providerId="AD" clId="Web-{08C02C26-200C-427A-857E-5221E617D67F}" dt="2023-11-18T12:03:58.868" v="74"/>
          <ac:spMkLst>
            <pc:docMk/>
            <pc:sldMk cId="1982276009" sldId="262"/>
            <ac:spMk id="2" creationId="{6D99944E-434E-F76E-85E7-B52BF6E566FB}"/>
          </ac:spMkLst>
        </pc:spChg>
        <pc:spChg chg="del mod">
          <ac:chgData name="CHANDANA MN" userId="S::mchandanabtech20@ced.alliance.edu.in::d70552fc-75e6-44d9-a196-8a309e47e583" providerId="AD" clId="Web-{08C02C26-200C-427A-857E-5221E617D67F}" dt="2023-11-18T12:03:58.868" v="74"/>
          <ac:spMkLst>
            <pc:docMk/>
            <pc:sldMk cId="1982276009" sldId="262"/>
            <ac:spMk id="3" creationId="{195D15EC-C27B-F8A8-886D-43A6970FADB3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3:58.868" v="74"/>
          <ac:spMkLst>
            <pc:docMk/>
            <pc:sldMk cId="1982276009" sldId="262"/>
            <ac:spMk id="9" creationId="{53B021B3-DE93-4AB7-8A18-CF5F1CED88B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3:58.868" v="74"/>
          <ac:spMkLst>
            <pc:docMk/>
            <pc:sldMk cId="1982276009" sldId="262"/>
            <ac:spMk id="11" creationId="{52D502E5-F6B4-4D58-B4AE-FC466FF15EE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3:58.868" v="74"/>
          <ac:spMkLst>
            <pc:docMk/>
            <pc:sldMk cId="1982276009" sldId="262"/>
            <ac:spMk id="13" creationId="{9DECDBF4-02B6-4BB4-B65B-B8107AD6A9E8}"/>
          </ac:spMkLst>
        </pc:spChg>
        <pc:graphicFrameChg chg="add">
          <ac:chgData name="CHANDANA MN" userId="S::mchandanabtech20@ced.alliance.edu.in::d70552fc-75e6-44d9-a196-8a309e47e583" providerId="AD" clId="Web-{08C02C26-200C-427A-857E-5221E617D67F}" dt="2023-11-18T12:03:58.868" v="74"/>
          <ac:graphicFrameMkLst>
            <pc:docMk/>
            <pc:sldMk cId="1982276009" sldId="262"/>
            <ac:graphicFrameMk id="5" creationId="{A8787809-224E-F4BE-84E4-0DD8A3D292FB}"/>
          </ac:graphicFrameMkLst>
        </pc:graphicFrameChg>
      </pc:sldChg>
      <pc:sldChg chg="new del">
        <pc:chgData name="CHANDANA MN" userId="S::mchandanabtech20@ced.alliance.edu.in::d70552fc-75e6-44d9-a196-8a309e47e583" providerId="AD" clId="Web-{08C02C26-200C-427A-857E-5221E617D67F}" dt="2023-11-18T12:07:19.526" v="96"/>
        <pc:sldMkLst>
          <pc:docMk/>
          <pc:sldMk cId="959771277" sldId="263"/>
        </pc:sldMkLst>
      </pc:sldChg>
      <pc:sldChg chg="modSp new">
        <pc:chgData name="CHANDANA MN" userId="S::mchandanabtech20@ced.alliance.edu.in::d70552fc-75e6-44d9-a196-8a309e47e583" providerId="AD" clId="Web-{08C02C26-200C-427A-857E-5221E617D67F}" dt="2023-11-18T12:06:07.885" v="81" actId="20577"/>
        <pc:sldMkLst>
          <pc:docMk/>
          <pc:sldMk cId="19873024" sldId="264"/>
        </pc:sldMkLst>
        <pc:spChg chg="mod">
          <ac:chgData name="CHANDANA MN" userId="S::mchandanabtech20@ced.alliance.edu.in::d70552fc-75e6-44d9-a196-8a309e47e583" providerId="AD" clId="Web-{08C02C26-200C-427A-857E-5221E617D67F}" dt="2023-11-18T12:06:07.885" v="81" actId="20577"/>
          <ac:spMkLst>
            <pc:docMk/>
            <pc:sldMk cId="19873024" sldId="264"/>
            <ac:spMk id="2" creationId="{E6F679B6-03B0-1078-E7FD-AFE9344B18E4}"/>
          </ac:spMkLst>
        </pc:spChg>
      </pc:sldChg>
      <pc:sldChg chg="addSp delSp modSp new mod setBg addAnim delAnim">
        <pc:chgData name="CHANDANA MN" userId="S::mchandanabtech20@ced.alliance.edu.in::d70552fc-75e6-44d9-a196-8a309e47e583" providerId="AD" clId="Web-{08C02C26-200C-427A-857E-5221E617D67F}" dt="2023-11-18T12:07:00.870" v="95"/>
        <pc:sldMkLst>
          <pc:docMk/>
          <pc:sldMk cId="720967910" sldId="265"/>
        </pc:sldMkLst>
        <pc:spChg chg="mo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2" creationId="{134EEBD4-4769-B2CD-3C22-9F90C0181B58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7:00.854" v="94"/>
          <ac:spMkLst>
            <pc:docMk/>
            <pc:sldMk cId="720967910" sldId="265"/>
            <ac:spMk id="9" creationId="{8D06CE56-3881-4ADA-8CEF-D18B02C242A3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7:00.854" v="94"/>
          <ac:spMkLst>
            <pc:docMk/>
            <pc:sldMk cId="720967910" sldId="265"/>
            <ac:spMk id="11" creationId="{79F3C543-62EC-4433-9C93-A2CD8764E9B4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7:00.854" v="94"/>
          <ac:spMkLst>
            <pc:docMk/>
            <pc:sldMk cId="720967910" sldId="265"/>
            <ac:spMk id="13" creationId="{C1A1C5D3-C053-4EE9-BE1A-419B6E27CCAE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7:00.854" v="94"/>
          <ac:spMkLst>
            <pc:docMk/>
            <pc:sldMk cId="720967910" sldId="265"/>
            <ac:spMk id="15" creationId="{A3473CF9-37EB-43E7-89EF-D2D1C53D1DAC}"/>
          </ac:spMkLst>
        </pc:spChg>
        <pc:spChg chg="add del">
          <ac:chgData name="CHANDANA MN" userId="S::mchandanabtech20@ced.alliance.edu.in::d70552fc-75e6-44d9-a196-8a309e47e583" providerId="AD" clId="Web-{08C02C26-200C-427A-857E-5221E617D67F}" dt="2023-11-18T12:07:00.854" v="94"/>
          <ac:spMkLst>
            <pc:docMk/>
            <pc:sldMk cId="720967910" sldId="265"/>
            <ac:spMk id="17" creationId="{586B4EF9-43BA-4655-A6FF-1D8E21574C95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19" creationId="{8D06CE56-3881-4ADA-8CEF-D18B02C242A3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20" creationId="{79F3C543-62EC-4433-9C93-A2CD8764E9B4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21" creationId="{68AF5748-FED8-45BA-8631-26D1D10F3246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22" creationId="{AF2F604E-43BE-4DC3-B983-E071523364F8}"/>
          </ac:spMkLst>
        </pc:spChg>
        <pc:spChg chg="add">
          <ac:chgData name="CHANDANA MN" userId="S::mchandanabtech20@ced.alliance.edu.in::d70552fc-75e6-44d9-a196-8a309e47e583" providerId="AD" clId="Web-{08C02C26-200C-427A-857E-5221E617D67F}" dt="2023-11-18T12:07:00.870" v="95"/>
          <ac:spMkLst>
            <pc:docMk/>
            <pc:sldMk cId="720967910" sldId="265"/>
            <ac:spMk id="23" creationId="{08C9B587-E65E-4B52-B37C-ABEBB6E87928}"/>
          </ac:spMkLst>
        </pc:spChg>
        <pc:picChg chg="add del">
          <ac:chgData name="CHANDANA MN" userId="S::mchandanabtech20@ced.alliance.edu.in::d70552fc-75e6-44d9-a196-8a309e47e583" providerId="AD" clId="Web-{08C02C26-200C-427A-857E-5221E617D67F}" dt="2023-11-18T12:07:00.854" v="94"/>
          <ac:picMkLst>
            <pc:docMk/>
            <pc:sldMk cId="720967910" sldId="265"/>
            <ac:picMk id="6" creationId="{77A2D978-A51D-EA83-82E7-A6986738B211}"/>
          </ac:picMkLst>
        </pc:picChg>
        <pc:picChg chg="add">
          <ac:chgData name="CHANDANA MN" userId="S::mchandanabtech20@ced.alliance.edu.in::d70552fc-75e6-44d9-a196-8a309e47e583" providerId="AD" clId="Web-{08C02C26-200C-427A-857E-5221E617D67F}" dt="2023-11-18T12:07:00.870" v="95"/>
          <ac:picMkLst>
            <pc:docMk/>
            <pc:sldMk cId="720967910" sldId="265"/>
            <ac:picMk id="24" creationId="{ED5ABCBF-6DFE-E16E-44E4-B033968E68A6}"/>
          </ac:picMkLst>
        </pc:picChg>
      </pc:sldChg>
      <pc:sldMasterChg chg="del delSldLayout">
        <pc:chgData name="CHANDANA MN" userId="S::mchandanabtech20@ced.alliance.edu.in::d70552fc-75e6-44d9-a196-8a309e47e583" providerId="AD" clId="Web-{08C02C26-200C-427A-857E-5221E617D67F}" dt="2023-11-18T11:56:02.988" v="3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08C02C26-200C-427A-857E-5221E617D67F}" dt="2023-11-18T11:56:02.988" v="3"/>
        <pc:sldMasterMkLst>
          <pc:docMk/>
          <pc:sldMasterMk cId="376258962" sldId="2147483724"/>
        </pc:sldMasterMkLst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2459432532" sldId="2147483713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401195400" sldId="2147483714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1363753364" sldId="2147483715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794329980" sldId="2147483716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3087621771" sldId="2147483717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149480592" sldId="2147483718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2956940804" sldId="2147483719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2996597989" sldId="2147483720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1825724418" sldId="2147483721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3816039747" sldId="2147483722"/>
          </pc:sldLayoutMkLst>
        </pc:sldLayoutChg>
        <pc:sldLayoutChg chg="add">
          <pc:chgData name="CHANDANA MN" userId="S::mchandanabtech20@ced.alliance.edu.in::d70552fc-75e6-44d9-a196-8a309e47e583" providerId="AD" clId="Web-{08C02C26-200C-427A-857E-5221E617D67F}" dt="2023-11-18T11:56:02.988" v="3"/>
          <pc:sldLayoutMkLst>
            <pc:docMk/>
            <pc:sldMasterMk cId="376258962" sldId="2147483724"/>
            <pc:sldLayoutMk cId="2229242882" sldId="214748372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97225-29BD-4B41-ABB6-2B7AA607EB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7D7481-A69F-45B2-8E7F-2C63D2506EC3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</a:p>
      </dgm:t>
    </dgm:pt>
    <dgm:pt modelId="{82159854-31BD-4DE2-A3C0-D955A6E8EABC}" type="parTrans" cxnId="{4823B018-524E-4F32-8EFA-4A6117FBAD05}">
      <dgm:prSet/>
      <dgm:spPr/>
      <dgm:t>
        <a:bodyPr/>
        <a:lstStyle/>
        <a:p>
          <a:endParaRPr lang="en-US"/>
        </a:p>
      </dgm:t>
    </dgm:pt>
    <dgm:pt modelId="{1AF6FFCB-32FC-4758-B19E-9F71111E2455}" type="sibTrans" cxnId="{4823B018-524E-4F32-8EFA-4A6117FBAD05}">
      <dgm:prSet/>
      <dgm:spPr/>
      <dgm:t>
        <a:bodyPr/>
        <a:lstStyle/>
        <a:p>
          <a:endParaRPr lang="en-US"/>
        </a:p>
      </dgm:t>
    </dgm:pt>
    <dgm:pt modelId="{D42EDE8D-CC0A-4815-8974-33D2D04DAB74}">
      <dgm:prSet/>
      <dgm:spPr/>
      <dgm:t>
        <a:bodyPr/>
        <a:lstStyle/>
        <a:p>
          <a:pPr>
            <a:defRPr cap="all"/>
          </a:pPr>
          <a:r>
            <a:rPr lang="en-US"/>
            <a:t>Computer vision</a:t>
          </a:r>
        </a:p>
      </dgm:t>
    </dgm:pt>
    <dgm:pt modelId="{ED494EE0-F9B7-420E-A20A-3BCFA22ED9C6}" type="parTrans" cxnId="{EB8D176F-F065-4B6D-9607-27C01A849AA6}">
      <dgm:prSet/>
      <dgm:spPr/>
      <dgm:t>
        <a:bodyPr/>
        <a:lstStyle/>
        <a:p>
          <a:endParaRPr lang="en-US"/>
        </a:p>
      </dgm:t>
    </dgm:pt>
    <dgm:pt modelId="{A74F1B96-653C-4968-B73A-893E008AD3C3}" type="sibTrans" cxnId="{EB8D176F-F065-4B6D-9607-27C01A849AA6}">
      <dgm:prSet/>
      <dgm:spPr/>
      <dgm:t>
        <a:bodyPr/>
        <a:lstStyle/>
        <a:p>
          <a:endParaRPr lang="en-US"/>
        </a:p>
      </dgm:t>
    </dgm:pt>
    <dgm:pt modelId="{9FAF75AC-2531-4075-B2DE-536F538B1DD2}">
      <dgm:prSet/>
      <dgm:spPr/>
      <dgm:t>
        <a:bodyPr/>
        <a:lstStyle/>
        <a:p>
          <a:pPr>
            <a:defRPr cap="all"/>
          </a:pPr>
          <a:r>
            <a:rPr lang="en-US"/>
            <a:t>Deep learning</a:t>
          </a:r>
        </a:p>
      </dgm:t>
    </dgm:pt>
    <dgm:pt modelId="{71D27074-807B-4953-9757-AF43DB203D08}" type="parTrans" cxnId="{1B0C869E-DC66-42E9-A315-A69EF91A5EFA}">
      <dgm:prSet/>
      <dgm:spPr/>
      <dgm:t>
        <a:bodyPr/>
        <a:lstStyle/>
        <a:p>
          <a:endParaRPr lang="en-US"/>
        </a:p>
      </dgm:t>
    </dgm:pt>
    <dgm:pt modelId="{A8F64A04-0B96-4A34-B6B1-9524EC07976A}" type="sibTrans" cxnId="{1B0C869E-DC66-42E9-A315-A69EF91A5EFA}">
      <dgm:prSet/>
      <dgm:spPr/>
      <dgm:t>
        <a:bodyPr/>
        <a:lstStyle/>
        <a:p>
          <a:endParaRPr lang="en-US"/>
        </a:p>
      </dgm:t>
    </dgm:pt>
    <dgm:pt modelId="{8C4BF5A4-F7E4-409A-8036-B69B720EEE80}" type="pres">
      <dgm:prSet presAssocID="{00897225-29BD-4B41-ABB6-2B7AA607EB47}" presName="root" presStyleCnt="0">
        <dgm:presLayoutVars>
          <dgm:dir/>
          <dgm:resizeHandles val="exact"/>
        </dgm:presLayoutVars>
      </dgm:prSet>
      <dgm:spPr/>
    </dgm:pt>
    <dgm:pt modelId="{7AD132B8-F32B-4982-A4A2-7C691935F2BB}" type="pres">
      <dgm:prSet presAssocID="{2A7D7481-A69F-45B2-8E7F-2C63D2506EC3}" presName="compNode" presStyleCnt="0"/>
      <dgm:spPr/>
    </dgm:pt>
    <dgm:pt modelId="{E21B6F2F-9D0B-42E2-A656-B31B9E63BF18}" type="pres">
      <dgm:prSet presAssocID="{2A7D7481-A69F-45B2-8E7F-2C63D2506EC3}" presName="iconBgRect" presStyleLbl="bgShp" presStyleIdx="0" presStyleCnt="3"/>
      <dgm:spPr/>
    </dgm:pt>
    <dgm:pt modelId="{F2627364-C7D2-4EEF-A5CF-F2221ED3CA8E}" type="pres">
      <dgm:prSet presAssocID="{2A7D7481-A69F-45B2-8E7F-2C63D2506E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FE07DE-3DA5-470A-9EB2-A083A0B1EEBF}" type="pres">
      <dgm:prSet presAssocID="{2A7D7481-A69F-45B2-8E7F-2C63D2506EC3}" presName="spaceRect" presStyleCnt="0"/>
      <dgm:spPr/>
    </dgm:pt>
    <dgm:pt modelId="{955ACECF-7726-4523-8129-2651648053D5}" type="pres">
      <dgm:prSet presAssocID="{2A7D7481-A69F-45B2-8E7F-2C63D2506EC3}" presName="textRect" presStyleLbl="revTx" presStyleIdx="0" presStyleCnt="3">
        <dgm:presLayoutVars>
          <dgm:chMax val="1"/>
          <dgm:chPref val="1"/>
        </dgm:presLayoutVars>
      </dgm:prSet>
      <dgm:spPr/>
    </dgm:pt>
    <dgm:pt modelId="{49DF2E3D-41A3-468C-89DB-203ADD7BFA5A}" type="pres">
      <dgm:prSet presAssocID="{1AF6FFCB-32FC-4758-B19E-9F71111E2455}" presName="sibTrans" presStyleCnt="0"/>
      <dgm:spPr/>
    </dgm:pt>
    <dgm:pt modelId="{945554B9-5A53-4B0A-89A7-C349BD755EFA}" type="pres">
      <dgm:prSet presAssocID="{D42EDE8D-CC0A-4815-8974-33D2D04DAB74}" presName="compNode" presStyleCnt="0"/>
      <dgm:spPr/>
    </dgm:pt>
    <dgm:pt modelId="{946376B2-AB51-4EFA-983A-65AF94E9E2C1}" type="pres">
      <dgm:prSet presAssocID="{D42EDE8D-CC0A-4815-8974-33D2D04DAB74}" presName="iconBgRect" presStyleLbl="bgShp" presStyleIdx="1" presStyleCnt="3"/>
      <dgm:spPr/>
    </dgm:pt>
    <dgm:pt modelId="{061F9258-5018-47A2-8B5F-3CD501D8B1C2}" type="pres">
      <dgm:prSet presAssocID="{D42EDE8D-CC0A-4815-8974-33D2D04DAB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21729D-17EF-43AD-9EC9-0817099DA713}" type="pres">
      <dgm:prSet presAssocID="{D42EDE8D-CC0A-4815-8974-33D2D04DAB74}" presName="spaceRect" presStyleCnt="0"/>
      <dgm:spPr/>
    </dgm:pt>
    <dgm:pt modelId="{3E63E158-FAA9-4BE4-B607-01F88949D8D0}" type="pres">
      <dgm:prSet presAssocID="{D42EDE8D-CC0A-4815-8974-33D2D04DAB74}" presName="textRect" presStyleLbl="revTx" presStyleIdx="1" presStyleCnt="3">
        <dgm:presLayoutVars>
          <dgm:chMax val="1"/>
          <dgm:chPref val="1"/>
        </dgm:presLayoutVars>
      </dgm:prSet>
      <dgm:spPr/>
    </dgm:pt>
    <dgm:pt modelId="{E4BF19FA-BAEE-4A04-B4B5-43D228B3200F}" type="pres">
      <dgm:prSet presAssocID="{A74F1B96-653C-4968-B73A-893E008AD3C3}" presName="sibTrans" presStyleCnt="0"/>
      <dgm:spPr/>
    </dgm:pt>
    <dgm:pt modelId="{8981999E-2DFE-4F5A-99E4-E542CF332F45}" type="pres">
      <dgm:prSet presAssocID="{9FAF75AC-2531-4075-B2DE-536F538B1DD2}" presName="compNode" presStyleCnt="0"/>
      <dgm:spPr/>
    </dgm:pt>
    <dgm:pt modelId="{EF145056-2E7D-4FCA-B0BB-A2F2DAF991C2}" type="pres">
      <dgm:prSet presAssocID="{9FAF75AC-2531-4075-B2DE-536F538B1DD2}" presName="iconBgRect" presStyleLbl="bgShp" presStyleIdx="2" presStyleCnt="3"/>
      <dgm:spPr/>
    </dgm:pt>
    <dgm:pt modelId="{09B64BF5-9A45-4805-9944-8B443A6C4049}" type="pres">
      <dgm:prSet presAssocID="{9FAF75AC-2531-4075-B2DE-536F538B1D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FB8A442-7159-48C5-B685-4EA5F905DD43}" type="pres">
      <dgm:prSet presAssocID="{9FAF75AC-2531-4075-B2DE-536F538B1DD2}" presName="spaceRect" presStyleCnt="0"/>
      <dgm:spPr/>
    </dgm:pt>
    <dgm:pt modelId="{645361C0-A104-437D-9369-FAAC88F9534B}" type="pres">
      <dgm:prSet presAssocID="{9FAF75AC-2531-4075-B2DE-536F538B1D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23B018-524E-4F32-8EFA-4A6117FBAD05}" srcId="{00897225-29BD-4B41-ABB6-2B7AA607EB47}" destId="{2A7D7481-A69F-45B2-8E7F-2C63D2506EC3}" srcOrd="0" destOrd="0" parTransId="{82159854-31BD-4DE2-A3C0-D955A6E8EABC}" sibTransId="{1AF6FFCB-32FC-4758-B19E-9F71111E2455}"/>
    <dgm:cxn modelId="{EB8D176F-F065-4B6D-9607-27C01A849AA6}" srcId="{00897225-29BD-4B41-ABB6-2B7AA607EB47}" destId="{D42EDE8D-CC0A-4815-8974-33D2D04DAB74}" srcOrd="1" destOrd="0" parTransId="{ED494EE0-F9B7-420E-A20A-3BCFA22ED9C6}" sibTransId="{A74F1B96-653C-4968-B73A-893E008AD3C3}"/>
    <dgm:cxn modelId="{B0EE1553-B197-4BD6-A526-AA736029F5D0}" type="presOf" srcId="{00897225-29BD-4B41-ABB6-2B7AA607EB47}" destId="{8C4BF5A4-F7E4-409A-8036-B69B720EEE80}" srcOrd="0" destOrd="0" presId="urn:microsoft.com/office/officeart/2018/5/layout/IconCircleLabelList"/>
    <dgm:cxn modelId="{C87B678E-28B5-4D52-8F98-71F74AE987D1}" type="presOf" srcId="{9FAF75AC-2531-4075-B2DE-536F538B1DD2}" destId="{645361C0-A104-437D-9369-FAAC88F9534B}" srcOrd="0" destOrd="0" presId="urn:microsoft.com/office/officeart/2018/5/layout/IconCircleLabelList"/>
    <dgm:cxn modelId="{1B0C869E-DC66-42E9-A315-A69EF91A5EFA}" srcId="{00897225-29BD-4B41-ABB6-2B7AA607EB47}" destId="{9FAF75AC-2531-4075-B2DE-536F538B1DD2}" srcOrd="2" destOrd="0" parTransId="{71D27074-807B-4953-9757-AF43DB203D08}" sibTransId="{A8F64A04-0B96-4A34-B6B1-9524EC07976A}"/>
    <dgm:cxn modelId="{570C14A5-4EB8-4E17-B388-2ADEA5508504}" type="presOf" srcId="{2A7D7481-A69F-45B2-8E7F-2C63D2506EC3}" destId="{955ACECF-7726-4523-8129-2651648053D5}" srcOrd="0" destOrd="0" presId="urn:microsoft.com/office/officeart/2018/5/layout/IconCircleLabelList"/>
    <dgm:cxn modelId="{8B0881A7-59CF-4057-83A5-40E2C0F2819D}" type="presOf" srcId="{D42EDE8D-CC0A-4815-8974-33D2D04DAB74}" destId="{3E63E158-FAA9-4BE4-B607-01F88949D8D0}" srcOrd="0" destOrd="0" presId="urn:microsoft.com/office/officeart/2018/5/layout/IconCircleLabelList"/>
    <dgm:cxn modelId="{B371407D-96B9-463B-B144-B421FDD3AECB}" type="presParOf" srcId="{8C4BF5A4-F7E4-409A-8036-B69B720EEE80}" destId="{7AD132B8-F32B-4982-A4A2-7C691935F2BB}" srcOrd="0" destOrd="0" presId="urn:microsoft.com/office/officeart/2018/5/layout/IconCircleLabelList"/>
    <dgm:cxn modelId="{96E9D480-1B27-4C5A-938B-88A47EF1C057}" type="presParOf" srcId="{7AD132B8-F32B-4982-A4A2-7C691935F2BB}" destId="{E21B6F2F-9D0B-42E2-A656-B31B9E63BF18}" srcOrd="0" destOrd="0" presId="urn:microsoft.com/office/officeart/2018/5/layout/IconCircleLabelList"/>
    <dgm:cxn modelId="{80C68AB1-E1E2-407B-93EE-FAEE39FEE526}" type="presParOf" srcId="{7AD132B8-F32B-4982-A4A2-7C691935F2BB}" destId="{F2627364-C7D2-4EEF-A5CF-F2221ED3CA8E}" srcOrd="1" destOrd="0" presId="urn:microsoft.com/office/officeart/2018/5/layout/IconCircleLabelList"/>
    <dgm:cxn modelId="{A894D686-CEEB-49D2-A5E7-E880ADF5783A}" type="presParOf" srcId="{7AD132B8-F32B-4982-A4A2-7C691935F2BB}" destId="{A0FE07DE-3DA5-470A-9EB2-A083A0B1EEBF}" srcOrd="2" destOrd="0" presId="urn:microsoft.com/office/officeart/2018/5/layout/IconCircleLabelList"/>
    <dgm:cxn modelId="{BC4BB74F-C0AA-462F-9B31-848B16E80B0A}" type="presParOf" srcId="{7AD132B8-F32B-4982-A4A2-7C691935F2BB}" destId="{955ACECF-7726-4523-8129-2651648053D5}" srcOrd="3" destOrd="0" presId="urn:microsoft.com/office/officeart/2018/5/layout/IconCircleLabelList"/>
    <dgm:cxn modelId="{AB81E274-F021-418D-8045-1D2D86BD2231}" type="presParOf" srcId="{8C4BF5A4-F7E4-409A-8036-B69B720EEE80}" destId="{49DF2E3D-41A3-468C-89DB-203ADD7BFA5A}" srcOrd="1" destOrd="0" presId="urn:microsoft.com/office/officeart/2018/5/layout/IconCircleLabelList"/>
    <dgm:cxn modelId="{F778CF68-EDFF-484C-BC36-9159D8D3DBDF}" type="presParOf" srcId="{8C4BF5A4-F7E4-409A-8036-B69B720EEE80}" destId="{945554B9-5A53-4B0A-89A7-C349BD755EFA}" srcOrd="2" destOrd="0" presId="urn:microsoft.com/office/officeart/2018/5/layout/IconCircleLabelList"/>
    <dgm:cxn modelId="{8A5AD9F8-C9F8-4678-9C63-D8A6231FCA25}" type="presParOf" srcId="{945554B9-5A53-4B0A-89A7-C349BD755EFA}" destId="{946376B2-AB51-4EFA-983A-65AF94E9E2C1}" srcOrd="0" destOrd="0" presId="urn:microsoft.com/office/officeart/2018/5/layout/IconCircleLabelList"/>
    <dgm:cxn modelId="{4AB9444C-4ACC-4355-A559-904D707711EE}" type="presParOf" srcId="{945554B9-5A53-4B0A-89A7-C349BD755EFA}" destId="{061F9258-5018-47A2-8B5F-3CD501D8B1C2}" srcOrd="1" destOrd="0" presId="urn:microsoft.com/office/officeart/2018/5/layout/IconCircleLabelList"/>
    <dgm:cxn modelId="{49A4E1DC-EAC5-4AC6-B9D7-ED6224D80ACA}" type="presParOf" srcId="{945554B9-5A53-4B0A-89A7-C349BD755EFA}" destId="{3A21729D-17EF-43AD-9EC9-0817099DA713}" srcOrd="2" destOrd="0" presId="urn:microsoft.com/office/officeart/2018/5/layout/IconCircleLabelList"/>
    <dgm:cxn modelId="{10167464-82C2-4E19-926F-83CC53403A7C}" type="presParOf" srcId="{945554B9-5A53-4B0A-89A7-C349BD755EFA}" destId="{3E63E158-FAA9-4BE4-B607-01F88949D8D0}" srcOrd="3" destOrd="0" presId="urn:microsoft.com/office/officeart/2018/5/layout/IconCircleLabelList"/>
    <dgm:cxn modelId="{3A2C562C-F852-4974-AA8D-3675ED319CAA}" type="presParOf" srcId="{8C4BF5A4-F7E4-409A-8036-B69B720EEE80}" destId="{E4BF19FA-BAEE-4A04-B4B5-43D228B3200F}" srcOrd="3" destOrd="0" presId="urn:microsoft.com/office/officeart/2018/5/layout/IconCircleLabelList"/>
    <dgm:cxn modelId="{D2E64A25-09A5-45AF-BEAD-876B4E5650AD}" type="presParOf" srcId="{8C4BF5A4-F7E4-409A-8036-B69B720EEE80}" destId="{8981999E-2DFE-4F5A-99E4-E542CF332F45}" srcOrd="4" destOrd="0" presId="urn:microsoft.com/office/officeart/2018/5/layout/IconCircleLabelList"/>
    <dgm:cxn modelId="{A6D2DAAC-D53C-4C0D-8C1B-0507309D144B}" type="presParOf" srcId="{8981999E-2DFE-4F5A-99E4-E542CF332F45}" destId="{EF145056-2E7D-4FCA-B0BB-A2F2DAF991C2}" srcOrd="0" destOrd="0" presId="urn:microsoft.com/office/officeart/2018/5/layout/IconCircleLabelList"/>
    <dgm:cxn modelId="{F3E6CC92-F485-4B9C-B2E7-EC53E5C85FF9}" type="presParOf" srcId="{8981999E-2DFE-4F5A-99E4-E542CF332F45}" destId="{09B64BF5-9A45-4805-9944-8B443A6C4049}" srcOrd="1" destOrd="0" presId="urn:microsoft.com/office/officeart/2018/5/layout/IconCircleLabelList"/>
    <dgm:cxn modelId="{54E80E8D-478D-4DB8-B22A-797D98AF7BE2}" type="presParOf" srcId="{8981999E-2DFE-4F5A-99E4-E542CF332F45}" destId="{3FB8A442-7159-48C5-B685-4EA5F905DD43}" srcOrd="2" destOrd="0" presId="urn:microsoft.com/office/officeart/2018/5/layout/IconCircleLabelList"/>
    <dgm:cxn modelId="{24A82582-2398-4612-856A-2A18396C14B5}" type="presParOf" srcId="{8981999E-2DFE-4F5A-99E4-E542CF332F45}" destId="{645361C0-A104-437D-9369-FAAC88F953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047C1-1AC5-4F94-A9EF-1070DD45C5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2A43E0-F906-4D6B-9BD4-06026C687A6E}">
      <dgm:prSet/>
      <dgm:spPr/>
      <dgm:t>
        <a:bodyPr/>
        <a:lstStyle/>
        <a:p>
          <a:r>
            <a:rPr lang="en-US"/>
            <a:t>Emotion and gesture recognition technology can be applied to virtual reality, gaming, and even self-driving cars to improve user experience and safety. </a:t>
          </a:r>
        </a:p>
      </dgm:t>
    </dgm:pt>
    <dgm:pt modelId="{6DED88E8-EF57-4A88-B09D-AA086A7B8F47}" type="parTrans" cxnId="{A45A9A29-ED4C-4944-A31E-568B2965EA19}">
      <dgm:prSet/>
      <dgm:spPr/>
      <dgm:t>
        <a:bodyPr/>
        <a:lstStyle/>
        <a:p>
          <a:endParaRPr lang="en-US"/>
        </a:p>
      </dgm:t>
    </dgm:pt>
    <dgm:pt modelId="{177C5DD2-70C7-4AC4-83BC-83F40955715E}" type="sibTrans" cxnId="{A45A9A29-ED4C-4944-A31E-568B2965EA19}">
      <dgm:prSet/>
      <dgm:spPr/>
      <dgm:t>
        <a:bodyPr/>
        <a:lstStyle/>
        <a:p>
          <a:endParaRPr lang="en-US"/>
        </a:p>
      </dgm:t>
    </dgm:pt>
    <dgm:pt modelId="{4C3B607A-11F7-4068-B6C7-F2A256308767}">
      <dgm:prSet/>
      <dgm:spPr/>
      <dgm:t>
        <a:bodyPr/>
        <a:lstStyle/>
        <a:p>
          <a:r>
            <a:rPr lang="en-US"/>
            <a:t>It can be combined with other technologies such as robotics to create more intuitive and responsive machines. </a:t>
          </a:r>
        </a:p>
      </dgm:t>
    </dgm:pt>
    <dgm:pt modelId="{938FB4B3-C98E-4986-9AF8-68B19A800FAD}" type="parTrans" cxnId="{FE7DF41B-1A28-4345-8EEF-E1A59775F00C}">
      <dgm:prSet/>
      <dgm:spPr/>
      <dgm:t>
        <a:bodyPr/>
        <a:lstStyle/>
        <a:p>
          <a:endParaRPr lang="en-US"/>
        </a:p>
      </dgm:t>
    </dgm:pt>
    <dgm:pt modelId="{7A965C77-30DA-482B-8F87-475E2294D360}" type="sibTrans" cxnId="{FE7DF41B-1A28-4345-8EEF-E1A59775F00C}">
      <dgm:prSet/>
      <dgm:spPr/>
      <dgm:t>
        <a:bodyPr/>
        <a:lstStyle/>
        <a:p>
          <a:endParaRPr lang="en-US"/>
        </a:p>
      </dgm:t>
    </dgm:pt>
    <dgm:pt modelId="{672AA0F9-8ED6-45F1-943F-4B8504B52DFA}">
      <dgm:prSet/>
      <dgm:spPr/>
      <dgm:t>
        <a:bodyPr/>
        <a:lstStyle/>
        <a:p>
          <a:r>
            <a:rPr lang="en-US"/>
            <a:t>As privacy concerns surrounding facial recognition technology grow, researchers are exploring ways to incorporate other forms of biometric data for emotion recognition, such as heart rate and skin conductance. </a:t>
          </a:r>
        </a:p>
      </dgm:t>
    </dgm:pt>
    <dgm:pt modelId="{9E80CD59-CD3C-46FE-BBD4-EEA56C407241}" type="parTrans" cxnId="{4A1AAACA-D9A5-4A2B-B51D-765E66E22A44}">
      <dgm:prSet/>
      <dgm:spPr/>
      <dgm:t>
        <a:bodyPr/>
        <a:lstStyle/>
        <a:p>
          <a:endParaRPr lang="en-US"/>
        </a:p>
      </dgm:t>
    </dgm:pt>
    <dgm:pt modelId="{F72F2960-7672-4601-9FB7-5C8DD0BDAF0C}" type="sibTrans" cxnId="{4A1AAACA-D9A5-4A2B-B51D-765E66E22A44}">
      <dgm:prSet/>
      <dgm:spPr/>
      <dgm:t>
        <a:bodyPr/>
        <a:lstStyle/>
        <a:p>
          <a:endParaRPr lang="en-US"/>
        </a:p>
      </dgm:t>
    </dgm:pt>
    <dgm:pt modelId="{3F8A215E-6116-4291-876B-D34237B9CB1D}" type="pres">
      <dgm:prSet presAssocID="{763047C1-1AC5-4F94-A9EF-1070DD45C510}" presName="root" presStyleCnt="0">
        <dgm:presLayoutVars>
          <dgm:dir/>
          <dgm:resizeHandles val="exact"/>
        </dgm:presLayoutVars>
      </dgm:prSet>
      <dgm:spPr/>
    </dgm:pt>
    <dgm:pt modelId="{604C1436-9970-48CC-8E3C-A0476D2A2118}" type="pres">
      <dgm:prSet presAssocID="{822A43E0-F906-4D6B-9BD4-06026C687A6E}" presName="compNode" presStyleCnt="0"/>
      <dgm:spPr/>
    </dgm:pt>
    <dgm:pt modelId="{7139B834-A2E2-4E0F-8C99-7C6837244E59}" type="pres">
      <dgm:prSet presAssocID="{822A43E0-F906-4D6B-9BD4-06026C687A6E}" presName="bgRect" presStyleLbl="bgShp" presStyleIdx="0" presStyleCnt="3"/>
      <dgm:spPr/>
    </dgm:pt>
    <dgm:pt modelId="{3E25B8F9-744C-404C-98E3-FC8CE3645A09}" type="pres">
      <dgm:prSet presAssocID="{822A43E0-F906-4D6B-9BD4-06026C687A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1C35C91-8BF3-44D8-8F70-1D1B20EE01A5}" type="pres">
      <dgm:prSet presAssocID="{822A43E0-F906-4D6B-9BD4-06026C687A6E}" presName="spaceRect" presStyleCnt="0"/>
      <dgm:spPr/>
    </dgm:pt>
    <dgm:pt modelId="{5AC39B8F-227F-48E9-9066-CAFA7F692922}" type="pres">
      <dgm:prSet presAssocID="{822A43E0-F906-4D6B-9BD4-06026C687A6E}" presName="parTx" presStyleLbl="revTx" presStyleIdx="0" presStyleCnt="3">
        <dgm:presLayoutVars>
          <dgm:chMax val="0"/>
          <dgm:chPref val="0"/>
        </dgm:presLayoutVars>
      </dgm:prSet>
      <dgm:spPr/>
    </dgm:pt>
    <dgm:pt modelId="{3306BB6C-D4B6-4910-8E8B-247EA39A5F00}" type="pres">
      <dgm:prSet presAssocID="{177C5DD2-70C7-4AC4-83BC-83F40955715E}" presName="sibTrans" presStyleCnt="0"/>
      <dgm:spPr/>
    </dgm:pt>
    <dgm:pt modelId="{D5C34184-82F1-4DF4-BC91-1C864DF52AAA}" type="pres">
      <dgm:prSet presAssocID="{4C3B607A-11F7-4068-B6C7-F2A256308767}" presName="compNode" presStyleCnt="0"/>
      <dgm:spPr/>
    </dgm:pt>
    <dgm:pt modelId="{0F115633-F049-4AB6-9C1B-62EB4C97215F}" type="pres">
      <dgm:prSet presAssocID="{4C3B607A-11F7-4068-B6C7-F2A256308767}" presName="bgRect" presStyleLbl="bgShp" presStyleIdx="1" presStyleCnt="3"/>
      <dgm:spPr/>
    </dgm:pt>
    <dgm:pt modelId="{DA3E7945-B37C-4913-B4DD-A0CE041BF1F8}" type="pres">
      <dgm:prSet presAssocID="{4C3B607A-11F7-4068-B6C7-F2A256308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9FDFA2-C163-4771-924D-F6C9820309A7}" type="pres">
      <dgm:prSet presAssocID="{4C3B607A-11F7-4068-B6C7-F2A256308767}" presName="spaceRect" presStyleCnt="0"/>
      <dgm:spPr/>
    </dgm:pt>
    <dgm:pt modelId="{828F0B89-1B7B-4F47-AE4B-3C006A98084F}" type="pres">
      <dgm:prSet presAssocID="{4C3B607A-11F7-4068-B6C7-F2A256308767}" presName="parTx" presStyleLbl="revTx" presStyleIdx="1" presStyleCnt="3">
        <dgm:presLayoutVars>
          <dgm:chMax val="0"/>
          <dgm:chPref val="0"/>
        </dgm:presLayoutVars>
      </dgm:prSet>
      <dgm:spPr/>
    </dgm:pt>
    <dgm:pt modelId="{66D3CF63-7482-4A19-B318-8E74409CD143}" type="pres">
      <dgm:prSet presAssocID="{7A965C77-30DA-482B-8F87-475E2294D360}" presName="sibTrans" presStyleCnt="0"/>
      <dgm:spPr/>
    </dgm:pt>
    <dgm:pt modelId="{0E6AF27D-0410-4CB7-A979-29F898A26167}" type="pres">
      <dgm:prSet presAssocID="{672AA0F9-8ED6-45F1-943F-4B8504B52DFA}" presName="compNode" presStyleCnt="0"/>
      <dgm:spPr/>
    </dgm:pt>
    <dgm:pt modelId="{5153276C-9E11-4419-A6B6-B85B67EF7D5B}" type="pres">
      <dgm:prSet presAssocID="{672AA0F9-8ED6-45F1-943F-4B8504B52DFA}" presName="bgRect" presStyleLbl="bgShp" presStyleIdx="2" presStyleCnt="3"/>
      <dgm:spPr/>
    </dgm:pt>
    <dgm:pt modelId="{20EE9F8F-AFB0-43D9-A4E4-97183528DEDD}" type="pres">
      <dgm:prSet presAssocID="{672AA0F9-8ED6-45F1-943F-4B8504B52D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53A58820-AAC2-4DA5-BB06-BAA5F02728BA}" type="pres">
      <dgm:prSet presAssocID="{672AA0F9-8ED6-45F1-943F-4B8504B52DFA}" presName="spaceRect" presStyleCnt="0"/>
      <dgm:spPr/>
    </dgm:pt>
    <dgm:pt modelId="{1959A0FB-143D-486E-8E4D-89AC7EE6DD1C}" type="pres">
      <dgm:prSet presAssocID="{672AA0F9-8ED6-45F1-943F-4B8504B52D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D0271A-CB9B-4AF5-B22A-7C2B07A39E90}" type="presOf" srcId="{763047C1-1AC5-4F94-A9EF-1070DD45C510}" destId="{3F8A215E-6116-4291-876B-D34237B9CB1D}" srcOrd="0" destOrd="0" presId="urn:microsoft.com/office/officeart/2018/2/layout/IconVerticalSolidList"/>
    <dgm:cxn modelId="{FE7DF41B-1A28-4345-8EEF-E1A59775F00C}" srcId="{763047C1-1AC5-4F94-A9EF-1070DD45C510}" destId="{4C3B607A-11F7-4068-B6C7-F2A256308767}" srcOrd="1" destOrd="0" parTransId="{938FB4B3-C98E-4986-9AF8-68B19A800FAD}" sibTransId="{7A965C77-30DA-482B-8F87-475E2294D360}"/>
    <dgm:cxn modelId="{A45A9A29-ED4C-4944-A31E-568B2965EA19}" srcId="{763047C1-1AC5-4F94-A9EF-1070DD45C510}" destId="{822A43E0-F906-4D6B-9BD4-06026C687A6E}" srcOrd="0" destOrd="0" parTransId="{6DED88E8-EF57-4A88-B09D-AA086A7B8F47}" sibTransId="{177C5DD2-70C7-4AC4-83BC-83F40955715E}"/>
    <dgm:cxn modelId="{DA23A62C-E117-4AC8-B554-AEB9899DF894}" type="presOf" srcId="{822A43E0-F906-4D6B-9BD4-06026C687A6E}" destId="{5AC39B8F-227F-48E9-9066-CAFA7F692922}" srcOrd="0" destOrd="0" presId="urn:microsoft.com/office/officeart/2018/2/layout/IconVerticalSolidList"/>
    <dgm:cxn modelId="{4B314855-4C2B-491E-9951-9AF67EDF82B7}" type="presOf" srcId="{672AA0F9-8ED6-45F1-943F-4B8504B52DFA}" destId="{1959A0FB-143D-486E-8E4D-89AC7EE6DD1C}" srcOrd="0" destOrd="0" presId="urn:microsoft.com/office/officeart/2018/2/layout/IconVerticalSolidList"/>
    <dgm:cxn modelId="{376243C8-BC1C-4242-B87B-2DE20EBF7DF0}" type="presOf" srcId="{4C3B607A-11F7-4068-B6C7-F2A256308767}" destId="{828F0B89-1B7B-4F47-AE4B-3C006A98084F}" srcOrd="0" destOrd="0" presId="urn:microsoft.com/office/officeart/2018/2/layout/IconVerticalSolidList"/>
    <dgm:cxn modelId="{4A1AAACA-D9A5-4A2B-B51D-765E66E22A44}" srcId="{763047C1-1AC5-4F94-A9EF-1070DD45C510}" destId="{672AA0F9-8ED6-45F1-943F-4B8504B52DFA}" srcOrd="2" destOrd="0" parTransId="{9E80CD59-CD3C-46FE-BBD4-EEA56C407241}" sibTransId="{F72F2960-7672-4601-9FB7-5C8DD0BDAF0C}"/>
    <dgm:cxn modelId="{C08F73ED-8CC2-4709-981F-DB79FDDEF053}" type="presParOf" srcId="{3F8A215E-6116-4291-876B-D34237B9CB1D}" destId="{604C1436-9970-48CC-8E3C-A0476D2A2118}" srcOrd="0" destOrd="0" presId="urn:microsoft.com/office/officeart/2018/2/layout/IconVerticalSolidList"/>
    <dgm:cxn modelId="{89F52055-E8F3-4ABC-9DDB-0DE76FBD09C8}" type="presParOf" srcId="{604C1436-9970-48CC-8E3C-A0476D2A2118}" destId="{7139B834-A2E2-4E0F-8C99-7C6837244E59}" srcOrd="0" destOrd="0" presId="urn:microsoft.com/office/officeart/2018/2/layout/IconVerticalSolidList"/>
    <dgm:cxn modelId="{7668B6DD-F526-44CF-8936-76FCAA40218F}" type="presParOf" srcId="{604C1436-9970-48CC-8E3C-A0476D2A2118}" destId="{3E25B8F9-744C-404C-98E3-FC8CE3645A09}" srcOrd="1" destOrd="0" presId="urn:microsoft.com/office/officeart/2018/2/layout/IconVerticalSolidList"/>
    <dgm:cxn modelId="{8B64DB7F-9233-4885-BEB8-5D0726030571}" type="presParOf" srcId="{604C1436-9970-48CC-8E3C-A0476D2A2118}" destId="{11C35C91-8BF3-44D8-8F70-1D1B20EE01A5}" srcOrd="2" destOrd="0" presId="urn:microsoft.com/office/officeart/2018/2/layout/IconVerticalSolidList"/>
    <dgm:cxn modelId="{3B4FD582-595A-465D-8381-1E4DB72C4DC1}" type="presParOf" srcId="{604C1436-9970-48CC-8E3C-A0476D2A2118}" destId="{5AC39B8F-227F-48E9-9066-CAFA7F692922}" srcOrd="3" destOrd="0" presId="urn:microsoft.com/office/officeart/2018/2/layout/IconVerticalSolidList"/>
    <dgm:cxn modelId="{9644BD49-6B7F-4841-B84E-090B047268D3}" type="presParOf" srcId="{3F8A215E-6116-4291-876B-D34237B9CB1D}" destId="{3306BB6C-D4B6-4910-8E8B-247EA39A5F00}" srcOrd="1" destOrd="0" presId="urn:microsoft.com/office/officeart/2018/2/layout/IconVerticalSolidList"/>
    <dgm:cxn modelId="{638806DB-92C0-48F7-8771-FDE4F1FA3447}" type="presParOf" srcId="{3F8A215E-6116-4291-876B-D34237B9CB1D}" destId="{D5C34184-82F1-4DF4-BC91-1C864DF52AAA}" srcOrd="2" destOrd="0" presId="urn:microsoft.com/office/officeart/2018/2/layout/IconVerticalSolidList"/>
    <dgm:cxn modelId="{B59024BD-C49B-445D-A5E7-97CED70FE7FA}" type="presParOf" srcId="{D5C34184-82F1-4DF4-BC91-1C864DF52AAA}" destId="{0F115633-F049-4AB6-9C1B-62EB4C97215F}" srcOrd="0" destOrd="0" presId="urn:microsoft.com/office/officeart/2018/2/layout/IconVerticalSolidList"/>
    <dgm:cxn modelId="{673AAE7F-B8F0-4104-B27A-0B92EB374C93}" type="presParOf" srcId="{D5C34184-82F1-4DF4-BC91-1C864DF52AAA}" destId="{DA3E7945-B37C-4913-B4DD-A0CE041BF1F8}" srcOrd="1" destOrd="0" presId="urn:microsoft.com/office/officeart/2018/2/layout/IconVerticalSolidList"/>
    <dgm:cxn modelId="{EC53D990-48A0-4B27-8369-07B593E6F0D6}" type="presParOf" srcId="{D5C34184-82F1-4DF4-BC91-1C864DF52AAA}" destId="{BE9FDFA2-C163-4771-924D-F6C9820309A7}" srcOrd="2" destOrd="0" presId="urn:microsoft.com/office/officeart/2018/2/layout/IconVerticalSolidList"/>
    <dgm:cxn modelId="{72CCCA51-0247-4689-A0FE-9236108BC753}" type="presParOf" srcId="{D5C34184-82F1-4DF4-BC91-1C864DF52AAA}" destId="{828F0B89-1B7B-4F47-AE4B-3C006A98084F}" srcOrd="3" destOrd="0" presId="urn:microsoft.com/office/officeart/2018/2/layout/IconVerticalSolidList"/>
    <dgm:cxn modelId="{138B6F55-4EE8-4082-9500-AB8BD0029122}" type="presParOf" srcId="{3F8A215E-6116-4291-876B-D34237B9CB1D}" destId="{66D3CF63-7482-4A19-B318-8E74409CD143}" srcOrd="3" destOrd="0" presId="urn:microsoft.com/office/officeart/2018/2/layout/IconVerticalSolidList"/>
    <dgm:cxn modelId="{2CC03AD2-E642-4458-A69E-1DE1D8B41F37}" type="presParOf" srcId="{3F8A215E-6116-4291-876B-D34237B9CB1D}" destId="{0E6AF27D-0410-4CB7-A979-29F898A26167}" srcOrd="4" destOrd="0" presId="urn:microsoft.com/office/officeart/2018/2/layout/IconVerticalSolidList"/>
    <dgm:cxn modelId="{9C8B3707-FB16-4657-8F05-85BC8315837B}" type="presParOf" srcId="{0E6AF27D-0410-4CB7-A979-29F898A26167}" destId="{5153276C-9E11-4419-A6B6-B85B67EF7D5B}" srcOrd="0" destOrd="0" presId="urn:microsoft.com/office/officeart/2018/2/layout/IconVerticalSolidList"/>
    <dgm:cxn modelId="{6A7A8201-30E4-4894-AD35-D948364FEA97}" type="presParOf" srcId="{0E6AF27D-0410-4CB7-A979-29F898A26167}" destId="{20EE9F8F-AFB0-43D9-A4E4-97183528DEDD}" srcOrd="1" destOrd="0" presId="urn:microsoft.com/office/officeart/2018/2/layout/IconVerticalSolidList"/>
    <dgm:cxn modelId="{134AE22D-2BF5-4680-AE98-12E4AA95115E}" type="presParOf" srcId="{0E6AF27D-0410-4CB7-A979-29F898A26167}" destId="{53A58820-AAC2-4DA5-BB06-BAA5F02728BA}" srcOrd="2" destOrd="0" presId="urn:microsoft.com/office/officeart/2018/2/layout/IconVerticalSolidList"/>
    <dgm:cxn modelId="{D808CF75-70BB-4401-9D2D-DB110D8B1736}" type="presParOf" srcId="{0E6AF27D-0410-4CB7-A979-29F898A26167}" destId="{1959A0FB-143D-486E-8E4D-89AC7EE6DD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B6F2F-9D0B-42E2-A656-B31B9E63BF18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27364-C7D2-4EEF-A5CF-F2221ED3CA8E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ACECF-7726-4523-8129-2651648053D5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Machine learning</a:t>
          </a:r>
        </a:p>
      </dsp:txBody>
      <dsp:txXfrm>
        <a:off x="75768" y="3056262"/>
        <a:ext cx="3093750" cy="720000"/>
      </dsp:txXfrm>
    </dsp:sp>
    <dsp:sp modelId="{946376B2-AB51-4EFA-983A-65AF94E9E2C1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F9258-5018-47A2-8B5F-3CD501D8B1C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E158-FAA9-4BE4-B607-01F88949D8D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Computer vision</a:t>
          </a:r>
        </a:p>
      </dsp:txBody>
      <dsp:txXfrm>
        <a:off x="3710925" y="3056262"/>
        <a:ext cx="3093750" cy="720000"/>
      </dsp:txXfrm>
    </dsp:sp>
    <dsp:sp modelId="{EF145056-2E7D-4FCA-B0BB-A2F2DAF991C2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64BF5-9A45-4805-9944-8B443A6C4049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61C0-A104-437D-9369-FAAC88F9534B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Deep learning</a:t>
          </a:r>
        </a:p>
      </dsp:txBody>
      <dsp:txXfrm>
        <a:off x="7346081" y="305626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9B834-A2E2-4E0F-8C99-7C6837244E5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B8F9-744C-404C-98E3-FC8CE3645A0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39B8F-227F-48E9-9066-CAFA7F69292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Emotion and gesture recognition technology can be applied to virtual reality, gaming, and even self-driving cars to improve user experience and safety. </a:t>
          </a:r>
        </a:p>
      </dsp:txBody>
      <dsp:txXfrm>
        <a:off x="1437631" y="531"/>
        <a:ext cx="9077968" cy="1244702"/>
      </dsp:txXfrm>
    </dsp:sp>
    <dsp:sp modelId="{0F115633-F049-4AB6-9C1B-62EB4C97215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7945-B37C-4913-B4DD-A0CE041BF1F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0B89-1B7B-4F47-AE4B-3C006A98084F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can be combined with other technologies such as robotics to create more intuitive and responsive machines. </a:t>
          </a:r>
        </a:p>
      </dsp:txBody>
      <dsp:txXfrm>
        <a:off x="1437631" y="1556410"/>
        <a:ext cx="9077968" cy="1244702"/>
      </dsp:txXfrm>
    </dsp:sp>
    <dsp:sp modelId="{5153276C-9E11-4419-A6B6-B85B67EF7D5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E9F8F-AFB0-43D9-A4E4-97183528DED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A0FB-143D-486E-8E4D-89AC7EE6DD1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privacy concerns surrounding facial recognition technology grow, researchers are exploring ways to incorporate other forms of biometric data for emotion recognition, such as heart rate and skin conductance. 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emotion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eerj.com/articles/cs-218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Calibri"/>
                <a:cs typeface="Calibri"/>
              </a:rPr>
              <a:t>Image Processing </a:t>
            </a:r>
          </a:p>
          <a:p>
            <a:endParaRPr lang="en-US" sz="48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09494" cy="180345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Presented by: CHANDANA MN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                          VINAY 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Calibri"/>
                <a:cs typeface="Calibri"/>
              </a:rPr>
              <a:t>                          SANDEEP JN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                          MRIDUL PAL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Calibri"/>
                <a:cs typeface="Calibri"/>
              </a:rPr>
              <a:t>                          HARSHA 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Calibri"/>
                <a:cs typeface="Calibri"/>
              </a:rPr>
              <a:t>                          GALI LAKSHMI VENKATA MAHESH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                          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Assigned by: Shiv Kumar Verma sir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70EECE-7595-A2B4-544D-4EA004A4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63" y="625684"/>
            <a:ext cx="628862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C5C17-1B51-2330-1F50-DC18941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Emotion and Gesture Recognition</a:t>
            </a:r>
            <a:endParaRPr lang="en-US" sz="3700" b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group of yellow smiley faces&#10;&#10;Description automatically generated">
            <a:extLst>
              <a:ext uri="{FF2B5EF4-FFF2-40B4-BE49-F238E27FC236}">
                <a16:creationId xmlns:a16="http://schemas.microsoft.com/office/drawing/2014/main" id="{CEC1AA90-3154-0163-CB22-74A0E554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688" y="2139484"/>
            <a:ext cx="3645896" cy="4096512"/>
          </a:xfrm>
          <a:prstGeom prst="rect">
            <a:avLst/>
          </a:prstGeom>
        </p:spPr>
      </p:pic>
      <p:pic>
        <p:nvPicPr>
          <p:cNvPr id="10" name="Picture 9" descr="A cartoon character in front of a television&#10;&#10;Description automatically generated">
            <a:extLst>
              <a:ext uri="{FF2B5EF4-FFF2-40B4-BE49-F238E27FC236}">
                <a16:creationId xmlns:a16="http://schemas.microsoft.com/office/drawing/2014/main" id="{6BAFA7F3-231B-43E4-7CDB-A56D10BE3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302" y="2613829"/>
            <a:ext cx="5596128" cy="31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F816-D641-9F28-ACD6-EC8B49FA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BC26-9E45-8ED3-777F-38A00F0E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63D23-4636-A8DE-E2FE-4A44C5E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Technology Used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0FF1708-7CBB-019C-E202-69FBBEA28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8287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2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4D6F-DEDE-928B-0C4A-B6146E9D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End User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16AF-10B3-94F0-E5A4-17855FB9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D7FF-D826-73FA-5578-B920A4FF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Who Can Benefit?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9B53-BF74-A65D-6053-A56E9A51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79B6-03B0-1078-E7FD-AFE9344B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DBAE-224B-BBF4-02E6-C551E894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9944E-434E-F76E-85E7-B52BF6E5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Future Scope 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87809-224E-F4BE-84E4-0DD8A3D29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1355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27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BD4-4769-B2CD-3C22-9F90C01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ED5ABCBF-6DFE-E16E-44E4-B033968E6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79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Image Processing  </vt:lpstr>
      <vt:lpstr>Emotion and Gesture Recognition</vt:lpstr>
      <vt:lpstr>Motivation</vt:lpstr>
      <vt:lpstr>Technology Used </vt:lpstr>
      <vt:lpstr>End User </vt:lpstr>
      <vt:lpstr>Who Can Benefit? </vt:lpstr>
      <vt:lpstr>Output </vt:lpstr>
      <vt:lpstr>Future Scope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2023-11-18T11:30:47Z</dcterms:created>
  <dcterms:modified xsi:type="dcterms:W3CDTF">2023-11-18T12:07:23Z</dcterms:modified>
</cp:coreProperties>
</file>