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7" r:id="rId2"/>
    <p:sldId id="258" r:id="rId3"/>
    <p:sldId id="262" r:id="rId4"/>
    <p:sldId id="264" r:id="rId5"/>
    <p:sldId id="263" r:id="rId6"/>
    <p:sldId id="265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D2A2CB-C239-EF60-DCAB-B57F02E76E9D}" v="180" dt="2023-11-05T15:03:58.765"/>
    <p1510:client id="{3E5E3245-7AD5-80EA-2486-1A5F03C98484}" v="1" dt="2023-11-10T09:34:35.740"/>
    <p1510:client id="{3F31DCDD-F47D-D535-C1B2-FD353E2DF652}" v="46" dt="2023-11-05T14:21:09.854"/>
    <p1510:client id="{9632F682-7E2D-4633-9AB4-20C3DDD7F520}" v="168" dt="2023-11-03T16:03:40.131"/>
    <p1510:client id="{FC716C72-7603-42F0-9509-E5DBAE818007}" v="1" dt="2023-11-05T14:34:34.4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DANA MN" userId="S::mchandanabtech20@ced.alliance.edu.in::d70552fc-75e6-44d9-a196-8a309e47e583" providerId="AD" clId="Web-{3F31DCDD-F47D-D535-C1B2-FD353E2DF652}"/>
    <pc:docChg chg="modSld">
      <pc:chgData name="CHANDANA MN" userId="S::mchandanabtech20@ced.alliance.edu.in::d70552fc-75e6-44d9-a196-8a309e47e583" providerId="AD" clId="Web-{3F31DCDD-F47D-D535-C1B2-FD353E2DF652}" dt="2023-11-05T14:21:09.854" v="44" actId="20577"/>
      <pc:docMkLst>
        <pc:docMk/>
      </pc:docMkLst>
      <pc:sldChg chg="addSp delSp modSp mod setBg">
        <pc:chgData name="CHANDANA MN" userId="S::mchandanabtech20@ced.alliance.edu.in::d70552fc-75e6-44d9-a196-8a309e47e583" providerId="AD" clId="Web-{3F31DCDD-F47D-D535-C1B2-FD353E2DF652}" dt="2023-11-05T14:21:09.854" v="44" actId="20577"/>
        <pc:sldMkLst>
          <pc:docMk/>
          <pc:sldMk cId="1028617369" sldId="262"/>
        </pc:sldMkLst>
        <pc:spChg chg="mod">
          <ac:chgData name="CHANDANA MN" userId="S::mchandanabtech20@ced.alliance.edu.in::d70552fc-75e6-44d9-a196-8a309e47e583" providerId="AD" clId="Web-{3F31DCDD-F47D-D535-C1B2-FD353E2DF652}" dt="2023-11-05T14:21:09.854" v="44" actId="20577"/>
          <ac:spMkLst>
            <pc:docMk/>
            <pc:sldMk cId="1028617369" sldId="262"/>
            <ac:spMk id="2" creationId="{8263FF45-31AC-F49C-0F73-3B4A32B4467C}"/>
          </ac:spMkLst>
        </pc:spChg>
        <pc:spChg chg="del mod">
          <ac:chgData name="CHANDANA MN" userId="S::mchandanabtech20@ced.alliance.edu.in::d70552fc-75e6-44d9-a196-8a309e47e583" providerId="AD" clId="Web-{3F31DCDD-F47D-D535-C1B2-FD353E2DF652}" dt="2023-11-05T14:20:57.510" v="43"/>
          <ac:spMkLst>
            <pc:docMk/>
            <pc:sldMk cId="1028617369" sldId="262"/>
            <ac:spMk id="3" creationId="{E3BEBD26-D021-E4CF-DDB0-8BA746051ABA}"/>
          </ac:spMkLst>
        </pc:spChg>
        <pc:spChg chg="add">
          <ac:chgData name="CHANDANA MN" userId="S::mchandanabtech20@ced.alliance.edu.in::d70552fc-75e6-44d9-a196-8a309e47e583" providerId="AD" clId="Web-{3F31DCDD-F47D-D535-C1B2-FD353E2DF652}" dt="2023-11-05T14:20:57.510" v="43"/>
          <ac:spMkLst>
            <pc:docMk/>
            <pc:sldMk cId="1028617369" sldId="262"/>
            <ac:spMk id="9" creationId="{A1BBCB0E-D444-4662-99B6-968FADD997AF}"/>
          </ac:spMkLst>
        </pc:spChg>
        <pc:grpChg chg="add">
          <ac:chgData name="CHANDANA MN" userId="S::mchandanabtech20@ced.alliance.edu.in::d70552fc-75e6-44d9-a196-8a309e47e583" providerId="AD" clId="Web-{3F31DCDD-F47D-D535-C1B2-FD353E2DF652}" dt="2023-11-05T14:20:57.510" v="43"/>
          <ac:grpSpMkLst>
            <pc:docMk/>
            <pc:sldMk cId="1028617369" sldId="262"/>
            <ac:grpSpMk id="11" creationId="{FABCF46B-3163-4E66-9BB3-AAC999794E59}"/>
          </ac:grpSpMkLst>
        </pc:grpChg>
        <pc:graphicFrameChg chg="add">
          <ac:chgData name="CHANDANA MN" userId="S::mchandanabtech20@ced.alliance.edu.in::d70552fc-75e6-44d9-a196-8a309e47e583" providerId="AD" clId="Web-{3F31DCDD-F47D-D535-C1B2-FD353E2DF652}" dt="2023-11-05T14:20:57.510" v="43"/>
          <ac:graphicFrameMkLst>
            <pc:docMk/>
            <pc:sldMk cId="1028617369" sldId="262"/>
            <ac:graphicFrameMk id="5" creationId="{6B5A59FA-21E9-A978-6A94-BD07EDF2A20C}"/>
          </ac:graphicFrameMkLst>
        </pc:graphicFrameChg>
      </pc:sldChg>
    </pc:docChg>
  </pc:docChgLst>
  <pc:docChgLst>
    <pc:chgData name="CHANDANA MN" userId="S::mchandanabtech20@ced.alliance.edu.in::d70552fc-75e6-44d9-a196-8a309e47e583" providerId="AD" clId="Web-{3E5E3245-7AD5-80EA-2486-1A5F03C98484}"/>
    <pc:docChg chg="delSld">
      <pc:chgData name="CHANDANA MN" userId="S::mchandanabtech20@ced.alliance.edu.in::d70552fc-75e6-44d9-a196-8a309e47e583" providerId="AD" clId="Web-{3E5E3245-7AD5-80EA-2486-1A5F03C98484}" dt="2023-11-10T09:34:35.740" v="0"/>
      <pc:docMkLst>
        <pc:docMk/>
      </pc:docMkLst>
      <pc:sldChg chg="del">
        <pc:chgData name="CHANDANA MN" userId="S::mchandanabtech20@ced.alliance.edu.in::d70552fc-75e6-44d9-a196-8a309e47e583" providerId="AD" clId="Web-{3E5E3245-7AD5-80EA-2486-1A5F03C98484}" dt="2023-11-10T09:34:35.740" v="0"/>
        <pc:sldMkLst>
          <pc:docMk/>
          <pc:sldMk cId="109857222" sldId="256"/>
        </pc:sldMkLst>
      </pc:sldChg>
    </pc:docChg>
  </pc:docChgLst>
  <pc:docChgLst>
    <pc:chgData name="CHANDANA MN" userId="S::mchandanabtech20@ced.alliance.edu.in::d70552fc-75e6-44d9-a196-8a309e47e583" providerId="AD" clId="Web-{FC716C72-7603-42F0-9509-E5DBAE818007}"/>
    <pc:docChg chg="modSld">
      <pc:chgData name="CHANDANA MN" userId="S::mchandanabtech20@ced.alliance.edu.in::d70552fc-75e6-44d9-a196-8a309e47e583" providerId="AD" clId="Web-{FC716C72-7603-42F0-9509-E5DBAE818007}" dt="2023-11-05T14:34:34.411" v="0"/>
      <pc:docMkLst>
        <pc:docMk/>
      </pc:docMkLst>
      <pc:sldChg chg="addSp delSp modSp">
        <pc:chgData name="CHANDANA MN" userId="S::mchandanabtech20@ced.alliance.edu.in::d70552fc-75e6-44d9-a196-8a309e47e583" providerId="AD" clId="Web-{FC716C72-7603-42F0-9509-E5DBAE818007}" dt="2023-11-05T14:34:34.411" v="0"/>
        <pc:sldMkLst>
          <pc:docMk/>
          <pc:sldMk cId="1028617369" sldId="262"/>
        </pc:sldMkLst>
        <pc:spChg chg="del">
          <ac:chgData name="CHANDANA MN" userId="S::mchandanabtech20@ced.alliance.edu.in::d70552fc-75e6-44d9-a196-8a309e47e583" providerId="AD" clId="Web-{FC716C72-7603-42F0-9509-E5DBAE818007}" dt="2023-11-05T14:34:34.411" v="0"/>
          <ac:spMkLst>
            <pc:docMk/>
            <pc:sldMk cId="1028617369" sldId="262"/>
            <ac:spMk id="9" creationId="{A1BBCB0E-D444-4662-99B6-968FADD997AF}"/>
          </ac:spMkLst>
        </pc:spChg>
        <pc:spChg chg="add">
          <ac:chgData name="CHANDANA MN" userId="S::mchandanabtech20@ced.alliance.edu.in::d70552fc-75e6-44d9-a196-8a309e47e583" providerId="AD" clId="Web-{FC716C72-7603-42F0-9509-E5DBAE818007}" dt="2023-11-05T14:34:34.411" v="0"/>
          <ac:spMkLst>
            <pc:docMk/>
            <pc:sldMk cId="1028617369" sldId="262"/>
            <ac:spMk id="20" creationId="{A1BBCB0E-D444-4662-99B6-968FADD997AF}"/>
          </ac:spMkLst>
        </pc:spChg>
        <pc:grpChg chg="del">
          <ac:chgData name="CHANDANA MN" userId="S::mchandanabtech20@ced.alliance.edu.in::d70552fc-75e6-44d9-a196-8a309e47e583" providerId="AD" clId="Web-{FC716C72-7603-42F0-9509-E5DBAE818007}" dt="2023-11-05T14:34:34.411" v="0"/>
          <ac:grpSpMkLst>
            <pc:docMk/>
            <pc:sldMk cId="1028617369" sldId="262"/>
            <ac:grpSpMk id="11" creationId="{FABCF46B-3163-4E66-9BB3-AAC999794E59}"/>
          </ac:grpSpMkLst>
        </pc:grpChg>
        <pc:grpChg chg="add">
          <ac:chgData name="CHANDANA MN" userId="S::mchandanabtech20@ced.alliance.edu.in::d70552fc-75e6-44d9-a196-8a309e47e583" providerId="AD" clId="Web-{FC716C72-7603-42F0-9509-E5DBAE818007}" dt="2023-11-05T14:34:34.411" v="0"/>
          <ac:grpSpMkLst>
            <pc:docMk/>
            <pc:sldMk cId="1028617369" sldId="262"/>
            <ac:grpSpMk id="22" creationId="{FABCF46B-3163-4E66-9BB3-AAC999794E59}"/>
          </ac:grpSpMkLst>
        </pc:grpChg>
        <pc:graphicFrameChg chg="mod modGraphic">
          <ac:chgData name="CHANDANA MN" userId="S::mchandanabtech20@ced.alliance.edu.in::d70552fc-75e6-44d9-a196-8a309e47e583" providerId="AD" clId="Web-{FC716C72-7603-42F0-9509-E5DBAE818007}" dt="2023-11-05T14:34:34.411" v="0"/>
          <ac:graphicFrameMkLst>
            <pc:docMk/>
            <pc:sldMk cId="1028617369" sldId="262"/>
            <ac:graphicFrameMk id="5" creationId="{6B5A59FA-21E9-A978-6A94-BD07EDF2A20C}"/>
          </ac:graphicFrameMkLst>
        </pc:graphicFrameChg>
      </pc:sldChg>
    </pc:docChg>
  </pc:docChgLst>
  <pc:docChgLst>
    <pc:chgData name="CHANDANA MN" userId="S::mchandanabtech20@ced.alliance.edu.in::d70552fc-75e6-44d9-a196-8a309e47e583" providerId="AD" clId="Web-{9632F682-7E2D-4633-9AB4-20C3DDD7F520}"/>
    <pc:docChg chg="addSld modSld addMainMaster delMainMaster">
      <pc:chgData name="CHANDANA MN" userId="S::mchandanabtech20@ced.alliance.edu.in::d70552fc-75e6-44d9-a196-8a309e47e583" providerId="AD" clId="Web-{9632F682-7E2D-4633-9AB4-20C3DDD7F520}" dt="2023-11-03T16:03:40.131" v="173"/>
      <pc:docMkLst>
        <pc:docMk/>
      </pc:docMkLst>
      <pc:sldChg chg="addSp delSp modSp mod setBg modClrScheme addAnim chgLayout">
        <pc:chgData name="CHANDANA MN" userId="S::mchandanabtech20@ced.alliance.edu.in::d70552fc-75e6-44d9-a196-8a309e47e583" providerId="AD" clId="Web-{9632F682-7E2D-4633-9AB4-20C3DDD7F520}" dt="2023-11-03T15:42:24.497" v="61" actId="20577"/>
        <pc:sldMkLst>
          <pc:docMk/>
          <pc:sldMk cId="109857222" sldId="256"/>
        </pc:sldMkLst>
        <pc:spChg chg="mod">
          <ac:chgData name="CHANDANA MN" userId="S::mchandanabtech20@ced.alliance.edu.in::d70552fc-75e6-44d9-a196-8a309e47e583" providerId="AD" clId="Web-{9632F682-7E2D-4633-9AB4-20C3DDD7F520}" dt="2023-11-03T15:41:31.448" v="51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CHANDANA MN" userId="S::mchandanabtech20@ced.alliance.edu.in::d70552fc-75e6-44d9-a196-8a309e47e583" providerId="AD" clId="Web-{9632F682-7E2D-4633-9AB4-20C3DDD7F520}" dt="2023-11-03T15:42:24.497" v="61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CHANDANA MN" userId="S::mchandanabtech20@ced.alliance.edu.in::d70552fc-75e6-44d9-a196-8a309e47e583" providerId="AD" clId="Web-{9632F682-7E2D-4633-9AB4-20C3DDD7F520}" dt="2023-11-03T15:27:29.140" v="24"/>
          <ac:spMkLst>
            <pc:docMk/>
            <pc:sldMk cId="109857222" sldId="256"/>
            <ac:spMk id="10" creationId="{9089EED9-F54D-4F20-A2C6-949DE4176959}"/>
          </ac:spMkLst>
        </pc:spChg>
        <pc:spChg chg="add del">
          <ac:chgData name="CHANDANA MN" userId="S::mchandanabtech20@ced.alliance.edu.in::d70552fc-75e6-44d9-a196-8a309e47e583" providerId="AD" clId="Web-{9632F682-7E2D-4633-9AB4-20C3DDD7F520}" dt="2023-11-03T15:27:29.140" v="24"/>
          <ac:spMkLst>
            <pc:docMk/>
            <pc:sldMk cId="109857222" sldId="256"/>
            <ac:spMk id="12" creationId="{EB1B078B-B000-44F9-B571-4AF20E88C141}"/>
          </ac:spMkLst>
        </pc:spChg>
        <pc:spChg chg="add del">
          <ac:chgData name="CHANDANA MN" userId="S::mchandanabtech20@ced.alliance.edu.in::d70552fc-75e6-44d9-a196-8a309e47e583" providerId="AD" clId="Web-{9632F682-7E2D-4633-9AB4-20C3DDD7F520}" dt="2023-11-03T15:27:29.140" v="24"/>
          <ac:spMkLst>
            <pc:docMk/>
            <pc:sldMk cId="109857222" sldId="256"/>
            <ac:spMk id="14" creationId="{B5AAC39E-8294-44DC-AB9F-2B9F22C397E1}"/>
          </ac:spMkLst>
        </pc:spChg>
        <pc:spChg chg="add">
          <ac:chgData name="CHANDANA MN" userId="S::mchandanabtech20@ced.alliance.edu.in::d70552fc-75e6-44d9-a196-8a309e47e583" providerId="AD" clId="Web-{9632F682-7E2D-4633-9AB4-20C3DDD7F520}" dt="2023-11-03T15:27:29.140" v="24"/>
          <ac:spMkLst>
            <pc:docMk/>
            <pc:sldMk cId="109857222" sldId="256"/>
            <ac:spMk id="19" creationId="{1A0980D0-C2CB-4F0C-833C-1B64835728D7}"/>
          </ac:spMkLst>
        </pc:spChg>
        <pc:spChg chg="add">
          <ac:chgData name="CHANDANA MN" userId="S::mchandanabtech20@ced.alliance.edu.in::d70552fc-75e6-44d9-a196-8a309e47e583" providerId="AD" clId="Web-{9632F682-7E2D-4633-9AB4-20C3DDD7F520}" dt="2023-11-03T15:27:29.140" v="24"/>
          <ac:spMkLst>
            <pc:docMk/>
            <pc:sldMk cId="109857222" sldId="256"/>
            <ac:spMk id="21" creationId="{316287B8-D771-4102-A547-95F1D48467E5}"/>
          </ac:spMkLst>
        </pc:spChg>
        <pc:spChg chg="add">
          <ac:chgData name="CHANDANA MN" userId="S::mchandanabtech20@ced.alliance.edu.in::d70552fc-75e6-44d9-a196-8a309e47e583" providerId="AD" clId="Web-{9632F682-7E2D-4633-9AB4-20C3DDD7F520}" dt="2023-11-03T15:27:29.140" v="24"/>
          <ac:spMkLst>
            <pc:docMk/>
            <pc:sldMk cId="109857222" sldId="256"/>
            <ac:spMk id="23" creationId="{02B3F3D7-F61A-47E5-9E6D-4718104A5638}"/>
          </ac:spMkLst>
        </pc:spChg>
        <pc:spChg chg="add">
          <ac:chgData name="CHANDANA MN" userId="S::mchandanabtech20@ced.alliance.edu.in::d70552fc-75e6-44d9-a196-8a309e47e583" providerId="AD" clId="Web-{9632F682-7E2D-4633-9AB4-20C3DDD7F520}" dt="2023-11-03T15:27:29.140" v="24"/>
          <ac:spMkLst>
            <pc:docMk/>
            <pc:sldMk cId="109857222" sldId="256"/>
            <ac:spMk id="25" creationId="{3BEA892B-8C13-4097-9211-8894FB81B9B0}"/>
          </ac:spMkLst>
        </pc:spChg>
        <pc:grpChg chg="add">
          <ac:chgData name="CHANDANA MN" userId="S::mchandanabtech20@ced.alliance.edu.in::d70552fc-75e6-44d9-a196-8a309e47e583" providerId="AD" clId="Web-{9632F682-7E2D-4633-9AB4-20C3DDD7F520}" dt="2023-11-03T15:27:29.140" v="24"/>
          <ac:grpSpMkLst>
            <pc:docMk/>
            <pc:sldMk cId="109857222" sldId="256"/>
            <ac:grpSpMk id="27" creationId="{D464AF36-4E8E-4205-B8DE-FFA5665C96D0}"/>
          </ac:grpSpMkLst>
        </pc:grpChg>
        <pc:picChg chg="add del mod">
          <ac:chgData name="CHANDANA MN" userId="S::mchandanabtech20@ced.alliance.edu.in::d70552fc-75e6-44d9-a196-8a309e47e583" providerId="AD" clId="Web-{9632F682-7E2D-4633-9AB4-20C3DDD7F520}" dt="2023-11-03T15:26:00.216" v="1"/>
          <ac:picMkLst>
            <pc:docMk/>
            <pc:sldMk cId="109857222" sldId="256"/>
            <ac:picMk id="4" creationId="{EE81D98B-F517-C597-1A24-C8788B07FB1E}"/>
          </ac:picMkLst>
        </pc:picChg>
        <pc:picChg chg="add mod ord">
          <ac:chgData name="CHANDANA MN" userId="S::mchandanabtech20@ced.alliance.edu.in::d70552fc-75e6-44d9-a196-8a309e47e583" providerId="AD" clId="Web-{9632F682-7E2D-4633-9AB4-20C3DDD7F520}" dt="2023-11-03T15:27:29.140" v="24"/>
          <ac:picMkLst>
            <pc:docMk/>
            <pc:sldMk cId="109857222" sldId="256"/>
            <ac:picMk id="5" creationId="{3866D52B-0BFA-0749-2EDB-F685C8735403}"/>
          </ac:picMkLst>
        </pc:picChg>
      </pc:sldChg>
      <pc:sldChg chg="addSp delSp modSp new mod setBg">
        <pc:chgData name="CHANDANA MN" userId="S::mchandanabtech20@ced.alliance.edu.in::d70552fc-75e6-44d9-a196-8a309e47e583" providerId="AD" clId="Web-{9632F682-7E2D-4633-9AB4-20C3DDD7F520}" dt="2023-11-03T15:43:20.077" v="76"/>
        <pc:sldMkLst>
          <pc:docMk/>
          <pc:sldMk cId="2136663814" sldId="257"/>
        </pc:sldMkLst>
        <pc:spChg chg="mod ord">
          <ac:chgData name="CHANDANA MN" userId="S::mchandanabtech20@ced.alliance.edu.in::d70552fc-75e6-44d9-a196-8a309e47e583" providerId="AD" clId="Web-{9632F682-7E2D-4633-9AB4-20C3DDD7F520}" dt="2023-11-03T15:43:20.077" v="76"/>
          <ac:spMkLst>
            <pc:docMk/>
            <pc:sldMk cId="2136663814" sldId="257"/>
            <ac:spMk id="2" creationId="{1F932A5F-7DC9-0E6C-95AC-4528D5AD9303}"/>
          </ac:spMkLst>
        </pc:spChg>
        <pc:spChg chg="add del mod">
          <ac:chgData name="CHANDANA MN" userId="S::mchandanabtech20@ced.alliance.edu.in::d70552fc-75e6-44d9-a196-8a309e47e583" providerId="AD" clId="Web-{9632F682-7E2D-4633-9AB4-20C3DDD7F520}" dt="2023-11-03T15:43:14.592" v="75"/>
          <ac:spMkLst>
            <pc:docMk/>
            <pc:sldMk cId="2136663814" sldId="257"/>
            <ac:spMk id="4" creationId="{0ADD8891-367B-69D5-E779-9C0EFD2F1DA6}"/>
          </ac:spMkLst>
        </pc:spChg>
        <pc:spChg chg="add">
          <ac:chgData name="CHANDANA MN" userId="S::mchandanabtech20@ced.alliance.edu.in::d70552fc-75e6-44d9-a196-8a309e47e583" providerId="AD" clId="Web-{9632F682-7E2D-4633-9AB4-20C3DDD7F520}" dt="2023-11-03T15:43:20.077" v="76"/>
          <ac:spMkLst>
            <pc:docMk/>
            <pc:sldMk cId="2136663814" sldId="257"/>
            <ac:spMk id="14" creationId="{ECB86E21-E2BD-408E-8E61-D30AB8715F20}"/>
          </ac:spMkLst>
        </pc:spChg>
        <pc:spChg chg="add">
          <ac:chgData name="CHANDANA MN" userId="S::mchandanabtech20@ced.alliance.edu.in::d70552fc-75e6-44d9-a196-8a309e47e583" providerId="AD" clId="Web-{9632F682-7E2D-4633-9AB4-20C3DDD7F520}" dt="2023-11-03T15:43:20.077" v="76"/>
          <ac:spMkLst>
            <pc:docMk/>
            <pc:sldMk cId="2136663814" sldId="257"/>
            <ac:spMk id="16" creationId="{029B38C0-3CC6-4B41-93F3-C479D22DD242}"/>
          </ac:spMkLst>
        </pc:spChg>
        <pc:spChg chg="add">
          <ac:chgData name="CHANDANA MN" userId="S::mchandanabtech20@ced.alliance.edu.in::d70552fc-75e6-44d9-a196-8a309e47e583" providerId="AD" clId="Web-{9632F682-7E2D-4633-9AB4-20C3DDD7F520}" dt="2023-11-03T15:43:20.077" v="76"/>
          <ac:spMkLst>
            <pc:docMk/>
            <pc:sldMk cId="2136663814" sldId="257"/>
            <ac:spMk id="18" creationId="{69A070B3-8EC2-413C-B782-253BA2546328}"/>
          </ac:spMkLst>
        </pc:spChg>
        <pc:spChg chg="add">
          <ac:chgData name="CHANDANA MN" userId="S::mchandanabtech20@ced.alliance.edu.in::d70552fc-75e6-44d9-a196-8a309e47e583" providerId="AD" clId="Web-{9632F682-7E2D-4633-9AB4-20C3DDD7F520}" dt="2023-11-03T15:43:20.077" v="76"/>
          <ac:spMkLst>
            <pc:docMk/>
            <pc:sldMk cId="2136663814" sldId="257"/>
            <ac:spMk id="20" creationId="{165B8C92-2D61-44A2-857C-E6980C2A22EB}"/>
          </ac:spMkLst>
        </pc:spChg>
        <pc:grpChg chg="add">
          <ac:chgData name="CHANDANA MN" userId="S::mchandanabtech20@ced.alliance.edu.in::d70552fc-75e6-44d9-a196-8a309e47e583" providerId="AD" clId="Web-{9632F682-7E2D-4633-9AB4-20C3DDD7F520}" dt="2023-11-03T15:43:20.077" v="76"/>
          <ac:grpSpMkLst>
            <pc:docMk/>
            <pc:sldMk cId="2136663814" sldId="257"/>
            <ac:grpSpMk id="8" creationId="{23F5135F-115E-423C-BE4A-B56C35DC9F3E}"/>
          </ac:grpSpMkLst>
        </pc:grpChg>
        <pc:grpChg chg="add">
          <ac:chgData name="CHANDANA MN" userId="S::mchandanabtech20@ced.alliance.edu.in::d70552fc-75e6-44d9-a196-8a309e47e583" providerId="AD" clId="Web-{9632F682-7E2D-4633-9AB4-20C3DDD7F520}" dt="2023-11-03T15:43:20.077" v="76"/>
          <ac:grpSpMkLst>
            <pc:docMk/>
            <pc:sldMk cId="2136663814" sldId="257"/>
            <ac:grpSpMk id="22" creationId="{4BD4796F-4D50-4634-A058-0EEBBC75A513}"/>
          </ac:grpSpMkLst>
        </pc:grpChg>
        <pc:picChg chg="add mod">
          <ac:chgData name="CHANDANA MN" userId="S::mchandanabtech20@ced.alliance.edu.in::d70552fc-75e6-44d9-a196-8a309e47e583" providerId="AD" clId="Web-{9632F682-7E2D-4633-9AB4-20C3DDD7F520}" dt="2023-11-03T15:43:20.077" v="76"/>
          <ac:picMkLst>
            <pc:docMk/>
            <pc:sldMk cId="2136663814" sldId="257"/>
            <ac:picMk id="3" creationId="{477E0D6C-EBC9-D653-D65A-C1EA196B41BE}"/>
          </ac:picMkLst>
        </pc:picChg>
      </pc:sldChg>
      <pc:sldChg chg="addSp delSp modSp new mod setBg">
        <pc:chgData name="CHANDANA MN" userId="S::mchandanabtech20@ced.alliance.edu.in::d70552fc-75e6-44d9-a196-8a309e47e583" providerId="AD" clId="Web-{9632F682-7E2D-4633-9AB4-20C3DDD7F520}" dt="2023-11-03T15:49:51.183" v="121" actId="1076"/>
        <pc:sldMkLst>
          <pc:docMk/>
          <pc:sldMk cId="1252509470" sldId="258"/>
        </pc:sldMkLst>
        <pc:spChg chg="mod">
          <ac:chgData name="CHANDANA MN" userId="S::mchandanabtech20@ced.alliance.edu.in::d70552fc-75e6-44d9-a196-8a309e47e583" providerId="AD" clId="Web-{9632F682-7E2D-4633-9AB4-20C3DDD7F520}" dt="2023-11-03T15:49:07.166" v="112" actId="1076"/>
          <ac:spMkLst>
            <pc:docMk/>
            <pc:sldMk cId="1252509470" sldId="258"/>
            <ac:spMk id="2" creationId="{112D718A-76ED-BE1C-393A-699726068010}"/>
          </ac:spMkLst>
        </pc:spChg>
        <pc:spChg chg="mod ord">
          <ac:chgData name="CHANDANA MN" userId="S::mchandanabtech20@ced.alliance.edu.in::d70552fc-75e6-44d9-a196-8a309e47e583" providerId="AD" clId="Web-{9632F682-7E2D-4633-9AB4-20C3DDD7F520}" dt="2023-11-03T15:49:51.183" v="121" actId="1076"/>
          <ac:spMkLst>
            <pc:docMk/>
            <pc:sldMk cId="1252509470" sldId="258"/>
            <ac:spMk id="3" creationId="{7AF970E0-D673-DEA6-6F12-C2851A7F5FF2}"/>
          </ac:spMkLst>
        </pc:spChg>
        <pc:spChg chg="add del mod">
          <ac:chgData name="CHANDANA MN" userId="S::mchandanabtech20@ced.alliance.edu.in::d70552fc-75e6-44d9-a196-8a309e47e583" providerId="AD" clId="Web-{9632F682-7E2D-4633-9AB4-20C3DDD7F520}" dt="2023-11-03T15:48:43.259" v="110"/>
          <ac:spMkLst>
            <pc:docMk/>
            <pc:sldMk cId="1252509470" sldId="258"/>
            <ac:spMk id="6" creationId="{1B05DB52-3E1B-E902-9FCA-BA589102CABC}"/>
          </ac:spMkLst>
        </pc:spChg>
        <pc:spChg chg="add del">
          <ac:chgData name="CHANDANA MN" userId="S::mchandanabtech20@ced.alliance.edu.in::d70552fc-75e6-44d9-a196-8a309e47e583" providerId="AD" clId="Web-{9632F682-7E2D-4633-9AB4-20C3DDD7F520}" dt="2023-11-03T15:48:49.712" v="111"/>
          <ac:spMkLst>
            <pc:docMk/>
            <pc:sldMk cId="1252509470" sldId="258"/>
            <ac:spMk id="9" creationId="{40F9F56E-5A69-4F79-A578-5963B46C141E}"/>
          </ac:spMkLst>
        </pc:spChg>
        <pc:spChg chg="add del">
          <ac:chgData name="CHANDANA MN" userId="S::mchandanabtech20@ced.alliance.edu.in::d70552fc-75e6-44d9-a196-8a309e47e583" providerId="AD" clId="Web-{9632F682-7E2D-4633-9AB4-20C3DDD7F520}" dt="2023-11-03T15:48:49.712" v="111"/>
          <ac:spMkLst>
            <pc:docMk/>
            <pc:sldMk cId="1252509470" sldId="258"/>
            <ac:spMk id="11" creationId="{E99323BC-1B70-447E-A2E4-BD7851671A1E}"/>
          </ac:spMkLst>
        </pc:spChg>
        <pc:spChg chg="add del">
          <ac:chgData name="CHANDANA MN" userId="S::mchandanabtech20@ced.alliance.edu.in::d70552fc-75e6-44d9-a196-8a309e47e583" providerId="AD" clId="Web-{9632F682-7E2D-4633-9AB4-20C3DDD7F520}" dt="2023-11-03T15:48:49.712" v="111"/>
          <ac:spMkLst>
            <pc:docMk/>
            <pc:sldMk cId="1252509470" sldId="258"/>
            <ac:spMk id="13" creationId="{1FFF5263-8C19-4573-8C94-FC74D1ED10D8}"/>
          </ac:spMkLst>
        </pc:spChg>
        <pc:spChg chg="add del">
          <ac:chgData name="CHANDANA MN" userId="S::mchandanabtech20@ced.alliance.edu.in::d70552fc-75e6-44d9-a196-8a309e47e583" providerId="AD" clId="Web-{9632F682-7E2D-4633-9AB4-20C3DDD7F520}" dt="2023-11-03T15:48:49.712" v="111"/>
          <ac:spMkLst>
            <pc:docMk/>
            <pc:sldMk cId="1252509470" sldId="258"/>
            <ac:spMk id="21" creationId="{5EC04BFF-C178-43B0-9567-EEA423F5C130}"/>
          </ac:spMkLst>
        </pc:spChg>
        <pc:spChg chg="add">
          <ac:chgData name="CHANDANA MN" userId="S::mchandanabtech20@ced.alliance.edu.in::d70552fc-75e6-44d9-a196-8a309e47e583" providerId="AD" clId="Web-{9632F682-7E2D-4633-9AB4-20C3DDD7F520}" dt="2023-11-03T15:48:49.712" v="111"/>
          <ac:spMkLst>
            <pc:docMk/>
            <pc:sldMk cId="1252509470" sldId="258"/>
            <ac:spMk id="26" creationId="{922F7359-1863-4822-93A7-799CF04B14D5}"/>
          </ac:spMkLst>
        </pc:spChg>
        <pc:spChg chg="add">
          <ac:chgData name="CHANDANA MN" userId="S::mchandanabtech20@ced.alliance.edu.in::d70552fc-75e6-44d9-a196-8a309e47e583" providerId="AD" clId="Web-{9632F682-7E2D-4633-9AB4-20C3DDD7F520}" dt="2023-11-03T15:48:49.712" v="111"/>
          <ac:spMkLst>
            <pc:docMk/>
            <pc:sldMk cId="1252509470" sldId="258"/>
            <ac:spMk id="28" creationId="{31DB65F0-3AF5-4F4F-B108-05E1FD92B6AD}"/>
          </ac:spMkLst>
        </pc:spChg>
        <pc:spChg chg="add">
          <ac:chgData name="CHANDANA MN" userId="S::mchandanabtech20@ced.alliance.edu.in::d70552fc-75e6-44d9-a196-8a309e47e583" providerId="AD" clId="Web-{9632F682-7E2D-4633-9AB4-20C3DDD7F520}" dt="2023-11-03T15:48:49.712" v="111"/>
          <ac:spMkLst>
            <pc:docMk/>
            <pc:sldMk cId="1252509470" sldId="258"/>
            <ac:spMk id="30" creationId="{BE12505C-3AA6-467E-93F5-14533E0A95B9}"/>
          </ac:spMkLst>
        </pc:spChg>
        <pc:spChg chg="add">
          <ac:chgData name="CHANDANA MN" userId="S::mchandanabtech20@ced.alliance.edu.in::d70552fc-75e6-44d9-a196-8a309e47e583" providerId="AD" clId="Web-{9632F682-7E2D-4633-9AB4-20C3DDD7F520}" dt="2023-11-03T15:48:49.712" v="111"/>
          <ac:spMkLst>
            <pc:docMk/>
            <pc:sldMk cId="1252509470" sldId="258"/>
            <ac:spMk id="32" creationId="{88C4EF4C-FAED-45CE-BDD7-7D980DD66FFB}"/>
          </ac:spMkLst>
        </pc:spChg>
        <pc:spChg chg="add">
          <ac:chgData name="CHANDANA MN" userId="S::mchandanabtech20@ced.alliance.edu.in::d70552fc-75e6-44d9-a196-8a309e47e583" providerId="AD" clId="Web-{9632F682-7E2D-4633-9AB4-20C3DDD7F520}" dt="2023-11-03T15:48:49.712" v="111"/>
          <ac:spMkLst>
            <pc:docMk/>
            <pc:sldMk cId="1252509470" sldId="258"/>
            <ac:spMk id="34" creationId="{32AB8E74-A0F1-4AAB-AD33-148939C080BE}"/>
          </ac:spMkLst>
        </pc:spChg>
        <pc:spChg chg="add">
          <ac:chgData name="CHANDANA MN" userId="S::mchandanabtech20@ced.alliance.edu.in::d70552fc-75e6-44d9-a196-8a309e47e583" providerId="AD" clId="Web-{9632F682-7E2D-4633-9AB4-20C3DDD7F520}" dt="2023-11-03T15:48:49.712" v="111"/>
          <ac:spMkLst>
            <pc:docMk/>
            <pc:sldMk cId="1252509470" sldId="258"/>
            <ac:spMk id="36" creationId="{B6B510AF-F79C-4022-995C-EA3419D004D5}"/>
          </ac:spMkLst>
        </pc:spChg>
        <pc:grpChg chg="add del">
          <ac:chgData name="CHANDANA MN" userId="S::mchandanabtech20@ced.alliance.edu.in::d70552fc-75e6-44d9-a196-8a309e47e583" providerId="AD" clId="Web-{9632F682-7E2D-4633-9AB4-20C3DDD7F520}" dt="2023-11-03T15:48:49.712" v="111"/>
          <ac:grpSpMkLst>
            <pc:docMk/>
            <pc:sldMk cId="1252509470" sldId="258"/>
            <ac:grpSpMk id="15" creationId="{A02066EC-92CE-4F17-AB46-346119D15C6A}"/>
          </ac:grpSpMkLst>
        </pc:grpChg>
        <pc:grpChg chg="add">
          <ac:chgData name="CHANDANA MN" userId="S::mchandanabtech20@ced.alliance.edu.in::d70552fc-75e6-44d9-a196-8a309e47e583" providerId="AD" clId="Web-{9632F682-7E2D-4633-9AB4-20C3DDD7F520}" dt="2023-11-03T15:48:49.712" v="111"/>
          <ac:grpSpMkLst>
            <pc:docMk/>
            <pc:sldMk cId="1252509470" sldId="258"/>
            <ac:grpSpMk id="38" creationId="{6CF25946-B862-4193-B961-E5F892193BA4}"/>
          </ac:grpSpMkLst>
        </pc:grpChg>
        <pc:picChg chg="add mod">
          <ac:chgData name="CHANDANA MN" userId="S::mchandanabtech20@ced.alliance.edu.in::d70552fc-75e6-44d9-a196-8a309e47e583" providerId="AD" clId="Web-{9632F682-7E2D-4633-9AB4-20C3DDD7F520}" dt="2023-11-03T15:48:49.712" v="111"/>
          <ac:picMkLst>
            <pc:docMk/>
            <pc:sldMk cId="1252509470" sldId="258"/>
            <ac:picMk id="4" creationId="{DF907EDF-E863-649E-54A3-5F7E4398E9CB}"/>
          </ac:picMkLst>
        </pc:picChg>
        <pc:picChg chg="add mod">
          <ac:chgData name="CHANDANA MN" userId="S::mchandanabtech20@ced.alliance.edu.in::d70552fc-75e6-44d9-a196-8a309e47e583" providerId="AD" clId="Web-{9632F682-7E2D-4633-9AB4-20C3DDD7F520}" dt="2023-11-03T15:48:49.712" v="111"/>
          <ac:picMkLst>
            <pc:docMk/>
            <pc:sldMk cId="1252509470" sldId="258"/>
            <ac:picMk id="5" creationId="{BDC0FED0-77F8-15AC-F19C-5B548DD9BB1B}"/>
          </ac:picMkLst>
        </pc:picChg>
      </pc:sldChg>
      <pc:sldChg chg="modSp new">
        <pc:chgData name="CHANDANA MN" userId="S::mchandanabtech20@ced.alliance.edu.in::d70552fc-75e6-44d9-a196-8a309e47e583" providerId="AD" clId="Web-{9632F682-7E2D-4633-9AB4-20C3DDD7F520}" dt="2023-11-03T15:59:18.982" v="144" actId="20577"/>
        <pc:sldMkLst>
          <pc:docMk/>
          <pc:sldMk cId="1914734418" sldId="259"/>
        </pc:sldMkLst>
        <pc:spChg chg="mod">
          <ac:chgData name="CHANDANA MN" userId="S::mchandanabtech20@ced.alliance.edu.in::d70552fc-75e6-44d9-a196-8a309e47e583" providerId="AD" clId="Web-{9632F682-7E2D-4633-9AB4-20C3DDD7F520}" dt="2023-11-03T15:54:52.677" v="134" actId="1076"/>
          <ac:spMkLst>
            <pc:docMk/>
            <pc:sldMk cId="1914734418" sldId="259"/>
            <ac:spMk id="2" creationId="{47B4E922-0C83-A28E-5616-2B28058CC4A1}"/>
          </ac:spMkLst>
        </pc:spChg>
        <pc:spChg chg="mod">
          <ac:chgData name="CHANDANA MN" userId="S::mchandanabtech20@ced.alliance.edu.in::d70552fc-75e6-44d9-a196-8a309e47e583" providerId="AD" clId="Web-{9632F682-7E2D-4633-9AB4-20C3DDD7F520}" dt="2023-11-03T15:59:18.982" v="144" actId="20577"/>
          <ac:spMkLst>
            <pc:docMk/>
            <pc:sldMk cId="1914734418" sldId="259"/>
            <ac:spMk id="3" creationId="{5930A0E7-9304-ADA7-65F9-32B405C4988E}"/>
          </ac:spMkLst>
        </pc:spChg>
      </pc:sldChg>
      <pc:sldChg chg="modSp new">
        <pc:chgData name="CHANDANA MN" userId="S::mchandanabtech20@ced.alliance.edu.in::d70552fc-75e6-44d9-a196-8a309e47e583" providerId="AD" clId="Web-{9632F682-7E2D-4633-9AB4-20C3DDD7F520}" dt="2023-11-03T16:01:27.721" v="167" actId="20577"/>
        <pc:sldMkLst>
          <pc:docMk/>
          <pc:sldMk cId="1694750250" sldId="260"/>
        </pc:sldMkLst>
        <pc:spChg chg="mod">
          <ac:chgData name="CHANDANA MN" userId="S::mchandanabtech20@ced.alliance.edu.in::d70552fc-75e6-44d9-a196-8a309e47e583" providerId="AD" clId="Web-{9632F682-7E2D-4633-9AB4-20C3DDD7F520}" dt="2023-11-03T16:00:24.031" v="154" actId="1076"/>
          <ac:spMkLst>
            <pc:docMk/>
            <pc:sldMk cId="1694750250" sldId="260"/>
            <ac:spMk id="2" creationId="{DF55C83F-AC30-98C7-6DC1-1DD337C2419F}"/>
          </ac:spMkLst>
        </pc:spChg>
        <pc:spChg chg="mod">
          <ac:chgData name="CHANDANA MN" userId="S::mchandanabtech20@ced.alliance.edu.in::d70552fc-75e6-44d9-a196-8a309e47e583" providerId="AD" clId="Web-{9632F682-7E2D-4633-9AB4-20C3DDD7F520}" dt="2023-11-03T16:01:27.721" v="167" actId="20577"/>
          <ac:spMkLst>
            <pc:docMk/>
            <pc:sldMk cId="1694750250" sldId="260"/>
            <ac:spMk id="3" creationId="{C8288C0F-6628-A251-79F4-2DD6E78A86FA}"/>
          </ac:spMkLst>
        </pc:spChg>
      </pc:sldChg>
      <pc:sldChg chg="addSp delSp modSp new mod setBg">
        <pc:chgData name="CHANDANA MN" userId="S::mchandanabtech20@ced.alliance.edu.in::d70552fc-75e6-44d9-a196-8a309e47e583" providerId="AD" clId="Web-{9632F682-7E2D-4633-9AB4-20C3DDD7F520}" dt="2023-11-03T16:02:25.816" v="172"/>
        <pc:sldMkLst>
          <pc:docMk/>
          <pc:sldMk cId="3543327666" sldId="261"/>
        </pc:sldMkLst>
        <pc:spChg chg="del mod ord">
          <ac:chgData name="CHANDANA MN" userId="S::mchandanabtech20@ced.alliance.edu.in::d70552fc-75e6-44d9-a196-8a309e47e583" providerId="AD" clId="Web-{9632F682-7E2D-4633-9AB4-20C3DDD7F520}" dt="2023-11-03T16:02:21.332" v="171"/>
          <ac:spMkLst>
            <pc:docMk/>
            <pc:sldMk cId="3543327666" sldId="261"/>
            <ac:spMk id="2" creationId="{12FE36DA-5BDF-1644-D091-AFD3E744598A}"/>
          </ac:spMkLst>
        </pc:spChg>
        <pc:spChg chg="add del">
          <ac:chgData name="CHANDANA MN" userId="S::mchandanabtech20@ced.alliance.edu.in::d70552fc-75e6-44d9-a196-8a309e47e583" providerId="AD" clId="Web-{9632F682-7E2D-4633-9AB4-20C3DDD7F520}" dt="2023-11-03T16:02:25.816" v="172"/>
          <ac:spMkLst>
            <pc:docMk/>
            <pc:sldMk cId="3543327666" sldId="261"/>
            <ac:spMk id="14" creationId="{8823CBA3-A477-422D-9E7A-F9FE7EC90903}"/>
          </ac:spMkLst>
        </pc:spChg>
        <pc:spChg chg="add del">
          <ac:chgData name="CHANDANA MN" userId="S::mchandanabtech20@ced.alliance.edu.in::d70552fc-75e6-44d9-a196-8a309e47e583" providerId="AD" clId="Web-{9632F682-7E2D-4633-9AB4-20C3DDD7F520}" dt="2023-11-03T16:02:25.816" v="172"/>
          <ac:spMkLst>
            <pc:docMk/>
            <pc:sldMk cId="3543327666" sldId="261"/>
            <ac:spMk id="16" creationId="{11F34718-B77C-44AC-9F07-230139CBBD32}"/>
          </ac:spMkLst>
        </pc:spChg>
        <pc:spChg chg="add del">
          <ac:chgData name="CHANDANA MN" userId="S::mchandanabtech20@ced.alliance.edu.in::d70552fc-75e6-44d9-a196-8a309e47e583" providerId="AD" clId="Web-{9632F682-7E2D-4633-9AB4-20C3DDD7F520}" dt="2023-11-03T16:02:25.816" v="172"/>
          <ac:spMkLst>
            <pc:docMk/>
            <pc:sldMk cId="3543327666" sldId="261"/>
            <ac:spMk id="18" creationId="{60067990-9821-4102-BDE2-9B6F206D08AA}"/>
          </ac:spMkLst>
        </pc:spChg>
        <pc:spChg chg="add del">
          <ac:chgData name="CHANDANA MN" userId="S::mchandanabtech20@ced.alliance.edu.in::d70552fc-75e6-44d9-a196-8a309e47e583" providerId="AD" clId="Web-{9632F682-7E2D-4633-9AB4-20C3DDD7F520}" dt="2023-11-03T16:02:25.816" v="172"/>
          <ac:spMkLst>
            <pc:docMk/>
            <pc:sldMk cId="3543327666" sldId="261"/>
            <ac:spMk id="26" creationId="{0847B228-7D3B-4853-8273-2B7CDAF9CA14}"/>
          </ac:spMkLst>
        </pc:spChg>
        <pc:spChg chg="add">
          <ac:chgData name="CHANDANA MN" userId="S::mchandanabtech20@ced.alliance.edu.in::d70552fc-75e6-44d9-a196-8a309e47e583" providerId="AD" clId="Web-{9632F682-7E2D-4633-9AB4-20C3DDD7F520}" dt="2023-11-03T16:02:25.816" v="172"/>
          <ac:spMkLst>
            <pc:docMk/>
            <pc:sldMk cId="3543327666" sldId="261"/>
            <ac:spMk id="37" creationId="{450FBA5D-3C8A-4C32-B7D0-B45D4B660408}"/>
          </ac:spMkLst>
        </pc:spChg>
        <pc:spChg chg="add">
          <ac:chgData name="CHANDANA MN" userId="S::mchandanabtech20@ced.alliance.edu.in::d70552fc-75e6-44d9-a196-8a309e47e583" providerId="AD" clId="Web-{9632F682-7E2D-4633-9AB4-20C3DDD7F520}" dt="2023-11-03T16:02:25.816" v="172"/>
          <ac:spMkLst>
            <pc:docMk/>
            <pc:sldMk cId="3543327666" sldId="261"/>
            <ac:spMk id="39" creationId="{024C0170-3916-4625-8190-2E3BF113A189}"/>
          </ac:spMkLst>
        </pc:spChg>
        <pc:spChg chg="add">
          <ac:chgData name="CHANDANA MN" userId="S::mchandanabtech20@ced.alliance.edu.in::d70552fc-75e6-44d9-a196-8a309e47e583" providerId="AD" clId="Web-{9632F682-7E2D-4633-9AB4-20C3DDD7F520}" dt="2023-11-03T16:02:25.816" v="172"/>
          <ac:spMkLst>
            <pc:docMk/>
            <pc:sldMk cId="3543327666" sldId="261"/>
            <ac:spMk id="41" creationId="{23CE7398-691E-4D63-BCA9-06B1A5F6646C}"/>
          </ac:spMkLst>
        </pc:spChg>
        <pc:spChg chg="add">
          <ac:chgData name="CHANDANA MN" userId="S::mchandanabtech20@ced.alliance.edu.in::d70552fc-75e6-44d9-a196-8a309e47e583" providerId="AD" clId="Web-{9632F682-7E2D-4633-9AB4-20C3DDD7F520}" dt="2023-11-03T16:02:25.816" v="172"/>
          <ac:spMkLst>
            <pc:docMk/>
            <pc:sldMk cId="3543327666" sldId="261"/>
            <ac:spMk id="43" creationId="{0C80FB90-4781-4003-8A79-2098DAC3EDF7}"/>
          </ac:spMkLst>
        </pc:spChg>
        <pc:grpChg chg="add del">
          <ac:chgData name="CHANDANA MN" userId="S::mchandanabtech20@ced.alliance.edu.in::d70552fc-75e6-44d9-a196-8a309e47e583" providerId="AD" clId="Web-{9632F682-7E2D-4633-9AB4-20C3DDD7F520}" dt="2023-11-03T16:02:25.816" v="172"/>
          <ac:grpSpMkLst>
            <pc:docMk/>
            <pc:sldMk cId="3543327666" sldId="261"/>
            <ac:grpSpMk id="8" creationId="{23F5135F-115E-423C-BE4A-B56C35DC9F3E}"/>
          </ac:grpSpMkLst>
        </pc:grpChg>
        <pc:grpChg chg="add del">
          <ac:chgData name="CHANDANA MN" userId="S::mchandanabtech20@ced.alliance.edu.in::d70552fc-75e6-44d9-a196-8a309e47e583" providerId="AD" clId="Web-{9632F682-7E2D-4633-9AB4-20C3DDD7F520}" dt="2023-11-03T16:02:25.816" v="172"/>
          <ac:grpSpMkLst>
            <pc:docMk/>
            <pc:sldMk cId="3543327666" sldId="261"/>
            <ac:grpSpMk id="20" creationId="{5D3D3051-D223-4825-BE7D-C711315EE035}"/>
          </ac:grpSpMkLst>
        </pc:grpChg>
        <pc:grpChg chg="add">
          <ac:chgData name="CHANDANA MN" userId="S::mchandanabtech20@ced.alliance.edu.in::d70552fc-75e6-44d9-a196-8a309e47e583" providerId="AD" clId="Web-{9632F682-7E2D-4633-9AB4-20C3DDD7F520}" dt="2023-11-03T16:02:25.816" v="172"/>
          <ac:grpSpMkLst>
            <pc:docMk/>
            <pc:sldMk cId="3543327666" sldId="261"/>
            <ac:grpSpMk id="31" creationId="{23F5135F-115E-423C-BE4A-B56C35DC9F3E}"/>
          </ac:grpSpMkLst>
        </pc:grpChg>
        <pc:grpChg chg="add">
          <ac:chgData name="CHANDANA MN" userId="S::mchandanabtech20@ced.alliance.edu.in::d70552fc-75e6-44d9-a196-8a309e47e583" providerId="AD" clId="Web-{9632F682-7E2D-4633-9AB4-20C3DDD7F520}" dt="2023-11-03T16:02:25.816" v="172"/>
          <ac:grpSpMkLst>
            <pc:docMk/>
            <pc:sldMk cId="3543327666" sldId="261"/>
            <ac:grpSpMk id="45" creationId="{9ED80E9C-8C3D-424B-969F-FFAE1EE88137}"/>
          </ac:grpSpMkLst>
        </pc:grpChg>
        <pc:picChg chg="add mod">
          <ac:chgData name="CHANDANA MN" userId="S::mchandanabtech20@ced.alliance.edu.in::d70552fc-75e6-44d9-a196-8a309e47e583" providerId="AD" clId="Web-{9632F682-7E2D-4633-9AB4-20C3DDD7F520}" dt="2023-11-03T16:02:25.816" v="172"/>
          <ac:picMkLst>
            <pc:docMk/>
            <pc:sldMk cId="3543327666" sldId="261"/>
            <ac:picMk id="3" creationId="{728CB381-EF41-2B7B-BD24-6D70D629860D}"/>
          </ac:picMkLst>
        </pc:picChg>
      </pc:sldChg>
      <pc:sldChg chg="new">
        <pc:chgData name="CHANDANA MN" userId="S::mchandanabtech20@ced.alliance.edu.in::d70552fc-75e6-44d9-a196-8a309e47e583" providerId="AD" clId="Web-{9632F682-7E2D-4633-9AB4-20C3DDD7F520}" dt="2023-11-03T16:03:40.131" v="173"/>
        <pc:sldMkLst>
          <pc:docMk/>
          <pc:sldMk cId="1028617369" sldId="262"/>
        </pc:sldMkLst>
      </pc:sldChg>
      <pc:sldMasterChg chg="del delSldLayout">
        <pc:chgData name="CHANDANA MN" userId="S::mchandanabtech20@ced.alliance.edu.in::d70552fc-75e6-44d9-a196-8a309e47e583" providerId="AD" clId="Web-{9632F682-7E2D-4633-9AB4-20C3DDD7F520}" dt="2023-11-03T15:26:58.655" v="18"/>
        <pc:sldMasterMkLst>
          <pc:docMk/>
          <pc:sldMasterMk cId="2460954070" sldId="2147483660"/>
        </pc:sldMasterMkLst>
        <pc:sldLayoutChg chg="del">
          <pc:chgData name="CHANDANA MN" userId="S::mchandanabtech20@ced.alliance.edu.in::d70552fc-75e6-44d9-a196-8a309e47e583" providerId="AD" clId="Web-{9632F682-7E2D-4633-9AB4-20C3DDD7F520}" dt="2023-11-03T15:26:58.655" v="18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CHANDANA MN" userId="S::mchandanabtech20@ced.alliance.edu.in::d70552fc-75e6-44d9-a196-8a309e47e583" providerId="AD" clId="Web-{9632F682-7E2D-4633-9AB4-20C3DDD7F520}" dt="2023-11-03T15:26:58.655" v="18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CHANDANA MN" userId="S::mchandanabtech20@ced.alliance.edu.in::d70552fc-75e6-44d9-a196-8a309e47e583" providerId="AD" clId="Web-{9632F682-7E2D-4633-9AB4-20C3DDD7F520}" dt="2023-11-03T15:26:58.655" v="18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CHANDANA MN" userId="S::mchandanabtech20@ced.alliance.edu.in::d70552fc-75e6-44d9-a196-8a309e47e583" providerId="AD" clId="Web-{9632F682-7E2D-4633-9AB4-20C3DDD7F520}" dt="2023-11-03T15:26:58.655" v="18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CHANDANA MN" userId="S::mchandanabtech20@ced.alliance.edu.in::d70552fc-75e6-44d9-a196-8a309e47e583" providerId="AD" clId="Web-{9632F682-7E2D-4633-9AB4-20C3DDD7F520}" dt="2023-11-03T15:26:58.655" v="18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CHANDANA MN" userId="S::mchandanabtech20@ced.alliance.edu.in::d70552fc-75e6-44d9-a196-8a309e47e583" providerId="AD" clId="Web-{9632F682-7E2D-4633-9AB4-20C3DDD7F520}" dt="2023-11-03T15:26:58.655" v="18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CHANDANA MN" userId="S::mchandanabtech20@ced.alliance.edu.in::d70552fc-75e6-44d9-a196-8a309e47e583" providerId="AD" clId="Web-{9632F682-7E2D-4633-9AB4-20C3DDD7F520}" dt="2023-11-03T15:26:58.655" v="18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CHANDANA MN" userId="S::mchandanabtech20@ced.alliance.edu.in::d70552fc-75e6-44d9-a196-8a309e47e583" providerId="AD" clId="Web-{9632F682-7E2D-4633-9AB4-20C3DDD7F520}" dt="2023-11-03T15:26:58.655" v="18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CHANDANA MN" userId="S::mchandanabtech20@ced.alliance.edu.in::d70552fc-75e6-44d9-a196-8a309e47e583" providerId="AD" clId="Web-{9632F682-7E2D-4633-9AB4-20C3DDD7F520}" dt="2023-11-03T15:26:58.655" v="18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CHANDANA MN" userId="S::mchandanabtech20@ced.alliance.edu.in::d70552fc-75e6-44d9-a196-8a309e47e583" providerId="AD" clId="Web-{9632F682-7E2D-4633-9AB4-20C3DDD7F520}" dt="2023-11-03T15:26:58.655" v="18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CHANDANA MN" userId="S::mchandanabtech20@ced.alliance.edu.in::d70552fc-75e6-44d9-a196-8a309e47e583" providerId="AD" clId="Web-{9632F682-7E2D-4633-9AB4-20C3DDD7F520}" dt="2023-11-03T15:26:58.655" v="18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CHANDANA MN" userId="S::mchandanabtech20@ced.alliance.edu.in::d70552fc-75e6-44d9-a196-8a309e47e583" providerId="AD" clId="Web-{9632F682-7E2D-4633-9AB4-20C3DDD7F520}" dt="2023-11-03T15:27:29.140" v="24"/>
        <pc:sldMasterMkLst>
          <pc:docMk/>
          <pc:sldMasterMk cId="895670342" sldId="2147483698"/>
        </pc:sldMasterMkLst>
        <pc:sldLayoutChg chg="add del">
          <pc:chgData name="CHANDANA MN" userId="S::mchandanabtech20@ced.alliance.edu.in::d70552fc-75e6-44d9-a196-8a309e47e583" providerId="AD" clId="Web-{9632F682-7E2D-4633-9AB4-20C3DDD7F520}" dt="2023-11-03T15:27:29.140" v="24"/>
          <pc:sldLayoutMkLst>
            <pc:docMk/>
            <pc:sldMasterMk cId="895670342" sldId="2147483698"/>
            <pc:sldLayoutMk cId="3007403287" sldId="2147483687"/>
          </pc:sldLayoutMkLst>
        </pc:sldLayoutChg>
        <pc:sldLayoutChg chg="add del">
          <pc:chgData name="CHANDANA MN" userId="S::mchandanabtech20@ced.alliance.edu.in::d70552fc-75e6-44d9-a196-8a309e47e583" providerId="AD" clId="Web-{9632F682-7E2D-4633-9AB4-20C3DDD7F520}" dt="2023-11-03T15:27:29.140" v="24"/>
          <pc:sldLayoutMkLst>
            <pc:docMk/>
            <pc:sldMasterMk cId="895670342" sldId="2147483698"/>
            <pc:sldLayoutMk cId="843439320" sldId="2147483688"/>
          </pc:sldLayoutMkLst>
        </pc:sldLayoutChg>
        <pc:sldLayoutChg chg="add del">
          <pc:chgData name="CHANDANA MN" userId="S::mchandanabtech20@ced.alliance.edu.in::d70552fc-75e6-44d9-a196-8a309e47e583" providerId="AD" clId="Web-{9632F682-7E2D-4633-9AB4-20C3DDD7F520}" dt="2023-11-03T15:27:29.140" v="24"/>
          <pc:sldLayoutMkLst>
            <pc:docMk/>
            <pc:sldMasterMk cId="895670342" sldId="2147483698"/>
            <pc:sldLayoutMk cId="1508022419" sldId="2147483689"/>
          </pc:sldLayoutMkLst>
        </pc:sldLayoutChg>
        <pc:sldLayoutChg chg="add del">
          <pc:chgData name="CHANDANA MN" userId="S::mchandanabtech20@ced.alliance.edu.in::d70552fc-75e6-44d9-a196-8a309e47e583" providerId="AD" clId="Web-{9632F682-7E2D-4633-9AB4-20C3DDD7F520}" dt="2023-11-03T15:27:29.140" v="24"/>
          <pc:sldLayoutMkLst>
            <pc:docMk/>
            <pc:sldMasterMk cId="895670342" sldId="2147483698"/>
            <pc:sldLayoutMk cId="1255276085" sldId="2147483690"/>
          </pc:sldLayoutMkLst>
        </pc:sldLayoutChg>
        <pc:sldLayoutChg chg="add del">
          <pc:chgData name="CHANDANA MN" userId="S::mchandanabtech20@ced.alliance.edu.in::d70552fc-75e6-44d9-a196-8a309e47e583" providerId="AD" clId="Web-{9632F682-7E2D-4633-9AB4-20C3DDD7F520}" dt="2023-11-03T15:27:29.140" v="24"/>
          <pc:sldLayoutMkLst>
            <pc:docMk/>
            <pc:sldMasterMk cId="895670342" sldId="2147483698"/>
            <pc:sldLayoutMk cId="3851938448" sldId="2147483691"/>
          </pc:sldLayoutMkLst>
        </pc:sldLayoutChg>
        <pc:sldLayoutChg chg="add del">
          <pc:chgData name="CHANDANA MN" userId="S::mchandanabtech20@ced.alliance.edu.in::d70552fc-75e6-44d9-a196-8a309e47e583" providerId="AD" clId="Web-{9632F682-7E2D-4633-9AB4-20C3DDD7F520}" dt="2023-11-03T15:27:29.140" v="24"/>
          <pc:sldLayoutMkLst>
            <pc:docMk/>
            <pc:sldMasterMk cId="895670342" sldId="2147483698"/>
            <pc:sldLayoutMk cId="3332139898" sldId="2147483692"/>
          </pc:sldLayoutMkLst>
        </pc:sldLayoutChg>
        <pc:sldLayoutChg chg="add del">
          <pc:chgData name="CHANDANA MN" userId="S::mchandanabtech20@ced.alliance.edu.in::d70552fc-75e6-44d9-a196-8a309e47e583" providerId="AD" clId="Web-{9632F682-7E2D-4633-9AB4-20C3DDD7F520}" dt="2023-11-03T15:27:29.140" v="24"/>
          <pc:sldLayoutMkLst>
            <pc:docMk/>
            <pc:sldMasterMk cId="895670342" sldId="2147483698"/>
            <pc:sldLayoutMk cId="1605760816" sldId="2147483693"/>
          </pc:sldLayoutMkLst>
        </pc:sldLayoutChg>
        <pc:sldLayoutChg chg="add del">
          <pc:chgData name="CHANDANA MN" userId="S::mchandanabtech20@ced.alliance.edu.in::d70552fc-75e6-44d9-a196-8a309e47e583" providerId="AD" clId="Web-{9632F682-7E2D-4633-9AB4-20C3DDD7F520}" dt="2023-11-03T15:27:29.140" v="24"/>
          <pc:sldLayoutMkLst>
            <pc:docMk/>
            <pc:sldMasterMk cId="895670342" sldId="2147483698"/>
            <pc:sldLayoutMk cId="3768133849" sldId="2147483694"/>
          </pc:sldLayoutMkLst>
        </pc:sldLayoutChg>
        <pc:sldLayoutChg chg="add del">
          <pc:chgData name="CHANDANA MN" userId="S::mchandanabtech20@ced.alliance.edu.in::d70552fc-75e6-44d9-a196-8a309e47e583" providerId="AD" clId="Web-{9632F682-7E2D-4633-9AB4-20C3DDD7F520}" dt="2023-11-03T15:27:29.140" v="24"/>
          <pc:sldLayoutMkLst>
            <pc:docMk/>
            <pc:sldMasterMk cId="895670342" sldId="2147483698"/>
            <pc:sldLayoutMk cId="2689367414" sldId="2147483695"/>
          </pc:sldLayoutMkLst>
        </pc:sldLayoutChg>
        <pc:sldLayoutChg chg="add del">
          <pc:chgData name="CHANDANA MN" userId="S::mchandanabtech20@ced.alliance.edu.in::d70552fc-75e6-44d9-a196-8a309e47e583" providerId="AD" clId="Web-{9632F682-7E2D-4633-9AB4-20C3DDD7F520}" dt="2023-11-03T15:27:29.140" v="24"/>
          <pc:sldLayoutMkLst>
            <pc:docMk/>
            <pc:sldMasterMk cId="895670342" sldId="2147483698"/>
            <pc:sldLayoutMk cId="673693103" sldId="2147483696"/>
          </pc:sldLayoutMkLst>
        </pc:sldLayoutChg>
        <pc:sldLayoutChg chg="add del">
          <pc:chgData name="CHANDANA MN" userId="S::mchandanabtech20@ced.alliance.edu.in::d70552fc-75e6-44d9-a196-8a309e47e583" providerId="AD" clId="Web-{9632F682-7E2D-4633-9AB4-20C3DDD7F520}" dt="2023-11-03T15:27:29.140" v="24"/>
          <pc:sldLayoutMkLst>
            <pc:docMk/>
            <pc:sldMasterMk cId="895670342" sldId="2147483698"/>
            <pc:sldLayoutMk cId="3060325688" sldId="2147483697"/>
          </pc:sldLayoutMkLst>
        </pc:sldLayoutChg>
      </pc:sldMasterChg>
      <pc:sldMasterChg chg="add addSldLayout">
        <pc:chgData name="CHANDANA MN" userId="S::mchandanabtech20@ced.alliance.edu.in::d70552fc-75e6-44d9-a196-8a309e47e583" providerId="AD" clId="Web-{9632F682-7E2D-4633-9AB4-20C3DDD7F520}" dt="2023-11-03T15:27:29.140" v="24"/>
        <pc:sldMasterMkLst>
          <pc:docMk/>
          <pc:sldMasterMk cId="2814191204" sldId="2147483774"/>
        </pc:sldMasterMkLst>
        <pc:sldLayoutChg chg="add">
          <pc:chgData name="CHANDANA MN" userId="S::mchandanabtech20@ced.alliance.edu.in::d70552fc-75e6-44d9-a196-8a309e47e583" providerId="AD" clId="Web-{9632F682-7E2D-4633-9AB4-20C3DDD7F520}" dt="2023-11-03T15:27:29.140" v="24"/>
          <pc:sldLayoutMkLst>
            <pc:docMk/>
            <pc:sldMasterMk cId="2814191204" sldId="2147483774"/>
            <pc:sldLayoutMk cId="3037558323" sldId="2147483763"/>
          </pc:sldLayoutMkLst>
        </pc:sldLayoutChg>
        <pc:sldLayoutChg chg="add">
          <pc:chgData name="CHANDANA MN" userId="S::mchandanabtech20@ced.alliance.edu.in::d70552fc-75e6-44d9-a196-8a309e47e583" providerId="AD" clId="Web-{9632F682-7E2D-4633-9AB4-20C3DDD7F520}" dt="2023-11-03T15:27:29.140" v="24"/>
          <pc:sldLayoutMkLst>
            <pc:docMk/>
            <pc:sldMasterMk cId="2814191204" sldId="2147483774"/>
            <pc:sldLayoutMk cId="856514897" sldId="2147483764"/>
          </pc:sldLayoutMkLst>
        </pc:sldLayoutChg>
        <pc:sldLayoutChg chg="add">
          <pc:chgData name="CHANDANA MN" userId="S::mchandanabtech20@ced.alliance.edu.in::d70552fc-75e6-44d9-a196-8a309e47e583" providerId="AD" clId="Web-{9632F682-7E2D-4633-9AB4-20C3DDD7F520}" dt="2023-11-03T15:27:29.140" v="24"/>
          <pc:sldLayoutMkLst>
            <pc:docMk/>
            <pc:sldMasterMk cId="2814191204" sldId="2147483774"/>
            <pc:sldLayoutMk cId="3259079550" sldId="2147483765"/>
          </pc:sldLayoutMkLst>
        </pc:sldLayoutChg>
        <pc:sldLayoutChg chg="add">
          <pc:chgData name="CHANDANA MN" userId="S::mchandanabtech20@ced.alliance.edu.in::d70552fc-75e6-44d9-a196-8a309e47e583" providerId="AD" clId="Web-{9632F682-7E2D-4633-9AB4-20C3DDD7F520}" dt="2023-11-03T15:27:29.140" v="24"/>
          <pc:sldLayoutMkLst>
            <pc:docMk/>
            <pc:sldMasterMk cId="2814191204" sldId="2147483774"/>
            <pc:sldLayoutMk cId="11743653" sldId="2147483766"/>
          </pc:sldLayoutMkLst>
        </pc:sldLayoutChg>
        <pc:sldLayoutChg chg="add">
          <pc:chgData name="CHANDANA MN" userId="S::mchandanabtech20@ced.alliance.edu.in::d70552fc-75e6-44d9-a196-8a309e47e583" providerId="AD" clId="Web-{9632F682-7E2D-4633-9AB4-20C3DDD7F520}" dt="2023-11-03T15:27:29.140" v="24"/>
          <pc:sldLayoutMkLst>
            <pc:docMk/>
            <pc:sldMasterMk cId="2814191204" sldId="2147483774"/>
            <pc:sldLayoutMk cId="4289653940" sldId="2147483767"/>
          </pc:sldLayoutMkLst>
        </pc:sldLayoutChg>
        <pc:sldLayoutChg chg="add">
          <pc:chgData name="CHANDANA MN" userId="S::mchandanabtech20@ced.alliance.edu.in::d70552fc-75e6-44d9-a196-8a309e47e583" providerId="AD" clId="Web-{9632F682-7E2D-4633-9AB4-20C3DDD7F520}" dt="2023-11-03T15:27:29.140" v="24"/>
          <pc:sldLayoutMkLst>
            <pc:docMk/>
            <pc:sldMasterMk cId="2814191204" sldId="2147483774"/>
            <pc:sldLayoutMk cId="1022509312" sldId="2147483768"/>
          </pc:sldLayoutMkLst>
        </pc:sldLayoutChg>
        <pc:sldLayoutChg chg="add">
          <pc:chgData name="CHANDANA MN" userId="S::mchandanabtech20@ced.alliance.edu.in::d70552fc-75e6-44d9-a196-8a309e47e583" providerId="AD" clId="Web-{9632F682-7E2D-4633-9AB4-20C3DDD7F520}" dt="2023-11-03T15:27:29.140" v="24"/>
          <pc:sldLayoutMkLst>
            <pc:docMk/>
            <pc:sldMasterMk cId="2814191204" sldId="2147483774"/>
            <pc:sldLayoutMk cId="3491717074" sldId="2147483769"/>
          </pc:sldLayoutMkLst>
        </pc:sldLayoutChg>
        <pc:sldLayoutChg chg="add">
          <pc:chgData name="CHANDANA MN" userId="S::mchandanabtech20@ced.alliance.edu.in::d70552fc-75e6-44d9-a196-8a309e47e583" providerId="AD" clId="Web-{9632F682-7E2D-4633-9AB4-20C3DDD7F520}" dt="2023-11-03T15:27:29.140" v="24"/>
          <pc:sldLayoutMkLst>
            <pc:docMk/>
            <pc:sldMasterMk cId="2814191204" sldId="2147483774"/>
            <pc:sldLayoutMk cId="1667084956" sldId="2147483770"/>
          </pc:sldLayoutMkLst>
        </pc:sldLayoutChg>
        <pc:sldLayoutChg chg="add">
          <pc:chgData name="CHANDANA MN" userId="S::mchandanabtech20@ced.alliance.edu.in::d70552fc-75e6-44d9-a196-8a309e47e583" providerId="AD" clId="Web-{9632F682-7E2D-4633-9AB4-20C3DDD7F520}" dt="2023-11-03T15:27:29.140" v="24"/>
          <pc:sldLayoutMkLst>
            <pc:docMk/>
            <pc:sldMasterMk cId="2814191204" sldId="2147483774"/>
            <pc:sldLayoutMk cId="4129555138" sldId="2147483771"/>
          </pc:sldLayoutMkLst>
        </pc:sldLayoutChg>
        <pc:sldLayoutChg chg="add">
          <pc:chgData name="CHANDANA MN" userId="S::mchandanabtech20@ced.alliance.edu.in::d70552fc-75e6-44d9-a196-8a309e47e583" providerId="AD" clId="Web-{9632F682-7E2D-4633-9AB4-20C3DDD7F520}" dt="2023-11-03T15:27:29.140" v="24"/>
          <pc:sldLayoutMkLst>
            <pc:docMk/>
            <pc:sldMasterMk cId="2814191204" sldId="2147483774"/>
            <pc:sldLayoutMk cId="169483069" sldId="2147483772"/>
          </pc:sldLayoutMkLst>
        </pc:sldLayoutChg>
        <pc:sldLayoutChg chg="add">
          <pc:chgData name="CHANDANA MN" userId="S::mchandanabtech20@ced.alliance.edu.in::d70552fc-75e6-44d9-a196-8a309e47e583" providerId="AD" clId="Web-{9632F682-7E2D-4633-9AB4-20C3DDD7F520}" dt="2023-11-03T15:27:29.140" v="24"/>
          <pc:sldLayoutMkLst>
            <pc:docMk/>
            <pc:sldMasterMk cId="2814191204" sldId="2147483774"/>
            <pc:sldLayoutMk cId="2392394373" sldId="2147483773"/>
          </pc:sldLayoutMkLst>
        </pc:sldLayoutChg>
      </pc:sldMasterChg>
    </pc:docChg>
  </pc:docChgLst>
  <pc:docChgLst>
    <pc:chgData name="CHANDANA MN" userId="S::mchandanabtech20@ced.alliance.edu.in::d70552fc-75e6-44d9-a196-8a309e47e583" providerId="AD" clId="Web-{2AD2A2CB-C239-EF60-DCAB-B57F02E76E9D}"/>
    <pc:docChg chg="addSld modSld">
      <pc:chgData name="CHANDANA MN" userId="S::mchandanabtech20@ced.alliance.edu.in::d70552fc-75e6-44d9-a196-8a309e47e583" providerId="AD" clId="Web-{2AD2A2CB-C239-EF60-DCAB-B57F02E76E9D}" dt="2023-11-05T15:04:08.390" v="197" actId="14100"/>
      <pc:docMkLst>
        <pc:docMk/>
      </pc:docMkLst>
      <pc:sldChg chg="addSp delSp modSp mod setBg">
        <pc:chgData name="CHANDANA MN" userId="S::mchandanabtech20@ced.alliance.edu.in::d70552fc-75e6-44d9-a196-8a309e47e583" providerId="AD" clId="Web-{2AD2A2CB-C239-EF60-DCAB-B57F02E76E9D}" dt="2023-11-05T15:01:35.246" v="177" actId="14100"/>
        <pc:sldMkLst>
          <pc:docMk/>
          <pc:sldMk cId="1914734418" sldId="259"/>
        </pc:sldMkLst>
        <pc:spChg chg="mod">
          <ac:chgData name="CHANDANA MN" userId="S::mchandanabtech20@ced.alliance.edu.in::d70552fc-75e6-44d9-a196-8a309e47e583" providerId="AD" clId="Web-{2AD2A2CB-C239-EF60-DCAB-B57F02E76E9D}" dt="2023-11-05T15:01:25.167" v="175" actId="1076"/>
          <ac:spMkLst>
            <pc:docMk/>
            <pc:sldMk cId="1914734418" sldId="259"/>
            <ac:spMk id="2" creationId="{47B4E922-0C83-A28E-5616-2B28058CC4A1}"/>
          </ac:spMkLst>
        </pc:spChg>
        <pc:spChg chg="add del mod">
          <ac:chgData name="CHANDANA MN" userId="S::mchandanabtech20@ced.alliance.edu.in::d70552fc-75e6-44d9-a196-8a309e47e583" providerId="AD" clId="Web-{2AD2A2CB-C239-EF60-DCAB-B57F02E76E9D}" dt="2023-11-05T15:01:14.698" v="174"/>
          <ac:spMkLst>
            <pc:docMk/>
            <pc:sldMk cId="1914734418" sldId="259"/>
            <ac:spMk id="3" creationId="{5930A0E7-9304-ADA7-65F9-32B405C4988E}"/>
          </ac:spMkLst>
        </pc:spChg>
        <pc:spChg chg="add del">
          <ac:chgData name="CHANDANA MN" userId="S::mchandanabtech20@ced.alliance.edu.in::d70552fc-75e6-44d9-a196-8a309e47e583" providerId="AD" clId="Web-{2AD2A2CB-C239-EF60-DCAB-B57F02E76E9D}" dt="2023-11-05T15:01:14.667" v="173"/>
          <ac:spMkLst>
            <pc:docMk/>
            <pc:sldMk cId="1914734418" sldId="259"/>
            <ac:spMk id="9" creationId="{A1BBCB0E-D444-4662-99B6-968FADD997AF}"/>
          </ac:spMkLst>
        </pc:spChg>
        <pc:spChg chg="add">
          <ac:chgData name="CHANDANA MN" userId="S::mchandanabtech20@ced.alliance.edu.in::d70552fc-75e6-44d9-a196-8a309e47e583" providerId="AD" clId="Web-{2AD2A2CB-C239-EF60-DCAB-B57F02E76E9D}" dt="2023-11-05T15:01:14.698" v="174"/>
          <ac:spMkLst>
            <pc:docMk/>
            <pc:sldMk cId="1914734418" sldId="259"/>
            <ac:spMk id="17" creationId="{A1BBCB0E-D444-4662-99B6-968FADD997AF}"/>
          </ac:spMkLst>
        </pc:spChg>
        <pc:grpChg chg="add del">
          <ac:chgData name="CHANDANA MN" userId="S::mchandanabtech20@ced.alliance.edu.in::d70552fc-75e6-44d9-a196-8a309e47e583" providerId="AD" clId="Web-{2AD2A2CB-C239-EF60-DCAB-B57F02E76E9D}" dt="2023-11-05T15:01:14.667" v="173"/>
          <ac:grpSpMkLst>
            <pc:docMk/>
            <pc:sldMk cId="1914734418" sldId="259"/>
            <ac:grpSpMk id="11" creationId="{FABCF46B-3163-4E66-9BB3-AAC999794E59}"/>
          </ac:grpSpMkLst>
        </pc:grpChg>
        <pc:grpChg chg="add">
          <ac:chgData name="CHANDANA MN" userId="S::mchandanabtech20@ced.alliance.edu.in::d70552fc-75e6-44d9-a196-8a309e47e583" providerId="AD" clId="Web-{2AD2A2CB-C239-EF60-DCAB-B57F02E76E9D}" dt="2023-11-05T15:01:14.698" v="174"/>
          <ac:grpSpMkLst>
            <pc:docMk/>
            <pc:sldMk cId="1914734418" sldId="259"/>
            <ac:grpSpMk id="18" creationId="{FABCF46B-3163-4E66-9BB3-AAC999794E59}"/>
          </ac:grpSpMkLst>
        </pc:grpChg>
        <pc:graphicFrameChg chg="add del">
          <ac:chgData name="CHANDANA MN" userId="S::mchandanabtech20@ced.alliance.edu.in::d70552fc-75e6-44d9-a196-8a309e47e583" providerId="AD" clId="Web-{2AD2A2CB-C239-EF60-DCAB-B57F02E76E9D}" dt="2023-11-05T15:01:14.667" v="173"/>
          <ac:graphicFrameMkLst>
            <pc:docMk/>
            <pc:sldMk cId="1914734418" sldId="259"/>
            <ac:graphicFrameMk id="5" creationId="{A0564823-27B8-2F77-9090-8BF689B8F1CA}"/>
          </ac:graphicFrameMkLst>
        </pc:graphicFrameChg>
        <pc:graphicFrameChg chg="add mod">
          <ac:chgData name="CHANDANA MN" userId="S::mchandanabtech20@ced.alliance.edu.in::d70552fc-75e6-44d9-a196-8a309e47e583" providerId="AD" clId="Web-{2AD2A2CB-C239-EF60-DCAB-B57F02E76E9D}" dt="2023-11-05T15:01:35.246" v="177" actId="14100"/>
          <ac:graphicFrameMkLst>
            <pc:docMk/>
            <pc:sldMk cId="1914734418" sldId="259"/>
            <ac:graphicFrameMk id="19" creationId="{48ED0C6D-2691-907F-B004-D3E690AB7353}"/>
          </ac:graphicFrameMkLst>
        </pc:graphicFrameChg>
      </pc:sldChg>
      <pc:sldChg chg="addSp delSp modSp mod setBg">
        <pc:chgData name="CHANDANA MN" userId="S::mchandanabtech20@ced.alliance.edu.in::d70552fc-75e6-44d9-a196-8a309e47e583" providerId="AD" clId="Web-{2AD2A2CB-C239-EF60-DCAB-B57F02E76E9D}" dt="2023-11-05T15:04:08.390" v="197" actId="14100"/>
        <pc:sldMkLst>
          <pc:docMk/>
          <pc:sldMk cId="1694750250" sldId="260"/>
        </pc:sldMkLst>
        <pc:spChg chg="mod">
          <ac:chgData name="CHANDANA MN" userId="S::mchandanabtech20@ced.alliance.edu.in::d70552fc-75e6-44d9-a196-8a309e47e583" providerId="AD" clId="Web-{2AD2A2CB-C239-EF60-DCAB-B57F02E76E9D}" dt="2023-11-05T15:03:58.765" v="195" actId="1076"/>
          <ac:spMkLst>
            <pc:docMk/>
            <pc:sldMk cId="1694750250" sldId="260"/>
            <ac:spMk id="2" creationId="{DF55C83F-AC30-98C7-6DC1-1DD337C2419F}"/>
          </ac:spMkLst>
        </pc:spChg>
        <pc:spChg chg="del mod">
          <ac:chgData name="CHANDANA MN" userId="S::mchandanabtech20@ced.alliance.edu.in::d70552fc-75e6-44d9-a196-8a309e47e583" providerId="AD" clId="Web-{2AD2A2CB-C239-EF60-DCAB-B57F02E76E9D}" dt="2023-11-05T15:03:49.515" v="194"/>
          <ac:spMkLst>
            <pc:docMk/>
            <pc:sldMk cId="1694750250" sldId="260"/>
            <ac:spMk id="3" creationId="{C8288C0F-6628-A251-79F4-2DD6E78A86FA}"/>
          </ac:spMkLst>
        </pc:spChg>
        <pc:spChg chg="add">
          <ac:chgData name="CHANDANA MN" userId="S::mchandanabtech20@ced.alliance.edu.in::d70552fc-75e6-44d9-a196-8a309e47e583" providerId="AD" clId="Web-{2AD2A2CB-C239-EF60-DCAB-B57F02E76E9D}" dt="2023-11-05T15:03:49.515" v="194"/>
          <ac:spMkLst>
            <pc:docMk/>
            <pc:sldMk cId="1694750250" sldId="260"/>
            <ac:spMk id="9" creationId="{A1BBCB0E-D444-4662-99B6-968FADD997AF}"/>
          </ac:spMkLst>
        </pc:spChg>
        <pc:grpChg chg="add">
          <ac:chgData name="CHANDANA MN" userId="S::mchandanabtech20@ced.alliance.edu.in::d70552fc-75e6-44d9-a196-8a309e47e583" providerId="AD" clId="Web-{2AD2A2CB-C239-EF60-DCAB-B57F02E76E9D}" dt="2023-11-05T15:03:49.515" v="194"/>
          <ac:grpSpMkLst>
            <pc:docMk/>
            <pc:sldMk cId="1694750250" sldId="260"/>
            <ac:grpSpMk id="11" creationId="{FABCF46B-3163-4E66-9BB3-AAC999794E59}"/>
          </ac:grpSpMkLst>
        </pc:grpChg>
        <pc:graphicFrameChg chg="add mod">
          <ac:chgData name="CHANDANA MN" userId="S::mchandanabtech20@ced.alliance.edu.in::d70552fc-75e6-44d9-a196-8a309e47e583" providerId="AD" clId="Web-{2AD2A2CB-C239-EF60-DCAB-B57F02E76E9D}" dt="2023-11-05T15:04:08.390" v="197" actId="14100"/>
          <ac:graphicFrameMkLst>
            <pc:docMk/>
            <pc:sldMk cId="1694750250" sldId="260"/>
            <ac:graphicFrameMk id="5" creationId="{AECC584F-E2F7-87D8-C1DC-D0AE66E545BA}"/>
          </ac:graphicFrameMkLst>
        </pc:graphicFrameChg>
      </pc:sldChg>
      <pc:sldChg chg="addSp modSp new mod modClrScheme chgLayout">
        <pc:chgData name="CHANDANA MN" userId="S::mchandanabtech20@ced.alliance.edu.in::d70552fc-75e6-44d9-a196-8a309e47e583" providerId="AD" clId="Web-{2AD2A2CB-C239-EF60-DCAB-B57F02E76E9D}" dt="2023-11-05T14:48:22.364" v="113" actId="20577"/>
        <pc:sldMkLst>
          <pc:docMk/>
          <pc:sldMk cId="2888267031" sldId="263"/>
        </pc:sldMkLst>
        <pc:spChg chg="mod ord">
          <ac:chgData name="CHANDANA MN" userId="S::mchandanabtech20@ced.alliance.edu.in::d70552fc-75e6-44d9-a196-8a309e47e583" providerId="AD" clId="Web-{2AD2A2CB-C239-EF60-DCAB-B57F02E76E9D}" dt="2023-11-05T14:36:04.235" v="14"/>
          <ac:spMkLst>
            <pc:docMk/>
            <pc:sldMk cId="2888267031" sldId="263"/>
            <ac:spMk id="2" creationId="{56F291C3-B9F3-1D5B-7EDF-E647936C4CD3}"/>
          </ac:spMkLst>
        </pc:spChg>
        <pc:spChg chg="mod ord">
          <ac:chgData name="CHANDANA MN" userId="S::mchandanabtech20@ced.alliance.edu.in::d70552fc-75e6-44d9-a196-8a309e47e583" providerId="AD" clId="Web-{2AD2A2CB-C239-EF60-DCAB-B57F02E76E9D}" dt="2023-11-05T14:48:13.927" v="112" actId="20577"/>
          <ac:spMkLst>
            <pc:docMk/>
            <pc:sldMk cId="2888267031" sldId="263"/>
            <ac:spMk id="3" creationId="{EDC402A8-6029-D317-C6B7-BDC6124CAC0F}"/>
          </ac:spMkLst>
        </pc:spChg>
        <pc:spChg chg="add mod ord">
          <ac:chgData name="CHANDANA MN" userId="S::mchandanabtech20@ced.alliance.edu.in::d70552fc-75e6-44d9-a196-8a309e47e583" providerId="AD" clId="Web-{2AD2A2CB-C239-EF60-DCAB-B57F02E76E9D}" dt="2023-11-05T14:41:04.478" v="61" actId="20577"/>
          <ac:spMkLst>
            <pc:docMk/>
            <pc:sldMk cId="2888267031" sldId="263"/>
            <ac:spMk id="4" creationId="{9541CB08-6397-4992-D7C5-D77CAB02CAF4}"/>
          </ac:spMkLst>
        </pc:spChg>
        <pc:spChg chg="add mod ord">
          <ac:chgData name="CHANDANA MN" userId="S::mchandanabtech20@ced.alliance.edu.in::d70552fc-75e6-44d9-a196-8a309e47e583" providerId="AD" clId="Web-{2AD2A2CB-C239-EF60-DCAB-B57F02E76E9D}" dt="2023-11-05T14:42:24.386" v="65" actId="20577"/>
          <ac:spMkLst>
            <pc:docMk/>
            <pc:sldMk cId="2888267031" sldId="263"/>
            <ac:spMk id="5" creationId="{B60E3091-4103-FE9A-4C75-3F6E516962C4}"/>
          </ac:spMkLst>
        </pc:spChg>
        <pc:spChg chg="add mod ord">
          <ac:chgData name="CHANDANA MN" userId="S::mchandanabtech20@ced.alliance.edu.in::d70552fc-75e6-44d9-a196-8a309e47e583" providerId="AD" clId="Web-{2AD2A2CB-C239-EF60-DCAB-B57F02E76E9D}" dt="2023-11-05T14:48:22.364" v="113" actId="20577"/>
          <ac:spMkLst>
            <pc:docMk/>
            <pc:sldMk cId="2888267031" sldId="263"/>
            <ac:spMk id="6" creationId="{4C7BDD05-7DC0-C991-09F3-3FE739941A6D}"/>
          </ac:spMkLst>
        </pc:spChg>
      </pc:sldChg>
      <pc:sldChg chg="addSp delSp modSp new mod setBg">
        <pc:chgData name="CHANDANA MN" userId="S::mchandanabtech20@ced.alliance.edu.in::d70552fc-75e6-44d9-a196-8a309e47e583" providerId="AD" clId="Web-{2AD2A2CB-C239-EF60-DCAB-B57F02E76E9D}" dt="2023-11-05T14:47:37.660" v="111" actId="20577"/>
        <pc:sldMkLst>
          <pc:docMk/>
          <pc:sldMk cId="4283105177" sldId="264"/>
        </pc:sldMkLst>
        <pc:spChg chg="mod">
          <ac:chgData name="CHANDANA MN" userId="S::mchandanabtech20@ced.alliance.edu.in::d70552fc-75e6-44d9-a196-8a309e47e583" providerId="AD" clId="Web-{2AD2A2CB-C239-EF60-DCAB-B57F02E76E9D}" dt="2023-11-05T14:46:50.940" v="100" actId="20577"/>
          <ac:spMkLst>
            <pc:docMk/>
            <pc:sldMk cId="4283105177" sldId="264"/>
            <ac:spMk id="2" creationId="{33B793BC-F455-4D64-3A89-0327A7A56285}"/>
          </ac:spMkLst>
        </pc:spChg>
        <pc:spChg chg="del mod">
          <ac:chgData name="CHANDANA MN" userId="S::mchandanabtech20@ced.alliance.edu.in::d70552fc-75e6-44d9-a196-8a309e47e583" providerId="AD" clId="Web-{2AD2A2CB-C239-EF60-DCAB-B57F02E76E9D}" dt="2023-11-05T14:46:15.377" v="87"/>
          <ac:spMkLst>
            <pc:docMk/>
            <pc:sldMk cId="4283105177" sldId="264"/>
            <ac:spMk id="3" creationId="{4048D4B9-0A3C-B57B-ACB0-0DE431148BEC}"/>
          </ac:spMkLst>
        </pc:spChg>
        <pc:spChg chg="add">
          <ac:chgData name="CHANDANA MN" userId="S::mchandanabtech20@ced.alliance.edu.in::d70552fc-75e6-44d9-a196-8a309e47e583" providerId="AD" clId="Web-{2AD2A2CB-C239-EF60-DCAB-B57F02E76E9D}" dt="2023-11-05T14:46:15.377" v="87"/>
          <ac:spMkLst>
            <pc:docMk/>
            <pc:sldMk cId="4283105177" sldId="264"/>
            <ac:spMk id="9" creationId="{A1BBCB0E-D444-4662-99B6-968FADD997AF}"/>
          </ac:spMkLst>
        </pc:spChg>
        <pc:grpChg chg="add">
          <ac:chgData name="CHANDANA MN" userId="S::mchandanabtech20@ced.alliance.edu.in::d70552fc-75e6-44d9-a196-8a309e47e583" providerId="AD" clId="Web-{2AD2A2CB-C239-EF60-DCAB-B57F02E76E9D}" dt="2023-11-05T14:46:15.377" v="87"/>
          <ac:grpSpMkLst>
            <pc:docMk/>
            <pc:sldMk cId="4283105177" sldId="264"/>
            <ac:grpSpMk id="11" creationId="{FABCF46B-3163-4E66-9BB3-AAC999794E59}"/>
          </ac:grpSpMkLst>
        </pc:grpChg>
        <pc:graphicFrameChg chg="add modGraphic">
          <ac:chgData name="CHANDANA MN" userId="S::mchandanabtech20@ced.alliance.edu.in::d70552fc-75e6-44d9-a196-8a309e47e583" providerId="AD" clId="Web-{2AD2A2CB-C239-EF60-DCAB-B57F02E76E9D}" dt="2023-11-05T14:47:37.660" v="111" actId="20577"/>
          <ac:graphicFrameMkLst>
            <pc:docMk/>
            <pc:sldMk cId="4283105177" sldId="264"/>
            <ac:graphicFrameMk id="5" creationId="{D6F3D588-630D-1AF1-ABFE-A0CE52CF4F70}"/>
          </ac:graphicFrameMkLst>
        </pc:graphicFrameChg>
      </pc:sldChg>
      <pc:sldChg chg="addSp delSp modSp new mod setBg modClrScheme chgLayout">
        <pc:chgData name="CHANDANA MN" userId="S::mchandanabtech20@ced.alliance.edu.in::d70552fc-75e6-44d9-a196-8a309e47e583" providerId="AD" clId="Web-{2AD2A2CB-C239-EF60-DCAB-B57F02E76E9D}" dt="2023-11-05T14:53:36.295" v="155"/>
        <pc:sldMkLst>
          <pc:docMk/>
          <pc:sldMk cId="3128797231" sldId="265"/>
        </pc:sldMkLst>
        <pc:spChg chg="mod ord">
          <ac:chgData name="CHANDANA MN" userId="S::mchandanabtech20@ced.alliance.edu.in::d70552fc-75e6-44d9-a196-8a309e47e583" providerId="AD" clId="Web-{2AD2A2CB-C239-EF60-DCAB-B57F02E76E9D}" dt="2023-11-05T14:53:36.295" v="155"/>
          <ac:spMkLst>
            <pc:docMk/>
            <pc:sldMk cId="3128797231" sldId="265"/>
            <ac:spMk id="2" creationId="{2FC93F5E-6CA8-A039-EB2D-95D1CEFBEC88}"/>
          </ac:spMkLst>
        </pc:spChg>
        <pc:spChg chg="del">
          <ac:chgData name="CHANDANA MN" userId="S::mchandanabtech20@ced.alliance.edu.in::d70552fc-75e6-44d9-a196-8a309e47e583" providerId="AD" clId="Web-{2AD2A2CB-C239-EF60-DCAB-B57F02E76E9D}" dt="2023-11-05T14:51:48.854" v="115"/>
          <ac:spMkLst>
            <pc:docMk/>
            <pc:sldMk cId="3128797231" sldId="265"/>
            <ac:spMk id="3" creationId="{0A680E57-7311-8567-08A6-F455C60CDDF6}"/>
          </ac:spMkLst>
        </pc:spChg>
        <pc:spChg chg="del mod ord">
          <ac:chgData name="CHANDANA MN" userId="S::mchandanabtech20@ced.alliance.edu.in::d70552fc-75e6-44d9-a196-8a309e47e583" providerId="AD" clId="Web-{2AD2A2CB-C239-EF60-DCAB-B57F02E76E9D}" dt="2023-11-05T14:53:36.295" v="155"/>
          <ac:spMkLst>
            <pc:docMk/>
            <pc:sldMk cId="3128797231" sldId="265"/>
            <ac:spMk id="4" creationId="{7E6B4239-D2BA-AF9E-6524-FA70EE4A6A39}"/>
          </ac:spMkLst>
        </pc:spChg>
        <pc:spChg chg="del">
          <ac:chgData name="CHANDANA MN" userId="S::mchandanabtech20@ced.alliance.edu.in::d70552fc-75e6-44d9-a196-8a309e47e583" providerId="AD" clId="Web-{2AD2A2CB-C239-EF60-DCAB-B57F02E76E9D}" dt="2023-11-05T14:51:48.854" v="115"/>
          <ac:spMkLst>
            <pc:docMk/>
            <pc:sldMk cId="3128797231" sldId="265"/>
            <ac:spMk id="5" creationId="{1E101F9E-86E8-2BFB-B4B7-A0122F83563C}"/>
          </ac:spMkLst>
        </pc:spChg>
        <pc:spChg chg="del">
          <ac:chgData name="CHANDANA MN" userId="S::mchandanabtech20@ced.alliance.edu.in::d70552fc-75e6-44d9-a196-8a309e47e583" providerId="AD" clId="Web-{2AD2A2CB-C239-EF60-DCAB-B57F02E76E9D}" dt="2023-11-05T14:51:48.854" v="115"/>
          <ac:spMkLst>
            <pc:docMk/>
            <pc:sldMk cId="3128797231" sldId="265"/>
            <ac:spMk id="6" creationId="{CEE78631-996E-AB28-001C-8E03A0CB6D26}"/>
          </ac:spMkLst>
        </pc:spChg>
        <pc:spChg chg="add">
          <ac:chgData name="CHANDANA MN" userId="S::mchandanabtech20@ced.alliance.edu.in::d70552fc-75e6-44d9-a196-8a309e47e583" providerId="AD" clId="Web-{2AD2A2CB-C239-EF60-DCAB-B57F02E76E9D}" dt="2023-11-05T14:53:36.295" v="155"/>
          <ac:spMkLst>
            <pc:docMk/>
            <pc:sldMk cId="3128797231" sldId="265"/>
            <ac:spMk id="10" creationId="{A1BBCB0E-D444-4662-99B6-968FADD997AF}"/>
          </ac:spMkLst>
        </pc:spChg>
        <pc:grpChg chg="add">
          <ac:chgData name="CHANDANA MN" userId="S::mchandanabtech20@ced.alliance.edu.in::d70552fc-75e6-44d9-a196-8a309e47e583" providerId="AD" clId="Web-{2AD2A2CB-C239-EF60-DCAB-B57F02E76E9D}" dt="2023-11-05T14:53:36.295" v="155"/>
          <ac:grpSpMkLst>
            <pc:docMk/>
            <pc:sldMk cId="3128797231" sldId="265"/>
            <ac:grpSpMk id="12" creationId="{FABCF46B-3163-4E66-9BB3-AAC999794E59}"/>
          </ac:grpSpMkLst>
        </pc:grpChg>
        <pc:graphicFrameChg chg="add">
          <ac:chgData name="CHANDANA MN" userId="S::mchandanabtech20@ced.alliance.edu.in::d70552fc-75e6-44d9-a196-8a309e47e583" providerId="AD" clId="Web-{2AD2A2CB-C239-EF60-DCAB-B57F02E76E9D}" dt="2023-11-05T14:53:36.295" v="155"/>
          <ac:graphicFrameMkLst>
            <pc:docMk/>
            <pc:sldMk cId="3128797231" sldId="265"/>
            <ac:graphicFrameMk id="7" creationId="{412113B7-71EB-909B-B002-824E7201651E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svg"/><Relationship Id="rId1" Type="http://schemas.openxmlformats.org/officeDocument/2006/relationships/image" Target="../media/image6.png"/><Relationship Id="rId4" Type="http://schemas.openxmlformats.org/officeDocument/2006/relationships/image" Target="../media/image17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13" Type="http://schemas.openxmlformats.org/officeDocument/2006/relationships/image" Target="../media/image8.png"/><Relationship Id="rId3" Type="http://schemas.openxmlformats.org/officeDocument/2006/relationships/image" Target="../media/image20.png"/><Relationship Id="rId7" Type="http://schemas.openxmlformats.org/officeDocument/2006/relationships/image" Target="../media/image32.png"/><Relationship Id="rId12" Type="http://schemas.openxmlformats.org/officeDocument/2006/relationships/image" Target="../media/image37.sv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1.sv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1.svg"/><Relationship Id="rId9" Type="http://schemas.openxmlformats.org/officeDocument/2006/relationships/image" Target="../media/image34.png"/><Relationship Id="rId1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svg"/><Relationship Id="rId1" Type="http://schemas.openxmlformats.org/officeDocument/2006/relationships/image" Target="../media/image6.png"/><Relationship Id="rId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13" Type="http://schemas.openxmlformats.org/officeDocument/2006/relationships/image" Target="../media/image8.png"/><Relationship Id="rId3" Type="http://schemas.openxmlformats.org/officeDocument/2006/relationships/image" Target="../media/image20.png"/><Relationship Id="rId7" Type="http://schemas.openxmlformats.org/officeDocument/2006/relationships/image" Target="../media/image32.png"/><Relationship Id="rId12" Type="http://schemas.openxmlformats.org/officeDocument/2006/relationships/image" Target="../media/image37.sv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1.sv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1.svg"/><Relationship Id="rId9" Type="http://schemas.openxmlformats.org/officeDocument/2006/relationships/image" Target="../media/image34.png"/><Relationship Id="rId1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8EC931-9F83-456B-9B8B-648E98E0A51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6FCCEA18-3604-4791-9AE9-C6653F60DC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Generating Key</a:t>
          </a:r>
        </a:p>
      </dgm:t>
    </dgm:pt>
    <dgm:pt modelId="{F6C6629A-A43A-4BF2-955F-A63B45E979B6}" type="parTrans" cxnId="{7B9B8705-D23F-46B8-89F3-7A4D66057B71}">
      <dgm:prSet/>
      <dgm:spPr/>
      <dgm:t>
        <a:bodyPr/>
        <a:lstStyle/>
        <a:p>
          <a:endParaRPr lang="en-US"/>
        </a:p>
      </dgm:t>
    </dgm:pt>
    <dgm:pt modelId="{E67E4F49-0BFE-45F3-847C-C7F322A4DD28}" type="sibTrans" cxnId="{7B9B8705-D23F-46B8-89F3-7A4D66057B71}">
      <dgm:prSet/>
      <dgm:spPr/>
      <dgm:t>
        <a:bodyPr/>
        <a:lstStyle/>
        <a:p>
          <a:endParaRPr lang="en-US"/>
        </a:p>
      </dgm:t>
    </dgm:pt>
    <dgm:pt modelId="{1DE3051E-8523-4CD5-87BB-F1E8E9C5BF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Encryption and Decryption </a:t>
          </a:r>
        </a:p>
      </dgm:t>
    </dgm:pt>
    <dgm:pt modelId="{1F2D89ED-C68D-43A4-ADDB-AFBE15C08150}" type="parTrans" cxnId="{A8752441-9E53-45AB-82E0-8D54CE41DE07}">
      <dgm:prSet/>
      <dgm:spPr/>
      <dgm:t>
        <a:bodyPr/>
        <a:lstStyle/>
        <a:p>
          <a:endParaRPr lang="en-US"/>
        </a:p>
      </dgm:t>
    </dgm:pt>
    <dgm:pt modelId="{2784E84C-48E4-4DD8-BB99-1246D3EC668F}" type="sibTrans" cxnId="{A8752441-9E53-45AB-82E0-8D54CE41DE07}">
      <dgm:prSet/>
      <dgm:spPr/>
      <dgm:t>
        <a:bodyPr/>
        <a:lstStyle/>
        <a:p>
          <a:endParaRPr lang="en-US"/>
        </a:p>
      </dgm:t>
    </dgm:pt>
    <dgm:pt modelId="{2370A887-A340-4247-A803-E8E802A417E0}" type="pres">
      <dgm:prSet presAssocID="{378EC931-9F83-456B-9B8B-648E98E0A512}" presName="root" presStyleCnt="0">
        <dgm:presLayoutVars>
          <dgm:dir/>
          <dgm:resizeHandles val="exact"/>
        </dgm:presLayoutVars>
      </dgm:prSet>
      <dgm:spPr/>
    </dgm:pt>
    <dgm:pt modelId="{53107AD6-95E6-45CD-88E8-076853CEDA74}" type="pres">
      <dgm:prSet presAssocID="{6FCCEA18-3604-4791-9AE9-C6653F60DCBF}" presName="compNode" presStyleCnt="0"/>
      <dgm:spPr/>
    </dgm:pt>
    <dgm:pt modelId="{2D367991-BD38-4EE7-B9F8-EB4C8F3B17E2}" type="pres">
      <dgm:prSet presAssocID="{6FCCEA18-3604-4791-9AE9-C6653F60DCB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0F6DF328-1290-4BB4-BEA3-00D1A0903CA3}" type="pres">
      <dgm:prSet presAssocID="{6FCCEA18-3604-4791-9AE9-C6653F60DCBF}" presName="spaceRect" presStyleCnt="0"/>
      <dgm:spPr/>
    </dgm:pt>
    <dgm:pt modelId="{E34ECB1A-6F19-4852-A4B1-099B3C33A2FB}" type="pres">
      <dgm:prSet presAssocID="{6FCCEA18-3604-4791-9AE9-C6653F60DCBF}" presName="textRect" presStyleLbl="revTx" presStyleIdx="0" presStyleCnt="2">
        <dgm:presLayoutVars>
          <dgm:chMax val="1"/>
          <dgm:chPref val="1"/>
        </dgm:presLayoutVars>
      </dgm:prSet>
      <dgm:spPr/>
    </dgm:pt>
    <dgm:pt modelId="{D462757E-347C-422A-B908-5CCCF7843B9A}" type="pres">
      <dgm:prSet presAssocID="{E67E4F49-0BFE-45F3-847C-C7F322A4DD28}" presName="sibTrans" presStyleCnt="0"/>
      <dgm:spPr/>
    </dgm:pt>
    <dgm:pt modelId="{A85C4B19-A02B-42A9-BBA4-8340651AF5A1}" type="pres">
      <dgm:prSet presAssocID="{1DE3051E-8523-4CD5-87BB-F1E8E9C5BFF7}" presName="compNode" presStyleCnt="0"/>
      <dgm:spPr/>
    </dgm:pt>
    <dgm:pt modelId="{233E6B7C-E1C2-45EC-9219-D9AB4154A527}" type="pres">
      <dgm:prSet presAssocID="{1DE3051E-8523-4CD5-87BB-F1E8E9C5BFF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2893A5EA-19AF-40B1-8B47-A2508ACAFE32}" type="pres">
      <dgm:prSet presAssocID="{1DE3051E-8523-4CD5-87BB-F1E8E9C5BFF7}" presName="spaceRect" presStyleCnt="0"/>
      <dgm:spPr/>
    </dgm:pt>
    <dgm:pt modelId="{94E2EC0A-DDE2-44E2-B2E7-6045FC3834E5}" type="pres">
      <dgm:prSet presAssocID="{1DE3051E-8523-4CD5-87BB-F1E8E9C5BFF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B9B8705-D23F-46B8-89F3-7A4D66057B71}" srcId="{378EC931-9F83-456B-9B8B-648E98E0A512}" destId="{6FCCEA18-3604-4791-9AE9-C6653F60DCBF}" srcOrd="0" destOrd="0" parTransId="{F6C6629A-A43A-4BF2-955F-A63B45E979B6}" sibTransId="{E67E4F49-0BFE-45F3-847C-C7F322A4DD28}"/>
    <dgm:cxn modelId="{A8752441-9E53-45AB-82E0-8D54CE41DE07}" srcId="{378EC931-9F83-456B-9B8B-648E98E0A512}" destId="{1DE3051E-8523-4CD5-87BB-F1E8E9C5BFF7}" srcOrd="1" destOrd="0" parTransId="{1F2D89ED-C68D-43A4-ADDB-AFBE15C08150}" sibTransId="{2784E84C-48E4-4DD8-BB99-1246D3EC668F}"/>
    <dgm:cxn modelId="{F9055772-EE6E-4E0D-9AD6-AA056AEB06B6}" type="presOf" srcId="{6FCCEA18-3604-4791-9AE9-C6653F60DCBF}" destId="{E34ECB1A-6F19-4852-A4B1-099B3C33A2FB}" srcOrd="0" destOrd="0" presId="urn:microsoft.com/office/officeart/2018/2/layout/IconLabelList"/>
    <dgm:cxn modelId="{F280F7A3-F81B-46E9-AB0B-5F16831F9770}" type="presOf" srcId="{1DE3051E-8523-4CD5-87BB-F1E8E9C5BFF7}" destId="{94E2EC0A-DDE2-44E2-B2E7-6045FC3834E5}" srcOrd="0" destOrd="0" presId="urn:microsoft.com/office/officeart/2018/2/layout/IconLabelList"/>
    <dgm:cxn modelId="{50C65BC7-361A-4D45-8652-C48A22DFB480}" type="presOf" srcId="{378EC931-9F83-456B-9B8B-648E98E0A512}" destId="{2370A887-A340-4247-A803-E8E802A417E0}" srcOrd="0" destOrd="0" presId="urn:microsoft.com/office/officeart/2018/2/layout/IconLabelList"/>
    <dgm:cxn modelId="{5C4427D8-B265-4832-A9E5-333FC46C8792}" type="presParOf" srcId="{2370A887-A340-4247-A803-E8E802A417E0}" destId="{53107AD6-95E6-45CD-88E8-076853CEDA74}" srcOrd="0" destOrd="0" presId="urn:microsoft.com/office/officeart/2018/2/layout/IconLabelList"/>
    <dgm:cxn modelId="{B5B34848-D915-4D73-9CE7-3FE1C02DF0F4}" type="presParOf" srcId="{53107AD6-95E6-45CD-88E8-076853CEDA74}" destId="{2D367991-BD38-4EE7-B9F8-EB4C8F3B17E2}" srcOrd="0" destOrd="0" presId="urn:microsoft.com/office/officeart/2018/2/layout/IconLabelList"/>
    <dgm:cxn modelId="{BF352E90-4BD1-4D76-8E57-F156A84BCFC0}" type="presParOf" srcId="{53107AD6-95E6-45CD-88E8-076853CEDA74}" destId="{0F6DF328-1290-4BB4-BEA3-00D1A0903CA3}" srcOrd="1" destOrd="0" presId="urn:microsoft.com/office/officeart/2018/2/layout/IconLabelList"/>
    <dgm:cxn modelId="{4B6B3303-9676-4F1D-9155-57FCA7C9AD5B}" type="presParOf" srcId="{53107AD6-95E6-45CD-88E8-076853CEDA74}" destId="{E34ECB1A-6F19-4852-A4B1-099B3C33A2FB}" srcOrd="2" destOrd="0" presId="urn:microsoft.com/office/officeart/2018/2/layout/IconLabelList"/>
    <dgm:cxn modelId="{EAB4D5AB-6EDE-4F0F-BD49-4E833137E23E}" type="presParOf" srcId="{2370A887-A340-4247-A803-E8E802A417E0}" destId="{D462757E-347C-422A-B908-5CCCF7843B9A}" srcOrd="1" destOrd="0" presId="urn:microsoft.com/office/officeart/2018/2/layout/IconLabelList"/>
    <dgm:cxn modelId="{C72F26FF-AE83-4BE3-9B42-BA5A31E3B21F}" type="presParOf" srcId="{2370A887-A340-4247-A803-E8E802A417E0}" destId="{A85C4B19-A02B-42A9-BBA4-8340651AF5A1}" srcOrd="2" destOrd="0" presId="urn:microsoft.com/office/officeart/2018/2/layout/IconLabelList"/>
    <dgm:cxn modelId="{E18D477B-0854-427F-8C7F-B64B46E676A4}" type="presParOf" srcId="{A85C4B19-A02B-42A9-BBA4-8340651AF5A1}" destId="{233E6B7C-E1C2-45EC-9219-D9AB4154A527}" srcOrd="0" destOrd="0" presId="urn:microsoft.com/office/officeart/2018/2/layout/IconLabelList"/>
    <dgm:cxn modelId="{268FED4D-CF73-4F5F-9BE7-F3F499DA1462}" type="presParOf" srcId="{A85C4B19-A02B-42A9-BBA4-8340651AF5A1}" destId="{2893A5EA-19AF-40B1-8B47-A2508ACAFE32}" srcOrd="1" destOrd="0" presId="urn:microsoft.com/office/officeart/2018/2/layout/IconLabelList"/>
    <dgm:cxn modelId="{F7DECC1E-206A-466B-BA67-2553B4D53F1E}" type="presParOf" srcId="{A85C4B19-A02B-42A9-BBA4-8340651AF5A1}" destId="{94E2EC0A-DDE2-44E2-B2E7-6045FC3834E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F506DA-BD06-49EB-A942-F9244F2023D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824E5C9-1A9A-41E1-8355-90A915892F19}">
      <dgm:prSet/>
      <dgm:spPr/>
      <dgm:t>
        <a:bodyPr/>
        <a:lstStyle/>
        <a:p>
          <a:r>
            <a:rPr lang="en-US" dirty="0"/>
            <a:t>Select two Prime Numbers     (P,Q)</a:t>
          </a:r>
        </a:p>
      </dgm:t>
    </dgm:pt>
    <dgm:pt modelId="{3D73BFC5-E2B3-4C9A-818D-344A15DF8020}" type="parTrans" cxnId="{77CA44A0-92B8-49AA-9DB6-B2D17FE02C64}">
      <dgm:prSet/>
      <dgm:spPr/>
      <dgm:t>
        <a:bodyPr/>
        <a:lstStyle/>
        <a:p>
          <a:endParaRPr lang="en-US"/>
        </a:p>
      </dgm:t>
    </dgm:pt>
    <dgm:pt modelId="{E80A3478-AF02-4953-A6E9-C9E1CF59956B}" type="sibTrans" cxnId="{77CA44A0-92B8-49AA-9DB6-B2D17FE02C64}">
      <dgm:prSet/>
      <dgm:spPr/>
      <dgm:t>
        <a:bodyPr/>
        <a:lstStyle/>
        <a:p>
          <a:endParaRPr lang="en-US"/>
        </a:p>
      </dgm:t>
    </dgm:pt>
    <dgm:pt modelId="{BCD8772D-433D-4537-8C6E-BC349064E0FD}">
      <dgm:prSet/>
      <dgm:spPr/>
      <dgm:t>
        <a:bodyPr/>
        <a:lstStyle/>
        <a:p>
          <a:r>
            <a:rPr lang="en-US" dirty="0"/>
            <a:t>Calculate Product            (P*Q)</a:t>
          </a:r>
        </a:p>
      </dgm:t>
    </dgm:pt>
    <dgm:pt modelId="{ECD07132-9265-4172-BA45-1543840ECE02}" type="parTrans" cxnId="{52C44E92-CC6C-4064-8F1A-90037FBD5570}">
      <dgm:prSet/>
      <dgm:spPr/>
      <dgm:t>
        <a:bodyPr/>
        <a:lstStyle/>
        <a:p>
          <a:endParaRPr lang="en-US"/>
        </a:p>
      </dgm:t>
    </dgm:pt>
    <dgm:pt modelId="{067C1121-3B82-4151-A75D-28F23D68329B}" type="sibTrans" cxnId="{52C44E92-CC6C-4064-8F1A-90037FBD5570}">
      <dgm:prSet/>
      <dgm:spPr/>
      <dgm:t>
        <a:bodyPr/>
        <a:lstStyle/>
        <a:p>
          <a:endParaRPr lang="en-US"/>
        </a:p>
      </dgm:t>
    </dgm:pt>
    <dgm:pt modelId="{18519C56-9921-4067-8C38-95438E57B017}">
      <dgm:prSet/>
      <dgm:spPr/>
      <dgm:t>
        <a:bodyPr/>
        <a:lstStyle/>
        <a:p>
          <a:pPr rtl="0"/>
          <a:r>
            <a:rPr lang="en-US" dirty="0"/>
            <a:t>Calculate Totient</a:t>
          </a:r>
          <a:r>
            <a:rPr lang="en-US" dirty="0">
              <a:latin typeface="Franklin Gothic Heavy"/>
            </a:rPr>
            <a:t> (T)     </a:t>
          </a:r>
          <a:r>
            <a:rPr lang="en-US" dirty="0"/>
            <a:t>      </a:t>
          </a:r>
          <a:r>
            <a:rPr lang="en-US" dirty="0">
              <a:latin typeface="Franklin Gothic Heavy"/>
            </a:rPr>
            <a:t>   </a:t>
          </a:r>
          <a:r>
            <a:rPr lang="en-US" dirty="0"/>
            <a:t>(P-1)*(Q-1)</a:t>
          </a:r>
        </a:p>
      </dgm:t>
    </dgm:pt>
    <dgm:pt modelId="{08FECB9E-237E-4575-8D36-FDD528A323E5}" type="parTrans" cxnId="{ECD0967C-1B99-47E8-947F-594CAF02EA99}">
      <dgm:prSet/>
      <dgm:spPr/>
      <dgm:t>
        <a:bodyPr/>
        <a:lstStyle/>
        <a:p>
          <a:endParaRPr lang="en-US"/>
        </a:p>
      </dgm:t>
    </dgm:pt>
    <dgm:pt modelId="{43126F85-2946-42A4-BBA2-716DA552154D}" type="sibTrans" cxnId="{ECD0967C-1B99-47E8-947F-594CAF02EA99}">
      <dgm:prSet/>
      <dgm:spPr/>
      <dgm:t>
        <a:bodyPr/>
        <a:lstStyle/>
        <a:p>
          <a:endParaRPr lang="en-US"/>
        </a:p>
      </dgm:t>
    </dgm:pt>
    <dgm:pt modelId="{6B822159-CD9D-48F1-9AFA-318FB417A1E4}" type="pres">
      <dgm:prSet presAssocID="{D4F506DA-BD06-49EB-A942-F9244F2023D0}" presName="root" presStyleCnt="0">
        <dgm:presLayoutVars>
          <dgm:dir/>
          <dgm:resizeHandles val="exact"/>
        </dgm:presLayoutVars>
      </dgm:prSet>
      <dgm:spPr/>
    </dgm:pt>
    <dgm:pt modelId="{DD2CDF94-9C02-4FF7-B027-88006A0E278B}" type="pres">
      <dgm:prSet presAssocID="{D824E5C9-1A9A-41E1-8355-90A915892F19}" presName="compNode" presStyleCnt="0"/>
      <dgm:spPr/>
    </dgm:pt>
    <dgm:pt modelId="{2DFF36C8-D16D-49DD-84DB-E1EE2FC6469D}" type="pres">
      <dgm:prSet presAssocID="{D824E5C9-1A9A-41E1-8355-90A915892F19}" presName="bgRect" presStyleLbl="bgShp" presStyleIdx="0" presStyleCnt="3"/>
      <dgm:spPr/>
    </dgm:pt>
    <dgm:pt modelId="{0DEF9169-FC88-43F7-B3B3-80505E022ADD}" type="pres">
      <dgm:prSet presAssocID="{D824E5C9-1A9A-41E1-8355-90A915892F1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3EC3A142-12A4-4595-A374-2A06475AED1F}" type="pres">
      <dgm:prSet presAssocID="{D824E5C9-1A9A-41E1-8355-90A915892F19}" presName="spaceRect" presStyleCnt="0"/>
      <dgm:spPr/>
    </dgm:pt>
    <dgm:pt modelId="{150EB22F-6EE7-404E-8D2F-EADF269266BE}" type="pres">
      <dgm:prSet presAssocID="{D824E5C9-1A9A-41E1-8355-90A915892F19}" presName="parTx" presStyleLbl="revTx" presStyleIdx="0" presStyleCnt="3">
        <dgm:presLayoutVars>
          <dgm:chMax val="0"/>
          <dgm:chPref val="0"/>
        </dgm:presLayoutVars>
      </dgm:prSet>
      <dgm:spPr/>
    </dgm:pt>
    <dgm:pt modelId="{6D017A04-E85A-4B28-8B35-FC86E7552226}" type="pres">
      <dgm:prSet presAssocID="{E80A3478-AF02-4953-A6E9-C9E1CF59956B}" presName="sibTrans" presStyleCnt="0"/>
      <dgm:spPr/>
    </dgm:pt>
    <dgm:pt modelId="{9B0D6D13-B10F-4A54-9B3D-D849C6740FCA}" type="pres">
      <dgm:prSet presAssocID="{BCD8772D-433D-4537-8C6E-BC349064E0FD}" presName="compNode" presStyleCnt="0"/>
      <dgm:spPr/>
    </dgm:pt>
    <dgm:pt modelId="{BE0DD720-21B3-43A6-93B8-4B2E3AB3D032}" type="pres">
      <dgm:prSet presAssocID="{BCD8772D-433D-4537-8C6E-BC349064E0FD}" presName="bgRect" presStyleLbl="bgShp" presStyleIdx="1" presStyleCnt="3"/>
      <dgm:spPr/>
    </dgm:pt>
    <dgm:pt modelId="{6ED6FCF2-BBC8-4979-87E1-14D0B6D3A19D}" type="pres">
      <dgm:prSet presAssocID="{BCD8772D-433D-4537-8C6E-BC349064E0F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38EBB4E2-0117-4682-BA91-534F8E58BAB1}" type="pres">
      <dgm:prSet presAssocID="{BCD8772D-433D-4537-8C6E-BC349064E0FD}" presName="spaceRect" presStyleCnt="0"/>
      <dgm:spPr/>
    </dgm:pt>
    <dgm:pt modelId="{089D9B29-932F-41E7-A2A6-C451296EB15D}" type="pres">
      <dgm:prSet presAssocID="{BCD8772D-433D-4537-8C6E-BC349064E0FD}" presName="parTx" presStyleLbl="revTx" presStyleIdx="1" presStyleCnt="3">
        <dgm:presLayoutVars>
          <dgm:chMax val="0"/>
          <dgm:chPref val="0"/>
        </dgm:presLayoutVars>
      </dgm:prSet>
      <dgm:spPr/>
    </dgm:pt>
    <dgm:pt modelId="{13F2D337-1482-4564-A221-8C4DEC23CB0D}" type="pres">
      <dgm:prSet presAssocID="{067C1121-3B82-4151-A75D-28F23D68329B}" presName="sibTrans" presStyleCnt="0"/>
      <dgm:spPr/>
    </dgm:pt>
    <dgm:pt modelId="{896CD995-00A2-4940-B343-01AB8A74E168}" type="pres">
      <dgm:prSet presAssocID="{18519C56-9921-4067-8C38-95438E57B017}" presName="compNode" presStyleCnt="0"/>
      <dgm:spPr/>
    </dgm:pt>
    <dgm:pt modelId="{4A40C623-0E7F-40F0-B21F-8A415D465C6E}" type="pres">
      <dgm:prSet presAssocID="{18519C56-9921-4067-8C38-95438E57B017}" presName="bgRect" presStyleLbl="bgShp" presStyleIdx="2" presStyleCnt="3"/>
      <dgm:spPr/>
    </dgm:pt>
    <dgm:pt modelId="{B0BDE5DB-FE9B-45AB-938B-46D2320ED659}" type="pres">
      <dgm:prSet presAssocID="{18519C56-9921-4067-8C38-95438E57B01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4EA53B2C-8617-4CBA-B01C-375372D95CFF}" type="pres">
      <dgm:prSet presAssocID="{18519C56-9921-4067-8C38-95438E57B017}" presName="spaceRect" presStyleCnt="0"/>
      <dgm:spPr/>
    </dgm:pt>
    <dgm:pt modelId="{E76457D4-26CE-4284-930D-5B91896CF026}" type="pres">
      <dgm:prSet presAssocID="{18519C56-9921-4067-8C38-95438E57B01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857BB60-7D89-4596-B53A-C538BC6ED6F4}" type="presOf" srcId="{D4F506DA-BD06-49EB-A942-F9244F2023D0}" destId="{6B822159-CD9D-48F1-9AFA-318FB417A1E4}" srcOrd="0" destOrd="0" presId="urn:microsoft.com/office/officeart/2018/2/layout/IconVerticalSolidList"/>
    <dgm:cxn modelId="{B5A4A368-0791-47CF-AC6C-29249E6BF03A}" type="presOf" srcId="{18519C56-9921-4067-8C38-95438E57B017}" destId="{E76457D4-26CE-4284-930D-5B91896CF026}" srcOrd="0" destOrd="0" presId="urn:microsoft.com/office/officeart/2018/2/layout/IconVerticalSolidList"/>
    <dgm:cxn modelId="{B1E6C078-5D2C-4013-A1EC-DBF6AB8DD31D}" type="presOf" srcId="{D824E5C9-1A9A-41E1-8355-90A915892F19}" destId="{150EB22F-6EE7-404E-8D2F-EADF269266BE}" srcOrd="0" destOrd="0" presId="urn:microsoft.com/office/officeart/2018/2/layout/IconVerticalSolidList"/>
    <dgm:cxn modelId="{ECD0967C-1B99-47E8-947F-594CAF02EA99}" srcId="{D4F506DA-BD06-49EB-A942-F9244F2023D0}" destId="{18519C56-9921-4067-8C38-95438E57B017}" srcOrd="2" destOrd="0" parTransId="{08FECB9E-237E-4575-8D36-FDD528A323E5}" sibTransId="{43126F85-2946-42A4-BBA2-716DA552154D}"/>
    <dgm:cxn modelId="{52C44E92-CC6C-4064-8F1A-90037FBD5570}" srcId="{D4F506DA-BD06-49EB-A942-F9244F2023D0}" destId="{BCD8772D-433D-4537-8C6E-BC349064E0FD}" srcOrd="1" destOrd="0" parTransId="{ECD07132-9265-4172-BA45-1543840ECE02}" sibTransId="{067C1121-3B82-4151-A75D-28F23D68329B}"/>
    <dgm:cxn modelId="{77CA44A0-92B8-49AA-9DB6-B2D17FE02C64}" srcId="{D4F506DA-BD06-49EB-A942-F9244F2023D0}" destId="{D824E5C9-1A9A-41E1-8355-90A915892F19}" srcOrd="0" destOrd="0" parTransId="{3D73BFC5-E2B3-4C9A-818D-344A15DF8020}" sibTransId="{E80A3478-AF02-4953-A6E9-C9E1CF59956B}"/>
    <dgm:cxn modelId="{4B05F3A4-C89D-4001-A7D8-37D73404D02C}" type="presOf" srcId="{BCD8772D-433D-4537-8C6E-BC349064E0FD}" destId="{089D9B29-932F-41E7-A2A6-C451296EB15D}" srcOrd="0" destOrd="0" presId="urn:microsoft.com/office/officeart/2018/2/layout/IconVerticalSolidList"/>
    <dgm:cxn modelId="{A0061F17-5949-4999-B518-3BEB2C000425}" type="presParOf" srcId="{6B822159-CD9D-48F1-9AFA-318FB417A1E4}" destId="{DD2CDF94-9C02-4FF7-B027-88006A0E278B}" srcOrd="0" destOrd="0" presId="urn:microsoft.com/office/officeart/2018/2/layout/IconVerticalSolidList"/>
    <dgm:cxn modelId="{2EB626E3-1D82-4E20-9848-5D6ED292A7C7}" type="presParOf" srcId="{DD2CDF94-9C02-4FF7-B027-88006A0E278B}" destId="{2DFF36C8-D16D-49DD-84DB-E1EE2FC6469D}" srcOrd="0" destOrd="0" presId="urn:microsoft.com/office/officeart/2018/2/layout/IconVerticalSolidList"/>
    <dgm:cxn modelId="{0B999423-B066-4AB9-9D40-E369EF71FD99}" type="presParOf" srcId="{DD2CDF94-9C02-4FF7-B027-88006A0E278B}" destId="{0DEF9169-FC88-43F7-B3B3-80505E022ADD}" srcOrd="1" destOrd="0" presId="urn:microsoft.com/office/officeart/2018/2/layout/IconVerticalSolidList"/>
    <dgm:cxn modelId="{E518C9D4-2969-41C0-930F-706CA2840E45}" type="presParOf" srcId="{DD2CDF94-9C02-4FF7-B027-88006A0E278B}" destId="{3EC3A142-12A4-4595-A374-2A06475AED1F}" srcOrd="2" destOrd="0" presId="urn:microsoft.com/office/officeart/2018/2/layout/IconVerticalSolidList"/>
    <dgm:cxn modelId="{1D76258B-8443-40A8-AEF3-E24AC1CA3C7C}" type="presParOf" srcId="{DD2CDF94-9C02-4FF7-B027-88006A0E278B}" destId="{150EB22F-6EE7-404E-8D2F-EADF269266BE}" srcOrd="3" destOrd="0" presId="urn:microsoft.com/office/officeart/2018/2/layout/IconVerticalSolidList"/>
    <dgm:cxn modelId="{0238CAAA-A2AD-455A-98C7-41B14A2FB95A}" type="presParOf" srcId="{6B822159-CD9D-48F1-9AFA-318FB417A1E4}" destId="{6D017A04-E85A-4B28-8B35-FC86E7552226}" srcOrd="1" destOrd="0" presId="urn:microsoft.com/office/officeart/2018/2/layout/IconVerticalSolidList"/>
    <dgm:cxn modelId="{DFE7BB71-A4A9-4B80-A220-BDA30C34575D}" type="presParOf" srcId="{6B822159-CD9D-48F1-9AFA-318FB417A1E4}" destId="{9B0D6D13-B10F-4A54-9B3D-D849C6740FCA}" srcOrd="2" destOrd="0" presId="urn:microsoft.com/office/officeart/2018/2/layout/IconVerticalSolidList"/>
    <dgm:cxn modelId="{711B4279-C154-4ECD-915D-038763C5CE2A}" type="presParOf" srcId="{9B0D6D13-B10F-4A54-9B3D-D849C6740FCA}" destId="{BE0DD720-21B3-43A6-93B8-4B2E3AB3D032}" srcOrd="0" destOrd="0" presId="urn:microsoft.com/office/officeart/2018/2/layout/IconVerticalSolidList"/>
    <dgm:cxn modelId="{24CC075F-75BF-491E-A210-EC57A61C3677}" type="presParOf" srcId="{9B0D6D13-B10F-4A54-9B3D-D849C6740FCA}" destId="{6ED6FCF2-BBC8-4979-87E1-14D0B6D3A19D}" srcOrd="1" destOrd="0" presId="urn:microsoft.com/office/officeart/2018/2/layout/IconVerticalSolidList"/>
    <dgm:cxn modelId="{3E40C738-AAA4-472E-94E0-EB5AAEA94DB5}" type="presParOf" srcId="{9B0D6D13-B10F-4A54-9B3D-D849C6740FCA}" destId="{38EBB4E2-0117-4682-BA91-534F8E58BAB1}" srcOrd="2" destOrd="0" presId="urn:microsoft.com/office/officeart/2018/2/layout/IconVerticalSolidList"/>
    <dgm:cxn modelId="{EDF3CC72-E796-4125-BD2E-DE32D2E0B7FD}" type="presParOf" srcId="{9B0D6D13-B10F-4A54-9B3D-D849C6740FCA}" destId="{089D9B29-932F-41E7-A2A6-C451296EB15D}" srcOrd="3" destOrd="0" presId="urn:microsoft.com/office/officeart/2018/2/layout/IconVerticalSolidList"/>
    <dgm:cxn modelId="{9FE27273-0618-444A-8C45-FF9FE660C03D}" type="presParOf" srcId="{6B822159-CD9D-48F1-9AFA-318FB417A1E4}" destId="{13F2D337-1482-4564-A221-8C4DEC23CB0D}" srcOrd="3" destOrd="0" presId="urn:microsoft.com/office/officeart/2018/2/layout/IconVerticalSolidList"/>
    <dgm:cxn modelId="{C82F198C-5DD3-41E8-A261-E2D5F14DCFC5}" type="presParOf" srcId="{6B822159-CD9D-48F1-9AFA-318FB417A1E4}" destId="{896CD995-00A2-4940-B343-01AB8A74E168}" srcOrd="4" destOrd="0" presId="urn:microsoft.com/office/officeart/2018/2/layout/IconVerticalSolidList"/>
    <dgm:cxn modelId="{84F4EAB9-0927-4318-9AB2-73D4DF47865F}" type="presParOf" srcId="{896CD995-00A2-4940-B343-01AB8A74E168}" destId="{4A40C623-0E7F-40F0-B21F-8A415D465C6E}" srcOrd="0" destOrd="0" presId="urn:microsoft.com/office/officeart/2018/2/layout/IconVerticalSolidList"/>
    <dgm:cxn modelId="{C317F171-41B1-4450-BC8B-A1A40B6F8B05}" type="presParOf" srcId="{896CD995-00A2-4940-B343-01AB8A74E168}" destId="{B0BDE5DB-FE9B-45AB-938B-46D2320ED659}" srcOrd="1" destOrd="0" presId="urn:microsoft.com/office/officeart/2018/2/layout/IconVerticalSolidList"/>
    <dgm:cxn modelId="{EC326AA3-564C-4CFE-9529-0479FBCE4934}" type="presParOf" srcId="{896CD995-00A2-4940-B343-01AB8A74E168}" destId="{4EA53B2C-8617-4CBA-B01C-375372D95CFF}" srcOrd="2" destOrd="0" presId="urn:microsoft.com/office/officeart/2018/2/layout/IconVerticalSolidList"/>
    <dgm:cxn modelId="{165C25FB-D444-4AD4-BA88-07F41B97DB55}" type="presParOf" srcId="{896CD995-00A2-4940-B343-01AB8A74E168}" destId="{E76457D4-26CE-4284-930D-5B91896CF02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D26B0F-866E-4D4A-8303-AF96F1AD779D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EB9E14A2-A082-4C05-B43A-46B1B598C5F5}">
      <dgm:prSet/>
      <dgm:spPr/>
      <dgm:t>
        <a:bodyPr/>
        <a:lstStyle/>
        <a:p>
          <a:pPr>
            <a:defRPr b="1"/>
          </a:pPr>
          <a:r>
            <a:rPr lang="en-US"/>
            <a:t>Encryption:</a:t>
          </a:r>
        </a:p>
      </dgm:t>
    </dgm:pt>
    <dgm:pt modelId="{62FD4F9B-4E11-479C-A961-1E414949368E}" type="parTrans" cxnId="{E0F0E5DC-CD1B-4429-96A4-301680D978A6}">
      <dgm:prSet/>
      <dgm:spPr/>
      <dgm:t>
        <a:bodyPr/>
        <a:lstStyle/>
        <a:p>
          <a:endParaRPr lang="en-US"/>
        </a:p>
      </dgm:t>
    </dgm:pt>
    <dgm:pt modelId="{127D5274-90B4-4D54-A835-A06AF153948E}" type="sibTrans" cxnId="{E0F0E5DC-CD1B-4429-96A4-301680D978A6}">
      <dgm:prSet/>
      <dgm:spPr/>
      <dgm:t>
        <a:bodyPr/>
        <a:lstStyle/>
        <a:p>
          <a:endParaRPr lang="en-US"/>
        </a:p>
      </dgm:t>
    </dgm:pt>
    <dgm:pt modelId="{60495B5C-8BA9-4BEA-A373-051D73D4D9F4}">
      <dgm:prSet/>
      <dgm:spPr/>
      <dgm:t>
        <a:bodyPr/>
        <a:lstStyle/>
        <a:p>
          <a:r>
            <a:rPr lang="en-US"/>
            <a:t>Message E MOD N = Cipher Text</a:t>
          </a:r>
        </a:p>
      </dgm:t>
    </dgm:pt>
    <dgm:pt modelId="{1DAF1AF4-7D97-4900-A1EC-3D97D4AB6ACC}" type="parTrans" cxnId="{31F204AD-C785-4C1C-B861-B75AA04FCA3C}">
      <dgm:prSet/>
      <dgm:spPr/>
      <dgm:t>
        <a:bodyPr/>
        <a:lstStyle/>
        <a:p>
          <a:endParaRPr lang="en-US"/>
        </a:p>
      </dgm:t>
    </dgm:pt>
    <dgm:pt modelId="{56D5E385-A41C-4949-9A08-67C93F207FD5}" type="sibTrans" cxnId="{31F204AD-C785-4C1C-B861-B75AA04FCA3C}">
      <dgm:prSet/>
      <dgm:spPr/>
      <dgm:t>
        <a:bodyPr/>
        <a:lstStyle/>
        <a:p>
          <a:endParaRPr lang="en-US"/>
        </a:p>
      </dgm:t>
    </dgm:pt>
    <dgm:pt modelId="{A80710BB-15F5-407F-AB91-C4D4DDE51E1D}">
      <dgm:prSet/>
      <dgm:spPr/>
      <dgm:t>
        <a:bodyPr/>
        <a:lstStyle/>
        <a:p>
          <a:pPr>
            <a:defRPr b="1"/>
          </a:pPr>
          <a:r>
            <a:rPr lang="en-US"/>
            <a:t>Decryption:</a:t>
          </a:r>
        </a:p>
      </dgm:t>
    </dgm:pt>
    <dgm:pt modelId="{2A519E96-5A40-4869-BFFF-83848611C823}" type="parTrans" cxnId="{23785D1D-CC5F-4A38-9EBF-EFD1D6BA8A30}">
      <dgm:prSet/>
      <dgm:spPr/>
      <dgm:t>
        <a:bodyPr/>
        <a:lstStyle/>
        <a:p>
          <a:endParaRPr lang="en-US"/>
        </a:p>
      </dgm:t>
    </dgm:pt>
    <dgm:pt modelId="{C29D2E71-9BF7-4A91-9310-BE6A556808C4}" type="sibTrans" cxnId="{23785D1D-CC5F-4A38-9EBF-EFD1D6BA8A30}">
      <dgm:prSet/>
      <dgm:spPr/>
      <dgm:t>
        <a:bodyPr/>
        <a:lstStyle/>
        <a:p>
          <a:endParaRPr lang="en-US"/>
        </a:p>
      </dgm:t>
    </dgm:pt>
    <dgm:pt modelId="{510F6767-95FC-49CE-9B42-BE05FD0E06C9}">
      <dgm:prSet/>
      <dgm:spPr/>
      <dgm:t>
        <a:bodyPr/>
        <a:lstStyle/>
        <a:p>
          <a:r>
            <a:rPr lang="en-US"/>
            <a:t>Cipher D MOD N = Message</a:t>
          </a:r>
        </a:p>
      </dgm:t>
    </dgm:pt>
    <dgm:pt modelId="{51B4ADBF-9771-43AC-86B6-677BE806774C}" type="parTrans" cxnId="{E5338401-DF1D-4E00-B669-C87168C92B3F}">
      <dgm:prSet/>
      <dgm:spPr/>
      <dgm:t>
        <a:bodyPr/>
        <a:lstStyle/>
        <a:p>
          <a:endParaRPr lang="en-US"/>
        </a:p>
      </dgm:t>
    </dgm:pt>
    <dgm:pt modelId="{3FDB3447-B201-498B-BEE2-F054F5BBDB3F}" type="sibTrans" cxnId="{E5338401-DF1D-4E00-B669-C87168C92B3F}">
      <dgm:prSet/>
      <dgm:spPr/>
      <dgm:t>
        <a:bodyPr/>
        <a:lstStyle/>
        <a:p>
          <a:endParaRPr lang="en-US"/>
        </a:p>
      </dgm:t>
    </dgm:pt>
    <dgm:pt modelId="{ED7530A7-C850-4C42-9DEC-DDE6B07009AD}" type="pres">
      <dgm:prSet presAssocID="{F3D26B0F-866E-4D4A-8303-AF96F1AD779D}" presName="root" presStyleCnt="0">
        <dgm:presLayoutVars>
          <dgm:dir/>
          <dgm:resizeHandles val="exact"/>
        </dgm:presLayoutVars>
      </dgm:prSet>
      <dgm:spPr/>
    </dgm:pt>
    <dgm:pt modelId="{71D640E6-2008-4970-98E1-E6DB221B2D33}" type="pres">
      <dgm:prSet presAssocID="{EB9E14A2-A082-4C05-B43A-46B1B598C5F5}" presName="compNode" presStyleCnt="0"/>
      <dgm:spPr/>
    </dgm:pt>
    <dgm:pt modelId="{89111558-BC6B-4FB5-9F09-E7A1012F1055}" type="pres">
      <dgm:prSet presAssocID="{EB9E14A2-A082-4C05-B43A-46B1B598C5F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477F2687-B9DC-4D3A-9E45-A529AFD89B35}" type="pres">
      <dgm:prSet presAssocID="{EB9E14A2-A082-4C05-B43A-46B1B598C5F5}" presName="iconSpace" presStyleCnt="0"/>
      <dgm:spPr/>
    </dgm:pt>
    <dgm:pt modelId="{B19D85F9-DB1C-4ADB-8522-2151FCD61C53}" type="pres">
      <dgm:prSet presAssocID="{EB9E14A2-A082-4C05-B43A-46B1B598C5F5}" presName="parTx" presStyleLbl="revTx" presStyleIdx="0" presStyleCnt="4">
        <dgm:presLayoutVars>
          <dgm:chMax val="0"/>
          <dgm:chPref val="0"/>
        </dgm:presLayoutVars>
      </dgm:prSet>
      <dgm:spPr/>
    </dgm:pt>
    <dgm:pt modelId="{5F64C10A-B4A1-4902-A540-F9B2C7BE63A0}" type="pres">
      <dgm:prSet presAssocID="{EB9E14A2-A082-4C05-B43A-46B1B598C5F5}" presName="txSpace" presStyleCnt="0"/>
      <dgm:spPr/>
    </dgm:pt>
    <dgm:pt modelId="{10FA8E32-03AB-451D-852B-4ACF6C005385}" type="pres">
      <dgm:prSet presAssocID="{EB9E14A2-A082-4C05-B43A-46B1B598C5F5}" presName="desTx" presStyleLbl="revTx" presStyleIdx="1" presStyleCnt="4">
        <dgm:presLayoutVars/>
      </dgm:prSet>
      <dgm:spPr/>
    </dgm:pt>
    <dgm:pt modelId="{29F85963-7214-4823-B932-DC88FF61A397}" type="pres">
      <dgm:prSet presAssocID="{127D5274-90B4-4D54-A835-A06AF153948E}" presName="sibTrans" presStyleCnt="0"/>
      <dgm:spPr/>
    </dgm:pt>
    <dgm:pt modelId="{9DA6DC0A-03B3-477E-9174-74B1A7154D27}" type="pres">
      <dgm:prSet presAssocID="{A80710BB-15F5-407F-AB91-C4D4DDE51E1D}" presName="compNode" presStyleCnt="0"/>
      <dgm:spPr/>
    </dgm:pt>
    <dgm:pt modelId="{54FE7C69-EDBF-4299-8176-C96C846EF25F}" type="pres">
      <dgm:prSet presAssocID="{A80710BB-15F5-407F-AB91-C4D4DDE51E1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DD14E5C8-30C6-4C2A-8A33-AE41907DF247}" type="pres">
      <dgm:prSet presAssocID="{A80710BB-15F5-407F-AB91-C4D4DDE51E1D}" presName="iconSpace" presStyleCnt="0"/>
      <dgm:spPr/>
    </dgm:pt>
    <dgm:pt modelId="{61B7DC54-0B6A-4A91-8F68-061B27CCDD02}" type="pres">
      <dgm:prSet presAssocID="{A80710BB-15F5-407F-AB91-C4D4DDE51E1D}" presName="parTx" presStyleLbl="revTx" presStyleIdx="2" presStyleCnt="4">
        <dgm:presLayoutVars>
          <dgm:chMax val="0"/>
          <dgm:chPref val="0"/>
        </dgm:presLayoutVars>
      </dgm:prSet>
      <dgm:spPr/>
    </dgm:pt>
    <dgm:pt modelId="{AE5302EF-C2D3-4F8E-B07E-550E8CC11F1E}" type="pres">
      <dgm:prSet presAssocID="{A80710BB-15F5-407F-AB91-C4D4DDE51E1D}" presName="txSpace" presStyleCnt="0"/>
      <dgm:spPr/>
    </dgm:pt>
    <dgm:pt modelId="{52B1D435-791E-4923-8747-CF7981DCB3D6}" type="pres">
      <dgm:prSet presAssocID="{A80710BB-15F5-407F-AB91-C4D4DDE51E1D}" presName="desTx" presStyleLbl="revTx" presStyleIdx="3" presStyleCnt="4">
        <dgm:presLayoutVars/>
      </dgm:prSet>
      <dgm:spPr/>
    </dgm:pt>
  </dgm:ptLst>
  <dgm:cxnLst>
    <dgm:cxn modelId="{E5338401-DF1D-4E00-B669-C87168C92B3F}" srcId="{A80710BB-15F5-407F-AB91-C4D4DDE51E1D}" destId="{510F6767-95FC-49CE-9B42-BE05FD0E06C9}" srcOrd="0" destOrd="0" parTransId="{51B4ADBF-9771-43AC-86B6-677BE806774C}" sibTransId="{3FDB3447-B201-498B-BEE2-F054F5BBDB3F}"/>
    <dgm:cxn modelId="{5D0A3E10-9F87-4799-A122-822031D5E932}" type="presOf" srcId="{A80710BB-15F5-407F-AB91-C4D4DDE51E1D}" destId="{61B7DC54-0B6A-4A91-8F68-061B27CCDD02}" srcOrd="0" destOrd="0" presId="urn:microsoft.com/office/officeart/2018/2/layout/IconLabelDescriptionList"/>
    <dgm:cxn modelId="{23785D1D-CC5F-4A38-9EBF-EFD1D6BA8A30}" srcId="{F3D26B0F-866E-4D4A-8303-AF96F1AD779D}" destId="{A80710BB-15F5-407F-AB91-C4D4DDE51E1D}" srcOrd="1" destOrd="0" parTransId="{2A519E96-5A40-4869-BFFF-83848611C823}" sibTransId="{C29D2E71-9BF7-4A91-9310-BE6A556808C4}"/>
    <dgm:cxn modelId="{19809473-9B97-463C-941D-3A75E3B81464}" type="presOf" srcId="{510F6767-95FC-49CE-9B42-BE05FD0E06C9}" destId="{52B1D435-791E-4923-8747-CF7981DCB3D6}" srcOrd="0" destOrd="0" presId="urn:microsoft.com/office/officeart/2018/2/layout/IconLabelDescriptionList"/>
    <dgm:cxn modelId="{C137AA95-3EF8-4B34-8ABE-C180C0BC0E45}" type="presOf" srcId="{60495B5C-8BA9-4BEA-A373-051D73D4D9F4}" destId="{10FA8E32-03AB-451D-852B-4ACF6C005385}" srcOrd="0" destOrd="0" presId="urn:microsoft.com/office/officeart/2018/2/layout/IconLabelDescriptionList"/>
    <dgm:cxn modelId="{31F204AD-C785-4C1C-B861-B75AA04FCA3C}" srcId="{EB9E14A2-A082-4C05-B43A-46B1B598C5F5}" destId="{60495B5C-8BA9-4BEA-A373-051D73D4D9F4}" srcOrd="0" destOrd="0" parTransId="{1DAF1AF4-7D97-4900-A1EC-3D97D4AB6ACC}" sibTransId="{56D5E385-A41C-4949-9A08-67C93F207FD5}"/>
    <dgm:cxn modelId="{70DDF4CF-39E8-46E0-AD6E-97F84CB80DB7}" type="presOf" srcId="{F3D26B0F-866E-4D4A-8303-AF96F1AD779D}" destId="{ED7530A7-C850-4C42-9DEC-DDE6B07009AD}" srcOrd="0" destOrd="0" presId="urn:microsoft.com/office/officeart/2018/2/layout/IconLabelDescriptionList"/>
    <dgm:cxn modelId="{E0F0E5DC-CD1B-4429-96A4-301680D978A6}" srcId="{F3D26B0F-866E-4D4A-8303-AF96F1AD779D}" destId="{EB9E14A2-A082-4C05-B43A-46B1B598C5F5}" srcOrd="0" destOrd="0" parTransId="{62FD4F9B-4E11-479C-A961-1E414949368E}" sibTransId="{127D5274-90B4-4D54-A835-A06AF153948E}"/>
    <dgm:cxn modelId="{FF716EFE-B6DF-4C0A-AABA-9C91165F470C}" type="presOf" srcId="{EB9E14A2-A082-4C05-B43A-46B1B598C5F5}" destId="{B19D85F9-DB1C-4ADB-8522-2151FCD61C53}" srcOrd="0" destOrd="0" presId="urn:microsoft.com/office/officeart/2018/2/layout/IconLabelDescriptionList"/>
    <dgm:cxn modelId="{2DA3FF88-F128-47DF-AA2E-5274073B59BA}" type="presParOf" srcId="{ED7530A7-C850-4C42-9DEC-DDE6B07009AD}" destId="{71D640E6-2008-4970-98E1-E6DB221B2D33}" srcOrd="0" destOrd="0" presId="urn:microsoft.com/office/officeart/2018/2/layout/IconLabelDescriptionList"/>
    <dgm:cxn modelId="{1A6349C6-6A89-45F0-B8BC-0DB19F64FD03}" type="presParOf" srcId="{71D640E6-2008-4970-98E1-E6DB221B2D33}" destId="{89111558-BC6B-4FB5-9F09-E7A1012F1055}" srcOrd="0" destOrd="0" presId="urn:microsoft.com/office/officeart/2018/2/layout/IconLabelDescriptionList"/>
    <dgm:cxn modelId="{121AEF14-44E0-494C-B8DF-28F0FF2BF873}" type="presParOf" srcId="{71D640E6-2008-4970-98E1-E6DB221B2D33}" destId="{477F2687-B9DC-4D3A-9E45-A529AFD89B35}" srcOrd="1" destOrd="0" presId="urn:microsoft.com/office/officeart/2018/2/layout/IconLabelDescriptionList"/>
    <dgm:cxn modelId="{3FACB752-30D7-4616-B5A6-784F4EF94D8A}" type="presParOf" srcId="{71D640E6-2008-4970-98E1-E6DB221B2D33}" destId="{B19D85F9-DB1C-4ADB-8522-2151FCD61C53}" srcOrd="2" destOrd="0" presId="urn:microsoft.com/office/officeart/2018/2/layout/IconLabelDescriptionList"/>
    <dgm:cxn modelId="{3B26B863-326C-4826-95C6-39CB8698F508}" type="presParOf" srcId="{71D640E6-2008-4970-98E1-E6DB221B2D33}" destId="{5F64C10A-B4A1-4902-A540-F9B2C7BE63A0}" srcOrd="3" destOrd="0" presId="urn:microsoft.com/office/officeart/2018/2/layout/IconLabelDescriptionList"/>
    <dgm:cxn modelId="{DF2A38EB-909E-4EB0-B891-E9FDEC018064}" type="presParOf" srcId="{71D640E6-2008-4970-98E1-E6DB221B2D33}" destId="{10FA8E32-03AB-451D-852B-4ACF6C005385}" srcOrd="4" destOrd="0" presId="urn:microsoft.com/office/officeart/2018/2/layout/IconLabelDescriptionList"/>
    <dgm:cxn modelId="{1330D2FF-235F-4B73-938D-2827F4809AB0}" type="presParOf" srcId="{ED7530A7-C850-4C42-9DEC-DDE6B07009AD}" destId="{29F85963-7214-4823-B932-DC88FF61A397}" srcOrd="1" destOrd="0" presId="urn:microsoft.com/office/officeart/2018/2/layout/IconLabelDescriptionList"/>
    <dgm:cxn modelId="{399981BB-DFF4-4E0F-A8AF-EB26BFEAEB21}" type="presParOf" srcId="{ED7530A7-C850-4C42-9DEC-DDE6B07009AD}" destId="{9DA6DC0A-03B3-477E-9174-74B1A7154D27}" srcOrd="2" destOrd="0" presId="urn:microsoft.com/office/officeart/2018/2/layout/IconLabelDescriptionList"/>
    <dgm:cxn modelId="{AB110571-73A7-472D-8F7D-FF968F26A59A}" type="presParOf" srcId="{9DA6DC0A-03B3-477E-9174-74B1A7154D27}" destId="{54FE7C69-EDBF-4299-8176-C96C846EF25F}" srcOrd="0" destOrd="0" presId="urn:microsoft.com/office/officeart/2018/2/layout/IconLabelDescriptionList"/>
    <dgm:cxn modelId="{9B36CBC7-7D7C-44FF-BC2C-645A6CED6EDC}" type="presParOf" srcId="{9DA6DC0A-03B3-477E-9174-74B1A7154D27}" destId="{DD14E5C8-30C6-4C2A-8A33-AE41907DF247}" srcOrd="1" destOrd="0" presId="urn:microsoft.com/office/officeart/2018/2/layout/IconLabelDescriptionList"/>
    <dgm:cxn modelId="{0647BDC5-E78B-472C-922F-828983A2B187}" type="presParOf" srcId="{9DA6DC0A-03B3-477E-9174-74B1A7154D27}" destId="{61B7DC54-0B6A-4A91-8F68-061B27CCDD02}" srcOrd="2" destOrd="0" presId="urn:microsoft.com/office/officeart/2018/2/layout/IconLabelDescriptionList"/>
    <dgm:cxn modelId="{9BAA64F8-CB6D-4441-9C38-50581E9D8281}" type="presParOf" srcId="{9DA6DC0A-03B3-477E-9174-74B1A7154D27}" destId="{AE5302EF-C2D3-4F8E-B07E-550E8CC11F1E}" srcOrd="3" destOrd="0" presId="urn:microsoft.com/office/officeart/2018/2/layout/IconLabelDescriptionList"/>
    <dgm:cxn modelId="{9815A722-CE76-4A7A-A993-9E9FE307D258}" type="presParOf" srcId="{9DA6DC0A-03B3-477E-9174-74B1A7154D27}" destId="{52B1D435-791E-4923-8747-CF7981DCB3D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B9E98D1-781F-4CBF-9C82-96F1BB209D2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847FCB2-A6EA-473E-A152-BC844A842375}">
      <dgm:prSet/>
      <dgm:spPr/>
      <dgm:t>
        <a:bodyPr/>
        <a:lstStyle/>
        <a:p>
          <a:r>
            <a:rPr lang="en-US" b="1"/>
            <a:t>Security</a:t>
          </a:r>
          <a:endParaRPr lang="en-US"/>
        </a:p>
      </dgm:t>
    </dgm:pt>
    <dgm:pt modelId="{91E325CD-C47A-4AF0-950F-8620E14FA4AE}" type="parTrans" cxnId="{0C7344E1-CCAF-4665-AA91-9B8DC5CF634C}">
      <dgm:prSet/>
      <dgm:spPr/>
      <dgm:t>
        <a:bodyPr/>
        <a:lstStyle/>
        <a:p>
          <a:endParaRPr lang="en-US"/>
        </a:p>
      </dgm:t>
    </dgm:pt>
    <dgm:pt modelId="{EC9792EB-F7CB-4FBB-9D9A-917642AB0159}" type="sibTrans" cxnId="{0C7344E1-CCAF-4665-AA91-9B8DC5CF634C}">
      <dgm:prSet/>
      <dgm:spPr/>
      <dgm:t>
        <a:bodyPr/>
        <a:lstStyle/>
        <a:p>
          <a:endParaRPr lang="en-US"/>
        </a:p>
      </dgm:t>
    </dgm:pt>
    <dgm:pt modelId="{29882BF3-BCF0-4899-8E1F-41A357FE376E}">
      <dgm:prSet/>
      <dgm:spPr/>
      <dgm:t>
        <a:bodyPr/>
        <a:lstStyle/>
        <a:p>
          <a:r>
            <a:rPr lang="en-US" b="1"/>
            <a:t>Key exchange</a:t>
          </a:r>
          <a:endParaRPr lang="en-US"/>
        </a:p>
      </dgm:t>
    </dgm:pt>
    <dgm:pt modelId="{7F26D82B-C9F5-41DF-8C6C-7C2BD0BCFF84}" type="parTrans" cxnId="{1CA1660C-FC56-41E3-9434-647B1857B644}">
      <dgm:prSet/>
      <dgm:spPr/>
      <dgm:t>
        <a:bodyPr/>
        <a:lstStyle/>
        <a:p>
          <a:endParaRPr lang="en-US"/>
        </a:p>
      </dgm:t>
    </dgm:pt>
    <dgm:pt modelId="{5551FF24-6ADE-4FA5-8BB7-5D088CED47F6}" type="sibTrans" cxnId="{1CA1660C-FC56-41E3-9434-647B1857B644}">
      <dgm:prSet/>
      <dgm:spPr/>
      <dgm:t>
        <a:bodyPr/>
        <a:lstStyle/>
        <a:p>
          <a:endParaRPr lang="en-US"/>
        </a:p>
      </dgm:t>
    </dgm:pt>
    <dgm:pt modelId="{1C796E2C-029F-4B5D-AF70-B898E75CE0BD}">
      <dgm:prSet/>
      <dgm:spPr/>
      <dgm:t>
        <a:bodyPr/>
        <a:lstStyle/>
        <a:p>
          <a:r>
            <a:rPr lang="en-US" b="1"/>
            <a:t>Quick and effective</a:t>
          </a:r>
          <a:endParaRPr lang="en-US"/>
        </a:p>
      </dgm:t>
    </dgm:pt>
    <dgm:pt modelId="{2E668432-0F3C-4660-A571-8526F972BF2F}" type="parTrans" cxnId="{0047191C-9672-480F-AE12-DF383162CB11}">
      <dgm:prSet/>
      <dgm:spPr/>
      <dgm:t>
        <a:bodyPr/>
        <a:lstStyle/>
        <a:p>
          <a:endParaRPr lang="en-US"/>
        </a:p>
      </dgm:t>
    </dgm:pt>
    <dgm:pt modelId="{91A050DC-5F15-4CDF-B56E-EEC9340524C4}" type="sibTrans" cxnId="{0047191C-9672-480F-AE12-DF383162CB11}">
      <dgm:prSet/>
      <dgm:spPr/>
      <dgm:t>
        <a:bodyPr/>
        <a:lstStyle/>
        <a:p>
          <a:endParaRPr lang="en-US"/>
        </a:p>
      </dgm:t>
    </dgm:pt>
    <dgm:pt modelId="{E97B5315-66DD-4B44-BD0E-90EAF2D38D6C}">
      <dgm:prSet/>
      <dgm:spPr/>
      <dgm:t>
        <a:bodyPr/>
        <a:lstStyle/>
        <a:p>
          <a:r>
            <a:rPr lang="en-US" b="1"/>
            <a:t>Digital signatures:</a:t>
          </a:r>
          <a:r>
            <a:rPr lang="en-US"/>
            <a:t> RSA algorithm can be used for digital signatures, which means that a sender can sign a message using their private key, and the receiver can verify the signature using the sender’s public key.</a:t>
          </a:r>
        </a:p>
      </dgm:t>
    </dgm:pt>
    <dgm:pt modelId="{C3F7E965-1DB4-4027-97C1-083ED08D02F8}" type="parTrans" cxnId="{09F07AED-9A95-49B2-A3D9-16BD2B7DE5A9}">
      <dgm:prSet/>
      <dgm:spPr/>
      <dgm:t>
        <a:bodyPr/>
        <a:lstStyle/>
        <a:p>
          <a:endParaRPr lang="en-US"/>
        </a:p>
      </dgm:t>
    </dgm:pt>
    <dgm:pt modelId="{4FBDAFFC-29E3-430E-934B-DA3BB2247F0B}" type="sibTrans" cxnId="{09F07AED-9A95-49B2-A3D9-16BD2B7DE5A9}">
      <dgm:prSet/>
      <dgm:spPr/>
      <dgm:t>
        <a:bodyPr/>
        <a:lstStyle/>
        <a:p>
          <a:endParaRPr lang="en-US"/>
        </a:p>
      </dgm:t>
    </dgm:pt>
    <dgm:pt modelId="{17920046-4344-4BEB-98ED-F8DC04C7CCD1}">
      <dgm:prSet/>
      <dgm:spPr/>
      <dgm:t>
        <a:bodyPr/>
        <a:lstStyle/>
        <a:p>
          <a:r>
            <a:rPr lang="en-US" b="1"/>
            <a:t>Widely used:</a:t>
          </a:r>
          <a:r>
            <a:rPr lang="en-US"/>
            <a:t> Online banking, e-commerce, and secure communications are just a few fields and applications where the RSA algorithm is extensively developed. </a:t>
          </a:r>
        </a:p>
      </dgm:t>
    </dgm:pt>
    <dgm:pt modelId="{C8467065-4E48-4ED0-A367-A94CDE411EB0}" type="parTrans" cxnId="{1428E5A9-F1D4-4F62-BBE8-3731C3DC719A}">
      <dgm:prSet/>
      <dgm:spPr/>
      <dgm:t>
        <a:bodyPr/>
        <a:lstStyle/>
        <a:p>
          <a:endParaRPr lang="en-US"/>
        </a:p>
      </dgm:t>
    </dgm:pt>
    <dgm:pt modelId="{23B1DB3C-4742-40D2-8CB0-B687BD7A4E18}" type="sibTrans" cxnId="{1428E5A9-F1D4-4F62-BBE8-3731C3DC719A}">
      <dgm:prSet/>
      <dgm:spPr/>
      <dgm:t>
        <a:bodyPr/>
        <a:lstStyle/>
        <a:p>
          <a:endParaRPr lang="en-US"/>
        </a:p>
      </dgm:t>
    </dgm:pt>
    <dgm:pt modelId="{A11B6BD7-854A-4AB5-8CA0-50DDCA480FB4}" type="pres">
      <dgm:prSet presAssocID="{3B9E98D1-781F-4CBF-9C82-96F1BB209D20}" presName="root" presStyleCnt="0">
        <dgm:presLayoutVars>
          <dgm:dir/>
          <dgm:resizeHandles val="exact"/>
        </dgm:presLayoutVars>
      </dgm:prSet>
      <dgm:spPr/>
    </dgm:pt>
    <dgm:pt modelId="{E335E5C2-B248-49E9-A527-32F888B969CC}" type="pres">
      <dgm:prSet presAssocID="{D847FCB2-A6EA-473E-A152-BC844A842375}" presName="compNode" presStyleCnt="0"/>
      <dgm:spPr/>
    </dgm:pt>
    <dgm:pt modelId="{2B667614-C809-45AC-8CCF-DBE12BD873B2}" type="pres">
      <dgm:prSet presAssocID="{D847FCB2-A6EA-473E-A152-BC844A842375}" presName="bgRect" presStyleLbl="bgShp" presStyleIdx="0" presStyleCnt="5"/>
      <dgm:spPr/>
    </dgm:pt>
    <dgm:pt modelId="{83FE1C90-816D-4066-8CC0-C7FD8D916F4C}" type="pres">
      <dgm:prSet presAssocID="{D847FCB2-A6EA-473E-A152-BC844A84237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05D817AD-22FE-4EFA-BB95-2C22B582A84A}" type="pres">
      <dgm:prSet presAssocID="{D847FCB2-A6EA-473E-A152-BC844A842375}" presName="spaceRect" presStyleCnt="0"/>
      <dgm:spPr/>
    </dgm:pt>
    <dgm:pt modelId="{AA1563A3-DFC9-45AB-A602-695AA7F3F35F}" type="pres">
      <dgm:prSet presAssocID="{D847FCB2-A6EA-473E-A152-BC844A842375}" presName="parTx" presStyleLbl="revTx" presStyleIdx="0" presStyleCnt="5">
        <dgm:presLayoutVars>
          <dgm:chMax val="0"/>
          <dgm:chPref val="0"/>
        </dgm:presLayoutVars>
      </dgm:prSet>
      <dgm:spPr/>
    </dgm:pt>
    <dgm:pt modelId="{B30BCD0F-425A-4184-86E4-B765DEBBB73F}" type="pres">
      <dgm:prSet presAssocID="{EC9792EB-F7CB-4FBB-9D9A-917642AB0159}" presName="sibTrans" presStyleCnt="0"/>
      <dgm:spPr/>
    </dgm:pt>
    <dgm:pt modelId="{F2202E00-1253-4923-8CA1-1268625BFDBE}" type="pres">
      <dgm:prSet presAssocID="{29882BF3-BCF0-4899-8E1F-41A357FE376E}" presName="compNode" presStyleCnt="0"/>
      <dgm:spPr/>
    </dgm:pt>
    <dgm:pt modelId="{A1C2618E-2759-4F80-B9D2-B0A28822373D}" type="pres">
      <dgm:prSet presAssocID="{29882BF3-BCF0-4899-8E1F-41A357FE376E}" presName="bgRect" presStyleLbl="bgShp" presStyleIdx="1" presStyleCnt="5"/>
      <dgm:spPr/>
    </dgm:pt>
    <dgm:pt modelId="{73AB53E0-C21C-4C05-BF82-699FE9EEE09E}" type="pres">
      <dgm:prSet presAssocID="{29882BF3-BCF0-4899-8E1F-41A357FE376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13AA4614-FBD0-4252-8044-626B085DF3B5}" type="pres">
      <dgm:prSet presAssocID="{29882BF3-BCF0-4899-8E1F-41A357FE376E}" presName="spaceRect" presStyleCnt="0"/>
      <dgm:spPr/>
    </dgm:pt>
    <dgm:pt modelId="{8115EC42-0F65-4BF6-857C-6680C1FF9178}" type="pres">
      <dgm:prSet presAssocID="{29882BF3-BCF0-4899-8E1F-41A357FE376E}" presName="parTx" presStyleLbl="revTx" presStyleIdx="1" presStyleCnt="5">
        <dgm:presLayoutVars>
          <dgm:chMax val="0"/>
          <dgm:chPref val="0"/>
        </dgm:presLayoutVars>
      </dgm:prSet>
      <dgm:spPr/>
    </dgm:pt>
    <dgm:pt modelId="{72B421F5-EEC0-4341-84B0-116174D84A9A}" type="pres">
      <dgm:prSet presAssocID="{5551FF24-6ADE-4FA5-8BB7-5D088CED47F6}" presName="sibTrans" presStyleCnt="0"/>
      <dgm:spPr/>
    </dgm:pt>
    <dgm:pt modelId="{41AA45C0-68D2-4D3D-9B52-C2BD1648EA2E}" type="pres">
      <dgm:prSet presAssocID="{1C796E2C-029F-4B5D-AF70-B898E75CE0BD}" presName="compNode" presStyleCnt="0"/>
      <dgm:spPr/>
    </dgm:pt>
    <dgm:pt modelId="{2A1CBE9F-C47B-48B7-B068-0CFA8B4C3642}" type="pres">
      <dgm:prSet presAssocID="{1C796E2C-029F-4B5D-AF70-B898E75CE0BD}" presName="bgRect" presStyleLbl="bgShp" presStyleIdx="2" presStyleCnt="5"/>
      <dgm:spPr/>
    </dgm:pt>
    <dgm:pt modelId="{7143D50F-9A7F-47D2-BFAE-25ED768E11C1}" type="pres">
      <dgm:prSet presAssocID="{1C796E2C-029F-4B5D-AF70-B898E75CE0B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1ED2A4C-E03B-4EE6-9B79-E516C9EA6F42}" type="pres">
      <dgm:prSet presAssocID="{1C796E2C-029F-4B5D-AF70-B898E75CE0BD}" presName="spaceRect" presStyleCnt="0"/>
      <dgm:spPr/>
    </dgm:pt>
    <dgm:pt modelId="{38056A1B-FC1A-434F-8040-F31BAFF00197}" type="pres">
      <dgm:prSet presAssocID="{1C796E2C-029F-4B5D-AF70-B898E75CE0BD}" presName="parTx" presStyleLbl="revTx" presStyleIdx="2" presStyleCnt="5">
        <dgm:presLayoutVars>
          <dgm:chMax val="0"/>
          <dgm:chPref val="0"/>
        </dgm:presLayoutVars>
      </dgm:prSet>
      <dgm:spPr/>
    </dgm:pt>
    <dgm:pt modelId="{F06EE819-0512-482E-BA02-BFC0FDFE07B5}" type="pres">
      <dgm:prSet presAssocID="{91A050DC-5F15-4CDF-B56E-EEC9340524C4}" presName="sibTrans" presStyleCnt="0"/>
      <dgm:spPr/>
    </dgm:pt>
    <dgm:pt modelId="{AE2AF823-7ACE-4322-B224-E7608CB4B230}" type="pres">
      <dgm:prSet presAssocID="{E97B5315-66DD-4B44-BD0E-90EAF2D38D6C}" presName="compNode" presStyleCnt="0"/>
      <dgm:spPr/>
    </dgm:pt>
    <dgm:pt modelId="{3A06B2A4-CFA1-44D2-8524-125EFA56A25C}" type="pres">
      <dgm:prSet presAssocID="{E97B5315-66DD-4B44-BD0E-90EAF2D38D6C}" presName="bgRect" presStyleLbl="bgShp" presStyleIdx="3" presStyleCnt="5"/>
      <dgm:spPr/>
    </dgm:pt>
    <dgm:pt modelId="{09019CFE-8191-4731-9238-B275CD8E710E}" type="pres">
      <dgm:prSet presAssocID="{E97B5315-66DD-4B44-BD0E-90EAF2D38D6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CF1477B1-ADEF-4C09-9CEA-EAF249767C38}" type="pres">
      <dgm:prSet presAssocID="{E97B5315-66DD-4B44-BD0E-90EAF2D38D6C}" presName="spaceRect" presStyleCnt="0"/>
      <dgm:spPr/>
    </dgm:pt>
    <dgm:pt modelId="{F8ADA7FD-3842-4095-AB47-86A5A605A94B}" type="pres">
      <dgm:prSet presAssocID="{E97B5315-66DD-4B44-BD0E-90EAF2D38D6C}" presName="parTx" presStyleLbl="revTx" presStyleIdx="3" presStyleCnt="5">
        <dgm:presLayoutVars>
          <dgm:chMax val="0"/>
          <dgm:chPref val="0"/>
        </dgm:presLayoutVars>
      </dgm:prSet>
      <dgm:spPr/>
    </dgm:pt>
    <dgm:pt modelId="{C44AD44A-3550-44B0-B607-8CB87DE06B44}" type="pres">
      <dgm:prSet presAssocID="{4FBDAFFC-29E3-430E-934B-DA3BB2247F0B}" presName="sibTrans" presStyleCnt="0"/>
      <dgm:spPr/>
    </dgm:pt>
    <dgm:pt modelId="{606C3289-F533-43C6-B810-CD57049DB106}" type="pres">
      <dgm:prSet presAssocID="{17920046-4344-4BEB-98ED-F8DC04C7CCD1}" presName="compNode" presStyleCnt="0"/>
      <dgm:spPr/>
    </dgm:pt>
    <dgm:pt modelId="{E63332DF-FF5E-4B38-98B0-FD6417FCCC99}" type="pres">
      <dgm:prSet presAssocID="{17920046-4344-4BEB-98ED-F8DC04C7CCD1}" presName="bgRect" presStyleLbl="bgShp" presStyleIdx="4" presStyleCnt="5"/>
      <dgm:spPr/>
    </dgm:pt>
    <dgm:pt modelId="{9290D8AC-5DFF-4FA2-91FB-44F444601F86}" type="pres">
      <dgm:prSet presAssocID="{17920046-4344-4BEB-98ED-F8DC04C7CCD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75B3C4C4-D19F-44A5-AB18-0FDC0DB39973}" type="pres">
      <dgm:prSet presAssocID="{17920046-4344-4BEB-98ED-F8DC04C7CCD1}" presName="spaceRect" presStyleCnt="0"/>
      <dgm:spPr/>
    </dgm:pt>
    <dgm:pt modelId="{6CB711A1-00F3-40B5-A712-74F851A17F08}" type="pres">
      <dgm:prSet presAssocID="{17920046-4344-4BEB-98ED-F8DC04C7CCD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CA1660C-FC56-41E3-9434-647B1857B644}" srcId="{3B9E98D1-781F-4CBF-9C82-96F1BB209D20}" destId="{29882BF3-BCF0-4899-8E1F-41A357FE376E}" srcOrd="1" destOrd="0" parTransId="{7F26D82B-C9F5-41DF-8C6C-7C2BD0BCFF84}" sibTransId="{5551FF24-6ADE-4FA5-8BB7-5D088CED47F6}"/>
    <dgm:cxn modelId="{0047191C-9672-480F-AE12-DF383162CB11}" srcId="{3B9E98D1-781F-4CBF-9C82-96F1BB209D20}" destId="{1C796E2C-029F-4B5D-AF70-B898E75CE0BD}" srcOrd="2" destOrd="0" parTransId="{2E668432-0F3C-4660-A571-8526F972BF2F}" sibTransId="{91A050DC-5F15-4CDF-B56E-EEC9340524C4}"/>
    <dgm:cxn modelId="{F5349B20-08C7-42B8-A7C7-D5DE2C915EFE}" type="presOf" srcId="{1C796E2C-029F-4B5D-AF70-B898E75CE0BD}" destId="{38056A1B-FC1A-434F-8040-F31BAFF00197}" srcOrd="0" destOrd="0" presId="urn:microsoft.com/office/officeart/2018/2/layout/IconVerticalSolidList"/>
    <dgm:cxn modelId="{F6EDB331-F8B2-45BF-8D5B-624147919CB0}" type="presOf" srcId="{29882BF3-BCF0-4899-8E1F-41A357FE376E}" destId="{8115EC42-0F65-4BF6-857C-6680C1FF9178}" srcOrd="0" destOrd="0" presId="urn:microsoft.com/office/officeart/2018/2/layout/IconVerticalSolidList"/>
    <dgm:cxn modelId="{2AE4B564-274F-46FE-AC30-0D25D99BEF96}" type="presOf" srcId="{E97B5315-66DD-4B44-BD0E-90EAF2D38D6C}" destId="{F8ADA7FD-3842-4095-AB47-86A5A605A94B}" srcOrd="0" destOrd="0" presId="urn:microsoft.com/office/officeart/2018/2/layout/IconVerticalSolidList"/>
    <dgm:cxn modelId="{1428E5A9-F1D4-4F62-BBE8-3731C3DC719A}" srcId="{3B9E98D1-781F-4CBF-9C82-96F1BB209D20}" destId="{17920046-4344-4BEB-98ED-F8DC04C7CCD1}" srcOrd="4" destOrd="0" parTransId="{C8467065-4E48-4ED0-A367-A94CDE411EB0}" sibTransId="{23B1DB3C-4742-40D2-8CB0-B687BD7A4E18}"/>
    <dgm:cxn modelId="{36006FD4-EA84-402A-8A93-4A123B479FF3}" type="presOf" srcId="{D847FCB2-A6EA-473E-A152-BC844A842375}" destId="{AA1563A3-DFC9-45AB-A602-695AA7F3F35F}" srcOrd="0" destOrd="0" presId="urn:microsoft.com/office/officeart/2018/2/layout/IconVerticalSolidList"/>
    <dgm:cxn modelId="{0C7344E1-CCAF-4665-AA91-9B8DC5CF634C}" srcId="{3B9E98D1-781F-4CBF-9C82-96F1BB209D20}" destId="{D847FCB2-A6EA-473E-A152-BC844A842375}" srcOrd="0" destOrd="0" parTransId="{91E325CD-C47A-4AF0-950F-8620E14FA4AE}" sibTransId="{EC9792EB-F7CB-4FBB-9D9A-917642AB0159}"/>
    <dgm:cxn modelId="{1827CFE5-BCE1-469E-8CFE-09A458BFCBEB}" type="presOf" srcId="{3B9E98D1-781F-4CBF-9C82-96F1BB209D20}" destId="{A11B6BD7-854A-4AB5-8CA0-50DDCA480FB4}" srcOrd="0" destOrd="0" presId="urn:microsoft.com/office/officeart/2018/2/layout/IconVerticalSolidList"/>
    <dgm:cxn modelId="{09F07AED-9A95-49B2-A3D9-16BD2B7DE5A9}" srcId="{3B9E98D1-781F-4CBF-9C82-96F1BB209D20}" destId="{E97B5315-66DD-4B44-BD0E-90EAF2D38D6C}" srcOrd="3" destOrd="0" parTransId="{C3F7E965-1DB4-4027-97C1-083ED08D02F8}" sibTransId="{4FBDAFFC-29E3-430E-934B-DA3BB2247F0B}"/>
    <dgm:cxn modelId="{D064C2FF-895D-4B12-BB2A-A095059C6BEA}" type="presOf" srcId="{17920046-4344-4BEB-98ED-F8DC04C7CCD1}" destId="{6CB711A1-00F3-40B5-A712-74F851A17F08}" srcOrd="0" destOrd="0" presId="urn:microsoft.com/office/officeart/2018/2/layout/IconVerticalSolidList"/>
    <dgm:cxn modelId="{BDB06C4E-20B1-4AD3-90ED-697076181AF3}" type="presParOf" srcId="{A11B6BD7-854A-4AB5-8CA0-50DDCA480FB4}" destId="{E335E5C2-B248-49E9-A527-32F888B969CC}" srcOrd="0" destOrd="0" presId="urn:microsoft.com/office/officeart/2018/2/layout/IconVerticalSolidList"/>
    <dgm:cxn modelId="{78A74645-A59B-432E-9240-2621511E5EB7}" type="presParOf" srcId="{E335E5C2-B248-49E9-A527-32F888B969CC}" destId="{2B667614-C809-45AC-8CCF-DBE12BD873B2}" srcOrd="0" destOrd="0" presId="urn:microsoft.com/office/officeart/2018/2/layout/IconVerticalSolidList"/>
    <dgm:cxn modelId="{A986FAF6-AA1F-4D53-8540-DEDB8C3A5FF2}" type="presParOf" srcId="{E335E5C2-B248-49E9-A527-32F888B969CC}" destId="{83FE1C90-816D-4066-8CC0-C7FD8D916F4C}" srcOrd="1" destOrd="0" presId="urn:microsoft.com/office/officeart/2018/2/layout/IconVerticalSolidList"/>
    <dgm:cxn modelId="{B31D822E-A721-4B72-8567-3F23335F4F55}" type="presParOf" srcId="{E335E5C2-B248-49E9-A527-32F888B969CC}" destId="{05D817AD-22FE-4EFA-BB95-2C22B582A84A}" srcOrd="2" destOrd="0" presId="urn:microsoft.com/office/officeart/2018/2/layout/IconVerticalSolidList"/>
    <dgm:cxn modelId="{93246BCF-601B-44E7-835C-60E8E0EC7111}" type="presParOf" srcId="{E335E5C2-B248-49E9-A527-32F888B969CC}" destId="{AA1563A3-DFC9-45AB-A602-695AA7F3F35F}" srcOrd="3" destOrd="0" presId="urn:microsoft.com/office/officeart/2018/2/layout/IconVerticalSolidList"/>
    <dgm:cxn modelId="{75FF4C4D-4C33-43F8-9D8A-8D63ADDBB44F}" type="presParOf" srcId="{A11B6BD7-854A-4AB5-8CA0-50DDCA480FB4}" destId="{B30BCD0F-425A-4184-86E4-B765DEBBB73F}" srcOrd="1" destOrd="0" presId="urn:microsoft.com/office/officeart/2018/2/layout/IconVerticalSolidList"/>
    <dgm:cxn modelId="{F844C98B-F5BB-4668-B1A2-8797405BBDEC}" type="presParOf" srcId="{A11B6BD7-854A-4AB5-8CA0-50DDCA480FB4}" destId="{F2202E00-1253-4923-8CA1-1268625BFDBE}" srcOrd="2" destOrd="0" presId="urn:microsoft.com/office/officeart/2018/2/layout/IconVerticalSolidList"/>
    <dgm:cxn modelId="{59A020DB-ED02-4B01-A1AD-DCC8A54BEE91}" type="presParOf" srcId="{F2202E00-1253-4923-8CA1-1268625BFDBE}" destId="{A1C2618E-2759-4F80-B9D2-B0A28822373D}" srcOrd="0" destOrd="0" presId="urn:microsoft.com/office/officeart/2018/2/layout/IconVerticalSolidList"/>
    <dgm:cxn modelId="{A641A488-6142-4420-AC3B-A0AB8A55A1ED}" type="presParOf" srcId="{F2202E00-1253-4923-8CA1-1268625BFDBE}" destId="{73AB53E0-C21C-4C05-BF82-699FE9EEE09E}" srcOrd="1" destOrd="0" presId="urn:microsoft.com/office/officeart/2018/2/layout/IconVerticalSolidList"/>
    <dgm:cxn modelId="{7701F6BB-0CF3-489F-84E2-B142A95017B1}" type="presParOf" srcId="{F2202E00-1253-4923-8CA1-1268625BFDBE}" destId="{13AA4614-FBD0-4252-8044-626B085DF3B5}" srcOrd="2" destOrd="0" presId="urn:microsoft.com/office/officeart/2018/2/layout/IconVerticalSolidList"/>
    <dgm:cxn modelId="{630CA015-7F1D-48DA-BBB0-4F2A87AE09CF}" type="presParOf" srcId="{F2202E00-1253-4923-8CA1-1268625BFDBE}" destId="{8115EC42-0F65-4BF6-857C-6680C1FF9178}" srcOrd="3" destOrd="0" presId="urn:microsoft.com/office/officeart/2018/2/layout/IconVerticalSolidList"/>
    <dgm:cxn modelId="{68CEB08F-664D-42D5-9C5A-845607F385ED}" type="presParOf" srcId="{A11B6BD7-854A-4AB5-8CA0-50DDCA480FB4}" destId="{72B421F5-EEC0-4341-84B0-116174D84A9A}" srcOrd="3" destOrd="0" presId="urn:microsoft.com/office/officeart/2018/2/layout/IconVerticalSolidList"/>
    <dgm:cxn modelId="{43F6C04B-31A1-4B0A-9299-1B25AC4F897D}" type="presParOf" srcId="{A11B6BD7-854A-4AB5-8CA0-50DDCA480FB4}" destId="{41AA45C0-68D2-4D3D-9B52-C2BD1648EA2E}" srcOrd="4" destOrd="0" presId="urn:microsoft.com/office/officeart/2018/2/layout/IconVerticalSolidList"/>
    <dgm:cxn modelId="{261ED9FB-E73E-4407-9BB0-5BF166E6C392}" type="presParOf" srcId="{41AA45C0-68D2-4D3D-9B52-C2BD1648EA2E}" destId="{2A1CBE9F-C47B-48B7-B068-0CFA8B4C3642}" srcOrd="0" destOrd="0" presId="urn:microsoft.com/office/officeart/2018/2/layout/IconVerticalSolidList"/>
    <dgm:cxn modelId="{8FD37AEB-68D8-4556-948D-9C9E568501B4}" type="presParOf" srcId="{41AA45C0-68D2-4D3D-9B52-C2BD1648EA2E}" destId="{7143D50F-9A7F-47D2-BFAE-25ED768E11C1}" srcOrd="1" destOrd="0" presId="urn:microsoft.com/office/officeart/2018/2/layout/IconVerticalSolidList"/>
    <dgm:cxn modelId="{2F950A8C-1C90-4FE6-B237-C01A3FAB3E20}" type="presParOf" srcId="{41AA45C0-68D2-4D3D-9B52-C2BD1648EA2E}" destId="{71ED2A4C-E03B-4EE6-9B79-E516C9EA6F42}" srcOrd="2" destOrd="0" presId="urn:microsoft.com/office/officeart/2018/2/layout/IconVerticalSolidList"/>
    <dgm:cxn modelId="{D37F02CA-850A-42ED-AC12-7DBC60DB8A66}" type="presParOf" srcId="{41AA45C0-68D2-4D3D-9B52-C2BD1648EA2E}" destId="{38056A1B-FC1A-434F-8040-F31BAFF00197}" srcOrd="3" destOrd="0" presId="urn:microsoft.com/office/officeart/2018/2/layout/IconVerticalSolidList"/>
    <dgm:cxn modelId="{7CA513DD-F0D3-4A58-A624-CD47A6127074}" type="presParOf" srcId="{A11B6BD7-854A-4AB5-8CA0-50DDCA480FB4}" destId="{F06EE819-0512-482E-BA02-BFC0FDFE07B5}" srcOrd="5" destOrd="0" presId="urn:microsoft.com/office/officeart/2018/2/layout/IconVerticalSolidList"/>
    <dgm:cxn modelId="{30324275-5A69-422B-9E61-21E4BF567531}" type="presParOf" srcId="{A11B6BD7-854A-4AB5-8CA0-50DDCA480FB4}" destId="{AE2AF823-7ACE-4322-B224-E7608CB4B230}" srcOrd="6" destOrd="0" presId="urn:microsoft.com/office/officeart/2018/2/layout/IconVerticalSolidList"/>
    <dgm:cxn modelId="{9C4D6222-6F38-4C70-9055-5A0F7A92B614}" type="presParOf" srcId="{AE2AF823-7ACE-4322-B224-E7608CB4B230}" destId="{3A06B2A4-CFA1-44D2-8524-125EFA56A25C}" srcOrd="0" destOrd="0" presId="urn:microsoft.com/office/officeart/2018/2/layout/IconVerticalSolidList"/>
    <dgm:cxn modelId="{B5AC7ECA-4754-4EED-834C-94DDE82FA990}" type="presParOf" srcId="{AE2AF823-7ACE-4322-B224-E7608CB4B230}" destId="{09019CFE-8191-4731-9238-B275CD8E710E}" srcOrd="1" destOrd="0" presId="urn:microsoft.com/office/officeart/2018/2/layout/IconVerticalSolidList"/>
    <dgm:cxn modelId="{4A2AAFAF-2776-4729-8D4A-6A4F9B6D3761}" type="presParOf" srcId="{AE2AF823-7ACE-4322-B224-E7608CB4B230}" destId="{CF1477B1-ADEF-4C09-9CEA-EAF249767C38}" srcOrd="2" destOrd="0" presId="urn:microsoft.com/office/officeart/2018/2/layout/IconVerticalSolidList"/>
    <dgm:cxn modelId="{5A69A32E-8D81-40CB-8124-598DD079A248}" type="presParOf" srcId="{AE2AF823-7ACE-4322-B224-E7608CB4B230}" destId="{F8ADA7FD-3842-4095-AB47-86A5A605A94B}" srcOrd="3" destOrd="0" presId="urn:microsoft.com/office/officeart/2018/2/layout/IconVerticalSolidList"/>
    <dgm:cxn modelId="{BD475347-A368-408D-BAAC-42F7BDB5F416}" type="presParOf" srcId="{A11B6BD7-854A-4AB5-8CA0-50DDCA480FB4}" destId="{C44AD44A-3550-44B0-B607-8CB87DE06B44}" srcOrd="7" destOrd="0" presId="urn:microsoft.com/office/officeart/2018/2/layout/IconVerticalSolidList"/>
    <dgm:cxn modelId="{6AD6D993-1888-41E0-B02E-C04E1A0B45D8}" type="presParOf" srcId="{A11B6BD7-854A-4AB5-8CA0-50DDCA480FB4}" destId="{606C3289-F533-43C6-B810-CD57049DB106}" srcOrd="8" destOrd="0" presId="urn:microsoft.com/office/officeart/2018/2/layout/IconVerticalSolidList"/>
    <dgm:cxn modelId="{92B88B43-FC80-46ED-A18D-3AD80BB4E4CE}" type="presParOf" srcId="{606C3289-F533-43C6-B810-CD57049DB106}" destId="{E63332DF-FF5E-4B38-98B0-FD6417FCCC99}" srcOrd="0" destOrd="0" presId="urn:microsoft.com/office/officeart/2018/2/layout/IconVerticalSolidList"/>
    <dgm:cxn modelId="{ACE0AE35-E7B3-45C4-B7F6-408A99FC5966}" type="presParOf" srcId="{606C3289-F533-43C6-B810-CD57049DB106}" destId="{9290D8AC-5DFF-4FA2-91FB-44F444601F86}" srcOrd="1" destOrd="0" presId="urn:microsoft.com/office/officeart/2018/2/layout/IconVerticalSolidList"/>
    <dgm:cxn modelId="{621AAD39-E6B9-4CB5-BCEC-DFBEF5324D06}" type="presParOf" srcId="{606C3289-F533-43C6-B810-CD57049DB106}" destId="{75B3C4C4-D19F-44A5-AB18-0FDC0DB39973}" srcOrd="2" destOrd="0" presId="urn:microsoft.com/office/officeart/2018/2/layout/IconVerticalSolidList"/>
    <dgm:cxn modelId="{77CC116A-BB94-444C-90BF-20A81D6316B9}" type="presParOf" srcId="{606C3289-F533-43C6-B810-CD57049DB106}" destId="{6CB711A1-00F3-40B5-A712-74F851A17F0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85FAF62-C356-4B1F-89E3-D89BB510B34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2AC8A67-E691-4C68-B2B4-D21B21427650}">
      <dgm:prSet/>
      <dgm:spPr/>
      <dgm:t>
        <a:bodyPr/>
        <a:lstStyle/>
        <a:p>
          <a:r>
            <a:rPr lang="en-US" b="1"/>
            <a:t>Slow processing speed</a:t>
          </a:r>
          <a:endParaRPr lang="en-US"/>
        </a:p>
      </dgm:t>
    </dgm:pt>
    <dgm:pt modelId="{54D9838B-7087-4297-91CA-7ECECDEEFC20}" type="parTrans" cxnId="{8FC5675B-9F09-46CF-8766-D541ECEA16BD}">
      <dgm:prSet/>
      <dgm:spPr/>
      <dgm:t>
        <a:bodyPr/>
        <a:lstStyle/>
        <a:p>
          <a:endParaRPr lang="en-US"/>
        </a:p>
      </dgm:t>
    </dgm:pt>
    <dgm:pt modelId="{ECB75980-13CB-4D98-8C28-1834AA9994D4}" type="sibTrans" cxnId="{8FC5675B-9F09-46CF-8766-D541ECEA16BD}">
      <dgm:prSet/>
      <dgm:spPr/>
      <dgm:t>
        <a:bodyPr/>
        <a:lstStyle/>
        <a:p>
          <a:endParaRPr lang="en-US"/>
        </a:p>
      </dgm:t>
    </dgm:pt>
    <dgm:pt modelId="{D517BDCD-4263-4458-86DD-71157F5610FF}">
      <dgm:prSet/>
      <dgm:spPr/>
      <dgm:t>
        <a:bodyPr/>
        <a:lstStyle/>
        <a:p>
          <a:r>
            <a:rPr lang="en-US" b="1"/>
            <a:t>Large key size</a:t>
          </a:r>
          <a:endParaRPr lang="en-US"/>
        </a:p>
      </dgm:t>
    </dgm:pt>
    <dgm:pt modelId="{2218D36A-C5ED-4F39-9D71-FEBC9A641DFE}" type="parTrans" cxnId="{3E64A484-7D89-41B5-B945-6F8D3DE4FDF9}">
      <dgm:prSet/>
      <dgm:spPr/>
      <dgm:t>
        <a:bodyPr/>
        <a:lstStyle/>
        <a:p>
          <a:endParaRPr lang="en-US"/>
        </a:p>
      </dgm:t>
    </dgm:pt>
    <dgm:pt modelId="{FBD3EF6D-7DFC-4D7E-8A6E-EB3D296CF4C2}" type="sibTrans" cxnId="{3E64A484-7D89-41B5-B945-6F8D3DE4FDF9}">
      <dgm:prSet/>
      <dgm:spPr/>
      <dgm:t>
        <a:bodyPr/>
        <a:lstStyle/>
        <a:p>
          <a:endParaRPr lang="en-US"/>
        </a:p>
      </dgm:t>
    </dgm:pt>
    <dgm:pt modelId="{583A88F0-B141-45C5-84A4-2F323C7020EF}">
      <dgm:prSet/>
      <dgm:spPr/>
      <dgm:t>
        <a:bodyPr/>
        <a:lstStyle/>
        <a:p>
          <a:r>
            <a:rPr lang="en-US" b="1"/>
            <a:t>Limited use in some applications</a:t>
          </a:r>
          <a:endParaRPr lang="en-US"/>
        </a:p>
      </dgm:t>
    </dgm:pt>
    <dgm:pt modelId="{5AC17123-D50B-43CE-BE42-9A93C1C38A7B}" type="parTrans" cxnId="{8C8B6F82-7594-4959-9FDC-F58F821E4FE6}">
      <dgm:prSet/>
      <dgm:spPr/>
      <dgm:t>
        <a:bodyPr/>
        <a:lstStyle/>
        <a:p>
          <a:endParaRPr lang="en-US"/>
        </a:p>
      </dgm:t>
    </dgm:pt>
    <dgm:pt modelId="{ED27B2B2-43B4-4D9B-8108-F7A6459CF044}" type="sibTrans" cxnId="{8C8B6F82-7594-4959-9FDC-F58F821E4FE6}">
      <dgm:prSet/>
      <dgm:spPr/>
      <dgm:t>
        <a:bodyPr/>
        <a:lstStyle/>
        <a:p>
          <a:endParaRPr lang="en-US"/>
        </a:p>
      </dgm:t>
    </dgm:pt>
    <dgm:pt modelId="{9A577CB0-6D4B-4115-86A3-02D62F1C46EB}">
      <dgm:prSet/>
      <dgm:spPr/>
      <dgm:t>
        <a:bodyPr/>
        <a:lstStyle/>
        <a:p>
          <a:r>
            <a:rPr lang="en-US" b="1"/>
            <a:t>Complexity</a:t>
          </a:r>
          <a:endParaRPr lang="en-US"/>
        </a:p>
      </dgm:t>
    </dgm:pt>
    <dgm:pt modelId="{9B419398-0AD2-4B28-8451-A592B0F6498B}" type="parTrans" cxnId="{F19C3616-276E-48DB-B070-F0C41904F72A}">
      <dgm:prSet/>
      <dgm:spPr/>
      <dgm:t>
        <a:bodyPr/>
        <a:lstStyle/>
        <a:p>
          <a:endParaRPr lang="en-US"/>
        </a:p>
      </dgm:t>
    </dgm:pt>
    <dgm:pt modelId="{3C934AB7-4539-4D39-9C33-A10DAAAF5A98}" type="sibTrans" cxnId="{F19C3616-276E-48DB-B070-F0C41904F72A}">
      <dgm:prSet/>
      <dgm:spPr/>
      <dgm:t>
        <a:bodyPr/>
        <a:lstStyle/>
        <a:p>
          <a:endParaRPr lang="en-US"/>
        </a:p>
      </dgm:t>
    </dgm:pt>
    <dgm:pt modelId="{F6E1449F-76BD-421C-A55A-A9B49EFF0512}">
      <dgm:prSet/>
      <dgm:spPr/>
      <dgm:t>
        <a:bodyPr/>
        <a:lstStyle/>
        <a:p>
          <a:r>
            <a:rPr lang="en-US" b="1"/>
            <a:t>Key Management</a:t>
          </a:r>
          <a:endParaRPr lang="en-US"/>
        </a:p>
      </dgm:t>
    </dgm:pt>
    <dgm:pt modelId="{F6650451-8AFC-40D6-80B3-3DEA81C7A680}" type="parTrans" cxnId="{913E3A7C-2F68-4B7F-A5AB-2B0EB6BC5B9E}">
      <dgm:prSet/>
      <dgm:spPr/>
      <dgm:t>
        <a:bodyPr/>
        <a:lstStyle/>
        <a:p>
          <a:endParaRPr lang="en-US"/>
        </a:p>
      </dgm:t>
    </dgm:pt>
    <dgm:pt modelId="{84EF5C4B-6AB4-452E-AF2F-36E7E8890D91}" type="sibTrans" cxnId="{913E3A7C-2F68-4B7F-A5AB-2B0EB6BC5B9E}">
      <dgm:prSet/>
      <dgm:spPr/>
      <dgm:t>
        <a:bodyPr/>
        <a:lstStyle/>
        <a:p>
          <a:endParaRPr lang="en-US"/>
        </a:p>
      </dgm:t>
    </dgm:pt>
    <dgm:pt modelId="{8F35AF07-7CBE-47D2-A5B5-CE2A4884CAAF}">
      <dgm:prSet/>
      <dgm:spPr/>
      <dgm:t>
        <a:bodyPr/>
        <a:lstStyle/>
        <a:p>
          <a:r>
            <a:rPr lang="en-US" b="1"/>
            <a:t>Vulnerability to Quantum Computing</a:t>
          </a:r>
          <a:endParaRPr lang="en-US"/>
        </a:p>
      </dgm:t>
    </dgm:pt>
    <dgm:pt modelId="{8CE9D493-276C-487C-9F7C-4DEB414DF818}" type="parTrans" cxnId="{554667A0-0D57-4CF7-9146-F5684C53E903}">
      <dgm:prSet/>
      <dgm:spPr/>
      <dgm:t>
        <a:bodyPr/>
        <a:lstStyle/>
        <a:p>
          <a:endParaRPr lang="en-US"/>
        </a:p>
      </dgm:t>
    </dgm:pt>
    <dgm:pt modelId="{530E9D34-7FAA-454D-915C-AF12C813BB74}" type="sibTrans" cxnId="{554667A0-0D57-4CF7-9146-F5684C53E903}">
      <dgm:prSet/>
      <dgm:spPr/>
      <dgm:t>
        <a:bodyPr/>
        <a:lstStyle/>
        <a:p>
          <a:endParaRPr lang="en-US"/>
        </a:p>
      </dgm:t>
    </dgm:pt>
    <dgm:pt modelId="{73AB2194-7758-4F5D-A023-05F53F4F1CE7}">
      <dgm:prSet/>
      <dgm:spPr/>
      <dgm:t>
        <a:bodyPr/>
        <a:lstStyle/>
        <a:p>
          <a:r>
            <a:rPr lang="en-US" b="1"/>
            <a:t>Vulnerability to side-channel attacks:</a:t>
          </a:r>
          <a:r>
            <a:rPr lang="en-US"/>
            <a:t> RSA algorithm is vulnerable to side-channel attacks, which means an attacker can use information leaked through side channels such as power consumption, electromagnetic radiation, and timing analysis to extract the private key.</a:t>
          </a:r>
        </a:p>
      </dgm:t>
    </dgm:pt>
    <dgm:pt modelId="{ECDC6DFC-D887-4B82-A718-D630C92D3D8E}" type="parTrans" cxnId="{474EF1DE-4020-4FCD-B422-33F04548C558}">
      <dgm:prSet/>
      <dgm:spPr/>
      <dgm:t>
        <a:bodyPr/>
        <a:lstStyle/>
        <a:p>
          <a:endParaRPr lang="en-US"/>
        </a:p>
      </dgm:t>
    </dgm:pt>
    <dgm:pt modelId="{40F582C3-7792-4F00-8C8E-BA1F5460E8F7}" type="sibTrans" cxnId="{474EF1DE-4020-4FCD-B422-33F04548C558}">
      <dgm:prSet/>
      <dgm:spPr/>
      <dgm:t>
        <a:bodyPr/>
        <a:lstStyle/>
        <a:p>
          <a:endParaRPr lang="en-US"/>
        </a:p>
      </dgm:t>
    </dgm:pt>
    <dgm:pt modelId="{CABD7AB8-CB7B-48BF-9E68-B6EC3A808E83}" type="pres">
      <dgm:prSet presAssocID="{085FAF62-C356-4B1F-89E3-D89BB510B34B}" presName="root" presStyleCnt="0">
        <dgm:presLayoutVars>
          <dgm:dir/>
          <dgm:resizeHandles val="exact"/>
        </dgm:presLayoutVars>
      </dgm:prSet>
      <dgm:spPr/>
    </dgm:pt>
    <dgm:pt modelId="{C1AF478B-8D5A-47B3-87AF-B0733548A245}" type="pres">
      <dgm:prSet presAssocID="{22AC8A67-E691-4C68-B2B4-D21B21427650}" presName="compNode" presStyleCnt="0"/>
      <dgm:spPr/>
    </dgm:pt>
    <dgm:pt modelId="{A6ACCDBE-91FA-415D-825C-B83461227CD9}" type="pres">
      <dgm:prSet presAssocID="{22AC8A67-E691-4C68-B2B4-D21B21427650}" presName="bgRect" presStyleLbl="bgShp" presStyleIdx="0" presStyleCnt="7"/>
      <dgm:spPr/>
    </dgm:pt>
    <dgm:pt modelId="{91464EF9-DA92-4E8F-83C0-3BFA58B42B98}" type="pres">
      <dgm:prSet presAssocID="{22AC8A67-E691-4C68-B2B4-D21B21427650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1BD6091E-B37F-4F5E-8399-E8BB1C4915FE}" type="pres">
      <dgm:prSet presAssocID="{22AC8A67-E691-4C68-B2B4-D21B21427650}" presName="spaceRect" presStyleCnt="0"/>
      <dgm:spPr/>
    </dgm:pt>
    <dgm:pt modelId="{E5C6EB31-4867-44B1-A474-7BF3F67C3472}" type="pres">
      <dgm:prSet presAssocID="{22AC8A67-E691-4C68-B2B4-D21B21427650}" presName="parTx" presStyleLbl="revTx" presStyleIdx="0" presStyleCnt="7">
        <dgm:presLayoutVars>
          <dgm:chMax val="0"/>
          <dgm:chPref val="0"/>
        </dgm:presLayoutVars>
      </dgm:prSet>
      <dgm:spPr/>
    </dgm:pt>
    <dgm:pt modelId="{D9C50CD1-3C9C-4E99-A317-CA786138D96F}" type="pres">
      <dgm:prSet presAssocID="{ECB75980-13CB-4D98-8C28-1834AA9994D4}" presName="sibTrans" presStyleCnt="0"/>
      <dgm:spPr/>
    </dgm:pt>
    <dgm:pt modelId="{43ED9B47-10A5-4329-A24F-6F4F7B67A960}" type="pres">
      <dgm:prSet presAssocID="{D517BDCD-4263-4458-86DD-71157F5610FF}" presName="compNode" presStyleCnt="0"/>
      <dgm:spPr/>
    </dgm:pt>
    <dgm:pt modelId="{BDC57DCE-3BEC-499D-A321-00A65B656614}" type="pres">
      <dgm:prSet presAssocID="{D517BDCD-4263-4458-86DD-71157F5610FF}" presName="bgRect" presStyleLbl="bgShp" presStyleIdx="1" presStyleCnt="7"/>
      <dgm:spPr/>
    </dgm:pt>
    <dgm:pt modelId="{5004AE6A-2C91-4B73-A7A8-878998165ED8}" type="pres">
      <dgm:prSet presAssocID="{D517BDCD-4263-4458-86DD-71157F5610FF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7E70EB6A-D742-4CA9-87F4-23C80A5C787E}" type="pres">
      <dgm:prSet presAssocID="{D517BDCD-4263-4458-86DD-71157F5610FF}" presName="spaceRect" presStyleCnt="0"/>
      <dgm:spPr/>
    </dgm:pt>
    <dgm:pt modelId="{16755073-BA0F-446B-A230-539278FB439F}" type="pres">
      <dgm:prSet presAssocID="{D517BDCD-4263-4458-86DD-71157F5610FF}" presName="parTx" presStyleLbl="revTx" presStyleIdx="1" presStyleCnt="7">
        <dgm:presLayoutVars>
          <dgm:chMax val="0"/>
          <dgm:chPref val="0"/>
        </dgm:presLayoutVars>
      </dgm:prSet>
      <dgm:spPr/>
    </dgm:pt>
    <dgm:pt modelId="{27A9A3AB-A5E9-4B3C-B448-08B74102FAAD}" type="pres">
      <dgm:prSet presAssocID="{FBD3EF6D-7DFC-4D7E-8A6E-EB3D296CF4C2}" presName="sibTrans" presStyleCnt="0"/>
      <dgm:spPr/>
    </dgm:pt>
    <dgm:pt modelId="{DA2E5902-4DF9-4219-8CEB-EB078C9A4813}" type="pres">
      <dgm:prSet presAssocID="{583A88F0-B141-45C5-84A4-2F323C7020EF}" presName="compNode" presStyleCnt="0"/>
      <dgm:spPr/>
    </dgm:pt>
    <dgm:pt modelId="{614A4098-E2D3-45FF-A9B1-5D4754520960}" type="pres">
      <dgm:prSet presAssocID="{583A88F0-B141-45C5-84A4-2F323C7020EF}" presName="bgRect" presStyleLbl="bgShp" presStyleIdx="2" presStyleCnt="7"/>
      <dgm:spPr/>
    </dgm:pt>
    <dgm:pt modelId="{5E906844-F5B5-4713-87E0-1B46A20E3E2B}" type="pres">
      <dgm:prSet presAssocID="{583A88F0-B141-45C5-84A4-2F323C7020EF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FB9E02EA-C863-4178-9013-CFE82BD70848}" type="pres">
      <dgm:prSet presAssocID="{583A88F0-B141-45C5-84A4-2F323C7020EF}" presName="spaceRect" presStyleCnt="0"/>
      <dgm:spPr/>
    </dgm:pt>
    <dgm:pt modelId="{7B849384-9029-421E-A4FA-0C826484967F}" type="pres">
      <dgm:prSet presAssocID="{583A88F0-B141-45C5-84A4-2F323C7020EF}" presName="parTx" presStyleLbl="revTx" presStyleIdx="2" presStyleCnt="7">
        <dgm:presLayoutVars>
          <dgm:chMax val="0"/>
          <dgm:chPref val="0"/>
        </dgm:presLayoutVars>
      </dgm:prSet>
      <dgm:spPr/>
    </dgm:pt>
    <dgm:pt modelId="{552B9D32-7D21-4929-808D-54AA81D07CAD}" type="pres">
      <dgm:prSet presAssocID="{ED27B2B2-43B4-4D9B-8108-F7A6459CF044}" presName="sibTrans" presStyleCnt="0"/>
      <dgm:spPr/>
    </dgm:pt>
    <dgm:pt modelId="{F45A7288-DCC6-4B87-8809-E529BE3091C3}" type="pres">
      <dgm:prSet presAssocID="{9A577CB0-6D4B-4115-86A3-02D62F1C46EB}" presName="compNode" presStyleCnt="0"/>
      <dgm:spPr/>
    </dgm:pt>
    <dgm:pt modelId="{A297C8A3-2DA0-4F66-ABC5-EA343974C984}" type="pres">
      <dgm:prSet presAssocID="{9A577CB0-6D4B-4115-86A3-02D62F1C46EB}" presName="bgRect" presStyleLbl="bgShp" presStyleIdx="3" presStyleCnt="7"/>
      <dgm:spPr/>
    </dgm:pt>
    <dgm:pt modelId="{75971220-CA17-4E5D-A9C3-3B4FD4AA9712}" type="pres">
      <dgm:prSet presAssocID="{9A577CB0-6D4B-4115-86A3-02D62F1C46EB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4BAA063-4AED-4CBD-AEE5-6E80E89DFAED}" type="pres">
      <dgm:prSet presAssocID="{9A577CB0-6D4B-4115-86A3-02D62F1C46EB}" presName="spaceRect" presStyleCnt="0"/>
      <dgm:spPr/>
    </dgm:pt>
    <dgm:pt modelId="{34FB5B01-1FCF-45B0-8377-ACC66DA668B5}" type="pres">
      <dgm:prSet presAssocID="{9A577CB0-6D4B-4115-86A3-02D62F1C46EB}" presName="parTx" presStyleLbl="revTx" presStyleIdx="3" presStyleCnt="7">
        <dgm:presLayoutVars>
          <dgm:chMax val="0"/>
          <dgm:chPref val="0"/>
        </dgm:presLayoutVars>
      </dgm:prSet>
      <dgm:spPr/>
    </dgm:pt>
    <dgm:pt modelId="{5270E7CB-9D4C-43A8-A6BA-CDFBACBADFFC}" type="pres">
      <dgm:prSet presAssocID="{3C934AB7-4539-4D39-9C33-A10DAAAF5A98}" presName="sibTrans" presStyleCnt="0"/>
      <dgm:spPr/>
    </dgm:pt>
    <dgm:pt modelId="{6B4F4383-768D-488E-A8FE-52893CE6B332}" type="pres">
      <dgm:prSet presAssocID="{F6E1449F-76BD-421C-A55A-A9B49EFF0512}" presName="compNode" presStyleCnt="0"/>
      <dgm:spPr/>
    </dgm:pt>
    <dgm:pt modelId="{5E674118-EC1B-4E33-B092-ED80BEF54878}" type="pres">
      <dgm:prSet presAssocID="{F6E1449F-76BD-421C-A55A-A9B49EFF0512}" presName="bgRect" presStyleLbl="bgShp" presStyleIdx="4" presStyleCnt="7"/>
      <dgm:spPr/>
    </dgm:pt>
    <dgm:pt modelId="{821C7509-B1E0-47A8-BF52-CD117E092E9B}" type="pres">
      <dgm:prSet presAssocID="{F6E1449F-76BD-421C-A55A-A9B49EFF0512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3AABC5C-E8A9-4FCF-9F58-D6873D8BEC33}" type="pres">
      <dgm:prSet presAssocID="{F6E1449F-76BD-421C-A55A-A9B49EFF0512}" presName="spaceRect" presStyleCnt="0"/>
      <dgm:spPr/>
    </dgm:pt>
    <dgm:pt modelId="{D6476E91-361E-414E-8F99-50BD6ECD7773}" type="pres">
      <dgm:prSet presAssocID="{F6E1449F-76BD-421C-A55A-A9B49EFF0512}" presName="parTx" presStyleLbl="revTx" presStyleIdx="4" presStyleCnt="7">
        <dgm:presLayoutVars>
          <dgm:chMax val="0"/>
          <dgm:chPref val="0"/>
        </dgm:presLayoutVars>
      </dgm:prSet>
      <dgm:spPr/>
    </dgm:pt>
    <dgm:pt modelId="{6D0303AB-1122-4909-B60F-859572C2B6C8}" type="pres">
      <dgm:prSet presAssocID="{84EF5C4B-6AB4-452E-AF2F-36E7E8890D91}" presName="sibTrans" presStyleCnt="0"/>
      <dgm:spPr/>
    </dgm:pt>
    <dgm:pt modelId="{9E1263F9-0815-4D05-86F4-FFBC83AA6219}" type="pres">
      <dgm:prSet presAssocID="{8F35AF07-7CBE-47D2-A5B5-CE2A4884CAAF}" presName="compNode" presStyleCnt="0"/>
      <dgm:spPr/>
    </dgm:pt>
    <dgm:pt modelId="{F97DF2D9-3A98-48C0-876B-79945400BBB6}" type="pres">
      <dgm:prSet presAssocID="{8F35AF07-7CBE-47D2-A5B5-CE2A4884CAAF}" presName="bgRect" presStyleLbl="bgShp" presStyleIdx="5" presStyleCnt="7"/>
      <dgm:spPr/>
    </dgm:pt>
    <dgm:pt modelId="{A5E3EE79-DA7C-4276-8DB7-C58CD03583B0}" type="pres">
      <dgm:prSet presAssocID="{8F35AF07-7CBE-47D2-A5B5-CE2A4884CAAF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7F8FECC6-21C8-42EA-9BFD-8DFC307D4B63}" type="pres">
      <dgm:prSet presAssocID="{8F35AF07-7CBE-47D2-A5B5-CE2A4884CAAF}" presName="spaceRect" presStyleCnt="0"/>
      <dgm:spPr/>
    </dgm:pt>
    <dgm:pt modelId="{3E24FBF9-438E-4BB3-B465-CF4C3A2B61B4}" type="pres">
      <dgm:prSet presAssocID="{8F35AF07-7CBE-47D2-A5B5-CE2A4884CAAF}" presName="parTx" presStyleLbl="revTx" presStyleIdx="5" presStyleCnt="7">
        <dgm:presLayoutVars>
          <dgm:chMax val="0"/>
          <dgm:chPref val="0"/>
        </dgm:presLayoutVars>
      </dgm:prSet>
      <dgm:spPr/>
    </dgm:pt>
    <dgm:pt modelId="{AAE89C88-F3BC-426B-9D79-60F1CECDA380}" type="pres">
      <dgm:prSet presAssocID="{530E9D34-7FAA-454D-915C-AF12C813BB74}" presName="sibTrans" presStyleCnt="0"/>
      <dgm:spPr/>
    </dgm:pt>
    <dgm:pt modelId="{450AFE21-D740-496C-8A97-D8A64D7D83AF}" type="pres">
      <dgm:prSet presAssocID="{73AB2194-7758-4F5D-A023-05F53F4F1CE7}" presName="compNode" presStyleCnt="0"/>
      <dgm:spPr/>
    </dgm:pt>
    <dgm:pt modelId="{39835E1C-EF22-478E-BA7C-21C08FD168D7}" type="pres">
      <dgm:prSet presAssocID="{73AB2194-7758-4F5D-A023-05F53F4F1CE7}" presName="bgRect" presStyleLbl="bgShp" presStyleIdx="6" presStyleCnt="7"/>
      <dgm:spPr/>
    </dgm:pt>
    <dgm:pt modelId="{16636D28-5CD7-4646-AF67-DC091DFE07E8}" type="pres">
      <dgm:prSet presAssocID="{73AB2194-7758-4F5D-A023-05F53F4F1CE7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F0C0F6A5-FEF1-4652-8C9F-898C09B29F53}" type="pres">
      <dgm:prSet presAssocID="{73AB2194-7758-4F5D-A023-05F53F4F1CE7}" presName="spaceRect" presStyleCnt="0"/>
      <dgm:spPr/>
    </dgm:pt>
    <dgm:pt modelId="{8E317B61-09CC-4E16-AAB1-4E459CCFA266}" type="pres">
      <dgm:prSet presAssocID="{73AB2194-7758-4F5D-A023-05F53F4F1CE7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92297E09-8EF2-40CF-9EB0-66720D7E3BF4}" type="presOf" srcId="{9A577CB0-6D4B-4115-86A3-02D62F1C46EB}" destId="{34FB5B01-1FCF-45B0-8377-ACC66DA668B5}" srcOrd="0" destOrd="0" presId="urn:microsoft.com/office/officeart/2018/2/layout/IconVerticalSolidList"/>
    <dgm:cxn modelId="{F19C3616-276E-48DB-B070-F0C41904F72A}" srcId="{085FAF62-C356-4B1F-89E3-D89BB510B34B}" destId="{9A577CB0-6D4B-4115-86A3-02D62F1C46EB}" srcOrd="3" destOrd="0" parTransId="{9B419398-0AD2-4B28-8451-A592B0F6498B}" sibTransId="{3C934AB7-4539-4D39-9C33-A10DAAAF5A98}"/>
    <dgm:cxn modelId="{61571929-C709-4B12-A335-43FF4AA8568A}" type="presOf" srcId="{22AC8A67-E691-4C68-B2B4-D21B21427650}" destId="{E5C6EB31-4867-44B1-A474-7BF3F67C3472}" srcOrd="0" destOrd="0" presId="urn:microsoft.com/office/officeart/2018/2/layout/IconVerticalSolidList"/>
    <dgm:cxn modelId="{2B39103A-F4DD-4E87-85A8-899B7DF69D9A}" type="presOf" srcId="{583A88F0-B141-45C5-84A4-2F323C7020EF}" destId="{7B849384-9029-421E-A4FA-0C826484967F}" srcOrd="0" destOrd="0" presId="urn:microsoft.com/office/officeart/2018/2/layout/IconVerticalSolidList"/>
    <dgm:cxn modelId="{8FC5675B-9F09-46CF-8766-D541ECEA16BD}" srcId="{085FAF62-C356-4B1F-89E3-D89BB510B34B}" destId="{22AC8A67-E691-4C68-B2B4-D21B21427650}" srcOrd="0" destOrd="0" parTransId="{54D9838B-7087-4297-91CA-7ECECDEEFC20}" sibTransId="{ECB75980-13CB-4D98-8C28-1834AA9994D4}"/>
    <dgm:cxn modelId="{0C14AF5E-9D00-4981-91A9-2ABECB90DE37}" type="presOf" srcId="{73AB2194-7758-4F5D-A023-05F53F4F1CE7}" destId="{8E317B61-09CC-4E16-AAB1-4E459CCFA266}" srcOrd="0" destOrd="0" presId="urn:microsoft.com/office/officeart/2018/2/layout/IconVerticalSolidList"/>
    <dgm:cxn modelId="{8B2A5467-7C3F-4C2A-A20A-A823ABB8B34A}" type="presOf" srcId="{F6E1449F-76BD-421C-A55A-A9B49EFF0512}" destId="{D6476E91-361E-414E-8F99-50BD6ECD7773}" srcOrd="0" destOrd="0" presId="urn:microsoft.com/office/officeart/2018/2/layout/IconVerticalSolidList"/>
    <dgm:cxn modelId="{908DAE5A-FD05-4C87-8BB6-E7FC8A439D54}" type="presOf" srcId="{8F35AF07-7CBE-47D2-A5B5-CE2A4884CAAF}" destId="{3E24FBF9-438E-4BB3-B465-CF4C3A2B61B4}" srcOrd="0" destOrd="0" presId="urn:microsoft.com/office/officeart/2018/2/layout/IconVerticalSolidList"/>
    <dgm:cxn modelId="{913E3A7C-2F68-4B7F-A5AB-2B0EB6BC5B9E}" srcId="{085FAF62-C356-4B1F-89E3-D89BB510B34B}" destId="{F6E1449F-76BD-421C-A55A-A9B49EFF0512}" srcOrd="4" destOrd="0" parTransId="{F6650451-8AFC-40D6-80B3-3DEA81C7A680}" sibTransId="{84EF5C4B-6AB4-452E-AF2F-36E7E8890D91}"/>
    <dgm:cxn modelId="{8C8B6F82-7594-4959-9FDC-F58F821E4FE6}" srcId="{085FAF62-C356-4B1F-89E3-D89BB510B34B}" destId="{583A88F0-B141-45C5-84A4-2F323C7020EF}" srcOrd="2" destOrd="0" parTransId="{5AC17123-D50B-43CE-BE42-9A93C1C38A7B}" sibTransId="{ED27B2B2-43B4-4D9B-8108-F7A6459CF044}"/>
    <dgm:cxn modelId="{3E64A484-7D89-41B5-B945-6F8D3DE4FDF9}" srcId="{085FAF62-C356-4B1F-89E3-D89BB510B34B}" destId="{D517BDCD-4263-4458-86DD-71157F5610FF}" srcOrd="1" destOrd="0" parTransId="{2218D36A-C5ED-4F39-9D71-FEBC9A641DFE}" sibTransId="{FBD3EF6D-7DFC-4D7E-8A6E-EB3D296CF4C2}"/>
    <dgm:cxn modelId="{554667A0-0D57-4CF7-9146-F5684C53E903}" srcId="{085FAF62-C356-4B1F-89E3-D89BB510B34B}" destId="{8F35AF07-7CBE-47D2-A5B5-CE2A4884CAAF}" srcOrd="5" destOrd="0" parTransId="{8CE9D493-276C-487C-9F7C-4DEB414DF818}" sibTransId="{530E9D34-7FAA-454D-915C-AF12C813BB74}"/>
    <dgm:cxn modelId="{2C12EDAE-B630-4166-A861-76DE39E03078}" type="presOf" srcId="{085FAF62-C356-4B1F-89E3-D89BB510B34B}" destId="{CABD7AB8-CB7B-48BF-9E68-B6EC3A808E83}" srcOrd="0" destOrd="0" presId="urn:microsoft.com/office/officeart/2018/2/layout/IconVerticalSolidList"/>
    <dgm:cxn modelId="{474EF1DE-4020-4FCD-B422-33F04548C558}" srcId="{085FAF62-C356-4B1F-89E3-D89BB510B34B}" destId="{73AB2194-7758-4F5D-A023-05F53F4F1CE7}" srcOrd="6" destOrd="0" parTransId="{ECDC6DFC-D887-4B82-A718-D630C92D3D8E}" sibTransId="{40F582C3-7792-4F00-8C8E-BA1F5460E8F7}"/>
    <dgm:cxn modelId="{AA5F02F8-4E9E-49CE-8B89-C410FAEB7CFD}" type="presOf" srcId="{D517BDCD-4263-4458-86DD-71157F5610FF}" destId="{16755073-BA0F-446B-A230-539278FB439F}" srcOrd="0" destOrd="0" presId="urn:microsoft.com/office/officeart/2018/2/layout/IconVerticalSolidList"/>
    <dgm:cxn modelId="{60D5D20C-14B4-4647-820B-5CFF17F8A9F8}" type="presParOf" srcId="{CABD7AB8-CB7B-48BF-9E68-B6EC3A808E83}" destId="{C1AF478B-8D5A-47B3-87AF-B0733548A245}" srcOrd="0" destOrd="0" presId="urn:microsoft.com/office/officeart/2018/2/layout/IconVerticalSolidList"/>
    <dgm:cxn modelId="{D60D6345-BF44-4B2E-8C3C-C1C7C095AB3F}" type="presParOf" srcId="{C1AF478B-8D5A-47B3-87AF-B0733548A245}" destId="{A6ACCDBE-91FA-415D-825C-B83461227CD9}" srcOrd="0" destOrd="0" presId="urn:microsoft.com/office/officeart/2018/2/layout/IconVerticalSolidList"/>
    <dgm:cxn modelId="{1B2C9240-A6E9-45BE-B059-42ECEAFAAA7C}" type="presParOf" srcId="{C1AF478B-8D5A-47B3-87AF-B0733548A245}" destId="{91464EF9-DA92-4E8F-83C0-3BFA58B42B98}" srcOrd="1" destOrd="0" presId="urn:microsoft.com/office/officeart/2018/2/layout/IconVerticalSolidList"/>
    <dgm:cxn modelId="{B39FB97E-CFEB-4F5B-96BA-1361C568EBB5}" type="presParOf" srcId="{C1AF478B-8D5A-47B3-87AF-B0733548A245}" destId="{1BD6091E-B37F-4F5E-8399-E8BB1C4915FE}" srcOrd="2" destOrd="0" presId="urn:microsoft.com/office/officeart/2018/2/layout/IconVerticalSolidList"/>
    <dgm:cxn modelId="{6F4B6B74-473B-4969-AF05-70D3ADDADC8A}" type="presParOf" srcId="{C1AF478B-8D5A-47B3-87AF-B0733548A245}" destId="{E5C6EB31-4867-44B1-A474-7BF3F67C3472}" srcOrd="3" destOrd="0" presId="urn:microsoft.com/office/officeart/2018/2/layout/IconVerticalSolidList"/>
    <dgm:cxn modelId="{840BBC40-CA16-4B1E-A6C6-C5485A70DBC4}" type="presParOf" srcId="{CABD7AB8-CB7B-48BF-9E68-B6EC3A808E83}" destId="{D9C50CD1-3C9C-4E99-A317-CA786138D96F}" srcOrd="1" destOrd="0" presId="urn:microsoft.com/office/officeart/2018/2/layout/IconVerticalSolidList"/>
    <dgm:cxn modelId="{775C369C-F22D-497A-8E86-9019C12D40B6}" type="presParOf" srcId="{CABD7AB8-CB7B-48BF-9E68-B6EC3A808E83}" destId="{43ED9B47-10A5-4329-A24F-6F4F7B67A960}" srcOrd="2" destOrd="0" presId="urn:microsoft.com/office/officeart/2018/2/layout/IconVerticalSolidList"/>
    <dgm:cxn modelId="{5A1F0D29-A182-4C51-81A7-0E40C4E4D696}" type="presParOf" srcId="{43ED9B47-10A5-4329-A24F-6F4F7B67A960}" destId="{BDC57DCE-3BEC-499D-A321-00A65B656614}" srcOrd="0" destOrd="0" presId="urn:microsoft.com/office/officeart/2018/2/layout/IconVerticalSolidList"/>
    <dgm:cxn modelId="{255CC836-26F2-4DF4-ADA7-C05436775CC7}" type="presParOf" srcId="{43ED9B47-10A5-4329-A24F-6F4F7B67A960}" destId="{5004AE6A-2C91-4B73-A7A8-878998165ED8}" srcOrd="1" destOrd="0" presId="urn:microsoft.com/office/officeart/2018/2/layout/IconVerticalSolidList"/>
    <dgm:cxn modelId="{3EE58495-F290-4959-B896-B3EF163006A5}" type="presParOf" srcId="{43ED9B47-10A5-4329-A24F-6F4F7B67A960}" destId="{7E70EB6A-D742-4CA9-87F4-23C80A5C787E}" srcOrd="2" destOrd="0" presId="urn:microsoft.com/office/officeart/2018/2/layout/IconVerticalSolidList"/>
    <dgm:cxn modelId="{4AD6EA1E-DEDA-4375-BD97-7ABF1DC5285C}" type="presParOf" srcId="{43ED9B47-10A5-4329-A24F-6F4F7B67A960}" destId="{16755073-BA0F-446B-A230-539278FB439F}" srcOrd="3" destOrd="0" presId="urn:microsoft.com/office/officeart/2018/2/layout/IconVerticalSolidList"/>
    <dgm:cxn modelId="{DBC111B9-18A1-4D17-9FE2-0E6C9EF3226D}" type="presParOf" srcId="{CABD7AB8-CB7B-48BF-9E68-B6EC3A808E83}" destId="{27A9A3AB-A5E9-4B3C-B448-08B74102FAAD}" srcOrd="3" destOrd="0" presId="urn:microsoft.com/office/officeart/2018/2/layout/IconVerticalSolidList"/>
    <dgm:cxn modelId="{3D228715-5113-41CA-A4F5-3C714C739BE6}" type="presParOf" srcId="{CABD7AB8-CB7B-48BF-9E68-B6EC3A808E83}" destId="{DA2E5902-4DF9-4219-8CEB-EB078C9A4813}" srcOrd="4" destOrd="0" presId="urn:microsoft.com/office/officeart/2018/2/layout/IconVerticalSolidList"/>
    <dgm:cxn modelId="{A855D337-0338-48F0-806E-A856BB4DA073}" type="presParOf" srcId="{DA2E5902-4DF9-4219-8CEB-EB078C9A4813}" destId="{614A4098-E2D3-45FF-A9B1-5D4754520960}" srcOrd="0" destOrd="0" presId="urn:microsoft.com/office/officeart/2018/2/layout/IconVerticalSolidList"/>
    <dgm:cxn modelId="{84C40AC4-CD67-4FE5-90ED-41FD0EC4E53F}" type="presParOf" srcId="{DA2E5902-4DF9-4219-8CEB-EB078C9A4813}" destId="{5E906844-F5B5-4713-87E0-1B46A20E3E2B}" srcOrd="1" destOrd="0" presId="urn:microsoft.com/office/officeart/2018/2/layout/IconVerticalSolidList"/>
    <dgm:cxn modelId="{50C3E53F-B27E-44B2-A7D3-C064468B6B5C}" type="presParOf" srcId="{DA2E5902-4DF9-4219-8CEB-EB078C9A4813}" destId="{FB9E02EA-C863-4178-9013-CFE82BD70848}" srcOrd="2" destOrd="0" presId="urn:microsoft.com/office/officeart/2018/2/layout/IconVerticalSolidList"/>
    <dgm:cxn modelId="{FE08E6F6-7D3F-4254-8C86-58F12D3D35BE}" type="presParOf" srcId="{DA2E5902-4DF9-4219-8CEB-EB078C9A4813}" destId="{7B849384-9029-421E-A4FA-0C826484967F}" srcOrd="3" destOrd="0" presId="urn:microsoft.com/office/officeart/2018/2/layout/IconVerticalSolidList"/>
    <dgm:cxn modelId="{C56ACEB9-5FF4-4F03-BFB2-20E5A6C0CF29}" type="presParOf" srcId="{CABD7AB8-CB7B-48BF-9E68-B6EC3A808E83}" destId="{552B9D32-7D21-4929-808D-54AA81D07CAD}" srcOrd="5" destOrd="0" presId="urn:microsoft.com/office/officeart/2018/2/layout/IconVerticalSolidList"/>
    <dgm:cxn modelId="{88511968-7066-40DD-9F74-A7A372AEE93C}" type="presParOf" srcId="{CABD7AB8-CB7B-48BF-9E68-B6EC3A808E83}" destId="{F45A7288-DCC6-4B87-8809-E529BE3091C3}" srcOrd="6" destOrd="0" presId="urn:microsoft.com/office/officeart/2018/2/layout/IconVerticalSolidList"/>
    <dgm:cxn modelId="{D7AC6BDE-DF84-4C40-8EF4-027DE31E4688}" type="presParOf" srcId="{F45A7288-DCC6-4B87-8809-E529BE3091C3}" destId="{A297C8A3-2DA0-4F66-ABC5-EA343974C984}" srcOrd="0" destOrd="0" presId="urn:microsoft.com/office/officeart/2018/2/layout/IconVerticalSolidList"/>
    <dgm:cxn modelId="{0CBA2E2C-C102-4C18-8661-305E963897B4}" type="presParOf" srcId="{F45A7288-DCC6-4B87-8809-E529BE3091C3}" destId="{75971220-CA17-4E5D-A9C3-3B4FD4AA9712}" srcOrd="1" destOrd="0" presId="urn:microsoft.com/office/officeart/2018/2/layout/IconVerticalSolidList"/>
    <dgm:cxn modelId="{0B5778D0-8041-4D9A-BC22-013231EC8F24}" type="presParOf" srcId="{F45A7288-DCC6-4B87-8809-E529BE3091C3}" destId="{04BAA063-4AED-4CBD-AEE5-6E80E89DFAED}" srcOrd="2" destOrd="0" presId="urn:microsoft.com/office/officeart/2018/2/layout/IconVerticalSolidList"/>
    <dgm:cxn modelId="{73690A44-152C-4BB3-825B-B5081D1D3622}" type="presParOf" srcId="{F45A7288-DCC6-4B87-8809-E529BE3091C3}" destId="{34FB5B01-1FCF-45B0-8377-ACC66DA668B5}" srcOrd="3" destOrd="0" presId="urn:microsoft.com/office/officeart/2018/2/layout/IconVerticalSolidList"/>
    <dgm:cxn modelId="{4FDCA5CF-86FF-4163-B25A-1FE59BC1E6C6}" type="presParOf" srcId="{CABD7AB8-CB7B-48BF-9E68-B6EC3A808E83}" destId="{5270E7CB-9D4C-43A8-A6BA-CDFBACBADFFC}" srcOrd="7" destOrd="0" presId="urn:microsoft.com/office/officeart/2018/2/layout/IconVerticalSolidList"/>
    <dgm:cxn modelId="{C6FA04C0-298D-4B83-938B-EFEE8E1AE60B}" type="presParOf" srcId="{CABD7AB8-CB7B-48BF-9E68-B6EC3A808E83}" destId="{6B4F4383-768D-488E-A8FE-52893CE6B332}" srcOrd="8" destOrd="0" presId="urn:microsoft.com/office/officeart/2018/2/layout/IconVerticalSolidList"/>
    <dgm:cxn modelId="{7F41ED8D-3DFA-4BCF-BEA5-3BF11624C62B}" type="presParOf" srcId="{6B4F4383-768D-488E-A8FE-52893CE6B332}" destId="{5E674118-EC1B-4E33-B092-ED80BEF54878}" srcOrd="0" destOrd="0" presId="urn:microsoft.com/office/officeart/2018/2/layout/IconVerticalSolidList"/>
    <dgm:cxn modelId="{90C1411B-263C-41F2-913B-12B4D3210FF9}" type="presParOf" srcId="{6B4F4383-768D-488E-A8FE-52893CE6B332}" destId="{821C7509-B1E0-47A8-BF52-CD117E092E9B}" srcOrd="1" destOrd="0" presId="urn:microsoft.com/office/officeart/2018/2/layout/IconVerticalSolidList"/>
    <dgm:cxn modelId="{67EBB907-E8B1-4333-B3F1-F6EF1A561A57}" type="presParOf" srcId="{6B4F4383-768D-488E-A8FE-52893CE6B332}" destId="{53AABC5C-E8A9-4FCF-9F58-D6873D8BEC33}" srcOrd="2" destOrd="0" presId="urn:microsoft.com/office/officeart/2018/2/layout/IconVerticalSolidList"/>
    <dgm:cxn modelId="{30C7C6E5-FE22-49C5-B8D5-BF5D34FDAE77}" type="presParOf" srcId="{6B4F4383-768D-488E-A8FE-52893CE6B332}" destId="{D6476E91-361E-414E-8F99-50BD6ECD7773}" srcOrd="3" destOrd="0" presId="urn:microsoft.com/office/officeart/2018/2/layout/IconVerticalSolidList"/>
    <dgm:cxn modelId="{8A36BB78-FBF6-4E75-A827-F3874AA3DBE6}" type="presParOf" srcId="{CABD7AB8-CB7B-48BF-9E68-B6EC3A808E83}" destId="{6D0303AB-1122-4909-B60F-859572C2B6C8}" srcOrd="9" destOrd="0" presId="urn:microsoft.com/office/officeart/2018/2/layout/IconVerticalSolidList"/>
    <dgm:cxn modelId="{848A4F7C-F7D7-40AA-B2ED-84353F524BD0}" type="presParOf" srcId="{CABD7AB8-CB7B-48BF-9E68-B6EC3A808E83}" destId="{9E1263F9-0815-4D05-86F4-FFBC83AA6219}" srcOrd="10" destOrd="0" presId="urn:microsoft.com/office/officeart/2018/2/layout/IconVerticalSolidList"/>
    <dgm:cxn modelId="{D7AACBAC-6C30-4E24-A14E-6B9CA9435960}" type="presParOf" srcId="{9E1263F9-0815-4D05-86F4-FFBC83AA6219}" destId="{F97DF2D9-3A98-48C0-876B-79945400BBB6}" srcOrd="0" destOrd="0" presId="urn:microsoft.com/office/officeart/2018/2/layout/IconVerticalSolidList"/>
    <dgm:cxn modelId="{4F6053A1-3E70-40DB-BF0D-13DA5351E1EB}" type="presParOf" srcId="{9E1263F9-0815-4D05-86F4-FFBC83AA6219}" destId="{A5E3EE79-DA7C-4276-8DB7-C58CD03583B0}" srcOrd="1" destOrd="0" presId="urn:microsoft.com/office/officeart/2018/2/layout/IconVerticalSolidList"/>
    <dgm:cxn modelId="{98548E76-BB0B-4530-8E01-623043E6B37B}" type="presParOf" srcId="{9E1263F9-0815-4D05-86F4-FFBC83AA6219}" destId="{7F8FECC6-21C8-42EA-9BFD-8DFC307D4B63}" srcOrd="2" destOrd="0" presId="urn:microsoft.com/office/officeart/2018/2/layout/IconVerticalSolidList"/>
    <dgm:cxn modelId="{69B9255D-0A75-4C16-8F4B-BCA22E885FD0}" type="presParOf" srcId="{9E1263F9-0815-4D05-86F4-FFBC83AA6219}" destId="{3E24FBF9-438E-4BB3-B465-CF4C3A2B61B4}" srcOrd="3" destOrd="0" presId="urn:microsoft.com/office/officeart/2018/2/layout/IconVerticalSolidList"/>
    <dgm:cxn modelId="{3B705446-F89F-4D77-A6FE-061182A72A1E}" type="presParOf" srcId="{CABD7AB8-CB7B-48BF-9E68-B6EC3A808E83}" destId="{AAE89C88-F3BC-426B-9D79-60F1CECDA380}" srcOrd="11" destOrd="0" presId="urn:microsoft.com/office/officeart/2018/2/layout/IconVerticalSolidList"/>
    <dgm:cxn modelId="{3FD4A299-A830-4C99-BDF3-AEA649998086}" type="presParOf" srcId="{CABD7AB8-CB7B-48BF-9E68-B6EC3A808E83}" destId="{450AFE21-D740-496C-8A97-D8A64D7D83AF}" srcOrd="12" destOrd="0" presId="urn:microsoft.com/office/officeart/2018/2/layout/IconVerticalSolidList"/>
    <dgm:cxn modelId="{AB60F068-D56C-45C6-8F10-D51EEC898046}" type="presParOf" srcId="{450AFE21-D740-496C-8A97-D8A64D7D83AF}" destId="{39835E1C-EF22-478E-BA7C-21C08FD168D7}" srcOrd="0" destOrd="0" presId="urn:microsoft.com/office/officeart/2018/2/layout/IconVerticalSolidList"/>
    <dgm:cxn modelId="{DFCE5CBE-5BC4-4222-BF1F-97D2B71B6138}" type="presParOf" srcId="{450AFE21-D740-496C-8A97-D8A64D7D83AF}" destId="{16636D28-5CD7-4646-AF67-DC091DFE07E8}" srcOrd="1" destOrd="0" presId="urn:microsoft.com/office/officeart/2018/2/layout/IconVerticalSolidList"/>
    <dgm:cxn modelId="{0BB6E841-31C6-42EA-BD55-EF0AB281AFC8}" type="presParOf" srcId="{450AFE21-D740-496C-8A97-D8A64D7D83AF}" destId="{F0C0F6A5-FEF1-4652-8C9F-898C09B29F53}" srcOrd="2" destOrd="0" presId="urn:microsoft.com/office/officeart/2018/2/layout/IconVerticalSolidList"/>
    <dgm:cxn modelId="{A3680378-F0F9-43C9-82D5-ED225E16195B}" type="presParOf" srcId="{450AFE21-D740-496C-8A97-D8A64D7D83AF}" destId="{8E317B61-09CC-4E16-AAB1-4E459CCFA26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367991-BD38-4EE7-B9F8-EB4C8F3B17E2}">
      <dsp:nvSpPr>
        <dsp:cNvPr id="0" name=""/>
        <dsp:cNvSpPr/>
      </dsp:nvSpPr>
      <dsp:spPr>
        <a:xfrm>
          <a:off x="1527825" y="360118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4ECB1A-6F19-4852-A4B1-099B3C33A2FB}">
      <dsp:nvSpPr>
        <dsp:cNvPr id="0" name=""/>
        <dsp:cNvSpPr/>
      </dsp:nvSpPr>
      <dsp:spPr>
        <a:xfrm>
          <a:off x="339825" y="277433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Generating Key</a:t>
          </a:r>
        </a:p>
      </dsp:txBody>
      <dsp:txXfrm>
        <a:off x="339825" y="2774331"/>
        <a:ext cx="4320000" cy="720000"/>
      </dsp:txXfrm>
    </dsp:sp>
    <dsp:sp modelId="{233E6B7C-E1C2-45EC-9219-D9AB4154A527}">
      <dsp:nvSpPr>
        <dsp:cNvPr id="0" name=""/>
        <dsp:cNvSpPr/>
      </dsp:nvSpPr>
      <dsp:spPr>
        <a:xfrm>
          <a:off x="6603825" y="360118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E2EC0A-DDE2-44E2-B2E7-6045FC3834E5}">
      <dsp:nvSpPr>
        <dsp:cNvPr id="0" name=""/>
        <dsp:cNvSpPr/>
      </dsp:nvSpPr>
      <dsp:spPr>
        <a:xfrm>
          <a:off x="5415825" y="277433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Encryption and Decryption </a:t>
          </a:r>
        </a:p>
      </dsp:txBody>
      <dsp:txXfrm>
        <a:off x="5415825" y="2774331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FF36C8-D16D-49DD-84DB-E1EE2FC6469D}">
      <dsp:nvSpPr>
        <dsp:cNvPr id="0" name=""/>
        <dsp:cNvSpPr/>
      </dsp:nvSpPr>
      <dsp:spPr>
        <a:xfrm>
          <a:off x="0" y="470"/>
          <a:ext cx="10075651" cy="11010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EF9169-FC88-43F7-B3B3-80505E022ADD}">
      <dsp:nvSpPr>
        <dsp:cNvPr id="0" name=""/>
        <dsp:cNvSpPr/>
      </dsp:nvSpPr>
      <dsp:spPr>
        <a:xfrm>
          <a:off x="333053" y="248196"/>
          <a:ext cx="605551" cy="6055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0EB22F-6EE7-404E-8D2F-EADF269266BE}">
      <dsp:nvSpPr>
        <dsp:cNvPr id="0" name=""/>
        <dsp:cNvSpPr/>
      </dsp:nvSpPr>
      <dsp:spPr>
        <a:xfrm>
          <a:off x="1271657" y="470"/>
          <a:ext cx="8803993" cy="1101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523" tIns="116523" rIns="116523" bIns="11652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Select two Prime Numbers     (P,Q)</a:t>
          </a:r>
        </a:p>
      </dsp:txBody>
      <dsp:txXfrm>
        <a:off x="1271657" y="470"/>
        <a:ext cx="8803993" cy="1101002"/>
      </dsp:txXfrm>
    </dsp:sp>
    <dsp:sp modelId="{BE0DD720-21B3-43A6-93B8-4B2E3AB3D032}">
      <dsp:nvSpPr>
        <dsp:cNvPr id="0" name=""/>
        <dsp:cNvSpPr/>
      </dsp:nvSpPr>
      <dsp:spPr>
        <a:xfrm>
          <a:off x="0" y="1376723"/>
          <a:ext cx="10075651" cy="11010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D6FCF2-BBC8-4979-87E1-14D0B6D3A19D}">
      <dsp:nvSpPr>
        <dsp:cNvPr id="0" name=""/>
        <dsp:cNvSpPr/>
      </dsp:nvSpPr>
      <dsp:spPr>
        <a:xfrm>
          <a:off x="333053" y="1624449"/>
          <a:ext cx="605551" cy="6055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9D9B29-932F-41E7-A2A6-C451296EB15D}">
      <dsp:nvSpPr>
        <dsp:cNvPr id="0" name=""/>
        <dsp:cNvSpPr/>
      </dsp:nvSpPr>
      <dsp:spPr>
        <a:xfrm>
          <a:off x="1271657" y="1376723"/>
          <a:ext cx="8803993" cy="1101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523" tIns="116523" rIns="116523" bIns="11652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Calculate Product            (P*Q)</a:t>
          </a:r>
        </a:p>
      </dsp:txBody>
      <dsp:txXfrm>
        <a:off x="1271657" y="1376723"/>
        <a:ext cx="8803993" cy="1101002"/>
      </dsp:txXfrm>
    </dsp:sp>
    <dsp:sp modelId="{4A40C623-0E7F-40F0-B21F-8A415D465C6E}">
      <dsp:nvSpPr>
        <dsp:cNvPr id="0" name=""/>
        <dsp:cNvSpPr/>
      </dsp:nvSpPr>
      <dsp:spPr>
        <a:xfrm>
          <a:off x="0" y="2752976"/>
          <a:ext cx="10075651" cy="11010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BDE5DB-FE9B-45AB-938B-46D2320ED659}">
      <dsp:nvSpPr>
        <dsp:cNvPr id="0" name=""/>
        <dsp:cNvSpPr/>
      </dsp:nvSpPr>
      <dsp:spPr>
        <a:xfrm>
          <a:off x="333053" y="3000702"/>
          <a:ext cx="605551" cy="6055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6457D4-26CE-4284-930D-5B91896CF026}">
      <dsp:nvSpPr>
        <dsp:cNvPr id="0" name=""/>
        <dsp:cNvSpPr/>
      </dsp:nvSpPr>
      <dsp:spPr>
        <a:xfrm>
          <a:off x="1271657" y="2752976"/>
          <a:ext cx="8803993" cy="1101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523" tIns="116523" rIns="116523" bIns="116523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Calculate Totient</a:t>
          </a:r>
          <a:r>
            <a:rPr lang="en-US" sz="2500" kern="1200" dirty="0">
              <a:latin typeface="Franklin Gothic Heavy"/>
            </a:rPr>
            <a:t> (T)     </a:t>
          </a:r>
          <a:r>
            <a:rPr lang="en-US" sz="2500" kern="1200" dirty="0"/>
            <a:t>      </a:t>
          </a:r>
          <a:r>
            <a:rPr lang="en-US" sz="2500" kern="1200" dirty="0">
              <a:latin typeface="Franklin Gothic Heavy"/>
            </a:rPr>
            <a:t>   </a:t>
          </a:r>
          <a:r>
            <a:rPr lang="en-US" sz="2500" kern="1200" dirty="0"/>
            <a:t>(P-1)*(Q-1)</a:t>
          </a:r>
        </a:p>
      </dsp:txBody>
      <dsp:txXfrm>
        <a:off x="1271657" y="2752976"/>
        <a:ext cx="8803993" cy="1101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111558-BC6B-4FB5-9F09-E7A1012F1055}">
      <dsp:nvSpPr>
        <dsp:cNvPr id="0" name=""/>
        <dsp:cNvSpPr/>
      </dsp:nvSpPr>
      <dsp:spPr>
        <a:xfrm>
          <a:off x="339825" y="489146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9D85F9-DB1C-4ADB-8522-2151FCD61C53}">
      <dsp:nvSpPr>
        <dsp:cNvPr id="0" name=""/>
        <dsp:cNvSpPr/>
      </dsp:nvSpPr>
      <dsp:spPr>
        <a:xfrm>
          <a:off x="339825" y="212482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Encryption:</a:t>
          </a:r>
        </a:p>
      </dsp:txBody>
      <dsp:txXfrm>
        <a:off x="339825" y="2124821"/>
        <a:ext cx="4320000" cy="648000"/>
      </dsp:txXfrm>
    </dsp:sp>
    <dsp:sp modelId="{10FA8E32-03AB-451D-852B-4ACF6C005385}">
      <dsp:nvSpPr>
        <dsp:cNvPr id="0" name=""/>
        <dsp:cNvSpPr/>
      </dsp:nvSpPr>
      <dsp:spPr>
        <a:xfrm>
          <a:off x="339825" y="2830344"/>
          <a:ext cx="4320000" cy="534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Message E MOD N = Cipher Text</a:t>
          </a:r>
        </a:p>
      </dsp:txBody>
      <dsp:txXfrm>
        <a:off x="339825" y="2830344"/>
        <a:ext cx="4320000" cy="534959"/>
      </dsp:txXfrm>
    </dsp:sp>
    <dsp:sp modelId="{54FE7C69-EDBF-4299-8176-C96C846EF25F}">
      <dsp:nvSpPr>
        <dsp:cNvPr id="0" name=""/>
        <dsp:cNvSpPr/>
      </dsp:nvSpPr>
      <dsp:spPr>
        <a:xfrm>
          <a:off x="5415825" y="489146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B7DC54-0B6A-4A91-8F68-061B27CCDD02}">
      <dsp:nvSpPr>
        <dsp:cNvPr id="0" name=""/>
        <dsp:cNvSpPr/>
      </dsp:nvSpPr>
      <dsp:spPr>
        <a:xfrm>
          <a:off x="5415825" y="212482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Decryption:</a:t>
          </a:r>
        </a:p>
      </dsp:txBody>
      <dsp:txXfrm>
        <a:off x="5415825" y="2124821"/>
        <a:ext cx="4320000" cy="648000"/>
      </dsp:txXfrm>
    </dsp:sp>
    <dsp:sp modelId="{52B1D435-791E-4923-8747-CF7981DCB3D6}">
      <dsp:nvSpPr>
        <dsp:cNvPr id="0" name=""/>
        <dsp:cNvSpPr/>
      </dsp:nvSpPr>
      <dsp:spPr>
        <a:xfrm>
          <a:off x="5415825" y="2830344"/>
          <a:ext cx="4320000" cy="534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Cipher D MOD N = Message</a:t>
          </a:r>
        </a:p>
      </dsp:txBody>
      <dsp:txXfrm>
        <a:off x="5415825" y="2830344"/>
        <a:ext cx="4320000" cy="5349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667614-C809-45AC-8CCF-DBE12BD873B2}">
      <dsp:nvSpPr>
        <dsp:cNvPr id="0" name=""/>
        <dsp:cNvSpPr/>
      </dsp:nvSpPr>
      <dsp:spPr>
        <a:xfrm>
          <a:off x="0" y="4136"/>
          <a:ext cx="11337713" cy="88113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FE1C90-816D-4066-8CC0-C7FD8D916F4C}">
      <dsp:nvSpPr>
        <dsp:cNvPr id="0" name=""/>
        <dsp:cNvSpPr/>
      </dsp:nvSpPr>
      <dsp:spPr>
        <a:xfrm>
          <a:off x="266544" y="202392"/>
          <a:ext cx="484626" cy="48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1563A3-DFC9-45AB-A602-695AA7F3F35F}">
      <dsp:nvSpPr>
        <dsp:cNvPr id="0" name=""/>
        <dsp:cNvSpPr/>
      </dsp:nvSpPr>
      <dsp:spPr>
        <a:xfrm>
          <a:off x="1017715" y="4136"/>
          <a:ext cx="10319997" cy="881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254" tIns="93254" rIns="93254" bIns="9325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Security</a:t>
          </a:r>
          <a:endParaRPr lang="en-US" sz="1700" kern="1200"/>
        </a:p>
      </dsp:txBody>
      <dsp:txXfrm>
        <a:off x="1017715" y="4136"/>
        <a:ext cx="10319997" cy="881138"/>
      </dsp:txXfrm>
    </dsp:sp>
    <dsp:sp modelId="{A1C2618E-2759-4F80-B9D2-B0A28822373D}">
      <dsp:nvSpPr>
        <dsp:cNvPr id="0" name=""/>
        <dsp:cNvSpPr/>
      </dsp:nvSpPr>
      <dsp:spPr>
        <a:xfrm>
          <a:off x="0" y="1105560"/>
          <a:ext cx="11337713" cy="88113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AB53E0-C21C-4C05-BF82-699FE9EEE09E}">
      <dsp:nvSpPr>
        <dsp:cNvPr id="0" name=""/>
        <dsp:cNvSpPr/>
      </dsp:nvSpPr>
      <dsp:spPr>
        <a:xfrm>
          <a:off x="266544" y="1303816"/>
          <a:ext cx="484626" cy="48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15EC42-0F65-4BF6-857C-6680C1FF9178}">
      <dsp:nvSpPr>
        <dsp:cNvPr id="0" name=""/>
        <dsp:cNvSpPr/>
      </dsp:nvSpPr>
      <dsp:spPr>
        <a:xfrm>
          <a:off x="1017715" y="1105560"/>
          <a:ext cx="10319997" cy="881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254" tIns="93254" rIns="93254" bIns="9325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Key exchange</a:t>
          </a:r>
          <a:endParaRPr lang="en-US" sz="1700" kern="1200"/>
        </a:p>
      </dsp:txBody>
      <dsp:txXfrm>
        <a:off x="1017715" y="1105560"/>
        <a:ext cx="10319997" cy="881138"/>
      </dsp:txXfrm>
    </dsp:sp>
    <dsp:sp modelId="{2A1CBE9F-C47B-48B7-B068-0CFA8B4C3642}">
      <dsp:nvSpPr>
        <dsp:cNvPr id="0" name=""/>
        <dsp:cNvSpPr/>
      </dsp:nvSpPr>
      <dsp:spPr>
        <a:xfrm>
          <a:off x="0" y="2206983"/>
          <a:ext cx="11337713" cy="88113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43D50F-9A7F-47D2-BFAE-25ED768E11C1}">
      <dsp:nvSpPr>
        <dsp:cNvPr id="0" name=""/>
        <dsp:cNvSpPr/>
      </dsp:nvSpPr>
      <dsp:spPr>
        <a:xfrm>
          <a:off x="266544" y="2405239"/>
          <a:ext cx="484626" cy="48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056A1B-FC1A-434F-8040-F31BAFF00197}">
      <dsp:nvSpPr>
        <dsp:cNvPr id="0" name=""/>
        <dsp:cNvSpPr/>
      </dsp:nvSpPr>
      <dsp:spPr>
        <a:xfrm>
          <a:off x="1017715" y="2206983"/>
          <a:ext cx="10319997" cy="881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254" tIns="93254" rIns="93254" bIns="9325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Quick and effective</a:t>
          </a:r>
          <a:endParaRPr lang="en-US" sz="1700" kern="1200"/>
        </a:p>
      </dsp:txBody>
      <dsp:txXfrm>
        <a:off x="1017715" y="2206983"/>
        <a:ext cx="10319997" cy="881138"/>
      </dsp:txXfrm>
    </dsp:sp>
    <dsp:sp modelId="{3A06B2A4-CFA1-44D2-8524-125EFA56A25C}">
      <dsp:nvSpPr>
        <dsp:cNvPr id="0" name=""/>
        <dsp:cNvSpPr/>
      </dsp:nvSpPr>
      <dsp:spPr>
        <a:xfrm>
          <a:off x="0" y="3308406"/>
          <a:ext cx="11337713" cy="88113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019CFE-8191-4731-9238-B275CD8E710E}">
      <dsp:nvSpPr>
        <dsp:cNvPr id="0" name=""/>
        <dsp:cNvSpPr/>
      </dsp:nvSpPr>
      <dsp:spPr>
        <a:xfrm>
          <a:off x="266544" y="3506662"/>
          <a:ext cx="484626" cy="4846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ADA7FD-3842-4095-AB47-86A5A605A94B}">
      <dsp:nvSpPr>
        <dsp:cNvPr id="0" name=""/>
        <dsp:cNvSpPr/>
      </dsp:nvSpPr>
      <dsp:spPr>
        <a:xfrm>
          <a:off x="1017715" y="3308406"/>
          <a:ext cx="10319997" cy="881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254" tIns="93254" rIns="93254" bIns="9325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Digital signatures:</a:t>
          </a:r>
          <a:r>
            <a:rPr lang="en-US" sz="1700" kern="1200"/>
            <a:t> RSA algorithm can be used for digital signatures, which means that a sender can sign a message using their private key, and the receiver can verify the signature using the sender’s public key.</a:t>
          </a:r>
        </a:p>
      </dsp:txBody>
      <dsp:txXfrm>
        <a:off x="1017715" y="3308406"/>
        <a:ext cx="10319997" cy="881138"/>
      </dsp:txXfrm>
    </dsp:sp>
    <dsp:sp modelId="{E63332DF-FF5E-4B38-98B0-FD6417FCCC99}">
      <dsp:nvSpPr>
        <dsp:cNvPr id="0" name=""/>
        <dsp:cNvSpPr/>
      </dsp:nvSpPr>
      <dsp:spPr>
        <a:xfrm>
          <a:off x="0" y="4409829"/>
          <a:ext cx="11337713" cy="88113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90D8AC-5DFF-4FA2-91FB-44F444601F86}">
      <dsp:nvSpPr>
        <dsp:cNvPr id="0" name=""/>
        <dsp:cNvSpPr/>
      </dsp:nvSpPr>
      <dsp:spPr>
        <a:xfrm>
          <a:off x="266544" y="4608085"/>
          <a:ext cx="484626" cy="48462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B711A1-00F3-40B5-A712-74F851A17F08}">
      <dsp:nvSpPr>
        <dsp:cNvPr id="0" name=""/>
        <dsp:cNvSpPr/>
      </dsp:nvSpPr>
      <dsp:spPr>
        <a:xfrm>
          <a:off x="1017715" y="4409829"/>
          <a:ext cx="10319997" cy="881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254" tIns="93254" rIns="93254" bIns="9325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Widely used:</a:t>
          </a:r>
          <a:r>
            <a:rPr lang="en-US" sz="1700" kern="1200"/>
            <a:t> Online banking, e-commerce, and secure communications are just a few fields and applications where the RSA algorithm is extensively developed. </a:t>
          </a:r>
        </a:p>
      </dsp:txBody>
      <dsp:txXfrm>
        <a:off x="1017715" y="4409829"/>
        <a:ext cx="10319997" cy="8811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ACCDBE-91FA-415D-825C-B83461227CD9}">
      <dsp:nvSpPr>
        <dsp:cNvPr id="0" name=""/>
        <dsp:cNvSpPr/>
      </dsp:nvSpPr>
      <dsp:spPr>
        <a:xfrm>
          <a:off x="0" y="3208"/>
          <a:ext cx="11230556" cy="6008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464EF9-DA92-4E8F-83C0-3BFA58B42B98}">
      <dsp:nvSpPr>
        <dsp:cNvPr id="0" name=""/>
        <dsp:cNvSpPr/>
      </dsp:nvSpPr>
      <dsp:spPr>
        <a:xfrm>
          <a:off x="181767" y="138407"/>
          <a:ext cx="330809" cy="3304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C6EB31-4867-44B1-A474-7BF3F67C3472}">
      <dsp:nvSpPr>
        <dsp:cNvPr id="0" name=""/>
        <dsp:cNvSpPr/>
      </dsp:nvSpPr>
      <dsp:spPr>
        <a:xfrm>
          <a:off x="694344" y="3208"/>
          <a:ext cx="10504843" cy="657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55" tIns="69555" rIns="69555" bIns="6955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Slow processing speed</a:t>
          </a:r>
          <a:endParaRPr lang="en-US" sz="1400" kern="1200"/>
        </a:p>
      </dsp:txBody>
      <dsp:txXfrm>
        <a:off x="694344" y="3208"/>
        <a:ext cx="10504843" cy="657216"/>
      </dsp:txXfrm>
    </dsp:sp>
    <dsp:sp modelId="{BDC57DCE-3BEC-499D-A321-00A65B656614}">
      <dsp:nvSpPr>
        <dsp:cNvPr id="0" name=""/>
        <dsp:cNvSpPr/>
      </dsp:nvSpPr>
      <dsp:spPr>
        <a:xfrm>
          <a:off x="0" y="824729"/>
          <a:ext cx="11230556" cy="6008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04AE6A-2C91-4B73-A7A8-878998165ED8}">
      <dsp:nvSpPr>
        <dsp:cNvPr id="0" name=""/>
        <dsp:cNvSpPr/>
      </dsp:nvSpPr>
      <dsp:spPr>
        <a:xfrm>
          <a:off x="181767" y="959928"/>
          <a:ext cx="330809" cy="3304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755073-BA0F-446B-A230-539278FB439F}">
      <dsp:nvSpPr>
        <dsp:cNvPr id="0" name=""/>
        <dsp:cNvSpPr/>
      </dsp:nvSpPr>
      <dsp:spPr>
        <a:xfrm>
          <a:off x="694344" y="824729"/>
          <a:ext cx="10504843" cy="657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55" tIns="69555" rIns="69555" bIns="6955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Large key size</a:t>
          </a:r>
          <a:endParaRPr lang="en-US" sz="1400" kern="1200"/>
        </a:p>
      </dsp:txBody>
      <dsp:txXfrm>
        <a:off x="694344" y="824729"/>
        <a:ext cx="10504843" cy="657216"/>
      </dsp:txXfrm>
    </dsp:sp>
    <dsp:sp modelId="{614A4098-E2D3-45FF-A9B1-5D4754520960}">
      <dsp:nvSpPr>
        <dsp:cNvPr id="0" name=""/>
        <dsp:cNvSpPr/>
      </dsp:nvSpPr>
      <dsp:spPr>
        <a:xfrm>
          <a:off x="0" y="1646250"/>
          <a:ext cx="11230556" cy="6008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906844-F5B5-4713-87E0-1B46A20E3E2B}">
      <dsp:nvSpPr>
        <dsp:cNvPr id="0" name=""/>
        <dsp:cNvSpPr/>
      </dsp:nvSpPr>
      <dsp:spPr>
        <a:xfrm>
          <a:off x="181767" y="1781449"/>
          <a:ext cx="330809" cy="3304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849384-9029-421E-A4FA-0C826484967F}">
      <dsp:nvSpPr>
        <dsp:cNvPr id="0" name=""/>
        <dsp:cNvSpPr/>
      </dsp:nvSpPr>
      <dsp:spPr>
        <a:xfrm>
          <a:off x="694344" y="1646250"/>
          <a:ext cx="10504843" cy="657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55" tIns="69555" rIns="69555" bIns="6955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Limited use in some applications</a:t>
          </a:r>
          <a:endParaRPr lang="en-US" sz="1400" kern="1200"/>
        </a:p>
      </dsp:txBody>
      <dsp:txXfrm>
        <a:off x="694344" y="1646250"/>
        <a:ext cx="10504843" cy="657216"/>
      </dsp:txXfrm>
    </dsp:sp>
    <dsp:sp modelId="{A297C8A3-2DA0-4F66-ABC5-EA343974C984}">
      <dsp:nvSpPr>
        <dsp:cNvPr id="0" name=""/>
        <dsp:cNvSpPr/>
      </dsp:nvSpPr>
      <dsp:spPr>
        <a:xfrm>
          <a:off x="0" y="2467772"/>
          <a:ext cx="11230556" cy="6008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971220-CA17-4E5D-A9C3-3B4FD4AA9712}">
      <dsp:nvSpPr>
        <dsp:cNvPr id="0" name=""/>
        <dsp:cNvSpPr/>
      </dsp:nvSpPr>
      <dsp:spPr>
        <a:xfrm>
          <a:off x="181767" y="2602970"/>
          <a:ext cx="330809" cy="33048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FB5B01-1FCF-45B0-8377-ACC66DA668B5}">
      <dsp:nvSpPr>
        <dsp:cNvPr id="0" name=""/>
        <dsp:cNvSpPr/>
      </dsp:nvSpPr>
      <dsp:spPr>
        <a:xfrm>
          <a:off x="694344" y="2467772"/>
          <a:ext cx="10504843" cy="657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55" tIns="69555" rIns="69555" bIns="6955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Complexity</a:t>
          </a:r>
          <a:endParaRPr lang="en-US" sz="1400" kern="1200"/>
        </a:p>
      </dsp:txBody>
      <dsp:txXfrm>
        <a:off x="694344" y="2467772"/>
        <a:ext cx="10504843" cy="657216"/>
      </dsp:txXfrm>
    </dsp:sp>
    <dsp:sp modelId="{5E674118-EC1B-4E33-B092-ED80BEF54878}">
      <dsp:nvSpPr>
        <dsp:cNvPr id="0" name=""/>
        <dsp:cNvSpPr/>
      </dsp:nvSpPr>
      <dsp:spPr>
        <a:xfrm>
          <a:off x="0" y="3289293"/>
          <a:ext cx="11230556" cy="6008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1C7509-B1E0-47A8-BF52-CD117E092E9B}">
      <dsp:nvSpPr>
        <dsp:cNvPr id="0" name=""/>
        <dsp:cNvSpPr/>
      </dsp:nvSpPr>
      <dsp:spPr>
        <a:xfrm>
          <a:off x="181767" y="3424492"/>
          <a:ext cx="330809" cy="33048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476E91-361E-414E-8F99-50BD6ECD7773}">
      <dsp:nvSpPr>
        <dsp:cNvPr id="0" name=""/>
        <dsp:cNvSpPr/>
      </dsp:nvSpPr>
      <dsp:spPr>
        <a:xfrm>
          <a:off x="694344" y="3289293"/>
          <a:ext cx="10504843" cy="657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55" tIns="69555" rIns="69555" bIns="6955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Key Management</a:t>
          </a:r>
          <a:endParaRPr lang="en-US" sz="1400" kern="1200"/>
        </a:p>
      </dsp:txBody>
      <dsp:txXfrm>
        <a:off x="694344" y="3289293"/>
        <a:ext cx="10504843" cy="657216"/>
      </dsp:txXfrm>
    </dsp:sp>
    <dsp:sp modelId="{F97DF2D9-3A98-48C0-876B-79945400BBB6}">
      <dsp:nvSpPr>
        <dsp:cNvPr id="0" name=""/>
        <dsp:cNvSpPr/>
      </dsp:nvSpPr>
      <dsp:spPr>
        <a:xfrm>
          <a:off x="0" y="4110814"/>
          <a:ext cx="11230556" cy="6008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E3EE79-DA7C-4276-8DB7-C58CD03583B0}">
      <dsp:nvSpPr>
        <dsp:cNvPr id="0" name=""/>
        <dsp:cNvSpPr/>
      </dsp:nvSpPr>
      <dsp:spPr>
        <a:xfrm>
          <a:off x="181767" y="4246013"/>
          <a:ext cx="330809" cy="33048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24FBF9-438E-4BB3-B465-CF4C3A2B61B4}">
      <dsp:nvSpPr>
        <dsp:cNvPr id="0" name=""/>
        <dsp:cNvSpPr/>
      </dsp:nvSpPr>
      <dsp:spPr>
        <a:xfrm>
          <a:off x="694344" y="4110814"/>
          <a:ext cx="10504843" cy="657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55" tIns="69555" rIns="69555" bIns="6955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Vulnerability to Quantum Computing</a:t>
          </a:r>
          <a:endParaRPr lang="en-US" sz="1400" kern="1200"/>
        </a:p>
      </dsp:txBody>
      <dsp:txXfrm>
        <a:off x="694344" y="4110814"/>
        <a:ext cx="10504843" cy="657216"/>
      </dsp:txXfrm>
    </dsp:sp>
    <dsp:sp modelId="{39835E1C-EF22-478E-BA7C-21C08FD168D7}">
      <dsp:nvSpPr>
        <dsp:cNvPr id="0" name=""/>
        <dsp:cNvSpPr/>
      </dsp:nvSpPr>
      <dsp:spPr>
        <a:xfrm>
          <a:off x="0" y="4932335"/>
          <a:ext cx="11230556" cy="6008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636D28-5CD7-4646-AF67-DC091DFE07E8}">
      <dsp:nvSpPr>
        <dsp:cNvPr id="0" name=""/>
        <dsp:cNvSpPr/>
      </dsp:nvSpPr>
      <dsp:spPr>
        <a:xfrm>
          <a:off x="181945" y="5067534"/>
          <a:ext cx="330809" cy="33048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317B61-09CC-4E16-AAB1-4E459CCFA266}">
      <dsp:nvSpPr>
        <dsp:cNvPr id="0" name=""/>
        <dsp:cNvSpPr/>
      </dsp:nvSpPr>
      <dsp:spPr>
        <a:xfrm>
          <a:off x="694699" y="4932335"/>
          <a:ext cx="10470728" cy="657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55" tIns="69555" rIns="69555" bIns="6955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Vulnerability to side-channel attacks:</a:t>
          </a:r>
          <a:r>
            <a:rPr lang="en-US" sz="1400" kern="1200"/>
            <a:t> RSA algorithm is vulnerable to side-channel attacks, which means an attacker can use information leaked through side channels such as power consumption, electromagnetic radiation, and timing analysis to extract the private key.</a:t>
          </a:r>
        </a:p>
      </dsp:txBody>
      <dsp:txXfrm>
        <a:off x="694699" y="4932335"/>
        <a:ext cx="10470728" cy="6572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22362"/>
            <a:ext cx="86093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5230134"/>
            <a:ext cx="46101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7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97973"/>
            <a:ext cx="2674301" cy="527898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4169"/>
            <a:ext cx="77343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53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84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5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3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109789"/>
            <a:ext cx="4507931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3063530"/>
            <a:ext cx="4507930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109789"/>
            <a:ext cx="4507932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3063530"/>
            <a:ext cx="4507932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94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58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09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14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7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029207" y="4680813"/>
            <a:ext cx="2758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F5135F-115E-423C-BE4A-B56C35DC9F3E}"/>
              </a:ext>
            </a:extLst>
          </p:cNvPr>
          <p:cNvGrpSpPr/>
          <p:nvPr/>
        </p:nvGrpSpPr>
        <p:grpSpPr>
          <a:xfrm>
            <a:off x="174436" y="6356005"/>
            <a:ext cx="358083" cy="358083"/>
            <a:chOff x="4135740" y="1745599"/>
            <a:chExt cx="558732" cy="5587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</a:extLst>
            </p:cNvPr>
            <p:cNvGrpSpPr/>
            <p:nvPr/>
          </p:nvGrpSpPr>
          <p:grpSpPr>
            <a:xfrm>
              <a:off x="4135740" y="1745599"/>
              <a:ext cx="558732" cy="558732"/>
              <a:chOff x="1028007" y="1706560"/>
              <a:chExt cx="575710" cy="5757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</a:extLst>
            </p:cNvPr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4191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63" r:id="rId6"/>
    <p:sldLayoutId id="2147483768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useppeurso.eu/en/asymmetric-rsa-encryption-in-java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://superuser.com/questions/1078847/how-does-public-private-key-cryptography-work-who-generates-the-key-pair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CB86E21-E2BD-408E-8E61-D30AB8715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9B38C0-3CC6-4B41-93F3-C479D22DD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984" y="510362"/>
            <a:ext cx="11174866" cy="542688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9A070B3-8EC2-413C-B782-253BA2546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73638" y="-2246659"/>
            <a:ext cx="5200368" cy="10916487"/>
          </a:xfrm>
          <a:custGeom>
            <a:avLst/>
            <a:gdLst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6 w 4123786"/>
              <a:gd name="connsiteY30" fmla="*/ 7596066 h 10695515"/>
              <a:gd name="connsiteX31" fmla="*/ 4123785 w 4123786"/>
              <a:gd name="connsiteY31" fmla="*/ 7596068 h 10695515"/>
              <a:gd name="connsiteX32" fmla="*/ 4123785 w 4123786"/>
              <a:gd name="connsiteY32" fmla="*/ 7916119 h 10695515"/>
              <a:gd name="connsiteX33" fmla="*/ 4123785 w 4123786"/>
              <a:gd name="connsiteY33" fmla="*/ 10239915 h 10695515"/>
              <a:gd name="connsiteX34" fmla="*/ 4123785 w 4123786"/>
              <a:gd name="connsiteY34" fmla="*/ 10662081 h 10695515"/>
              <a:gd name="connsiteX35" fmla="*/ 4090258 w 4123786"/>
              <a:gd name="connsiteY35" fmla="*/ 10695514 h 10695515"/>
              <a:gd name="connsiteX36" fmla="*/ 4072751 w 4123786"/>
              <a:gd name="connsiteY36" fmla="*/ 10695514 h 10695515"/>
              <a:gd name="connsiteX37" fmla="*/ 4072751 w 4123786"/>
              <a:gd name="connsiteY37" fmla="*/ 10695515 h 10695515"/>
              <a:gd name="connsiteX38" fmla="*/ 3145747 w 4123786"/>
              <a:gd name="connsiteY38" fmla="*/ 10695515 h 10695515"/>
              <a:gd name="connsiteX39" fmla="*/ 2810340 w 4123786"/>
              <a:gd name="connsiteY39" fmla="*/ 10695515 h 10695515"/>
              <a:gd name="connsiteX40" fmla="*/ 68003 w 4123786"/>
              <a:gd name="connsiteY40" fmla="*/ 10695515 h 10695515"/>
              <a:gd name="connsiteX41" fmla="*/ 30530 w 4123786"/>
              <a:gd name="connsiteY41" fmla="*/ 10659953 h 10695515"/>
              <a:gd name="connsiteX42" fmla="*/ 30530 w 4123786"/>
              <a:gd name="connsiteY42" fmla="*/ 9043781 h 10695515"/>
              <a:gd name="connsiteX43" fmla="*/ 19986 w 4123786"/>
              <a:gd name="connsiteY43" fmla="*/ 8991028 h 10695515"/>
              <a:gd name="connsiteX44" fmla="*/ 30530 w 4123786"/>
              <a:gd name="connsiteY44" fmla="*/ 8936768 h 10695515"/>
              <a:gd name="connsiteX45" fmla="*/ 30530 w 4123786"/>
              <a:gd name="connsiteY45" fmla="*/ 8213677 h 10695515"/>
              <a:gd name="connsiteX46" fmla="*/ 30530 w 4123786"/>
              <a:gd name="connsiteY46" fmla="*/ 8117697 h 10695515"/>
              <a:gd name="connsiteX47" fmla="*/ 19292 w 4123786"/>
              <a:gd name="connsiteY47" fmla="*/ 8064088 h 10695515"/>
              <a:gd name="connsiteX48" fmla="*/ 6414 w 4123786"/>
              <a:gd name="connsiteY48" fmla="*/ 8009276 h 10695515"/>
              <a:gd name="connsiteX49" fmla="*/ 862 w 4123786"/>
              <a:gd name="connsiteY49" fmla="*/ 7956458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6 w 4123786"/>
              <a:gd name="connsiteY30" fmla="*/ 7596066 h 10695515"/>
              <a:gd name="connsiteX31" fmla="*/ 4123785 w 4123786"/>
              <a:gd name="connsiteY31" fmla="*/ 7596068 h 10695515"/>
              <a:gd name="connsiteX32" fmla="*/ 4123785 w 4123786"/>
              <a:gd name="connsiteY32" fmla="*/ 7916119 h 10695515"/>
              <a:gd name="connsiteX33" fmla="*/ 4123785 w 4123786"/>
              <a:gd name="connsiteY33" fmla="*/ 10239915 h 10695515"/>
              <a:gd name="connsiteX34" fmla="*/ 4123785 w 4123786"/>
              <a:gd name="connsiteY34" fmla="*/ 10662081 h 10695515"/>
              <a:gd name="connsiteX35" fmla="*/ 4090258 w 4123786"/>
              <a:gd name="connsiteY35" fmla="*/ 10695514 h 10695515"/>
              <a:gd name="connsiteX36" fmla="*/ 4072751 w 4123786"/>
              <a:gd name="connsiteY36" fmla="*/ 10695514 h 10695515"/>
              <a:gd name="connsiteX37" fmla="*/ 4072751 w 4123786"/>
              <a:gd name="connsiteY37" fmla="*/ 10695515 h 10695515"/>
              <a:gd name="connsiteX38" fmla="*/ 3145747 w 4123786"/>
              <a:gd name="connsiteY38" fmla="*/ 10695515 h 10695515"/>
              <a:gd name="connsiteX39" fmla="*/ 68003 w 4123786"/>
              <a:gd name="connsiteY39" fmla="*/ 10695515 h 10695515"/>
              <a:gd name="connsiteX40" fmla="*/ 30530 w 4123786"/>
              <a:gd name="connsiteY40" fmla="*/ 10659953 h 10695515"/>
              <a:gd name="connsiteX41" fmla="*/ 30530 w 4123786"/>
              <a:gd name="connsiteY41" fmla="*/ 9043781 h 10695515"/>
              <a:gd name="connsiteX42" fmla="*/ 19986 w 4123786"/>
              <a:gd name="connsiteY42" fmla="*/ 8991028 h 10695515"/>
              <a:gd name="connsiteX43" fmla="*/ 30530 w 4123786"/>
              <a:gd name="connsiteY43" fmla="*/ 8936768 h 10695515"/>
              <a:gd name="connsiteX44" fmla="*/ 30530 w 4123786"/>
              <a:gd name="connsiteY44" fmla="*/ 8213677 h 10695515"/>
              <a:gd name="connsiteX45" fmla="*/ 30530 w 4123786"/>
              <a:gd name="connsiteY45" fmla="*/ 8117697 h 10695515"/>
              <a:gd name="connsiteX46" fmla="*/ 19292 w 4123786"/>
              <a:gd name="connsiteY46" fmla="*/ 8064088 h 10695515"/>
              <a:gd name="connsiteX47" fmla="*/ 6414 w 4123786"/>
              <a:gd name="connsiteY47" fmla="*/ 8009276 h 10695515"/>
              <a:gd name="connsiteX48" fmla="*/ 862 w 4123786"/>
              <a:gd name="connsiteY48" fmla="*/ 7956458 h 10695515"/>
              <a:gd name="connsiteX49" fmla="*/ 0 w 4123786"/>
              <a:gd name="connsiteY49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6 w 4123786"/>
              <a:gd name="connsiteY30" fmla="*/ 7596066 h 10695515"/>
              <a:gd name="connsiteX31" fmla="*/ 4123785 w 4123786"/>
              <a:gd name="connsiteY31" fmla="*/ 7916119 h 10695515"/>
              <a:gd name="connsiteX32" fmla="*/ 4123785 w 4123786"/>
              <a:gd name="connsiteY32" fmla="*/ 10239915 h 10695515"/>
              <a:gd name="connsiteX33" fmla="*/ 4123785 w 4123786"/>
              <a:gd name="connsiteY33" fmla="*/ 10662081 h 10695515"/>
              <a:gd name="connsiteX34" fmla="*/ 4090258 w 4123786"/>
              <a:gd name="connsiteY34" fmla="*/ 10695514 h 10695515"/>
              <a:gd name="connsiteX35" fmla="*/ 4072751 w 4123786"/>
              <a:gd name="connsiteY35" fmla="*/ 10695514 h 10695515"/>
              <a:gd name="connsiteX36" fmla="*/ 4072751 w 4123786"/>
              <a:gd name="connsiteY36" fmla="*/ 10695515 h 10695515"/>
              <a:gd name="connsiteX37" fmla="*/ 3145747 w 4123786"/>
              <a:gd name="connsiteY37" fmla="*/ 10695515 h 10695515"/>
              <a:gd name="connsiteX38" fmla="*/ 68003 w 4123786"/>
              <a:gd name="connsiteY38" fmla="*/ 10695515 h 10695515"/>
              <a:gd name="connsiteX39" fmla="*/ 30530 w 4123786"/>
              <a:gd name="connsiteY39" fmla="*/ 10659953 h 10695515"/>
              <a:gd name="connsiteX40" fmla="*/ 30530 w 4123786"/>
              <a:gd name="connsiteY40" fmla="*/ 9043781 h 10695515"/>
              <a:gd name="connsiteX41" fmla="*/ 19986 w 4123786"/>
              <a:gd name="connsiteY41" fmla="*/ 8991028 h 10695515"/>
              <a:gd name="connsiteX42" fmla="*/ 30530 w 4123786"/>
              <a:gd name="connsiteY42" fmla="*/ 8936768 h 10695515"/>
              <a:gd name="connsiteX43" fmla="*/ 30530 w 4123786"/>
              <a:gd name="connsiteY43" fmla="*/ 8213677 h 10695515"/>
              <a:gd name="connsiteX44" fmla="*/ 30530 w 4123786"/>
              <a:gd name="connsiteY44" fmla="*/ 8117697 h 10695515"/>
              <a:gd name="connsiteX45" fmla="*/ 19292 w 4123786"/>
              <a:gd name="connsiteY45" fmla="*/ 8064088 h 10695515"/>
              <a:gd name="connsiteX46" fmla="*/ 6414 w 4123786"/>
              <a:gd name="connsiteY46" fmla="*/ 8009276 h 10695515"/>
              <a:gd name="connsiteX47" fmla="*/ 862 w 4123786"/>
              <a:gd name="connsiteY47" fmla="*/ 7956458 h 10695515"/>
              <a:gd name="connsiteX48" fmla="*/ 0 w 4123786"/>
              <a:gd name="connsiteY48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5 w 4123786"/>
              <a:gd name="connsiteY30" fmla="*/ 7916119 h 10695515"/>
              <a:gd name="connsiteX31" fmla="*/ 4123785 w 4123786"/>
              <a:gd name="connsiteY31" fmla="*/ 10239915 h 10695515"/>
              <a:gd name="connsiteX32" fmla="*/ 4123785 w 4123786"/>
              <a:gd name="connsiteY32" fmla="*/ 10662081 h 10695515"/>
              <a:gd name="connsiteX33" fmla="*/ 4090258 w 4123786"/>
              <a:gd name="connsiteY33" fmla="*/ 10695514 h 10695515"/>
              <a:gd name="connsiteX34" fmla="*/ 4072751 w 4123786"/>
              <a:gd name="connsiteY34" fmla="*/ 10695514 h 10695515"/>
              <a:gd name="connsiteX35" fmla="*/ 4072751 w 4123786"/>
              <a:gd name="connsiteY35" fmla="*/ 10695515 h 10695515"/>
              <a:gd name="connsiteX36" fmla="*/ 3145747 w 4123786"/>
              <a:gd name="connsiteY36" fmla="*/ 10695515 h 10695515"/>
              <a:gd name="connsiteX37" fmla="*/ 68003 w 4123786"/>
              <a:gd name="connsiteY37" fmla="*/ 10695515 h 10695515"/>
              <a:gd name="connsiteX38" fmla="*/ 30530 w 4123786"/>
              <a:gd name="connsiteY38" fmla="*/ 10659953 h 10695515"/>
              <a:gd name="connsiteX39" fmla="*/ 30530 w 4123786"/>
              <a:gd name="connsiteY39" fmla="*/ 9043781 h 10695515"/>
              <a:gd name="connsiteX40" fmla="*/ 19986 w 4123786"/>
              <a:gd name="connsiteY40" fmla="*/ 8991028 h 10695515"/>
              <a:gd name="connsiteX41" fmla="*/ 30530 w 4123786"/>
              <a:gd name="connsiteY41" fmla="*/ 8936768 h 10695515"/>
              <a:gd name="connsiteX42" fmla="*/ 30530 w 4123786"/>
              <a:gd name="connsiteY42" fmla="*/ 8213677 h 10695515"/>
              <a:gd name="connsiteX43" fmla="*/ 30530 w 4123786"/>
              <a:gd name="connsiteY43" fmla="*/ 8117697 h 10695515"/>
              <a:gd name="connsiteX44" fmla="*/ 19292 w 4123786"/>
              <a:gd name="connsiteY44" fmla="*/ 8064088 h 10695515"/>
              <a:gd name="connsiteX45" fmla="*/ 6414 w 4123786"/>
              <a:gd name="connsiteY45" fmla="*/ 8009276 h 10695515"/>
              <a:gd name="connsiteX46" fmla="*/ 862 w 4123786"/>
              <a:gd name="connsiteY46" fmla="*/ 7956458 h 10695515"/>
              <a:gd name="connsiteX47" fmla="*/ 0 w 4123786"/>
              <a:gd name="connsiteY47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5 w 4123786"/>
              <a:gd name="connsiteY30" fmla="*/ 10239915 h 10695515"/>
              <a:gd name="connsiteX31" fmla="*/ 4123785 w 4123786"/>
              <a:gd name="connsiteY31" fmla="*/ 10662081 h 10695515"/>
              <a:gd name="connsiteX32" fmla="*/ 4090258 w 4123786"/>
              <a:gd name="connsiteY32" fmla="*/ 10695514 h 10695515"/>
              <a:gd name="connsiteX33" fmla="*/ 4072751 w 4123786"/>
              <a:gd name="connsiteY33" fmla="*/ 10695514 h 10695515"/>
              <a:gd name="connsiteX34" fmla="*/ 4072751 w 4123786"/>
              <a:gd name="connsiteY34" fmla="*/ 10695515 h 10695515"/>
              <a:gd name="connsiteX35" fmla="*/ 3145747 w 4123786"/>
              <a:gd name="connsiteY35" fmla="*/ 10695515 h 10695515"/>
              <a:gd name="connsiteX36" fmla="*/ 68003 w 4123786"/>
              <a:gd name="connsiteY36" fmla="*/ 10695515 h 10695515"/>
              <a:gd name="connsiteX37" fmla="*/ 30530 w 4123786"/>
              <a:gd name="connsiteY37" fmla="*/ 10659953 h 10695515"/>
              <a:gd name="connsiteX38" fmla="*/ 30530 w 4123786"/>
              <a:gd name="connsiteY38" fmla="*/ 9043781 h 10695515"/>
              <a:gd name="connsiteX39" fmla="*/ 19986 w 4123786"/>
              <a:gd name="connsiteY39" fmla="*/ 8991028 h 10695515"/>
              <a:gd name="connsiteX40" fmla="*/ 30530 w 4123786"/>
              <a:gd name="connsiteY40" fmla="*/ 8936768 h 10695515"/>
              <a:gd name="connsiteX41" fmla="*/ 30530 w 4123786"/>
              <a:gd name="connsiteY41" fmla="*/ 8213677 h 10695515"/>
              <a:gd name="connsiteX42" fmla="*/ 30530 w 4123786"/>
              <a:gd name="connsiteY42" fmla="*/ 8117697 h 10695515"/>
              <a:gd name="connsiteX43" fmla="*/ 19292 w 4123786"/>
              <a:gd name="connsiteY43" fmla="*/ 8064088 h 10695515"/>
              <a:gd name="connsiteX44" fmla="*/ 6414 w 4123786"/>
              <a:gd name="connsiteY44" fmla="*/ 8009276 h 10695515"/>
              <a:gd name="connsiteX45" fmla="*/ 862 w 4123786"/>
              <a:gd name="connsiteY45" fmla="*/ 7956458 h 10695515"/>
              <a:gd name="connsiteX46" fmla="*/ 0 w 4123786"/>
              <a:gd name="connsiteY46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5 w 4123786"/>
              <a:gd name="connsiteY29" fmla="*/ 10239915 h 10695515"/>
              <a:gd name="connsiteX30" fmla="*/ 4123785 w 4123786"/>
              <a:gd name="connsiteY30" fmla="*/ 10662081 h 10695515"/>
              <a:gd name="connsiteX31" fmla="*/ 4090258 w 4123786"/>
              <a:gd name="connsiteY31" fmla="*/ 10695514 h 10695515"/>
              <a:gd name="connsiteX32" fmla="*/ 4072751 w 4123786"/>
              <a:gd name="connsiteY32" fmla="*/ 10695514 h 10695515"/>
              <a:gd name="connsiteX33" fmla="*/ 4072751 w 4123786"/>
              <a:gd name="connsiteY33" fmla="*/ 10695515 h 10695515"/>
              <a:gd name="connsiteX34" fmla="*/ 3145747 w 4123786"/>
              <a:gd name="connsiteY34" fmla="*/ 10695515 h 10695515"/>
              <a:gd name="connsiteX35" fmla="*/ 68003 w 4123786"/>
              <a:gd name="connsiteY35" fmla="*/ 10695515 h 10695515"/>
              <a:gd name="connsiteX36" fmla="*/ 30530 w 4123786"/>
              <a:gd name="connsiteY36" fmla="*/ 10659953 h 10695515"/>
              <a:gd name="connsiteX37" fmla="*/ 30530 w 4123786"/>
              <a:gd name="connsiteY37" fmla="*/ 9043781 h 10695515"/>
              <a:gd name="connsiteX38" fmla="*/ 19986 w 4123786"/>
              <a:gd name="connsiteY38" fmla="*/ 8991028 h 10695515"/>
              <a:gd name="connsiteX39" fmla="*/ 30530 w 4123786"/>
              <a:gd name="connsiteY39" fmla="*/ 8936768 h 10695515"/>
              <a:gd name="connsiteX40" fmla="*/ 30530 w 4123786"/>
              <a:gd name="connsiteY40" fmla="*/ 8213677 h 10695515"/>
              <a:gd name="connsiteX41" fmla="*/ 30530 w 4123786"/>
              <a:gd name="connsiteY41" fmla="*/ 8117697 h 10695515"/>
              <a:gd name="connsiteX42" fmla="*/ 19292 w 4123786"/>
              <a:gd name="connsiteY42" fmla="*/ 8064088 h 10695515"/>
              <a:gd name="connsiteX43" fmla="*/ 6414 w 4123786"/>
              <a:gd name="connsiteY43" fmla="*/ 8009276 h 10695515"/>
              <a:gd name="connsiteX44" fmla="*/ 862 w 4123786"/>
              <a:gd name="connsiteY44" fmla="*/ 7956458 h 10695515"/>
              <a:gd name="connsiteX45" fmla="*/ 0 w 4123786"/>
              <a:gd name="connsiteY45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5 w 4123786"/>
              <a:gd name="connsiteY29" fmla="*/ 10239915 h 10695515"/>
              <a:gd name="connsiteX30" fmla="*/ 4123785 w 4123786"/>
              <a:gd name="connsiteY30" fmla="*/ 10662081 h 10695515"/>
              <a:gd name="connsiteX31" fmla="*/ 4090258 w 4123786"/>
              <a:gd name="connsiteY31" fmla="*/ 10695514 h 10695515"/>
              <a:gd name="connsiteX32" fmla="*/ 4072751 w 4123786"/>
              <a:gd name="connsiteY32" fmla="*/ 10695514 h 10695515"/>
              <a:gd name="connsiteX33" fmla="*/ 4072751 w 4123786"/>
              <a:gd name="connsiteY33" fmla="*/ 10695515 h 10695515"/>
              <a:gd name="connsiteX34" fmla="*/ 68003 w 4123786"/>
              <a:gd name="connsiteY34" fmla="*/ 10695515 h 10695515"/>
              <a:gd name="connsiteX35" fmla="*/ 30530 w 4123786"/>
              <a:gd name="connsiteY35" fmla="*/ 10659953 h 10695515"/>
              <a:gd name="connsiteX36" fmla="*/ 30530 w 4123786"/>
              <a:gd name="connsiteY36" fmla="*/ 9043781 h 10695515"/>
              <a:gd name="connsiteX37" fmla="*/ 19986 w 4123786"/>
              <a:gd name="connsiteY37" fmla="*/ 8991028 h 10695515"/>
              <a:gd name="connsiteX38" fmla="*/ 30530 w 4123786"/>
              <a:gd name="connsiteY38" fmla="*/ 8936768 h 10695515"/>
              <a:gd name="connsiteX39" fmla="*/ 30530 w 4123786"/>
              <a:gd name="connsiteY39" fmla="*/ 8213677 h 10695515"/>
              <a:gd name="connsiteX40" fmla="*/ 30530 w 4123786"/>
              <a:gd name="connsiteY40" fmla="*/ 8117697 h 10695515"/>
              <a:gd name="connsiteX41" fmla="*/ 19292 w 4123786"/>
              <a:gd name="connsiteY41" fmla="*/ 8064088 h 10695515"/>
              <a:gd name="connsiteX42" fmla="*/ 6414 w 4123786"/>
              <a:gd name="connsiteY42" fmla="*/ 8009276 h 10695515"/>
              <a:gd name="connsiteX43" fmla="*/ 862 w 4123786"/>
              <a:gd name="connsiteY43" fmla="*/ 7956458 h 10695515"/>
              <a:gd name="connsiteX44" fmla="*/ 0 w 4123786"/>
              <a:gd name="connsiteY44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5 w 4123786"/>
              <a:gd name="connsiteY29" fmla="*/ 10662081 h 10695515"/>
              <a:gd name="connsiteX30" fmla="*/ 4090258 w 4123786"/>
              <a:gd name="connsiteY30" fmla="*/ 10695514 h 10695515"/>
              <a:gd name="connsiteX31" fmla="*/ 4072751 w 4123786"/>
              <a:gd name="connsiteY31" fmla="*/ 10695514 h 10695515"/>
              <a:gd name="connsiteX32" fmla="*/ 4072751 w 4123786"/>
              <a:gd name="connsiteY32" fmla="*/ 10695515 h 10695515"/>
              <a:gd name="connsiteX33" fmla="*/ 68003 w 4123786"/>
              <a:gd name="connsiteY33" fmla="*/ 10695515 h 10695515"/>
              <a:gd name="connsiteX34" fmla="*/ 30530 w 4123786"/>
              <a:gd name="connsiteY34" fmla="*/ 10659953 h 10695515"/>
              <a:gd name="connsiteX35" fmla="*/ 30530 w 4123786"/>
              <a:gd name="connsiteY35" fmla="*/ 9043781 h 10695515"/>
              <a:gd name="connsiteX36" fmla="*/ 19986 w 4123786"/>
              <a:gd name="connsiteY36" fmla="*/ 8991028 h 10695515"/>
              <a:gd name="connsiteX37" fmla="*/ 30530 w 4123786"/>
              <a:gd name="connsiteY37" fmla="*/ 8936768 h 10695515"/>
              <a:gd name="connsiteX38" fmla="*/ 30530 w 4123786"/>
              <a:gd name="connsiteY38" fmla="*/ 8213677 h 10695515"/>
              <a:gd name="connsiteX39" fmla="*/ 30530 w 4123786"/>
              <a:gd name="connsiteY39" fmla="*/ 8117697 h 10695515"/>
              <a:gd name="connsiteX40" fmla="*/ 19292 w 4123786"/>
              <a:gd name="connsiteY40" fmla="*/ 8064088 h 10695515"/>
              <a:gd name="connsiteX41" fmla="*/ 6414 w 4123786"/>
              <a:gd name="connsiteY41" fmla="*/ 8009276 h 10695515"/>
              <a:gd name="connsiteX42" fmla="*/ 862 w 4123786"/>
              <a:gd name="connsiteY42" fmla="*/ 7956458 h 10695515"/>
              <a:gd name="connsiteX43" fmla="*/ 0 w 4123786"/>
              <a:gd name="connsiteY43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090259 w 4123786"/>
              <a:gd name="connsiteY22" fmla="*/ 0 h 10695515"/>
              <a:gd name="connsiteX23" fmla="*/ 4123786 w 4123786"/>
              <a:gd name="connsiteY23" fmla="*/ 33528 h 10695515"/>
              <a:gd name="connsiteX24" fmla="*/ 4123786 w 4123786"/>
              <a:gd name="connsiteY24" fmla="*/ 2779490 h 10695515"/>
              <a:gd name="connsiteX25" fmla="*/ 4123785 w 4123786"/>
              <a:gd name="connsiteY25" fmla="*/ 2779492 h 10695515"/>
              <a:gd name="connsiteX26" fmla="*/ 4123785 w 4123786"/>
              <a:gd name="connsiteY26" fmla="*/ 3099544 h 10695515"/>
              <a:gd name="connsiteX27" fmla="*/ 4123785 w 4123786"/>
              <a:gd name="connsiteY27" fmla="*/ 4850102 h 10695515"/>
              <a:gd name="connsiteX28" fmla="*/ 4123785 w 4123786"/>
              <a:gd name="connsiteY28" fmla="*/ 10662081 h 10695515"/>
              <a:gd name="connsiteX29" fmla="*/ 4090258 w 4123786"/>
              <a:gd name="connsiteY29" fmla="*/ 10695514 h 10695515"/>
              <a:gd name="connsiteX30" fmla="*/ 4072751 w 4123786"/>
              <a:gd name="connsiteY30" fmla="*/ 10695514 h 10695515"/>
              <a:gd name="connsiteX31" fmla="*/ 4072751 w 4123786"/>
              <a:gd name="connsiteY31" fmla="*/ 10695515 h 10695515"/>
              <a:gd name="connsiteX32" fmla="*/ 68003 w 4123786"/>
              <a:gd name="connsiteY32" fmla="*/ 10695515 h 10695515"/>
              <a:gd name="connsiteX33" fmla="*/ 30530 w 4123786"/>
              <a:gd name="connsiteY33" fmla="*/ 10659953 h 10695515"/>
              <a:gd name="connsiteX34" fmla="*/ 30530 w 4123786"/>
              <a:gd name="connsiteY34" fmla="*/ 9043781 h 10695515"/>
              <a:gd name="connsiteX35" fmla="*/ 19986 w 4123786"/>
              <a:gd name="connsiteY35" fmla="*/ 8991028 h 10695515"/>
              <a:gd name="connsiteX36" fmla="*/ 30530 w 4123786"/>
              <a:gd name="connsiteY36" fmla="*/ 8936768 h 10695515"/>
              <a:gd name="connsiteX37" fmla="*/ 30530 w 4123786"/>
              <a:gd name="connsiteY37" fmla="*/ 8213677 h 10695515"/>
              <a:gd name="connsiteX38" fmla="*/ 30530 w 4123786"/>
              <a:gd name="connsiteY38" fmla="*/ 8117697 h 10695515"/>
              <a:gd name="connsiteX39" fmla="*/ 19292 w 4123786"/>
              <a:gd name="connsiteY39" fmla="*/ 8064088 h 10695515"/>
              <a:gd name="connsiteX40" fmla="*/ 6414 w 4123786"/>
              <a:gd name="connsiteY40" fmla="*/ 8009276 h 10695515"/>
              <a:gd name="connsiteX41" fmla="*/ 862 w 4123786"/>
              <a:gd name="connsiteY41" fmla="*/ 7956458 h 10695515"/>
              <a:gd name="connsiteX42" fmla="*/ 0 w 4123786"/>
              <a:gd name="connsiteY42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090259 w 4123786"/>
              <a:gd name="connsiteY21" fmla="*/ 0 h 10695515"/>
              <a:gd name="connsiteX22" fmla="*/ 4123786 w 4123786"/>
              <a:gd name="connsiteY22" fmla="*/ 33528 h 10695515"/>
              <a:gd name="connsiteX23" fmla="*/ 4123786 w 4123786"/>
              <a:gd name="connsiteY23" fmla="*/ 2779490 h 10695515"/>
              <a:gd name="connsiteX24" fmla="*/ 4123785 w 4123786"/>
              <a:gd name="connsiteY24" fmla="*/ 2779492 h 10695515"/>
              <a:gd name="connsiteX25" fmla="*/ 4123785 w 4123786"/>
              <a:gd name="connsiteY25" fmla="*/ 3099544 h 10695515"/>
              <a:gd name="connsiteX26" fmla="*/ 4123785 w 4123786"/>
              <a:gd name="connsiteY26" fmla="*/ 4850102 h 10695515"/>
              <a:gd name="connsiteX27" fmla="*/ 4123785 w 4123786"/>
              <a:gd name="connsiteY27" fmla="*/ 10662081 h 10695515"/>
              <a:gd name="connsiteX28" fmla="*/ 4090258 w 4123786"/>
              <a:gd name="connsiteY28" fmla="*/ 10695514 h 10695515"/>
              <a:gd name="connsiteX29" fmla="*/ 4072751 w 4123786"/>
              <a:gd name="connsiteY29" fmla="*/ 10695514 h 10695515"/>
              <a:gd name="connsiteX30" fmla="*/ 4072751 w 4123786"/>
              <a:gd name="connsiteY30" fmla="*/ 10695515 h 10695515"/>
              <a:gd name="connsiteX31" fmla="*/ 68003 w 4123786"/>
              <a:gd name="connsiteY31" fmla="*/ 10695515 h 10695515"/>
              <a:gd name="connsiteX32" fmla="*/ 30530 w 4123786"/>
              <a:gd name="connsiteY32" fmla="*/ 10659953 h 10695515"/>
              <a:gd name="connsiteX33" fmla="*/ 30530 w 4123786"/>
              <a:gd name="connsiteY33" fmla="*/ 9043781 h 10695515"/>
              <a:gd name="connsiteX34" fmla="*/ 19986 w 4123786"/>
              <a:gd name="connsiteY34" fmla="*/ 8991028 h 10695515"/>
              <a:gd name="connsiteX35" fmla="*/ 30530 w 4123786"/>
              <a:gd name="connsiteY35" fmla="*/ 8936768 h 10695515"/>
              <a:gd name="connsiteX36" fmla="*/ 30530 w 4123786"/>
              <a:gd name="connsiteY36" fmla="*/ 8213677 h 10695515"/>
              <a:gd name="connsiteX37" fmla="*/ 30530 w 4123786"/>
              <a:gd name="connsiteY37" fmla="*/ 8117697 h 10695515"/>
              <a:gd name="connsiteX38" fmla="*/ 19292 w 4123786"/>
              <a:gd name="connsiteY38" fmla="*/ 8064088 h 10695515"/>
              <a:gd name="connsiteX39" fmla="*/ 6414 w 4123786"/>
              <a:gd name="connsiteY39" fmla="*/ 8009276 h 10695515"/>
              <a:gd name="connsiteX40" fmla="*/ 862 w 4123786"/>
              <a:gd name="connsiteY40" fmla="*/ 7956458 h 10695515"/>
              <a:gd name="connsiteX41" fmla="*/ 0 w 4123786"/>
              <a:gd name="connsiteY41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090259 w 4123786"/>
              <a:gd name="connsiteY20" fmla="*/ 0 h 10695515"/>
              <a:gd name="connsiteX21" fmla="*/ 4123786 w 4123786"/>
              <a:gd name="connsiteY21" fmla="*/ 33528 h 10695515"/>
              <a:gd name="connsiteX22" fmla="*/ 4123786 w 4123786"/>
              <a:gd name="connsiteY22" fmla="*/ 2779490 h 10695515"/>
              <a:gd name="connsiteX23" fmla="*/ 4123785 w 4123786"/>
              <a:gd name="connsiteY23" fmla="*/ 2779492 h 10695515"/>
              <a:gd name="connsiteX24" fmla="*/ 4123785 w 4123786"/>
              <a:gd name="connsiteY24" fmla="*/ 3099544 h 10695515"/>
              <a:gd name="connsiteX25" fmla="*/ 4123785 w 4123786"/>
              <a:gd name="connsiteY25" fmla="*/ 4850102 h 10695515"/>
              <a:gd name="connsiteX26" fmla="*/ 4123785 w 4123786"/>
              <a:gd name="connsiteY26" fmla="*/ 10662081 h 10695515"/>
              <a:gd name="connsiteX27" fmla="*/ 4090258 w 4123786"/>
              <a:gd name="connsiteY27" fmla="*/ 10695514 h 10695515"/>
              <a:gd name="connsiteX28" fmla="*/ 4072751 w 4123786"/>
              <a:gd name="connsiteY28" fmla="*/ 10695514 h 10695515"/>
              <a:gd name="connsiteX29" fmla="*/ 4072751 w 4123786"/>
              <a:gd name="connsiteY29" fmla="*/ 10695515 h 10695515"/>
              <a:gd name="connsiteX30" fmla="*/ 68003 w 4123786"/>
              <a:gd name="connsiteY30" fmla="*/ 10695515 h 10695515"/>
              <a:gd name="connsiteX31" fmla="*/ 30530 w 4123786"/>
              <a:gd name="connsiteY31" fmla="*/ 10659953 h 10695515"/>
              <a:gd name="connsiteX32" fmla="*/ 30530 w 4123786"/>
              <a:gd name="connsiteY32" fmla="*/ 9043781 h 10695515"/>
              <a:gd name="connsiteX33" fmla="*/ 19986 w 4123786"/>
              <a:gd name="connsiteY33" fmla="*/ 8991028 h 10695515"/>
              <a:gd name="connsiteX34" fmla="*/ 30530 w 4123786"/>
              <a:gd name="connsiteY34" fmla="*/ 8936768 h 10695515"/>
              <a:gd name="connsiteX35" fmla="*/ 30530 w 4123786"/>
              <a:gd name="connsiteY35" fmla="*/ 8213677 h 10695515"/>
              <a:gd name="connsiteX36" fmla="*/ 30530 w 4123786"/>
              <a:gd name="connsiteY36" fmla="*/ 8117697 h 10695515"/>
              <a:gd name="connsiteX37" fmla="*/ 19292 w 4123786"/>
              <a:gd name="connsiteY37" fmla="*/ 8064088 h 10695515"/>
              <a:gd name="connsiteX38" fmla="*/ 6414 w 4123786"/>
              <a:gd name="connsiteY38" fmla="*/ 8009276 h 10695515"/>
              <a:gd name="connsiteX39" fmla="*/ 862 w 4123786"/>
              <a:gd name="connsiteY39" fmla="*/ 7956458 h 10695515"/>
              <a:gd name="connsiteX40" fmla="*/ 0 w 4123786"/>
              <a:gd name="connsiteY40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090259 w 4123786"/>
              <a:gd name="connsiteY20" fmla="*/ 0 h 10695515"/>
              <a:gd name="connsiteX21" fmla="*/ 4123786 w 4123786"/>
              <a:gd name="connsiteY21" fmla="*/ 33528 h 10695515"/>
              <a:gd name="connsiteX22" fmla="*/ 4123786 w 4123786"/>
              <a:gd name="connsiteY22" fmla="*/ 2779490 h 10695515"/>
              <a:gd name="connsiteX23" fmla="*/ 4123785 w 4123786"/>
              <a:gd name="connsiteY23" fmla="*/ 3099544 h 10695515"/>
              <a:gd name="connsiteX24" fmla="*/ 4123785 w 4123786"/>
              <a:gd name="connsiteY24" fmla="*/ 4850102 h 10695515"/>
              <a:gd name="connsiteX25" fmla="*/ 4123785 w 4123786"/>
              <a:gd name="connsiteY25" fmla="*/ 10662081 h 10695515"/>
              <a:gd name="connsiteX26" fmla="*/ 4090258 w 4123786"/>
              <a:gd name="connsiteY26" fmla="*/ 10695514 h 10695515"/>
              <a:gd name="connsiteX27" fmla="*/ 4072751 w 4123786"/>
              <a:gd name="connsiteY27" fmla="*/ 10695514 h 10695515"/>
              <a:gd name="connsiteX28" fmla="*/ 4072751 w 4123786"/>
              <a:gd name="connsiteY28" fmla="*/ 10695515 h 10695515"/>
              <a:gd name="connsiteX29" fmla="*/ 68003 w 4123786"/>
              <a:gd name="connsiteY29" fmla="*/ 10695515 h 10695515"/>
              <a:gd name="connsiteX30" fmla="*/ 30530 w 4123786"/>
              <a:gd name="connsiteY30" fmla="*/ 10659953 h 10695515"/>
              <a:gd name="connsiteX31" fmla="*/ 30530 w 4123786"/>
              <a:gd name="connsiteY31" fmla="*/ 9043781 h 10695515"/>
              <a:gd name="connsiteX32" fmla="*/ 19986 w 4123786"/>
              <a:gd name="connsiteY32" fmla="*/ 8991028 h 10695515"/>
              <a:gd name="connsiteX33" fmla="*/ 30530 w 4123786"/>
              <a:gd name="connsiteY33" fmla="*/ 8936768 h 10695515"/>
              <a:gd name="connsiteX34" fmla="*/ 30530 w 4123786"/>
              <a:gd name="connsiteY34" fmla="*/ 8213677 h 10695515"/>
              <a:gd name="connsiteX35" fmla="*/ 30530 w 4123786"/>
              <a:gd name="connsiteY35" fmla="*/ 8117697 h 10695515"/>
              <a:gd name="connsiteX36" fmla="*/ 19292 w 4123786"/>
              <a:gd name="connsiteY36" fmla="*/ 8064088 h 10695515"/>
              <a:gd name="connsiteX37" fmla="*/ 6414 w 4123786"/>
              <a:gd name="connsiteY37" fmla="*/ 8009276 h 10695515"/>
              <a:gd name="connsiteX38" fmla="*/ 862 w 4123786"/>
              <a:gd name="connsiteY38" fmla="*/ 7956458 h 10695515"/>
              <a:gd name="connsiteX39" fmla="*/ 0 w 4123786"/>
              <a:gd name="connsiteY39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090259 w 4123786"/>
              <a:gd name="connsiteY20" fmla="*/ 0 h 10695515"/>
              <a:gd name="connsiteX21" fmla="*/ 4123786 w 4123786"/>
              <a:gd name="connsiteY21" fmla="*/ 33528 h 10695515"/>
              <a:gd name="connsiteX22" fmla="*/ 4123785 w 4123786"/>
              <a:gd name="connsiteY22" fmla="*/ 3099544 h 10695515"/>
              <a:gd name="connsiteX23" fmla="*/ 4123785 w 4123786"/>
              <a:gd name="connsiteY23" fmla="*/ 4850102 h 10695515"/>
              <a:gd name="connsiteX24" fmla="*/ 4123785 w 4123786"/>
              <a:gd name="connsiteY24" fmla="*/ 10662081 h 10695515"/>
              <a:gd name="connsiteX25" fmla="*/ 4090258 w 4123786"/>
              <a:gd name="connsiteY25" fmla="*/ 10695514 h 10695515"/>
              <a:gd name="connsiteX26" fmla="*/ 4072751 w 4123786"/>
              <a:gd name="connsiteY26" fmla="*/ 10695514 h 10695515"/>
              <a:gd name="connsiteX27" fmla="*/ 4072751 w 4123786"/>
              <a:gd name="connsiteY27" fmla="*/ 10695515 h 10695515"/>
              <a:gd name="connsiteX28" fmla="*/ 68003 w 4123786"/>
              <a:gd name="connsiteY28" fmla="*/ 10695515 h 10695515"/>
              <a:gd name="connsiteX29" fmla="*/ 30530 w 4123786"/>
              <a:gd name="connsiteY29" fmla="*/ 10659953 h 10695515"/>
              <a:gd name="connsiteX30" fmla="*/ 30530 w 4123786"/>
              <a:gd name="connsiteY30" fmla="*/ 9043781 h 10695515"/>
              <a:gd name="connsiteX31" fmla="*/ 19986 w 4123786"/>
              <a:gd name="connsiteY31" fmla="*/ 8991028 h 10695515"/>
              <a:gd name="connsiteX32" fmla="*/ 30530 w 4123786"/>
              <a:gd name="connsiteY32" fmla="*/ 8936768 h 10695515"/>
              <a:gd name="connsiteX33" fmla="*/ 30530 w 4123786"/>
              <a:gd name="connsiteY33" fmla="*/ 8213677 h 10695515"/>
              <a:gd name="connsiteX34" fmla="*/ 30530 w 4123786"/>
              <a:gd name="connsiteY34" fmla="*/ 8117697 h 10695515"/>
              <a:gd name="connsiteX35" fmla="*/ 19292 w 4123786"/>
              <a:gd name="connsiteY35" fmla="*/ 8064088 h 10695515"/>
              <a:gd name="connsiteX36" fmla="*/ 6414 w 4123786"/>
              <a:gd name="connsiteY36" fmla="*/ 8009276 h 10695515"/>
              <a:gd name="connsiteX37" fmla="*/ 862 w 4123786"/>
              <a:gd name="connsiteY37" fmla="*/ 7956458 h 10695515"/>
              <a:gd name="connsiteX38" fmla="*/ 0 w 4123786"/>
              <a:gd name="connsiteY38" fmla="*/ 7915797 h 10695515"/>
              <a:gd name="connsiteX0" fmla="*/ 0 w 4126269"/>
              <a:gd name="connsiteY0" fmla="*/ 7915797 h 10695515"/>
              <a:gd name="connsiteX1" fmla="*/ 7600 w 4126269"/>
              <a:gd name="connsiteY1" fmla="*/ 7873197 h 10695515"/>
              <a:gd name="connsiteX2" fmla="*/ 4439 w 4126269"/>
              <a:gd name="connsiteY2" fmla="*/ 7844441 h 10695515"/>
              <a:gd name="connsiteX3" fmla="*/ 12582 w 4126269"/>
              <a:gd name="connsiteY3" fmla="*/ 7790887 h 10695515"/>
              <a:gd name="connsiteX4" fmla="*/ 20085 w 4126269"/>
              <a:gd name="connsiteY4" fmla="*/ 7712540 h 10695515"/>
              <a:gd name="connsiteX5" fmla="*/ 28081 w 4126269"/>
              <a:gd name="connsiteY5" fmla="*/ 7658609 h 10695515"/>
              <a:gd name="connsiteX6" fmla="*/ 30530 w 4126269"/>
              <a:gd name="connsiteY6" fmla="*/ 7648210 h 10695515"/>
              <a:gd name="connsiteX7" fmla="*/ 30530 w 4126269"/>
              <a:gd name="connsiteY7" fmla="*/ 7295316 h 10695515"/>
              <a:gd name="connsiteX8" fmla="*/ 27793 w 4126269"/>
              <a:gd name="connsiteY8" fmla="*/ 7269284 h 10695515"/>
              <a:gd name="connsiteX9" fmla="*/ 30530 w 4126269"/>
              <a:gd name="connsiteY9" fmla="*/ 7181458 h 10695515"/>
              <a:gd name="connsiteX10" fmla="*/ 26802 w 4126269"/>
              <a:gd name="connsiteY10" fmla="*/ 7168704 h 10695515"/>
              <a:gd name="connsiteX11" fmla="*/ 30530 w 4126269"/>
              <a:gd name="connsiteY11" fmla="*/ 7082840 h 10695515"/>
              <a:gd name="connsiteX12" fmla="*/ 27363 w 4126269"/>
              <a:gd name="connsiteY12" fmla="*/ 6988764 h 10695515"/>
              <a:gd name="connsiteX13" fmla="*/ 18853 w 4126269"/>
              <a:gd name="connsiteY13" fmla="*/ 6981739 h 10695515"/>
              <a:gd name="connsiteX14" fmla="*/ 18106 w 4126269"/>
              <a:gd name="connsiteY14" fmla="*/ 6961107 h 10695515"/>
              <a:gd name="connsiteX15" fmla="*/ 18269 w 4126269"/>
              <a:gd name="connsiteY15" fmla="*/ 6928626 h 10695515"/>
              <a:gd name="connsiteX16" fmla="*/ 27200 w 4126269"/>
              <a:gd name="connsiteY16" fmla="*/ 6855869 h 10695515"/>
              <a:gd name="connsiteX17" fmla="*/ 21919 w 4126269"/>
              <a:gd name="connsiteY17" fmla="*/ 40543 h 10695515"/>
              <a:gd name="connsiteX18" fmla="*/ 47162 w 4126269"/>
              <a:gd name="connsiteY18" fmla="*/ 4670 h 10695515"/>
              <a:gd name="connsiteX19" fmla="*/ 68017 w 4126269"/>
              <a:gd name="connsiteY19" fmla="*/ 37 h 10695515"/>
              <a:gd name="connsiteX20" fmla="*/ 4090259 w 4126269"/>
              <a:gd name="connsiteY20" fmla="*/ 0 h 10695515"/>
              <a:gd name="connsiteX21" fmla="*/ 4123786 w 4126269"/>
              <a:gd name="connsiteY21" fmla="*/ 33528 h 10695515"/>
              <a:gd name="connsiteX22" fmla="*/ 4123785 w 4126269"/>
              <a:gd name="connsiteY22" fmla="*/ 4850102 h 10695515"/>
              <a:gd name="connsiteX23" fmla="*/ 4123785 w 4126269"/>
              <a:gd name="connsiteY23" fmla="*/ 10662081 h 10695515"/>
              <a:gd name="connsiteX24" fmla="*/ 4090258 w 4126269"/>
              <a:gd name="connsiteY24" fmla="*/ 10695514 h 10695515"/>
              <a:gd name="connsiteX25" fmla="*/ 4072751 w 4126269"/>
              <a:gd name="connsiteY25" fmla="*/ 10695514 h 10695515"/>
              <a:gd name="connsiteX26" fmla="*/ 4072751 w 4126269"/>
              <a:gd name="connsiteY26" fmla="*/ 10695515 h 10695515"/>
              <a:gd name="connsiteX27" fmla="*/ 68003 w 4126269"/>
              <a:gd name="connsiteY27" fmla="*/ 10695515 h 10695515"/>
              <a:gd name="connsiteX28" fmla="*/ 30530 w 4126269"/>
              <a:gd name="connsiteY28" fmla="*/ 10659953 h 10695515"/>
              <a:gd name="connsiteX29" fmla="*/ 30530 w 4126269"/>
              <a:gd name="connsiteY29" fmla="*/ 9043781 h 10695515"/>
              <a:gd name="connsiteX30" fmla="*/ 19986 w 4126269"/>
              <a:gd name="connsiteY30" fmla="*/ 8991028 h 10695515"/>
              <a:gd name="connsiteX31" fmla="*/ 30530 w 4126269"/>
              <a:gd name="connsiteY31" fmla="*/ 8936768 h 10695515"/>
              <a:gd name="connsiteX32" fmla="*/ 30530 w 4126269"/>
              <a:gd name="connsiteY32" fmla="*/ 8213677 h 10695515"/>
              <a:gd name="connsiteX33" fmla="*/ 30530 w 4126269"/>
              <a:gd name="connsiteY33" fmla="*/ 8117697 h 10695515"/>
              <a:gd name="connsiteX34" fmla="*/ 19292 w 4126269"/>
              <a:gd name="connsiteY34" fmla="*/ 8064088 h 10695515"/>
              <a:gd name="connsiteX35" fmla="*/ 6414 w 4126269"/>
              <a:gd name="connsiteY35" fmla="*/ 8009276 h 10695515"/>
              <a:gd name="connsiteX36" fmla="*/ 862 w 4126269"/>
              <a:gd name="connsiteY36" fmla="*/ 7956458 h 10695515"/>
              <a:gd name="connsiteX37" fmla="*/ 0 w 4126269"/>
              <a:gd name="connsiteY37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18853 w 4127976"/>
              <a:gd name="connsiteY13" fmla="*/ 6981739 h 10695515"/>
              <a:gd name="connsiteX14" fmla="*/ 18106 w 4127976"/>
              <a:gd name="connsiteY14" fmla="*/ 6961107 h 10695515"/>
              <a:gd name="connsiteX15" fmla="*/ 18269 w 4127976"/>
              <a:gd name="connsiteY15" fmla="*/ 6928626 h 10695515"/>
              <a:gd name="connsiteX16" fmla="*/ 27200 w 4127976"/>
              <a:gd name="connsiteY16" fmla="*/ 6855869 h 10695515"/>
              <a:gd name="connsiteX17" fmla="*/ 21919 w 4127976"/>
              <a:gd name="connsiteY17" fmla="*/ 40543 h 10695515"/>
              <a:gd name="connsiteX18" fmla="*/ 47162 w 4127976"/>
              <a:gd name="connsiteY18" fmla="*/ 4670 h 10695515"/>
              <a:gd name="connsiteX19" fmla="*/ 68017 w 4127976"/>
              <a:gd name="connsiteY19" fmla="*/ 37 h 10695515"/>
              <a:gd name="connsiteX20" fmla="*/ 4090259 w 4127976"/>
              <a:gd name="connsiteY20" fmla="*/ 0 h 10695515"/>
              <a:gd name="connsiteX21" fmla="*/ 4123786 w 4127976"/>
              <a:gd name="connsiteY21" fmla="*/ 33528 h 10695515"/>
              <a:gd name="connsiteX22" fmla="*/ 4123785 w 4127976"/>
              <a:gd name="connsiteY22" fmla="*/ 10662081 h 10695515"/>
              <a:gd name="connsiteX23" fmla="*/ 4090258 w 4127976"/>
              <a:gd name="connsiteY23" fmla="*/ 10695514 h 10695515"/>
              <a:gd name="connsiteX24" fmla="*/ 4072751 w 4127976"/>
              <a:gd name="connsiteY24" fmla="*/ 10695514 h 10695515"/>
              <a:gd name="connsiteX25" fmla="*/ 4072751 w 4127976"/>
              <a:gd name="connsiteY25" fmla="*/ 10695515 h 10695515"/>
              <a:gd name="connsiteX26" fmla="*/ 68003 w 4127976"/>
              <a:gd name="connsiteY26" fmla="*/ 10695515 h 10695515"/>
              <a:gd name="connsiteX27" fmla="*/ 30530 w 4127976"/>
              <a:gd name="connsiteY27" fmla="*/ 10659953 h 10695515"/>
              <a:gd name="connsiteX28" fmla="*/ 30530 w 4127976"/>
              <a:gd name="connsiteY28" fmla="*/ 9043781 h 10695515"/>
              <a:gd name="connsiteX29" fmla="*/ 19986 w 4127976"/>
              <a:gd name="connsiteY29" fmla="*/ 8991028 h 10695515"/>
              <a:gd name="connsiteX30" fmla="*/ 30530 w 4127976"/>
              <a:gd name="connsiteY30" fmla="*/ 8936768 h 10695515"/>
              <a:gd name="connsiteX31" fmla="*/ 30530 w 4127976"/>
              <a:gd name="connsiteY31" fmla="*/ 8213677 h 10695515"/>
              <a:gd name="connsiteX32" fmla="*/ 30530 w 4127976"/>
              <a:gd name="connsiteY32" fmla="*/ 8117697 h 10695515"/>
              <a:gd name="connsiteX33" fmla="*/ 19292 w 4127976"/>
              <a:gd name="connsiteY33" fmla="*/ 8064088 h 10695515"/>
              <a:gd name="connsiteX34" fmla="*/ 6414 w 4127976"/>
              <a:gd name="connsiteY34" fmla="*/ 8009276 h 10695515"/>
              <a:gd name="connsiteX35" fmla="*/ 862 w 4127976"/>
              <a:gd name="connsiteY35" fmla="*/ 7956458 h 10695515"/>
              <a:gd name="connsiteX36" fmla="*/ 0 w 4127976"/>
              <a:gd name="connsiteY36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18853 w 4127976"/>
              <a:gd name="connsiteY13" fmla="*/ 6981739 h 10695515"/>
              <a:gd name="connsiteX14" fmla="*/ 18106 w 4127976"/>
              <a:gd name="connsiteY14" fmla="*/ 6961107 h 10695515"/>
              <a:gd name="connsiteX15" fmla="*/ 18269 w 4127976"/>
              <a:gd name="connsiteY15" fmla="*/ 6928626 h 10695515"/>
              <a:gd name="connsiteX16" fmla="*/ 21919 w 4127976"/>
              <a:gd name="connsiteY16" fmla="*/ 40543 h 10695515"/>
              <a:gd name="connsiteX17" fmla="*/ 47162 w 4127976"/>
              <a:gd name="connsiteY17" fmla="*/ 4670 h 10695515"/>
              <a:gd name="connsiteX18" fmla="*/ 68017 w 4127976"/>
              <a:gd name="connsiteY18" fmla="*/ 37 h 10695515"/>
              <a:gd name="connsiteX19" fmla="*/ 4090259 w 4127976"/>
              <a:gd name="connsiteY19" fmla="*/ 0 h 10695515"/>
              <a:gd name="connsiteX20" fmla="*/ 4123786 w 4127976"/>
              <a:gd name="connsiteY20" fmla="*/ 33528 h 10695515"/>
              <a:gd name="connsiteX21" fmla="*/ 4123785 w 4127976"/>
              <a:gd name="connsiteY21" fmla="*/ 10662081 h 10695515"/>
              <a:gd name="connsiteX22" fmla="*/ 4090258 w 4127976"/>
              <a:gd name="connsiteY22" fmla="*/ 10695514 h 10695515"/>
              <a:gd name="connsiteX23" fmla="*/ 4072751 w 4127976"/>
              <a:gd name="connsiteY23" fmla="*/ 10695514 h 10695515"/>
              <a:gd name="connsiteX24" fmla="*/ 4072751 w 4127976"/>
              <a:gd name="connsiteY24" fmla="*/ 10695515 h 10695515"/>
              <a:gd name="connsiteX25" fmla="*/ 68003 w 4127976"/>
              <a:gd name="connsiteY25" fmla="*/ 10695515 h 10695515"/>
              <a:gd name="connsiteX26" fmla="*/ 30530 w 4127976"/>
              <a:gd name="connsiteY26" fmla="*/ 10659953 h 10695515"/>
              <a:gd name="connsiteX27" fmla="*/ 30530 w 4127976"/>
              <a:gd name="connsiteY27" fmla="*/ 9043781 h 10695515"/>
              <a:gd name="connsiteX28" fmla="*/ 19986 w 4127976"/>
              <a:gd name="connsiteY28" fmla="*/ 8991028 h 10695515"/>
              <a:gd name="connsiteX29" fmla="*/ 30530 w 4127976"/>
              <a:gd name="connsiteY29" fmla="*/ 8936768 h 10695515"/>
              <a:gd name="connsiteX30" fmla="*/ 30530 w 4127976"/>
              <a:gd name="connsiteY30" fmla="*/ 8213677 h 10695515"/>
              <a:gd name="connsiteX31" fmla="*/ 30530 w 4127976"/>
              <a:gd name="connsiteY31" fmla="*/ 8117697 h 10695515"/>
              <a:gd name="connsiteX32" fmla="*/ 19292 w 4127976"/>
              <a:gd name="connsiteY32" fmla="*/ 8064088 h 10695515"/>
              <a:gd name="connsiteX33" fmla="*/ 6414 w 4127976"/>
              <a:gd name="connsiteY33" fmla="*/ 8009276 h 10695515"/>
              <a:gd name="connsiteX34" fmla="*/ 862 w 4127976"/>
              <a:gd name="connsiteY34" fmla="*/ 7956458 h 10695515"/>
              <a:gd name="connsiteX35" fmla="*/ 0 w 4127976"/>
              <a:gd name="connsiteY35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18853 w 4127976"/>
              <a:gd name="connsiteY13" fmla="*/ 6981739 h 10695515"/>
              <a:gd name="connsiteX14" fmla="*/ 18106 w 4127976"/>
              <a:gd name="connsiteY14" fmla="*/ 6961107 h 10695515"/>
              <a:gd name="connsiteX15" fmla="*/ 21919 w 4127976"/>
              <a:gd name="connsiteY15" fmla="*/ 40543 h 10695515"/>
              <a:gd name="connsiteX16" fmla="*/ 47162 w 4127976"/>
              <a:gd name="connsiteY16" fmla="*/ 4670 h 10695515"/>
              <a:gd name="connsiteX17" fmla="*/ 68017 w 4127976"/>
              <a:gd name="connsiteY17" fmla="*/ 37 h 10695515"/>
              <a:gd name="connsiteX18" fmla="*/ 4090259 w 4127976"/>
              <a:gd name="connsiteY18" fmla="*/ 0 h 10695515"/>
              <a:gd name="connsiteX19" fmla="*/ 4123786 w 4127976"/>
              <a:gd name="connsiteY19" fmla="*/ 33528 h 10695515"/>
              <a:gd name="connsiteX20" fmla="*/ 4123785 w 4127976"/>
              <a:gd name="connsiteY20" fmla="*/ 10662081 h 10695515"/>
              <a:gd name="connsiteX21" fmla="*/ 4090258 w 4127976"/>
              <a:gd name="connsiteY21" fmla="*/ 10695514 h 10695515"/>
              <a:gd name="connsiteX22" fmla="*/ 4072751 w 4127976"/>
              <a:gd name="connsiteY22" fmla="*/ 10695514 h 10695515"/>
              <a:gd name="connsiteX23" fmla="*/ 4072751 w 4127976"/>
              <a:gd name="connsiteY23" fmla="*/ 10695515 h 10695515"/>
              <a:gd name="connsiteX24" fmla="*/ 68003 w 4127976"/>
              <a:gd name="connsiteY24" fmla="*/ 10695515 h 10695515"/>
              <a:gd name="connsiteX25" fmla="*/ 30530 w 4127976"/>
              <a:gd name="connsiteY25" fmla="*/ 10659953 h 10695515"/>
              <a:gd name="connsiteX26" fmla="*/ 30530 w 4127976"/>
              <a:gd name="connsiteY26" fmla="*/ 9043781 h 10695515"/>
              <a:gd name="connsiteX27" fmla="*/ 19986 w 4127976"/>
              <a:gd name="connsiteY27" fmla="*/ 8991028 h 10695515"/>
              <a:gd name="connsiteX28" fmla="*/ 30530 w 4127976"/>
              <a:gd name="connsiteY28" fmla="*/ 8936768 h 10695515"/>
              <a:gd name="connsiteX29" fmla="*/ 30530 w 4127976"/>
              <a:gd name="connsiteY29" fmla="*/ 8213677 h 10695515"/>
              <a:gd name="connsiteX30" fmla="*/ 30530 w 4127976"/>
              <a:gd name="connsiteY30" fmla="*/ 8117697 h 10695515"/>
              <a:gd name="connsiteX31" fmla="*/ 19292 w 4127976"/>
              <a:gd name="connsiteY31" fmla="*/ 8064088 h 10695515"/>
              <a:gd name="connsiteX32" fmla="*/ 6414 w 4127976"/>
              <a:gd name="connsiteY32" fmla="*/ 8009276 h 10695515"/>
              <a:gd name="connsiteX33" fmla="*/ 862 w 4127976"/>
              <a:gd name="connsiteY33" fmla="*/ 7956458 h 10695515"/>
              <a:gd name="connsiteX34" fmla="*/ 0 w 4127976"/>
              <a:gd name="connsiteY34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18853 w 4127976"/>
              <a:gd name="connsiteY13" fmla="*/ 6981739 h 10695515"/>
              <a:gd name="connsiteX14" fmla="*/ 21919 w 4127976"/>
              <a:gd name="connsiteY14" fmla="*/ 40543 h 10695515"/>
              <a:gd name="connsiteX15" fmla="*/ 47162 w 4127976"/>
              <a:gd name="connsiteY15" fmla="*/ 4670 h 10695515"/>
              <a:gd name="connsiteX16" fmla="*/ 68017 w 4127976"/>
              <a:gd name="connsiteY16" fmla="*/ 37 h 10695515"/>
              <a:gd name="connsiteX17" fmla="*/ 4090259 w 4127976"/>
              <a:gd name="connsiteY17" fmla="*/ 0 h 10695515"/>
              <a:gd name="connsiteX18" fmla="*/ 4123786 w 4127976"/>
              <a:gd name="connsiteY18" fmla="*/ 33528 h 10695515"/>
              <a:gd name="connsiteX19" fmla="*/ 4123785 w 4127976"/>
              <a:gd name="connsiteY19" fmla="*/ 10662081 h 10695515"/>
              <a:gd name="connsiteX20" fmla="*/ 4090258 w 4127976"/>
              <a:gd name="connsiteY20" fmla="*/ 10695514 h 10695515"/>
              <a:gd name="connsiteX21" fmla="*/ 4072751 w 4127976"/>
              <a:gd name="connsiteY21" fmla="*/ 10695514 h 10695515"/>
              <a:gd name="connsiteX22" fmla="*/ 4072751 w 4127976"/>
              <a:gd name="connsiteY22" fmla="*/ 10695515 h 10695515"/>
              <a:gd name="connsiteX23" fmla="*/ 68003 w 4127976"/>
              <a:gd name="connsiteY23" fmla="*/ 10695515 h 10695515"/>
              <a:gd name="connsiteX24" fmla="*/ 30530 w 4127976"/>
              <a:gd name="connsiteY24" fmla="*/ 10659953 h 10695515"/>
              <a:gd name="connsiteX25" fmla="*/ 30530 w 4127976"/>
              <a:gd name="connsiteY25" fmla="*/ 9043781 h 10695515"/>
              <a:gd name="connsiteX26" fmla="*/ 19986 w 4127976"/>
              <a:gd name="connsiteY26" fmla="*/ 8991028 h 10695515"/>
              <a:gd name="connsiteX27" fmla="*/ 30530 w 4127976"/>
              <a:gd name="connsiteY27" fmla="*/ 8936768 h 10695515"/>
              <a:gd name="connsiteX28" fmla="*/ 30530 w 4127976"/>
              <a:gd name="connsiteY28" fmla="*/ 8213677 h 10695515"/>
              <a:gd name="connsiteX29" fmla="*/ 30530 w 4127976"/>
              <a:gd name="connsiteY29" fmla="*/ 8117697 h 10695515"/>
              <a:gd name="connsiteX30" fmla="*/ 19292 w 4127976"/>
              <a:gd name="connsiteY30" fmla="*/ 8064088 h 10695515"/>
              <a:gd name="connsiteX31" fmla="*/ 6414 w 4127976"/>
              <a:gd name="connsiteY31" fmla="*/ 8009276 h 10695515"/>
              <a:gd name="connsiteX32" fmla="*/ 862 w 4127976"/>
              <a:gd name="connsiteY32" fmla="*/ 7956458 h 10695515"/>
              <a:gd name="connsiteX33" fmla="*/ 0 w 4127976"/>
              <a:gd name="connsiteY33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21919 w 4127976"/>
              <a:gd name="connsiteY13" fmla="*/ 40543 h 10695515"/>
              <a:gd name="connsiteX14" fmla="*/ 47162 w 4127976"/>
              <a:gd name="connsiteY14" fmla="*/ 4670 h 10695515"/>
              <a:gd name="connsiteX15" fmla="*/ 68017 w 4127976"/>
              <a:gd name="connsiteY15" fmla="*/ 37 h 10695515"/>
              <a:gd name="connsiteX16" fmla="*/ 4090259 w 4127976"/>
              <a:gd name="connsiteY16" fmla="*/ 0 h 10695515"/>
              <a:gd name="connsiteX17" fmla="*/ 4123786 w 4127976"/>
              <a:gd name="connsiteY17" fmla="*/ 33528 h 10695515"/>
              <a:gd name="connsiteX18" fmla="*/ 4123785 w 4127976"/>
              <a:gd name="connsiteY18" fmla="*/ 10662081 h 10695515"/>
              <a:gd name="connsiteX19" fmla="*/ 4090258 w 4127976"/>
              <a:gd name="connsiteY19" fmla="*/ 10695514 h 10695515"/>
              <a:gd name="connsiteX20" fmla="*/ 4072751 w 4127976"/>
              <a:gd name="connsiteY20" fmla="*/ 10695514 h 10695515"/>
              <a:gd name="connsiteX21" fmla="*/ 4072751 w 4127976"/>
              <a:gd name="connsiteY21" fmla="*/ 10695515 h 10695515"/>
              <a:gd name="connsiteX22" fmla="*/ 68003 w 4127976"/>
              <a:gd name="connsiteY22" fmla="*/ 10695515 h 10695515"/>
              <a:gd name="connsiteX23" fmla="*/ 30530 w 4127976"/>
              <a:gd name="connsiteY23" fmla="*/ 10659953 h 10695515"/>
              <a:gd name="connsiteX24" fmla="*/ 30530 w 4127976"/>
              <a:gd name="connsiteY24" fmla="*/ 9043781 h 10695515"/>
              <a:gd name="connsiteX25" fmla="*/ 19986 w 4127976"/>
              <a:gd name="connsiteY25" fmla="*/ 8991028 h 10695515"/>
              <a:gd name="connsiteX26" fmla="*/ 30530 w 4127976"/>
              <a:gd name="connsiteY26" fmla="*/ 8936768 h 10695515"/>
              <a:gd name="connsiteX27" fmla="*/ 30530 w 4127976"/>
              <a:gd name="connsiteY27" fmla="*/ 8213677 h 10695515"/>
              <a:gd name="connsiteX28" fmla="*/ 30530 w 4127976"/>
              <a:gd name="connsiteY28" fmla="*/ 8117697 h 10695515"/>
              <a:gd name="connsiteX29" fmla="*/ 19292 w 4127976"/>
              <a:gd name="connsiteY29" fmla="*/ 8064088 h 10695515"/>
              <a:gd name="connsiteX30" fmla="*/ 6414 w 4127976"/>
              <a:gd name="connsiteY30" fmla="*/ 8009276 h 10695515"/>
              <a:gd name="connsiteX31" fmla="*/ 862 w 4127976"/>
              <a:gd name="connsiteY31" fmla="*/ 7956458 h 10695515"/>
              <a:gd name="connsiteX32" fmla="*/ 0 w 4127976"/>
              <a:gd name="connsiteY32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1919 w 4127976"/>
              <a:gd name="connsiteY12" fmla="*/ 40543 h 10695515"/>
              <a:gd name="connsiteX13" fmla="*/ 47162 w 4127976"/>
              <a:gd name="connsiteY13" fmla="*/ 4670 h 10695515"/>
              <a:gd name="connsiteX14" fmla="*/ 68017 w 4127976"/>
              <a:gd name="connsiteY14" fmla="*/ 37 h 10695515"/>
              <a:gd name="connsiteX15" fmla="*/ 4090259 w 4127976"/>
              <a:gd name="connsiteY15" fmla="*/ 0 h 10695515"/>
              <a:gd name="connsiteX16" fmla="*/ 4123786 w 4127976"/>
              <a:gd name="connsiteY16" fmla="*/ 33528 h 10695515"/>
              <a:gd name="connsiteX17" fmla="*/ 4123785 w 4127976"/>
              <a:gd name="connsiteY17" fmla="*/ 10662081 h 10695515"/>
              <a:gd name="connsiteX18" fmla="*/ 4090258 w 4127976"/>
              <a:gd name="connsiteY18" fmla="*/ 10695514 h 10695515"/>
              <a:gd name="connsiteX19" fmla="*/ 4072751 w 4127976"/>
              <a:gd name="connsiteY19" fmla="*/ 10695514 h 10695515"/>
              <a:gd name="connsiteX20" fmla="*/ 4072751 w 4127976"/>
              <a:gd name="connsiteY20" fmla="*/ 10695515 h 10695515"/>
              <a:gd name="connsiteX21" fmla="*/ 68003 w 4127976"/>
              <a:gd name="connsiteY21" fmla="*/ 10695515 h 10695515"/>
              <a:gd name="connsiteX22" fmla="*/ 30530 w 4127976"/>
              <a:gd name="connsiteY22" fmla="*/ 10659953 h 10695515"/>
              <a:gd name="connsiteX23" fmla="*/ 30530 w 4127976"/>
              <a:gd name="connsiteY23" fmla="*/ 9043781 h 10695515"/>
              <a:gd name="connsiteX24" fmla="*/ 19986 w 4127976"/>
              <a:gd name="connsiteY24" fmla="*/ 8991028 h 10695515"/>
              <a:gd name="connsiteX25" fmla="*/ 30530 w 4127976"/>
              <a:gd name="connsiteY25" fmla="*/ 8936768 h 10695515"/>
              <a:gd name="connsiteX26" fmla="*/ 30530 w 4127976"/>
              <a:gd name="connsiteY26" fmla="*/ 8213677 h 10695515"/>
              <a:gd name="connsiteX27" fmla="*/ 30530 w 4127976"/>
              <a:gd name="connsiteY27" fmla="*/ 8117697 h 10695515"/>
              <a:gd name="connsiteX28" fmla="*/ 19292 w 4127976"/>
              <a:gd name="connsiteY28" fmla="*/ 8064088 h 10695515"/>
              <a:gd name="connsiteX29" fmla="*/ 6414 w 4127976"/>
              <a:gd name="connsiteY29" fmla="*/ 8009276 h 10695515"/>
              <a:gd name="connsiteX30" fmla="*/ 862 w 4127976"/>
              <a:gd name="connsiteY30" fmla="*/ 7956458 h 10695515"/>
              <a:gd name="connsiteX31" fmla="*/ 0 w 4127976"/>
              <a:gd name="connsiteY31" fmla="*/ 7915797 h 10695515"/>
              <a:gd name="connsiteX0" fmla="*/ 0 w 4127114"/>
              <a:gd name="connsiteY0" fmla="*/ 7956458 h 10695515"/>
              <a:gd name="connsiteX1" fmla="*/ 6738 w 4127114"/>
              <a:gd name="connsiteY1" fmla="*/ 7873197 h 10695515"/>
              <a:gd name="connsiteX2" fmla="*/ 3577 w 4127114"/>
              <a:gd name="connsiteY2" fmla="*/ 7844441 h 10695515"/>
              <a:gd name="connsiteX3" fmla="*/ 11720 w 4127114"/>
              <a:gd name="connsiteY3" fmla="*/ 7790887 h 10695515"/>
              <a:gd name="connsiteX4" fmla="*/ 19223 w 4127114"/>
              <a:gd name="connsiteY4" fmla="*/ 7712540 h 10695515"/>
              <a:gd name="connsiteX5" fmla="*/ 27219 w 4127114"/>
              <a:gd name="connsiteY5" fmla="*/ 7658609 h 10695515"/>
              <a:gd name="connsiteX6" fmla="*/ 29668 w 4127114"/>
              <a:gd name="connsiteY6" fmla="*/ 7648210 h 10695515"/>
              <a:gd name="connsiteX7" fmla="*/ 29668 w 4127114"/>
              <a:gd name="connsiteY7" fmla="*/ 7295316 h 10695515"/>
              <a:gd name="connsiteX8" fmla="*/ 26931 w 4127114"/>
              <a:gd name="connsiteY8" fmla="*/ 7269284 h 10695515"/>
              <a:gd name="connsiteX9" fmla="*/ 29668 w 4127114"/>
              <a:gd name="connsiteY9" fmla="*/ 7181458 h 10695515"/>
              <a:gd name="connsiteX10" fmla="*/ 25940 w 4127114"/>
              <a:gd name="connsiteY10" fmla="*/ 7168704 h 10695515"/>
              <a:gd name="connsiteX11" fmla="*/ 29668 w 4127114"/>
              <a:gd name="connsiteY11" fmla="*/ 7082840 h 10695515"/>
              <a:gd name="connsiteX12" fmla="*/ 21057 w 4127114"/>
              <a:gd name="connsiteY12" fmla="*/ 40543 h 10695515"/>
              <a:gd name="connsiteX13" fmla="*/ 46300 w 4127114"/>
              <a:gd name="connsiteY13" fmla="*/ 4670 h 10695515"/>
              <a:gd name="connsiteX14" fmla="*/ 67155 w 4127114"/>
              <a:gd name="connsiteY14" fmla="*/ 37 h 10695515"/>
              <a:gd name="connsiteX15" fmla="*/ 4089397 w 4127114"/>
              <a:gd name="connsiteY15" fmla="*/ 0 h 10695515"/>
              <a:gd name="connsiteX16" fmla="*/ 4122924 w 4127114"/>
              <a:gd name="connsiteY16" fmla="*/ 33528 h 10695515"/>
              <a:gd name="connsiteX17" fmla="*/ 4122923 w 4127114"/>
              <a:gd name="connsiteY17" fmla="*/ 10662081 h 10695515"/>
              <a:gd name="connsiteX18" fmla="*/ 4089396 w 4127114"/>
              <a:gd name="connsiteY18" fmla="*/ 10695514 h 10695515"/>
              <a:gd name="connsiteX19" fmla="*/ 4071889 w 4127114"/>
              <a:gd name="connsiteY19" fmla="*/ 10695514 h 10695515"/>
              <a:gd name="connsiteX20" fmla="*/ 4071889 w 4127114"/>
              <a:gd name="connsiteY20" fmla="*/ 10695515 h 10695515"/>
              <a:gd name="connsiteX21" fmla="*/ 67141 w 4127114"/>
              <a:gd name="connsiteY21" fmla="*/ 10695515 h 10695515"/>
              <a:gd name="connsiteX22" fmla="*/ 29668 w 4127114"/>
              <a:gd name="connsiteY22" fmla="*/ 10659953 h 10695515"/>
              <a:gd name="connsiteX23" fmla="*/ 29668 w 4127114"/>
              <a:gd name="connsiteY23" fmla="*/ 9043781 h 10695515"/>
              <a:gd name="connsiteX24" fmla="*/ 19124 w 4127114"/>
              <a:gd name="connsiteY24" fmla="*/ 8991028 h 10695515"/>
              <a:gd name="connsiteX25" fmla="*/ 29668 w 4127114"/>
              <a:gd name="connsiteY25" fmla="*/ 8936768 h 10695515"/>
              <a:gd name="connsiteX26" fmla="*/ 29668 w 4127114"/>
              <a:gd name="connsiteY26" fmla="*/ 8213677 h 10695515"/>
              <a:gd name="connsiteX27" fmla="*/ 29668 w 4127114"/>
              <a:gd name="connsiteY27" fmla="*/ 8117697 h 10695515"/>
              <a:gd name="connsiteX28" fmla="*/ 18430 w 4127114"/>
              <a:gd name="connsiteY28" fmla="*/ 8064088 h 10695515"/>
              <a:gd name="connsiteX29" fmla="*/ 5552 w 4127114"/>
              <a:gd name="connsiteY29" fmla="*/ 8009276 h 10695515"/>
              <a:gd name="connsiteX30" fmla="*/ 0 w 4127114"/>
              <a:gd name="connsiteY30" fmla="*/ 7956458 h 10695515"/>
              <a:gd name="connsiteX0" fmla="*/ 2074 w 4123636"/>
              <a:gd name="connsiteY0" fmla="*/ 8009276 h 10695515"/>
              <a:gd name="connsiteX1" fmla="*/ 3260 w 4123636"/>
              <a:gd name="connsiteY1" fmla="*/ 7873197 h 10695515"/>
              <a:gd name="connsiteX2" fmla="*/ 99 w 4123636"/>
              <a:gd name="connsiteY2" fmla="*/ 7844441 h 10695515"/>
              <a:gd name="connsiteX3" fmla="*/ 8242 w 4123636"/>
              <a:gd name="connsiteY3" fmla="*/ 7790887 h 10695515"/>
              <a:gd name="connsiteX4" fmla="*/ 15745 w 4123636"/>
              <a:gd name="connsiteY4" fmla="*/ 7712540 h 10695515"/>
              <a:gd name="connsiteX5" fmla="*/ 23741 w 4123636"/>
              <a:gd name="connsiteY5" fmla="*/ 7658609 h 10695515"/>
              <a:gd name="connsiteX6" fmla="*/ 26190 w 4123636"/>
              <a:gd name="connsiteY6" fmla="*/ 7648210 h 10695515"/>
              <a:gd name="connsiteX7" fmla="*/ 26190 w 4123636"/>
              <a:gd name="connsiteY7" fmla="*/ 7295316 h 10695515"/>
              <a:gd name="connsiteX8" fmla="*/ 23453 w 4123636"/>
              <a:gd name="connsiteY8" fmla="*/ 7269284 h 10695515"/>
              <a:gd name="connsiteX9" fmla="*/ 26190 w 4123636"/>
              <a:gd name="connsiteY9" fmla="*/ 7181458 h 10695515"/>
              <a:gd name="connsiteX10" fmla="*/ 22462 w 4123636"/>
              <a:gd name="connsiteY10" fmla="*/ 7168704 h 10695515"/>
              <a:gd name="connsiteX11" fmla="*/ 26190 w 4123636"/>
              <a:gd name="connsiteY11" fmla="*/ 7082840 h 10695515"/>
              <a:gd name="connsiteX12" fmla="*/ 17579 w 4123636"/>
              <a:gd name="connsiteY12" fmla="*/ 40543 h 10695515"/>
              <a:gd name="connsiteX13" fmla="*/ 42822 w 4123636"/>
              <a:gd name="connsiteY13" fmla="*/ 4670 h 10695515"/>
              <a:gd name="connsiteX14" fmla="*/ 63677 w 4123636"/>
              <a:gd name="connsiteY14" fmla="*/ 37 h 10695515"/>
              <a:gd name="connsiteX15" fmla="*/ 4085919 w 4123636"/>
              <a:gd name="connsiteY15" fmla="*/ 0 h 10695515"/>
              <a:gd name="connsiteX16" fmla="*/ 4119446 w 4123636"/>
              <a:gd name="connsiteY16" fmla="*/ 33528 h 10695515"/>
              <a:gd name="connsiteX17" fmla="*/ 4119445 w 4123636"/>
              <a:gd name="connsiteY17" fmla="*/ 10662081 h 10695515"/>
              <a:gd name="connsiteX18" fmla="*/ 4085918 w 4123636"/>
              <a:gd name="connsiteY18" fmla="*/ 10695514 h 10695515"/>
              <a:gd name="connsiteX19" fmla="*/ 4068411 w 4123636"/>
              <a:gd name="connsiteY19" fmla="*/ 10695514 h 10695515"/>
              <a:gd name="connsiteX20" fmla="*/ 4068411 w 4123636"/>
              <a:gd name="connsiteY20" fmla="*/ 10695515 h 10695515"/>
              <a:gd name="connsiteX21" fmla="*/ 63663 w 4123636"/>
              <a:gd name="connsiteY21" fmla="*/ 10695515 h 10695515"/>
              <a:gd name="connsiteX22" fmla="*/ 26190 w 4123636"/>
              <a:gd name="connsiteY22" fmla="*/ 10659953 h 10695515"/>
              <a:gd name="connsiteX23" fmla="*/ 26190 w 4123636"/>
              <a:gd name="connsiteY23" fmla="*/ 9043781 h 10695515"/>
              <a:gd name="connsiteX24" fmla="*/ 15646 w 4123636"/>
              <a:gd name="connsiteY24" fmla="*/ 8991028 h 10695515"/>
              <a:gd name="connsiteX25" fmla="*/ 26190 w 4123636"/>
              <a:gd name="connsiteY25" fmla="*/ 8936768 h 10695515"/>
              <a:gd name="connsiteX26" fmla="*/ 26190 w 4123636"/>
              <a:gd name="connsiteY26" fmla="*/ 8213677 h 10695515"/>
              <a:gd name="connsiteX27" fmla="*/ 26190 w 4123636"/>
              <a:gd name="connsiteY27" fmla="*/ 8117697 h 10695515"/>
              <a:gd name="connsiteX28" fmla="*/ 14952 w 4123636"/>
              <a:gd name="connsiteY28" fmla="*/ 8064088 h 10695515"/>
              <a:gd name="connsiteX29" fmla="*/ 2074 w 4123636"/>
              <a:gd name="connsiteY29" fmla="*/ 8009276 h 10695515"/>
              <a:gd name="connsiteX0" fmla="*/ 2471 w 4124033"/>
              <a:gd name="connsiteY0" fmla="*/ 8009276 h 10695515"/>
              <a:gd name="connsiteX1" fmla="*/ 496 w 4124033"/>
              <a:gd name="connsiteY1" fmla="*/ 7844441 h 10695515"/>
              <a:gd name="connsiteX2" fmla="*/ 8639 w 4124033"/>
              <a:gd name="connsiteY2" fmla="*/ 7790887 h 10695515"/>
              <a:gd name="connsiteX3" fmla="*/ 16142 w 4124033"/>
              <a:gd name="connsiteY3" fmla="*/ 7712540 h 10695515"/>
              <a:gd name="connsiteX4" fmla="*/ 24138 w 4124033"/>
              <a:gd name="connsiteY4" fmla="*/ 7658609 h 10695515"/>
              <a:gd name="connsiteX5" fmla="*/ 26587 w 4124033"/>
              <a:gd name="connsiteY5" fmla="*/ 7648210 h 10695515"/>
              <a:gd name="connsiteX6" fmla="*/ 26587 w 4124033"/>
              <a:gd name="connsiteY6" fmla="*/ 7295316 h 10695515"/>
              <a:gd name="connsiteX7" fmla="*/ 23850 w 4124033"/>
              <a:gd name="connsiteY7" fmla="*/ 7269284 h 10695515"/>
              <a:gd name="connsiteX8" fmla="*/ 26587 w 4124033"/>
              <a:gd name="connsiteY8" fmla="*/ 7181458 h 10695515"/>
              <a:gd name="connsiteX9" fmla="*/ 22859 w 4124033"/>
              <a:gd name="connsiteY9" fmla="*/ 7168704 h 10695515"/>
              <a:gd name="connsiteX10" fmla="*/ 26587 w 4124033"/>
              <a:gd name="connsiteY10" fmla="*/ 7082840 h 10695515"/>
              <a:gd name="connsiteX11" fmla="*/ 17976 w 4124033"/>
              <a:gd name="connsiteY11" fmla="*/ 40543 h 10695515"/>
              <a:gd name="connsiteX12" fmla="*/ 43219 w 4124033"/>
              <a:gd name="connsiteY12" fmla="*/ 4670 h 10695515"/>
              <a:gd name="connsiteX13" fmla="*/ 64074 w 4124033"/>
              <a:gd name="connsiteY13" fmla="*/ 37 h 10695515"/>
              <a:gd name="connsiteX14" fmla="*/ 4086316 w 4124033"/>
              <a:gd name="connsiteY14" fmla="*/ 0 h 10695515"/>
              <a:gd name="connsiteX15" fmla="*/ 4119843 w 4124033"/>
              <a:gd name="connsiteY15" fmla="*/ 33528 h 10695515"/>
              <a:gd name="connsiteX16" fmla="*/ 4119842 w 4124033"/>
              <a:gd name="connsiteY16" fmla="*/ 10662081 h 10695515"/>
              <a:gd name="connsiteX17" fmla="*/ 4086315 w 4124033"/>
              <a:gd name="connsiteY17" fmla="*/ 10695514 h 10695515"/>
              <a:gd name="connsiteX18" fmla="*/ 4068808 w 4124033"/>
              <a:gd name="connsiteY18" fmla="*/ 10695514 h 10695515"/>
              <a:gd name="connsiteX19" fmla="*/ 4068808 w 4124033"/>
              <a:gd name="connsiteY19" fmla="*/ 10695515 h 10695515"/>
              <a:gd name="connsiteX20" fmla="*/ 64060 w 4124033"/>
              <a:gd name="connsiteY20" fmla="*/ 10695515 h 10695515"/>
              <a:gd name="connsiteX21" fmla="*/ 26587 w 4124033"/>
              <a:gd name="connsiteY21" fmla="*/ 10659953 h 10695515"/>
              <a:gd name="connsiteX22" fmla="*/ 26587 w 4124033"/>
              <a:gd name="connsiteY22" fmla="*/ 9043781 h 10695515"/>
              <a:gd name="connsiteX23" fmla="*/ 16043 w 4124033"/>
              <a:gd name="connsiteY23" fmla="*/ 8991028 h 10695515"/>
              <a:gd name="connsiteX24" fmla="*/ 26587 w 4124033"/>
              <a:gd name="connsiteY24" fmla="*/ 8936768 h 10695515"/>
              <a:gd name="connsiteX25" fmla="*/ 26587 w 4124033"/>
              <a:gd name="connsiteY25" fmla="*/ 8213677 h 10695515"/>
              <a:gd name="connsiteX26" fmla="*/ 26587 w 4124033"/>
              <a:gd name="connsiteY26" fmla="*/ 8117697 h 10695515"/>
              <a:gd name="connsiteX27" fmla="*/ 15349 w 4124033"/>
              <a:gd name="connsiteY27" fmla="*/ 8064088 h 10695515"/>
              <a:gd name="connsiteX28" fmla="*/ 2471 w 4124033"/>
              <a:gd name="connsiteY28" fmla="*/ 8009276 h 10695515"/>
              <a:gd name="connsiteX0" fmla="*/ 14853 w 4123537"/>
              <a:gd name="connsiteY0" fmla="*/ 8064088 h 10695515"/>
              <a:gd name="connsiteX1" fmla="*/ 0 w 4123537"/>
              <a:gd name="connsiteY1" fmla="*/ 7844441 h 10695515"/>
              <a:gd name="connsiteX2" fmla="*/ 8143 w 4123537"/>
              <a:gd name="connsiteY2" fmla="*/ 7790887 h 10695515"/>
              <a:gd name="connsiteX3" fmla="*/ 15646 w 4123537"/>
              <a:gd name="connsiteY3" fmla="*/ 7712540 h 10695515"/>
              <a:gd name="connsiteX4" fmla="*/ 23642 w 4123537"/>
              <a:gd name="connsiteY4" fmla="*/ 7658609 h 10695515"/>
              <a:gd name="connsiteX5" fmla="*/ 26091 w 4123537"/>
              <a:gd name="connsiteY5" fmla="*/ 7648210 h 10695515"/>
              <a:gd name="connsiteX6" fmla="*/ 26091 w 4123537"/>
              <a:gd name="connsiteY6" fmla="*/ 7295316 h 10695515"/>
              <a:gd name="connsiteX7" fmla="*/ 23354 w 4123537"/>
              <a:gd name="connsiteY7" fmla="*/ 7269284 h 10695515"/>
              <a:gd name="connsiteX8" fmla="*/ 26091 w 4123537"/>
              <a:gd name="connsiteY8" fmla="*/ 7181458 h 10695515"/>
              <a:gd name="connsiteX9" fmla="*/ 22363 w 4123537"/>
              <a:gd name="connsiteY9" fmla="*/ 7168704 h 10695515"/>
              <a:gd name="connsiteX10" fmla="*/ 26091 w 4123537"/>
              <a:gd name="connsiteY10" fmla="*/ 7082840 h 10695515"/>
              <a:gd name="connsiteX11" fmla="*/ 17480 w 4123537"/>
              <a:gd name="connsiteY11" fmla="*/ 40543 h 10695515"/>
              <a:gd name="connsiteX12" fmla="*/ 42723 w 4123537"/>
              <a:gd name="connsiteY12" fmla="*/ 4670 h 10695515"/>
              <a:gd name="connsiteX13" fmla="*/ 63578 w 4123537"/>
              <a:gd name="connsiteY13" fmla="*/ 37 h 10695515"/>
              <a:gd name="connsiteX14" fmla="*/ 4085820 w 4123537"/>
              <a:gd name="connsiteY14" fmla="*/ 0 h 10695515"/>
              <a:gd name="connsiteX15" fmla="*/ 4119347 w 4123537"/>
              <a:gd name="connsiteY15" fmla="*/ 33528 h 10695515"/>
              <a:gd name="connsiteX16" fmla="*/ 4119346 w 4123537"/>
              <a:gd name="connsiteY16" fmla="*/ 10662081 h 10695515"/>
              <a:gd name="connsiteX17" fmla="*/ 4085819 w 4123537"/>
              <a:gd name="connsiteY17" fmla="*/ 10695514 h 10695515"/>
              <a:gd name="connsiteX18" fmla="*/ 4068312 w 4123537"/>
              <a:gd name="connsiteY18" fmla="*/ 10695514 h 10695515"/>
              <a:gd name="connsiteX19" fmla="*/ 4068312 w 4123537"/>
              <a:gd name="connsiteY19" fmla="*/ 10695515 h 10695515"/>
              <a:gd name="connsiteX20" fmla="*/ 63564 w 4123537"/>
              <a:gd name="connsiteY20" fmla="*/ 10695515 h 10695515"/>
              <a:gd name="connsiteX21" fmla="*/ 26091 w 4123537"/>
              <a:gd name="connsiteY21" fmla="*/ 10659953 h 10695515"/>
              <a:gd name="connsiteX22" fmla="*/ 26091 w 4123537"/>
              <a:gd name="connsiteY22" fmla="*/ 9043781 h 10695515"/>
              <a:gd name="connsiteX23" fmla="*/ 15547 w 4123537"/>
              <a:gd name="connsiteY23" fmla="*/ 8991028 h 10695515"/>
              <a:gd name="connsiteX24" fmla="*/ 26091 w 4123537"/>
              <a:gd name="connsiteY24" fmla="*/ 8936768 h 10695515"/>
              <a:gd name="connsiteX25" fmla="*/ 26091 w 4123537"/>
              <a:gd name="connsiteY25" fmla="*/ 8213677 h 10695515"/>
              <a:gd name="connsiteX26" fmla="*/ 26091 w 4123537"/>
              <a:gd name="connsiteY26" fmla="*/ 8117697 h 10695515"/>
              <a:gd name="connsiteX27" fmla="*/ 14853 w 4123537"/>
              <a:gd name="connsiteY27" fmla="*/ 8064088 h 10695515"/>
              <a:gd name="connsiteX0" fmla="*/ 6714 w 4115398"/>
              <a:gd name="connsiteY0" fmla="*/ 8064088 h 10695515"/>
              <a:gd name="connsiteX1" fmla="*/ 4 w 4115398"/>
              <a:gd name="connsiteY1" fmla="*/ 7790887 h 10695515"/>
              <a:gd name="connsiteX2" fmla="*/ 7507 w 4115398"/>
              <a:gd name="connsiteY2" fmla="*/ 7712540 h 10695515"/>
              <a:gd name="connsiteX3" fmla="*/ 15503 w 4115398"/>
              <a:gd name="connsiteY3" fmla="*/ 7658609 h 10695515"/>
              <a:gd name="connsiteX4" fmla="*/ 17952 w 4115398"/>
              <a:gd name="connsiteY4" fmla="*/ 7648210 h 10695515"/>
              <a:gd name="connsiteX5" fmla="*/ 17952 w 4115398"/>
              <a:gd name="connsiteY5" fmla="*/ 7295316 h 10695515"/>
              <a:gd name="connsiteX6" fmla="*/ 15215 w 4115398"/>
              <a:gd name="connsiteY6" fmla="*/ 7269284 h 10695515"/>
              <a:gd name="connsiteX7" fmla="*/ 17952 w 4115398"/>
              <a:gd name="connsiteY7" fmla="*/ 7181458 h 10695515"/>
              <a:gd name="connsiteX8" fmla="*/ 14224 w 4115398"/>
              <a:gd name="connsiteY8" fmla="*/ 7168704 h 10695515"/>
              <a:gd name="connsiteX9" fmla="*/ 17952 w 4115398"/>
              <a:gd name="connsiteY9" fmla="*/ 7082840 h 10695515"/>
              <a:gd name="connsiteX10" fmla="*/ 9341 w 4115398"/>
              <a:gd name="connsiteY10" fmla="*/ 40543 h 10695515"/>
              <a:gd name="connsiteX11" fmla="*/ 34584 w 4115398"/>
              <a:gd name="connsiteY11" fmla="*/ 4670 h 10695515"/>
              <a:gd name="connsiteX12" fmla="*/ 55439 w 4115398"/>
              <a:gd name="connsiteY12" fmla="*/ 37 h 10695515"/>
              <a:gd name="connsiteX13" fmla="*/ 4077681 w 4115398"/>
              <a:gd name="connsiteY13" fmla="*/ 0 h 10695515"/>
              <a:gd name="connsiteX14" fmla="*/ 4111208 w 4115398"/>
              <a:gd name="connsiteY14" fmla="*/ 33528 h 10695515"/>
              <a:gd name="connsiteX15" fmla="*/ 4111207 w 4115398"/>
              <a:gd name="connsiteY15" fmla="*/ 10662081 h 10695515"/>
              <a:gd name="connsiteX16" fmla="*/ 4077680 w 4115398"/>
              <a:gd name="connsiteY16" fmla="*/ 10695514 h 10695515"/>
              <a:gd name="connsiteX17" fmla="*/ 4060173 w 4115398"/>
              <a:gd name="connsiteY17" fmla="*/ 10695514 h 10695515"/>
              <a:gd name="connsiteX18" fmla="*/ 4060173 w 4115398"/>
              <a:gd name="connsiteY18" fmla="*/ 10695515 h 10695515"/>
              <a:gd name="connsiteX19" fmla="*/ 55425 w 4115398"/>
              <a:gd name="connsiteY19" fmla="*/ 10695515 h 10695515"/>
              <a:gd name="connsiteX20" fmla="*/ 17952 w 4115398"/>
              <a:gd name="connsiteY20" fmla="*/ 10659953 h 10695515"/>
              <a:gd name="connsiteX21" fmla="*/ 17952 w 4115398"/>
              <a:gd name="connsiteY21" fmla="*/ 9043781 h 10695515"/>
              <a:gd name="connsiteX22" fmla="*/ 7408 w 4115398"/>
              <a:gd name="connsiteY22" fmla="*/ 8991028 h 10695515"/>
              <a:gd name="connsiteX23" fmla="*/ 17952 w 4115398"/>
              <a:gd name="connsiteY23" fmla="*/ 8936768 h 10695515"/>
              <a:gd name="connsiteX24" fmla="*/ 17952 w 4115398"/>
              <a:gd name="connsiteY24" fmla="*/ 8213677 h 10695515"/>
              <a:gd name="connsiteX25" fmla="*/ 17952 w 4115398"/>
              <a:gd name="connsiteY25" fmla="*/ 8117697 h 10695515"/>
              <a:gd name="connsiteX26" fmla="*/ 6714 w 4115398"/>
              <a:gd name="connsiteY26" fmla="*/ 8064088 h 10695515"/>
              <a:gd name="connsiteX0" fmla="*/ 293 w 4108977"/>
              <a:gd name="connsiteY0" fmla="*/ 8064088 h 10695515"/>
              <a:gd name="connsiteX1" fmla="*/ 18363 w 4108977"/>
              <a:gd name="connsiteY1" fmla="*/ 7826418 h 10695515"/>
              <a:gd name="connsiteX2" fmla="*/ 1086 w 4108977"/>
              <a:gd name="connsiteY2" fmla="*/ 7712540 h 10695515"/>
              <a:gd name="connsiteX3" fmla="*/ 9082 w 4108977"/>
              <a:gd name="connsiteY3" fmla="*/ 7658609 h 10695515"/>
              <a:gd name="connsiteX4" fmla="*/ 11531 w 4108977"/>
              <a:gd name="connsiteY4" fmla="*/ 7648210 h 10695515"/>
              <a:gd name="connsiteX5" fmla="*/ 11531 w 4108977"/>
              <a:gd name="connsiteY5" fmla="*/ 7295316 h 10695515"/>
              <a:gd name="connsiteX6" fmla="*/ 8794 w 4108977"/>
              <a:gd name="connsiteY6" fmla="*/ 7269284 h 10695515"/>
              <a:gd name="connsiteX7" fmla="*/ 11531 w 4108977"/>
              <a:gd name="connsiteY7" fmla="*/ 7181458 h 10695515"/>
              <a:gd name="connsiteX8" fmla="*/ 7803 w 4108977"/>
              <a:gd name="connsiteY8" fmla="*/ 7168704 h 10695515"/>
              <a:gd name="connsiteX9" fmla="*/ 11531 w 4108977"/>
              <a:gd name="connsiteY9" fmla="*/ 7082840 h 10695515"/>
              <a:gd name="connsiteX10" fmla="*/ 2920 w 4108977"/>
              <a:gd name="connsiteY10" fmla="*/ 40543 h 10695515"/>
              <a:gd name="connsiteX11" fmla="*/ 28163 w 4108977"/>
              <a:gd name="connsiteY11" fmla="*/ 4670 h 10695515"/>
              <a:gd name="connsiteX12" fmla="*/ 49018 w 4108977"/>
              <a:gd name="connsiteY12" fmla="*/ 37 h 10695515"/>
              <a:gd name="connsiteX13" fmla="*/ 4071260 w 4108977"/>
              <a:gd name="connsiteY13" fmla="*/ 0 h 10695515"/>
              <a:gd name="connsiteX14" fmla="*/ 4104787 w 4108977"/>
              <a:gd name="connsiteY14" fmla="*/ 33528 h 10695515"/>
              <a:gd name="connsiteX15" fmla="*/ 4104786 w 4108977"/>
              <a:gd name="connsiteY15" fmla="*/ 10662081 h 10695515"/>
              <a:gd name="connsiteX16" fmla="*/ 4071259 w 4108977"/>
              <a:gd name="connsiteY16" fmla="*/ 10695514 h 10695515"/>
              <a:gd name="connsiteX17" fmla="*/ 4053752 w 4108977"/>
              <a:gd name="connsiteY17" fmla="*/ 10695514 h 10695515"/>
              <a:gd name="connsiteX18" fmla="*/ 4053752 w 4108977"/>
              <a:gd name="connsiteY18" fmla="*/ 10695515 h 10695515"/>
              <a:gd name="connsiteX19" fmla="*/ 49004 w 4108977"/>
              <a:gd name="connsiteY19" fmla="*/ 10695515 h 10695515"/>
              <a:gd name="connsiteX20" fmla="*/ 11531 w 4108977"/>
              <a:gd name="connsiteY20" fmla="*/ 10659953 h 10695515"/>
              <a:gd name="connsiteX21" fmla="*/ 11531 w 4108977"/>
              <a:gd name="connsiteY21" fmla="*/ 9043781 h 10695515"/>
              <a:gd name="connsiteX22" fmla="*/ 987 w 4108977"/>
              <a:gd name="connsiteY22" fmla="*/ 8991028 h 10695515"/>
              <a:gd name="connsiteX23" fmla="*/ 11531 w 4108977"/>
              <a:gd name="connsiteY23" fmla="*/ 8936768 h 10695515"/>
              <a:gd name="connsiteX24" fmla="*/ 11531 w 4108977"/>
              <a:gd name="connsiteY24" fmla="*/ 8213677 h 10695515"/>
              <a:gd name="connsiteX25" fmla="*/ 11531 w 4108977"/>
              <a:gd name="connsiteY25" fmla="*/ 8117697 h 10695515"/>
              <a:gd name="connsiteX26" fmla="*/ 293 w 4108977"/>
              <a:gd name="connsiteY26" fmla="*/ 8064088 h 10695515"/>
              <a:gd name="connsiteX0" fmla="*/ 10544 w 4107990"/>
              <a:gd name="connsiteY0" fmla="*/ 8117697 h 10695515"/>
              <a:gd name="connsiteX1" fmla="*/ 17376 w 4107990"/>
              <a:gd name="connsiteY1" fmla="*/ 7826418 h 10695515"/>
              <a:gd name="connsiteX2" fmla="*/ 99 w 4107990"/>
              <a:gd name="connsiteY2" fmla="*/ 7712540 h 10695515"/>
              <a:gd name="connsiteX3" fmla="*/ 8095 w 4107990"/>
              <a:gd name="connsiteY3" fmla="*/ 7658609 h 10695515"/>
              <a:gd name="connsiteX4" fmla="*/ 10544 w 4107990"/>
              <a:gd name="connsiteY4" fmla="*/ 7648210 h 10695515"/>
              <a:gd name="connsiteX5" fmla="*/ 10544 w 4107990"/>
              <a:gd name="connsiteY5" fmla="*/ 7295316 h 10695515"/>
              <a:gd name="connsiteX6" fmla="*/ 7807 w 4107990"/>
              <a:gd name="connsiteY6" fmla="*/ 7269284 h 10695515"/>
              <a:gd name="connsiteX7" fmla="*/ 10544 w 4107990"/>
              <a:gd name="connsiteY7" fmla="*/ 7181458 h 10695515"/>
              <a:gd name="connsiteX8" fmla="*/ 6816 w 4107990"/>
              <a:gd name="connsiteY8" fmla="*/ 7168704 h 10695515"/>
              <a:gd name="connsiteX9" fmla="*/ 10544 w 4107990"/>
              <a:gd name="connsiteY9" fmla="*/ 7082840 h 10695515"/>
              <a:gd name="connsiteX10" fmla="*/ 1933 w 4107990"/>
              <a:gd name="connsiteY10" fmla="*/ 40543 h 10695515"/>
              <a:gd name="connsiteX11" fmla="*/ 27176 w 4107990"/>
              <a:gd name="connsiteY11" fmla="*/ 4670 h 10695515"/>
              <a:gd name="connsiteX12" fmla="*/ 48031 w 4107990"/>
              <a:gd name="connsiteY12" fmla="*/ 37 h 10695515"/>
              <a:gd name="connsiteX13" fmla="*/ 4070273 w 4107990"/>
              <a:gd name="connsiteY13" fmla="*/ 0 h 10695515"/>
              <a:gd name="connsiteX14" fmla="*/ 4103800 w 4107990"/>
              <a:gd name="connsiteY14" fmla="*/ 33528 h 10695515"/>
              <a:gd name="connsiteX15" fmla="*/ 4103799 w 4107990"/>
              <a:gd name="connsiteY15" fmla="*/ 10662081 h 10695515"/>
              <a:gd name="connsiteX16" fmla="*/ 4070272 w 4107990"/>
              <a:gd name="connsiteY16" fmla="*/ 10695514 h 10695515"/>
              <a:gd name="connsiteX17" fmla="*/ 4052765 w 4107990"/>
              <a:gd name="connsiteY17" fmla="*/ 10695514 h 10695515"/>
              <a:gd name="connsiteX18" fmla="*/ 4052765 w 4107990"/>
              <a:gd name="connsiteY18" fmla="*/ 10695515 h 10695515"/>
              <a:gd name="connsiteX19" fmla="*/ 48017 w 4107990"/>
              <a:gd name="connsiteY19" fmla="*/ 10695515 h 10695515"/>
              <a:gd name="connsiteX20" fmla="*/ 10544 w 4107990"/>
              <a:gd name="connsiteY20" fmla="*/ 10659953 h 10695515"/>
              <a:gd name="connsiteX21" fmla="*/ 10544 w 4107990"/>
              <a:gd name="connsiteY21" fmla="*/ 9043781 h 10695515"/>
              <a:gd name="connsiteX22" fmla="*/ 0 w 4107990"/>
              <a:gd name="connsiteY22" fmla="*/ 8991028 h 10695515"/>
              <a:gd name="connsiteX23" fmla="*/ 10544 w 4107990"/>
              <a:gd name="connsiteY23" fmla="*/ 8936768 h 10695515"/>
              <a:gd name="connsiteX24" fmla="*/ 10544 w 4107990"/>
              <a:gd name="connsiteY24" fmla="*/ 8213677 h 10695515"/>
              <a:gd name="connsiteX25" fmla="*/ 10544 w 4107990"/>
              <a:gd name="connsiteY25" fmla="*/ 8117697 h 10695515"/>
              <a:gd name="connsiteX0" fmla="*/ 10445 w 4107891"/>
              <a:gd name="connsiteY0" fmla="*/ 8117697 h 10695515"/>
              <a:gd name="connsiteX1" fmla="*/ 17277 w 4107891"/>
              <a:gd name="connsiteY1" fmla="*/ 7826418 h 10695515"/>
              <a:gd name="connsiteX2" fmla="*/ 0 w 4107891"/>
              <a:gd name="connsiteY2" fmla="*/ 7712540 h 10695515"/>
              <a:gd name="connsiteX3" fmla="*/ 7996 w 4107891"/>
              <a:gd name="connsiteY3" fmla="*/ 7658609 h 10695515"/>
              <a:gd name="connsiteX4" fmla="*/ 10445 w 4107891"/>
              <a:gd name="connsiteY4" fmla="*/ 7648210 h 10695515"/>
              <a:gd name="connsiteX5" fmla="*/ 10445 w 4107891"/>
              <a:gd name="connsiteY5" fmla="*/ 7295316 h 10695515"/>
              <a:gd name="connsiteX6" fmla="*/ 7708 w 4107891"/>
              <a:gd name="connsiteY6" fmla="*/ 7269284 h 10695515"/>
              <a:gd name="connsiteX7" fmla="*/ 10445 w 4107891"/>
              <a:gd name="connsiteY7" fmla="*/ 7181458 h 10695515"/>
              <a:gd name="connsiteX8" fmla="*/ 6717 w 4107891"/>
              <a:gd name="connsiteY8" fmla="*/ 7168704 h 10695515"/>
              <a:gd name="connsiteX9" fmla="*/ 10445 w 4107891"/>
              <a:gd name="connsiteY9" fmla="*/ 7082840 h 10695515"/>
              <a:gd name="connsiteX10" fmla="*/ 1834 w 4107891"/>
              <a:gd name="connsiteY10" fmla="*/ 40543 h 10695515"/>
              <a:gd name="connsiteX11" fmla="*/ 27077 w 4107891"/>
              <a:gd name="connsiteY11" fmla="*/ 4670 h 10695515"/>
              <a:gd name="connsiteX12" fmla="*/ 47932 w 4107891"/>
              <a:gd name="connsiteY12" fmla="*/ 37 h 10695515"/>
              <a:gd name="connsiteX13" fmla="*/ 4070174 w 4107891"/>
              <a:gd name="connsiteY13" fmla="*/ 0 h 10695515"/>
              <a:gd name="connsiteX14" fmla="*/ 4103701 w 4107891"/>
              <a:gd name="connsiteY14" fmla="*/ 33528 h 10695515"/>
              <a:gd name="connsiteX15" fmla="*/ 4103700 w 4107891"/>
              <a:gd name="connsiteY15" fmla="*/ 10662081 h 10695515"/>
              <a:gd name="connsiteX16" fmla="*/ 4070173 w 4107891"/>
              <a:gd name="connsiteY16" fmla="*/ 10695514 h 10695515"/>
              <a:gd name="connsiteX17" fmla="*/ 4052666 w 4107891"/>
              <a:gd name="connsiteY17" fmla="*/ 10695514 h 10695515"/>
              <a:gd name="connsiteX18" fmla="*/ 4052666 w 4107891"/>
              <a:gd name="connsiteY18" fmla="*/ 10695515 h 10695515"/>
              <a:gd name="connsiteX19" fmla="*/ 47918 w 4107891"/>
              <a:gd name="connsiteY19" fmla="*/ 10695515 h 10695515"/>
              <a:gd name="connsiteX20" fmla="*/ 10445 w 4107891"/>
              <a:gd name="connsiteY20" fmla="*/ 10659953 h 10695515"/>
              <a:gd name="connsiteX21" fmla="*/ 10445 w 4107891"/>
              <a:gd name="connsiteY21" fmla="*/ 9043781 h 10695515"/>
              <a:gd name="connsiteX22" fmla="*/ 10445 w 4107891"/>
              <a:gd name="connsiteY22" fmla="*/ 8936768 h 10695515"/>
              <a:gd name="connsiteX23" fmla="*/ 10445 w 4107891"/>
              <a:gd name="connsiteY23" fmla="*/ 8213677 h 10695515"/>
              <a:gd name="connsiteX24" fmla="*/ 10445 w 4107891"/>
              <a:gd name="connsiteY24" fmla="*/ 8117697 h 10695515"/>
              <a:gd name="connsiteX0" fmla="*/ 10445 w 4107891"/>
              <a:gd name="connsiteY0" fmla="*/ 8117697 h 10695515"/>
              <a:gd name="connsiteX1" fmla="*/ 17277 w 4107891"/>
              <a:gd name="connsiteY1" fmla="*/ 7826418 h 10695515"/>
              <a:gd name="connsiteX2" fmla="*/ 0 w 4107891"/>
              <a:gd name="connsiteY2" fmla="*/ 7712540 h 10695515"/>
              <a:gd name="connsiteX3" fmla="*/ 7996 w 4107891"/>
              <a:gd name="connsiteY3" fmla="*/ 7658609 h 10695515"/>
              <a:gd name="connsiteX4" fmla="*/ 10445 w 4107891"/>
              <a:gd name="connsiteY4" fmla="*/ 7648210 h 10695515"/>
              <a:gd name="connsiteX5" fmla="*/ 10445 w 4107891"/>
              <a:gd name="connsiteY5" fmla="*/ 7295316 h 10695515"/>
              <a:gd name="connsiteX6" fmla="*/ 7708 w 4107891"/>
              <a:gd name="connsiteY6" fmla="*/ 7269284 h 10695515"/>
              <a:gd name="connsiteX7" fmla="*/ 10445 w 4107891"/>
              <a:gd name="connsiteY7" fmla="*/ 7181458 h 10695515"/>
              <a:gd name="connsiteX8" fmla="*/ 6717 w 4107891"/>
              <a:gd name="connsiteY8" fmla="*/ 7168704 h 10695515"/>
              <a:gd name="connsiteX9" fmla="*/ 10445 w 4107891"/>
              <a:gd name="connsiteY9" fmla="*/ 7082840 h 10695515"/>
              <a:gd name="connsiteX10" fmla="*/ 1834 w 4107891"/>
              <a:gd name="connsiteY10" fmla="*/ 40543 h 10695515"/>
              <a:gd name="connsiteX11" fmla="*/ 27077 w 4107891"/>
              <a:gd name="connsiteY11" fmla="*/ 4670 h 10695515"/>
              <a:gd name="connsiteX12" fmla="*/ 47932 w 4107891"/>
              <a:gd name="connsiteY12" fmla="*/ 37 h 10695515"/>
              <a:gd name="connsiteX13" fmla="*/ 4070174 w 4107891"/>
              <a:gd name="connsiteY13" fmla="*/ 0 h 10695515"/>
              <a:gd name="connsiteX14" fmla="*/ 4103701 w 4107891"/>
              <a:gd name="connsiteY14" fmla="*/ 33528 h 10695515"/>
              <a:gd name="connsiteX15" fmla="*/ 4103700 w 4107891"/>
              <a:gd name="connsiteY15" fmla="*/ 10662081 h 10695515"/>
              <a:gd name="connsiteX16" fmla="*/ 4070173 w 4107891"/>
              <a:gd name="connsiteY16" fmla="*/ 10695514 h 10695515"/>
              <a:gd name="connsiteX17" fmla="*/ 4052666 w 4107891"/>
              <a:gd name="connsiteY17" fmla="*/ 10695514 h 10695515"/>
              <a:gd name="connsiteX18" fmla="*/ 4052666 w 4107891"/>
              <a:gd name="connsiteY18" fmla="*/ 10695515 h 10695515"/>
              <a:gd name="connsiteX19" fmla="*/ 47918 w 4107891"/>
              <a:gd name="connsiteY19" fmla="*/ 10695515 h 10695515"/>
              <a:gd name="connsiteX20" fmla="*/ 10445 w 4107891"/>
              <a:gd name="connsiteY20" fmla="*/ 10659953 h 10695515"/>
              <a:gd name="connsiteX21" fmla="*/ 10445 w 4107891"/>
              <a:gd name="connsiteY21" fmla="*/ 9043781 h 10695515"/>
              <a:gd name="connsiteX22" fmla="*/ 10445 w 4107891"/>
              <a:gd name="connsiteY22" fmla="*/ 8213677 h 10695515"/>
              <a:gd name="connsiteX23" fmla="*/ 10445 w 4107891"/>
              <a:gd name="connsiteY23" fmla="*/ 8117697 h 10695515"/>
              <a:gd name="connsiteX0" fmla="*/ 10445 w 4107891"/>
              <a:gd name="connsiteY0" fmla="*/ 8117697 h 10695515"/>
              <a:gd name="connsiteX1" fmla="*/ 17277 w 4107891"/>
              <a:gd name="connsiteY1" fmla="*/ 7826418 h 10695515"/>
              <a:gd name="connsiteX2" fmla="*/ 0 w 4107891"/>
              <a:gd name="connsiteY2" fmla="*/ 7712540 h 10695515"/>
              <a:gd name="connsiteX3" fmla="*/ 7996 w 4107891"/>
              <a:gd name="connsiteY3" fmla="*/ 7658609 h 10695515"/>
              <a:gd name="connsiteX4" fmla="*/ 10445 w 4107891"/>
              <a:gd name="connsiteY4" fmla="*/ 7648210 h 10695515"/>
              <a:gd name="connsiteX5" fmla="*/ 10445 w 4107891"/>
              <a:gd name="connsiteY5" fmla="*/ 7295316 h 10695515"/>
              <a:gd name="connsiteX6" fmla="*/ 7708 w 4107891"/>
              <a:gd name="connsiteY6" fmla="*/ 7269284 h 10695515"/>
              <a:gd name="connsiteX7" fmla="*/ 10445 w 4107891"/>
              <a:gd name="connsiteY7" fmla="*/ 7181458 h 10695515"/>
              <a:gd name="connsiteX8" fmla="*/ 6717 w 4107891"/>
              <a:gd name="connsiteY8" fmla="*/ 7168704 h 10695515"/>
              <a:gd name="connsiteX9" fmla="*/ 10445 w 4107891"/>
              <a:gd name="connsiteY9" fmla="*/ 7082840 h 10695515"/>
              <a:gd name="connsiteX10" fmla="*/ 1834 w 4107891"/>
              <a:gd name="connsiteY10" fmla="*/ 40543 h 10695515"/>
              <a:gd name="connsiteX11" fmla="*/ 27077 w 4107891"/>
              <a:gd name="connsiteY11" fmla="*/ 4670 h 10695515"/>
              <a:gd name="connsiteX12" fmla="*/ 47932 w 4107891"/>
              <a:gd name="connsiteY12" fmla="*/ 37 h 10695515"/>
              <a:gd name="connsiteX13" fmla="*/ 4070174 w 4107891"/>
              <a:gd name="connsiteY13" fmla="*/ 0 h 10695515"/>
              <a:gd name="connsiteX14" fmla="*/ 4103701 w 4107891"/>
              <a:gd name="connsiteY14" fmla="*/ 33528 h 10695515"/>
              <a:gd name="connsiteX15" fmla="*/ 4103700 w 4107891"/>
              <a:gd name="connsiteY15" fmla="*/ 10662081 h 10695515"/>
              <a:gd name="connsiteX16" fmla="*/ 4070173 w 4107891"/>
              <a:gd name="connsiteY16" fmla="*/ 10695514 h 10695515"/>
              <a:gd name="connsiteX17" fmla="*/ 4052666 w 4107891"/>
              <a:gd name="connsiteY17" fmla="*/ 10695514 h 10695515"/>
              <a:gd name="connsiteX18" fmla="*/ 4052666 w 4107891"/>
              <a:gd name="connsiteY18" fmla="*/ 10695515 h 10695515"/>
              <a:gd name="connsiteX19" fmla="*/ 47918 w 4107891"/>
              <a:gd name="connsiteY19" fmla="*/ 10695515 h 10695515"/>
              <a:gd name="connsiteX20" fmla="*/ 10445 w 4107891"/>
              <a:gd name="connsiteY20" fmla="*/ 10659953 h 10695515"/>
              <a:gd name="connsiteX21" fmla="*/ 10445 w 4107891"/>
              <a:gd name="connsiteY21" fmla="*/ 8213677 h 10695515"/>
              <a:gd name="connsiteX22" fmla="*/ 10445 w 4107891"/>
              <a:gd name="connsiteY22" fmla="*/ 8117697 h 10695515"/>
              <a:gd name="connsiteX0" fmla="*/ 9074 w 4106520"/>
              <a:gd name="connsiteY0" fmla="*/ 8117697 h 10695515"/>
              <a:gd name="connsiteX1" fmla="*/ 15906 w 4106520"/>
              <a:gd name="connsiteY1" fmla="*/ 7826418 h 10695515"/>
              <a:gd name="connsiteX2" fmla="*/ 6625 w 4106520"/>
              <a:gd name="connsiteY2" fmla="*/ 7658609 h 10695515"/>
              <a:gd name="connsiteX3" fmla="*/ 9074 w 4106520"/>
              <a:gd name="connsiteY3" fmla="*/ 7648210 h 10695515"/>
              <a:gd name="connsiteX4" fmla="*/ 9074 w 4106520"/>
              <a:gd name="connsiteY4" fmla="*/ 7295316 h 10695515"/>
              <a:gd name="connsiteX5" fmla="*/ 6337 w 4106520"/>
              <a:gd name="connsiteY5" fmla="*/ 7269284 h 10695515"/>
              <a:gd name="connsiteX6" fmla="*/ 9074 w 4106520"/>
              <a:gd name="connsiteY6" fmla="*/ 7181458 h 10695515"/>
              <a:gd name="connsiteX7" fmla="*/ 5346 w 4106520"/>
              <a:gd name="connsiteY7" fmla="*/ 7168704 h 10695515"/>
              <a:gd name="connsiteX8" fmla="*/ 9074 w 4106520"/>
              <a:gd name="connsiteY8" fmla="*/ 7082840 h 10695515"/>
              <a:gd name="connsiteX9" fmla="*/ 463 w 4106520"/>
              <a:gd name="connsiteY9" fmla="*/ 40543 h 10695515"/>
              <a:gd name="connsiteX10" fmla="*/ 25706 w 4106520"/>
              <a:gd name="connsiteY10" fmla="*/ 4670 h 10695515"/>
              <a:gd name="connsiteX11" fmla="*/ 46561 w 4106520"/>
              <a:gd name="connsiteY11" fmla="*/ 37 h 10695515"/>
              <a:gd name="connsiteX12" fmla="*/ 4068803 w 4106520"/>
              <a:gd name="connsiteY12" fmla="*/ 0 h 10695515"/>
              <a:gd name="connsiteX13" fmla="*/ 4102330 w 4106520"/>
              <a:gd name="connsiteY13" fmla="*/ 33528 h 10695515"/>
              <a:gd name="connsiteX14" fmla="*/ 4102329 w 4106520"/>
              <a:gd name="connsiteY14" fmla="*/ 10662081 h 10695515"/>
              <a:gd name="connsiteX15" fmla="*/ 4068802 w 4106520"/>
              <a:gd name="connsiteY15" fmla="*/ 10695514 h 10695515"/>
              <a:gd name="connsiteX16" fmla="*/ 4051295 w 4106520"/>
              <a:gd name="connsiteY16" fmla="*/ 10695514 h 10695515"/>
              <a:gd name="connsiteX17" fmla="*/ 4051295 w 4106520"/>
              <a:gd name="connsiteY17" fmla="*/ 10695515 h 10695515"/>
              <a:gd name="connsiteX18" fmla="*/ 46547 w 4106520"/>
              <a:gd name="connsiteY18" fmla="*/ 10695515 h 10695515"/>
              <a:gd name="connsiteX19" fmla="*/ 9074 w 4106520"/>
              <a:gd name="connsiteY19" fmla="*/ 10659953 h 10695515"/>
              <a:gd name="connsiteX20" fmla="*/ 9074 w 4106520"/>
              <a:gd name="connsiteY20" fmla="*/ 8213677 h 10695515"/>
              <a:gd name="connsiteX21" fmla="*/ 9074 w 4106520"/>
              <a:gd name="connsiteY21" fmla="*/ 8117697 h 10695515"/>
              <a:gd name="connsiteX0" fmla="*/ 9074 w 4106520"/>
              <a:gd name="connsiteY0" fmla="*/ 8117697 h 10695515"/>
              <a:gd name="connsiteX1" fmla="*/ 15906 w 4106520"/>
              <a:gd name="connsiteY1" fmla="*/ 7826418 h 10695515"/>
              <a:gd name="connsiteX2" fmla="*/ 6625 w 4106520"/>
              <a:gd name="connsiteY2" fmla="*/ 7658609 h 10695515"/>
              <a:gd name="connsiteX3" fmla="*/ 9074 w 4106520"/>
              <a:gd name="connsiteY3" fmla="*/ 7295316 h 10695515"/>
              <a:gd name="connsiteX4" fmla="*/ 6337 w 4106520"/>
              <a:gd name="connsiteY4" fmla="*/ 7269284 h 10695515"/>
              <a:gd name="connsiteX5" fmla="*/ 9074 w 4106520"/>
              <a:gd name="connsiteY5" fmla="*/ 7181458 h 10695515"/>
              <a:gd name="connsiteX6" fmla="*/ 5346 w 4106520"/>
              <a:gd name="connsiteY6" fmla="*/ 7168704 h 10695515"/>
              <a:gd name="connsiteX7" fmla="*/ 9074 w 4106520"/>
              <a:gd name="connsiteY7" fmla="*/ 7082840 h 10695515"/>
              <a:gd name="connsiteX8" fmla="*/ 463 w 4106520"/>
              <a:gd name="connsiteY8" fmla="*/ 40543 h 10695515"/>
              <a:gd name="connsiteX9" fmla="*/ 25706 w 4106520"/>
              <a:gd name="connsiteY9" fmla="*/ 4670 h 10695515"/>
              <a:gd name="connsiteX10" fmla="*/ 46561 w 4106520"/>
              <a:gd name="connsiteY10" fmla="*/ 37 h 10695515"/>
              <a:gd name="connsiteX11" fmla="*/ 4068803 w 4106520"/>
              <a:gd name="connsiteY11" fmla="*/ 0 h 10695515"/>
              <a:gd name="connsiteX12" fmla="*/ 4102330 w 4106520"/>
              <a:gd name="connsiteY12" fmla="*/ 33528 h 10695515"/>
              <a:gd name="connsiteX13" fmla="*/ 4102329 w 4106520"/>
              <a:gd name="connsiteY13" fmla="*/ 10662081 h 10695515"/>
              <a:gd name="connsiteX14" fmla="*/ 4068802 w 4106520"/>
              <a:gd name="connsiteY14" fmla="*/ 10695514 h 10695515"/>
              <a:gd name="connsiteX15" fmla="*/ 4051295 w 4106520"/>
              <a:gd name="connsiteY15" fmla="*/ 10695514 h 10695515"/>
              <a:gd name="connsiteX16" fmla="*/ 4051295 w 4106520"/>
              <a:gd name="connsiteY16" fmla="*/ 10695515 h 10695515"/>
              <a:gd name="connsiteX17" fmla="*/ 46547 w 4106520"/>
              <a:gd name="connsiteY17" fmla="*/ 10695515 h 10695515"/>
              <a:gd name="connsiteX18" fmla="*/ 9074 w 4106520"/>
              <a:gd name="connsiteY18" fmla="*/ 10659953 h 10695515"/>
              <a:gd name="connsiteX19" fmla="*/ 9074 w 4106520"/>
              <a:gd name="connsiteY19" fmla="*/ 8213677 h 10695515"/>
              <a:gd name="connsiteX20" fmla="*/ 9074 w 4106520"/>
              <a:gd name="connsiteY20" fmla="*/ 8117697 h 10695515"/>
              <a:gd name="connsiteX0" fmla="*/ 9074 w 4106520"/>
              <a:gd name="connsiteY0" fmla="*/ 8117697 h 10695515"/>
              <a:gd name="connsiteX1" fmla="*/ 6625 w 4106520"/>
              <a:gd name="connsiteY1" fmla="*/ 7658609 h 10695515"/>
              <a:gd name="connsiteX2" fmla="*/ 9074 w 4106520"/>
              <a:gd name="connsiteY2" fmla="*/ 7295316 h 10695515"/>
              <a:gd name="connsiteX3" fmla="*/ 6337 w 4106520"/>
              <a:gd name="connsiteY3" fmla="*/ 7269284 h 10695515"/>
              <a:gd name="connsiteX4" fmla="*/ 9074 w 4106520"/>
              <a:gd name="connsiteY4" fmla="*/ 7181458 h 10695515"/>
              <a:gd name="connsiteX5" fmla="*/ 5346 w 4106520"/>
              <a:gd name="connsiteY5" fmla="*/ 7168704 h 10695515"/>
              <a:gd name="connsiteX6" fmla="*/ 9074 w 4106520"/>
              <a:gd name="connsiteY6" fmla="*/ 7082840 h 10695515"/>
              <a:gd name="connsiteX7" fmla="*/ 463 w 4106520"/>
              <a:gd name="connsiteY7" fmla="*/ 40543 h 10695515"/>
              <a:gd name="connsiteX8" fmla="*/ 25706 w 4106520"/>
              <a:gd name="connsiteY8" fmla="*/ 4670 h 10695515"/>
              <a:gd name="connsiteX9" fmla="*/ 46561 w 4106520"/>
              <a:gd name="connsiteY9" fmla="*/ 37 h 10695515"/>
              <a:gd name="connsiteX10" fmla="*/ 4068803 w 4106520"/>
              <a:gd name="connsiteY10" fmla="*/ 0 h 10695515"/>
              <a:gd name="connsiteX11" fmla="*/ 4102330 w 4106520"/>
              <a:gd name="connsiteY11" fmla="*/ 33528 h 10695515"/>
              <a:gd name="connsiteX12" fmla="*/ 4102329 w 4106520"/>
              <a:gd name="connsiteY12" fmla="*/ 10662081 h 10695515"/>
              <a:gd name="connsiteX13" fmla="*/ 4068802 w 4106520"/>
              <a:gd name="connsiteY13" fmla="*/ 10695514 h 10695515"/>
              <a:gd name="connsiteX14" fmla="*/ 4051295 w 4106520"/>
              <a:gd name="connsiteY14" fmla="*/ 10695514 h 10695515"/>
              <a:gd name="connsiteX15" fmla="*/ 4051295 w 4106520"/>
              <a:gd name="connsiteY15" fmla="*/ 10695515 h 10695515"/>
              <a:gd name="connsiteX16" fmla="*/ 46547 w 4106520"/>
              <a:gd name="connsiteY16" fmla="*/ 10695515 h 10695515"/>
              <a:gd name="connsiteX17" fmla="*/ 9074 w 4106520"/>
              <a:gd name="connsiteY17" fmla="*/ 10659953 h 10695515"/>
              <a:gd name="connsiteX18" fmla="*/ 9074 w 4106520"/>
              <a:gd name="connsiteY18" fmla="*/ 8213677 h 10695515"/>
              <a:gd name="connsiteX19" fmla="*/ 9074 w 4106520"/>
              <a:gd name="connsiteY19" fmla="*/ 8117697 h 10695515"/>
              <a:gd name="connsiteX0" fmla="*/ 9074 w 4106520"/>
              <a:gd name="connsiteY0" fmla="*/ 8117697 h 10695515"/>
              <a:gd name="connsiteX1" fmla="*/ 9074 w 4106520"/>
              <a:gd name="connsiteY1" fmla="*/ 7295316 h 10695515"/>
              <a:gd name="connsiteX2" fmla="*/ 6337 w 4106520"/>
              <a:gd name="connsiteY2" fmla="*/ 7269284 h 10695515"/>
              <a:gd name="connsiteX3" fmla="*/ 9074 w 4106520"/>
              <a:gd name="connsiteY3" fmla="*/ 7181458 h 10695515"/>
              <a:gd name="connsiteX4" fmla="*/ 5346 w 4106520"/>
              <a:gd name="connsiteY4" fmla="*/ 7168704 h 10695515"/>
              <a:gd name="connsiteX5" fmla="*/ 9074 w 4106520"/>
              <a:gd name="connsiteY5" fmla="*/ 7082840 h 10695515"/>
              <a:gd name="connsiteX6" fmla="*/ 463 w 4106520"/>
              <a:gd name="connsiteY6" fmla="*/ 40543 h 10695515"/>
              <a:gd name="connsiteX7" fmla="*/ 25706 w 4106520"/>
              <a:gd name="connsiteY7" fmla="*/ 4670 h 10695515"/>
              <a:gd name="connsiteX8" fmla="*/ 46561 w 4106520"/>
              <a:gd name="connsiteY8" fmla="*/ 37 h 10695515"/>
              <a:gd name="connsiteX9" fmla="*/ 4068803 w 4106520"/>
              <a:gd name="connsiteY9" fmla="*/ 0 h 10695515"/>
              <a:gd name="connsiteX10" fmla="*/ 4102330 w 4106520"/>
              <a:gd name="connsiteY10" fmla="*/ 33528 h 10695515"/>
              <a:gd name="connsiteX11" fmla="*/ 4102329 w 4106520"/>
              <a:gd name="connsiteY11" fmla="*/ 10662081 h 10695515"/>
              <a:gd name="connsiteX12" fmla="*/ 4068802 w 4106520"/>
              <a:gd name="connsiteY12" fmla="*/ 10695514 h 10695515"/>
              <a:gd name="connsiteX13" fmla="*/ 4051295 w 4106520"/>
              <a:gd name="connsiteY13" fmla="*/ 10695514 h 10695515"/>
              <a:gd name="connsiteX14" fmla="*/ 4051295 w 4106520"/>
              <a:gd name="connsiteY14" fmla="*/ 10695515 h 10695515"/>
              <a:gd name="connsiteX15" fmla="*/ 46547 w 4106520"/>
              <a:gd name="connsiteY15" fmla="*/ 10695515 h 10695515"/>
              <a:gd name="connsiteX16" fmla="*/ 9074 w 4106520"/>
              <a:gd name="connsiteY16" fmla="*/ 10659953 h 10695515"/>
              <a:gd name="connsiteX17" fmla="*/ 9074 w 4106520"/>
              <a:gd name="connsiteY17" fmla="*/ 8213677 h 10695515"/>
              <a:gd name="connsiteX18" fmla="*/ 9074 w 4106520"/>
              <a:gd name="connsiteY18" fmla="*/ 8117697 h 10695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106520" h="10695515">
                <a:moveTo>
                  <a:pt x="9074" y="8117697"/>
                </a:moveTo>
                <a:cubicBezTo>
                  <a:pt x="9074" y="7964637"/>
                  <a:pt x="9530" y="7436718"/>
                  <a:pt x="9074" y="7295316"/>
                </a:cubicBezTo>
                <a:lnTo>
                  <a:pt x="6337" y="7269284"/>
                </a:lnTo>
                <a:cubicBezTo>
                  <a:pt x="7249" y="7240009"/>
                  <a:pt x="8162" y="7210733"/>
                  <a:pt x="9074" y="7181458"/>
                </a:cubicBezTo>
                <a:lnTo>
                  <a:pt x="5346" y="7168704"/>
                </a:lnTo>
                <a:lnTo>
                  <a:pt x="9074" y="7082840"/>
                </a:lnTo>
                <a:cubicBezTo>
                  <a:pt x="8260" y="5894813"/>
                  <a:pt x="-2309" y="1220238"/>
                  <a:pt x="463" y="40543"/>
                </a:cubicBezTo>
                <a:cubicBezTo>
                  <a:pt x="8877" y="19945"/>
                  <a:pt x="11191" y="16628"/>
                  <a:pt x="25706" y="4670"/>
                </a:cubicBezTo>
                <a:lnTo>
                  <a:pt x="46561" y="37"/>
                </a:lnTo>
                <a:lnTo>
                  <a:pt x="4068803" y="0"/>
                </a:lnTo>
                <a:cubicBezTo>
                  <a:pt x="4087300" y="52"/>
                  <a:pt x="4102283" y="15032"/>
                  <a:pt x="4102330" y="33528"/>
                </a:cubicBezTo>
                <a:cubicBezTo>
                  <a:pt x="4107918" y="1810541"/>
                  <a:pt x="4107917" y="8885083"/>
                  <a:pt x="4102329" y="10662081"/>
                </a:cubicBezTo>
                <a:cubicBezTo>
                  <a:pt x="4102224" y="10680541"/>
                  <a:pt x="4087261" y="10695466"/>
                  <a:pt x="4068802" y="10695514"/>
                </a:cubicBezTo>
                <a:lnTo>
                  <a:pt x="4051295" y="10695514"/>
                </a:lnTo>
                <a:lnTo>
                  <a:pt x="4051295" y="10695515"/>
                </a:lnTo>
                <a:lnTo>
                  <a:pt x="46547" y="10695515"/>
                </a:lnTo>
                <a:cubicBezTo>
                  <a:pt x="25857" y="10695403"/>
                  <a:pt x="9128" y="10679532"/>
                  <a:pt x="9074" y="10659953"/>
                </a:cubicBezTo>
                <a:lnTo>
                  <a:pt x="9074" y="8213677"/>
                </a:lnTo>
                <a:lnTo>
                  <a:pt x="9074" y="8117697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" name="Picture 2" descr="A diagram of a file transfer&#10;&#10;Description automatically generated">
            <a:extLst>
              <a:ext uri="{FF2B5EF4-FFF2-40B4-BE49-F238E27FC236}">
                <a16:creationId xmlns:a16="http://schemas.microsoft.com/office/drawing/2014/main" id="{477E0D6C-EBC9-D653-D65A-C1EA196B4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02288" y="943208"/>
            <a:ext cx="10574133" cy="45204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932A5F-7DC9-0E6C-95AC-4528D5AD9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635" y="3840480"/>
            <a:ext cx="8269356" cy="22562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RSA Algorithm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65B8C92-2D61-44A2-857C-E6980C2A2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87043">
            <a:off x="740665" y="-390458"/>
            <a:ext cx="464589" cy="1890251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4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BD4796F-4D50-4634-A058-0EEBBC75A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FCC4C22-47D5-430A-918F-5F0BC9210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0E1F53A8-026D-49F9-8C99-4D93566EA2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29F1A894-FB93-4D02-91C3-2E6004FF57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8BEE1C4-1B24-44C9-909C-3C3ACE161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6663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22F7359-1863-4822-93A7-799CF04B1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2D718A-76ED-BE1C-393A-699726068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0" y="-992981"/>
            <a:ext cx="4847950" cy="1905000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1DB65F0-3AF5-4F4F-B108-05E1FD92B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8761">
            <a:off x="750235" y="449056"/>
            <a:ext cx="4101370" cy="288617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BE12505C-3AA6-467E-93F5-14533E0A9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558761">
            <a:off x="1461728" y="-49087"/>
            <a:ext cx="2689192" cy="3854648"/>
          </a:xfrm>
          <a:custGeom>
            <a:avLst/>
            <a:gdLst>
              <a:gd name="connsiteX0" fmla="*/ 0 w 2593269"/>
              <a:gd name="connsiteY0" fmla="*/ 2215569 h 3452654"/>
              <a:gd name="connsiteX1" fmla="*/ 4751 w 2593269"/>
              <a:gd name="connsiteY1" fmla="*/ 2196610 h 3452654"/>
              <a:gd name="connsiteX2" fmla="*/ 2774 w 2593269"/>
              <a:gd name="connsiteY2" fmla="*/ 2183813 h 3452654"/>
              <a:gd name="connsiteX3" fmla="*/ 7865 w 2593269"/>
              <a:gd name="connsiteY3" fmla="*/ 2159978 h 3452654"/>
              <a:gd name="connsiteX4" fmla="*/ 12554 w 2593269"/>
              <a:gd name="connsiteY4" fmla="*/ 2125112 h 3452654"/>
              <a:gd name="connsiteX5" fmla="*/ 17553 w 2593269"/>
              <a:gd name="connsiteY5" fmla="*/ 2101110 h 3452654"/>
              <a:gd name="connsiteX6" fmla="*/ 19083 w 2593269"/>
              <a:gd name="connsiteY6" fmla="*/ 2096482 h 3452654"/>
              <a:gd name="connsiteX7" fmla="*/ 19083 w 2593269"/>
              <a:gd name="connsiteY7" fmla="*/ 1939430 h 3452654"/>
              <a:gd name="connsiteX8" fmla="*/ 17372 w 2593269"/>
              <a:gd name="connsiteY8" fmla="*/ 1927844 h 3452654"/>
              <a:gd name="connsiteX9" fmla="*/ 19083 w 2593269"/>
              <a:gd name="connsiteY9" fmla="*/ 1888758 h 3452654"/>
              <a:gd name="connsiteX10" fmla="*/ 16752 w 2593269"/>
              <a:gd name="connsiteY10" fmla="*/ 1883082 h 3452654"/>
              <a:gd name="connsiteX11" fmla="*/ 19083 w 2593269"/>
              <a:gd name="connsiteY11" fmla="*/ 1844870 h 3452654"/>
              <a:gd name="connsiteX12" fmla="*/ 17104 w 2593269"/>
              <a:gd name="connsiteY12" fmla="*/ 1803002 h 3452654"/>
              <a:gd name="connsiteX13" fmla="*/ 11785 w 2593269"/>
              <a:gd name="connsiteY13" fmla="*/ 1799876 h 3452654"/>
              <a:gd name="connsiteX14" fmla="*/ 11317 w 2593269"/>
              <a:gd name="connsiteY14" fmla="*/ 1790694 h 3452654"/>
              <a:gd name="connsiteX15" fmla="*/ 11419 w 2593269"/>
              <a:gd name="connsiteY15" fmla="*/ 1776238 h 3452654"/>
              <a:gd name="connsiteX16" fmla="*/ 17002 w 2593269"/>
              <a:gd name="connsiteY16" fmla="*/ 1743859 h 3452654"/>
              <a:gd name="connsiteX17" fmla="*/ 15104 w 2593269"/>
              <a:gd name="connsiteY17" fmla="*/ 0 h 3452654"/>
              <a:gd name="connsiteX18" fmla="*/ 2562730 w 2593269"/>
              <a:gd name="connsiteY18" fmla="*/ 0 h 3452654"/>
              <a:gd name="connsiteX19" fmla="*/ 2589876 w 2593269"/>
              <a:gd name="connsiteY19" fmla="*/ 27148 h 3452654"/>
              <a:gd name="connsiteX20" fmla="*/ 2592792 w 2593269"/>
              <a:gd name="connsiteY20" fmla="*/ 3450901 h 3452654"/>
              <a:gd name="connsiteX21" fmla="*/ 2592790 w 2593269"/>
              <a:gd name="connsiteY21" fmla="*/ 3452654 h 3452654"/>
              <a:gd name="connsiteX22" fmla="*/ 42505 w 2593269"/>
              <a:gd name="connsiteY22" fmla="*/ 3452654 h 3452654"/>
              <a:gd name="connsiteX23" fmla="*/ 19083 w 2593269"/>
              <a:gd name="connsiteY23" fmla="*/ 3436827 h 3452654"/>
              <a:gd name="connsiteX24" fmla="*/ 19083 w 2593269"/>
              <a:gd name="connsiteY24" fmla="*/ 2717567 h 3452654"/>
              <a:gd name="connsiteX25" fmla="*/ 12492 w 2593269"/>
              <a:gd name="connsiteY25" fmla="*/ 2694089 h 3452654"/>
              <a:gd name="connsiteX26" fmla="*/ 19083 w 2593269"/>
              <a:gd name="connsiteY26" fmla="*/ 2669941 h 3452654"/>
              <a:gd name="connsiteX27" fmla="*/ 19083 w 2593269"/>
              <a:gd name="connsiteY27" fmla="*/ 2348137 h 3452654"/>
              <a:gd name="connsiteX28" fmla="*/ 19083 w 2593269"/>
              <a:gd name="connsiteY28" fmla="*/ 2305422 h 3452654"/>
              <a:gd name="connsiteX29" fmla="*/ 12059 w 2593269"/>
              <a:gd name="connsiteY29" fmla="*/ 2281564 h 3452654"/>
              <a:gd name="connsiteX30" fmla="*/ 4009 w 2593269"/>
              <a:gd name="connsiteY30" fmla="*/ 2257171 h 3452654"/>
              <a:gd name="connsiteX31" fmla="*/ 538 w 2593269"/>
              <a:gd name="connsiteY31" fmla="*/ 2233665 h 3452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593269" h="3452654">
                <a:moveTo>
                  <a:pt x="0" y="2215569"/>
                </a:moveTo>
                <a:lnTo>
                  <a:pt x="4751" y="2196610"/>
                </a:lnTo>
                <a:cubicBezTo>
                  <a:pt x="5212" y="2191317"/>
                  <a:pt x="2255" y="2189918"/>
                  <a:pt x="2774" y="2183813"/>
                </a:cubicBezTo>
                <a:lnTo>
                  <a:pt x="7865" y="2159978"/>
                </a:lnTo>
                <a:lnTo>
                  <a:pt x="12554" y="2125112"/>
                </a:lnTo>
                <a:lnTo>
                  <a:pt x="17553" y="2101110"/>
                </a:lnTo>
                <a:lnTo>
                  <a:pt x="19083" y="2096482"/>
                </a:lnTo>
                <a:lnTo>
                  <a:pt x="19083" y="1939430"/>
                </a:lnTo>
                <a:lnTo>
                  <a:pt x="17372" y="1927844"/>
                </a:lnTo>
                <a:lnTo>
                  <a:pt x="19083" y="1888758"/>
                </a:lnTo>
                <a:lnTo>
                  <a:pt x="16752" y="1883082"/>
                </a:lnTo>
                <a:lnTo>
                  <a:pt x="19083" y="1844870"/>
                </a:lnTo>
                <a:cubicBezTo>
                  <a:pt x="18753" y="1832215"/>
                  <a:pt x="19274" y="1810287"/>
                  <a:pt x="17104" y="1803002"/>
                </a:cubicBezTo>
                <a:lnTo>
                  <a:pt x="11785" y="1799876"/>
                </a:lnTo>
                <a:lnTo>
                  <a:pt x="11317" y="1790694"/>
                </a:lnTo>
                <a:cubicBezTo>
                  <a:pt x="11725" y="1790022"/>
                  <a:pt x="11385" y="1776784"/>
                  <a:pt x="11419" y="1776238"/>
                </a:cubicBezTo>
                <a:lnTo>
                  <a:pt x="17002" y="1743859"/>
                </a:lnTo>
                <a:lnTo>
                  <a:pt x="15104" y="0"/>
                </a:lnTo>
                <a:lnTo>
                  <a:pt x="2562730" y="0"/>
                </a:lnTo>
                <a:cubicBezTo>
                  <a:pt x="2577707" y="43"/>
                  <a:pt x="2589838" y="12172"/>
                  <a:pt x="2589876" y="27148"/>
                </a:cubicBezTo>
                <a:cubicBezTo>
                  <a:pt x="2592987" y="569471"/>
                  <a:pt x="2593958" y="2217510"/>
                  <a:pt x="2592792" y="3450901"/>
                </a:cubicBezTo>
                <a:lnTo>
                  <a:pt x="2592790" y="3452654"/>
                </a:lnTo>
                <a:lnTo>
                  <a:pt x="42505" y="3452654"/>
                </a:lnTo>
                <a:cubicBezTo>
                  <a:pt x="29573" y="3452604"/>
                  <a:pt x="19117" y="3445541"/>
                  <a:pt x="19083" y="3436827"/>
                </a:cubicBezTo>
                <a:lnTo>
                  <a:pt x="19083" y="2717567"/>
                </a:lnTo>
                <a:lnTo>
                  <a:pt x="12492" y="2694089"/>
                </a:lnTo>
                <a:cubicBezTo>
                  <a:pt x="12783" y="2680913"/>
                  <a:pt x="16887" y="2677990"/>
                  <a:pt x="19083" y="2669941"/>
                </a:cubicBezTo>
                <a:lnTo>
                  <a:pt x="19083" y="2348137"/>
                </a:lnTo>
                <a:lnTo>
                  <a:pt x="19083" y="2305422"/>
                </a:lnTo>
                <a:lnTo>
                  <a:pt x="12059" y="2281564"/>
                </a:lnTo>
                <a:cubicBezTo>
                  <a:pt x="17675" y="2271966"/>
                  <a:pt x="6693" y="2264946"/>
                  <a:pt x="4009" y="2257171"/>
                </a:cubicBezTo>
                <a:lnTo>
                  <a:pt x="538" y="2233665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8C4EF4C-FAED-45CE-BDD7-7D980DD66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09856">
            <a:off x="1422415" y="3264215"/>
            <a:ext cx="4156037" cy="286563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Key outline">
            <a:extLst>
              <a:ext uri="{FF2B5EF4-FFF2-40B4-BE49-F238E27FC236}">
                <a16:creationId xmlns:a16="http://schemas.microsoft.com/office/drawing/2014/main" id="{DF907EDF-E863-649E-54A3-5F7E4398E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8766">
            <a:off x="1634356" y="730699"/>
            <a:ext cx="2343932" cy="2343932"/>
          </a:xfrm>
          <a:prstGeom prst="rect">
            <a:avLst/>
          </a:prstGeom>
        </p:spPr>
      </p:pic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2AB8E74-A0F1-4AAB-AD33-148939C08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209856">
            <a:off x="2185575" y="2733114"/>
            <a:ext cx="2644222" cy="3928226"/>
          </a:xfrm>
          <a:custGeom>
            <a:avLst/>
            <a:gdLst>
              <a:gd name="connsiteX0" fmla="*/ 0 w 2582211"/>
              <a:gd name="connsiteY0" fmla="*/ 2984046 h 3420248"/>
              <a:gd name="connsiteX1" fmla="*/ 4752 w 2582211"/>
              <a:gd name="connsiteY1" fmla="*/ 2965088 h 3420248"/>
              <a:gd name="connsiteX2" fmla="*/ 2776 w 2582211"/>
              <a:gd name="connsiteY2" fmla="*/ 2952290 h 3420248"/>
              <a:gd name="connsiteX3" fmla="*/ 7866 w 2582211"/>
              <a:gd name="connsiteY3" fmla="*/ 2928456 h 3420248"/>
              <a:gd name="connsiteX4" fmla="*/ 12555 w 2582211"/>
              <a:gd name="connsiteY4" fmla="*/ 2893589 h 3420248"/>
              <a:gd name="connsiteX5" fmla="*/ 17554 w 2582211"/>
              <a:gd name="connsiteY5" fmla="*/ 2869588 h 3420248"/>
              <a:gd name="connsiteX6" fmla="*/ 19084 w 2582211"/>
              <a:gd name="connsiteY6" fmla="*/ 2864960 h 3420248"/>
              <a:gd name="connsiteX7" fmla="*/ 19084 w 2582211"/>
              <a:gd name="connsiteY7" fmla="*/ 2707907 h 3420248"/>
              <a:gd name="connsiteX8" fmla="*/ 17373 w 2582211"/>
              <a:gd name="connsiteY8" fmla="*/ 2696322 h 3420248"/>
              <a:gd name="connsiteX9" fmla="*/ 19084 w 2582211"/>
              <a:gd name="connsiteY9" fmla="*/ 2657236 h 3420248"/>
              <a:gd name="connsiteX10" fmla="*/ 16753 w 2582211"/>
              <a:gd name="connsiteY10" fmla="*/ 2651559 h 3420248"/>
              <a:gd name="connsiteX11" fmla="*/ 19084 w 2582211"/>
              <a:gd name="connsiteY11" fmla="*/ 2613347 h 3420248"/>
              <a:gd name="connsiteX12" fmla="*/ 17105 w 2582211"/>
              <a:gd name="connsiteY12" fmla="*/ 2571479 h 3420248"/>
              <a:gd name="connsiteX13" fmla="*/ 11786 w 2582211"/>
              <a:gd name="connsiteY13" fmla="*/ 2568353 h 3420248"/>
              <a:gd name="connsiteX14" fmla="*/ 11318 w 2582211"/>
              <a:gd name="connsiteY14" fmla="*/ 2559171 h 3420248"/>
              <a:gd name="connsiteX15" fmla="*/ 11420 w 2582211"/>
              <a:gd name="connsiteY15" fmla="*/ 2544715 h 3420248"/>
              <a:gd name="connsiteX16" fmla="*/ 17003 w 2582211"/>
              <a:gd name="connsiteY16" fmla="*/ 2512336 h 3420248"/>
              <a:gd name="connsiteX17" fmla="*/ 14268 w 2582211"/>
              <a:gd name="connsiteY17" fmla="*/ 0 h 3420248"/>
              <a:gd name="connsiteX18" fmla="*/ 2532355 w 2582211"/>
              <a:gd name="connsiteY18" fmla="*/ 0 h 3420248"/>
              <a:gd name="connsiteX19" fmla="*/ 2559501 w 2582211"/>
              <a:gd name="connsiteY19" fmla="*/ 27148 h 3420248"/>
              <a:gd name="connsiteX20" fmla="*/ 2559542 w 2582211"/>
              <a:gd name="connsiteY20" fmla="*/ 35062 h 3420248"/>
              <a:gd name="connsiteX21" fmla="*/ 2563128 w 2582211"/>
              <a:gd name="connsiteY21" fmla="*/ 35072 h 3420248"/>
              <a:gd name="connsiteX22" fmla="*/ 2563128 w 2582211"/>
              <a:gd name="connsiteY22" fmla="*/ 303633 h 3420248"/>
              <a:gd name="connsiteX23" fmla="*/ 2563128 w 2582211"/>
              <a:gd name="connsiteY23" fmla="*/ 346349 h 3420248"/>
              <a:gd name="connsiteX24" fmla="*/ 2570153 w 2582211"/>
              <a:gd name="connsiteY24" fmla="*/ 370207 h 3420248"/>
              <a:gd name="connsiteX25" fmla="*/ 2578202 w 2582211"/>
              <a:gd name="connsiteY25" fmla="*/ 394600 h 3420248"/>
              <a:gd name="connsiteX26" fmla="*/ 2581673 w 2582211"/>
              <a:gd name="connsiteY26" fmla="*/ 418106 h 3420248"/>
              <a:gd name="connsiteX27" fmla="*/ 2582211 w 2582211"/>
              <a:gd name="connsiteY27" fmla="*/ 436202 h 3420248"/>
              <a:gd name="connsiteX28" fmla="*/ 2577459 w 2582211"/>
              <a:gd name="connsiteY28" fmla="*/ 455160 h 3420248"/>
              <a:gd name="connsiteX29" fmla="*/ 2579435 w 2582211"/>
              <a:gd name="connsiteY29" fmla="*/ 467958 h 3420248"/>
              <a:gd name="connsiteX30" fmla="*/ 2574345 w 2582211"/>
              <a:gd name="connsiteY30" fmla="*/ 491792 h 3420248"/>
              <a:gd name="connsiteX31" fmla="*/ 2569656 w 2582211"/>
              <a:gd name="connsiteY31" fmla="*/ 526659 h 3420248"/>
              <a:gd name="connsiteX32" fmla="*/ 2564657 w 2582211"/>
              <a:gd name="connsiteY32" fmla="*/ 550660 h 3420248"/>
              <a:gd name="connsiteX33" fmla="*/ 2563127 w 2582211"/>
              <a:gd name="connsiteY33" fmla="*/ 555288 h 3420248"/>
              <a:gd name="connsiteX34" fmla="*/ 2563127 w 2582211"/>
              <a:gd name="connsiteY34" fmla="*/ 712341 h 3420248"/>
              <a:gd name="connsiteX35" fmla="*/ 2564838 w 2582211"/>
              <a:gd name="connsiteY35" fmla="*/ 723926 h 3420248"/>
              <a:gd name="connsiteX36" fmla="*/ 2563127 w 2582211"/>
              <a:gd name="connsiteY36" fmla="*/ 763012 h 3420248"/>
              <a:gd name="connsiteX37" fmla="*/ 2565458 w 2582211"/>
              <a:gd name="connsiteY37" fmla="*/ 768689 h 3420248"/>
              <a:gd name="connsiteX38" fmla="*/ 2563127 w 2582211"/>
              <a:gd name="connsiteY38" fmla="*/ 806901 h 3420248"/>
              <a:gd name="connsiteX39" fmla="*/ 2565106 w 2582211"/>
              <a:gd name="connsiteY39" fmla="*/ 848769 h 3420248"/>
              <a:gd name="connsiteX40" fmla="*/ 2570425 w 2582211"/>
              <a:gd name="connsiteY40" fmla="*/ 851895 h 3420248"/>
              <a:gd name="connsiteX41" fmla="*/ 2570893 w 2582211"/>
              <a:gd name="connsiteY41" fmla="*/ 861077 h 3420248"/>
              <a:gd name="connsiteX42" fmla="*/ 2570791 w 2582211"/>
              <a:gd name="connsiteY42" fmla="*/ 875533 h 3420248"/>
              <a:gd name="connsiteX43" fmla="*/ 2565208 w 2582211"/>
              <a:gd name="connsiteY43" fmla="*/ 907912 h 3420248"/>
              <a:gd name="connsiteX44" fmla="*/ 2567943 w 2582211"/>
              <a:gd name="connsiteY44" fmla="*/ 3420248 h 3420248"/>
              <a:gd name="connsiteX45" fmla="*/ 49856 w 2582211"/>
              <a:gd name="connsiteY45" fmla="*/ 3420248 h 3420248"/>
              <a:gd name="connsiteX46" fmla="*/ 22710 w 2582211"/>
              <a:gd name="connsiteY46" fmla="*/ 3393100 h 3420248"/>
              <a:gd name="connsiteX47" fmla="*/ 22670 w 2582211"/>
              <a:gd name="connsiteY47" fmla="*/ 3385186 h 3420248"/>
              <a:gd name="connsiteX48" fmla="*/ 19083 w 2582211"/>
              <a:gd name="connsiteY48" fmla="*/ 3385176 h 3420248"/>
              <a:gd name="connsiteX49" fmla="*/ 19083 w 2582211"/>
              <a:gd name="connsiteY49" fmla="*/ 3116615 h 3420248"/>
              <a:gd name="connsiteX50" fmla="*/ 19083 w 2582211"/>
              <a:gd name="connsiteY50" fmla="*/ 3073899 h 3420248"/>
              <a:gd name="connsiteX51" fmla="*/ 12058 w 2582211"/>
              <a:gd name="connsiteY51" fmla="*/ 3050041 h 3420248"/>
              <a:gd name="connsiteX52" fmla="*/ 4009 w 2582211"/>
              <a:gd name="connsiteY52" fmla="*/ 3025648 h 3420248"/>
              <a:gd name="connsiteX53" fmla="*/ 538 w 2582211"/>
              <a:gd name="connsiteY53" fmla="*/ 3002142 h 3420248"/>
              <a:gd name="connsiteX0" fmla="*/ 0 w 2582211"/>
              <a:gd name="connsiteY0" fmla="*/ 2984046 h 3420248"/>
              <a:gd name="connsiteX1" fmla="*/ 4752 w 2582211"/>
              <a:gd name="connsiteY1" fmla="*/ 2965088 h 3420248"/>
              <a:gd name="connsiteX2" fmla="*/ 2776 w 2582211"/>
              <a:gd name="connsiteY2" fmla="*/ 2952290 h 3420248"/>
              <a:gd name="connsiteX3" fmla="*/ 12555 w 2582211"/>
              <a:gd name="connsiteY3" fmla="*/ 2893589 h 3420248"/>
              <a:gd name="connsiteX4" fmla="*/ 17554 w 2582211"/>
              <a:gd name="connsiteY4" fmla="*/ 2869588 h 3420248"/>
              <a:gd name="connsiteX5" fmla="*/ 19084 w 2582211"/>
              <a:gd name="connsiteY5" fmla="*/ 2864960 h 3420248"/>
              <a:gd name="connsiteX6" fmla="*/ 19084 w 2582211"/>
              <a:gd name="connsiteY6" fmla="*/ 2707907 h 3420248"/>
              <a:gd name="connsiteX7" fmla="*/ 17373 w 2582211"/>
              <a:gd name="connsiteY7" fmla="*/ 2696322 h 3420248"/>
              <a:gd name="connsiteX8" fmla="*/ 19084 w 2582211"/>
              <a:gd name="connsiteY8" fmla="*/ 2657236 h 3420248"/>
              <a:gd name="connsiteX9" fmla="*/ 16753 w 2582211"/>
              <a:gd name="connsiteY9" fmla="*/ 2651559 h 3420248"/>
              <a:gd name="connsiteX10" fmla="*/ 19084 w 2582211"/>
              <a:gd name="connsiteY10" fmla="*/ 2613347 h 3420248"/>
              <a:gd name="connsiteX11" fmla="*/ 17105 w 2582211"/>
              <a:gd name="connsiteY11" fmla="*/ 2571479 h 3420248"/>
              <a:gd name="connsiteX12" fmla="*/ 11786 w 2582211"/>
              <a:gd name="connsiteY12" fmla="*/ 2568353 h 3420248"/>
              <a:gd name="connsiteX13" fmla="*/ 11318 w 2582211"/>
              <a:gd name="connsiteY13" fmla="*/ 2559171 h 3420248"/>
              <a:gd name="connsiteX14" fmla="*/ 11420 w 2582211"/>
              <a:gd name="connsiteY14" fmla="*/ 2544715 h 3420248"/>
              <a:gd name="connsiteX15" fmla="*/ 17003 w 2582211"/>
              <a:gd name="connsiteY15" fmla="*/ 2512336 h 3420248"/>
              <a:gd name="connsiteX16" fmla="*/ 14268 w 2582211"/>
              <a:gd name="connsiteY16" fmla="*/ 0 h 3420248"/>
              <a:gd name="connsiteX17" fmla="*/ 2532355 w 2582211"/>
              <a:gd name="connsiteY17" fmla="*/ 0 h 3420248"/>
              <a:gd name="connsiteX18" fmla="*/ 2559501 w 2582211"/>
              <a:gd name="connsiteY18" fmla="*/ 27148 h 3420248"/>
              <a:gd name="connsiteX19" fmla="*/ 2559542 w 2582211"/>
              <a:gd name="connsiteY19" fmla="*/ 35062 h 3420248"/>
              <a:gd name="connsiteX20" fmla="*/ 2563128 w 2582211"/>
              <a:gd name="connsiteY20" fmla="*/ 35072 h 3420248"/>
              <a:gd name="connsiteX21" fmla="*/ 2563128 w 2582211"/>
              <a:gd name="connsiteY21" fmla="*/ 303633 h 3420248"/>
              <a:gd name="connsiteX22" fmla="*/ 2563128 w 2582211"/>
              <a:gd name="connsiteY22" fmla="*/ 346349 h 3420248"/>
              <a:gd name="connsiteX23" fmla="*/ 2570153 w 2582211"/>
              <a:gd name="connsiteY23" fmla="*/ 370207 h 3420248"/>
              <a:gd name="connsiteX24" fmla="*/ 2578202 w 2582211"/>
              <a:gd name="connsiteY24" fmla="*/ 394600 h 3420248"/>
              <a:gd name="connsiteX25" fmla="*/ 2581673 w 2582211"/>
              <a:gd name="connsiteY25" fmla="*/ 418106 h 3420248"/>
              <a:gd name="connsiteX26" fmla="*/ 2582211 w 2582211"/>
              <a:gd name="connsiteY26" fmla="*/ 436202 h 3420248"/>
              <a:gd name="connsiteX27" fmla="*/ 2577459 w 2582211"/>
              <a:gd name="connsiteY27" fmla="*/ 455160 h 3420248"/>
              <a:gd name="connsiteX28" fmla="*/ 2579435 w 2582211"/>
              <a:gd name="connsiteY28" fmla="*/ 467958 h 3420248"/>
              <a:gd name="connsiteX29" fmla="*/ 2574345 w 2582211"/>
              <a:gd name="connsiteY29" fmla="*/ 491792 h 3420248"/>
              <a:gd name="connsiteX30" fmla="*/ 2569656 w 2582211"/>
              <a:gd name="connsiteY30" fmla="*/ 526659 h 3420248"/>
              <a:gd name="connsiteX31" fmla="*/ 2564657 w 2582211"/>
              <a:gd name="connsiteY31" fmla="*/ 550660 h 3420248"/>
              <a:gd name="connsiteX32" fmla="*/ 2563127 w 2582211"/>
              <a:gd name="connsiteY32" fmla="*/ 555288 h 3420248"/>
              <a:gd name="connsiteX33" fmla="*/ 2563127 w 2582211"/>
              <a:gd name="connsiteY33" fmla="*/ 712341 h 3420248"/>
              <a:gd name="connsiteX34" fmla="*/ 2564838 w 2582211"/>
              <a:gd name="connsiteY34" fmla="*/ 723926 h 3420248"/>
              <a:gd name="connsiteX35" fmla="*/ 2563127 w 2582211"/>
              <a:gd name="connsiteY35" fmla="*/ 763012 h 3420248"/>
              <a:gd name="connsiteX36" fmla="*/ 2565458 w 2582211"/>
              <a:gd name="connsiteY36" fmla="*/ 768689 h 3420248"/>
              <a:gd name="connsiteX37" fmla="*/ 2563127 w 2582211"/>
              <a:gd name="connsiteY37" fmla="*/ 806901 h 3420248"/>
              <a:gd name="connsiteX38" fmla="*/ 2565106 w 2582211"/>
              <a:gd name="connsiteY38" fmla="*/ 848769 h 3420248"/>
              <a:gd name="connsiteX39" fmla="*/ 2570425 w 2582211"/>
              <a:gd name="connsiteY39" fmla="*/ 851895 h 3420248"/>
              <a:gd name="connsiteX40" fmla="*/ 2570893 w 2582211"/>
              <a:gd name="connsiteY40" fmla="*/ 861077 h 3420248"/>
              <a:gd name="connsiteX41" fmla="*/ 2570791 w 2582211"/>
              <a:gd name="connsiteY41" fmla="*/ 875533 h 3420248"/>
              <a:gd name="connsiteX42" fmla="*/ 2565208 w 2582211"/>
              <a:gd name="connsiteY42" fmla="*/ 907912 h 3420248"/>
              <a:gd name="connsiteX43" fmla="*/ 2567943 w 2582211"/>
              <a:gd name="connsiteY43" fmla="*/ 3420248 h 3420248"/>
              <a:gd name="connsiteX44" fmla="*/ 49856 w 2582211"/>
              <a:gd name="connsiteY44" fmla="*/ 3420248 h 3420248"/>
              <a:gd name="connsiteX45" fmla="*/ 22710 w 2582211"/>
              <a:gd name="connsiteY45" fmla="*/ 3393100 h 3420248"/>
              <a:gd name="connsiteX46" fmla="*/ 22670 w 2582211"/>
              <a:gd name="connsiteY46" fmla="*/ 3385186 h 3420248"/>
              <a:gd name="connsiteX47" fmla="*/ 19083 w 2582211"/>
              <a:gd name="connsiteY47" fmla="*/ 3385176 h 3420248"/>
              <a:gd name="connsiteX48" fmla="*/ 19083 w 2582211"/>
              <a:gd name="connsiteY48" fmla="*/ 3116615 h 3420248"/>
              <a:gd name="connsiteX49" fmla="*/ 19083 w 2582211"/>
              <a:gd name="connsiteY49" fmla="*/ 3073899 h 3420248"/>
              <a:gd name="connsiteX50" fmla="*/ 12058 w 2582211"/>
              <a:gd name="connsiteY50" fmla="*/ 3050041 h 3420248"/>
              <a:gd name="connsiteX51" fmla="*/ 4009 w 2582211"/>
              <a:gd name="connsiteY51" fmla="*/ 3025648 h 3420248"/>
              <a:gd name="connsiteX52" fmla="*/ 538 w 2582211"/>
              <a:gd name="connsiteY52" fmla="*/ 3002142 h 3420248"/>
              <a:gd name="connsiteX53" fmla="*/ 0 w 2582211"/>
              <a:gd name="connsiteY53" fmla="*/ 2984046 h 3420248"/>
              <a:gd name="connsiteX0" fmla="*/ 0 w 2581673"/>
              <a:gd name="connsiteY0" fmla="*/ 3002142 h 3420248"/>
              <a:gd name="connsiteX1" fmla="*/ 4214 w 2581673"/>
              <a:gd name="connsiteY1" fmla="*/ 2965088 h 3420248"/>
              <a:gd name="connsiteX2" fmla="*/ 2238 w 2581673"/>
              <a:gd name="connsiteY2" fmla="*/ 2952290 h 3420248"/>
              <a:gd name="connsiteX3" fmla="*/ 12017 w 2581673"/>
              <a:gd name="connsiteY3" fmla="*/ 2893589 h 3420248"/>
              <a:gd name="connsiteX4" fmla="*/ 17016 w 2581673"/>
              <a:gd name="connsiteY4" fmla="*/ 2869588 h 3420248"/>
              <a:gd name="connsiteX5" fmla="*/ 18546 w 2581673"/>
              <a:gd name="connsiteY5" fmla="*/ 2864960 h 3420248"/>
              <a:gd name="connsiteX6" fmla="*/ 18546 w 2581673"/>
              <a:gd name="connsiteY6" fmla="*/ 2707907 h 3420248"/>
              <a:gd name="connsiteX7" fmla="*/ 16835 w 2581673"/>
              <a:gd name="connsiteY7" fmla="*/ 2696322 h 3420248"/>
              <a:gd name="connsiteX8" fmla="*/ 18546 w 2581673"/>
              <a:gd name="connsiteY8" fmla="*/ 2657236 h 3420248"/>
              <a:gd name="connsiteX9" fmla="*/ 16215 w 2581673"/>
              <a:gd name="connsiteY9" fmla="*/ 2651559 h 3420248"/>
              <a:gd name="connsiteX10" fmla="*/ 18546 w 2581673"/>
              <a:gd name="connsiteY10" fmla="*/ 2613347 h 3420248"/>
              <a:gd name="connsiteX11" fmla="*/ 16567 w 2581673"/>
              <a:gd name="connsiteY11" fmla="*/ 2571479 h 3420248"/>
              <a:gd name="connsiteX12" fmla="*/ 11248 w 2581673"/>
              <a:gd name="connsiteY12" fmla="*/ 2568353 h 3420248"/>
              <a:gd name="connsiteX13" fmla="*/ 10780 w 2581673"/>
              <a:gd name="connsiteY13" fmla="*/ 2559171 h 3420248"/>
              <a:gd name="connsiteX14" fmla="*/ 10882 w 2581673"/>
              <a:gd name="connsiteY14" fmla="*/ 2544715 h 3420248"/>
              <a:gd name="connsiteX15" fmla="*/ 16465 w 2581673"/>
              <a:gd name="connsiteY15" fmla="*/ 2512336 h 3420248"/>
              <a:gd name="connsiteX16" fmla="*/ 13730 w 2581673"/>
              <a:gd name="connsiteY16" fmla="*/ 0 h 3420248"/>
              <a:gd name="connsiteX17" fmla="*/ 2531817 w 2581673"/>
              <a:gd name="connsiteY17" fmla="*/ 0 h 3420248"/>
              <a:gd name="connsiteX18" fmla="*/ 2558963 w 2581673"/>
              <a:gd name="connsiteY18" fmla="*/ 27148 h 3420248"/>
              <a:gd name="connsiteX19" fmla="*/ 2559004 w 2581673"/>
              <a:gd name="connsiteY19" fmla="*/ 35062 h 3420248"/>
              <a:gd name="connsiteX20" fmla="*/ 2562590 w 2581673"/>
              <a:gd name="connsiteY20" fmla="*/ 35072 h 3420248"/>
              <a:gd name="connsiteX21" fmla="*/ 2562590 w 2581673"/>
              <a:gd name="connsiteY21" fmla="*/ 303633 h 3420248"/>
              <a:gd name="connsiteX22" fmla="*/ 2562590 w 2581673"/>
              <a:gd name="connsiteY22" fmla="*/ 346349 h 3420248"/>
              <a:gd name="connsiteX23" fmla="*/ 2569615 w 2581673"/>
              <a:gd name="connsiteY23" fmla="*/ 370207 h 3420248"/>
              <a:gd name="connsiteX24" fmla="*/ 2577664 w 2581673"/>
              <a:gd name="connsiteY24" fmla="*/ 394600 h 3420248"/>
              <a:gd name="connsiteX25" fmla="*/ 2581135 w 2581673"/>
              <a:gd name="connsiteY25" fmla="*/ 418106 h 3420248"/>
              <a:gd name="connsiteX26" fmla="*/ 2581673 w 2581673"/>
              <a:gd name="connsiteY26" fmla="*/ 436202 h 3420248"/>
              <a:gd name="connsiteX27" fmla="*/ 2576921 w 2581673"/>
              <a:gd name="connsiteY27" fmla="*/ 455160 h 3420248"/>
              <a:gd name="connsiteX28" fmla="*/ 2578897 w 2581673"/>
              <a:gd name="connsiteY28" fmla="*/ 467958 h 3420248"/>
              <a:gd name="connsiteX29" fmla="*/ 2573807 w 2581673"/>
              <a:gd name="connsiteY29" fmla="*/ 491792 h 3420248"/>
              <a:gd name="connsiteX30" fmla="*/ 2569118 w 2581673"/>
              <a:gd name="connsiteY30" fmla="*/ 526659 h 3420248"/>
              <a:gd name="connsiteX31" fmla="*/ 2564119 w 2581673"/>
              <a:gd name="connsiteY31" fmla="*/ 550660 h 3420248"/>
              <a:gd name="connsiteX32" fmla="*/ 2562589 w 2581673"/>
              <a:gd name="connsiteY32" fmla="*/ 555288 h 3420248"/>
              <a:gd name="connsiteX33" fmla="*/ 2562589 w 2581673"/>
              <a:gd name="connsiteY33" fmla="*/ 712341 h 3420248"/>
              <a:gd name="connsiteX34" fmla="*/ 2564300 w 2581673"/>
              <a:gd name="connsiteY34" fmla="*/ 723926 h 3420248"/>
              <a:gd name="connsiteX35" fmla="*/ 2562589 w 2581673"/>
              <a:gd name="connsiteY35" fmla="*/ 763012 h 3420248"/>
              <a:gd name="connsiteX36" fmla="*/ 2564920 w 2581673"/>
              <a:gd name="connsiteY36" fmla="*/ 768689 h 3420248"/>
              <a:gd name="connsiteX37" fmla="*/ 2562589 w 2581673"/>
              <a:gd name="connsiteY37" fmla="*/ 806901 h 3420248"/>
              <a:gd name="connsiteX38" fmla="*/ 2564568 w 2581673"/>
              <a:gd name="connsiteY38" fmla="*/ 848769 h 3420248"/>
              <a:gd name="connsiteX39" fmla="*/ 2569887 w 2581673"/>
              <a:gd name="connsiteY39" fmla="*/ 851895 h 3420248"/>
              <a:gd name="connsiteX40" fmla="*/ 2570355 w 2581673"/>
              <a:gd name="connsiteY40" fmla="*/ 861077 h 3420248"/>
              <a:gd name="connsiteX41" fmla="*/ 2570253 w 2581673"/>
              <a:gd name="connsiteY41" fmla="*/ 875533 h 3420248"/>
              <a:gd name="connsiteX42" fmla="*/ 2564670 w 2581673"/>
              <a:gd name="connsiteY42" fmla="*/ 907912 h 3420248"/>
              <a:gd name="connsiteX43" fmla="*/ 2567405 w 2581673"/>
              <a:gd name="connsiteY43" fmla="*/ 3420248 h 3420248"/>
              <a:gd name="connsiteX44" fmla="*/ 49318 w 2581673"/>
              <a:gd name="connsiteY44" fmla="*/ 3420248 h 3420248"/>
              <a:gd name="connsiteX45" fmla="*/ 22172 w 2581673"/>
              <a:gd name="connsiteY45" fmla="*/ 3393100 h 3420248"/>
              <a:gd name="connsiteX46" fmla="*/ 22132 w 2581673"/>
              <a:gd name="connsiteY46" fmla="*/ 3385186 h 3420248"/>
              <a:gd name="connsiteX47" fmla="*/ 18545 w 2581673"/>
              <a:gd name="connsiteY47" fmla="*/ 3385176 h 3420248"/>
              <a:gd name="connsiteX48" fmla="*/ 18545 w 2581673"/>
              <a:gd name="connsiteY48" fmla="*/ 3116615 h 3420248"/>
              <a:gd name="connsiteX49" fmla="*/ 18545 w 2581673"/>
              <a:gd name="connsiteY49" fmla="*/ 3073899 h 3420248"/>
              <a:gd name="connsiteX50" fmla="*/ 11520 w 2581673"/>
              <a:gd name="connsiteY50" fmla="*/ 3050041 h 3420248"/>
              <a:gd name="connsiteX51" fmla="*/ 3471 w 2581673"/>
              <a:gd name="connsiteY51" fmla="*/ 3025648 h 3420248"/>
              <a:gd name="connsiteX52" fmla="*/ 0 w 2581673"/>
              <a:gd name="connsiteY52" fmla="*/ 3002142 h 3420248"/>
              <a:gd name="connsiteX0" fmla="*/ 0 w 2581673"/>
              <a:gd name="connsiteY0" fmla="*/ 3002142 h 3420248"/>
              <a:gd name="connsiteX1" fmla="*/ 4214 w 2581673"/>
              <a:gd name="connsiteY1" fmla="*/ 2965088 h 3420248"/>
              <a:gd name="connsiteX2" fmla="*/ 2238 w 2581673"/>
              <a:gd name="connsiteY2" fmla="*/ 2952290 h 3420248"/>
              <a:gd name="connsiteX3" fmla="*/ 12017 w 2581673"/>
              <a:gd name="connsiteY3" fmla="*/ 2893589 h 3420248"/>
              <a:gd name="connsiteX4" fmla="*/ 17016 w 2581673"/>
              <a:gd name="connsiteY4" fmla="*/ 2869588 h 3420248"/>
              <a:gd name="connsiteX5" fmla="*/ 18546 w 2581673"/>
              <a:gd name="connsiteY5" fmla="*/ 2864960 h 3420248"/>
              <a:gd name="connsiteX6" fmla="*/ 18546 w 2581673"/>
              <a:gd name="connsiteY6" fmla="*/ 2707907 h 3420248"/>
              <a:gd name="connsiteX7" fmla="*/ 16835 w 2581673"/>
              <a:gd name="connsiteY7" fmla="*/ 2696322 h 3420248"/>
              <a:gd name="connsiteX8" fmla="*/ 18546 w 2581673"/>
              <a:gd name="connsiteY8" fmla="*/ 2657236 h 3420248"/>
              <a:gd name="connsiteX9" fmla="*/ 18546 w 2581673"/>
              <a:gd name="connsiteY9" fmla="*/ 2613347 h 3420248"/>
              <a:gd name="connsiteX10" fmla="*/ 16567 w 2581673"/>
              <a:gd name="connsiteY10" fmla="*/ 2571479 h 3420248"/>
              <a:gd name="connsiteX11" fmla="*/ 11248 w 2581673"/>
              <a:gd name="connsiteY11" fmla="*/ 2568353 h 3420248"/>
              <a:gd name="connsiteX12" fmla="*/ 10780 w 2581673"/>
              <a:gd name="connsiteY12" fmla="*/ 2559171 h 3420248"/>
              <a:gd name="connsiteX13" fmla="*/ 10882 w 2581673"/>
              <a:gd name="connsiteY13" fmla="*/ 2544715 h 3420248"/>
              <a:gd name="connsiteX14" fmla="*/ 16465 w 2581673"/>
              <a:gd name="connsiteY14" fmla="*/ 2512336 h 3420248"/>
              <a:gd name="connsiteX15" fmla="*/ 13730 w 2581673"/>
              <a:gd name="connsiteY15" fmla="*/ 0 h 3420248"/>
              <a:gd name="connsiteX16" fmla="*/ 2531817 w 2581673"/>
              <a:gd name="connsiteY16" fmla="*/ 0 h 3420248"/>
              <a:gd name="connsiteX17" fmla="*/ 2558963 w 2581673"/>
              <a:gd name="connsiteY17" fmla="*/ 27148 h 3420248"/>
              <a:gd name="connsiteX18" fmla="*/ 2559004 w 2581673"/>
              <a:gd name="connsiteY18" fmla="*/ 35062 h 3420248"/>
              <a:gd name="connsiteX19" fmla="*/ 2562590 w 2581673"/>
              <a:gd name="connsiteY19" fmla="*/ 35072 h 3420248"/>
              <a:gd name="connsiteX20" fmla="*/ 2562590 w 2581673"/>
              <a:gd name="connsiteY20" fmla="*/ 303633 h 3420248"/>
              <a:gd name="connsiteX21" fmla="*/ 2562590 w 2581673"/>
              <a:gd name="connsiteY21" fmla="*/ 346349 h 3420248"/>
              <a:gd name="connsiteX22" fmla="*/ 2569615 w 2581673"/>
              <a:gd name="connsiteY22" fmla="*/ 370207 h 3420248"/>
              <a:gd name="connsiteX23" fmla="*/ 2577664 w 2581673"/>
              <a:gd name="connsiteY23" fmla="*/ 394600 h 3420248"/>
              <a:gd name="connsiteX24" fmla="*/ 2581135 w 2581673"/>
              <a:gd name="connsiteY24" fmla="*/ 418106 h 3420248"/>
              <a:gd name="connsiteX25" fmla="*/ 2581673 w 2581673"/>
              <a:gd name="connsiteY25" fmla="*/ 436202 h 3420248"/>
              <a:gd name="connsiteX26" fmla="*/ 2576921 w 2581673"/>
              <a:gd name="connsiteY26" fmla="*/ 455160 h 3420248"/>
              <a:gd name="connsiteX27" fmla="*/ 2578897 w 2581673"/>
              <a:gd name="connsiteY27" fmla="*/ 467958 h 3420248"/>
              <a:gd name="connsiteX28" fmla="*/ 2573807 w 2581673"/>
              <a:gd name="connsiteY28" fmla="*/ 491792 h 3420248"/>
              <a:gd name="connsiteX29" fmla="*/ 2569118 w 2581673"/>
              <a:gd name="connsiteY29" fmla="*/ 526659 h 3420248"/>
              <a:gd name="connsiteX30" fmla="*/ 2564119 w 2581673"/>
              <a:gd name="connsiteY30" fmla="*/ 550660 h 3420248"/>
              <a:gd name="connsiteX31" fmla="*/ 2562589 w 2581673"/>
              <a:gd name="connsiteY31" fmla="*/ 555288 h 3420248"/>
              <a:gd name="connsiteX32" fmla="*/ 2562589 w 2581673"/>
              <a:gd name="connsiteY32" fmla="*/ 712341 h 3420248"/>
              <a:gd name="connsiteX33" fmla="*/ 2564300 w 2581673"/>
              <a:gd name="connsiteY33" fmla="*/ 723926 h 3420248"/>
              <a:gd name="connsiteX34" fmla="*/ 2562589 w 2581673"/>
              <a:gd name="connsiteY34" fmla="*/ 763012 h 3420248"/>
              <a:gd name="connsiteX35" fmla="*/ 2564920 w 2581673"/>
              <a:gd name="connsiteY35" fmla="*/ 768689 h 3420248"/>
              <a:gd name="connsiteX36" fmla="*/ 2562589 w 2581673"/>
              <a:gd name="connsiteY36" fmla="*/ 806901 h 3420248"/>
              <a:gd name="connsiteX37" fmla="*/ 2564568 w 2581673"/>
              <a:gd name="connsiteY37" fmla="*/ 848769 h 3420248"/>
              <a:gd name="connsiteX38" fmla="*/ 2569887 w 2581673"/>
              <a:gd name="connsiteY38" fmla="*/ 851895 h 3420248"/>
              <a:gd name="connsiteX39" fmla="*/ 2570355 w 2581673"/>
              <a:gd name="connsiteY39" fmla="*/ 861077 h 3420248"/>
              <a:gd name="connsiteX40" fmla="*/ 2570253 w 2581673"/>
              <a:gd name="connsiteY40" fmla="*/ 875533 h 3420248"/>
              <a:gd name="connsiteX41" fmla="*/ 2564670 w 2581673"/>
              <a:gd name="connsiteY41" fmla="*/ 907912 h 3420248"/>
              <a:gd name="connsiteX42" fmla="*/ 2567405 w 2581673"/>
              <a:gd name="connsiteY42" fmla="*/ 3420248 h 3420248"/>
              <a:gd name="connsiteX43" fmla="*/ 49318 w 2581673"/>
              <a:gd name="connsiteY43" fmla="*/ 3420248 h 3420248"/>
              <a:gd name="connsiteX44" fmla="*/ 22172 w 2581673"/>
              <a:gd name="connsiteY44" fmla="*/ 3393100 h 3420248"/>
              <a:gd name="connsiteX45" fmla="*/ 22132 w 2581673"/>
              <a:gd name="connsiteY45" fmla="*/ 3385186 h 3420248"/>
              <a:gd name="connsiteX46" fmla="*/ 18545 w 2581673"/>
              <a:gd name="connsiteY46" fmla="*/ 3385176 h 3420248"/>
              <a:gd name="connsiteX47" fmla="*/ 18545 w 2581673"/>
              <a:gd name="connsiteY47" fmla="*/ 3116615 h 3420248"/>
              <a:gd name="connsiteX48" fmla="*/ 18545 w 2581673"/>
              <a:gd name="connsiteY48" fmla="*/ 3073899 h 3420248"/>
              <a:gd name="connsiteX49" fmla="*/ 11520 w 2581673"/>
              <a:gd name="connsiteY49" fmla="*/ 3050041 h 3420248"/>
              <a:gd name="connsiteX50" fmla="*/ 3471 w 2581673"/>
              <a:gd name="connsiteY50" fmla="*/ 3025648 h 3420248"/>
              <a:gd name="connsiteX51" fmla="*/ 0 w 2581673"/>
              <a:gd name="connsiteY51" fmla="*/ 3002142 h 3420248"/>
              <a:gd name="connsiteX0" fmla="*/ 0 w 2581673"/>
              <a:gd name="connsiteY0" fmla="*/ 3002142 h 3420248"/>
              <a:gd name="connsiteX1" fmla="*/ 4214 w 2581673"/>
              <a:gd name="connsiteY1" fmla="*/ 2965088 h 3420248"/>
              <a:gd name="connsiteX2" fmla="*/ 2238 w 2581673"/>
              <a:gd name="connsiteY2" fmla="*/ 2952290 h 3420248"/>
              <a:gd name="connsiteX3" fmla="*/ 12017 w 2581673"/>
              <a:gd name="connsiteY3" fmla="*/ 2893589 h 3420248"/>
              <a:gd name="connsiteX4" fmla="*/ 17016 w 2581673"/>
              <a:gd name="connsiteY4" fmla="*/ 2869588 h 3420248"/>
              <a:gd name="connsiteX5" fmla="*/ 18546 w 2581673"/>
              <a:gd name="connsiteY5" fmla="*/ 2864960 h 3420248"/>
              <a:gd name="connsiteX6" fmla="*/ 18546 w 2581673"/>
              <a:gd name="connsiteY6" fmla="*/ 2707907 h 3420248"/>
              <a:gd name="connsiteX7" fmla="*/ 16835 w 2581673"/>
              <a:gd name="connsiteY7" fmla="*/ 2696322 h 3420248"/>
              <a:gd name="connsiteX8" fmla="*/ 18546 w 2581673"/>
              <a:gd name="connsiteY8" fmla="*/ 2613347 h 3420248"/>
              <a:gd name="connsiteX9" fmla="*/ 16567 w 2581673"/>
              <a:gd name="connsiteY9" fmla="*/ 2571479 h 3420248"/>
              <a:gd name="connsiteX10" fmla="*/ 11248 w 2581673"/>
              <a:gd name="connsiteY10" fmla="*/ 2568353 h 3420248"/>
              <a:gd name="connsiteX11" fmla="*/ 10780 w 2581673"/>
              <a:gd name="connsiteY11" fmla="*/ 2559171 h 3420248"/>
              <a:gd name="connsiteX12" fmla="*/ 10882 w 2581673"/>
              <a:gd name="connsiteY12" fmla="*/ 2544715 h 3420248"/>
              <a:gd name="connsiteX13" fmla="*/ 16465 w 2581673"/>
              <a:gd name="connsiteY13" fmla="*/ 2512336 h 3420248"/>
              <a:gd name="connsiteX14" fmla="*/ 13730 w 2581673"/>
              <a:gd name="connsiteY14" fmla="*/ 0 h 3420248"/>
              <a:gd name="connsiteX15" fmla="*/ 2531817 w 2581673"/>
              <a:gd name="connsiteY15" fmla="*/ 0 h 3420248"/>
              <a:gd name="connsiteX16" fmla="*/ 2558963 w 2581673"/>
              <a:gd name="connsiteY16" fmla="*/ 27148 h 3420248"/>
              <a:gd name="connsiteX17" fmla="*/ 2559004 w 2581673"/>
              <a:gd name="connsiteY17" fmla="*/ 35062 h 3420248"/>
              <a:gd name="connsiteX18" fmla="*/ 2562590 w 2581673"/>
              <a:gd name="connsiteY18" fmla="*/ 35072 h 3420248"/>
              <a:gd name="connsiteX19" fmla="*/ 2562590 w 2581673"/>
              <a:gd name="connsiteY19" fmla="*/ 303633 h 3420248"/>
              <a:gd name="connsiteX20" fmla="*/ 2562590 w 2581673"/>
              <a:gd name="connsiteY20" fmla="*/ 346349 h 3420248"/>
              <a:gd name="connsiteX21" fmla="*/ 2569615 w 2581673"/>
              <a:gd name="connsiteY21" fmla="*/ 370207 h 3420248"/>
              <a:gd name="connsiteX22" fmla="*/ 2577664 w 2581673"/>
              <a:gd name="connsiteY22" fmla="*/ 394600 h 3420248"/>
              <a:gd name="connsiteX23" fmla="*/ 2581135 w 2581673"/>
              <a:gd name="connsiteY23" fmla="*/ 418106 h 3420248"/>
              <a:gd name="connsiteX24" fmla="*/ 2581673 w 2581673"/>
              <a:gd name="connsiteY24" fmla="*/ 436202 h 3420248"/>
              <a:gd name="connsiteX25" fmla="*/ 2576921 w 2581673"/>
              <a:gd name="connsiteY25" fmla="*/ 455160 h 3420248"/>
              <a:gd name="connsiteX26" fmla="*/ 2578897 w 2581673"/>
              <a:gd name="connsiteY26" fmla="*/ 467958 h 3420248"/>
              <a:gd name="connsiteX27" fmla="*/ 2573807 w 2581673"/>
              <a:gd name="connsiteY27" fmla="*/ 491792 h 3420248"/>
              <a:gd name="connsiteX28" fmla="*/ 2569118 w 2581673"/>
              <a:gd name="connsiteY28" fmla="*/ 526659 h 3420248"/>
              <a:gd name="connsiteX29" fmla="*/ 2564119 w 2581673"/>
              <a:gd name="connsiteY29" fmla="*/ 550660 h 3420248"/>
              <a:gd name="connsiteX30" fmla="*/ 2562589 w 2581673"/>
              <a:gd name="connsiteY30" fmla="*/ 555288 h 3420248"/>
              <a:gd name="connsiteX31" fmla="*/ 2562589 w 2581673"/>
              <a:gd name="connsiteY31" fmla="*/ 712341 h 3420248"/>
              <a:gd name="connsiteX32" fmla="*/ 2564300 w 2581673"/>
              <a:gd name="connsiteY32" fmla="*/ 723926 h 3420248"/>
              <a:gd name="connsiteX33" fmla="*/ 2562589 w 2581673"/>
              <a:gd name="connsiteY33" fmla="*/ 763012 h 3420248"/>
              <a:gd name="connsiteX34" fmla="*/ 2564920 w 2581673"/>
              <a:gd name="connsiteY34" fmla="*/ 768689 h 3420248"/>
              <a:gd name="connsiteX35" fmla="*/ 2562589 w 2581673"/>
              <a:gd name="connsiteY35" fmla="*/ 806901 h 3420248"/>
              <a:gd name="connsiteX36" fmla="*/ 2564568 w 2581673"/>
              <a:gd name="connsiteY36" fmla="*/ 848769 h 3420248"/>
              <a:gd name="connsiteX37" fmla="*/ 2569887 w 2581673"/>
              <a:gd name="connsiteY37" fmla="*/ 851895 h 3420248"/>
              <a:gd name="connsiteX38" fmla="*/ 2570355 w 2581673"/>
              <a:gd name="connsiteY38" fmla="*/ 861077 h 3420248"/>
              <a:gd name="connsiteX39" fmla="*/ 2570253 w 2581673"/>
              <a:gd name="connsiteY39" fmla="*/ 875533 h 3420248"/>
              <a:gd name="connsiteX40" fmla="*/ 2564670 w 2581673"/>
              <a:gd name="connsiteY40" fmla="*/ 907912 h 3420248"/>
              <a:gd name="connsiteX41" fmla="*/ 2567405 w 2581673"/>
              <a:gd name="connsiteY41" fmla="*/ 3420248 h 3420248"/>
              <a:gd name="connsiteX42" fmla="*/ 49318 w 2581673"/>
              <a:gd name="connsiteY42" fmla="*/ 3420248 h 3420248"/>
              <a:gd name="connsiteX43" fmla="*/ 22172 w 2581673"/>
              <a:gd name="connsiteY43" fmla="*/ 3393100 h 3420248"/>
              <a:gd name="connsiteX44" fmla="*/ 22132 w 2581673"/>
              <a:gd name="connsiteY44" fmla="*/ 3385186 h 3420248"/>
              <a:gd name="connsiteX45" fmla="*/ 18545 w 2581673"/>
              <a:gd name="connsiteY45" fmla="*/ 3385176 h 3420248"/>
              <a:gd name="connsiteX46" fmla="*/ 18545 w 2581673"/>
              <a:gd name="connsiteY46" fmla="*/ 3116615 h 3420248"/>
              <a:gd name="connsiteX47" fmla="*/ 18545 w 2581673"/>
              <a:gd name="connsiteY47" fmla="*/ 3073899 h 3420248"/>
              <a:gd name="connsiteX48" fmla="*/ 11520 w 2581673"/>
              <a:gd name="connsiteY48" fmla="*/ 3050041 h 3420248"/>
              <a:gd name="connsiteX49" fmla="*/ 3471 w 2581673"/>
              <a:gd name="connsiteY49" fmla="*/ 3025648 h 3420248"/>
              <a:gd name="connsiteX50" fmla="*/ 0 w 2581673"/>
              <a:gd name="connsiteY50" fmla="*/ 3002142 h 3420248"/>
              <a:gd name="connsiteX0" fmla="*/ 0 w 2581673"/>
              <a:gd name="connsiteY0" fmla="*/ 3002142 h 3420248"/>
              <a:gd name="connsiteX1" fmla="*/ 4214 w 2581673"/>
              <a:gd name="connsiteY1" fmla="*/ 2965088 h 3420248"/>
              <a:gd name="connsiteX2" fmla="*/ 2238 w 2581673"/>
              <a:gd name="connsiteY2" fmla="*/ 2952290 h 3420248"/>
              <a:gd name="connsiteX3" fmla="*/ 12017 w 2581673"/>
              <a:gd name="connsiteY3" fmla="*/ 2893589 h 3420248"/>
              <a:gd name="connsiteX4" fmla="*/ 17016 w 2581673"/>
              <a:gd name="connsiteY4" fmla="*/ 2869588 h 3420248"/>
              <a:gd name="connsiteX5" fmla="*/ 18546 w 2581673"/>
              <a:gd name="connsiteY5" fmla="*/ 2864960 h 3420248"/>
              <a:gd name="connsiteX6" fmla="*/ 18546 w 2581673"/>
              <a:gd name="connsiteY6" fmla="*/ 2707907 h 3420248"/>
              <a:gd name="connsiteX7" fmla="*/ 16835 w 2581673"/>
              <a:gd name="connsiteY7" fmla="*/ 2696322 h 3420248"/>
              <a:gd name="connsiteX8" fmla="*/ 16567 w 2581673"/>
              <a:gd name="connsiteY8" fmla="*/ 2571479 h 3420248"/>
              <a:gd name="connsiteX9" fmla="*/ 11248 w 2581673"/>
              <a:gd name="connsiteY9" fmla="*/ 2568353 h 3420248"/>
              <a:gd name="connsiteX10" fmla="*/ 10780 w 2581673"/>
              <a:gd name="connsiteY10" fmla="*/ 2559171 h 3420248"/>
              <a:gd name="connsiteX11" fmla="*/ 10882 w 2581673"/>
              <a:gd name="connsiteY11" fmla="*/ 2544715 h 3420248"/>
              <a:gd name="connsiteX12" fmla="*/ 16465 w 2581673"/>
              <a:gd name="connsiteY12" fmla="*/ 2512336 h 3420248"/>
              <a:gd name="connsiteX13" fmla="*/ 13730 w 2581673"/>
              <a:gd name="connsiteY13" fmla="*/ 0 h 3420248"/>
              <a:gd name="connsiteX14" fmla="*/ 2531817 w 2581673"/>
              <a:gd name="connsiteY14" fmla="*/ 0 h 3420248"/>
              <a:gd name="connsiteX15" fmla="*/ 2558963 w 2581673"/>
              <a:gd name="connsiteY15" fmla="*/ 27148 h 3420248"/>
              <a:gd name="connsiteX16" fmla="*/ 2559004 w 2581673"/>
              <a:gd name="connsiteY16" fmla="*/ 35062 h 3420248"/>
              <a:gd name="connsiteX17" fmla="*/ 2562590 w 2581673"/>
              <a:gd name="connsiteY17" fmla="*/ 35072 h 3420248"/>
              <a:gd name="connsiteX18" fmla="*/ 2562590 w 2581673"/>
              <a:gd name="connsiteY18" fmla="*/ 303633 h 3420248"/>
              <a:gd name="connsiteX19" fmla="*/ 2562590 w 2581673"/>
              <a:gd name="connsiteY19" fmla="*/ 346349 h 3420248"/>
              <a:gd name="connsiteX20" fmla="*/ 2569615 w 2581673"/>
              <a:gd name="connsiteY20" fmla="*/ 370207 h 3420248"/>
              <a:gd name="connsiteX21" fmla="*/ 2577664 w 2581673"/>
              <a:gd name="connsiteY21" fmla="*/ 394600 h 3420248"/>
              <a:gd name="connsiteX22" fmla="*/ 2581135 w 2581673"/>
              <a:gd name="connsiteY22" fmla="*/ 418106 h 3420248"/>
              <a:gd name="connsiteX23" fmla="*/ 2581673 w 2581673"/>
              <a:gd name="connsiteY23" fmla="*/ 436202 h 3420248"/>
              <a:gd name="connsiteX24" fmla="*/ 2576921 w 2581673"/>
              <a:gd name="connsiteY24" fmla="*/ 455160 h 3420248"/>
              <a:gd name="connsiteX25" fmla="*/ 2578897 w 2581673"/>
              <a:gd name="connsiteY25" fmla="*/ 467958 h 3420248"/>
              <a:gd name="connsiteX26" fmla="*/ 2573807 w 2581673"/>
              <a:gd name="connsiteY26" fmla="*/ 491792 h 3420248"/>
              <a:gd name="connsiteX27" fmla="*/ 2569118 w 2581673"/>
              <a:gd name="connsiteY27" fmla="*/ 526659 h 3420248"/>
              <a:gd name="connsiteX28" fmla="*/ 2564119 w 2581673"/>
              <a:gd name="connsiteY28" fmla="*/ 550660 h 3420248"/>
              <a:gd name="connsiteX29" fmla="*/ 2562589 w 2581673"/>
              <a:gd name="connsiteY29" fmla="*/ 555288 h 3420248"/>
              <a:gd name="connsiteX30" fmla="*/ 2562589 w 2581673"/>
              <a:gd name="connsiteY30" fmla="*/ 712341 h 3420248"/>
              <a:gd name="connsiteX31" fmla="*/ 2564300 w 2581673"/>
              <a:gd name="connsiteY31" fmla="*/ 723926 h 3420248"/>
              <a:gd name="connsiteX32" fmla="*/ 2562589 w 2581673"/>
              <a:gd name="connsiteY32" fmla="*/ 763012 h 3420248"/>
              <a:gd name="connsiteX33" fmla="*/ 2564920 w 2581673"/>
              <a:gd name="connsiteY33" fmla="*/ 768689 h 3420248"/>
              <a:gd name="connsiteX34" fmla="*/ 2562589 w 2581673"/>
              <a:gd name="connsiteY34" fmla="*/ 806901 h 3420248"/>
              <a:gd name="connsiteX35" fmla="*/ 2564568 w 2581673"/>
              <a:gd name="connsiteY35" fmla="*/ 848769 h 3420248"/>
              <a:gd name="connsiteX36" fmla="*/ 2569887 w 2581673"/>
              <a:gd name="connsiteY36" fmla="*/ 851895 h 3420248"/>
              <a:gd name="connsiteX37" fmla="*/ 2570355 w 2581673"/>
              <a:gd name="connsiteY37" fmla="*/ 861077 h 3420248"/>
              <a:gd name="connsiteX38" fmla="*/ 2570253 w 2581673"/>
              <a:gd name="connsiteY38" fmla="*/ 875533 h 3420248"/>
              <a:gd name="connsiteX39" fmla="*/ 2564670 w 2581673"/>
              <a:gd name="connsiteY39" fmla="*/ 907912 h 3420248"/>
              <a:gd name="connsiteX40" fmla="*/ 2567405 w 2581673"/>
              <a:gd name="connsiteY40" fmla="*/ 3420248 h 3420248"/>
              <a:gd name="connsiteX41" fmla="*/ 49318 w 2581673"/>
              <a:gd name="connsiteY41" fmla="*/ 3420248 h 3420248"/>
              <a:gd name="connsiteX42" fmla="*/ 22172 w 2581673"/>
              <a:gd name="connsiteY42" fmla="*/ 3393100 h 3420248"/>
              <a:gd name="connsiteX43" fmla="*/ 22132 w 2581673"/>
              <a:gd name="connsiteY43" fmla="*/ 3385186 h 3420248"/>
              <a:gd name="connsiteX44" fmla="*/ 18545 w 2581673"/>
              <a:gd name="connsiteY44" fmla="*/ 3385176 h 3420248"/>
              <a:gd name="connsiteX45" fmla="*/ 18545 w 2581673"/>
              <a:gd name="connsiteY45" fmla="*/ 3116615 h 3420248"/>
              <a:gd name="connsiteX46" fmla="*/ 18545 w 2581673"/>
              <a:gd name="connsiteY46" fmla="*/ 3073899 h 3420248"/>
              <a:gd name="connsiteX47" fmla="*/ 11520 w 2581673"/>
              <a:gd name="connsiteY47" fmla="*/ 3050041 h 3420248"/>
              <a:gd name="connsiteX48" fmla="*/ 3471 w 2581673"/>
              <a:gd name="connsiteY48" fmla="*/ 3025648 h 3420248"/>
              <a:gd name="connsiteX49" fmla="*/ 0 w 2581673"/>
              <a:gd name="connsiteY49" fmla="*/ 3002142 h 3420248"/>
              <a:gd name="connsiteX0" fmla="*/ 0 w 2581673"/>
              <a:gd name="connsiteY0" fmla="*/ 3002142 h 3420248"/>
              <a:gd name="connsiteX1" fmla="*/ 4214 w 2581673"/>
              <a:gd name="connsiteY1" fmla="*/ 2965088 h 3420248"/>
              <a:gd name="connsiteX2" fmla="*/ 2238 w 2581673"/>
              <a:gd name="connsiteY2" fmla="*/ 2952290 h 3420248"/>
              <a:gd name="connsiteX3" fmla="*/ 12017 w 2581673"/>
              <a:gd name="connsiteY3" fmla="*/ 2893589 h 3420248"/>
              <a:gd name="connsiteX4" fmla="*/ 17016 w 2581673"/>
              <a:gd name="connsiteY4" fmla="*/ 2869588 h 3420248"/>
              <a:gd name="connsiteX5" fmla="*/ 18546 w 2581673"/>
              <a:gd name="connsiteY5" fmla="*/ 2864960 h 3420248"/>
              <a:gd name="connsiteX6" fmla="*/ 18546 w 2581673"/>
              <a:gd name="connsiteY6" fmla="*/ 2707907 h 3420248"/>
              <a:gd name="connsiteX7" fmla="*/ 16835 w 2581673"/>
              <a:gd name="connsiteY7" fmla="*/ 2696322 h 3420248"/>
              <a:gd name="connsiteX8" fmla="*/ 16567 w 2581673"/>
              <a:gd name="connsiteY8" fmla="*/ 2571479 h 3420248"/>
              <a:gd name="connsiteX9" fmla="*/ 11248 w 2581673"/>
              <a:gd name="connsiteY9" fmla="*/ 2568353 h 3420248"/>
              <a:gd name="connsiteX10" fmla="*/ 10780 w 2581673"/>
              <a:gd name="connsiteY10" fmla="*/ 2559171 h 3420248"/>
              <a:gd name="connsiteX11" fmla="*/ 10882 w 2581673"/>
              <a:gd name="connsiteY11" fmla="*/ 2544715 h 3420248"/>
              <a:gd name="connsiteX12" fmla="*/ 16465 w 2581673"/>
              <a:gd name="connsiteY12" fmla="*/ 2512336 h 3420248"/>
              <a:gd name="connsiteX13" fmla="*/ 13730 w 2581673"/>
              <a:gd name="connsiteY13" fmla="*/ 0 h 3420248"/>
              <a:gd name="connsiteX14" fmla="*/ 2531817 w 2581673"/>
              <a:gd name="connsiteY14" fmla="*/ 0 h 3420248"/>
              <a:gd name="connsiteX15" fmla="*/ 2558963 w 2581673"/>
              <a:gd name="connsiteY15" fmla="*/ 27148 h 3420248"/>
              <a:gd name="connsiteX16" fmla="*/ 2559004 w 2581673"/>
              <a:gd name="connsiteY16" fmla="*/ 35062 h 3420248"/>
              <a:gd name="connsiteX17" fmla="*/ 2562590 w 2581673"/>
              <a:gd name="connsiteY17" fmla="*/ 35072 h 3420248"/>
              <a:gd name="connsiteX18" fmla="*/ 2562590 w 2581673"/>
              <a:gd name="connsiteY18" fmla="*/ 303633 h 3420248"/>
              <a:gd name="connsiteX19" fmla="*/ 2562590 w 2581673"/>
              <a:gd name="connsiteY19" fmla="*/ 346349 h 3420248"/>
              <a:gd name="connsiteX20" fmla="*/ 2569615 w 2581673"/>
              <a:gd name="connsiteY20" fmla="*/ 370207 h 3420248"/>
              <a:gd name="connsiteX21" fmla="*/ 2577664 w 2581673"/>
              <a:gd name="connsiteY21" fmla="*/ 394600 h 3420248"/>
              <a:gd name="connsiteX22" fmla="*/ 2581135 w 2581673"/>
              <a:gd name="connsiteY22" fmla="*/ 418106 h 3420248"/>
              <a:gd name="connsiteX23" fmla="*/ 2581673 w 2581673"/>
              <a:gd name="connsiteY23" fmla="*/ 436202 h 3420248"/>
              <a:gd name="connsiteX24" fmla="*/ 2576921 w 2581673"/>
              <a:gd name="connsiteY24" fmla="*/ 455160 h 3420248"/>
              <a:gd name="connsiteX25" fmla="*/ 2578897 w 2581673"/>
              <a:gd name="connsiteY25" fmla="*/ 467958 h 3420248"/>
              <a:gd name="connsiteX26" fmla="*/ 2573807 w 2581673"/>
              <a:gd name="connsiteY26" fmla="*/ 491792 h 3420248"/>
              <a:gd name="connsiteX27" fmla="*/ 2569118 w 2581673"/>
              <a:gd name="connsiteY27" fmla="*/ 526659 h 3420248"/>
              <a:gd name="connsiteX28" fmla="*/ 2564119 w 2581673"/>
              <a:gd name="connsiteY28" fmla="*/ 550660 h 3420248"/>
              <a:gd name="connsiteX29" fmla="*/ 2562589 w 2581673"/>
              <a:gd name="connsiteY29" fmla="*/ 555288 h 3420248"/>
              <a:gd name="connsiteX30" fmla="*/ 2562589 w 2581673"/>
              <a:gd name="connsiteY30" fmla="*/ 712341 h 3420248"/>
              <a:gd name="connsiteX31" fmla="*/ 2564300 w 2581673"/>
              <a:gd name="connsiteY31" fmla="*/ 723926 h 3420248"/>
              <a:gd name="connsiteX32" fmla="*/ 2562589 w 2581673"/>
              <a:gd name="connsiteY32" fmla="*/ 763012 h 3420248"/>
              <a:gd name="connsiteX33" fmla="*/ 2564920 w 2581673"/>
              <a:gd name="connsiteY33" fmla="*/ 768689 h 3420248"/>
              <a:gd name="connsiteX34" fmla="*/ 2562589 w 2581673"/>
              <a:gd name="connsiteY34" fmla="*/ 806901 h 3420248"/>
              <a:gd name="connsiteX35" fmla="*/ 2564568 w 2581673"/>
              <a:gd name="connsiteY35" fmla="*/ 848769 h 3420248"/>
              <a:gd name="connsiteX36" fmla="*/ 2569887 w 2581673"/>
              <a:gd name="connsiteY36" fmla="*/ 851895 h 3420248"/>
              <a:gd name="connsiteX37" fmla="*/ 2570355 w 2581673"/>
              <a:gd name="connsiteY37" fmla="*/ 861077 h 3420248"/>
              <a:gd name="connsiteX38" fmla="*/ 2570253 w 2581673"/>
              <a:gd name="connsiteY38" fmla="*/ 875533 h 3420248"/>
              <a:gd name="connsiteX39" fmla="*/ 2564670 w 2581673"/>
              <a:gd name="connsiteY39" fmla="*/ 907912 h 3420248"/>
              <a:gd name="connsiteX40" fmla="*/ 2567405 w 2581673"/>
              <a:gd name="connsiteY40" fmla="*/ 3420248 h 3420248"/>
              <a:gd name="connsiteX41" fmla="*/ 49318 w 2581673"/>
              <a:gd name="connsiteY41" fmla="*/ 3420248 h 3420248"/>
              <a:gd name="connsiteX42" fmla="*/ 22172 w 2581673"/>
              <a:gd name="connsiteY42" fmla="*/ 3393100 h 3420248"/>
              <a:gd name="connsiteX43" fmla="*/ 22132 w 2581673"/>
              <a:gd name="connsiteY43" fmla="*/ 3385186 h 3420248"/>
              <a:gd name="connsiteX44" fmla="*/ 18545 w 2581673"/>
              <a:gd name="connsiteY44" fmla="*/ 3385176 h 3420248"/>
              <a:gd name="connsiteX45" fmla="*/ 18545 w 2581673"/>
              <a:gd name="connsiteY45" fmla="*/ 3116615 h 3420248"/>
              <a:gd name="connsiteX46" fmla="*/ 18545 w 2581673"/>
              <a:gd name="connsiteY46" fmla="*/ 3073899 h 3420248"/>
              <a:gd name="connsiteX47" fmla="*/ 3471 w 2581673"/>
              <a:gd name="connsiteY47" fmla="*/ 3025648 h 3420248"/>
              <a:gd name="connsiteX48" fmla="*/ 0 w 2581673"/>
              <a:gd name="connsiteY48" fmla="*/ 3002142 h 3420248"/>
              <a:gd name="connsiteX0" fmla="*/ 0 w 2581673"/>
              <a:gd name="connsiteY0" fmla="*/ 3002142 h 3420248"/>
              <a:gd name="connsiteX1" fmla="*/ 4214 w 2581673"/>
              <a:gd name="connsiteY1" fmla="*/ 2965088 h 3420248"/>
              <a:gd name="connsiteX2" fmla="*/ 2238 w 2581673"/>
              <a:gd name="connsiteY2" fmla="*/ 2952290 h 3420248"/>
              <a:gd name="connsiteX3" fmla="*/ 12017 w 2581673"/>
              <a:gd name="connsiteY3" fmla="*/ 2893589 h 3420248"/>
              <a:gd name="connsiteX4" fmla="*/ 17016 w 2581673"/>
              <a:gd name="connsiteY4" fmla="*/ 2869588 h 3420248"/>
              <a:gd name="connsiteX5" fmla="*/ 18546 w 2581673"/>
              <a:gd name="connsiteY5" fmla="*/ 2864960 h 3420248"/>
              <a:gd name="connsiteX6" fmla="*/ 18546 w 2581673"/>
              <a:gd name="connsiteY6" fmla="*/ 2707907 h 3420248"/>
              <a:gd name="connsiteX7" fmla="*/ 16835 w 2581673"/>
              <a:gd name="connsiteY7" fmla="*/ 2696322 h 3420248"/>
              <a:gd name="connsiteX8" fmla="*/ 16567 w 2581673"/>
              <a:gd name="connsiteY8" fmla="*/ 2571479 h 3420248"/>
              <a:gd name="connsiteX9" fmla="*/ 11248 w 2581673"/>
              <a:gd name="connsiteY9" fmla="*/ 2568353 h 3420248"/>
              <a:gd name="connsiteX10" fmla="*/ 10780 w 2581673"/>
              <a:gd name="connsiteY10" fmla="*/ 2559171 h 3420248"/>
              <a:gd name="connsiteX11" fmla="*/ 10882 w 2581673"/>
              <a:gd name="connsiteY11" fmla="*/ 2544715 h 3420248"/>
              <a:gd name="connsiteX12" fmla="*/ 16465 w 2581673"/>
              <a:gd name="connsiteY12" fmla="*/ 2512336 h 3420248"/>
              <a:gd name="connsiteX13" fmla="*/ 13730 w 2581673"/>
              <a:gd name="connsiteY13" fmla="*/ 0 h 3420248"/>
              <a:gd name="connsiteX14" fmla="*/ 2531817 w 2581673"/>
              <a:gd name="connsiteY14" fmla="*/ 0 h 3420248"/>
              <a:gd name="connsiteX15" fmla="*/ 2558963 w 2581673"/>
              <a:gd name="connsiteY15" fmla="*/ 27148 h 3420248"/>
              <a:gd name="connsiteX16" fmla="*/ 2559004 w 2581673"/>
              <a:gd name="connsiteY16" fmla="*/ 35062 h 3420248"/>
              <a:gd name="connsiteX17" fmla="*/ 2562590 w 2581673"/>
              <a:gd name="connsiteY17" fmla="*/ 35072 h 3420248"/>
              <a:gd name="connsiteX18" fmla="*/ 2562590 w 2581673"/>
              <a:gd name="connsiteY18" fmla="*/ 303633 h 3420248"/>
              <a:gd name="connsiteX19" fmla="*/ 2562590 w 2581673"/>
              <a:gd name="connsiteY19" fmla="*/ 346349 h 3420248"/>
              <a:gd name="connsiteX20" fmla="*/ 2569615 w 2581673"/>
              <a:gd name="connsiteY20" fmla="*/ 370207 h 3420248"/>
              <a:gd name="connsiteX21" fmla="*/ 2577664 w 2581673"/>
              <a:gd name="connsiteY21" fmla="*/ 394600 h 3420248"/>
              <a:gd name="connsiteX22" fmla="*/ 2581135 w 2581673"/>
              <a:gd name="connsiteY22" fmla="*/ 418106 h 3420248"/>
              <a:gd name="connsiteX23" fmla="*/ 2581673 w 2581673"/>
              <a:gd name="connsiteY23" fmla="*/ 436202 h 3420248"/>
              <a:gd name="connsiteX24" fmla="*/ 2576921 w 2581673"/>
              <a:gd name="connsiteY24" fmla="*/ 455160 h 3420248"/>
              <a:gd name="connsiteX25" fmla="*/ 2578897 w 2581673"/>
              <a:gd name="connsiteY25" fmla="*/ 467958 h 3420248"/>
              <a:gd name="connsiteX26" fmla="*/ 2573807 w 2581673"/>
              <a:gd name="connsiteY26" fmla="*/ 491792 h 3420248"/>
              <a:gd name="connsiteX27" fmla="*/ 2569118 w 2581673"/>
              <a:gd name="connsiteY27" fmla="*/ 526659 h 3420248"/>
              <a:gd name="connsiteX28" fmla="*/ 2564119 w 2581673"/>
              <a:gd name="connsiteY28" fmla="*/ 550660 h 3420248"/>
              <a:gd name="connsiteX29" fmla="*/ 2562589 w 2581673"/>
              <a:gd name="connsiteY29" fmla="*/ 555288 h 3420248"/>
              <a:gd name="connsiteX30" fmla="*/ 2562589 w 2581673"/>
              <a:gd name="connsiteY30" fmla="*/ 712341 h 3420248"/>
              <a:gd name="connsiteX31" fmla="*/ 2564300 w 2581673"/>
              <a:gd name="connsiteY31" fmla="*/ 723926 h 3420248"/>
              <a:gd name="connsiteX32" fmla="*/ 2562589 w 2581673"/>
              <a:gd name="connsiteY32" fmla="*/ 763012 h 3420248"/>
              <a:gd name="connsiteX33" fmla="*/ 2564920 w 2581673"/>
              <a:gd name="connsiteY33" fmla="*/ 768689 h 3420248"/>
              <a:gd name="connsiteX34" fmla="*/ 2562589 w 2581673"/>
              <a:gd name="connsiteY34" fmla="*/ 806901 h 3420248"/>
              <a:gd name="connsiteX35" fmla="*/ 2564568 w 2581673"/>
              <a:gd name="connsiteY35" fmla="*/ 848769 h 3420248"/>
              <a:gd name="connsiteX36" fmla="*/ 2569887 w 2581673"/>
              <a:gd name="connsiteY36" fmla="*/ 851895 h 3420248"/>
              <a:gd name="connsiteX37" fmla="*/ 2570355 w 2581673"/>
              <a:gd name="connsiteY37" fmla="*/ 861077 h 3420248"/>
              <a:gd name="connsiteX38" fmla="*/ 2570253 w 2581673"/>
              <a:gd name="connsiteY38" fmla="*/ 875533 h 3420248"/>
              <a:gd name="connsiteX39" fmla="*/ 2564670 w 2581673"/>
              <a:gd name="connsiteY39" fmla="*/ 907912 h 3420248"/>
              <a:gd name="connsiteX40" fmla="*/ 2567405 w 2581673"/>
              <a:gd name="connsiteY40" fmla="*/ 3420248 h 3420248"/>
              <a:gd name="connsiteX41" fmla="*/ 49318 w 2581673"/>
              <a:gd name="connsiteY41" fmla="*/ 3420248 h 3420248"/>
              <a:gd name="connsiteX42" fmla="*/ 22172 w 2581673"/>
              <a:gd name="connsiteY42" fmla="*/ 3393100 h 3420248"/>
              <a:gd name="connsiteX43" fmla="*/ 22132 w 2581673"/>
              <a:gd name="connsiteY43" fmla="*/ 3385186 h 3420248"/>
              <a:gd name="connsiteX44" fmla="*/ 18545 w 2581673"/>
              <a:gd name="connsiteY44" fmla="*/ 3385176 h 3420248"/>
              <a:gd name="connsiteX45" fmla="*/ 18545 w 2581673"/>
              <a:gd name="connsiteY45" fmla="*/ 3073899 h 3420248"/>
              <a:gd name="connsiteX46" fmla="*/ 3471 w 2581673"/>
              <a:gd name="connsiteY46" fmla="*/ 3025648 h 3420248"/>
              <a:gd name="connsiteX47" fmla="*/ 0 w 2581673"/>
              <a:gd name="connsiteY47" fmla="*/ 3002142 h 3420248"/>
              <a:gd name="connsiteX0" fmla="*/ 0 w 2581673"/>
              <a:gd name="connsiteY0" fmla="*/ 3002142 h 3420248"/>
              <a:gd name="connsiteX1" fmla="*/ 4214 w 2581673"/>
              <a:gd name="connsiteY1" fmla="*/ 2965088 h 3420248"/>
              <a:gd name="connsiteX2" fmla="*/ 2238 w 2581673"/>
              <a:gd name="connsiteY2" fmla="*/ 2952290 h 3420248"/>
              <a:gd name="connsiteX3" fmla="*/ 12017 w 2581673"/>
              <a:gd name="connsiteY3" fmla="*/ 2893589 h 3420248"/>
              <a:gd name="connsiteX4" fmla="*/ 17016 w 2581673"/>
              <a:gd name="connsiteY4" fmla="*/ 2869588 h 3420248"/>
              <a:gd name="connsiteX5" fmla="*/ 18546 w 2581673"/>
              <a:gd name="connsiteY5" fmla="*/ 2864960 h 3420248"/>
              <a:gd name="connsiteX6" fmla="*/ 18546 w 2581673"/>
              <a:gd name="connsiteY6" fmla="*/ 2707907 h 3420248"/>
              <a:gd name="connsiteX7" fmla="*/ 16567 w 2581673"/>
              <a:gd name="connsiteY7" fmla="*/ 2571479 h 3420248"/>
              <a:gd name="connsiteX8" fmla="*/ 11248 w 2581673"/>
              <a:gd name="connsiteY8" fmla="*/ 2568353 h 3420248"/>
              <a:gd name="connsiteX9" fmla="*/ 10780 w 2581673"/>
              <a:gd name="connsiteY9" fmla="*/ 2559171 h 3420248"/>
              <a:gd name="connsiteX10" fmla="*/ 10882 w 2581673"/>
              <a:gd name="connsiteY10" fmla="*/ 2544715 h 3420248"/>
              <a:gd name="connsiteX11" fmla="*/ 16465 w 2581673"/>
              <a:gd name="connsiteY11" fmla="*/ 2512336 h 3420248"/>
              <a:gd name="connsiteX12" fmla="*/ 13730 w 2581673"/>
              <a:gd name="connsiteY12" fmla="*/ 0 h 3420248"/>
              <a:gd name="connsiteX13" fmla="*/ 2531817 w 2581673"/>
              <a:gd name="connsiteY13" fmla="*/ 0 h 3420248"/>
              <a:gd name="connsiteX14" fmla="*/ 2558963 w 2581673"/>
              <a:gd name="connsiteY14" fmla="*/ 27148 h 3420248"/>
              <a:gd name="connsiteX15" fmla="*/ 2559004 w 2581673"/>
              <a:gd name="connsiteY15" fmla="*/ 35062 h 3420248"/>
              <a:gd name="connsiteX16" fmla="*/ 2562590 w 2581673"/>
              <a:gd name="connsiteY16" fmla="*/ 35072 h 3420248"/>
              <a:gd name="connsiteX17" fmla="*/ 2562590 w 2581673"/>
              <a:gd name="connsiteY17" fmla="*/ 303633 h 3420248"/>
              <a:gd name="connsiteX18" fmla="*/ 2562590 w 2581673"/>
              <a:gd name="connsiteY18" fmla="*/ 346349 h 3420248"/>
              <a:gd name="connsiteX19" fmla="*/ 2569615 w 2581673"/>
              <a:gd name="connsiteY19" fmla="*/ 370207 h 3420248"/>
              <a:gd name="connsiteX20" fmla="*/ 2577664 w 2581673"/>
              <a:gd name="connsiteY20" fmla="*/ 394600 h 3420248"/>
              <a:gd name="connsiteX21" fmla="*/ 2581135 w 2581673"/>
              <a:gd name="connsiteY21" fmla="*/ 418106 h 3420248"/>
              <a:gd name="connsiteX22" fmla="*/ 2581673 w 2581673"/>
              <a:gd name="connsiteY22" fmla="*/ 436202 h 3420248"/>
              <a:gd name="connsiteX23" fmla="*/ 2576921 w 2581673"/>
              <a:gd name="connsiteY23" fmla="*/ 455160 h 3420248"/>
              <a:gd name="connsiteX24" fmla="*/ 2578897 w 2581673"/>
              <a:gd name="connsiteY24" fmla="*/ 467958 h 3420248"/>
              <a:gd name="connsiteX25" fmla="*/ 2573807 w 2581673"/>
              <a:gd name="connsiteY25" fmla="*/ 491792 h 3420248"/>
              <a:gd name="connsiteX26" fmla="*/ 2569118 w 2581673"/>
              <a:gd name="connsiteY26" fmla="*/ 526659 h 3420248"/>
              <a:gd name="connsiteX27" fmla="*/ 2564119 w 2581673"/>
              <a:gd name="connsiteY27" fmla="*/ 550660 h 3420248"/>
              <a:gd name="connsiteX28" fmla="*/ 2562589 w 2581673"/>
              <a:gd name="connsiteY28" fmla="*/ 555288 h 3420248"/>
              <a:gd name="connsiteX29" fmla="*/ 2562589 w 2581673"/>
              <a:gd name="connsiteY29" fmla="*/ 712341 h 3420248"/>
              <a:gd name="connsiteX30" fmla="*/ 2564300 w 2581673"/>
              <a:gd name="connsiteY30" fmla="*/ 723926 h 3420248"/>
              <a:gd name="connsiteX31" fmla="*/ 2562589 w 2581673"/>
              <a:gd name="connsiteY31" fmla="*/ 763012 h 3420248"/>
              <a:gd name="connsiteX32" fmla="*/ 2564920 w 2581673"/>
              <a:gd name="connsiteY32" fmla="*/ 768689 h 3420248"/>
              <a:gd name="connsiteX33" fmla="*/ 2562589 w 2581673"/>
              <a:gd name="connsiteY33" fmla="*/ 806901 h 3420248"/>
              <a:gd name="connsiteX34" fmla="*/ 2564568 w 2581673"/>
              <a:gd name="connsiteY34" fmla="*/ 848769 h 3420248"/>
              <a:gd name="connsiteX35" fmla="*/ 2569887 w 2581673"/>
              <a:gd name="connsiteY35" fmla="*/ 851895 h 3420248"/>
              <a:gd name="connsiteX36" fmla="*/ 2570355 w 2581673"/>
              <a:gd name="connsiteY36" fmla="*/ 861077 h 3420248"/>
              <a:gd name="connsiteX37" fmla="*/ 2570253 w 2581673"/>
              <a:gd name="connsiteY37" fmla="*/ 875533 h 3420248"/>
              <a:gd name="connsiteX38" fmla="*/ 2564670 w 2581673"/>
              <a:gd name="connsiteY38" fmla="*/ 907912 h 3420248"/>
              <a:gd name="connsiteX39" fmla="*/ 2567405 w 2581673"/>
              <a:gd name="connsiteY39" fmla="*/ 3420248 h 3420248"/>
              <a:gd name="connsiteX40" fmla="*/ 49318 w 2581673"/>
              <a:gd name="connsiteY40" fmla="*/ 3420248 h 3420248"/>
              <a:gd name="connsiteX41" fmla="*/ 22172 w 2581673"/>
              <a:gd name="connsiteY41" fmla="*/ 3393100 h 3420248"/>
              <a:gd name="connsiteX42" fmla="*/ 22132 w 2581673"/>
              <a:gd name="connsiteY42" fmla="*/ 3385186 h 3420248"/>
              <a:gd name="connsiteX43" fmla="*/ 18545 w 2581673"/>
              <a:gd name="connsiteY43" fmla="*/ 3385176 h 3420248"/>
              <a:gd name="connsiteX44" fmla="*/ 18545 w 2581673"/>
              <a:gd name="connsiteY44" fmla="*/ 3073899 h 3420248"/>
              <a:gd name="connsiteX45" fmla="*/ 3471 w 2581673"/>
              <a:gd name="connsiteY45" fmla="*/ 3025648 h 3420248"/>
              <a:gd name="connsiteX46" fmla="*/ 0 w 2581673"/>
              <a:gd name="connsiteY46" fmla="*/ 3002142 h 3420248"/>
              <a:gd name="connsiteX0" fmla="*/ 0 w 2581673"/>
              <a:gd name="connsiteY0" fmla="*/ 3002142 h 3420248"/>
              <a:gd name="connsiteX1" fmla="*/ 4214 w 2581673"/>
              <a:gd name="connsiteY1" fmla="*/ 2965088 h 3420248"/>
              <a:gd name="connsiteX2" fmla="*/ 2238 w 2581673"/>
              <a:gd name="connsiteY2" fmla="*/ 2952290 h 3420248"/>
              <a:gd name="connsiteX3" fmla="*/ 12017 w 2581673"/>
              <a:gd name="connsiteY3" fmla="*/ 2893589 h 3420248"/>
              <a:gd name="connsiteX4" fmla="*/ 17016 w 2581673"/>
              <a:gd name="connsiteY4" fmla="*/ 2869588 h 3420248"/>
              <a:gd name="connsiteX5" fmla="*/ 18546 w 2581673"/>
              <a:gd name="connsiteY5" fmla="*/ 2864960 h 3420248"/>
              <a:gd name="connsiteX6" fmla="*/ 16567 w 2581673"/>
              <a:gd name="connsiteY6" fmla="*/ 2571479 h 3420248"/>
              <a:gd name="connsiteX7" fmla="*/ 11248 w 2581673"/>
              <a:gd name="connsiteY7" fmla="*/ 2568353 h 3420248"/>
              <a:gd name="connsiteX8" fmla="*/ 10780 w 2581673"/>
              <a:gd name="connsiteY8" fmla="*/ 2559171 h 3420248"/>
              <a:gd name="connsiteX9" fmla="*/ 10882 w 2581673"/>
              <a:gd name="connsiteY9" fmla="*/ 2544715 h 3420248"/>
              <a:gd name="connsiteX10" fmla="*/ 16465 w 2581673"/>
              <a:gd name="connsiteY10" fmla="*/ 2512336 h 3420248"/>
              <a:gd name="connsiteX11" fmla="*/ 13730 w 2581673"/>
              <a:gd name="connsiteY11" fmla="*/ 0 h 3420248"/>
              <a:gd name="connsiteX12" fmla="*/ 2531817 w 2581673"/>
              <a:gd name="connsiteY12" fmla="*/ 0 h 3420248"/>
              <a:gd name="connsiteX13" fmla="*/ 2558963 w 2581673"/>
              <a:gd name="connsiteY13" fmla="*/ 27148 h 3420248"/>
              <a:gd name="connsiteX14" fmla="*/ 2559004 w 2581673"/>
              <a:gd name="connsiteY14" fmla="*/ 35062 h 3420248"/>
              <a:gd name="connsiteX15" fmla="*/ 2562590 w 2581673"/>
              <a:gd name="connsiteY15" fmla="*/ 35072 h 3420248"/>
              <a:gd name="connsiteX16" fmla="*/ 2562590 w 2581673"/>
              <a:gd name="connsiteY16" fmla="*/ 303633 h 3420248"/>
              <a:gd name="connsiteX17" fmla="*/ 2562590 w 2581673"/>
              <a:gd name="connsiteY17" fmla="*/ 346349 h 3420248"/>
              <a:gd name="connsiteX18" fmla="*/ 2569615 w 2581673"/>
              <a:gd name="connsiteY18" fmla="*/ 370207 h 3420248"/>
              <a:gd name="connsiteX19" fmla="*/ 2577664 w 2581673"/>
              <a:gd name="connsiteY19" fmla="*/ 394600 h 3420248"/>
              <a:gd name="connsiteX20" fmla="*/ 2581135 w 2581673"/>
              <a:gd name="connsiteY20" fmla="*/ 418106 h 3420248"/>
              <a:gd name="connsiteX21" fmla="*/ 2581673 w 2581673"/>
              <a:gd name="connsiteY21" fmla="*/ 436202 h 3420248"/>
              <a:gd name="connsiteX22" fmla="*/ 2576921 w 2581673"/>
              <a:gd name="connsiteY22" fmla="*/ 455160 h 3420248"/>
              <a:gd name="connsiteX23" fmla="*/ 2578897 w 2581673"/>
              <a:gd name="connsiteY23" fmla="*/ 467958 h 3420248"/>
              <a:gd name="connsiteX24" fmla="*/ 2573807 w 2581673"/>
              <a:gd name="connsiteY24" fmla="*/ 491792 h 3420248"/>
              <a:gd name="connsiteX25" fmla="*/ 2569118 w 2581673"/>
              <a:gd name="connsiteY25" fmla="*/ 526659 h 3420248"/>
              <a:gd name="connsiteX26" fmla="*/ 2564119 w 2581673"/>
              <a:gd name="connsiteY26" fmla="*/ 550660 h 3420248"/>
              <a:gd name="connsiteX27" fmla="*/ 2562589 w 2581673"/>
              <a:gd name="connsiteY27" fmla="*/ 555288 h 3420248"/>
              <a:gd name="connsiteX28" fmla="*/ 2562589 w 2581673"/>
              <a:gd name="connsiteY28" fmla="*/ 712341 h 3420248"/>
              <a:gd name="connsiteX29" fmla="*/ 2564300 w 2581673"/>
              <a:gd name="connsiteY29" fmla="*/ 723926 h 3420248"/>
              <a:gd name="connsiteX30" fmla="*/ 2562589 w 2581673"/>
              <a:gd name="connsiteY30" fmla="*/ 763012 h 3420248"/>
              <a:gd name="connsiteX31" fmla="*/ 2564920 w 2581673"/>
              <a:gd name="connsiteY31" fmla="*/ 768689 h 3420248"/>
              <a:gd name="connsiteX32" fmla="*/ 2562589 w 2581673"/>
              <a:gd name="connsiteY32" fmla="*/ 806901 h 3420248"/>
              <a:gd name="connsiteX33" fmla="*/ 2564568 w 2581673"/>
              <a:gd name="connsiteY33" fmla="*/ 848769 h 3420248"/>
              <a:gd name="connsiteX34" fmla="*/ 2569887 w 2581673"/>
              <a:gd name="connsiteY34" fmla="*/ 851895 h 3420248"/>
              <a:gd name="connsiteX35" fmla="*/ 2570355 w 2581673"/>
              <a:gd name="connsiteY35" fmla="*/ 861077 h 3420248"/>
              <a:gd name="connsiteX36" fmla="*/ 2570253 w 2581673"/>
              <a:gd name="connsiteY36" fmla="*/ 875533 h 3420248"/>
              <a:gd name="connsiteX37" fmla="*/ 2564670 w 2581673"/>
              <a:gd name="connsiteY37" fmla="*/ 907912 h 3420248"/>
              <a:gd name="connsiteX38" fmla="*/ 2567405 w 2581673"/>
              <a:gd name="connsiteY38" fmla="*/ 3420248 h 3420248"/>
              <a:gd name="connsiteX39" fmla="*/ 49318 w 2581673"/>
              <a:gd name="connsiteY39" fmla="*/ 3420248 h 3420248"/>
              <a:gd name="connsiteX40" fmla="*/ 22172 w 2581673"/>
              <a:gd name="connsiteY40" fmla="*/ 3393100 h 3420248"/>
              <a:gd name="connsiteX41" fmla="*/ 22132 w 2581673"/>
              <a:gd name="connsiteY41" fmla="*/ 3385186 h 3420248"/>
              <a:gd name="connsiteX42" fmla="*/ 18545 w 2581673"/>
              <a:gd name="connsiteY42" fmla="*/ 3385176 h 3420248"/>
              <a:gd name="connsiteX43" fmla="*/ 18545 w 2581673"/>
              <a:gd name="connsiteY43" fmla="*/ 3073899 h 3420248"/>
              <a:gd name="connsiteX44" fmla="*/ 3471 w 2581673"/>
              <a:gd name="connsiteY44" fmla="*/ 3025648 h 3420248"/>
              <a:gd name="connsiteX45" fmla="*/ 0 w 2581673"/>
              <a:gd name="connsiteY45" fmla="*/ 3002142 h 3420248"/>
              <a:gd name="connsiteX0" fmla="*/ 0 w 2581673"/>
              <a:gd name="connsiteY0" fmla="*/ 3002142 h 3420248"/>
              <a:gd name="connsiteX1" fmla="*/ 4214 w 2581673"/>
              <a:gd name="connsiteY1" fmla="*/ 2965088 h 3420248"/>
              <a:gd name="connsiteX2" fmla="*/ 2238 w 2581673"/>
              <a:gd name="connsiteY2" fmla="*/ 2952290 h 3420248"/>
              <a:gd name="connsiteX3" fmla="*/ 12017 w 2581673"/>
              <a:gd name="connsiteY3" fmla="*/ 2893589 h 3420248"/>
              <a:gd name="connsiteX4" fmla="*/ 17016 w 2581673"/>
              <a:gd name="connsiteY4" fmla="*/ 2869588 h 3420248"/>
              <a:gd name="connsiteX5" fmla="*/ 18546 w 2581673"/>
              <a:gd name="connsiteY5" fmla="*/ 2864960 h 3420248"/>
              <a:gd name="connsiteX6" fmla="*/ 16567 w 2581673"/>
              <a:gd name="connsiteY6" fmla="*/ 2571479 h 3420248"/>
              <a:gd name="connsiteX7" fmla="*/ 11248 w 2581673"/>
              <a:gd name="connsiteY7" fmla="*/ 2568353 h 3420248"/>
              <a:gd name="connsiteX8" fmla="*/ 10780 w 2581673"/>
              <a:gd name="connsiteY8" fmla="*/ 2559171 h 3420248"/>
              <a:gd name="connsiteX9" fmla="*/ 16465 w 2581673"/>
              <a:gd name="connsiteY9" fmla="*/ 2512336 h 3420248"/>
              <a:gd name="connsiteX10" fmla="*/ 13730 w 2581673"/>
              <a:gd name="connsiteY10" fmla="*/ 0 h 3420248"/>
              <a:gd name="connsiteX11" fmla="*/ 2531817 w 2581673"/>
              <a:gd name="connsiteY11" fmla="*/ 0 h 3420248"/>
              <a:gd name="connsiteX12" fmla="*/ 2558963 w 2581673"/>
              <a:gd name="connsiteY12" fmla="*/ 27148 h 3420248"/>
              <a:gd name="connsiteX13" fmla="*/ 2559004 w 2581673"/>
              <a:gd name="connsiteY13" fmla="*/ 35062 h 3420248"/>
              <a:gd name="connsiteX14" fmla="*/ 2562590 w 2581673"/>
              <a:gd name="connsiteY14" fmla="*/ 35072 h 3420248"/>
              <a:gd name="connsiteX15" fmla="*/ 2562590 w 2581673"/>
              <a:gd name="connsiteY15" fmla="*/ 303633 h 3420248"/>
              <a:gd name="connsiteX16" fmla="*/ 2562590 w 2581673"/>
              <a:gd name="connsiteY16" fmla="*/ 346349 h 3420248"/>
              <a:gd name="connsiteX17" fmla="*/ 2569615 w 2581673"/>
              <a:gd name="connsiteY17" fmla="*/ 370207 h 3420248"/>
              <a:gd name="connsiteX18" fmla="*/ 2577664 w 2581673"/>
              <a:gd name="connsiteY18" fmla="*/ 394600 h 3420248"/>
              <a:gd name="connsiteX19" fmla="*/ 2581135 w 2581673"/>
              <a:gd name="connsiteY19" fmla="*/ 418106 h 3420248"/>
              <a:gd name="connsiteX20" fmla="*/ 2581673 w 2581673"/>
              <a:gd name="connsiteY20" fmla="*/ 436202 h 3420248"/>
              <a:gd name="connsiteX21" fmla="*/ 2576921 w 2581673"/>
              <a:gd name="connsiteY21" fmla="*/ 455160 h 3420248"/>
              <a:gd name="connsiteX22" fmla="*/ 2578897 w 2581673"/>
              <a:gd name="connsiteY22" fmla="*/ 467958 h 3420248"/>
              <a:gd name="connsiteX23" fmla="*/ 2573807 w 2581673"/>
              <a:gd name="connsiteY23" fmla="*/ 491792 h 3420248"/>
              <a:gd name="connsiteX24" fmla="*/ 2569118 w 2581673"/>
              <a:gd name="connsiteY24" fmla="*/ 526659 h 3420248"/>
              <a:gd name="connsiteX25" fmla="*/ 2564119 w 2581673"/>
              <a:gd name="connsiteY25" fmla="*/ 550660 h 3420248"/>
              <a:gd name="connsiteX26" fmla="*/ 2562589 w 2581673"/>
              <a:gd name="connsiteY26" fmla="*/ 555288 h 3420248"/>
              <a:gd name="connsiteX27" fmla="*/ 2562589 w 2581673"/>
              <a:gd name="connsiteY27" fmla="*/ 712341 h 3420248"/>
              <a:gd name="connsiteX28" fmla="*/ 2564300 w 2581673"/>
              <a:gd name="connsiteY28" fmla="*/ 723926 h 3420248"/>
              <a:gd name="connsiteX29" fmla="*/ 2562589 w 2581673"/>
              <a:gd name="connsiteY29" fmla="*/ 763012 h 3420248"/>
              <a:gd name="connsiteX30" fmla="*/ 2564920 w 2581673"/>
              <a:gd name="connsiteY30" fmla="*/ 768689 h 3420248"/>
              <a:gd name="connsiteX31" fmla="*/ 2562589 w 2581673"/>
              <a:gd name="connsiteY31" fmla="*/ 806901 h 3420248"/>
              <a:gd name="connsiteX32" fmla="*/ 2564568 w 2581673"/>
              <a:gd name="connsiteY32" fmla="*/ 848769 h 3420248"/>
              <a:gd name="connsiteX33" fmla="*/ 2569887 w 2581673"/>
              <a:gd name="connsiteY33" fmla="*/ 851895 h 3420248"/>
              <a:gd name="connsiteX34" fmla="*/ 2570355 w 2581673"/>
              <a:gd name="connsiteY34" fmla="*/ 861077 h 3420248"/>
              <a:gd name="connsiteX35" fmla="*/ 2570253 w 2581673"/>
              <a:gd name="connsiteY35" fmla="*/ 875533 h 3420248"/>
              <a:gd name="connsiteX36" fmla="*/ 2564670 w 2581673"/>
              <a:gd name="connsiteY36" fmla="*/ 907912 h 3420248"/>
              <a:gd name="connsiteX37" fmla="*/ 2567405 w 2581673"/>
              <a:gd name="connsiteY37" fmla="*/ 3420248 h 3420248"/>
              <a:gd name="connsiteX38" fmla="*/ 49318 w 2581673"/>
              <a:gd name="connsiteY38" fmla="*/ 3420248 h 3420248"/>
              <a:gd name="connsiteX39" fmla="*/ 22172 w 2581673"/>
              <a:gd name="connsiteY39" fmla="*/ 3393100 h 3420248"/>
              <a:gd name="connsiteX40" fmla="*/ 22132 w 2581673"/>
              <a:gd name="connsiteY40" fmla="*/ 3385186 h 3420248"/>
              <a:gd name="connsiteX41" fmla="*/ 18545 w 2581673"/>
              <a:gd name="connsiteY41" fmla="*/ 3385176 h 3420248"/>
              <a:gd name="connsiteX42" fmla="*/ 18545 w 2581673"/>
              <a:gd name="connsiteY42" fmla="*/ 3073899 h 3420248"/>
              <a:gd name="connsiteX43" fmla="*/ 3471 w 2581673"/>
              <a:gd name="connsiteY43" fmla="*/ 3025648 h 3420248"/>
              <a:gd name="connsiteX44" fmla="*/ 0 w 2581673"/>
              <a:gd name="connsiteY44" fmla="*/ 3002142 h 3420248"/>
              <a:gd name="connsiteX0" fmla="*/ 0 w 2581673"/>
              <a:gd name="connsiteY0" fmla="*/ 3002142 h 3420248"/>
              <a:gd name="connsiteX1" fmla="*/ 4214 w 2581673"/>
              <a:gd name="connsiteY1" fmla="*/ 2965088 h 3420248"/>
              <a:gd name="connsiteX2" fmla="*/ 2238 w 2581673"/>
              <a:gd name="connsiteY2" fmla="*/ 2952290 h 3420248"/>
              <a:gd name="connsiteX3" fmla="*/ 12017 w 2581673"/>
              <a:gd name="connsiteY3" fmla="*/ 2893589 h 3420248"/>
              <a:gd name="connsiteX4" fmla="*/ 17016 w 2581673"/>
              <a:gd name="connsiteY4" fmla="*/ 2869588 h 3420248"/>
              <a:gd name="connsiteX5" fmla="*/ 18546 w 2581673"/>
              <a:gd name="connsiteY5" fmla="*/ 2864960 h 3420248"/>
              <a:gd name="connsiteX6" fmla="*/ 16567 w 2581673"/>
              <a:gd name="connsiteY6" fmla="*/ 2571479 h 3420248"/>
              <a:gd name="connsiteX7" fmla="*/ 11248 w 2581673"/>
              <a:gd name="connsiteY7" fmla="*/ 2568353 h 3420248"/>
              <a:gd name="connsiteX8" fmla="*/ 16465 w 2581673"/>
              <a:gd name="connsiteY8" fmla="*/ 2512336 h 3420248"/>
              <a:gd name="connsiteX9" fmla="*/ 13730 w 2581673"/>
              <a:gd name="connsiteY9" fmla="*/ 0 h 3420248"/>
              <a:gd name="connsiteX10" fmla="*/ 2531817 w 2581673"/>
              <a:gd name="connsiteY10" fmla="*/ 0 h 3420248"/>
              <a:gd name="connsiteX11" fmla="*/ 2558963 w 2581673"/>
              <a:gd name="connsiteY11" fmla="*/ 27148 h 3420248"/>
              <a:gd name="connsiteX12" fmla="*/ 2559004 w 2581673"/>
              <a:gd name="connsiteY12" fmla="*/ 35062 h 3420248"/>
              <a:gd name="connsiteX13" fmla="*/ 2562590 w 2581673"/>
              <a:gd name="connsiteY13" fmla="*/ 35072 h 3420248"/>
              <a:gd name="connsiteX14" fmla="*/ 2562590 w 2581673"/>
              <a:gd name="connsiteY14" fmla="*/ 303633 h 3420248"/>
              <a:gd name="connsiteX15" fmla="*/ 2562590 w 2581673"/>
              <a:gd name="connsiteY15" fmla="*/ 346349 h 3420248"/>
              <a:gd name="connsiteX16" fmla="*/ 2569615 w 2581673"/>
              <a:gd name="connsiteY16" fmla="*/ 370207 h 3420248"/>
              <a:gd name="connsiteX17" fmla="*/ 2577664 w 2581673"/>
              <a:gd name="connsiteY17" fmla="*/ 394600 h 3420248"/>
              <a:gd name="connsiteX18" fmla="*/ 2581135 w 2581673"/>
              <a:gd name="connsiteY18" fmla="*/ 418106 h 3420248"/>
              <a:gd name="connsiteX19" fmla="*/ 2581673 w 2581673"/>
              <a:gd name="connsiteY19" fmla="*/ 436202 h 3420248"/>
              <a:gd name="connsiteX20" fmla="*/ 2576921 w 2581673"/>
              <a:gd name="connsiteY20" fmla="*/ 455160 h 3420248"/>
              <a:gd name="connsiteX21" fmla="*/ 2578897 w 2581673"/>
              <a:gd name="connsiteY21" fmla="*/ 467958 h 3420248"/>
              <a:gd name="connsiteX22" fmla="*/ 2573807 w 2581673"/>
              <a:gd name="connsiteY22" fmla="*/ 491792 h 3420248"/>
              <a:gd name="connsiteX23" fmla="*/ 2569118 w 2581673"/>
              <a:gd name="connsiteY23" fmla="*/ 526659 h 3420248"/>
              <a:gd name="connsiteX24" fmla="*/ 2564119 w 2581673"/>
              <a:gd name="connsiteY24" fmla="*/ 550660 h 3420248"/>
              <a:gd name="connsiteX25" fmla="*/ 2562589 w 2581673"/>
              <a:gd name="connsiteY25" fmla="*/ 555288 h 3420248"/>
              <a:gd name="connsiteX26" fmla="*/ 2562589 w 2581673"/>
              <a:gd name="connsiteY26" fmla="*/ 712341 h 3420248"/>
              <a:gd name="connsiteX27" fmla="*/ 2564300 w 2581673"/>
              <a:gd name="connsiteY27" fmla="*/ 723926 h 3420248"/>
              <a:gd name="connsiteX28" fmla="*/ 2562589 w 2581673"/>
              <a:gd name="connsiteY28" fmla="*/ 763012 h 3420248"/>
              <a:gd name="connsiteX29" fmla="*/ 2564920 w 2581673"/>
              <a:gd name="connsiteY29" fmla="*/ 768689 h 3420248"/>
              <a:gd name="connsiteX30" fmla="*/ 2562589 w 2581673"/>
              <a:gd name="connsiteY30" fmla="*/ 806901 h 3420248"/>
              <a:gd name="connsiteX31" fmla="*/ 2564568 w 2581673"/>
              <a:gd name="connsiteY31" fmla="*/ 848769 h 3420248"/>
              <a:gd name="connsiteX32" fmla="*/ 2569887 w 2581673"/>
              <a:gd name="connsiteY32" fmla="*/ 851895 h 3420248"/>
              <a:gd name="connsiteX33" fmla="*/ 2570355 w 2581673"/>
              <a:gd name="connsiteY33" fmla="*/ 861077 h 3420248"/>
              <a:gd name="connsiteX34" fmla="*/ 2570253 w 2581673"/>
              <a:gd name="connsiteY34" fmla="*/ 875533 h 3420248"/>
              <a:gd name="connsiteX35" fmla="*/ 2564670 w 2581673"/>
              <a:gd name="connsiteY35" fmla="*/ 907912 h 3420248"/>
              <a:gd name="connsiteX36" fmla="*/ 2567405 w 2581673"/>
              <a:gd name="connsiteY36" fmla="*/ 3420248 h 3420248"/>
              <a:gd name="connsiteX37" fmla="*/ 49318 w 2581673"/>
              <a:gd name="connsiteY37" fmla="*/ 3420248 h 3420248"/>
              <a:gd name="connsiteX38" fmla="*/ 22172 w 2581673"/>
              <a:gd name="connsiteY38" fmla="*/ 3393100 h 3420248"/>
              <a:gd name="connsiteX39" fmla="*/ 22132 w 2581673"/>
              <a:gd name="connsiteY39" fmla="*/ 3385186 h 3420248"/>
              <a:gd name="connsiteX40" fmla="*/ 18545 w 2581673"/>
              <a:gd name="connsiteY40" fmla="*/ 3385176 h 3420248"/>
              <a:gd name="connsiteX41" fmla="*/ 18545 w 2581673"/>
              <a:gd name="connsiteY41" fmla="*/ 3073899 h 3420248"/>
              <a:gd name="connsiteX42" fmla="*/ 3471 w 2581673"/>
              <a:gd name="connsiteY42" fmla="*/ 3025648 h 3420248"/>
              <a:gd name="connsiteX43" fmla="*/ 0 w 2581673"/>
              <a:gd name="connsiteY43" fmla="*/ 3002142 h 3420248"/>
              <a:gd name="connsiteX0" fmla="*/ 0 w 2581673"/>
              <a:gd name="connsiteY0" fmla="*/ 3002142 h 3420248"/>
              <a:gd name="connsiteX1" fmla="*/ 4214 w 2581673"/>
              <a:gd name="connsiteY1" fmla="*/ 2965088 h 3420248"/>
              <a:gd name="connsiteX2" fmla="*/ 2238 w 2581673"/>
              <a:gd name="connsiteY2" fmla="*/ 2952290 h 3420248"/>
              <a:gd name="connsiteX3" fmla="*/ 12017 w 2581673"/>
              <a:gd name="connsiteY3" fmla="*/ 2893589 h 3420248"/>
              <a:gd name="connsiteX4" fmla="*/ 17016 w 2581673"/>
              <a:gd name="connsiteY4" fmla="*/ 2869588 h 3420248"/>
              <a:gd name="connsiteX5" fmla="*/ 18546 w 2581673"/>
              <a:gd name="connsiteY5" fmla="*/ 2864960 h 3420248"/>
              <a:gd name="connsiteX6" fmla="*/ 16567 w 2581673"/>
              <a:gd name="connsiteY6" fmla="*/ 2571479 h 3420248"/>
              <a:gd name="connsiteX7" fmla="*/ 16465 w 2581673"/>
              <a:gd name="connsiteY7" fmla="*/ 2512336 h 3420248"/>
              <a:gd name="connsiteX8" fmla="*/ 13730 w 2581673"/>
              <a:gd name="connsiteY8" fmla="*/ 0 h 3420248"/>
              <a:gd name="connsiteX9" fmla="*/ 2531817 w 2581673"/>
              <a:gd name="connsiteY9" fmla="*/ 0 h 3420248"/>
              <a:gd name="connsiteX10" fmla="*/ 2558963 w 2581673"/>
              <a:gd name="connsiteY10" fmla="*/ 27148 h 3420248"/>
              <a:gd name="connsiteX11" fmla="*/ 2559004 w 2581673"/>
              <a:gd name="connsiteY11" fmla="*/ 35062 h 3420248"/>
              <a:gd name="connsiteX12" fmla="*/ 2562590 w 2581673"/>
              <a:gd name="connsiteY12" fmla="*/ 35072 h 3420248"/>
              <a:gd name="connsiteX13" fmla="*/ 2562590 w 2581673"/>
              <a:gd name="connsiteY13" fmla="*/ 303633 h 3420248"/>
              <a:gd name="connsiteX14" fmla="*/ 2562590 w 2581673"/>
              <a:gd name="connsiteY14" fmla="*/ 346349 h 3420248"/>
              <a:gd name="connsiteX15" fmla="*/ 2569615 w 2581673"/>
              <a:gd name="connsiteY15" fmla="*/ 370207 h 3420248"/>
              <a:gd name="connsiteX16" fmla="*/ 2577664 w 2581673"/>
              <a:gd name="connsiteY16" fmla="*/ 394600 h 3420248"/>
              <a:gd name="connsiteX17" fmla="*/ 2581135 w 2581673"/>
              <a:gd name="connsiteY17" fmla="*/ 418106 h 3420248"/>
              <a:gd name="connsiteX18" fmla="*/ 2581673 w 2581673"/>
              <a:gd name="connsiteY18" fmla="*/ 436202 h 3420248"/>
              <a:gd name="connsiteX19" fmla="*/ 2576921 w 2581673"/>
              <a:gd name="connsiteY19" fmla="*/ 455160 h 3420248"/>
              <a:gd name="connsiteX20" fmla="*/ 2578897 w 2581673"/>
              <a:gd name="connsiteY20" fmla="*/ 467958 h 3420248"/>
              <a:gd name="connsiteX21" fmla="*/ 2573807 w 2581673"/>
              <a:gd name="connsiteY21" fmla="*/ 491792 h 3420248"/>
              <a:gd name="connsiteX22" fmla="*/ 2569118 w 2581673"/>
              <a:gd name="connsiteY22" fmla="*/ 526659 h 3420248"/>
              <a:gd name="connsiteX23" fmla="*/ 2564119 w 2581673"/>
              <a:gd name="connsiteY23" fmla="*/ 550660 h 3420248"/>
              <a:gd name="connsiteX24" fmla="*/ 2562589 w 2581673"/>
              <a:gd name="connsiteY24" fmla="*/ 555288 h 3420248"/>
              <a:gd name="connsiteX25" fmla="*/ 2562589 w 2581673"/>
              <a:gd name="connsiteY25" fmla="*/ 712341 h 3420248"/>
              <a:gd name="connsiteX26" fmla="*/ 2564300 w 2581673"/>
              <a:gd name="connsiteY26" fmla="*/ 723926 h 3420248"/>
              <a:gd name="connsiteX27" fmla="*/ 2562589 w 2581673"/>
              <a:gd name="connsiteY27" fmla="*/ 763012 h 3420248"/>
              <a:gd name="connsiteX28" fmla="*/ 2564920 w 2581673"/>
              <a:gd name="connsiteY28" fmla="*/ 768689 h 3420248"/>
              <a:gd name="connsiteX29" fmla="*/ 2562589 w 2581673"/>
              <a:gd name="connsiteY29" fmla="*/ 806901 h 3420248"/>
              <a:gd name="connsiteX30" fmla="*/ 2564568 w 2581673"/>
              <a:gd name="connsiteY30" fmla="*/ 848769 h 3420248"/>
              <a:gd name="connsiteX31" fmla="*/ 2569887 w 2581673"/>
              <a:gd name="connsiteY31" fmla="*/ 851895 h 3420248"/>
              <a:gd name="connsiteX32" fmla="*/ 2570355 w 2581673"/>
              <a:gd name="connsiteY32" fmla="*/ 861077 h 3420248"/>
              <a:gd name="connsiteX33" fmla="*/ 2570253 w 2581673"/>
              <a:gd name="connsiteY33" fmla="*/ 875533 h 3420248"/>
              <a:gd name="connsiteX34" fmla="*/ 2564670 w 2581673"/>
              <a:gd name="connsiteY34" fmla="*/ 907912 h 3420248"/>
              <a:gd name="connsiteX35" fmla="*/ 2567405 w 2581673"/>
              <a:gd name="connsiteY35" fmla="*/ 3420248 h 3420248"/>
              <a:gd name="connsiteX36" fmla="*/ 49318 w 2581673"/>
              <a:gd name="connsiteY36" fmla="*/ 3420248 h 3420248"/>
              <a:gd name="connsiteX37" fmla="*/ 22172 w 2581673"/>
              <a:gd name="connsiteY37" fmla="*/ 3393100 h 3420248"/>
              <a:gd name="connsiteX38" fmla="*/ 22132 w 2581673"/>
              <a:gd name="connsiteY38" fmla="*/ 3385186 h 3420248"/>
              <a:gd name="connsiteX39" fmla="*/ 18545 w 2581673"/>
              <a:gd name="connsiteY39" fmla="*/ 3385176 h 3420248"/>
              <a:gd name="connsiteX40" fmla="*/ 18545 w 2581673"/>
              <a:gd name="connsiteY40" fmla="*/ 3073899 h 3420248"/>
              <a:gd name="connsiteX41" fmla="*/ 3471 w 2581673"/>
              <a:gd name="connsiteY41" fmla="*/ 3025648 h 3420248"/>
              <a:gd name="connsiteX42" fmla="*/ 0 w 2581673"/>
              <a:gd name="connsiteY42" fmla="*/ 3002142 h 3420248"/>
              <a:gd name="connsiteX0" fmla="*/ 1295 w 2579497"/>
              <a:gd name="connsiteY0" fmla="*/ 3025648 h 3420248"/>
              <a:gd name="connsiteX1" fmla="*/ 2038 w 2579497"/>
              <a:gd name="connsiteY1" fmla="*/ 2965088 h 3420248"/>
              <a:gd name="connsiteX2" fmla="*/ 62 w 2579497"/>
              <a:gd name="connsiteY2" fmla="*/ 2952290 h 3420248"/>
              <a:gd name="connsiteX3" fmla="*/ 9841 w 2579497"/>
              <a:gd name="connsiteY3" fmla="*/ 2893589 h 3420248"/>
              <a:gd name="connsiteX4" fmla="*/ 14840 w 2579497"/>
              <a:gd name="connsiteY4" fmla="*/ 2869588 h 3420248"/>
              <a:gd name="connsiteX5" fmla="*/ 16370 w 2579497"/>
              <a:gd name="connsiteY5" fmla="*/ 2864960 h 3420248"/>
              <a:gd name="connsiteX6" fmla="*/ 14391 w 2579497"/>
              <a:gd name="connsiteY6" fmla="*/ 2571479 h 3420248"/>
              <a:gd name="connsiteX7" fmla="*/ 14289 w 2579497"/>
              <a:gd name="connsiteY7" fmla="*/ 2512336 h 3420248"/>
              <a:gd name="connsiteX8" fmla="*/ 11554 w 2579497"/>
              <a:gd name="connsiteY8" fmla="*/ 0 h 3420248"/>
              <a:gd name="connsiteX9" fmla="*/ 2529641 w 2579497"/>
              <a:gd name="connsiteY9" fmla="*/ 0 h 3420248"/>
              <a:gd name="connsiteX10" fmla="*/ 2556787 w 2579497"/>
              <a:gd name="connsiteY10" fmla="*/ 27148 h 3420248"/>
              <a:gd name="connsiteX11" fmla="*/ 2556828 w 2579497"/>
              <a:gd name="connsiteY11" fmla="*/ 35062 h 3420248"/>
              <a:gd name="connsiteX12" fmla="*/ 2560414 w 2579497"/>
              <a:gd name="connsiteY12" fmla="*/ 35072 h 3420248"/>
              <a:gd name="connsiteX13" fmla="*/ 2560414 w 2579497"/>
              <a:gd name="connsiteY13" fmla="*/ 303633 h 3420248"/>
              <a:gd name="connsiteX14" fmla="*/ 2560414 w 2579497"/>
              <a:gd name="connsiteY14" fmla="*/ 346349 h 3420248"/>
              <a:gd name="connsiteX15" fmla="*/ 2567439 w 2579497"/>
              <a:gd name="connsiteY15" fmla="*/ 370207 h 3420248"/>
              <a:gd name="connsiteX16" fmla="*/ 2575488 w 2579497"/>
              <a:gd name="connsiteY16" fmla="*/ 394600 h 3420248"/>
              <a:gd name="connsiteX17" fmla="*/ 2578959 w 2579497"/>
              <a:gd name="connsiteY17" fmla="*/ 418106 h 3420248"/>
              <a:gd name="connsiteX18" fmla="*/ 2579497 w 2579497"/>
              <a:gd name="connsiteY18" fmla="*/ 436202 h 3420248"/>
              <a:gd name="connsiteX19" fmla="*/ 2574745 w 2579497"/>
              <a:gd name="connsiteY19" fmla="*/ 455160 h 3420248"/>
              <a:gd name="connsiteX20" fmla="*/ 2576721 w 2579497"/>
              <a:gd name="connsiteY20" fmla="*/ 467958 h 3420248"/>
              <a:gd name="connsiteX21" fmla="*/ 2571631 w 2579497"/>
              <a:gd name="connsiteY21" fmla="*/ 491792 h 3420248"/>
              <a:gd name="connsiteX22" fmla="*/ 2566942 w 2579497"/>
              <a:gd name="connsiteY22" fmla="*/ 526659 h 3420248"/>
              <a:gd name="connsiteX23" fmla="*/ 2561943 w 2579497"/>
              <a:gd name="connsiteY23" fmla="*/ 550660 h 3420248"/>
              <a:gd name="connsiteX24" fmla="*/ 2560413 w 2579497"/>
              <a:gd name="connsiteY24" fmla="*/ 555288 h 3420248"/>
              <a:gd name="connsiteX25" fmla="*/ 2560413 w 2579497"/>
              <a:gd name="connsiteY25" fmla="*/ 712341 h 3420248"/>
              <a:gd name="connsiteX26" fmla="*/ 2562124 w 2579497"/>
              <a:gd name="connsiteY26" fmla="*/ 723926 h 3420248"/>
              <a:gd name="connsiteX27" fmla="*/ 2560413 w 2579497"/>
              <a:gd name="connsiteY27" fmla="*/ 763012 h 3420248"/>
              <a:gd name="connsiteX28" fmla="*/ 2562744 w 2579497"/>
              <a:gd name="connsiteY28" fmla="*/ 768689 h 3420248"/>
              <a:gd name="connsiteX29" fmla="*/ 2560413 w 2579497"/>
              <a:gd name="connsiteY29" fmla="*/ 806901 h 3420248"/>
              <a:gd name="connsiteX30" fmla="*/ 2562392 w 2579497"/>
              <a:gd name="connsiteY30" fmla="*/ 848769 h 3420248"/>
              <a:gd name="connsiteX31" fmla="*/ 2567711 w 2579497"/>
              <a:gd name="connsiteY31" fmla="*/ 851895 h 3420248"/>
              <a:gd name="connsiteX32" fmla="*/ 2568179 w 2579497"/>
              <a:gd name="connsiteY32" fmla="*/ 861077 h 3420248"/>
              <a:gd name="connsiteX33" fmla="*/ 2568077 w 2579497"/>
              <a:gd name="connsiteY33" fmla="*/ 875533 h 3420248"/>
              <a:gd name="connsiteX34" fmla="*/ 2562494 w 2579497"/>
              <a:gd name="connsiteY34" fmla="*/ 907912 h 3420248"/>
              <a:gd name="connsiteX35" fmla="*/ 2565229 w 2579497"/>
              <a:gd name="connsiteY35" fmla="*/ 3420248 h 3420248"/>
              <a:gd name="connsiteX36" fmla="*/ 47142 w 2579497"/>
              <a:gd name="connsiteY36" fmla="*/ 3420248 h 3420248"/>
              <a:gd name="connsiteX37" fmla="*/ 19996 w 2579497"/>
              <a:gd name="connsiteY37" fmla="*/ 3393100 h 3420248"/>
              <a:gd name="connsiteX38" fmla="*/ 19956 w 2579497"/>
              <a:gd name="connsiteY38" fmla="*/ 3385186 h 3420248"/>
              <a:gd name="connsiteX39" fmla="*/ 16369 w 2579497"/>
              <a:gd name="connsiteY39" fmla="*/ 3385176 h 3420248"/>
              <a:gd name="connsiteX40" fmla="*/ 16369 w 2579497"/>
              <a:gd name="connsiteY40" fmla="*/ 3073899 h 3420248"/>
              <a:gd name="connsiteX41" fmla="*/ 1295 w 2579497"/>
              <a:gd name="connsiteY41" fmla="*/ 3025648 h 3420248"/>
              <a:gd name="connsiteX0" fmla="*/ 0 w 2578202"/>
              <a:gd name="connsiteY0" fmla="*/ 3025648 h 3420248"/>
              <a:gd name="connsiteX1" fmla="*/ 743 w 2578202"/>
              <a:gd name="connsiteY1" fmla="*/ 2965088 h 3420248"/>
              <a:gd name="connsiteX2" fmla="*/ 14293 w 2578202"/>
              <a:gd name="connsiteY2" fmla="*/ 2952290 h 3420248"/>
              <a:gd name="connsiteX3" fmla="*/ 8546 w 2578202"/>
              <a:gd name="connsiteY3" fmla="*/ 2893589 h 3420248"/>
              <a:gd name="connsiteX4" fmla="*/ 13545 w 2578202"/>
              <a:gd name="connsiteY4" fmla="*/ 2869588 h 3420248"/>
              <a:gd name="connsiteX5" fmla="*/ 15075 w 2578202"/>
              <a:gd name="connsiteY5" fmla="*/ 2864960 h 3420248"/>
              <a:gd name="connsiteX6" fmla="*/ 13096 w 2578202"/>
              <a:gd name="connsiteY6" fmla="*/ 2571479 h 3420248"/>
              <a:gd name="connsiteX7" fmla="*/ 12994 w 2578202"/>
              <a:gd name="connsiteY7" fmla="*/ 2512336 h 3420248"/>
              <a:gd name="connsiteX8" fmla="*/ 10259 w 2578202"/>
              <a:gd name="connsiteY8" fmla="*/ 0 h 3420248"/>
              <a:gd name="connsiteX9" fmla="*/ 2528346 w 2578202"/>
              <a:gd name="connsiteY9" fmla="*/ 0 h 3420248"/>
              <a:gd name="connsiteX10" fmla="*/ 2555492 w 2578202"/>
              <a:gd name="connsiteY10" fmla="*/ 27148 h 3420248"/>
              <a:gd name="connsiteX11" fmla="*/ 2555533 w 2578202"/>
              <a:gd name="connsiteY11" fmla="*/ 35062 h 3420248"/>
              <a:gd name="connsiteX12" fmla="*/ 2559119 w 2578202"/>
              <a:gd name="connsiteY12" fmla="*/ 35072 h 3420248"/>
              <a:gd name="connsiteX13" fmla="*/ 2559119 w 2578202"/>
              <a:gd name="connsiteY13" fmla="*/ 303633 h 3420248"/>
              <a:gd name="connsiteX14" fmla="*/ 2559119 w 2578202"/>
              <a:gd name="connsiteY14" fmla="*/ 346349 h 3420248"/>
              <a:gd name="connsiteX15" fmla="*/ 2566144 w 2578202"/>
              <a:gd name="connsiteY15" fmla="*/ 370207 h 3420248"/>
              <a:gd name="connsiteX16" fmla="*/ 2574193 w 2578202"/>
              <a:gd name="connsiteY16" fmla="*/ 394600 h 3420248"/>
              <a:gd name="connsiteX17" fmla="*/ 2577664 w 2578202"/>
              <a:gd name="connsiteY17" fmla="*/ 418106 h 3420248"/>
              <a:gd name="connsiteX18" fmla="*/ 2578202 w 2578202"/>
              <a:gd name="connsiteY18" fmla="*/ 436202 h 3420248"/>
              <a:gd name="connsiteX19" fmla="*/ 2573450 w 2578202"/>
              <a:gd name="connsiteY19" fmla="*/ 455160 h 3420248"/>
              <a:gd name="connsiteX20" fmla="*/ 2575426 w 2578202"/>
              <a:gd name="connsiteY20" fmla="*/ 467958 h 3420248"/>
              <a:gd name="connsiteX21" fmla="*/ 2570336 w 2578202"/>
              <a:gd name="connsiteY21" fmla="*/ 491792 h 3420248"/>
              <a:gd name="connsiteX22" fmla="*/ 2565647 w 2578202"/>
              <a:gd name="connsiteY22" fmla="*/ 526659 h 3420248"/>
              <a:gd name="connsiteX23" fmla="*/ 2560648 w 2578202"/>
              <a:gd name="connsiteY23" fmla="*/ 550660 h 3420248"/>
              <a:gd name="connsiteX24" fmla="*/ 2559118 w 2578202"/>
              <a:gd name="connsiteY24" fmla="*/ 555288 h 3420248"/>
              <a:gd name="connsiteX25" fmla="*/ 2559118 w 2578202"/>
              <a:gd name="connsiteY25" fmla="*/ 712341 h 3420248"/>
              <a:gd name="connsiteX26" fmla="*/ 2560829 w 2578202"/>
              <a:gd name="connsiteY26" fmla="*/ 723926 h 3420248"/>
              <a:gd name="connsiteX27" fmla="*/ 2559118 w 2578202"/>
              <a:gd name="connsiteY27" fmla="*/ 763012 h 3420248"/>
              <a:gd name="connsiteX28" fmla="*/ 2561449 w 2578202"/>
              <a:gd name="connsiteY28" fmla="*/ 768689 h 3420248"/>
              <a:gd name="connsiteX29" fmla="*/ 2559118 w 2578202"/>
              <a:gd name="connsiteY29" fmla="*/ 806901 h 3420248"/>
              <a:gd name="connsiteX30" fmla="*/ 2561097 w 2578202"/>
              <a:gd name="connsiteY30" fmla="*/ 848769 h 3420248"/>
              <a:gd name="connsiteX31" fmla="*/ 2566416 w 2578202"/>
              <a:gd name="connsiteY31" fmla="*/ 851895 h 3420248"/>
              <a:gd name="connsiteX32" fmla="*/ 2566884 w 2578202"/>
              <a:gd name="connsiteY32" fmla="*/ 861077 h 3420248"/>
              <a:gd name="connsiteX33" fmla="*/ 2566782 w 2578202"/>
              <a:gd name="connsiteY33" fmla="*/ 875533 h 3420248"/>
              <a:gd name="connsiteX34" fmla="*/ 2561199 w 2578202"/>
              <a:gd name="connsiteY34" fmla="*/ 907912 h 3420248"/>
              <a:gd name="connsiteX35" fmla="*/ 2563934 w 2578202"/>
              <a:gd name="connsiteY35" fmla="*/ 3420248 h 3420248"/>
              <a:gd name="connsiteX36" fmla="*/ 45847 w 2578202"/>
              <a:gd name="connsiteY36" fmla="*/ 3420248 h 3420248"/>
              <a:gd name="connsiteX37" fmla="*/ 18701 w 2578202"/>
              <a:gd name="connsiteY37" fmla="*/ 3393100 h 3420248"/>
              <a:gd name="connsiteX38" fmla="*/ 18661 w 2578202"/>
              <a:gd name="connsiteY38" fmla="*/ 3385186 h 3420248"/>
              <a:gd name="connsiteX39" fmla="*/ 15074 w 2578202"/>
              <a:gd name="connsiteY39" fmla="*/ 3385176 h 3420248"/>
              <a:gd name="connsiteX40" fmla="*/ 15074 w 2578202"/>
              <a:gd name="connsiteY40" fmla="*/ 3073899 h 3420248"/>
              <a:gd name="connsiteX41" fmla="*/ 0 w 2578202"/>
              <a:gd name="connsiteY41" fmla="*/ 3025648 h 3420248"/>
              <a:gd name="connsiteX0" fmla="*/ 0 w 2578202"/>
              <a:gd name="connsiteY0" fmla="*/ 3025648 h 3420248"/>
              <a:gd name="connsiteX1" fmla="*/ 16268 w 2578202"/>
              <a:gd name="connsiteY1" fmla="*/ 2971298 h 3420248"/>
              <a:gd name="connsiteX2" fmla="*/ 14293 w 2578202"/>
              <a:gd name="connsiteY2" fmla="*/ 2952290 h 3420248"/>
              <a:gd name="connsiteX3" fmla="*/ 8546 w 2578202"/>
              <a:gd name="connsiteY3" fmla="*/ 2893589 h 3420248"/>
              <a:gd name="connsiteX4" fmla="*/ 13545 w 2578202"/>
              <a:gd name="connsiteY4" fmla="*/ 2869588 h 3420248"/>
              <a:gd name="connsiteX5" fmla="*/ 15075 w 2578202"/>
              <a:gd name="connsiteY5" fmla="*/ 2864960 h 3420248"/>
              <a:gd name="connsiteX6" fmla="*/ 13096 w 2578202"/>
              <a:gd name="connsiteY6" fmla="*/ 2571479 h 3420248"/>
              <a:gd name="connsiteX7" fmla="*/ 12994 w 2578202"/>
              <a:gd name="connsiteY7" fmla="*/ 2512336 h 3420248"/>
              <a:gd name="connsiteX8" fmla="*/ 10259 w 2578202"/>
              <a:gd name="connsiteY8" fmla="*/ 0 h 3420248"/>
              <a:gd name="connsiteX9" fmla="*/ 2528346 w 2578202"/>
              <a:gd name="connsiteY9" fmla="*/ 0 h 3420248"/>
              <a:gd name="connsiteX10" fmla="*/ 2555492 w 2578202"/>
              <a:gd name="connsiteY10" fmla="*/ 27148 h 3420248"/>
              <a:gd name="connsiteX11" fmla="*/ 2555533 w 2578202"/>
              <a:gd name="connsiteY11" fmla="*/ 35062 h 3420248"/>
              <a:gd name="connsiteX12" fmla="*/ 2559119 w 2578202"/>
              <a:gd name="connsiteY12" fmla="*/ 35072 h 3420248"/>
              <a:gd name="connsiteX13" fmla="*/ 2559119 w 2578202"/>
              <a:gd name="connsiteY13" fmla="*/ 303633 h 3420248"/>
              <a:gd name="connsiteX14" fmla="*/ 2559119 w 2578202"/>
              <a:gd name="connsiteY14" fmla="*/ 346349 h 3420248"/>
              <a:gd name="connsiteX15" fmla="*/ 2566144 w 2578202"/>
              <a:gd name="connsiteY15" fmla="*/ 370207 h 3420248"/>
              <a:gd name="connsiteX16" fmla="*/ 2574193 w 2578202"/>
              <a:gd name="connsiteY16" fmla="*/ 394600 h 3420248"/>
              <a:gd name="connsiteX17" fmla="*/ 2577664 w 2578202"/>
              <a:gd name="connsiteY17" fmla="*/ 418106 h 3420248"/>
              <a:gd name="connsiteX18" fmla="*/ 2578202 w 2578202"/>
              <a:gd name="connsiteY18" fmla="*/ 436202 h 3420248"/>
              <a:gd name="connsiteX19" fmla="*/ 2573450 w 2578202"/>
              <a:gd name="connsiteY19" fmla="*/ 455160 h 3420248"/>
              <a:gd name="connsiteX20" fmla="*/ 2575426 w 2578202"/>
              <a:gd name="connsiteY20" fmla="*/ 467958 h 3420248"/>
              <a:gd name="connsiteX21" fmla="*/ 2570336 w 2578202"/>
              <a:gd name="connsiteY21" fmla="*/ 491792 h 3420248"/>
              <a:gd name="connsiteX22" fmla="*/ 2565647 w 2578202"/>
              <a:gd name="connsiteY22" fmla="*/ 526659 h 3420248"/>
              <a:gd name="connsiteX23" fmla="*/ 2560648 w 2578202"/>
              <a:gd name="connsiteY23" fmla="*/ 550660 h 3420248"/>
              <a:gd name="connsiteX24" fmla="*/ 2559118 w 2578202"/>
              <a:gd name="connsiteY24" fmla="*/ 555288 h 3420248"/>
              <a:gd name="connsiteX25" fmla="*/ 2559118 w 2578202"/>
              <a:gd name="connsiteY25" fmla="*/ 712341 h 3420248"/>
              <a:gd name="connsiteX26" fmla="*/ 2560829 w 2578202"/>
              <a:gd name="connsiteY26" fmla="*/ 723926 h 3420248"/>
              <a:gd name="connsiteX27" fmla="*/ 2559118 w 2578202"/>
              <a:gd name="connsiteY27" fmla="*/ 763012 h 3420248"/>
              <a:gd name="connsiteX28" fmla="*/ 2561449 w 2578202"/>
              <a:gd name="connsiteY28" fmla="*/ 768689 h 3420248"/>
              <a:gd name="connsiteX29" fmla="*/ 2559118 w 2578202"/>
              <a:gd name="connsiteY29" fmla="*/ 806901 h 3420248"/>
              <a:gd name="connsiteX30" fmla="*/ 2561097 w 2578202"/>
              <a:gd name="connsiteY30" fmla="*/ 848769 h 3420248"/>
              <a:gd name="connsiteX31" fmla="*/ 2566416 w 2578202"/>
              <a:gd name="connsiteY31" fmla="*/ 851895 h 3420248"/>
              <a:gd name="connsiteX32" fmla="*/ 2566884 w 2578202"/>
              <a:gd name="connsiteY32" fmla="*/ 861077 h 3420248"/>
              <a:gd name="connsiteX33" fmla="*/ 2566782 w 2578202"/>
              <a:gd name="connsiteY33" fmla="*/ 875533 h 3420248"/>
              <a:gd name="connsiteX34" fmla="*/ 2561199 w 2578202"/>
              <a:gd name="connsiteY34" fmla="*/ 907912 h 3420248"/>
              <a:gd name="connsiteX35" fmla="*/ 2563934 w 2578202"/>
              <a:gd name="connsiteY35" fmla="*/ 3420248 h 3420248"/>
              <a:gd name="connsiteX36" fmla="*/ 45847 w 2578202"/>
              <a:gd name="connsiteY36" fmla="*/ 3420248 h 3420248"/>
              <a:gd name="connsiteX37" fmla="*/ 18701 w 2578202"/>
              <a:gd name="connsiteY37" fmla="*/ 3393100 h 3420248"/>
              <a:gd name="connsiteX38" fmla="*/ 18661 w 2578202"/>
              <a:gd name="connsiteY38" fmla="*/ 3385186 h 3420248"/>
              <a:gd name="connsiteX39" fmla="*/ 15074 w 2578202"/>
              <a:gd name="connsiteY39" fmla="*/ 3385176 h 3420248"/>
              <a:gd name="connsiteX40" fmla="*/ 15074 w 2578202"/>
              <a:gd name="connsiteY40" fmla="*/ 3073899 h 3420248"/>
              <a:gd name="connsiteX41" fmla="*/ 0 w 2578202"/>
              <a:gd name="connsiteY41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5747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652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46987 w 2569656"/>
              <a:gd name="connsiteY11" fmla="*/ 35062 h 3420248"/>
              <a:gd name="connsiteX12" fmla="*/ 2550573 w 2569656"/>
              <a:gd name="connsiteY12" fmla="*/ 35072 h 3420248"/>
              <a:gd name="connsiteX13" fmla="*/ 2550573 w 2569656"/>
              <a:gd name="connsiteY13" fmla="*/ 303633 h 3420248"/>
              <a:gd name="connsiteX14" fmla="*/ 2550573 w 2569656"/>
              <a:gd name="connsiteY14" fmla="*/ 346349 h 3420248"/>
              <a:gd name="connsiteX15" fmla="*/ 2557598 w 2569656"/>
              <a:gd name="connsiteY15" fmla="*/ 370207 h 3420248"/>
              <a:gd name="connsiteX16" fmla="*/ 2565647 w 2569656"/>
              <a:gd name="connsiteY16" fmla="*/ 394600 h 3420248"/>
              <a:gd name="connsiteX17" fmla="*/ 2569118 w 2569656"/>
              <a:gd name="connsiteY17" fmla="*/ 418106 h 3420248"/>
              <a:gd name="connsiteX18" fmla="*/ 2569656 w 2569656"/>
              <a:gd name="connsiteY18" fmla="*/ 436202 h 3420248"/>
              <a:gd name="connsiteX19" fmla="*/ 2564904 w 2569656"/>
              <a:gd name="connsiteY19" fmla="*/ 455160 h 3420248"/>
              <a:gd name="connsiteX20" fmla="*/ 2566880 w 2569656"/>
              <a:gd name="connsiteY20" fmla="*/ 467958 h 3420248"/>
              <a:gd name="connsiteX21" fmla="*/ 2561790 w 2569656"/>
              <a:gd name="connsiteY21" fmla="*/ 491792 h 3420248"/>
              <a:gd name="connsiteX22" fmla="*/ 2557101 w 2569656"/>
              <a:gd name="connsiteY22" fmla="*/ 526659 h 3420248"/>
              <a:gd name="connsiteX23" fmla="*/ 2552102 w 2569656"/>
              <a:gd name="connsiteY23" fmla="*/ 550660 h 3420248"/>
              <a:gd name="connsiteX24" fmla="*/ 2550572 w 2569656"/>
              <a:gd name="connsiteY24" fmla="*/ 555288 h 3420248"/>
              <a:gd name="connsiteX25" fmla="*/ 2550572 w 2569656"/>
              <a:gd name="connsiteY25" fmla="*/ 712341 h 3420248"/>
              <a:gd name="connsiteX26" fmla="*/ 2552283 w 2569656"/>
              <a:gd name="connsiteY26" fmla="*/ 723926 h 3420248"/>
              <a:gd name="connsiteX27" fmla="*/ 2550572 w 2569656"/>
              <a:gd name="connsiteY27" fmla="*/ 763012 h 3420248"/>
              <a:gd name="connsiteX28" fmla="*/ 2552903 w 2569656"/>
              <a:gd name="connsiteY28" fmla="*/ 768689 h 3420248"/>
              <a:gd name="connsiteX29" fmla="*/ 2550572 w 2569656"/>
              <a:gd name="connsiteY29" fmla="*/ 806901 h 3420248"/>
              <a:gd name="connsiteX30" fmla="*/ 2552551 w 2569656"/>
              <a:gd name="connsiteY30" fmla="*/ 848769 h 3420248"/>
              <a:gd name="connsiteX31" fmla="*/ 2557870 w 2569656"/>
              <a:gd name="connsiteY31" fmla="*/ 851895 h 3420248"/>
              <a:gd name="connsiteX32" fmla="*/ 2558338 w 2569656"/>
              <a:gd name="connsiteY32" fmla="*/ 861077 h 3420248"/>
              <a:gd name="connsiteX33" fmla="*/ 2558236 w 2569656"/>
              <a:gd name="connsiteY33" fmla="*/ 875533 h 3420248"/>
              <a:gd name="connsiteX34" fmla="*/ 2552653 w 2569656"/>
              <a:gd name="connsiteY34" fmla="*/ 907912 h 3420248"/>
              <a:gd name="connsiteX35" fmla="*/ 2555388 w 2569656"/>
              <a:gd name="connsiteY35" fmla="*/ 3420248 h 3420248"/>
              <a:gd name="connsiteX36" fmla="*/ 37301 w 2569656"/>
              <a:gd name="connsiteY36" fmla="*/ 3420248 h 3420248"/>
              <a:gd name="connsiteX37" fmla="*/ 10155 w 2569656"/>
              <a:gd name="connsiteY37" fmla="*/ 3393100 h 3420248"/>
              <a:gd name="connsiteX38" fmla="*/ 10115 w 2569656"/>
              <a:gd name="connsiteY38" fmla="*/ 3385186 h 3420248"/>
              <a:gd name="connsiteX39" fmla="*/ 6528 w 2569656"/>
              <a:gd name="connsiteY39" fmla="*/ 3385176 h 3420248"/>
              <a:gd name="connsiteX40" fmla="*/ 6528 w 2569656"/>
              <a:gd name="connsiteY40" fmla="*/ 3073899 h 3420248"/>
              <a:gd name="connsiteX41" fmla="*/ 10083 w 2569656"/>
              <a:gd name="connsiteY41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5747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652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46987 w 2569656"/>
              <a:gd name="connsiteY11" fmla="*/ 35062 h 3420248"/>
              <a:gd name="connsiteX12" fmla="*/ 2550573 w 2569656"/>
              <a:gd name="connsiteY12" fmla="*/ 35072 h 3420248"/>
              <a:gd name="connsiteX13" fmla="*/ 2550573 w 2569656"/>
              <a:gd name="connsiteY13" fmla="*/ 303633 h 3420248"/>
              <a:gd name="connsiteX14" fmla="*/ 2550573 w 2569656"/>
              <a:gd name="connsiteY14" fmla="*/ 346349 h 3420248"/>
              <a:gd name="connsiteX15" fmla="*/ 2557598 w 2569656"/>
              <a:gd name="connsiteY15" fmla="*/ 370207 h 3420248"/>
              <a:gd name="connsiteX16" fmla="*/ 2565647 w 2569656"/>
              <a:gd name="connsiteY16" fmla="*/ 394600 h 3420248"/>
              <a:gd name="connsiteX17" fmla="*/ 2569118 w 2569656"/>
              <a:gd name="connsiteY17" fmla="*/ 418106 h 3420248"/>
              <a:gd name="connsiteX18" fmla="*/ 2569656 w 2569656"/>
              <a:gd name="connsiteY18" fmla="*/ 436202 h 3420248"/>
              <a:gd name="connsiteX19" fmla="*/ 2564904 w 2569656"/>
              <a:gd name="connsiteY19" fmla="*/ 455160 h 3420248"/>
              <a:gd name="connsiteX20" fmla="*/ 2566880 w 2569656"/>
              <a:gd name="connsiteY20" fmla="*/ 467958 h 3420248"/>
              <a:gd name="connsiteX21" fmla="*/ 2561790 w 2569656"/>
              <a:gd name="connsiteY21" fmla="*/ 491792 h 3420248"/>
              <a:gd name="connsiteX22" fmla="*/ 2557101 w 2569656"/>
              <a:gd name="connsiteY22" fmla="*/ 526659 h 3420248"/>
              <a:gd name="connsiteX23" fmla="*/ 2552102 w 2569656"/>
              <a:gd name="connsiteY23" fmla="*/ 550660 h 3420248"/>
              <a:gd name="connsiteX24" fmla="*/ 2550572 w 2569656"/>
              <a:gd name="connsiteY24" fmla="*/ 555288 h 3420248"/>
              <a:gd name="connsiteX25" fmla="*/ 2550572 w 2569656"/>
              <a:gd name="connsiteY25" fmla="*/ 712341 h 3420248"/>
              <a:gd name="connsiteX26" fmla="*/ 2552283 w 2569656"/>
              <a:gd name="connsiteY26" fmla="*/ 723926 h 3420248"/>
              <a:gd name="connsiteX27" fmla="*/ 2550572 w 2569656"/>
              <a:gd name="connsiteY27" fmla="*/ 763012 h 3420248"/>
              <a:gd name="connsiteX28" fmla="*/ 2550572 w 2569656"/>
              <a:gd name="connsiteY28" fmla="*/ 806901 h 3420248"/>
              <a:gd name="connsiteX29" fmla="*/ 2552551 w 2569656"/>
              <a:gd name="connsiteY29" fmla="*/ 848769 h 3420248"/>
              <a:gd name="connsiteX30" fmla="*/ 2557870 w 2569656"/>
              <a:gd name="connsiteY30" fmla="*/ 851895 h 3420248"/>
              <a:gd name="connsiteX31" fmla="*/ 2558338 w 2569656"/>
              <a:gd name="connsiteY31" fmla="*/ 861077 h 3420248"/>
              <a:gd name="connsiteX32" fmla="*/ 2558236 w 2569656"/>
              <a:gd name="connsiteY32" fmla="*/ 875533 h 3420248"/>
              <a:gd name="connsiteX33" fmla="*/ 2552653 w 2569656"/>
              <a:gd name="connsiteY33" fmla="*/ 907912 h 3420248"/>
              <a:gd name="connsiteX34" fmla="*/ 2555388 w 2569656"/>
              <a:gd name="connsiteY34" fmla="*/ 3420248 h 3420248"/>
              <a:gd name="connsiteX35" fmla="*/ 37301 w 2569656"/>
              <a:gd name="connsiteY35" fmla="*/ 3420248 h 3420248"/>
              <a:gd name="connsiteX36" fmla="*/ 10155 w 2569656"/>
              <a:gd name="connsiteY36" fmla="*/ 3393100 h 3420248"/>
              <a:gd name="connsiteX37" fmla="*/ 10115 w 2569656"/>
              <a:gd name="connsiteY37" fmla="*/ 3385186 h 3420248"/>
              <a:gd name="connsiteX38" fmla="*/ 6528 w 2569656"/>
              <a:gd name="connsiteY38" fmla="*/ 3385176 h 3420248"/>
              <a:gd name="connsiteX39" fmla="*/ 6528 w 2569656"/>
              <a:gd name="connsiteY39" fmla="*/ 3073899 h 3420248"/>
              <a:gd name="connsiteX40" fmla="*/ 10083 w 2569656"/>
              <a:gd name="connsiteY40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5747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652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46987 w 2569656"/>
              <a:gd name="connsiteY11" fmla="*/ 35062 h 3420248"/>
              <a:gd name="connsiteX12" fmla="*/ 2550573 w 2569656"/>
              <a:gd name="connsiteY12" fmla="*/ 35072 h 3420248"/>
              <a:gd name="connsiteX13" fmla="*/ 2550573 w 2569656"/>
              <a:gd name="connsiteY13" fmla="*/ 303633 h 3420248"/>
              <a:gd name="connsiteX14" fmla="*/ 2550573 w 2569656"/>
              <a:gd name="connsiteY14" fmla="*/ 346349 h 3420248"/>
              <a:gd name="connsiteX15" fmla="*/ 2557598 w 2569656"/>
              <a:gd name="connsiteY15" fmla="*/ 370207 h 3420248"/>
              <a:gd name="connsiteX16" fmla="*/ 2565647 w 2569656"/>
              <a:gd name="connsiteY16" fmla="*/ 394600 h 3420248"/>
              <a:gd name="connsiteX17" fmla="*/ 2569118 w 2569656"/>
              <a:gd name="connsiteY17" fmla="*/ 418106 h 3420248"/>
              <a:gd name="connsiteX18" fmla="*/ 2569656 w 2569656"/>
              <a:gd name="connsiteY18" fmla="*/ 436202 h 3420248"/>
              <a:gd name="connsiteX19" fmla="*/ 2564904 w 2569656"/>
              <a:gd name="connsiteY19" fmla="*/ 455160 h 3420248"/>
              <a:gd name="connsiteX20" fmla="*/ 2566880 w 2569656"/>
              <a:gd name="connsiteY20" fmla="*/ 467958 h 3420248"/>
              <a:gd name="connsiteX21" fmla="*/ 2561790 w 2569656"/>
              <a:gd name="connsiteY21" fmla="*/ 491792 h 3420248"/>
              <a:gd name="connsiteX22" fmla="*/ 2557101 w 2569656"/>
              <a:gd name="connsiteY22" fmla="*/ 526659 h 3420248"/>
              <a:gd name="connsiteX23" fmla="*/ 2552102 w 2569656"/>
              <a:gd name="connsiteY23" fmla="*/ 550660 h 3420248"/>
              <a:gd name="connsiteX24" fmla="*/ 2550572 w 2569656"/>
              <a:gd name="connsiteY24" fmla="*/ 555288 h 3420248"/>
              <a:gd name="connsiteX25" fmla="*/ 2550572 w 2569656"/>
              <a:gd name="connsiteY25" fmla="*/ 712341 h 3420248"/>
              <a:gd name="connsiteX26" fmla="*/ 2550572 w 2569656"/>
              <a:gd name="connsiteY26" fmla="*/ 763012 h 3420248"/>
              <a:gd name="connsiteX27" fmla="*/ 2550572 w 2569656"/>
              <a:gd name="connsiteY27" fmla="*/ 806901 h 3420248"/>
              <a:gd name="connsiteX28" fmla="*/ 2552551 w 2569656"/>
              <a:gd name="connsiteY28" fmla="*/ 848769 h 3420248"/>
              <a:gd name="connsiteX29" fmla="*/ 2557870 w 2569656"/>
              <a:gd name="connsiteY29" fmla="*/ 851895 h 3420248"/>
              <a:gd name="connsiteX30" fmla="*/ 2558338 w 2569656"/>
              <a:gd name="connsiteY30" fmla="*/ 861077 h 3420248"/>
              <a:gd name="connsiteX31" fmla="*/ 2558236 w 2569656"/>
              <a:gd name="connsiteY31" fmla="*/ 875533 h 3420248"/>
              <a:gd name="connsiteX32" fmla="*/ 2552653 w 2569656"/>
              <a:gd name="connsiteY32" fmla="*/ 907912 h 3420248"/>
              <a:gd name="connsiteX33" fmla="*/ 2555388 w 2569656"/>
              <a:gd name="connsiteY33" fmla="*/ 3420248 h 3420248"/>
              <a:gd name="connsiteX34" fmla="*/ 37301 w 2569656"/>
              <a:gd name="connsiteY34" fmla="*/ 3420248 h 3420248"/>
              <a:gd name="connsiteX35" fmla="*/ 10155 w 2569656"/>
              <a:gd name="connsiteY35" fmla="*/ 3393100 h 3420248"/>
              <a:gd name="connsiteX36" fmla="*/ 10115 w 2569656"/>
              <a:gd name="connsiteY36" fmla="*/ 3385186 h 3420248"/>
              <a:gd name="connsiteX37" fmla="*/ 6528 w 2569656"/>
              <a:gd name="connsiteY37" fmla="*/ 3385176 h 3420248"/>
              <a:gd name="connsiteX38" fmla="*/ 6528 w 2569656"/>
              <a:gd name="connsiteY38" fmla="*/ 3073899 h 3420248"/>
              <a:gd name="connsiteX39" fmla="*/ 10083 w 2569656"/>
              <a:gd name="connsiteY39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5747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652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46987 w 2569656"/>
              <a:gd name="connsiteY11" fmla="*/ 35062 h 3420248"/>
              <a:gd name="connsiteX12" fmla="*/ 2550573 w 2569656"/>
              <a:gd name="connsiteY12" fmla="*/ 35072 h 3420248"/>
              <a:gd name="connsiteX13" fmla="*/ 2550573 w 2569656"/>
              <a:gd name="connsiteY13" fmla="*/ 303633 h 3420248"/>
              <a:gd name="connsiteX14" fmla="*/ 2550573 w 2569656"/>
              <a:gd name="connsiteY14" fmla="*/ 346349 h 3420248"/>
              <a:gd name="connsiteX15" fmla="*/ 2557598 w 2569656"/>
              <a:gd name="connsiteY15" fmla="*/ 370207 h 3420248"/>
              <a:gd name="connsiteX16" fmla="*/ 2565647 w 2569656"/>
              <a:gd name="connsiteY16" fmla="*/ 394600 h 3420248"/>
              <a:gd name="connsiteX17" fmla="*/ 2569118 w 2569656"/>
              <a:gd name="connsiteY17" fmla="*/ 418106 h 3420248"/>
              <a:gd name="connsiteX18" fmla="*/ 2569656 w 2569656"/>
              <a:gd name="connsiteY18" fmla="*/ 436202 h 3420248"/>
              <a:gd name="connsiteX19" fmla="*/ 2564904 w 2569656"/>
              <a:gd name="connsiteY19" fmla="*/ 455160 h 3420248"/>
              <a:gd name="connsiteX20" fmla="*/ 2566880 w 2569656"/>
              <a:gd name="connsiteY20" fmla="*/ 467958 h 3420248"/>
              <a:gd name="connsiteX21" fmla="*/ 2561790 w 2569656"/>
              <a:gd name="connsiteY21" fmla="*/ 491792 h 3420248"/>
              <a:gd name="connsiteX22" fmla="*/ 2557101 w 2569656"/>
              <a:gd name="connsiteY22" fmla="*/ 526659 h 3420248"/>
              <a:gd name="connsiteX23" fmla="*/ 2552102 w 2569656"/>
              <a:gd name="connsiteY23" fmla="*/ 550660 h 3420248"/>
              <a:gd name="connsiteX24" fmla="*/ 2550572 w 2569656"/>
              <a:gd name="connsiteY24" fmla="*/ 555288 h 3420248"/>
              <a:gd name="connsiteX25" fmla="*/ 2550572 w 2569656"/>
              <a:gd name="connsiteY25" fmla="*/ 712341 h 3420248"/>
              <a:gd name="connsiteX26" fmla="*/ 2550572 w 2569656"/>
              <a:gd name="connsiteY26" fmla="*/ 763012 h 3420248"/>
              <a:gd name="connsiteX27" fmla="*/ 2550572 w 2569656"/>
              <a:gd name="connsiteY27" fmla="*/ 806901 h 3420248"/>
              <a:gd name="connsiteX28" fmla="*/ 2552551 w 2569656"/>
              <a:gd name="connsiteY28" fmla="*/ 848769 h 3420248"/>
              <a:gd name="connsiteX29" fmla="*/ 2557870 w 2569656"/>
              <a:gd name="connsiteY29" fmla="*/ 851895 h 3420248"/>
              <a:gd name="connsiteX30" fmla="*/ 2558338 w 2569656"/>
              <a:gd name="connsiteY30" fmla="*/ 861077 h 3420248"/>
              <a:gd name="connsiteX31" fmla="*/ 2552653 w 2569656"/>
              <a:gd name="connsiteY31" fmla="*/ 907912 h 3420248"/>
              <a:gd name="connsiteX32" fmla="*/ 2555388 w 2569656"/>
              <a:gd name="connsiteY32" fmla="*/ 3420248 h 3420248"/>
              <a:gd name="connsiteX33" fmla="*/ 37301 w 2569656"/>
              <a:gd name="connsiteY33" fmla="*/ 3420248 h 3420248"/>
              <a:gd name="connsiteX34" fmla="*/ 10155 w 2569656"/>
              <a:gd name="connsiteY34" fmla="*/ 3393100 h 3420248"/>
              <a:gd name="connsiteX35" fmla="*/ 10115 w 2569656"/>
              <a:gd name="connsiteY35" fmla="*/ 3385186 h 3420248"/>
              <a:gd name="connsiteX36" fmla="*/ 6528 w 2569656"/>
              <a:gd name="connsiteY36" fmla="*/ 3385176 h 3420248"/>
              <a:gd name="connsiteX37" fmla="*/ 6528 w 2569656"/>
              <a:gd name="connsiteY37" fmla="*/ 3073899 h 3420248"/>
              <a:gd name="connsiteX38" fmla="*/ 10083 w 2569656"/>
              <a:gd name="connsiteY38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5747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652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46987 w 2569656"/>
              <a:gd name="connsiteY11" fmla="*/ 35062 h 3420248"/>
              <a:gd name="connsiteX12" fmla="*/ 2550573 w 2569656"/>
              <a:gd name="connsiteY12" fmla="*/ 35072 h 3420248"/>
              <a:gd name="connsiteX13" fmla="*/ 2550573 w 2569656"/>
              <a:gd name="connsiteY13" fmla="*/ 303633 h 3420248"/>
              <a:gd name="connsiteX14" fmla="*/ 2550573 w 2569656"/>
              <a:gd name="connsiteY14" fmla="*/ 346349 h 3420248"/>
              <a:gd name="connsiteX15" fmla="*/ 2557598 w 2569656"/>
              <a:gd name="connsiteY15" fmla="*/ 370207 h 3420248"/>
              <a:gd name="connsiteX16" fmla="*/ 2565647 w 2569656"/>
              <a:gd name="connsiteY16" fmla="*/ 394600 h 3420248"/>
              <a:gd name="connsiteX17" fmla="*/ 2569118 w 2569656"/>
              <a:gd name="connsiteY17" fmla="*/ 418106 h 3420248"/>
              <a:gd name="connsiteX18" fmla="*/ 2569656 w 2569656"/>
              <a:gd name="connsiteY18" fmla="*/ 436202 h 3420248"/>
              <a:gd name="connsiteX19" fmla="*/ 2564904 w 2569656"/>
              <a:gd name="connsiteY19" fmla="*/ 455160 h 3420248"/>
              <a:gd name="connsiteX20" fmla="*/ 2566880 w 2569656"/>
              <a:gd name="connsiteY20" fmla="*/ 467958 h 3420248"/>
              <a:gd name="connsiteX21" fmla="*/ 2561790 w 2569656"/>
              <a:gd name="connsiteY21" fmla="*/ 491792 h 3420248"/>
              <a:gd name="connsiteX22" fmla="*/ 2557101 w 2569656"/>
              <a:gd name="connsiteY22" fmla="*/ 526659 h 3420248"/>
              <a:gd name="connsiteX23" fmla="*/ 2552102 w 2569656"/>
              <a:gd name="connsiteY23" fmla="*/ 550660 h 3420248"/>
              <a:gd name="connsiteX24" fmla="*/ 2550572 w 2569656"/>
              <a:gd name="connsiteY24" fmla="*/ 555288 h 3420248"/>
              <a:gd name="connsiteX25" fmla="*/ 2550572 w 2569656"/>
              <a:gd name="connsiteY25" fmla="*/ 712341 h 3420248"/>
              <a:gd name="connsiteX26" fmla="*/ 2550572 w 2569656"/>
              <a:gd name="connsiteY26" fmla="*/ 806901 h 3420248"/>
              <a:gd name="connsiteX27" fmla="*/ 2552551 w 2569656"/>
              <a:gd name="connsiteY27" fmla="*/ 848769 h 3420248"/>
              <a:gd name="connsiteX28" fmla="*/ 2557870 w 2569656"/>
              <a:gd name="connsiteY28" fmla="*/ 851895 h 3420248"/>
              <a:gd name="connsiteX29" fmla="*/ 2558338 w 2569656"/>
              <a:gd name="connsiteY29" fmla="*/ 861077 h 3420248"/>
              <a:gd name="connsiteX30" fmla="*/ 2552653 w 2569656"/>
              <a:gd name="connsiteY30" fmla="*/ 907912 h 3420248"/>
              <a:gd name="connsiteX31" fmla="*/ 2555388 w 2569656"/>
              <a:gd name="connsiteY31" fmla="*/ 3420248 h 3420248"/>
              <a:gd name="connsiteX32" fmla="*/ 37301 w 2569656"/>
              <a:gd name="connsiteY32" fmla="*/ 3420248 h 3420248"/>
              <a:gd name="connsiteX33" fmla="*/ 10155 w 2569656"/>
              <a:gd name="connsiteY33" fmla="*/ 3393100 h 3420248"/>
              <a:gd name="connsiteX34" fmla="*/ 10115 w 2569656"/>
              <a:gd name="connsiteY34" fmla="*/ 3385186 h 3420248"/>
              <a:gd name="connsiteX35" fmla="*/ 6528 w 2569656"/>
              <a:gd name="connsiteY35" fmla="*/ 3385176 h 3420248"/>
              <a:gd name="connsiteX36" fmla="*/ 6528 w 2569656"/>
              <a:gd name="connsiteY36" fmla="*/ 3073899 h 3420248"/>
              <a:gd name="connsiteX37" fmla="*/ 10083 w 2569656"/>
              <a:gd name="connsiteY37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5747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652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46987 w 2569656"/>
              <a:gd name="connsiteY11" fmla="*/ 35062 h 3420248"/>
              <a:gd name="connsiteX12" fmla="*/ 2550573 w 2569656"/>
              <a:gd name="connsiteY12" fmla="*/ 35072 h 3420248"/>
              <a:gd name="connsiteX13" fmla="*/ 2550573 w 2569656"/>
              <a:gd name="connsiteY13" fmla="*/ 303633 h 3420248"/>
              <a:gd name="connsiteX14" fmla="*/ 2550573 w 2569656"/>
              <a:gd name="connsiteY14" fmla="*/ 346349 h 3420248"/>
              <a:gd name="connsiteX15" fmla="*/ 2557598 w 2569656"/>
              <a:gd name="connsiteY15" fmla="*/ 370207 h 3420248"/>
              <a:gd name="connsiteX16" fmla="*/ 2565647 w 2569656"/>
              <a:gd name="connsiteY16" fmla="*/ 394600 h 3420248"/>
              <a:gd name="connsiteX17" fmla="*/ 2569118 w 2569656"/>
              <a:gd name="connsiteY17" fmla="*/ 418106 h 3420248"/>
              <a:gd name="connsiteX18" fmla="*/ 2569656 w 2569656"/>
              <a:gd name="connsiteY18" fmla="*/ 436202 h 3420248"/>
              <a:gd name="connsiteX19" fmla="*/ 2564904 w 2569656"/>
              <a:gd name="connsiteY19" fmla="*/ 455160 h 3420248"/>
              <a:gd name="connsiteX20" fmla="*/ 2566880 w 2569656"/>
              <a:gd name="connsiteY20" fmla="*/ 467958 h 3420248"/>
              <a:gd name="connsiteX21" fmla="*/ 2561790 w 2569656"/>
              <a:gd name="connsiteY21" fmla="*/ 491792 h 3420248"/>
              <a:gd name="connsiteX22" fmla="*/ 2557101 w 2569656"/>
              <a:gd name="connsiteY22" fmla="*/ 526659 h 3420248"/>
              <a:gd name="connsiteX23" fmla="*/ 2552102 w 2569656"/>
              <a:gd name="connsiteY23" fmla="*/ 550660 h 3420248"/>
              <a:gd name="connsiteX24" fmla="*/ 2550572 w 2569656"/>
              <a:gd name="connsiteY24" fmla="*/ 555288 h 3420248"/>
              <a:gd name="connsiteX25" fmla="*/ 2550572 w 2569656"/>
              <a:gd name="connsiteY25" fmla="*/ 712341 h 3420248"/>
              <a:gd name="connsiteX26" fmla="*/ 2552551 w 2569656"/>
              <a:gd name="connsiteY26" fmla="*/ 848769 h 3420248"/>
              <a:gd name="connsiteX27" fmla="*/ 2557870 w 2569656"/>
              <a:gd name="connsiteY27" fmla="*/ 851895 h 3420248"/>
              <a:gd name="connsiteX28" fmla="*/ 2558338 w 2569656"/>
              <a:gd name="connsiteY28" fmla="*/ 861077 h 3420248"/>
              <a:gd name="connsiteX29" fmla="*/ 2552653 w 2569656"/>
              <a:gd name="connsiteY29" fmla="*/ 907912 h 3420248"/>
              <a:gd name="connsiteX30" fmla="*/ 2555388 w 2569656"/>
              <a:gd name="connsiteY30" fmla="*/ 3420248 h 3420248"/>
              <a:gd name="connsiteX31" fmla="*/ 37301 w 2569656"/>
              <a:gd name="connsiteY31" fmla="*/ 3420248 h 3420248"/>
              <a:gd name="connsiteX32" fmla="*/ 10155 w 2569656"/>
              <a:gd name="connsiteY32" fmla="*/ 3393100 h 3420248"/>
              <a:gd name="connsiteX33" fmla="*/ 10115 w 2569656"/>
              <a:gd name="connsiteY33" fmla="*/ 3385186 h 3420248"/>
              <a:gd name="connsiteX34" fmla="*/ 6528 w 2569656"/>
              <a:gd name="connsiteY34" fmla="*/ 3385176 h 3420248"/>
              <a:gd name="connsiteX35" fmla="*/ 6528 w 2569656"/>
              <a:gd name="connsiteY35" fmla="*/ 3073899 h 3420248"/>
              <a:gd name="connsiteX36" fmla="*/ 10083 w 2569656"/>
              <a:gd name="connsiteY36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5747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652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46987 w 2569656"/>
              <a:gd name="connsiteY11" fmla="*/ 35062 h 3420248"/>
              <a:gd name="connsiteX12" fmla="*/ 2550573 w 2569656"/>
              <a:gd name="connsiteY12" fmla="*/ 35072 h 3420248"/>
              <a:gd name="connsiteX13" fmla="*/ 2550573 w 2569656"/>
              <a:gd name="connsiteY13" fmla="*/ 303633 h 3420248"/>
              <a:gd name="connsiteX14" fmla="*/ 2550573 w 2569656"/>
              <a:gd name="connsiteY14" fmla="*/ 346349 h 3420248"/>
              <a:gd name="connsiteX15" fmla="*/ 2557598 w 2569656"/>
              <a:gd name="connsiteY15" fmla="*/ 370207 h 3420248"/>
              <a:gd name="connsiteX16" fmla="*/ 2565647 w 2569656"/>
              <a:gd name="connsiteY16" fmla="*/ 394600 h 3420248"/>
              <a:gd name="connsiteX17" fmla="*/ 2569118 w 2569656"/>
              <a:gd name="connsiteY17" fmla="*/ 418106 h 3420248"/>
              <a:gd name="connsiteX18" fmla="*/ 2569656 w 2569656"/>
              <a:gd name="connsiteY18" fmla="*/ 436202 h 3420248"/>
              <a:gd name="connsiteX19" fmla="*/ 2564904 w 2569656"/>
              <a:gd name="connsiteY19" fmla="*/ 455160 h 3420248"/>
              <a:gd name="connsiteX20" fmla="*/ 2566880 w 2569656"/>
              <a:gd name="connsiteY20" fmla="*/ 467958 h 3420248"/>
              <a:gd name="connsiteX21" fmla="*/ 2561790 w 2569656"/>
              <a:gd name="connsiteY21" fmla="*/ 491792 h 3420248"/>
              <a:gd name="connsiteX22" fmla="*/ 2557101 w 2569656"/>
              <a:gd name="connsiteY22" fmla="*/ 526659 h 3420248"/>
              <a:gd name="connsiteX23" fmla="*/ 2552102 w 2569656"/>
              <a:gd name="connsiteY23" fmla="*/ 550660 h 3420248"/>
              <a:gd name="connsiteX24" fmla="*/ 2550572 w 2569656"/>
              <a:gd name="connsiteY24" fmla="*/ 555288 h 3420248"/>
              <a:gd name="connsiteX25" fmla="*/ 2552551 w 2569656"/>
              <a:gd name="connsiteY25" fmla="*/ 848769 h 3420248"/>
              <a:gd name="connsiteX26" fmla="*/ 2557870 w 2569656"/>
              <a:gd name="connsiteY26" fmla="*/ 851895 h 3420248"/>
              <a:gd name="connsiteX27" fmla="*/ 2558338 w 2569656"/>
              <a:gd name="connsiteY27" fmla="*/ 861077 h 3420248"/>
              <a:gd name="connsiteX28" fmla="*/ 2552653 w 2569656"/>
              <a:gd name="connsiteY28" fmla="*/ 907912 h 3420248"/>
              <a:gd name="connsiteX29" fmla="*/ 2555388 w 2569656"/>
              <a:gd name="connsiteY29" fmla="*/ 3420248 h 3420248"/>
              <a:gd name="connsiteX30" fmla="*/ 37301 w 2569656"/>
              <a:gd name="connsiteY30" fmla="*/ 3420248 h 3420248"/>
              <a:gd name="connsiteX31" fmla="*/ 10155 w 2569656"/>
              <a:gd name="connsiteY31" fmla="*/ 3393100 h 3420248"/>
              <a:gd name="connsiteX32" fmla="*/ 10115 w 2569656"/>
              <a:gd name="connsiteY32" fmla="*/ 3385186 h 3420248"/>
              <a:gd name="connsiteX33" fmla="*/ 6528 w 2569656"/>
              <a:gd name="connsiteY33" fmla="*/ 3385176 h 3420248"/>
              <a:gd name="connsiteX34" fmla="*/ 6528 w 2569656"/>
              <a:gd name="connsiteY34" fmla="*/ 3073899 h 3420248"/>
              <a:gd name="connsiteX35" fmla="*/ 10083 w 2569656"/>
              <a:gd name="connsiteY35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5747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652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46987 w 2569656"/>
              <a:gd name="connsiteY11" fmla="*/ 35062 h 3420248"/>
              <a:gd name="connsiteX12" fmla="*/ 2550573 w 2569656"/>
              <a:gd name="connsiteY12" fmla="*/ 35072 h 3420248"/>
              <a:gd name="connsiteX13" fmla="*/ 2550573 w 2569656"/>
              <a:gd name="connsiteY13" fmla="*/ 303633 h 3420248"/>
              <a:gd name="connsiteX14" fmla="*/ 2550573 w 2569656"/>
              <a:gd name="connsiteY14" fmla="*/ 346349 h 3420248"/>
              <a:gd name="connsiteX15" fmla="*/ 2557598 w 2569656"/>
              <a:gd name="connsiteY15" fmla="*/ 370207 h 3420248"/>
              <a:gd name="connsiteX16" fmla="*/ 2565647 w 2569656"/>
              <a:gd name="connsiteY16" fmla="*/ 394600 h 3420248"/>
              <a:gd name="connsiteX17" fmla="*/ 2569118 w 2569656"/>
              <a:gd name="connsiteY17" fmla="*/ 418106 h 3420248"/>
              <a:gd name="connsiteX18" fmla="*/ 2569656 w 2569656"/>
              <a:gd name="connsiteY18" fmla="*/ 436202 h 3420248"/>
              <a:gd name="connsiteX19" fmla="*/ 2564904 w 2569656"/>
              <a:gd name="connsiteY19" fmla="*/ 455160 h 3420248"/>
              <a:gd name="connsiteX20" fmla="*/ 2566880 w 2569656"/>
              <a:gd name="connsiteY20" fmla="*/ 467958 h 3420248"/>
              <a:gd name="connsiteX21" fmla="*/ 2561790 w 2569656"/>
              <a:gd name="connsiteY21" fmla="*/ 491792 h 3420248"/>
              <a:gd name="connsiteX22" fmla="*/ 2557101 w 2569656"/>
              <a:gd name="connsiteY22" fmla="*/ 526659 h 3420248"/>
              <a:gd name="connsiteX23" fmla="*/ 2552102 w 2569656"/>
              <a:gd name="connsiteY23" fmla="*/ 550660 h 3420248"/>
              <a:gd name="connsiteX24" fmla="*/ 2550572 w 2569656"/>
              <a:gd name="connsiteY24" fmla="*/ 555288 h 3420248"/>
              <a:gd name="connsiteX25" fmla="*/ 2552551 w 2569656"/>
              <a:gd name="connsiteY25" fmla="*/ 848769 h 3420248"/>
              <a:gd name="connsiteX26" fmla="*/ 2558338 w 2569656"/>
              <a:gd name="connsiteY26" fmla="*/ 861077 h 3420248"/>
              <a:gd name="connsiteX27" fmla="*/ 2552653 w 2569656"/>
              <a:gd name="connsiteY27" fmla="*/ 907912 h 3420248"/>
              <a:gd name="connsiteX28" fmla="*/ 2555388 w 2569656"/>
              <a:gd name="connsiteY28" fmla="*/ 3420248 h 3420248"/>
              <a:gd name="connsiteX29" fmla="*/ 37301 w 2569656"/>
              <a:gd name="connsiteY29" fmla="*/ 3420248 h 3420248"/>
              <a:gd name="connsiteX30" fmla="*/ 10155 w 2569656"/>
              <a:gd name="connsiteY30" fmla="*/ 3393100 h 3420248"/>
              <a:gd name="connsiteX31" fmla="*/ 10115 w 2569656"/>
              <a:gd name="connsiteY31" fmla="*/ 3385186 h 3420248"/>
              <a:gd name="connsiteX32" fmla="*/ 6528 w 2569656"/>
              <a:gd name="connsiteY32" fmla="*/ 3385176 h 3420248"/>
              <a:gd name="connsiteX33" fmla="*/ 6528 w 2569656"/>
              <a:gd name="connsiteY33" fmla="*/ 3073899 h 3420248"/>
              <a:gd name="connsiteX34" fmla="*/ 10083 w 2569656"/>
              <a:gd name="connsiteY34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5747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652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46987 w 2569656"/>
              <a:gd name="connsiteY11" fmla="*/ 35062 h 3420248"/>
              <a:gd name="connsiteX12" fmla="*/ 2550573 w 2569656"/>
              <a:gd name="connsiteY12" fmla="*/ 35072 h 3420248"/>
              <a:gd name="connsiteX13" fmla="*/ 2550573 w 2569656"/>
              <a:gd name="connsiteY13" fmla="*/ 303633 h 3420248"/>
              <a:gd name="connsiteX14" fmla="*/ 2550573 w 2569656"/>
              <a:gd name="connsiteY14" fmla="*/ 346349 h 3420248"/>
              <a:gd name="connsiteX15" fmla="*/ 2557598 w 2569656"/>
              <a:gd name="connsiteY15" fmla="*/ 370207 h 3420248"/>
              <a:gd name="connsiteX16" fmla="*/ 2565647 w 2569656"/>
              <a:gd name="connsiteY16" fmla="*/ 394600 h 3420248"/>
              <a:gd name="connsiteX17" fmla="*/ 2569118 w 2569656"/>
              <a:gd name="connsiteY17" fmla="*/ 418106 h 3420248"/>
              <a:gd name="connsiteX18" fmla="*/ 2569656 w 2569656"/>
              <a:gd name="connsiteY18" fmla="*/ 436202 h 3420248"/>
              <a:gd name="connsiteX19" fmla="*/ 2564904 w 2569656"/>
              <a:gd name="connsiteY19" fmla="*/ 455160 h 3420248"/>
              <a:gd name="connsiteX20" fmla="*/ 2566880 w 2569656"/>
              <a:gd name="connsiteY20" fmla="*/ 467958 h 3420248"/>
              <a:gd name="connsiteX21" fmla="*/ 2561790 w 2569656"/>
              <a:gd name="connsiteY21" fmla="*/ 491792 h 3420248"/>
              <a:gd name="connsiteX22" fmla="*/ 2557101 w 2569656"/>
              <a:gd name="connsiteY22" fmla="*/ 526659 h 3420248"/>
              <a:gd name="connsiteX23" fmla="*/ 2552102 w 2569656"/>
              <a:gd name="connsiteY23" fmla="*/ 550660 h 3420248"/>
              <a:gd name="connsiteX24" fmla="*/ 2550572 w 2569656"/>
              <a:gd name="connsiteY24" fmla="*/ 555288 h 3420248"/>
              <a:gd name="connsiteX25" fmla="*/ 2558338 w 2569656"/>
              <a:gd name="connsiteY25" fmla="*/ 861077 h 3420248"/>
              <a:gd name="connsiteX26" fmla="*/ 2552653 w 2569656"/>
              <a:gd name="connsiteY26" fmla="*/ 907912 h 3420248"/>
              <a:gd name="connsiteX27" fmla="*/ 2555388 w 2569656"/>
              <a:gd name="connsiteY27" fmla="*/ 3420248 h 3420248"/>
              <a:gd name="connsiteX28" fmla="*/ 37301 w 2569656"/>
              <a:gd name="connsiteY28" fmla="*/ 3420248 h 3420248"/>
              <a:gd name="connsiteX29" fmla="*/ 10155 w 2569656"/>
              <a:gd name="connsiteY29" fmla="*/ 3393100 h 3420248"/>
              <a:gd name="connsiteX30" fmla="*/ 10115 w 2569656"/>
              <a:gd name="connsiteY30" fmla="*/ 3385186 h 3420248"/>
              <a:gd name="connsiteX31" fmla="*/ 6528 w 2569656"/>
              <a:gd name="connsiteY31" fmla="*/ 3385176 h 3420248"/>
              <a:gd name="connsiteX32" fmla="*/ 6528 w 2569656"/>
              <a:gd name="connsiteY32" fmla="*/ 3073899 h 3420248"/>
              <a:gd name="connsiteX33" fmla="*/ 10083 w 2569656"/>
              <a:gd name="connsiteY33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5747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652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46987 w 2569656"/>
              <a:gd name="connsiteY11" fmla="*/ 35062 h 3420248"/>
              <a:gd name="connsiteX12" fmla="*/ 2550573 w 2569656"/>
              <a:gd name="connsiteY12" fmla="*/ 35072 h 3420248"/>
              <a:gd name="connsiteX13" fmla="*/ 2550573 w 2569656"/>
              <a:gd name="connsiteY13" fmla="*/ 303633 h 3420248"/>
              <a:gd name="connsiteX14" fmla="*/ 2550573 w 2569656"/>
              <a:gd name="connsiteY14" fmla="*/ 346349 h 3420248"/>
              <a:gd name="connsiteX15" fmla="*/ 2557598 w 2569656"/>
              <a:gd name="connsiteY15" fmla="*/ 370207 h 3420248"/>
              <a:gd name="connsiteX16" fmla="*/ 2565647 w 2569656"/>
              <a:gd name="connsiteY16" fmla="*/ 394600 h 3420248"/>
              <a:gd name="connsiteX17" fmla="*/ 2569118 w 2569656"/>
              <a:gd name="connsiteY17" fmla="*/ 418106 h 3420248"/>
              <a:gd name="connsiteX18" fmla="*/ 2569656 w 2569656"/>
              <a:gd name="connsiteY18" fmla="*/ 436202 h 3420248"/>
              <a:gd name="connsiteX19" fmla="*/ 2564904 w 2569656"/>
              <a:gd name="connsiteY19" fmla="*/ 455160 h 3420248"/>
              <a:gd name="connsiteX20" fmla="*/ 2566880 w 2569656"/>
              <a:gd name="connsiteY20" fmla="*/ 467958 h 3420248"/>
              <a:gd name="connsiteX21" fmla="*/ 2561790 w 2569656"/>
              <a:gd name="connsiteY21" fmla="*/ 491792 h 3420248"/>
              <a:gd name="connsiteX22" fmla="*/ 2557101 w 2569656"/>
              <a:gd name="connsiteY22" fmla="*/ 526659 h 3420248"/>
              <a:gd name="connsiteX23" fmla="*/ 2552102 w 2569656"/>
              <a:gd name="connsiteY23" fmla="*/ 550660 h 3420248"/>
              <a:gd name="connsiteX24" fmla="*/ 2550572 w 2569656"/>
              <a:gd name="connsiteY24" fmla="*/ 555288 h 3420248"/>
              <a:gd name="connsiteX25" fmla="*/ 2552653 w 2569656"/>
              <a:gd name="connsiteY25" fmla="*/ 907912 h 3420248"/>
              <a:gd name="connsiteX26" fmla="*/ 2555388 w 2569656"/>
              <a:gd name="connsiteY26" fmla="*/ 3420248 h 3420248"/>
              <a:gd name="connsiteX27" fmla="*/ 37301 w 2569656"/>
              <a:gd name="connsiteY27" fmla="*/ 3420248 h 3420248"/>
              <a:gd name="connsiteX28" fmla="*/ 10155 w 2569656"/>
              <a:gd name="connsiteY28" fmla="*/ 3393100 h 3420248"/>
              <a:gd name="connsiteX29" fmla="*/ 10115 w 2569656"/>
              <a:gd name="connsiteY29" fmla="*/ 3385186 h 3420248"/>
              <a:gd name="connsiteX30" fmla="*/ 6528 w 2569656"/>
              <a:gd name="connsiteY30" fmla="*/ 3385176 h 3420248"/>
              <a:gd name="connsiteX31" fmla="*/ 6528 w 2569656"/>
              <a:gd name="connsiteY31" fmla="*/ 3073899 h 3420248"/>
              <a:gd name="connsiteX32" fmla="*/ 10083 w 2569656"/>
              <a:gd name="connsiteY32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5747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652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46987 w 2569656"/>
              <a:gd name="connsiteY11" fmla="*/ 35062 h 3420248"/>
              <a:gd name="connsiteX12" fmla="*/ 2550573 w 2569656"/>
              <a:gd name="connsiteY12" fmla="*/ 35072 h 3420248"/>
              <a:gd name="connsiteX13" fmla="*/ 2550573 w 2569656"/>
              <a:gd name="connsiteY13" fmla="*/ 303633 h 3420248"/>
              <a:gd name="connsiteX14" fmla="*/ 2550573 w 2569656"/>
              <a:gd name="connsiteY14" fmla="*/ 346349 h 3420248"/>
              <a:gd name="connsiteX15" fmla="*/ 2557598 w 2569656"/>
              <a:gd name="connsiteY15" fmla="*/ 370207 h 3420248"/>
              <a:gd name="connsiteX16" fmla="*/ 2565647 w 2569656"/>
              <a:gd name="connsiteY16" fmla="*/ 394600 h 3420248"/>
              <a:gd name="connsiteX17" fmla="*/ 2569118 w 2569656"/>
              <a:gd name="connsiteY17" fmla="*/ 418106 h 3420248"/>
              <a:gd name="connsiteX18" fmla="*/ 2569656 w 2569656"/>
              <a:gd name="connsiteY18" fmla="*/ 436202 h 3420248"/>
              <a:gd name="connsiteX19" fmla="*/ 2564904 w 2569656"/>
              <a:gd name="connsiteY19" fmla="*/ 455160 h 3420248"/>
              <a:gd name="connsiteX20" fmla="*/ 2566880 w 2569656"/>
              <a:gd name="connsiteY20" fmla="*/ 467958 h 3420248"/>
              <a:gd name="connsiteX21" fmla="*/ 2557101 w 2569656"/>
              <a:gd name="connsiteY21" fmla="*/ 526659 h 3420248"/>
              <a:gd name="connsiteX22" fmla="*/ 2552102 w 2569656"/>
              <a:gd name="connsiteY22" fmla="*/ 550660 h 3420248"/>
              <a:gd name="connsiteX23" fmla="*/ 2550572 w 2569656"/>
              <a:gd name="connsiteY23" fmla="*/ 555288 h 3420248"/>
              <a:gd name="connsiteX24" fmla="*/ 2552653 w 2569656"/>
              <a:gd name="connsiteY24" fmla="*/ 907912 h 3420248"/>
              <a:gd name="connsiteX25" fmla="*/ 2555388 w 2569656"/>
              <a:gd name="connsiteY25" fmla="*/ 3420248 h 3420248"/>
              <a:gd name="connsiteX26" fmla="*/ 37301 w 2569656"/>
              <a:gd name="connsiteY26" fmla="*/ 3420248 h 3420248"/>
              <a:gd name="connsiteX27" fmla="*/ 10155 w 2569656"/>
              <a:gd name="connsiteY27" fmla="*/ 3393100 h 3420248"/>
              <a:gd name="connsiteX28" fmla="*/ 10115 w 2569656"/>
              <a:gd name="connsiteY28" fmla="*/ 3385186 h 3420248"/>
              <a:gd name="connsiteX29" fmla="*/ 6528 w 2569656"/>
              <a:gd name="connsiteY29" fmla="*/ 3385176 h 3420248"/>
              <a:gd name="connsiteX30" fmla="*/ 6528 w 2569656"/>
              <a:gd name="connsiteY30" fmla="*/ 3073899 h 3420248"/>
              <a:gd name="connsiteX31" fmla="*/ 10083 w 2569656"/>
              <a:gd name="connsiteY31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5747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652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46987 w 2569656"/>
              <a:gd name="connsiteY11" fmla="*/ 35062 h 3420248"/>
              <a:gd name="connsiteX12" fmla="*/ 2550573 w 2569656"/>
              <a:gd name="connsiteY12" fmla="*/ 303633 h 3420248"/>
              <a:gd name="connsiteX13" fmla="*/ 2550573 w 2569656"/>
              <a:gd name="connsiteY13" fmla="*/ 346349 h 3420248"/>
              <a:gd name="connsiteX14" fmla="*/ 2557598 w 2569656"/>
              <a:gd name="connsiteY14" fmla="*/ 370207 h 3420248"/>
              <a:gd name="connsiteX15" fmla="*/ 2565647 w 2569656"/>
              <a:gd name="connsiteY15" fmla="*/ 394600 h 3420248"/>
              <a:gd name="connsiteX16" fmla="*/ 2569118 w 2569656"/>
              <a:gd name="connsiteY16" fmla="*/ 418106 h 3420248"/>
              <a:gd name="connsiteX17" fmla="*/ 2569656 w 2569656"/>
              <a:gd name="connsiteY17" fmla="*/ 436202 h 3420248"/>
              <a:gd name="connsiteX18" fmla="*/ 2564904 w 2569656"/>
              <a:gd name="connsiteY18" fmla="*/ 455160 h 3420248"/>
              <a:gd name="connsiteX19" fmla="*/ 2566880 w 2569656"/>
              <a:gd name="connsiteY19" fmla="*/ 467958 h 3420248"/>
              <a:gd name="connsiteX20" fmla="*/ 2557101 w 2569656"/>
              <a:gd name="connsiteY20" fmla="*/ 526659 h 3420248"/>
              <a:gd name="connsiteX21" fmla="*/ 2552102 w 2569656"/>
              <a:gd name="connsiteY21" fmla="*/ 550660 h 3420248"/>
              <a:gd name="connsiteX22" fmla="*/ 2550572 w 2569656"/>
              <a:gd name="connsiteY22" fmla="*/ 555288 h 3420248"/>
              <a:gd name="connsiteX23" fmla="*/ 2552653 w 2569656"/>
              <a:gd name="connsiteY23" fmla="*/ 907912 h 3420248"/>
              <a:gd name="connsiteX24" fmla="*/ 2555388 w 2569656"/>
              <a:gd name="connsiteY24" fmla="*/ 3420248 h 3420248"/>
              <a:gd name="connsiteX25" fmla="*/ 37301 w 2569656"/>
              <a:gd name="connsiteY25" fmla="*/ 3420248 h 3420248"/>
              <a:gd name="connsiteX26" fmla="*/ 10155 w 2569656"/>
              <a:gd name="connsiteY26" fmla="*/ 3393100 h 3420248"/>
              <a:gd name="connsiteX27" fmla="*/ 10115 w 2569656"/>
              <a:gd name="connsiteY27" fmla="*/ 3385186 h 3420248"/>
              <a:gd name="connsiteX28" fmla="*/ 6528 w 2569656"/>
              <a:gd name="connsiteY28" fmla="*/ 3385176 h 3420248"/>
              <a:gd name="connsiteX29" fmla="*/ 6528 w 2569656"/>
              <a:gd name="connsiteY29" fmla="*/ 3073899 h 3420248"/>
              <a:gd name="connsiteX30" fmla="*/ 10083 w 2569656"/>
              <a:gd name="connsiteY30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5747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652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50573 w 2569656"/>
              <a:gd name="connsiteY11" fmla="*/ 303633 h 3420248"/>
              <a:gd name="connsiteX12" fmla="*/ 2550573 w 2569656"/>
              <a:gd name="connsiteY12" fmla="*/ 346349 h 3420248"/>
              <a:gd name="connsiteX13" fmla="*/ 2557598 w 2569656"/>
              <a:gd name="connsiteY13" fmla="*/ 370207 h 3420248"/>
              <a:gd name="connsiteX14" fmla="*/ 2565647 w 2569656"/>
              <a:gd name="connsiteY14" fmla="*/ 394600 h 3420248"/>
              <a:gd name="connsiteX15" fmla="*/ 2569118 w 2569656"/>
              <a:gd name="connsiteY15" fmla="*/ 418106 h 3420248"/>
              <a:gd name="connsiteX16" fmla="*/ 2569656 w 2569656"/>
              <a:gd name="connsiteY16" fmla="*/ 436202 h 3420248"/>
              <a:gd name="connsiteX17" fmla="*/ 2564904 w 2569656"/>
              <a:gd name="connsiteY17" fmla="*/ 455160 h 3420248"/>
              <a:gd name="connsiteX18" fmla="*/ 2566880 w 2569656"/>
              <a:gd name="connsiteY18" fmla="*/ 467958 h 3420248"/>
              <a:gd name="connsiteX19" fmla="*/ 2557101 w 2569656"/>
              <a:gd name="connsiteY19" fmla="*/ 526659 h 3420248"/>
              <a:gd name="connsiteX20" fmla="*/ 2552102 w 2569656"/>
              <a:gd name="connsiteY20" fmla="*/ 550660 h 3420248"/>
              <a:gd name="connsiteX21" fmla="*/ 2550572 w 2569656"/>
              <a:gd name="connsiteY21" fmla="*/ 555288 h 3420248"/>
              <a:gd name="connsiteX22" fmla="*/ 2552653 w 2569656"/>
              <a:gd name="connsiteY22" fmla="*/ 907912 h 3420248"/>
              <a:gd name="connsiteX23" fmla="*/ 2555388 w 2569656"/>
              <a:gd name="connsiteY23" fmla="*/ 3420248 h 3420248"/>
              <a:gd name="connsiteX24" fmla="*/ 37301 w 2569656"/>
              <a:gd name="connsiteY24" fmla="*/ 3420248 h 3420248"/>
              <a:gd name="connsiteX25" fmla="*/ 10155 w 2569656"/>
              <a:gd name="connsiteY25" fmla="*/ 3393100 h 3420248"/>
              <a:gd name="connsiteX26" fmla="*/ 10115 w 2569656"/>
              <a:gd name="connsiteY26" fmla="*/ 3385186 h 3420248"/>
              <a:gd name="connsiteX27" fmla="*/ 6528 w 2569656"/>
              <a:gd name="connsiteY27" fmla="*/ 3385176 h 3420248"/>
              <a:gd name="connsiteX28" fmla="*/ 6528 w 2569656"/>
              <a:gd name="connsiteY28" fmla="*/ 3073899 h 3420248"/>
              <a:gd name="connsiteX29" fmla="*/ 10083 w 2569656"/>
              <a:gd name="connsiteY29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5747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1273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50573 w 2569656"/>
              <a:gd name="connsiteY11" fmla="*/ 303633 h 3420248"/>
              <a:gd name="connsiteX12" fmla="*/ 2550573 w 2569656"/>
              <a:gd name="connsiteY12" fmla="*/ 346349 h 3420248"/>
              <a:gd name="connsiteX13" fmla="*/ 2557598 w 2569656"/>
              <a:gd name="connsiteY13" fmla="*/ 370207 h 3420248"/>
              <a:gd name="connsiteX14" fmla="*/ 2565647 w 2569656"/>
              <a:gd name="connsiteY14" fmla="*/ 394600 h 3420248"/>
              <a:gd name="connsiteX15" fmla="*/ 2569118 w 2569656"/>
              <a:gd name="connsiteY15" fmla="*/ 418106 h 3420248"/>
              <a:gd name="connsiteX16" fmla="*/ 2569656 w 2569656"/>
              <a:gd name="connsiteY16" fmla="*/ 436202 h 3420248"/>
              <a:gd name="connsiteX17" fmla="*/ 2564904 w 2569656"/>
              <a:gd name="connsiteY17" fmla="*/ 455160 h 3420248"/>
              <a:gd name="connsiteX18" fmla="*/ 2566880 w 2569656"/>
              <a:gd name="connsiteY18" fmla="*/ 467958 h 3420248"/>
              <a:gd name="connsiteX19" fmla="*/ 2557101 w 2569656"/>
              <a:gd name="connsiteY19" fmla="*/ 526659 h 3420248"/>
              <a:gd name="connsiteX20" fmla="*/ 2552102 w 2569656"/>
              <a:gd name="connsiteY20" fmla="*/ 550660 h 3420248"/>
              <a:gd name="connsiteX21" fmla="*/ 2550572 w 2569656"/>
              <a:gd name="connsiteY21" fmla="*/ 555288 h 3420248"/>
              <a:gd name="connsiteX22" fmla="*/ 2552653 w 2569656"/>
              <a:gd name="connsiteY22" fmla="*/ 907912 h 3420248"/>
              <a:gd name="connsiteX23" fmla="*/ 2555388 w 2569656"/>
              <a:gd name="connsiteY23" fmla="*/ 3420248 h 3420248"/>
              <a:gd name="connsiteX24" fmla="*/ 37301 w 2569656"/>
              <a:gd name="connsiteY24" fmla="*/ 3420248 h 3420248"/>
              <a:gd name="connsiteX25" fmla="*/ 10155 w 2569656"/>
              <a:gd name="connsiteY25" fmla="*/ 3393100 h 3420248"/>
              <a:gd name="connsiteX26" fmla="*/ 10115 w 2569656"/>
              <a:gd name="connsiteY26" fmla="*/ 3385186 h 3420248"/>
              <a:gd name="connsiteX27" fmla="*/ 6528 w 2569656"/>
              <a:gd name="connsiteY27" fmla="*/ 3385176 h 3420248"/>
              <a:gd name="connsiteX28" fmla="*/ 6528 w 2569656"/>
              <a:gd name="connsiteY28" fmla="*/ 3073899 h 3420248"/>
              <a:gd name="connsiteX29" fmla="*/ 10083 w 2569656"/>
              <a:gd name="connsiteY29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15061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1273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50573 w 2569656"/>
              <a:gd name="connsiteY11" fmla="*/ 303633 h 3420248"/>
              <a:gd name="connsiteX12" fmla="*/ 2550573 w 2569656"/>
              <a:gd name="connsiteY12" fmla="*/ 346349 h 3420248"/>
              <a:gd name="connsiteX13" fmla="*/ 2557598 w 2569656"/>
              <a:gd name="connsiteY13" fmla="*/ 370207 h 3420248"/>
              <a:gd name="connsiteX14" fmla="*/ 2565647 w 2569656"/>
              <a:gd name="connsiteY14" fmla="*/ 394600 h 3420248"/>
              <a:gd name="connsiteX15" fmla="*/ 2569118 w 2569656"/>
              <a:gd name="connsiteY15" fmla="*/ 418106 h 3420248"/>
              <a:gd name="connsiteX16" fmla="*/ 2569656 w 2569656"/>
              <a:gd name="connsiteY16" fmla="*/ 436202 h 3420248"/>
              <a:gd name="connsiteX17" fmla="*/ 2564904 w 2569656"/>
              <a:gd name="connsiteY17" fmla="*/ 455160 h 3420248"/>
              <a:gd name="connsiteX18" fmla="*/ 2566880 w 2569656"/>
              <a:gd name="connsiteY18" fmla="*/ 467958 h 3420248"/>
              <a:gd name="connsiteX19" fmla="*/ 2557101 w 2569656"/>
              <a:gd name="connsiteY19" fmla="*/ 526659 h 3420248"/>
              <a:gd name="connsiteX20" fmla="*/ 2552102 w 2569656"/>
              <a:gd name="connsiteY20" fmla="*/ 550660 h 3420248"/>
              <a:gd name="connsiteX21" fmla="*/ 2550572 w 2569656"/>
              <a:gd name="connsiteY21" fmla="*/ 555288 h 3420248"/>
              <a:gd name="connsiteX22" fmla="*/ 2552653 w 2569656"/>
              <a:gd name="connsiteY22" fmla="*/ 907912 h 3420248"/>
              <a:gd name="connsiteX23" fmla="*/ 2555388 w 2569656"/>
              <a:gd name="connsiteY23" fmla="*/ 3420248 h 3420248"/>
              <a:gd name="connsiteX24" fmla="*/ 37301 w 2569656"/>
              <a:gd name="connsiteY24" fmla="*/ 3420248 h 3420248"/>
              <a:gd name="connsiteX25" fmla="*/ 10155 w 2569656"/>
              <a:gd name="connsiteY25" fmla="*/ 3393100 h 3420248"/>
              <a:gd name="connsiteX26" fmla="*/ 10115 w 2569656"/>
              <a:gd name="connsiteY26" fmla="*/ 3385186 h 3420248"/>
              <a:gd name="connsiteX27" fmla="*/ 6528 w 2569656"/>
              <a:gd name="connsiteY27" fmla="*/ 3385176 h 3420248"/>
              <a:gd name="connsiteX28" fmla="*/ 6528 w 2569656"/>
              <a:gd name="connsiteY28" fmla="*/ 3073899 h 3420248"/>
              <a:gd name="connsiteX29" fmla="*/ 10083 w 2569656"/>
              <a:gd name="connsiteY29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15061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1273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50576 w 2569656"/>
              <a:gd name="connsiteY11" fmla="*/ 201466 h 3420248"/>
              <a:gd name="connsiteX12" fmla="*/ 2550573 w 2569656"/>
              <a:gd name="connsiteY12" fmla="*/ 346349 h 3420248"/>
              <a:gd name="connsiteX13" fmla="*/ 2557598 w 2569656"/>
              <a:gd name="connsiteY13" fmla="*/ 370207 h 3420248"/>
              <a:gd name="connsiteX14" fmla="*/ 2565647 w 2569656"/>
              <a:gd name="connsiteY14" fmla="*/ 394600 h 3420248"/>
              <a:gd name="connsiteX15" fmla="*/ 2569118 w 2569656"/>
              <a:gd name="connsiteY15" fmla="*/ 418106 h 3420248"/>
              <a:gd name="connsiteX16" fmla="*/ 2569656 w 2569656"/>
              <a:gd name="connsiteY16" fmla="*/ 436202 h 3420248"/>
              <a:gd name="connsiteX17" fmla="*/ 2564904 w 2569656"/>
              <a:gd name="connsiteY17" fmla="*/ 455160 h 3420248"/>
              <a:gd name="connsiteX18" fmla="*/ 2566880 w 2569656"/>
              <a:gd name="connsiteY18" fmla="*/ 467958 h 3420248"/>
              <a:gd name="connsiteX19" fmla="*/ 2557101 w 2569656"/>
              <a:gd name="connsiteY19" fmla="*/ 526659 h 3420248"/>
              <a:gd name="connsiteX20" fmla="*/ 2552102 w 2569656"/>
              <a:gd name="connsiteY20" fmla="*/ 550660 h 3420248"/>
              <a:gd name="connsiteX21" fmla="*/ 2550572 w 2569656"/>
              <a:gd name="connsiteY21" fmla="*/ 555288 h 3420248"/>
              <a:gd name="connsiteX22" fmla="*/ 2552653 w 2569656"/>
              <a:gd name="connsiteY22" fmla="*/ 907912 h 3420248"/>
              <a:gd name="connsiteX23" fmla="*/ 2555388 w 2569656"/>
              <a:gd name="connsiteY23" fmla="*/ 3420248 h 3420248"/>
              <a:gd name="connsiteX24" fmla="*/ 37301 w 2569656"/>
              <a:gd name="connsiteY24" fmla="*/ 3420248 h 3420248"/>
              <a:gd name="connsiteX25" fmla="*/ 10155 w 2569656"/>
              <a:gd name="connsiteY25" fmla="*/ 3393100 h 3420248"/>
              <a:gd name="connsiteX26" fmla="*/ 10115 w 2569656"/>
              <a:gd name="connsiteY26" fmla="*/ 3385186 h 3420248"/>
              <a:gd name="connsiteX27" fmla="*/ 6528 w 2569656"/>
              <a:gd name="connsiteY27" fmla="*/ 3385176 h 3420248"/>
              <a:gd name="connsiteX28" fmla="*/ 6528 w 2569656"/>
              <a:gd name="connsiteY28" fmla="*/ 3073899 h 3420248"/>
              <a:gd name="connsiteX29" fmla="*/ 10083 w 2569656"/>
              <a:gd name="connsiteY29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15061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1273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50576 w 2569656"/>
              <a:gd name="connsiteY11" fmla="*/ 201466 h 3420248"/>
              <a:gd name="connsiteX12" fmla="*/ 2550576 w 2569656"/>
              <a:gd name="connsiteY12" fmla="*/ 285048 h 3420248"/>
              <a:gd name="connsiteX13" fmla="*/ 2557598 w 2569656"/>
              <a:gd name="connsiteY13" fmla="*/ 370207 h 3420248"/>
              <a:gd name="connsiteX14" fmla="*/ 2565647 w 2569656"/>
              <a:gd name="connsiteY14" fmla="*/ 394600 h 3420248"/>
              <a:gd name="connsiteX15" fmla="*/ 2569118 w 2569656"/>
              <a:gd name="connsiteY15" fmla="*/ 418106 h 3420248"/>
              <a:gd name="connsiteX16" fmla="*/ 2569656 w 2569656"/>
              <a:gd name="connsiteY16" fmla="*/ 436202 h 3420248"/>
              <a:gd name="connsiteX17" fmla="*/ 2564904 w 2569656"/>
              <a:gd name="connsiteY17" fmla="*/ 455160 h 3420248"/>
              <a:gd name="connsiteX18" fmla="*/ 2566880 w 2569656"/>
              <a:gd name="connsiteY18" fmla="*/ 467958 h 3420248"/>
              <a:gd name="connsiteX19" fmla="*/ 2557101 w 2569656"/>
              <a:gd name="connsiteY19" fmla="*/ 526659 h 3420248"/>
              <a:gd name="connsiteX20" fmla="*/ 2552102 w 2569656"/>
              <a:gd name="connsiteY20" fmla="*/ 550660 h 3420248"/>
              <a:gd name="connsiteX21" fmla="*/ 2550572 w 2569656"/>
              <a:gd name="connsiteY21" fmla="*/ 555288 h 3420248"/>
              <a:gd name="connsiteX22" fmla="*/ 2552653 w 2569656"/>
              <a:gd name="connsiteY22" fmla="*/ 907912 h 3420248"/>
              <a:gd name="connsiteX23" fmla="*/ 2555388 w 2569656"/>
              <a:gd name="connsiteY23" fmla="*/ 3420248 h 3420248"/>
              <a:gd name="connsiteX24" fmla="*/ 37301 w 2569656"/>
              <a:gd name="connsiteY24" fmla="*/ 3420248 h 3420248"/>
              <a:gd name="connsiteX25" fmla="*/ 10155 w 2569656"/>
              <a:gd name="connsiteY25" fmla="*/ 3393100 h 3420248"/>
              <a:gd name="connsiteX26" fmla="*/ 10115 w 2569656"/>
              <a:gd name="connsiteY26" fmla="*/ 3385186 h 3420248"/>
              <a:gd name="connsiteX27" fmla="*/ 6528 w 2569656"/>
              <a:gd name="connsiteY27" fmla="*/ 3385176 h 3420248"/>
              <a:gd name="connsiteX28" fmla="*/ 6528 w 2569656"/>
              <a:gd name="connsiteY28" fmla="*/ 3073899 h 3420248"/>
              <a:gd name="connsiteX29" fmla="*/ 10083 w 2569656"/>
              <a:gd name="connsiteY29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15061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1273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50576 w 2569656"/>
              <a:gd name="connsiteY11" fmla="*/ 201466 h 3420248"/>
              <a:gd name="connsiteX12" fmla="*/ 2550576 w 2569656"/>
              <a:gd name="connsiteY12" fmla="*/ 285048 h 3420248"/>
              <a:gd name="connsiteX13" fmla="*/ 2557601 w 2569656"/>
              <a:gd name="connsiteY13" fmla="*/ 339557 h 3420248"/>
              <a:gd name="connsiteX14" fmla="*/ 2565647 w 2569656"/>
              <a:gd name="connsiteY14" fmla="*/ 394600 h 3420248"/>
              <a:gd name="connsiteX15" fmla="*/ 2569118 w 2569656"/>
              <a:gd name="connsiteY15" fmla="*/ 418106 h 3420248"/>
              <a:gd name="connsiteX16" fmla="*/ 2569656 w 2569656"/>
              <a:gd name="connsiteY16" fmla="*/ 436202 h 3420248"/>
              <a:gd name="connsiteX17" fmla="*/ 2564904 w 2569656"/>
              <a:gd name="connsiteY17" fmla="*/ 455160 h 3420248"/>
              <a:gd name="connsiteX18" fmla="*/ 2566880 w 2569656"/>
              <a:gd name="connsiteY18" fmla="*/ 467958 h 3420248"/>
              <a:gd name="connsiteX19" fmla="*/ 2557101 w 2569656"/>
              <a:gd name="connsiteY19" fmla="*/ 526659 h 3420248"/>
              <a:gd name="connsiteX20" fmla="*/ 2552102 w 2569656"/>
              <a:gd name="connsiteY20" fmla="*/ 550660 h 3420248"/>
              <a:gd name="connsiteX21" fmla="*/ 2550572 w 2569656"/>
              <a:gd name="connsiteY21" fmla="*/ 555288 h 3420248"/>
              <a:gd name="connsiteX22" fmla="*/ 2552653 w 2569656"/>
              <a:gd name="connsiteY22" fmla="*/ 907912 h 3420248"/>
              <a:gd name="connsiteX23" fmla="*/ 2555388 w 2569656"/>
              <a:gd name="connsiteY23" fmla="*/ 3420248 h 3420248"/>
              <a:gd name="connsiteX24" fmla="*/ 37301 w 2569656"/>
              <a:gd name="connsiteY24" fmla="*/ 3420248 h 3420248"/>
              <a:gd name="connsiteX25" fmla="*/ 10155 w 2569656"/>
              <a:gd name="connsiteY25" fmla="*/ 3393100 h 3420248"/>
              <a:gd name="connsiteX26" fmla="*/ 10115 w 2569656"/>
              <a:gd name="connsiteY26" fmla="*/ 3385186 h 3420248"/>
              <a:gd name="connsiteX27" fmla="*/ 6528 w 2569656"/>
              <a:gd name="connsiteY27" fmla="*/ 3385176 h 3420248"/>
              <a:gd name="connsiteX28" fmla="*/ 6528 w 2569656"/>
              <a:gd name="connsiteY28" fmla="*/ 3073899 h 3420248"/>
              <a:gd name="connsiteX29" fmla="*/ 10083 w 2569656"/>
              <a:gd name="connsiteY29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15061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1273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50576 w 2569656"/>
              <a:gd name="connsiteY11" fmla="*/ 201466 h 3420248"/>
              <a:gd name="connsiteX12" fmla="*/ 2550576 w 2569656"/>
              <a:gd name="connsiteY12" fmla="*/ 285048 h 3420248"/>
              <a:gd name="connsiteX13" fmla="*/ 2557601 w 2569656"/>
              <a:gd name="connsiteY13" fmla="*/ 339557 h 3420248"/>
              <a:gd name="connsiteX14" fmla="*/ 2569118 w 2569656"/>
              <a:gd name="connsiteY14" fmla="*/ 418106 h 3420248"/>
              <a:gd name="connsiteX15" fmla="*/ 2569656 w 2569656"/>
              <a:gd name="connsiteY15" fmla="*/ 436202 h 3420248"/>
              <a:gd name="connsiteX16" fmla="*/ 2564904 w 2569656"/>
              <a:gd name="connsiteY16" fmla="*/ 455160 h 3420248"/>
              <a:gd name="connsiteX17" fmla="*/ 2566880 w 2569656"/>
              <a:gd name="connsiteY17" fmla="*/ 467958 h 3420248"/>
              <a:gd name="connsiteX18" fmla="*/ 2557101 w 2569656"/>
              <a:gd name="connsiteY18" fmla="*/ 526659 h 3420248"/>
              <a:gd name="connsiteX19" fmla="*/ 2552102 w 2569656"/>
              <a:gd name="connsiteY19" fmla="*/ 550660 h 3420248"/>
              <a:gd name="connsiteX20" fmla="*/ 2550572 w 2569656"/>
              <a:gd name="connsiteY20" fmla="*/ 555288 h 3420248"/>
              <a:gd name="connsiteX21" fmla="*/ 2552653 w 2569656"/>
              <a:gd name="connsiteY21" fmla="*/ 907912 h 3420248"/>
              <a:gd name="connsiteX22" fmla="*/ 2555388 w 2569656"/>
              <a:gd name="connsiteY22" fmla="*/ 3420248 h 3420248"/>
              <a:gd name="connsiteX23" fmla="*/ 37301 w 2569656"/>
              <a:gd name="connsiteY23" fmla="*/ 3420248 h 3420248"/>
              <a:gd name="connsiteX24" fmla="*/ 10155 w 2569656"/>
              <a:gd name="connsiteY24" fmla="*/ 3393100 h 3420248"/>
              <a:gd name="connsiteX25" fmla="*/ 10115 w 2569656"/>
              <a:gd name="connsiteY25" fmla="*/ 3385186 h 3420248"/>
              <a:gd name="connsiteX26" fmla="*/ 6528 w 2569656"/>
              <a:gd name="connsiteY26" fmla="*/ 3385176 h 3420248"/>
              <a:gd name="connsiteX27" fmla="*/ 6528 w 2569656"/>
              <a:gd name="connsiteY27" fmla="*/ 3073899 h 3420248"/>
              <a:gd name="connsiteX28" fmla="*/ 10083 w 2569656"/>
              <a:gd name="connsiteY28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15061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1273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50576 w 2569656"/>
              <a:gd name="connsiteY11" fmla="*/ 201466 h 3420248"/>
              <a:gd name="connsiteX12" fmla="*/ 2550576 w 2569656"/>
              <a:gd name="connsiteY12" fmla="*/ 285048 h 3420248"/>
              <a:gd name="connsiteX13" fmla="*/ 2557601 w 2569656"/>
              <a:gd name="connsiteY13" fmla="*/ 339557 h 3420248"/>
              <a:gd name="connsiteX14" fmla="*/ 2569118 w 2569656"/>
              <a:gd name="connsiteY14" fmla="*/ 418106 h 3420248"/>
              <a:gd name="connsiteX15" fmla="*/ 2569656 w 2569656"/>
              <a:gd name="connsiteY15" fmla="*/ 436202 h 3420248"/>
              <a:gd name="connsiteX16" fmla="*/ 2564904 w 2569656"/>
              <a:gd name="connsiteY16" fmla="*/ 455160 h 3420248"/>
              <a:gd name="connsiteX17" fmla="*/ 2566880 w 2569656"/>
              <a:gd name="connsiteY17" fmla="*/ 467958 h 3420248"/>
              <a:gd name="connsiteX18" fmla="*/ 2557101 w 2569656"/>
              <a:gd name="connsiteY18" fmla="*/ 526659 h 3420248"/>
              <a:gd name="connsiteX19" fmla="*/ 2552102 w 2569656"/>
              <a:gd name="connsiteY19" fmla="*/ 550660 h 3420248"/>
              <a:gd name="connsiteX20" fmla="*/ 2557345 w 2569656"/>
              <a:gd name="connsiteY20" fmla="*/ 630210 h 3420248"/>
              <a:gd name="connsiteX21" fmla="*/ 2552653 w 2569656"/>
              <a:gd name="connsiteY21" fmla="*/ 907912 h 3420248"/>
              <a:gd name="connsiteX22" fmla="*/ 2555388 w 2569656"/>
              <a:gd name="connsiteY22" fmla="*/ 3420248 h 3420248"/>
              <a:gd name="connsiteX23" fmla="*/ 37301 w 2569656"/>
              <a:gd name="connsiteY23" fmla="*/ 3420248 h 3420248"/>
              <a:gd name="connsiteX24" fmla="*/ 10155 w 2569656"/>
              <a:gd name="connsiteY24" fmla="*/ 3393100 h 3420248"/>
              <a:gd name="connsiteX25" fmla="*/ 10115 w 2569656"/>
              <a:gd name="connsiteY25" fmla="*/ 3385186 h 3420248"/>
              <a:gd name="connsiteX26" fmla="*/ 6528 w 2569656"/>
              <a:gd name="connsiteY26" fmla="*/ 3385176 h 3420248"/>
              <a:gd name="connsiteX27" fmla="*/ 6528 w 2569656"/>
              <a:gd name="connsiteY27" fmla="*/ 3073899 h 3420248"/>
              <a:gd name="connsiteX28" fmla="*/ 10083 w 2569656"/>
              <a:gd name="connsiteY28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15061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1273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50576 w 2569656"/>
              <a:gd name="connsiteY11" fmla="*/ 201466 h 3420248"/>
              <a:gd name="connsiteX12" fmla="*/ 2553965 w 2569656"/>
              <a:gd name="connsiteY12" fmla="*/ 281642 h 3420248"/>
              <a:gd name="connsiteX13" fmla="*/ 2557601 w 2569656"/>
              <a:gd name="connsiteY13" fmla="*/ 339557 h 3420248"/>
              <a:gd name="connsiteX14" fmla="*/ 2569118 w 2569656"/>
              <a:gd name="connsiteY14" fmla="*/ 418106 h 3420248"/>
              <a:gd name="connsiteX15" fmla="*/ 2569656 w 2569656"/>
              <a:gd name="connsiteY15" fmla="*/ 436202 h 3420248"/>
              <a:gd name="connsiteX16" fmla="*/ 2564904 w 2569656"/>
              <a:gd name="connsiteY16" fmla="*/ 455160 h 3420248"/>
              <a:gd name="connsiteX17" fmla="*/ 2566880 w 2569656"/>
              <a:gd name="connsiteY17" fmla="*/ 467958 h 3420248"/>
              <a:gd name="connsiteX18" fmla="*/ 2557101 w 2569656"/>
              <a:gd name="connsiteY18" fmla="*/ 526659 h 3420248"/>
              <a:gd name="connsiteX19" fmla="*/ 2552102 w 2569656"/>
              <a:gd name="connsiteY19" fmla="*/ 550660 h 3420248"/>
              <a:gd name="connsiteX20" fmla="*/ 2557345 w 2569656"/>
              <a:gd name="connsiteY20" fmla="*/ 630210 h 3420248"/>
              <a:gd name="connsiteX21" fmla="*/ 2552653 w 2569656"/>
              <a:gd name="connsiteY21" fmla="*/ 907912 h 3420248"/>
              <a:gd name="connsiteX22" fmla="*/ 2555388 w 2569656"/>
              <a:gd name="connsiteY22" fmla="*/ 3420248 h 3420248"/>
              <a:gd name="connsiteX23" fmla="*/ 37301 w 2569656"/>
              <a:gd name="connsiteY23" fmla="*/ 3420248 h 3420248"/>
              <a:gd name="connsiteX24" fmla="*/ 10155 w 2569656"/>
              <a:gd name="connsiteY24" fmla="*/ 3393100 h 3420248"/>
              <a:gd name="connsiteX25" fmla="*/ 10115 w 2569656"/>
              <a:gd name="connsiteY25" fmla="*/ 3385186 h 3420248"/>
              <a:gd name="connsiteX26" fmla="*/ 6528 w 2569656"/>
              <a:gd name="connsiteY26" fmla="*/ 3385176 h 3420248"/>
              <a:gd name="connsiteX27" fmla="*/ 6528 w 2569656"/>
              <a:gd name="connsiteY27" fmla="*/ 3073899 h 3420248"/>
              <a:gd name="connsiteX28" fmla="*/ 10083 w 2569656"/>
              <a:gd name="connsiteY28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15061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1273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50576 w 2569656"/>
              <a:gd name="connsiteY11" fmla="*/ 201466 h 3420248"/>
              <a:gd name="connsiteX12" fmla="*/ 2553965 w 2569656"/>
              <a:gd name="connsiteY12" fmla="*/ 281642 h 3420248"/>
              <a:gd name="connsiteX13" fmla="*/ 2557601 w 2569656"/>
              <a:gd name="connsiteY13" fmla="*/ 339557 h 3420248"/>
              <a:gd name="connsiteX14" fmla="*/ 2569656 w 2569656"/>
              <a:gd name="connsiteY14" fmla="*/ 436202 h 3420248"/>
              <a:gd name="connsiteX15" fmla="*/ 2564904 w 2569656"/>
              <a:gd name="connsiteY15" fmla="*/ 455160 h 3420248"/>
              <a:gd name="connsiteX16" fmla="*/ 2566880 w 2569656"/>
              <a:gd name="connsiteY16" fmla="*/ 467958 h 3420248"/>
              <a:gd name="connsiteX17" fmla="*/ 2557101 w 2569656"/>
              <a:gd name="connsiteY17" fmla="*/ 526659 h 3420248"/>
              <a:gd name="connsiteX18" fmla="*/ 2552102 w 2569656"/>
              <a:gd name="connsiteY18" fmla="*/ 550660 h 3420248"/>
              <a:gd name="connsiteX19" fmla="*/ 2557345 w 2569656"/>
              <a:gd name="connsiteY19" fmla="*/ 630210 h 3420248"/>
              <a:gd name="connsiteX20" fmla="*/ 2552653 w 2569656"/>
              <a:gd name="connsiteY20" fmla="*/ 907912 h 3420248"/>
              <a:gd name="connsiteX21" fmla="*/ 2555388 w 2569656"/>
              <a:gd name="connsiteY21" fmla="*/ 3420248 h 3420248"/>
              <a:gd name="connsiteX22" fmla="*/ 37301 w 2569656"/>
              <a:gd name="connsiteY22" fmla="*/ 3420248 h 3420248"/>
              <a:gd name="connsiteX23" fmla="*/ 10155 w 2569656"/>
              <a:gd name="connsiteY23" fmla="*/ 3393100 h 3420248"/>
              <a:gd name="connsiteX24" fmla="*/ 10115 w 2569656"/>
              <a:gd name="connsiteY24" fmla="*/ 3385186 h 3420248"/>
              <a:gd name="connsiteX25" fmla="*/ 6528 w 2569656"/>
              <a:gd name="connsiteY25" fmla="*/ 3385176 h 3420248"/>
              <a:gd name="connsiteX26" fmla="*/ 6528 w 2569656"/>
              <a:gd name="connsiteY26" fmla="*/ 3073899 h 3420248"/>
              <a:gd name="connsiteX27" fmla="*/ 10083 w 2569656"/>
              <a:gd name="connsiteY27" fmla="*/ 3025648 h 3420248"/>
              <a:gd name="connsiteX0" fmla="*/ 10083 w 2566941"/>
              <a:gd name="connsiteY0" fmla="*/ 3025648 h 3420248"/>
              <a:gd name="connsiteX1" fmla="*/ 7722 w 2566941"/>
              <a:gd name="connsiteY1" fmla="*/ 2971298 h 3420248"/>
              <a:gd name="connsiteX2" fmla="*/ 15061 w 2566941"/>
              <a:gd name="connsiteY2" fmla="*/ 2952290 h 3420248"/>
              <a:gd name="connsiteX3" fmla="*/ 0 w 2566941"/>
              <a:gd name="connsiteY3" fmla="*/ 2893589 h 3420248"/>
              <a:gd name="connsiteX4" fmla="*/ 4999 w 2566941"/>
              <a:gd name="connsiteY4" fmla="*/ 2869588 h 3420248"/>
              <a:gd name="connsiteX5" fmla="*/ 12739 w 2566941"/>
              <a:gd name="connsiteY5" fmla="*/ 2864960 h 3420248"/>
              <a:gd name="connsiteX6" fmla="*/ 4550 w 2566941"/>
              <a:gd name="connsiteY6" fmla="*/ 2571479 h 3420248"/>
              <a:gd name="connsiteX7" fmla="*/ 4448 w 2566941"/>
              <a:gd name="connsiteY7" fmla="*/ 2512336 h 3420248"/>
              <a:gd name="connsiteX8" fmla="*/ 1713 w 2566941"/>
              <a:gd name="connsiteY8" fmla="*/ 0 h 3420248"/>
              <a:gd name="connsiteX9" fmla="*/ 2519800 w 2566941"/>
              <a:gd name="connsiteY9" fmla="*/ 0 h 3420248"/>
              <a:gd name="connsiteX10" fmla="*/ 2546946 w 2566941"/>
              <a:gd name="connsiteY10" fmla="*/ 27148 h 3420248"/>
              <a:gd name="connsiteX11" fmla="*/ 2550576 w 2566941"/>
              <a:gd name="connsiteY11" fmla="*/ 201466 h 3420248"/>
              <a:gd name="connsiteX12" fmla="*/ 2553965 w 2566941"/>
              <a:gd name="connsiteY12" fmla="*/ 281642 h 3420248"/>
              <a:gd name="connsiteX13" fmla="*/ 2557601 w 2566941"/>
              <a:gd name="connsiteY13" fmla="*/ 339557 h 3420248"/>
              <a:gd name="connsiteX14" fmla="*/ 2562888 w 2566941"/>
              <a:gd name="connsiteY14" fmla="*/ 398740 h 3420248"/>
              <a:gd name="connsiteX15" fmla="*/ 2564904 w 2566941"/>
              <a:gd name="connsiteY15" fmla="*/ 455160 h 3420248"/>
              <a:gd name="connsiteX16" fmla="*/ 2566880 w 2566941"/>
              <a:gd name="connsiteY16" fmla="*/ 467958 h 3420248"/>
              <a:gd name="connsiteX17" fmla="*/ 2557101 w 2566941"/>
              <a:gd name="connsiteY17" fmla="*/ 526659 h 3420248"/>
              <a:gd name="connsiteX18" fmla="*/ 2552102 w 2566941"/>
              <a:gd name="connsiteY18" fmla="*/ 550660 h 3420248"/>
              <a:gd name="connsiteX19" fmla="*/ 2557345 w 2566941"/>
              <a:gd name="connsiteY19" fmla="*/ 630210 h 3420248"/>
              <a:gd name="connsiteX20" fmla="*/ 2552653 w 2566941"/>
              <a:gd name="connsiteY20" fmla="*/ 907912 h 3420248"/>
              <a:gd name="connsiteX21" fmla="*/ 2555388 w 2566941"/>
              <a:gd name="connsiteY21" fmla="*/ 3420248 h 3420248"/>
              <a:gd name="connsiteX22" fmla="*/ 37301 w 2566941"/>
              <a:gd name="connsiteY22" fmla="*/ 3420248 h 3420248"/>
              <a:gd name="connsiteX23" fmla="*/ 10155 w 2566941"/>
              <a:gd name="connsiteY23" fmla="*/ 3393100 h 3420248"/>
              <a:gd name="connsiteX24" fmla="*/ 10115 w 2566941"/>
              <a:gd name="connsiteY24" fmla="*/ 3385186 h 3420248"/>
              <a:gd name="connsiteX25" fmla="*/ 6528 w 2566941"/>
              <a:gd name="connsiteY25" fmla="*/ 3385176 h 3420248"/>
              <a:gd name="connsiteX26" fmla="*/ 6528 w 2566941"/>
              <a:gd name="connsiteY26" fmla="*/ 3073899 h 3420248"/>
              <a:gd name="connsiteX27" fmla="*/ 10083 w 2566941"/>
              <a:gd name="connsiteY27" fmla="*/ 3025648 h 3420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566941" h="3420248">
                <a:moveTo>
                  <a:pt x="10083" y="3025648"/>
                </a:moveTo>
                <a:cubicBezTo>
                  <a:pt x="10331" y="3005461"/>
                  <a:pt x="7474" y="2991485"/>
                  <a:pt x="7722" y="2971298"/>
                </a:cubicBezTo>
                <a:cubicBezTo>
                  <a:pt x="8183" y="2966004"/>
                  <a:pt x="14541" y="2958395"/>
                  <a:pt x="15061" y="2952290"/>
                </a:cubicBezTo>
                <a:lnTo>
                  <a:pt x="0" y="2893589"/>
                </a:lnTo>
                <a:lnTo>
                  <a:pt x="4999" y="2869588"/>
                </a:lnTo>
                <a:lnTo>
                  <a:pt x="12739" y="2864960"/>
                </a:lnTo>
                <a:cubicBezTo>
                  <a:pt x="12079" y="2767133"/>
                  <a:pt x="5210" y="2669306"/>
                  <a:pt x="4550" y="2571479"/>
                </a:cubicBezTo>
                <a:lnTo>
                  <a:pt x="4448" y="2512336"/>
                </a:lnTo>
                <a:cubicBezTo>
                  <a:pt x="3536" y="1674891"/>
                  <a:pt x="2625" y="837445"/>
                  <a:pt x="1713" y="0"/>
                </a:cubicBezTo>
                <a:lnTo>
                  <a:pt x="2519800" y="0"/>
                </a:lnTo>
                <a:cubicBezTo>
                  <a:pt x="2534776" y="43"/>
                  <a:pt x="2546908" y="12172"/>
                  <a:pt x="2546946" y="27148"/>
                </a:cubicBezTo>
                <a:cubicBezTo>
                  <a:pt x="2552075" y="77753"/>
                  <a:pt x="2549972" y="148266"/>
                  <a:pt x="2550576" y="201466"/>
                </a:cubicBezTo>
                <a:cubicBezTo>
                  <a:pt x="2550575" y="249760"/>
                  <a:pt x="2553966" y="233348"/>
                  <a:pt x="2553965" y="281642"/>
                </a:cubicBezTo>
                <a:lnTo>
                  <a:pt x="2557601" y="339557"/>
                </a:lnTo>
                <a:cubicBezTo>
                  <a:pt x="2560216" y="365317"/>
                  <a:pt x="2561671" y="379473"/>
                  <a:pt x="2562888" y="398740"/>
                </a:cubicBezTo>
                <a:lnTo>
                  <a:pt x="2564904" y="455160"/>
                </a:lnTo>
                <a:cubicBezTo>
                  <a:pt x="2564443" y="460454"/>
                  <a:pt x="2567400" y="461853"/>
                  <a:pt x="2566880" y="467958"/>
                </a:cubicBezTo>
                <a:lnTo>
                  <a:pt x="2557101" y="526659"/>
                </a:lnTo>
                <a:lnTo>
                  <a:pt x="2552102" y="550660"/>
                </a:lnTo>
                <a:lnTo>
                  <a:pt x="2557345" y="630210"/>
                </a:lnTo>
                <a:cubicBezTo>
                  <a:pt x="2557437" y="689752"/>
                  <a:pt x="2551850" y="430419"/>
                  <a:pt x="2552653" y="907912"/>
                </a:cubicBezTo>
                <a:cubicBezTo>
                  <a:pt x="2553565" y="1745357"/>
                  <a:pt x="2554476" y="2582803"/>
                  <a:pt x="2555388" y="3420248"/>
                </a:cubicBezTo>
                <a:lnTo>
                  <a:pt x="37301" y="3420248"/>
                </a:lnTo>
                <a:cubicBezTo>
                  <a:pt x="22325" y="3420205"/>
                  <a:pt x="10193" y="3408076"/>
                  <a:pt x="10155" y="3393100"/>
                </a:cubicBezTo>
                <a:cubicBezTo>
                  <a:pt x="10142" y="3390462"/>
                  <a:pt x="10128" y="3387824"/>
                  <a:pt x="10115" y="3385186"/>
                </a:cubicBezTo>
                <a:lnTo>
                  <a:pt x="6528" y="3385176"/>
                </a:lnTo>
                <a:lnTo>
                  <a:pt x="6528" y="3073899"/>
                </a:lnTo>
                <a:lnTo>
                  <a:pt x="10083" y="3025648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5" name="Picture 4" descr="A diagram of a key to a key&#10;&#10;Description automatically generated">
            <a:extLst>
              <a:ext uri="{FF2B5EF4-FFF2-40B4-BE49-F238E27FC236}">
                <a16:creationId xmlns:a16="http://schemas.microsoft.com/office/drawing/2014/main" id="{BDC0FED0-77F8-15AC-F19C-5B548DD9BB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rot="21377135">
            <a:off x="1707301" y="3738014"/>
            <a:ext cx="3597176" cy="1897510"/>
          </a:xfrm>
          <a:prstGeom prst="rect">
            <a:avLst/>
          </a:prstGeom>
        </p:spPr>
      </p:pic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B6B510AF-F79C-4022-995C-EA3419D00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56227" y="5396473"/>
            <a:ext cx="444795" cy="1544605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6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970E0-D673-DEA6-6F12-C2851A7F5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1656" y="867953"/>
            <a:ext cx="6413396" cy="584002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lnSpc>
                <a:spcPct val="110000"/>
              </a:lnSpc>
            </a:pPr>
            <a:r>
              <a:rPr lang="en-US" dirty="0">
                <a:ea typeface="+mn-lt"/>
                <a:cs typeface="+mn-lt"/>
              </a:rPr>
              <a:t>RSA algorithm is an asymmetric cryptography algorithm. </a:t>
            </a:r>
            <a:endParaRPr lang="en-US"/>
          </a:p>
          <a:p>
            <a:pPr algn="just">
              <a:lnSpc>
                <a:spcPct val="110000"/>
              </a:lnSpc>
            </a:pPr>
            <a:r>
              <a:rPr lang="en-US" dirty="0">
                <a:ea typeface="+mn-lt"/>
                <a:cs typeface="+mn-lt"/>
              </a:rPr>
              <a:t>Asymmetric means that it works on two different keys i.e. Public Key and Private Key. </a:t>
            </a:r>
          </a:p>
          <a:p>
            <a:pPr algn="just">
              <a:lnSpc>
                <a:spcPct val="110000"/>
              </a:lnSpc>
            </a:pPr>
            <a:r>
              <a:rPr lang="en-US" dirty="0">
                <a:ea typeface="+mn-lt"/>
                <a:cs typeface="+mn-lt"/>
              </a:rPr>
              <a:t>As the name describes that the Public Key is given to everyone, and the Private key is kept private.</a:t>
            </a:r>
          </a:p>
          <a:p>
            <a:pPr algn="just">
              <a:lnSpc>
                <a:spcPct val="110000"/>
              </a:lnSpc>
            </a:pPr>
            <a:r>
              <a:rPr lang="en-US" dirty="0">
                <a:ea typeface="+mn-lt"/>
                <a:cs typeface="+mn-lt"/>
              </a:rPr>
              <a:t>The idea of RSA is based on the fact that it is difficult to factorize a large integer. </a:t>
            </a:r>
          </a:p>
          <a:p>
            <a:pPr algn="just">
              <a:lnSpc>
                <a:spcPct val="110000"/>
              </a:lnSpc>
            </a:pPr>
            <a:r>
              <a:rPr lang="en-US" dirty="0">
                <a:ea typeface="+mn-lt"/>
                <a:cs typeface="+mn-lt"/>
              </a:rPr>
              <a:t>The public key consists of two numbers where one number is a multiplication of two large prime numbers. And private key is also derived from the same two prime numbers.</a:t>
            </a:r>
          </a:p>
          <a:p>
            <a:pPr algn="just">
              <a:lnSpc>
                <a:spcPct val="110000"/>
              </a:lnSpc>
            </a:pPr>
            <a:r>
              <a:rPr lang="en-US" dirty="0">
                <a:ea typeface="+mn-lt"/>
                <a:cs typeface="+mn-lt"/>
              </a:rPr>
              <a:t>So, if somebody can factorize the large number, the private key is compromised.</a:t>
            </a:r>
          </a:p>
          <a:p>
            <a:pPr algn="just">
              <a:lnSpc>
                <a:spcPct val="110000"/>
              </a:lnSpc>
            </a:pPr>
            <a:r>
              <a:rPr lang="en-US" dirty="0">
                <a:ea typeface="+mn-lt"/>
                <a:cs typeface="+mn-lt"/>
              </a:rPr>
              <a:t>Therefore, encryption strength totally lies on the key size and if we double or triple the key size, the strength of encryption increases exponentially.</a:t>
            </a:r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CF25946-B862-4193-B961-E5F892193B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09729D2-995A-492C-AE13-0DCA6065B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2CE9B3E2-22E0-4ABB-B503-A79F436C58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0293ECF9-1685-40F1-BA19-35AFB0A477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56AF12C-9FFA-4FDC-8E9C-2F3625437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2509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1BBCB0E-D444-4662-99B6-968FADD99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63FF45-31AC-F49C-0F73-3B4A32B44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>
            <a:normAutofit/>
          </a:bodyPr>
          <a:lstStyle/>
          <a:p>
            <a:r>
              <a:rPr lang="en-US" dirty="0"/>
              <a:t>Main Steps In RSA </a:t>
            </a:r>
            <a:r>
              <a:rPr lang="en-US"/>
              <a:t>Algorithm</a:t>
            </a:r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ABCF46B-3163-4E66-9BB3-AAC999794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FFABCCE-353C-4DF3-82A1-0A3254A68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D69B21E5-8A56-4BB0-A2F9-E1D18D1B4D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F2E0FB7C-6BC0-4404-BBCB-6DD5D28DCA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FCD1BD2-FA34-4758-A9C5-6723ACAD7E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5A59FA-21E9-A978-6A94-BD07EDF2A2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5563959"/>
              </p:ext>
            </p:extLst>
          </p:nvPr>
        </p:nvGraphicFramePr>
        <p:xfrm>
          <a:off x="1063925" y="2317750"/>
          <a:ext cx="10075651" cy="3854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8617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BBCB0E-D444-4662-99B6-968FADD99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B793BC-F455-4D64-3A89-0327A7A56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>
            <a:normAutofit/>
          </a:bodyPr>
          <a:lstStyle/>
          <a:p>
            <a:r>
              <a:rPr lang="en-US" dirty="0"/>
              <a:t>Steps to Generate Key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ABCF46B-3163-4E66-9BB3-AAC999794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FFABCCE-353C-4DF3-82A1-0A3254A68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D69B21E5-8A56-4BB0-A2F9-E1D18D1B4D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2E0FB7C-6BC0-4404-BBCB-6DD5D28DCA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FCD1BD2-FA34-4758-A9C5-6723ACAD7E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F3D588-630D-1AF1-ABFE-A0CE52CF4F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9715369"/>
              </p:ext>
            </p:extLst>
          </p:nvPr>
        </p:nvGraphicFramePr>
        <p:xfrm>
          <a:off x="1063925" y="2317750"/>
          <a:ext cx="10075651" cy="3854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3105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291C3-B9F3-1D5B-7EDF-E647936C4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Key Selection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41CB08-6397-4992-D7C5-D77CAB02CA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Public Key selection (E)</a:t>
            </a:r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402A8-6029-D317-C6B7-BDC6124CAC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ea typeface="+mn-lt"/>
                <a:cs typeface="+mn-lt"/>
              </a:rPr>
              <a:t>Must be Prime</a:t>
            </a:r>
            <a:endParaRPr lang="en-US" sz="1800" dirty="0"/>
          </a:p>
          <a:p>
            <a:r>
              <a:rPr lang="en-US" sz="1800" dirty="0">
                <a:ea typeface="+mn-lt"/>
                <a:cs typeface="+mn-lt"/>
              </a:rPr>
              <a:t>Must be less than Totient</a:t>
            </a:r>
            <a:endParaRPr lang="en-US" sz="1800" dirty="0"/>
          </a:p>
          <a:p>
            <a:r>
              <a:rPr lang="en-US" sz="1800" dirty="0">
                <a:ea typeface="+mn-lt"/>
                <a:cs typeface="+mn-lt"/>
              </a:rPr>
              <a:t>Must NOT be a factor of the Totient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0E3091-4103-FE9A-4C75-3F6E516962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Private key selection (D)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7BDD05-7DC0-C991-09F3-3FE739941A6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ea typeface="+mn-lt"/>
                <a:cs typeface="+mn-lt"/>
              </a:rPr>
              <a:t>Product of D and E, divided by T must result in a remainder of 1</a:t>
            </a:r>
            <a:endParaRPr lang="en-US" sz="1800" dirty="0"/>
          </a:p>
          <a:p>
            <a:r>
              <a:rPr lang="en-US" sz="1800" dirty="0"/>
              <a:t>(</a:t>
            </a:r>
            <a:r>
              <a:rPr lang="en-US" sz="1800" dirty="0">
                <a:ea typeface="+mn-lt"/>
                <a:cs typeface="+mn-lt"/>
              </a:rPr>
              <a:t>DE) MOD T = 1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88267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BBCB0E-D444-4662-99B6-968FADD99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C93F5E-6CA8-A039-EB2D-95D1CEFBE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>
            <a:normAutofit/>
          </a:bodyPr>
          <a:lstStyle/>
          <a:p>
            <a:r>
              <a:rPr lang="en-US" dirty="0"/>
              <a:t>Rule for Encryption and decryption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ABCF46B-3163-4E66-9BB3-AAC999794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FFABCCE-353C-4DF3-82A1-0A3254A68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69B21E5-8A56-4BB0-A2F9-E1D18D1B4D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F2E0FB7C-6BC0-4404-BBCB-6DD5D28DCA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FCD1BD2-FA34-4758-A9C5-6723ACAD7E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412113B7-71EB-909B-B002-824E720165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6332053"/>
              </p:ext>
            </p:extLst>
          </p:nvPr>
        </p:nvGraphicFramePr>
        <p:xfrm>
          <a:off x="1063925" y="2317750"/>
          <a:ext cx="10075651" cy="3854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8797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1BBCB0E-D444-4662-99B6-968FADD99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B4E922-0C83-A28E-5616-2B28058CC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-575469"/>
            <a:ext cx="9493249" cy="1577975"/>
          </a:xfrm>
        </p:spPr>
        <p:txBody>
          <a:bodyPr>
            <a:normAutofit/>
          </a:bodyPr>
          <a:lstStyle/>
          <a:p>
            <a:r>
              <a:rPr lang="en-US" dirty="0"/>
              <a:t>Advantage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ABCF46B-3163-4E66-9BB3-AAC999794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FFABCCE-353C-4DF3-82A1-0A3254A68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D69B21E5-8A56-4BB0-A2F9-E1D18D1B4D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2E0FB7C-6BC0-4404-BBCB-6DD5D28DCA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FCD1BD2-FA34-4758-A9C5-6723ACAD7E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48ED0C6D-2691-907F-B004-D3E690AB73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4117871"/>
              </p:ext>
            </p:extLst>
          </p:nvPr>
        </p:nvGraphicFramePr>
        <p:xfrm>
          <a:off x="528144" y="1103313"/>
          <a:ext cx="11337713" cy="5295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4734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BBCB0E-D444-4662-99B6-968FADD99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55C83F-AC30-98C7-6DC1-1DD337C24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-635000"/>
            <a:ext cx="9493249" cy="1577975"/>
          </a:xfrm>
        </p:spPr>
        <p:txBody>
          <a:bodyPr>
            <a:normAutofit/>
          </a:bodyPr>
          <a:lstStyle/>
          <a:p>
            <a:r>
              <a:rPr lang="en-US" dirty="0" err="1"/>
              <a:t>Diadvantage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ABCF46B-3163-4E66-9BB3-AAC999794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FFABCCE-353C-4DF3-82A1-0A3254A68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D69B21E5-8A56-4BB0-A2F9-E1D18D1B4D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2E0FB7C-6BC0-4404-BBCB-6DD5D28DCA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FCD1BD2-FA34-4758-A9C5-6723ACAD7E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CC584F-E2F7-87D8-C1DC-D0AE66E54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2720519"/>
              </p:ext>
            </p:extLst>
          </p:nvPr>
        </p:nvGraphicFramePr>
        <p:xfrm>
          <a:off x="480519" y="936626"/>
          <a:ext cx="11230556" cy="55927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4750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50FBA5D-3C8A-4C32-B7D0-B45D4B660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24C0170-3916-4625-8190-2E3BF113A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103" y="487315"/>
            <a:ext cx="10912569" cy="5791049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3CE7398-691E-4D63-BCA9-06B1A5F66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910" y="568496"/>
            <a:ext cx="10664180" cy="5643595"/>
          </a:xfrm>
          <a:custGeom>
            <a:avLst/>
            <a:gdLst>
              <a:gd name="connsiteX0" fmla="*/ 7523612 w 10307628"/>
              <a:gd name="connsiteY0" fmla="*/ 0 h 5643595"/>
              <a:gd name="connsiteX1" fmla="*/ 7564336 w 10307628"/>
              <a:gd name="connsiteY1" fmla="*/ 814 h 5643595"/>
              <a:gd name="connsiteX2" fmla="*/ 7617236 w 10307628"/>
              <a:gd name="connsiteY2" fmla="*/ 6056 h 5643595"/>
              <a:gd name="connsiteX3" fmla="*/ 7672131 w 10307628"/>
              <a:gd name="connsiteY3" fmla="*/ 18215 h 5643595"/>
              <a:gd name="connsiteX4" fmla="*/ 7725823 w 10307628"/>
              <a:gd name="connsiteY4" fmla="*/ 28825 h 5643595"/>
              <a:gd name="connsiteX5" fmla="*/ 7821953 w 10307628"/>
              <a:gd name="connsiteY5" fmla="*/ 28825 h 5643595"/>
              <a:gd name="connsiteX6" fmla="*/ 8546161 w 10307628"/>
              <a:gd name="connsiteY6" fmla="*/ 28825 h 5643595"/>
              <a:gd name="connsiteX7" fmla="*/ 8600506 w 10307628"/>
              <a:gd name="connsiteY7" fmla="*/ 18870 h 5643595"/>
              <a:gd name="connsiteX8" fmla="*/ 8653340 w 10307628"/>
              <a:gd name="connsiteY8" fmla="*/ 28825 h 5643595"/>
              <a:gd name="connsiteX9" fmla="*/ 10272011 w 10307628"/>
              <a:gd name="connsiteY9" fmla="*/ 28825 h 5643595"/>
              <a:gd name="connsiteX10" fmla="*/ 10307628 w 10307628"/>
              <a:gd name="connsiteY10" fmla="*/ 64204 h 5643595"/>
              <a:gd name="connsiteX11" fmla="*/ 10307628 w 10307628"/>
              <a:gd name="connsiteY11" fmla="*/ 2653338 h 5643595"/>
              <a:gd name="connsiteX12" fmla="*/ 10307628 w 10307628"/>
              <a:gd name="connsiteY12" fmla="*/ 2970007 h 5643595"/>
              <a:gd name="connsiteX13" fmla="*/ 10307628 w 10307628"/>
              <a:gd name="connsiteY13" fmla="*/ 5559141 h 5643595"/>
              <a:gd name="connsiteX14" fmla="*/ 10272011 w 10307628"/>
              <a:gd name="connsiteY14" fmla="*/ 5594621 h 5643595"/>
              <a:gd name="connsiteX15" fmla="*/ 6443177 w 10307628"/>
              <a:gd name="connsiteY15" fmla="*/ 5594621 h 5643595"/>
              <a:gd name="connsiteX16" fmla="*/ 4119673 w 10307628"/>
              <a:gd name="connsiteY16" fmla="*/ 5594621 h 5643595"/>
              <a:gd name="connsiteX17" fmla="*/ 4118280 w 10307628"/>
              <a:gd name="connsiteY17" fmla="*/ 5594853 h 5643595"/>
              <a:gd name="connsiteX18" fmla="*/ 3917240 w 10307628"/>
              <a:gd name="connsiteY18" fmla="*/ 5594778 h 5643595"/>
              <a:gd name="connsiteX19" fmla="*/ 3884156 w 10307628"/>
              <a:gd name="connsiteY19" fmla="*/ 5594621 h 5643595"/>
              <a:gd name="connsiteX20" fmla="*/ 3470148 w 10307628"/>
              <a:gd name="connsiteY20" fmla="*/ 5594621 h 5643595"/>
              <a:gd name="connsiteX21" fmla="*/ 2841591 w 10307628"/>
              <a:gd name="connsiteY21" fmla="*/ 5594621 h 5643595"/>
              <a:gd name="connsiteX22" fmla="*/ 2114476 w 10307628"/>
              <a:gd name="connsiteY22" fmla="*/ 5594621 h 5643595"/>
              <a:gd name="connsiteX23" fmla="*/ 2097071 w 10307628"/>
              <a:gd name="connsiteY23" fmla="*/ 5596192 h 5643595"/>
              <a:gd name="connsiteX24" fmla="*/ 2029282 w 10307628"/>
              <a:gd name="connsiteY24" fmla="*/ 5605909 h 5643595"/>
              <a:gd name="connsiteX25" fmla="*/ 2014804 w 10307628"/>
              <a:gd name="connsiteY25" fmla="*/ 5611360 h 5643595"/>
              <a:gd name="connsiteX26" fmla="*/ 1997908 w 10307628"/>
              <a:gd name="connsiteY26" fmla="*/ 5606704 h 5643595"/>
              <a:gd name="connsiteX27" fmla="*/ 1992883 w 10307628"/>
              <a:gd name="connsiteY27" fmla="*/ 5602137 h 5643595"/>
              <a:gd name="connsiteX28" fmla="*/ 1938960 w 10307628"/>
              <a:gd name="connsiteY28" fmla="*/ 5611206 h 5643595"/>
              <a:gd name="connsiteX29" fmla="*/ 1932440 w 10307628"/>
              <a:gd name="connsiteY29" fmla="*/ 5611460 h 5643595"/>
              <a:gd name="connsiteX30" fmla="*/ 1887491 w 10307628"/>
              <a:gd name="connsiteY30" fmla="*/ 5610177 h 5643595"/>
              <a:gd name="connsiteX31" fmla="*/ 1820635 w 10307628"/>
              <a:gd name="connsiteY31" fmla="*/ 5603551 h 5643595"/>
              <a:gd name="connsiteX32" fmla="*/ 1799173 w 10307628"/>
              <a:gd name="connsiteY32" fmla="*/ 5594621 h 5643595"/>
              <a:gd name="connsiteX33" fmla="*/ 1548815 w 10307628"/>
              <a:gd name="connsiteY33" fmla="*/ 5594621 h 5643595"/>
              <a:gd name="connsiteX34" fmla="*/ 1541980 w 10307628"/>
              <a:gd name="connsiteY34" fmla="*/ 5596003 h 5643595"/>
              <a:gd name="connsiteX35" fmla="*/ 1537680 w 10307628"/>
              <a:gd name="connsiteY35" fmla="*/ 5605733 h 5643595"/>
              <a:gd name="connsiteX36" fmla="*/ 1514498 w 10307628"/>
              <a:gd name="connsiteY36" fmla="*/ 5602486 h 5643595"/>
              <a:gd name="connsiteX37" fmla="*/ 1510445 w 10307628"/>
              <a:gd name="connsiteY37" fmla="*/ 5601724 h 5643595"/>
              <a:gd name="connsiteX38" fmla="*/ 1495380 w 10307628"/>
              <a:gd name="connsiteY38" fmla="*/ 5603076 h 5643595"/>
              <a:gd name="connsiteX39" fmla="*/ 1489703 w 10307628"/>
              <a:gd name="connsiteY39" fmla="*/ 5597953 h 5643595"/>
              <a:gd name="connsiteX40" fmla="*/ 1438669 w 10307628"/>
              <a:gd name="connsiteY40" fmla="*/ 5600070 h 5643595"/>
              <a:gd name="connsiteX41" fmla="*/ 1341411 w 10307628"/>
              <a:gd name="connsiteY41" fmla="*/ 5613769 h 5643595"/>
              <a:gd name="connsiteX42" fmla="*/ 1326425 w 10307628"/>
              <a:gd name="connsiteY42" fmla="*/ 5619375 h 5643595"/>
              <a:gd name="connsiteX43" fmla="*/ 1227256 w 10307628"/>
              <a:gd name="connsiteY43" fmla="*/ 5628327 h 5643595"/>
              <a:gd name="connsiteX44" fmla="*/ 1159467 w 10307628"/>
              <a:gd name="connsiteY44" fmla="*/ 5638044 h 5643595"/>
              <a:gd name="connsiteX45" fmla="*/ 1144990 w 10307628"/>
              <a:gd name="connsiteY45" fmla="*/ 5643495 h 5643595"/>
              <a:gd name="connsiteX46" fmla="*/ 1128094 w 10307628"/>
              <a:gd name="connsiteY46" fmla="*/ 5638839 h 5643595"/>
              <a:gd name="connsiteX47" fmla="*/ 1123068 w 10307628"/>
              <a:gd name="connsiteY47" fmla="*/ 5634272 h 5643595"/>
              <a:gd name="connsiteX48" fmla="*/ 1069146 w 10307628"/>
              <a:gd name="connsiteY48" fmla="*/ 5643341 h 5643595"/>
              <a:gd name="connsiteX49" fmla="*/ 1062626 w 10307628"/>
              <a:gd name="connsiteY49" fmla="*/ 5643595 h 5643595"/>
              <a:gd name="connsiteX50" fmla="*/ 1017678 w 10307628"/>
              <a:gd name="connsiteY50" fmla="*/ 5642312 h 5643595"/>
              <a:gd name="connsiteX51" fmla="*/ 950822 w 10307628"/>
              <a:gd name="connsiteY51" fmla="*/ 5635687 h 5643595"/>
              <a:gd name="connsiteX52" fmla="*/ 881443 w 10307628"/>
              <a:gd name="connsiteY52" fmla="*/ 5620321 h 5643595"/>
              <a:gd name="connsiteX53" fmla="*/ 841388 w 10307628"/>
              <a:gd name="connsiteY53" fmla="*/ 5614082 h 5643595"/>
              <a:gd name="connsiteX54" fmla="*/ 813523 w 10307628"/>
              <a:gd name="connsiteY54" fmla="*/ 5606907 h 5643595"/>
              <a:gd name="connsiteX55" fmla="*/ 735712 w 10307628"/>
              <a:gd name="connsiteY55" fmla="*/ 5602820 h 5643595"/>
              <a:gd name="connsiteX56" fmla="*/ 603858 w 10307628"/>
              <a:gd name="connsiteY56" fmla="*/ 5601972 h 5643595"/>
              <a:gd name="connsiteX57" fmla="*/ 571767 w 10307628"/>
              <a:gd name="connsiteY57" fmla="*/ 5598288 h 5643595"/>
              <a:gd name="connsiteX58" fmla="*/ 558333 w 10307628"/>
              <a:gd name="connsiteY58" fmla="*/ 5594621 h 5643595"/>
              <a:gd name="connsiteX59" fmla="*/ 33335 w 10307628"/>
              <a:gd name="connsiteY59" fmla="*/ 5594621 h 5643595"/>
              <a:gd name="connsiteX60" fmla="*/ 33335 w 10307628"/>
              <a:gd name="connsiteY60" fmla="*/ 5592586 h 5643595"/>
              <a:gd name="connsiteX61" fmla="*/ 9849 w 10307628"/>
              <a:gd name="connsiteY61" fmla="*/ 5582821 h 5643595"/>
              <a:gd name="connsiteX62" fmla="*/ 0 w 10307628"/>
              <a:gd name="connsiteY62" fmla="*/ 5559138 h 5643595"/>
              <a:gd name="connsiteX63" fmla="*/ 0 w 10307628"/>
              <a:gd name="connsiteY63" fmla="*/ 2822796 h 5643595"/>
              <a:gd name="connsiteX64" fmla="*/ 4140 w 10307628"/>
              <a:gd name="connsiteY64" fmla="*/ 2814726 h 5643595"/>
              <a:gd name="connsiteX65" fmla="*/ 37 w 10307628"/>
              <a:gd name="connsiteY65" fmla="*/ 2804856 h 5643595"/>
              <a:gd name="connsiteX66" fmla="*/ 37 w 10307628"/>
              <a:gd name="connsiteY66" fmla="*/ 58894 h 5643595"/>
              <a:gd name="connsiteX67" fmla="*/ 9918 w 10307628"/>
              <a:gd name="connsiteY67" fmla="*/ 35273 h 5643595"/>
              <a:gd name="connsiteX68" fmla="*/ 33335 w 10307628"/>
              <a:gd name="connsiteY68" fmla="*/ 25556 h 5643595"/>
              <a:gd name="connsiteX69" fmla="*/ 33335 w 10307628"/>
              <a:gd name="connsiteY69" fmla="*/ 20985 h 5643595"/>
              <a:gd name="connsiteX70" fmla="*/ 6462044 w 10307628"/>
              <a:gd name="connsiteY70" fmla="*/ 25681 h 5643595"/>
              <a:gd name="connsiteX71" fmla="*/ 6534914 w 10307628"/>
              <a:gd name="connsiteY71" fmla="*/ 17249 h 5643595"/>
              <a:gd name="connsiteX72" fmla="*/ 6567445 w 10307628"/>
              <a:gd name="connsiteY72" fmla="*/ 17095 h 5643595"/>
              <a:gd name="connsiteX73" fmla="*/ 6588109 w 10307628"/>
              <a:gd name="connsiteY73" fmla="*/ 17800 h 5643595"/>
              <a:gd name="connsiteX74" fmla="*/ 6595145 w 10307628"/>
              <a:gd name="connsiteY74" fmla="*/ 25835 h 5643595"/>
              <a:gd name="connsiteX75" fmla="*/ 6689366 w 10307628"/>
              <a:gd name="connsiteY75" fmla="*/ 28825 h 5643595"/>
              <a:gd name="connsiteX76" fmla="*/ 6775363 w 10307628"/>
              <a:gd name="connsiteY76" fmla="*/ 25305 h 5643595"/>
              <a:gd name="connsiteX77" fmla="*/ 6788137 w 10307628"/>
              <a:gd name="connsiteY77" fmla="*/ 28825 h 5643595"/>
              <a:gd name="connsiteX78" fmla="*/ 6876098 w 10307628"/>
              <a:gd name="connsiteY78" fmla="*/ 26241 h 5643595"/>
              <a:gd name="connsiteX79" fmla="*/ 6902171 w 10307628"/>
              <a:gd name="connsiteY79" fmla="*/ 28825 h 5643595"/>
              <a:gd name="connsiteX80" fmla="*/ 7255611 w 10307628"/>
              <a:gd name="connsiteY80" fmla="*/ 28825 h 5643595"/>
              <a:gd name="connsiteX81" fmla="*/ 7266027 w 10307628"/>
              <a:gd name="connsiteY81" fmla="*/ 26513 h 5643595"/>
              <a:gd name="connsiteX82" fmla="*/ 7320041 w 10307628"/>
              <a:gd name="connsiteY82" fmla="*/ 18963 h 5643595"/>
              <a:gd name="connsiteX83" fmla="*/ 7398508 w 10307628"/>
              <a:gd name="connsiteY83" fmla="*/ 11880 h 5643595"/>
              <a:gd name="connsiteX84" fmla="*/ 7452146 w 10307628"/>
              <a:gd name="connsiteY84" fmla="*/ 4191 h 5643595"/>
              <a:gd name="connsiteX85" fmla="*/ 7480946 w 10307628"/>
              <a:gd name="connsiteY85" fmla="*/ 7176 h 5643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10307628" h="5643595">
                <a:moveTo>
                  <a:pt x="7523612" y="0"/>
                </a:moveTo>
                <a:lnTo>
                  <a:pt x="7564336" y="814"/>
                </a:lnTo>
                <a:lnTo>
                  <a:pt x="7617236" y="6056"/>
                </a:lnTo>
                <a:cubicBezTo>
                  <a:pt x="7634734" y="10110"/>
                  <a:pt x="7650532" y="26698"/>
                  <a:pt x="7672131" y="18215"/>
                </a:cubicBezTo>
                <a:lnTo>
                  <a:pt x="7725823" y="28825"/>
                </a:lnTo>
                <a:lnTo>
                  <a:pt x="7821953" y="28825"/>
                </a:lnTo>
                <a:lnTo>
                  <a:pt x="8546161" y="28825"/>
                </a:lnTo>
                <a:cubicBezTo>
                  <a:pt x="8564276" y="25507"/>
                  <a:pt x="8570853" y="19308"/>
                  <a:pt x="8600506" y="18870"/>
                </a:cubicBezTo>
                <a:lnTo>
                  <a:pt x="8653340" y="28825"/>
                </a:lnTo>
                <a:lnTo>
                  <a:pt x="10272011" y="28825"/>
                </a:lnTo>
                <a:cubicBezTo>
                  <a:pt x="10291620" y="28876"/>
                  <a:pt x="10307516" y="44670"/>
                  <a:pt x="10307628" y="64204"/>
                </a:cubicBezTo>
                <a:lnTo>
                  <a:pt x="10307628" y="2653338"/>
                </a:lnTo>
                <a:lnTo>
                  <a:pt x="10307628" y="2970007"/>
                </a:lnTo>
                <a:lnTo>
                  <a:pt x="10307628" y="5559141"/>
                </a:lnTo>
                <a:cubicBezTo>
                  <a:pt x="10307578" y="5578714"/>
                  <a:pt x="10291661" y="5594566"/>
                  <a:pt x="10272011" y="5594621"/>
                </a:cubicBezTo>
                <a:lnTo>
                  <a:pt x="6443177" y="5594621"/>
                </a:lnTo>
                <a:lnTo>
                  <a:pt x="4119673" y="5594621"/>
                </a:lnTo>
                <a:lnTo>
                  <a:pt x="4118280" y="5594853"/>
                </a:lnTo>
                <a:cubicBezTo>
                  <a:pt x="4063035" y="5600785"/>
                  <a:pt x="3909904" y="5601986"/>
                  <a:pt x="3917240" y="5594778"/>
                </a:cubicBezTo>
                <a:lnTo>
                  <a:pt x="3884156" y="5594621"/>
                </a:lnTo>
                <a:lnTo>
                  <a:pt x="3470148" y="5594621"/>
                </a:lnTo>
                <a:lnTo>
                  <a:pt x="2841591" y="5594621"/>
                </a:lnTo>
                <a:lnTo>
                  <a:pt x="2114476" y="5594621"/>
                </a:lnTo>
                <a:lnTo>
                  <a:pt x="2097071" y="5596192"/>
                </a:lnTo>
                <a:lnTo>
                  <a:pt x="2029282" y="5605909"/>
                </a:lnTo>
                <a:lnTo>
                  <a:pt x="2014804" y="5611360"/>
                </a:lnTo>
                <a:lnTo>
                  <a:pt x="1997908" y="5606704"/>
                </a:lnTo>
                <a:cubicBezTo>
                  <a:pt x="1995831" y="5605333"/>
                  <a:pt x="1994139" y="5603792"/>
                  <a:pt x="1992883" y="5602137"/>
                </a:cubicBezTo>
                <a:lnTo>
                  <a:pt x="1938960" y="5611206"/>
                </a:lnTo>
                <a:lnTo>
                  <a:pt x="1932440" y="5611460"/>
                </a:lnTo>
                <a:lnTo>
                  <a:pt x="1887491" y="5610177"/>
                </a:lnTo>
                <a:lnTo>
                  <a:pt x="1820635" y="5603551"/>
                </a:lnTo>
                <a:lnTo>
                  <a:pt x="1799173" y="5594621"/>
                </a:lnTo>
                <a:lnTo>
                  <a:pt x="1548815" y="5594621"/>
                </a:lnTo>
                <a:lnTo>
                  <a:pt x="1541980" y="5596003"/>
                </a:lnTo>
                <a:cubicBezTo>
                  <a:pt x="1538646" y="5597868"/>
                  <a:pt x="1536859" y="5600896"/>
                  <a:pt x="1537680" y="5605733"/>
                </a:cubicBezTo>
                <a:cubicBezTo>
                  <a:pt x="1529903" y="5605249"/>
                  <a:pt x="1522231" y="5603967"/>
                  <a:pt x="1514498" y="5602486"/>
                </a:cubicBezTo>
                <a:lnTo>
                  <a:pt x="1510445" y="5601724"/>
                </a:lnTo>
                <a:lnTo>
                  <a:pt x="1495380" y="5603076"/>
                </a:lnTo>
                <a:lnTo>
                  <a:pt x="1489703" y="5597953"/>
                </a:lnTo>
                <a:lnTo>
                  <a:pt x="1438669" y="5600070"/>
                </a:lnTo>
                <a:cubicBezTo>
                  <a:pt x="1416864" y="5613995"/>
                  <a:pt x="1375615" y="5607614"/>
                  <a:pt x="1341411" y="5613769"/>
                </a:cubicBezTo>
                <a:lnTo>
                  <a:pt x="1326425" y="5619375"/>
                </a:lnTo>
                <a:lnTo>
                  <a:pt x="1227256" y="5628327"/>
                </a:lnTo>
                <a:lnTo>
                  <a:pt x="1159467" y="5638044"/>
                </a:lnTo>
                <a:lnTo>
                  <a:pt x="1144990" y="5643495"/>
                </a:lnTo>
                <a:lnTo>
                  <a:pt x="1128094" y="5638839"/>
                </a:lnTo>
                <a:cubicBezTo>
                  <a:pt x="1126017" y="5637468"/>
                  <a:pt x="1124325" y="5635928"/>
                  <a:pt x="1123068" y="5634272"/>
                </a:cubicBezTo>
                <a:lnTo>
                  <a:pt x="1069146" y="5643341"/>
                </a:lnTo>
                <a:lnTo>
                  <a:pt x="1062626" y="5643595"/>
                </a:lnTo>
                <a:lnTo>
                  <a:pt x="1017678" y="5642312"/>
                </a:lnTo>
                <a:lnTo>
                  <a:pt x="950822" y="5635687"/>
                </a:lnTo>
                <a:cubicBezTo>
                  <a:pt x="928707" y="5630564"/>
                  <a:pt x="908740" y="5609600"/>
                  <a:pt x="881443" y="5620321"/>
                </a:cubicBezTo>
                <a:cubicBezTo>
                  <a:pt x="887490" y="5608452"/>
                  <a:pt x="849018" y="5624096"/>
                  <a:pt x="841388" y="5614082"/>
                </a:cubicBezTo>
                <a:cubicBezTo>
                  <a:pt x="836905" y="5605753"/>
                  <a:pt x="824190" y="5608558"/>
                  <a:pt x="813523" y="5606907"/>
                </a:cubicBezTo>
                <a:cubicBezTo>
                  <a:pt x="804209" y="5599147"/>
                  <a:pt x="752612" y="5598835"/>
                  <a:pt x="735712" y="5602820"/>
                </a:cubicBezTo>
                <a:cubicBezTo>
                  <a:pt x="689434" y="5619272"/>
                  <a:pt x="641095" y="5589736"/>
                  <a:pt x="603858" y="5601972"/>
                </a:cubicBezTo>
                <a:cubicBezTo>
                  <a:pt x="588872" y="5601233"/>
                  <a:pt x="578969" y="5599815"/>
                  <a:pt x="571767" y="5598288"/>
                </a:cubicBezTo>
                <a:lnTo>
                  <a:pt x="558333" y="5594621"/>
                </a:lnTo>
                <a:lnTo>
                  <a:pt x="33335" y="5594621"/>
                </a:lnTo>
                <a:lnTo>
                  <a:pt x="33335" y="5592586"/>
                </a:lnTo>
                <a:lnTo>
                  <a:pt x="9849" y="5582821"/>
                </a:lnTo>
                <a:cubicBezTo>
                  <a:pt x="3785" y="5576757"/>
                  <a:pt x="27" y="5568387"/>
                  <a:pt x="0" y="5559138"/>
                </a:cubicBezTo>
                <a:lnTo>
                  <a:pt x="0" y="2822796"/>
                </a:lnTo>
                <a:lnTo>
                  <a:pt x="4140" y="2814726"/>
                </a:lnTo>
                <a:lnTo>
                  <a:pt x="37" y="2804856"/>
                </a:lnTo>
                <a:lnTo>
                  <a:pt x="37" y="58894"/>
                </a:lnTo>
                <a:cubicBezTo>
                  <a:pt x="90" y="49664"/>
                  <a:pt x="3857" y="41318"/>
                  <a:pt x="9918" y="35273"/>
                </a:cubicBezTo>
                <a:lnTo>
                  <a:pt x="33335" y="25556"/>
                </a:lnTo>
                <a:lnTo>
                  <a:pt x="33335" y="20985"/>
                </a:lnTo>
                <a:lnTo>
                  <a:pt x="6462044" y="25681"/>
                </a:lnTo>
                <a:lnTo>
                  <a:pt x="6534914" y="17249"/>
                </a:lnTo>
                <a:cubicBezTo>
                  <a:pt x="6536143" y="17197"/>
                  <a:pt x="6565934" y="17710"/>
                  <a:pt x="6567445" y="17095"/>
                </a:cubicBezTo>
                <a:lnTo>
                  <a:pt x="6588109" y="17800"/>
                </a:lnTo>
                <a:lnTo>
                  <a:pt x="6595145" y="25835"/>
                </a:lnTo>
                <a:cubicBezTo>
                  <a:pt x="6611540" y="29113"/>
                  <a:pt x="6660888" y="28327"/>
                  <a:pt x="6689366" y="28825"/>
                </a:cubicBezTo>
                <a:lnTo>
                  <a:pt x="6775363" y="25305"/>
                </a:lnTo>
                <a:lnTo>
                  <a:pt x="6788137" y="28825"/>
                </a:lnTo>
                <a:lnTo>
                  <a:pt x="6876098" y="26241"/>
                </a:lnTo>
                <a:lnTo>
                  <a:pt x="6902171" y="28825"/>
                </a:lnTo>
                <a:lnTo>
                  <a:pt x="7255611" y="28825"/>
                </a:lnTo>
                <a:lnTo>
                  <a:pt x="7266027" y="26513"/>
                </a:lnTo>
                <a:lnTo>
                  <a:pt x="7320041" y="18963"/>
                </a:lnTo>
                <a:lnTo>
                  <a:pt x="7398508" y="11880"/>
                </a:lnTo>
                <a:lnTo>
                  <a:pt x="7452146" y="4191"/>
                </a:lnTo>
                <a:cubicBezTo>
                  <a:pt x="7465885" y="3407"/>
                  <a:pt x="7469035" y="7874"/>
                  <a:pt x="7480946" y="7176"/>
                </a:cubicBez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" name="Picture 2" descr="Why You Should Use Thank You Pages in your Inbound Marketing ...">
            <a:extLst>
              <a:ext uri="{FF2B5EF4-FFF2-40B4-BE49-F238E27FC236}">
                <a16:creationId xmlns:a16="http://schemas.microsoft.com/office/drawing/2014/main" id="{728CB381-EF41-2B7B-BD24-6D70D62986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r="-2" b="616"/>
          <a:stretch/>
        </p:blipFill>
        <p:spPr>
          <a:xfrm>
            <a:off x="763910" y="568496"/>
            <a:ext cx="10664180" cy="5643595"/>
          </a:xfrm>
          <a:custGeom>
            <a:avLst/>
            <a:gdLst/>
            <a:ahLst/>
            <a:cxnLst/>
            <a:rect l="l" t="t" r="r" b="b"/>
            <a:pathLst>
              <a:path w="10664180" h="5643595">
                <a:moveTo>
                  <a:pt x="7783862" y="0"/>
                </a:moveTo>
                <a:lnTo>
                  <a:pt x="7825995" y="814"/>
                </a:lnTo>
                <a:lnTo>
                  <a:pt x="7880725" y="6056"/>
                </a:lnTo>
                <a:cubicBezTo>
                  <a:pt x="7898827" y="10110"/>
                  <a:pt x="7915172" y="26698"/>
                  <a:pt x="7937519" y="18215"/>
                </a:cubicBezTo>
                <a:lnTo>
                  <a:pt x="7993067" y="28825"/>
                </a:lnTo>
                <a:lnTo>
                  <a:pt x="8092523" y="28825"/>
                </a:lnTo>
                <a:lnTo>
                  <a:pt x="8841782" y="28825"/>
                </a:lnTo>
                <a:cubicBezTo>
                  <a:pt x="8860524" y="25507"/>
                  <a:pt x="8867328" y="19308"/>
                  <a:pt x="8898007" y="18870"/>
                </a:cubicBezTo>
                <a:lnTo>
                  <a:pt x="8952668" y="28825"/>
                </a:lnTo>
                <a:lnTo>
                  <a:pt x="10627331" y="28825"/>
                </a:lnTo>
                <a:cubicBezTo>
                  <a:pt x="10647618" y="28876"/>
                  <a:pt x="10664064" y="44670"/>
                  <a:pt x="10664180" y="64204"/>
                </a:cubicBezTo>
                <a:lnTo>
                  <a:pt x="10664180" y="2653338"/>
                </a:lnTo>
                <a:lnTo>
                  <a:pt x="10664180" y="2970007"/>
                </a:lnTo>
                <a:lnTo>
                  <a:pt x="10664180" y="5559141"/>
                </a:lnTo>
                <a:cubicBezTo>
                  <a:pt x="10664128" y="5578714"/>
                  <a:pt x="10647661" y="5594566"/>
                  <a:pt x="10627331" y="5594621"/>
                </a:cubicBezTo>
                <a:lnTo>
                  <a:pt x="6666054" y="5594621"/>
                </a:lnTo>
                <a:lnTo>
                  <a:pt x="4262178" y="5594621"/>
                </a:lnTo>
                <a:lnTo>
                  <a:pt x="4260736" y="5594853"/>
                </a:lnTo>
                <a:cubicBezTo>
                  <a:pt x="4203580" y="5600785"/>
                  <a:pt x="4045152" y="5601986"/>
                  <a:pt x="4052742" y="5594778"/>
                </a:cubicBezTo>
                <a:lnTo>
                  <a:pt x="4018513" y="5594621"/>
                </a:lnTo>
                <a:lnTo>
                  <a:pt x="3590184" y="5594621"/>
                </a:lnTo>
                <a:lnTo>
                  <a:pt x="2939885" y="5594621"/>
                </a:lnTo>
                <a:lnTo>
                  <a:pt x="2187618" y="5594621"/>
                </a:lnTo>
                <a:lnTo>
                  <a:pt x="2169611" y="5596192"/>
                </a:lnTo>
                <a:lnTo>
                  <a:pt x="2099477" y="5605909"/>
                </a:lnTo>
                <a:lnTo>
                  <a:pt x="2084498" y="5611360"/>
                </a:lnTo>
                <a:lnTo>
                  <a:pt x="2067018" y="5606704"/>
                </a:lnTo>
                <a:cubicBezTo>
                  <a:pt x="2064869" y="5605333"/>
                  <a:pt x="2063119" y="5603792"/>
                  <a:pt x="2061819" y="5602137"/>
                </a:cubicBezTo>
                <a:lnTo>
                  <a:pt x="2006031" y="5611206"/>
                </a:lnTo>
                <a:lnTo>
                  <a:pt x="1999286" y="5611460"/>
                </a:lnTo>
                <a:lnTo>
                  <a:pt x="1952782" y="5610177"/>
                </a:lnTo>
                <a:lnTo>
                  <a:pt x="1883613" y="5603551"/>
                </a:lnTo>
                <a:lnTo>
                  <a:pt x="1861409" y="5594621"/>
                </a:lnTo>
                <a:lnTo>
                  <a:pt x="1602390" y="5594621"/>
                </a:lnTo>
                <a:lnTo>
                  <a:pt x="1595319" y="5596003"/>
                </a:lnTo>
                <a:cubicBezTo>
                  <a:pt x="1591870" y="5597868"/>
                  <a:pt x="1590021" y="5600896"/>
                  <a:pt x="1590870" y="5605733"/>
                </a:cubicBezTo>
                <a:cubicBezTo>
                  <a:pt x="1582824" y="5605249"/>
                  <a:pt x="1574887" y="5603967"/>
                  <a:pt x="1566886" y="5602486"/>
                </a:cubicBezTo>
                <a:lnTo>
                  <a:pt x="1562693" y="5601724"/>
                </a:lnTo>
                <a:lnTo>
                  <a:pt x="1547107" y="5603076"/>
                </a:lnTo>
                <a:lnTo>
                  <a:pt x="1541234" y="5597953"/>
                </a:lnTo>
                <a:lnTo>
                  <a:pt x="1488434" y="5600070"/>
                </a:lnTo>
                <a:cubicBezTo>
                  <a:pt x="1465875" y="5613995"/>
                  <a:pt x="1423199" y="5607614"/>
                  <a:pt x="1387812" y="5613769"/>
                </a:cubicBezTo>
                <a:lnTo>
                  <a:pt x="1372308" y="5619375"/>
                </a:lnTo>
                <a:lnTo>
                  <a:pt x="1269708" y="5628327"/>
                </a:lnTo>
                <a:lnTo>
                  <a:pt x="1199575" y="5638044"/>
                </a:lnTo>
                <a:lnTo>
                  <a:pt x="1184597" y="5643495"/>
                </a:lnTo>
                <a:lnTo>
                  <a:pt x="1167116" y="5638839"/>
                </a:lnTo>
                <a:cubicBezTo>
                  <a:pt x="1164967" y="5637468"/>
                  <a:pt x="1163217" y="5635928"/>
                  <a:pt x="1161916" y="5634272"/>
                </a:cubicBezTo>
                <a:lnTo>
                  <a:pt x="1106129" y="5643341"/>
                </a:lnTo>
                <a:lnTo>
                  <a:pt x="1099384" y="5643595"/>
                </a:lnTo>
                <a:lnTo>
                  <a:pt x="1052881" y="5642312"/>
                </a:lnTo>
                <a:lnTo>
                  <a:pt x="983712" y="5635687"/>
                </a:lnTo>
                <a:cubicBezTo>
                  <a:pt x="960832" y="5630564"/>
                  <a:pt x="940175" y="5609600"/>
                  <a:pt x="911933" y="5620321"/>
                </a:cubicBezTo>
                <a:cubicBezTo>
                  <a:pt x="918189" y="5608452"/>
                  <a:pt x="878387" y="5624096"/>
                  <a:pt x="870493" y="5614082"/>
                </a:cubicBezTo>
                <a:cubicBezTo>
                  <a:pt x="865855" y="5605753"/>
                  <a:pt x="852700" y="5608558"/>
                  <a:pt x="841664" y="5606907"/>
                </a:cubicBezTo>
                <a:cubicBezTo>
                  <a:pt x="832028" y="5599147"/>
                  <a:pt x="778646" y="5598835"/>
                  <a:pt x="761161" y="5602820"/>
                </a:cubicBezTo>
                <a:cubicBezTo>
                  <a:pt x="713282" y="5619272"/>
                  <a:pt x="663271" y="5589736"/>
                  <a:pt x="624746" y="5601972"/>
                </a:cubicBezTo>
                <a:cubicBezTo>
                  <a:pt x="609242" y="5601233"/>
                  <a:pt x="598997" y="5599815"/>
                  <a:pt x="591545" y="5598288"/>
                </a:cubicBezTo>
                <a:lnTo>
                  <a:pt x="577646" y="5594621"/>
                </a:lnTo>
                <a:lnTo>
                  <a:pt x="34488" y="5594621"/>
                </a:lnTo>
                <a:lnTo>
                  <a:pt x="34488" y="5592586"/>
                </a:lnTo>
                <a:lnTo>
                  <a:pt x="10190" y="5582821"/>
                </a:lnTo>
                <a:cubicBezTo>
                  <a:pt x="3916" y="5576757"/>
                  <a:pt x="28" y="5568387"/>
                  <a:pt x="0" y="5559138"/>
                </a:cubicBezTo>
                <a:lnTo>
                  <a:pt x="0" y="2822796"/>
                </a:lnTo>
                <a:lnTo>
                  <a:pt x="4283" y="2814726"/>
                </a:lnTo>
                <a:lnTo>
                  <a:pt x="39" y="2804856"/>
                </a:lnTo>
                <a:lnTo>
                  <a:pt x="39" y="58894"/>
                </a:lnTo>
                <a:cubicBezTo>
                  <a:pt x="93" y="49664"/>
                  <a:pt x="3991" y="41318"/>
                  <a:pt x="10261" y="35273"/>
                </a:cubicBezTo>
                <a:lnTo>
                  <a:pt x="34488" y="25556"/>
                </a:lnTo>
                <a:lnTo>
                  <a:pt x="34488" y="20985"/>
                </a:lnTo>
                <a:lnTo>
                  <a:pt x="6685573" y="25681"/>
                </a:lnTo>
                <a:lnTo>
                  <a:pt x="6760964" y="17249"/>
                </a:lnTo>
                <a:cubicBezTo>
                  <a:pt x="6762236" y="17197"/>
                  <a:pt x="6793057" y="17710"/>
                  <a:pt x="6794620" y="17095"/>
                </a:cubicBezTo>
                <a:lnTo>
                  <a:pt x="6815999" y="17800"/>
                </a:lnTo>
                <a:lnTo>
                  <a:pt x="6823278" y="25835"/>
                </a:lnTo>
                <a:cubicBezTo>
                  <a:pt x="6840241" y="29113"/>
                  <a:pt x="6891296" y="28327"/>
                  <a:pt x="6920759" y="28825"/>
                </a:cubicBezTo>
                <a:lnTo>
                  <a:pt x="7009730" y="25305"/>
                </a:lnTo>
                <a:lnTo>
                  <a:pt x="7022946" y="28825"/>
                </a:lnTo>
                <a:lnTo>
                  <a:pt x="7113950" y="26241"/>
                </a:lnTo>
                <a:lnTo>
                  <a:pt x="7140925" y="28825"/>
                </a:lnTo>
                <a:lnTo>
                  <a:pt x="7506591" y="28825"/>
                </a:lnTo>
                <a:lnTo>
                  <a:pt x="7517367" y="26513"/>
                </a:lnTo>
                <a:lnTo>
                  <a:pt x="7573249" y="18963"/>
                </a:lnTo>
                <a:lnTo>
                  <a:pt x="7654431" y="11880"/>
                </a:lnTo>
                <a:lnTo>
                  <a:pt x="7709924" y="4191"/>
                </a:lnTo>
                <a:cubicBezTo>
                  <a:pt x="7724138" y="3407"/>
                  <a:pt x="7727397" y="7874"/>
                  <a:pt x="7739720" y="7176"/>
                </a:cubicBezTo>
                <a:close/>
              </a:path>
            </a:pathLst>
          </a:custGeom>
        </p:spPr>
      </p:pic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C80FB90-4781-4003-8A79-2098DAC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854245">
            <a:off x="10835402" y="-201831"/>
            <a:ext cx="444795" cy="1868387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4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ED80E9C-8C3D-424B-969F-FFAE1EE88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51E6C5B-843B-4DC0-B590-C0AE3DE80E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9C3115C-006A-48D3-A8DE-F5AB42719B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036768BB-7A03-4D32-BE12-8A0BA73566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D504A2A-16C1-4523-B806-1DDC38EE73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3327666"/>
      </p:ext>
    </p:extLst>
  </p:cSld>
  <p:clrMapOvr>
    <a:masterClrMapping/>
  </p:clrMapOvr>
</p:sld>
</file>

<file path=ppt/theme/theme1.xml><?xml version="1.0" encoding="utf-8"?>
<a:theme xmlns:a="http://schemas.openxmlformats.org/drawingml/2006/main" name="StreetscapeVTI">
  <a:themeElements>
    <a:clrScheme name="Streetscape2">
      <a:dk1>
        <a:sysClr val="windowText" lastClr="000000"/>
      </a:dk1>
      <a:lt1>
        <a:srgbClr val="FFFFFF"/>
      </a:lt1>
      <a:dk2>
        <a:srgbClr val="191919"/>
      </a:dk2>
      <a:lt2>
        <a:srgbClr val="F3F2EE"/>
      </a:lt2>
      <a:accent1>
        <a:srgbClr val="448885"/>
      </a:accent1>
      <a:accent2>
        <a:srgbClr val="627C58"/>
      </a:accent2>
      <a:accent3>
        <a:srgbClr val="848358"/>
      </a:accent3>
      <a:accent4>
        <a:srgbClr val="547096"/>
      </a:accent4>
      <a:accent5>
        <a:srgbClr val="646464"/>
      </a:accent5>
      <a:accent6>
        <a:srgbClr val="A8A8A8"/>
      </a:accent6>
      <a:hlink>
        <a:srgbClr val="0563C1"/>
      </a:hlink>
      <a:folHlink>
        <a:srgbClr val="954F72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etscapeVTI" id="{B20F88EA-96D0-4E96-9207-A1488DAC5867}" vid="{3F7E5CFE-E584-4E58-A75E-141AC45B14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StreetscapeVTI</vt:lpstr>
      <vt:lpstr>RSA Algorithm</vt:lpstr>
      <vt:lpstr>Introduction</vt:lpstr>
      <vt:lpstr>Main Steps In RSA Algorithm</vt:lpstr>
      <vt:lpstr>Steps to Generate Key</vt:lpstr>
      <vt:lpstr>Rules For Key Selection</vt:lpstr>
      <vt:lpstr>Rule for Encryption and decryption</vt:lpstr>
      <vt:lpstr>Advantage</vt:lpstr>
      <vt:lpstr>Diadvantage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199</cp:revision>
  <dcterms:created xsi:type="dcterms:W3CDTF">2023-11-03T15:24:51Z</dcterms:created>
  <dcterms:modified xsi:type="dcterms:W3CDTF">2023-11-10T09:34:35Z</dcterms:modified>
</cp:coreProperties>
</file>