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9" r:id="rId4"/>
    <p:sldId id="260" r:id="rId5"/>
    <p:sldId id="261" r:id="rId6"/>
    <p:sldId id="266" r:id="rId7"/>
    <p:sldId id="263" r:id="rId8"/>
    <p:sldId id="264"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F5B595-67DF-41E7-4C5C-E028484492A7}" v="27" dt="2023-11-15T14:40:37.702"/>
    <p1510:client id="{96D0558D-12AE-4ECD-A195-55DE381A3319}" v="201" dt="2023-11-14T11:46:26.5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ANA MN" userId="S::mchandanabtech20@ced.alliance.edu.in::d70552fc-75e6-44d9-a196-8a309e47e583" providerId="AD" clId="Web-{69F5B595-67DF-41E7-4C5C-E028484492A7}"/>
    <pc:docChg chg="addSld delSld modSld">
      <pc:chgData name="CHANDANA MN" userId="S::mchandanabtech20@ced.alliance.edu.in::d70552fc-75e6-44d9-a196-8a309e47e583" providerId="AD" clId="Web-{69F5B595-67DF-41E7-4C5C-E028484492A7}" dt="2023-11-15T14:40:37.702" v="34"/>
      <pc:docMkLst>
        <pc:docMk/>
      </pc:docMkLst>
      <pc:sldChg chg="modSp">
        <pc:chgData name="CHANDANA MN" userId="S::mchandanabtech20@ced.alliance.edu.in::d70552fc-75e6-44d9-a196-8a309e47e583" providerId="AD" clId="Web-{69F5B595-67DF-41E7-4C5C-E028484492A7}" dt="2023-11-15T14:40:14.280" v="33" actId="20577"/>
        <pc:sldMkLst>
          <pc:docMk/>
          <pc:sldMk cId="2019240813" sldId="260"/>
        </pc:sldMkLst>
        <pc:spChg chg="mod">
          <ac:chgData name="CHANDANA MN" userId="S::mchandanabtech20@ced.alliance.edu.in::d70552fc-75e6-44d9-a196-8a309e47e583" providerId="AD" clId="Web-{69F5B595-67DF-41E7-4C5C-E028484492A7}" dt="2023-11-15T14:40:14.280" v="33" actId="20577"/>
          <ac:spMkLst>
            <pc:docMk/>
            <pc:sldMk cId="2019240813" sldId="260"/>
            <ac:spMk id="3" creationId="{E0959446-7C86-44FC-84F0-F28D0AFD2C9A}"/>
          </ac:spMkLst>
        </pc:spChg>
      </pc:sldChg>
      <pc:sldChg chg="addSp delSp modSp new del mod setBg">
        <pc:chgData name="CHANDANA MN" userId="S::mchandanabtech20@ced.alliance.edu.in::d70552fc-75e6-44d9-a196-8a309e47e583" providerId="AD" clId="Web-{69F5B595-67DF-41E7-4C5C-E028484492A7}" dt="2023-11-15T14:40:37.702" v="34"/>
        <pc:sldMkLst>
          <pc:docMk/>
          <pc:sldMk cId="2106832093" sldId="265"/>
        </pc:sldMkLst>
        <pc:spChg chg="mod">
          <ac:chgData name="CHANDANA MN" userId="S::mchandanabtech20@ced.alliance.edu.in::d70552fc-75e6-44d9-a196-8a309e47e583" providerId="AD" clId="Web-{69F5B595-67DF-41E7-4C5C-E028484492A7}" dt="2023-11-15T14:24:44.168" v="14" actId="20577"/>
          <ac:spMkLst>
            <pc:docMk/>
            <pc:sldMk cId="2106832093" sldId="265"/>
            <ac:spMk id="2" creationId="{A5EBD265-1452-B7FE-642D-6E356DFA8B52}"/>
          </ac:spMkLst>
        </pc:spChg>
        <pc:spChg chg="add del mod">
          <ac:chgData name="CHANDANA MN" userId="S::mchandanabtech20@ced.alliance.edu.in::d70552fc-75e6-44d9-a196-8a309e47e583" providerId="AD" clId="Web-{69F5B595-67DF-41E7-4C5C-E028484492A7}" dt="2023-11-15T14:23:48.525" v="11"/>
          <ac:spMkLst>
            <pc:docMk/>
            <pc:sldMk cId="2106832093" sldId="265"/>
            <ac:spMk id="3" creationId="{0823DD7D-1DCB-D915-1BBE-1EBCA3A5FD6B}"/>
          </ac:spMkLst>
        </pc:spChg>
        <pc:spChg chg="add">
          <ac:chgData name="CHANDANA MN" userId="S::mchandanabtech20@ced.alliance.edu.in::d70552fc-75e6-44d9-a196-8a309e47e583" providerId="AD" clId="Web-{69F5B595-67DF-41E7-4C5C-E028484492A7}" dt="2023-11-15T14:23:48.525" v="11"/>
          <ac:spMkLst>
            <pc:docMk/>
            <pc:sldMk cId="2106832093" sldId="265"/>
            <ac:spMk id="5" creationId="{92B0CFF1-78D7-4A83-A95E-71F9E3831622}"/>
          </ac:spMkLst>
        </pc:spChg>
        <pc:spChg chg="add">
          <ac:chgData name="CHANDANA MN" userId="S::mchandanabtech20@ced.alliance.edu.in::d70552fc-75e6-44d9-a196-8a309e47e583" providerId="AD" clId="Web-{69F5B595-67DF-41E7-4C5C-E028484492A7}" dt="2023-11-15T14:23:48.525" v="11"/>
          <ac:spMkLst>
            <pc:docMk/>
            <pc:sldMk cId="2106832093" sldId="265"/>
            <ac:spMk id="6" creationId="{EC84EE41-863A-4DE9-9A51-4F014D681F70}"/>
          </ac:spMkLst>
        </pc:spChg>
        <pc:spChg chg="add del">
          <ac:chgData name="CHANDANA MN" userId="S::mchandanabtech20@ced.alliance.edu.in::d70552fc-75e6-44d9-a196-8a309e47e583" providerId="AD" clId="Web-{69F5B595-67DF-41E7-4C5C-E028484492A7}" dt="2023-11-15T14:23:44.056" v="10"/>
          <ac:spMkLst>
            <pc:docMk/>
            <pc:sldMk cId="2106832093" sldId="265"/>
            <ac:spMk id="14" creationId="{9566348D-5E23-404C-A495-618E4EAA822E}"/>
          </ac:spMkLst>
        </pc:spChg>
        <pc:spChg chg="add del">
          <ac:chgData name="CHANDANA MN" userId="S::mchandanabtech20@ced.alliance.edu.in::d70552fc-75e6-44d9-a196-8a309e47e583" providerId="AD" clId="Web-{69F5B595-67DF-41E7-4C5C-E028484492A7}" dt="2023-11-15T14:23:44.056" v="10"/>
          <ac:spMkLst>
            <pc:docMk/>
            <pc:sldMk cId="2106832093" sldId="265"/>
            <ac:spMk id="16" creationId="{1525EE0A-A779-481E-A750-AD22CD1A020E}"/>
          </ac:spMkLst>
        </pc:spChg>
        <pc:cxnChg chg="add">
          <ac:chgData name="CHANDANA MN" userId="S::mchandanabtech20@ced.alliance.edu.in::d70552fc-75e6-44d9-a196-8a309e47e583" providerId="AD" clId="Web-{69F5B595-67DF-41E7-4C5C-E028484492A7}" dt="2023-11-15T14:23:48.525" v="11"/>
          <ac:cxnSpMkLst>
            <pc:docMk/>
            <pc:sldMk cId="2106832093" sldId="265"/>
            <ac:cxnSpMk id="7" creationId="{23135360-3A7F-436F-B1EA-3628A78B57BD}"/>
          </ac:cxnSpMkLst>
        </pc:cxnChg>
        <pc:cxnChg chg="add del">
          <ac:chgData name="CHANDANA MN" userId="S::mchandanabtech20@ced.alliance.edu.in::d70552fc-75e6-44d9-a196-8a309e47e583" providerId="AD" clId="Web-{69F5B595-67DF-41E7-4C5C-E028484492A7}" dt="2023-11-15T14:23:44.056" v="10"/>
          <ac:cxnSpMkLst>
            <pc:docMk/>
            <pc:sldMk cId="2106832093" sldId="265"/>
            <ac:cxnSpMk id="8" creationId="{108D74AC-B125-4E11-BA53-E9E383966DF8}"/>
          </ac:cxnSpMkLst>
        </pc:cxnChg>
        <pc:cxnChg chg="add">
          <ac:chgData name="CHANDANA MN" userId="S::mchandanabtech20@ced.alliance.edu.in::d70552fc-75e6-44d9-a196-8a309e47e583" providerId="AD" clId="Web-{69F5B595-67DF-41E7-4C5C-E028484492A7}" dt="2023-11-15T14:23:48.525" v="11"/>
          <ac:cxnSpMkLst>
            <pc:docMk/>
            <pc:sldMk cId="2106832093" sldId="265"/>
            <ac:cxnSpMk id="9" creationId="{08990BBA-8A0B-4EF5-A122-0815DEC19410}"/>
          </ac:cxnSpMkLst>
        </pc:cxnChg>
        <pc:cxnChg chg="add del">
          <ac:chgData name="CHANDANA MN" userId="S::mchandanabtech20@ced.alliance.edu.in::d70552fc-75e6-44d9-a196-8a309e47e583" providerId="AD" clId="Web-{69F5B595-67DF-41E7-4C5C-E028484492A7}" dt="2023-11-15T14:23:44.056" v="10"/>
          <ac:cxnSpMkLst>
            <pc:docMk/>
            <pc:sldMk cId="2106832093" sldId="265"/>
            <ac:cxnSpMk id="10" creationId="{9DC76EBE-FB9D-4054-B5D8-19E3EAFE40B2}"/>
          </ac:cxnSpMkLst>
        </pc:cxnChg>
        <pc:cxnChg chg="add">
          <ac:chgData name="CHANDANA MN" userId="S::mchandanabtech20@ced.alliance.edu.in::d70552fc-75e6-44d9-a196-8a309e47e583" providerId="AD" clId="Web-{69F5B595-67DF-41E7-4C5C-E028484492A7}" dt="2023-11-15T14:23:48.525" v="11"/>
          <ac:cxnSpMkLst>
            <pc:docMk/>
            <pc:sldMk cId="2106832093" sldId="265"/>
            <ac:cxnSpMk id="11" creationId="{38045D80-B59B-4760-8DF9-AECD53044DA6}"/>
          </ac:cxnSpMkLst>
        </pc:cxnChg>
        <pc:cxnChg chg="add del">
          <ac:chgData name="CHANDANA MN" userId="S::mchandanabtech20@ced.alliance.edu.in::d70552fc-75e6-44d9-a196-8a309e47e583" providerId="AD" clId="Web-{69F5B595-67DF-41E7-4C5C-E028484492A7}" dt="2023-11-15T14:23:44.056" v="10"/>
          <ac:cxnSpMkLst>
            <pc:docMk/>
            <pc:sldMk cId="2106832093" sldId="265"/>
            <ac:cxnSpMk id="12" creationId="{A2EFA84C-D756-4DC7-AA46-68D776F37FA4}"/>
          </ac:cxnSpMkLst>
        </pc:cxnChg>
        <pc:cxnChg chg="add del">
          <ac:chgData name="CHANDANA MN" userId="S::mchandanabtech20@ced.alliance.edu.in::d70552fc-75e6-44d9-a196-8a309e47e583" providerId="AD" clId="Web-{69F5B595-67DF-41E7-4C5C-E028484492A7}" dt="2023-11-15T14:23:44.056" v="10"/>
          <ac:cxnSpMkLst>
            <pc:docMk/>
            <pc:sldMk cId="2106832093" sldId="265"/>
            <ac:cxnSpMk id="18" creationId="{6BD6645B-2963-49B8-BD20-68F13D7B528D}"/>
          </ac:cxnSpMkLst>
        </pc:cxnChg>
        <pc:cxnChg chg="add del">
          <ac:chgData name="CHANDANA MN" userId="S::mchandanabtech20@ced.alliance.edu.in::d70552fc-75e6-44d9-a196-8a309e47e583" providerId="AD" clId="Web-{69F5B595-67DF-41E7-4C5C-E028484492A7}" dt="2023-11-15T14:23:44.056" v="10"/>
          <ac:cxnSpMkLst>
            <pc:docMk/>
            <pc:sldMk cId="2106832093" sldId="265"/>
            <ac:cxnSpMk id="20" creationId="{0AB1FF18-916C-43C4-8A6D-5878AEA3919B}"/>
          </ac:cxnSpMkLst>
        </pc:cxnChg>
        <pc:cxnChg chg="add del">
          <ac:chgData name="CHANDANA MN" userId="S::mchandanabtech20@ced.alliance.edu.in::d70552fc-75e6-44d9-a196-8a309e47e583" providerId="AD" clId="Web-{69F5B595-67DF-41E7-4C5C-E028484492A7}" dt="2023-11-15T14:23:44.056" v="10"/>
          <ac:cxnSpMkLst>
            <pc:docMk/>
            <pc:sldMk cId="2106832093" sldId="265"/>
            <ac:cxnSpMk id="22" creationId="{3EABAF14-551B-4C82-8652-104248C66894}"/>
          </ac:cxnSpMkLst>
        </pc:cxnChg>
      </pc:sldChg>
      <pc:sldChg chg="addSp delSp modSp new mod setBg">
        <pc:chgData name="CHANDANA MN" userId="S::mchandanabtech20@ced.alliance.edu.in::d70552fc-75e6-44d9-a196-8a309e47e583" providerId="AD" clId="Web-{69F5B595-67DF-41E7-4C5C-E028484492A7}" dt="2023-11-15T14:37:32.930" v="32" actId="1076"/>
        <pc:sldMkLst>
          <pc:docMk/>
          <pc:sldMk cId="3595169052" sldId="266"/>
        </pc:sldMkLst>
        <pc:spChg chg="mod">
          <ac:chgData name="CHANDANA MN" userId="S::mchandanabtech20@ced.alliance.edu.in::d70552fc-75e6-44d9-a196-8a309e47e583" providerId="AD" clId="Web-{69F5B595-67DF-41E7-4C5C-E028484492A7}" dt="2023-11-15T14:37:08.101" v="29" actId="1076"/>
          <ac:spMkLst>
            <pc:docMk/>
            <pc:sldMk cId="3595169052" sldId="266"/>
            <ac:spMk id="2" creationId="{B6B34224-087E-5DDF-7FF3-AC0CF822774E}"/>
          </ac:spMkLst>
        </pc:spChg>
        <pc:spChg chg="del mod">
          <ac:chgData name="CHANDANA MN" userId="S::mchandanabtech20@ced.alliance.edu.in::d70552fc-75e6-44d9-a196-8a309e47e583" providerId="AD" clId="Web-{69F5B595-67DF-41E7-4C5C-E028484492A7}" dt="2023-11-15T14:36:25.193" v="25"/>
          <ac:spMkLst>
            <pc:docMk/>
            <pc:sldMk cId="3595169052" sldId="266"/>
            <ac:spMk id="3" creationId="{8A88A9DA-5A41-008B-E101-1FEC803E1677}"/>
          </ac:spMkLst>
        </pc:spChg>
        <pc:spChg chg="add del">
          <ac:chgData name="CHANDANA MN" userId="S::mchandanabtech20@ced.alliance.edu.in::d70552fc-75e6-44d9-a196-8a309e47e583" providerId="AD" clId="Web-{69F5B595-67DF-41E7-4C5C-E028484492A7}" dt="2023-11-15T14:36:25.193" v="25"/>
          <ac:spMkLst>
            <pc:docMk/>
            <pc:sldMk cId="3595169052" sldId="266"/>
            <ac:spMk id="8" creationId="{92B0CFF1-78D7-4A83-A95E-71F9E3831622}"/>
          </ac:spMkLst>
        </pc:spChg>
        <pc:spChg chg="add del">
          <ac:chgData name="CHANDANA MN" userId="S::mchandanabtech20@ced.alliance.edu.in::d70552fc-75e6-44d9-a196-8a309e47e583" providerId="AD" clId="Web-{69F5B595-67DF-41E7-4C5C-E028484492A7}" dt="2023-11-15T14:36:25.193" v="25"/>
          <ac:spMkLst>
            <pc:docMk/>
            <pc:sldMk cId="3595169052" sldId="266"/>
            <ac:spMk id="10" creationId="{EC84EE41-863A-4DE9-9A51-4F014D681F70}"/>
          </ac:spMkLst>
        </pc:spChg>
        <pc:spChg chg="add">
          <ac:chgData name="CHANDANA MN" userId="S::mchandanabtech20@ced.alliance.edu.in::d70552fc-75e6-44d9-a196-8a309e47e583" providerId="AD" clId="Web-{69F5B595-67DF-41E7-4C5C-E028484492A7}" dt="2023-11-15T14:36:25.193" v="25"/>
          <ac:spMkLst>
            <pc:docMk/>
            <pc:sldMk cId="3595169052" sldId="266"/>
            <ac:spMk id="22" creationId="{612EE356-A629-4F1A-9BAD-E21B3B10D5C7}"/>
          </ac:spMkLst>
        </pc:spChg>
        <pc:spChg chg="add">
          <ac:chgData name="CHANDANA MN" userId="S::mchandanabtech20@ced.alliance.edu.in::d70552fc-75e6-44d9-a196-8a309e47e583" providerId="AD" clId="Web-{69F5B595-67DF-41E7-4C5C-E028484492A7}" dt="2023-11-15T14:36:25.193" v="25"/>
          <ac:spMkLst>
            <pc:docMk/>
            <pc:sldMk cId="3595169052" sldId="266"/>
            <ac:spMk id="24" creationId="{28B7ED41-F3D7-4286-AD0B-B4A216D7E1E1}"/>
          </ac:spMkLst>
        </pc:spChg>
        <pc:graphicFrameChg chg="add">
          <ac:chgData name="CHANDANA MN" userId="S::mchandanabtech20@ced.alliance.edu.in::d70552fc-75e6-44d9-a196-8a309e47e583" providerId="AD" clId="Web-{69F5B595-67DF-41E7-4C5C-E028484492A7}" dt="2023-11-15T14:36:25.193" v="25"/>
          <ac:graphicFrameMkLst>
            <pc:docMk/>
            <pc:sldMk cId="3595169052" sldId="266"/>
            <ac:graphicFrameMk id="18" creationId="{64D789B0-D8BB-3F20-F1BC-C09BDBEC89C3}"/>
          </ac:graphicFrameMkLst>
        </pc:graphicFrameChg>
        <pc:picChg chg="add mod">
          <ac:chgData name="CHANDANA MN" userId="S::mchandanabtech20@ced.alliance.edu.in::d70552fc-75e6-44d9-a196-8a309e47e583" providerId="AD" clId="Web-{69F5B595-67DF-41E7-4C5C-E028484492A7}" dt="2023-11-15T14:37:32.930" v="32" actId="1076"/>
          <ac:picMkLst>
            <pc:docMk/>
            <pc:sldMk cId="3595169052" sldId="266"/>
            <ac:picMk id="30" creationId="{269C8DB8-88F3-F017-B780-1E7851E8057D}"/>
          </ac:picMkLst>
        </pc:picChg>
        <pc:cxnChg chg="add del">
          <ac:chgData name="CHANDANA MN" userId="S::mchandanabtech20@ced.alliance.edu.in::d70552fc-75e6-44d9-a196-8a309e47e583" providerId="AD" clId="Web-{69F5B595-67DF-41E7-4C5C-E028484492A7}" dt="2023-11-15T14:36:25.193" v="25"/>
          <ac:cxnSpMkLst>
            <pc:docMk/>
            <pc:sldMk cId="3595169052" sldId="266"/>
            <ac:cxnSpMk id="12" creationId="{23135360-3A7F-436F-B1EA-3628A78B57BD}"/>
          </ac:cxnSpMkLst>
        </pc:cxnChg>
        <pc:cxnChg chg="add del">
          <ac:chgData name="CHANDANA MN" userId="S::mchandanabtech20@ced.alliance.edu.in::d70552fc-75e6-44d9-a196-8a309e47e583" providerId="AD" clId="Web-{69F5B595-67DF-41E7-4C5C-E028484492A7}" dt="2023-11-15T14:36:25.193" v="25"/>
          <ac:cxnSpMkLst>
            <pc:docMk/>
            <pc:sldMk cId="3595169052" sldId="266"/>
            <ac:cxnSpMk id="14" creationId="{08990BBA-8A0B-4EF5-A122-0815DEC19410}"/>
          </ac:cxnSpMkLst>
        </pc:cxnChg>
        <pc:cxnChg chg="add del">
          <ac:chgData name="CHANDANA MN" userId="S::mchandanabtech20@ced.alliance.edu.in::d70552fc-75e6-44d9-a196-8a309e47e583" providerId="AD" clId="Web-{69F5B595-67DF-41E7-4C5C-E028484492A7}" dt="2023-11-15T14:36:25.193" v="25"/>
          <ac:cxnSpMkLst>
            <pc:docMk/>
            <pc:sldMk cId="3595169052" sldId="266"/>
            <ac:cxnSpMk id="16" creationId="{38045D80-B59B-4760-8DF9-AECD53044DA6}"/>
          </ac:cxnSpMkLst>
        </pc:cxnChg>
        <pc:cxnChg chg="add">
          <ac:chgData name="CHANDANA MN" userId="S::mchandanabtech20@ced.alliance.edu.in::d70552fc-75e6-44d9-a196-8a309e47e583" providerId="AD" clId="Web-{69F5B595-67DF-41E7-4C5C-E028484492A7}" dt="2023-11-15T14:36:25.193" v="25"/>
          <ac:cxnSpMkLst>
            <pc:docMk/>
            <pc:sldMk cId="3595169052" sldId="266"/>
            <ac:cxnSpMk id="26" creationId="{0317483B-E60B-4F41-9448-D757B9FCD21D}"/>
          </ac:cxnSpMkLst>
        </pc:cxnChg>
        <pc:cxnChg chg="add">
          <ac:chgData name="CHANDANA MN" userId="S::mchandanabtech20@ced.alliance.edu.in::d70552fc-75e6-44d9-a196-8a309e47e583" providerId="AD" clId="Web-{69F5B595-67DF-41E7-4C5C-E028484492A7}" dt="2023-11-15T14:36:25.193" v="25"/>
          <ac:cxnSpMkLst>
            <pc:docMk/>
            <pc:sldMk cId="3595169052" sldId="266"/>
            <ac:cxnSpMk id="28" creationId="{2EB44B66-1945-4638-8E9A-4F49493D7F27}"/>
          </ac:cxnSpMkLst>
        </pc:cxnChg>
      </pc:sldChg>
    </pc:docChg>
  </pc:docChgLst>
  <pc:docChgLst>
    <pc:chgData name="CHANDANA MN" userId="S::mchandanabtech20@ced.alliance.edu.in::d70552fc-75e6-44d9-a196-8a309e47e583" providerId="AD" clId="Web-{96D0558D-12AE-4ECD-A195-55DE381A3319}"/>
    <pc:docChg chg="addSld delSld modSld addMainMaster delMainMaster">
      <pc:chgData name="CHANDANA MN" userId="S::mchandanabtech20@ced.alliance.edu.in::d70552fc-75e6-44d9-a196-8a309e47e583" providerId="AD" clId="Web-{96D0558D-12AE-4ECD-A195-55DE381A3319}" dt="2023-11-14T11:46:26.510" v="266" actId="20577"/>
      <pc:docMkLst>
        <pc:docMk/>
      </pc:docMkLst>
      <pc:sldChg chg="addSp delSp modSp mod setBg modClrScheme chgLayout">
        <pc:chgData name="CHANDANA MN" userId="S::mchandanabtech20@ced.alliance.edu.in::d70552fc-75e6-44d9-a196-8a309e47e583" providerId="AD" clId="Web-{96D0558D-12AE-4ECD-A195-55DE381A3319}" dt="2023-11-14T08:23:44.255" v="104" actId="20577"/>
        <pc:sldMkLst>
          <pc:docMk/>
          <pc:sldMk cId="109857222" sldId="256"/>
        </pc:sldMkLst>
        <pc:spChg chg="mod">
          <ac:chgData name="CHANDANA MN" userId="S::mchandanabtech20@ced.alliance.edu.in::d70552fc-75e6-44d9-a196-8a309e47e583" providerId="AD" clId="Web-{96D0558D-12AE-4ECD-A195-55DE381A3319}" dt="2023-11-14T08:20:13.564" v="73"/>
          <ac:spMkLst>
            <pc:docMk/>
            <pc:sldMk cId="109857222" sldId="256"/>
            <ac:spMk id="2" creationId="{00000000-0000-0000-0000-000000000000}"/>
          </ac:spMkLst>
        </pc:spChg>
        <pc:spChg chg="mod ord">
          <ac:chgData name="CHANDANA MN" userId="S::mchandanabtech20@ced.alliance.edu.in::d70552fc-75e6-44d9-a196-8a309e47e583" providerId="AD" clId="Web-{96D0558D-12AE-4ECD-A195-55DE381A3319}" dt="2023-11-14T08:23:44.255" v="104" actId="20577"/>
          <ac:spMkLst>
            <pc:docMk/>
            <pc:sldMk cId="109857222" sldId="256"/>
            <ac:spMk id="3" creationId="{00000000-0000-0000-0000-000000000000}"/>
          </ac:spMkLst>
        </pc:spChg>
        <pc:spChg chg="add del">
          <ac:chgData name="CHANDANA MN" userId="S::mchandanabtech20@ced.alliance.edu.in::d70552fc-75e6-44d9-a196-8a309e47e583" providerId="AD" clId="Web-{96D0558D-12AE-4ECD-A195-55DE381A3319}" dt="2023-11-14T08:20:13.564" v="73"/>
          <ac:spMkLst>
            <pc:docMk/>
            <pc:sldMk cId="109857222" sldId="256"/>
            <ac:spMk id="8" creationId="{35F60170-91B4-45F0-B88B-9C07AEC4642C}"/>
          </ac:spMkLst>
        </pc:spChg>
        <pc:spChg chg="add del">
          <ac:chgData name="CHANDANA MN" userId="S::mchandanabtech20@ced.alliance.edu.in::d70552fc-75e6-44d9-a196-8a309e47e583" providerId="AD" clId="Web-{96D0558D-12AE-4ECD-A195-55DE381A3319}" dt="2023-11-14T08:20:13.564" v="73"/>
          <ac:spMkLst>
            <pc:docMk/>
            <pc:sldMk cId="109857222" sldId="256"/>
            <ac:spMk id="12" creationId="{10785083-ABF7-47F8-ACFC-B21AD58BCDDB}"/>
          </ac:spMkLst>
        </pc:spChg>
        <pc:spChg chg="add">
          <ac:chgData name="CHANDANA MN" userId="S::mchandanabtech20@ced.alliance.edu.in::d70552fc-75e6-44d9-a196-8a309e47e583" providerId="AD" clId="Web-{96D0558D-12AE-4ECD-A195-55DE381A3319}" dt="2023-11-14T08:20:13.564" v="73"/>
          <ac:spMkLst>
            <pc:docMk/>
            <pc:sldMk cId="109857222" sldId="256"/>
            <ac:spMk id="27" creationId="{92B0CFF1-78D7-4A83-A95E-71F9E3831622}"/>
          </ac:spMkLst>
        </pc:spChg>
        <pc:spChg chg="add">
          <ac:chgData name="CHANDANA MN" userId="S::mchandanabtech20@ced.alliance.edu.in::d70552fc-75e6-44d9-a196-8a309e47e583" providerId="AD" clId="Web-{96D0558D-12AE-4ECD-A195-55DE381A3319}" dt="2023-11-14T08:20:13.564" v="73"/>
          <ac:spMkLst>
            <pc:docMk/>
            <pc:sldMk cId="109857222" sldId="256"/>
            <ac:spMk id="29" creationId="{C12927E5-081D-440D-A775-C0AE9DA1E3EC}"/>
          </ac:spMkLst>
        </pc:spChg>
        <pc:picChg chg="add del mod">
          <ac:chgData name="CHANDANA MN" userId="S::mchandanabtech20@ced.alliance.edu.in::d70552fc-75e6-44d9-a196-8a309e47e583" providerId="AD" clId="Web-{96D0558D-12AE-4ECD-A195-55DE381A3319}" dt="2023-11-14T08:20:21.440" v="74"/>
          <ac:picMkLst>
            <pc:docMk/>
            <pc:sldMk cId="109857222" sldId="256"/>
            <ac:picMk id="4" creationId="{57959A0D-81BE-E8CE-15E2-A8D48B81132A}"/>
          </ac:picMkLst>
        </pc:picChg>
        <pc:picChg chg="add mod">
          <ac:chgData name="CHANDANA MN" userId="S::mchandanabtech20@ced.alliance.edu.in::d70552fc-75e6-44d9-a196-8a309e47e583" providerId="AD" clId="Web-{96D0558D-12AE-4ECD-A195-55DE381A3319}" dt="2023-11-14T08:20:54.456" v="77" actId="14100"/>
          <ac:picMkLst>
            <pc:docMk/>
            <pc:sldMk cId="109857222" sldId="256"/>
            <ac:picMk id="5" creationId="{A26CB257-EB1A-E2A8-4227-F440DD98E3F5}"/>
          </ac:picMkLst>
        </pc:picChg>
        <pc:cxnChg chg="add del">
          <ac:chgData name="CHANDANA MN" userId="S::mchandanabtech20@ced.alliance.edu.in::d70552fc-75e6-44d9-a196-8a309e47e583" providerId="AD" clId="Web-{96D0558D-12AE-4ECD-A195-55DE381A3319}" dt="2023-11-14T08:20:13.564" v="73"/>
          <ac:cxnSpMkLst>
            <pc:docMk/>
            <pc:sldMk cId="109857222" sldId="256"/>
            <ac:cxnSpMk id="10" creationId="{416994E2-5379-4A94-BB06-6D33FAE33C7C}"/>
          </ac:cxnSpMkLst>
        </pc:cxnChg>
        <pc:cxnChg chg="add del">
          <ac:chgData name="CHANDANA MN" userId="S::mchandanabtech20@ced.alliance.edu.in::d70552fc-75e6-44d9-a196-8a309e47e583" providerId="AD" clId="Web-{96D0558D-12AE-4ECD-A195-55DE381A3319}" dt="2023-11-14T08:20:13.564" v="73"/>
          <ac:cxnSpMkLst>
            <pc:docMk/>
            <pc:sldMk cId="109857222" sldId="256"/>
            <ac:cxnSpMk id="14" creationId="{7D236692-7802-4B9F-B2C4-F4C9A5FBBAAB}"/>
          </ac:cxnSpMkLst>
        </pc:cxnChg>
        <pc:cxnChg chg="add del">
          <ac:chgData name="CHANDANA MN" userId="S::mchandanabtech20@ced.alliance.edu.in::d70552fc-75e6-44d9-a196-8a309e47e583" providerId="AD" clId="Web-{96D0558D-12AE-4ECD-A195-55DE381A3319}" dt="2023-11-14T08:20:13.564" v="73"/>
          <ac:cxnSpMkLst>
            <pc:docMk/>
            <pc:sldMk cId="109857222" sldId="256"/>
            <ac:cxnSpMk id="16" creationId="{9DF4F0E5-FC44-4778-A844-21C272F73D56}"/>
          </ac:cxnSpMkLst>
        </pc:cxnChg>
        <pc:cxnChg chg="add">
          <ac:chgData name="CHANDANA MN" userId="S::mchandanabtech20@ced.alliance.edu.in::d70552fc-75e6-44d9-a196-8a309e47e583" providerId="AD" clId="Web-{96D0558D-12AE-4ECD-A195-55DE381A3319}" dt="2023-11-14T08:20:13.564" v="73"/>
          <ac:cxnSpMkLst>
            <pc:docMk/>
            <pc:sldMk cId="109857222" sldId="256"/>
            <ac:cxnSpMk id="21" creationId="{108D74AC-B125-4E11-BA53-E9E383966DF8}"/>
          </ac:cxnSpMkLst>
        </pc:cxnChg>
        <pc:cxnChg chg="add">
          <ac:chgData name="CHANDANA MN" userId="S::mchandanabtech20@ced.alliance.edu.in::d70552fc-75e6-44d9-a196-8a309e47e583" providerId="AD" clId="Web-{96D0558D-12AE-4ECD-A195-55DE381A3319}" dt="2023-11-14T08:20:13.564" v="73"/>
          <ac:cxnSpMkLst>
            <pc:docMk/>
            <pc:sldMk cId="109857222" sldId="256"/>
            <ac:cxnSpMk id="23" creationId="{9DC76EBE-FB9D-4054-B5D8-19E3EAFE40B2}"/>
          </ac:cxnSpMkLst>
        </pc:cxnChg>
        <pc:cxnChg chg="add">
          <ac:chgData name="CHANDANA MN" userId="S::mchandanabtech20@ced.alliance.edu.in::d70552fc-75e6-44d9-a196-8a309e47e583" providerId="AD" clId="Web-{96D0558D-12AE-4ECD-A195-55DE381A3319}" dt="2023-11-14T08:20:13.564" v="73"/>
          <ac:cxnSpMkLst>
            <pc:docMk/>
            <pc:sldMk cId="109857222" sldId="256"/>
            <ac:cxnSpMk id="25" creationId="{E48FA233-30DB-4D0A-BF51-78D03F79F247}"/>
          </ac:cxnSpMkLst>
        </pc:cxnChg>
        <pc:cxnChg chg="add">
          <ac:chgData name="CHANDANA MN" userId="S::mchandanabtech20@ced.alliance.edu.in::d70552fc-75e6-44d9-a196-8a309e47e583" providerId="AD" clId="Web-{96D0558D-12AE-4ECD-A195-55DE381A3319}" dt="2023-11-14T08:20:13.564" v="73"/>
          <ac:cxnSpMkLst>
            <pc:docMk/>
            <pc:sldMk cId="109857222" sldId="256"/>
            <ac:cxnSpMk id="31" creationId="{22CDD0E7-BDD6-41F4-8AAB-088A2E8D0367}"/>
          </ac:cxnSpMkLst>
        </pc:cxnChg>
        <pc:cxnChg chg="add">
          <ac:chgData name="CHANDANA MN" userId="S::mchandanabtech20@ced.alliance.edu.in::d70552fc-75e6-44d9-a196-8a309e47e583" providerId="AD" clId="Web-{96D0558D-12AE-4ECD-A195-55DE381A3319}" dt="2023-11-14T08:20:13.564" v="73"/>
          <ac:cxnSpMkLst>
            <pc:docMk/>
            <pc:sldMk cId="109857222" sldId="256"/>
            <ac:cxnSpMk id="33" creationId="{C4558310-C928-4426-BFAC-68450D291D0A}"/>
          </ac:cxnSpMkLst>
        </pc:cxnChg>
        <pc:cxnChg chg="add">
          <ac:chgData name="CHANDANA MN" userId="S::mchandanabtech20@ced.alliance.edu.in::d70552fc-75e6-44d9-a196-8a309e47e583" providerId="AD" clId="Web-{96D0558D-12AE-4ECD-A195-55DE381A3319}" dt="2023-11-14T08:20:13.564" v="73"/>
          <ac:cxnSpMkLst>
            <pc:docMk/>
            <pc:sldMk cId="109857222" sldId="256"/>
            <ac:cxnSpMk id="35" creationId="{B58B45F5-E162-4AF7-9E46-A4290969B479}"/>
          </ac:cxnSpMkLst>
        </pc:cxnChg>
      </pc:sldChg>
      <pc:sldChg chg="addSp delSp modSp new mod setBg">
        <pc:chgData name="CHANDANA MN" userId="S::mchandanabtech20@ced.alliance.edu.in::d70552fc-75e6-44d9-a196-8a309e47e583" providerId="AD" clId="Web-{96D0558D-12AE-4ECD-A195-55DE381A3319}" dt="2023-11-14T08:23:57.880" v="105"/>
        <pc:sldMkLst>
          <pc:docMk/>
          <pc:sldMk cId="3486919355" sldId="257"/>
        </pc:sldMkLst>
        <pc:spChg chg="mod">
          <ac:chgData name="CHANDANA MN" userId="S::mchandanabtech20@ced.alliance.edu.in::d70552fc-75e6-44d9-a196-8a309e47e583" providerId="AD" clId="Web-{96D0558D-12AE-4ECD-A195-55DE381A3319}" dt="2023-11-14T08:23:57.880" v="105"/>
          <ac:spMkLst>
            <pc:docMk/>
            <pc:sldMk cId="3486919355" sldId="257"/>
            <ac:spMk id="2" creationId="{0F448EFE-8531-291F-FFA6-B75CF563842A}"/>
          </ac:spMkLst>
        </pc:spChg>
        <pc:spChg chg="add del">
          <ac:chgData name="CHANDANA MN" userId="S::mchandanabtech20@ced.alliance.edu.in::d70552fc-75e6-44d9-a196-8a309e47e583" providerId="AD" clId="Web-{96D0558D-12AE-4ECD-A195-55DE381A3319}" dt="2023-11-14T08:23:57.880" v="105"/>
          <ac:spMkLst>
            <pc:docMk/>
            <pc:sldMk cId="3486919355" sldId="257"/>
            <ac:spMk id="13" creationId="{9566348D-5E23-404C-A495-618E4EAA822E}"/>
          </ac:spMkLst>
        </pc:spChg>
        <pc:spChg chg="add del">
          <ac:chgData name="CHANDANA MN" userId="S::mchandanabtech20@ced.alliance.edu.in::d70552fc-75e6-44d9-a196-8a309e47e583" providerId="AD" clId="Web-{96D0558D-12AE-4ECD-A195-55DE381A3319}" dt="2023-11-14T08:23:57.880" v="105"/>
          <ac:spMkLst>
            <pc:docMk/>
            <pc:sldMk cId="3486919355" sldId="257"/>
            <ac:spMk id="15" creationId="{1525EE0A-A779-481E-A750-AD22CD1A020E}"/>
          </ac:spMkLst>
        </pc:spChg>
        <pc:spChg chg="add">
          <ac:chgData name="CHANDANA MN" userId="S::mchandanabtech20@ced.alliance.edu.in::d70552fc-75e6-44d9-a196-8a309e47e583" providerId="AD" clId="Web-{96D0558D-12AE-4ECD-A195-55DE381A3319}" dt="2023-11-14T08:23:57.880" v="105"/>
          <ac:spMkLst>
            <pc:docMk/>
            <pc:sldMk cId="3486919355" sldId="257"/>
            <ac:spMk id="32" creationId="{35F60170-91B4-45F0-B88B-9C07AEC4642C}"/>
          </ac:spMkLst>
        </pc:spChg>
        <pc:spChg chg="add">
          <ac:chgData name="CHANDANA MN" userId="S::mchandanabtech20@ced.alliance.edu.in::d70552fc-75e6-44d9-a196-8a309e47e583" providerId="AD" clId="Web-{96D0558D-12AE-4ECD-A195-55DE381A3319}" dt="2023-11-14T08:23:57.880" v="105"/>
          <ac:spMkLst>
            <pc:docMk/>
            <pc:sldMk cId="3486919355" sldId="257"/>
            <ac:spMk id="36" creationId="{10785083-ABF7-47F8-ACFC-B21AD58BCDDB}"/>
          </ac:spMkLst>
        </pc:spChg>
        <pc:cxnChg chg="add del">
          <ac:chgData name="CHANDANA MN" userId="S::mchandanabtech20@ced.alliance.edu.in::d70552fc-75e6-44d9-a196-8a309e47e583" providerId="AD" clId="Web-{96D0558D-12AE-4ECD-A195-55DE381A3319}" dt="2023-11-14T08:23:57.880" v="105"/>
          <ac:cxnSpMkLst>
            <pc:docMk/>
            <pc:sldMk cId="3486919355" sldId="257"/>
            <ac:cxnSpMk id="7" creationId="{108D74AC-B125-4E11-BA53-E9E383966DF8}"/>
          </ac:cxnSpMkLst>
        </pc:cxnChg>
        <pc:cxnChg chg="add del">
          <ac:chgData name="CHANDANA MN" userId="S::mchandanabtech20@ced.alliance.edu.in::d70552fc-75e6-44d9-a196-8a309e47e583" providerId="AD" clId="Web-{96D0558D-12AE-4ECD-A195-55DE381A3319}" dt="2023-11-14T08:23:57.880" v="105"/>
          <ac:cxnSpMkLst>
            <pc:docMk/>
            <pc:sldMk cId="3486919355" sldId="257"/>
            <ac:cxnSpMk id="9" creationId="{9DC76EBE-FB9D-4054-B5D8-19E3EAFE40B2}"/>
          </ac:cxnSpMkLst>
        </pc:cxnChg>
        <pc:cxnChg chg="add del">
          <ac:chgData name="CHANDANA MN" userId="S::mchandanabtech20@ced.alliance.edu.in::d70552fc-75e6-44d9-a196-8a309e47e583" providerId="AD" clId="Web-{96D0558D-12AE-4ECD-A195-55DE381A3319}" dt="2023-11-14T08:23:57.880" v="105"/>
          <ac:cxnSpMkLst>
            <pc:docMk/>
            <pc:sldMk cId="3486919355" sldId="257"/>
            <ac:cxnSpMk id="11" creationId="{A2EFA84C-D756-4DC7-AA46-68D776F37FA4}"/>
          </ac:cxnSpMkLst>
        </pc:cxnChg>
        <pc:cxnChg chg="add del">
          <ac:chgData name="CHANDANA MN" userId="S::mchandanabtech20@ced.alliance.edu.in::d70552fc-75e6-44d9-a196-8a309e47e583" providerId="AD" clId="Web-{96D0558D-12AE-4ECD-A195-55DE381A3319}" dt="2023-11-14T08:23:57.880" v="105"/>
          <ac:cxnSpMkLst>
            <pc:docMk/>
            <pc:sldMk cId="3486919355" sldId="257"/>
            <ac:cxnSpMk id="17" creationId="{6BD6645B-2963-49B8-BD20-68F13D7B528D}"/>
          </ac:cxnSpMkLst>
        </pc:cxnChg>
        <pc:cxnChg chg="add del">
          <ac:chgData name="CHANDANA MN" userId="S::mchandanabtech20@ced.alliance.edu.in::d70552fc-75e6-44d9-a196-8a309e47e583" providerId="AD" clId="Web-{96D0558D-12AE-4ECD-A195-55DE381A3319}" dt="2023-11-14T08:23:57.880" v="105"/>
          <ac:cxnSpMkLst>
            <pc:docMk/>
            <pc:sldMk cId="3486919355" sldId="257"/>
            <ac:cxnSpMk id="19" creationId="{0AB1FF18-916C-43C4-8A6D-5878AEA3919B}"/>
          </ac:cxnSpMkLst>
        </pc:cxnChg>
        <pc:cxnChg chg="add del">
          <ac:chgData name="CHANDANA MN" userId="S::mchandanabtech20@ced.alliance.edu.in::d70552fc-75e6-44d9-a196-8a309e47e583" providerId="AD" clId="Web-{96D0558D-12AE-4ECD-A195-55DE381A3319}" dt="2023-11-14T08:23:57.880" v="105"/>
          <ac:cxnSpMkLst>
            <pc:docMk/>
            <pc:sldMk cId="3486919355" sldId="257"/>
            <ac:cxnSpMk id="21" creationId="{3EABAF14-551B-4C82-8652-104248C66894}"/>
          </ac:cxnSpMkLst>
        </pc:cxnChg>
        <pc:cxnChg chg="add">
          <ac:chgData name="CHANDANA MN" userId="S::mchandanabtech20@ced.alliance.edu.in::d70552fc-75e6-44d9-a196-8a309e47e583" providerId="AD" clId="Web-{96D0558D-12AE-4ECD-A195-55DE381A3319}" dt="2023-11-14T08:23:57.880" v="105"/>
          <ac:cxnSpMkLst>
            <pc:docMk/>
            <pc:sldMk cId="3486919355" sldId="257"/>
            <ac:cxnSpMk id="26" creationId="{108D74AC-B125-4E11-BA53-E9E383966DF8}"/>
          </ac:cxnSpMkLst>
        </pc:cxnChg>
        <pc:cxnChg chg="add">
          <ac:chgData name="CHANDANA MN" userId="S::mchandanabtech20@ced.alliance.edu.in::d70552fc-75e6-44d9-a196-8a309e47e583" providerId="AD" clId="Web-{96D0558D-12AE-4ECD-A195-55DE381A3319}" dt="2023-11-14T08:23:57.880" v="105"/>
          <ac:cxnSpMkLst>
            <pc:docMk/>
            <pc:sldMk cId="3486919355" sldId="257"/>
            <ac:cxnSpMk id="28" creationId="{9DC76EBE-FB9D-4054-B5D8-19E3EAFE40B2}"/>
          </ac:cxnSpMkLst>
        </pc:cxnChg>
        <pc:cxnChg chg="add">
          <ac:chgData name="CHANDANA MN" userId="S::mchandanabtech20@ced.alliance.edu.in::d70552fc-75e6-44d9-a196-8a309e47e583" providerId="AD" clId="Web-{96D0558D-12AE-4ECD-A195-55DE381A3319}" dt="2023-11-14T08:23:57.880" v="105"/>
          <ac:cxnSpMkLst>
            <pc:docMk/>
            <pc:sldMk cId="3486919355" sldId="257"/>
            <ac:cxnSpMk id="30" creationId="{A2EFA84C-D756-4DC7-AA46-68D776F37FA4}"/>
          </ac:cxnSpMkLst>
        </pc:cxnChg>
        <pc:cxnChg chg="add">
          <ac:chgData name="CHANDANA MN" userId="S::mchandanabtech20@ced.alliance.edu.in::d70552fc-75e6-44d9-a196-8a309e47e583" providerId="AD" clId="Web-{96D0558D-12AE-4ECD-A195-55DE381A3319}" dt="2023-11-14T08:23:57.880" v="105"/>
          <ac:cxnSpMkLst>
            <pc:docMk/>
            <pc:sldMk cId="3486919355" sldId="257"/>
            <ac:cxnSpMk id="34" creationId="{416994E2-5379-4A94-BB06-6D33FAE33C7C}"/>
          </ac:cxnSpMkLst>
        </pc:cxnChg>
        <pc:cxnChg chg="add">
          <ac:chgData name="CHANDANA MN" userId="S::mchandanabtech20@ced.alliance.edu.in::d70552fc-75e6-44d9-a196-8a309e47e583" providerId="AD" clId="Web-{96D0558D-12AE-4ECD-A195-55DE381A3319}" dt="2023-11-14T08:23:57.880" v="105"/>
          <ac:cxnSpMkLst>
            <pc:docMk/>
            <pc:sldMk cId="3486919355" sldId="257"/>
            <ac:cxnSpMk id="38" creationId="{7D236692-7802-4B9F-B2C4-F4C9A5FBBAAB}"/>
          </ac:cxnSpMkLst>
        </pc:cxnChg>
        <pc:cxnChg chg="add">
          <ac:chgData name="CHANDANA MN" userId="S::mchandanabtech20@ced.alliance.edu.in::d70552fc-75e6-44d9-a196-8a309e47e583" providerId="AD" clId="Web-{96D0558D-12AE-4ECD-A195-55DE381A3319}" dt="2023-11-14T08:23:57.880" v="105"/>
          <ac:cxnSpMkLst>
            <pc:docMk/>
            <pc:sldMk cId="3486919355" sldId="257"/>
            <ac:cxnSpMk id="40" creationId="{9DF4F0E5-FC44-4778-A844-21C272F73D56}"/>
          </ac:cxnSpMkLst>
        </pc:cxnChg>
      </pc:sldChg>
      <pc:sldChg chg="addSp delSp modSp new del mod setBg">
        <pc:chgData name="CHANDANA MN" userId="S::mchandanabtech20@ced.alliance.edu.in::d70552fc-75e6-44d9-a196-8a309e47e583" providerId="AD" clId="Web-{96D0558D-12AE-4ECD-A195-55DE381A3319}" dt="2023-11-14T08:42:00.962" v="114"/>
        <pc:sldMkLst>
          <pc:docMk/>
          <pc:sldMk cId="511664884" sldId="258"/>
        </pc:sldMkLst>
        <pc:spChg chg="mod">
          <ac:chgData name="CHANDANA MN" userId="S::mchandanabtech20@ced.alliance.edu.in::d70552fc-75e6-44d9-a196-8a309e47e583" providerId="AD" clId="Web-{96D0558D-12AE-4ECD-A195-55DE381A3319}" dt="2023-11-14T08:24:18.756" v="107"/>
          <ac:spMkLst>
            <pc:docMk/>
            <pc:sldMk cId="511664884" sldId="258"/>
            <ac:spMk id="2" creationId="{93F9F035-66A1-4459-A456-E8A6EFBDC11B}"/>
          </ac:spMkLst>
        </pc:spChg>
        <pc:spChg chg="del">
          <ac:chgData name="CHANDANA MN" userId="S::mchandanabtech20@ced.alliance.edu.in::d70552fc-75e6-44d9-a196-8a309e47e583" providerId="AD" clId="Web-{96D0558D-12AE-4ECD-A195-55DE381A3319}" dt="2023-11-14T08:24:18.756" v="107"/>
          <ac:spMkLst>
            <pc:docMk/>
            <pc:sldMk cId="511664884" sldId="258"/>
            <ac:spMk id="3" creationId="{4594F4E0-D6D5-BCFB-93C6-EA990DFEC673}"/>
          </ac:spMkLst>
        </pc:spChg>
        <pc:spChg chg="add">
          <ac:chgData name="CHANDANA MN" userId="S::mchandanabtech20@ced.alliance.edu.in::d70552fc-75e6-44d9-a196-8a309e47e583" providerId="AD" clId="Web-{96D0558D-12AE-4ECD-A195-55DE381A3319}" dt="2023-11-14T08:24:18.756" v="107"/>
          <ac:spMkLst>
            <pc:docMk/>
            <pc:sldMk cId="511664884" sldId="258"/>
            <ac:spMk id="14" creationId="{9566348D-5E23-404C-A495-618E4EAA822E}"/>
          </ac:spMkLst>
        </pc:spChg>
        <pc:spChg chg="add">
          <ac:chgData name="CHANDANA MN" userId="S::mchandanabtech20@ced.alliance.edu.in::d70552fc-75e6-44d9-a196-8a309e47e583" providerId="AD" clId="Web-{96D0558D-12AE-4ECD-A195-55DE381A3319}" dt="2023-11-14T08:24:18.756" v="107"/>
          <ac:spMkLst>
            <pc:docMk/>
            <pc:sldMk cId="511664884" sldId="258"/>
            <ac:spMk id="16" creationId="{1525EE0A-A779-481E-A750-AD22CD1A020E}"/>
          </ac:spMkLst>
        </pc:spChg>
        <pc:cxnChg chg="add">
          <ac:chgData name="CHANDANA MN" userId="S::mchandanabtech20@ced.alliance.edu.in::d70552fc-75e6-44d9-a196-8a309e47e583" providerId="AD" clId="Web-{96D0558D-12AE-4ECD-A195-55DE381A3319}" dt="2023-11-14T08:24:18.756" v="107"/>
          <ac:cxnSpMkLst>
            <pc:docMk/>
            <pc:sldMk cId="511664884" sldId="258"/>
            <ac:cxnSpMk id="8" creationId="{108D74AC-B125-4E11-BA53-E9E383966DF8}"/>
          </ac:cxnSpMkLst>
        </pc:cxnChg>
        <pc:cxnChg chg="add">
          <ac:chgData name="CHANDANA MN" userId="S::mchandanabtech20@ced.alliance.edu.in::d70552fc-75e6-44d9-a196-8a309e47e583" providerId="AD" clId="Web-{96D0558D-12AE-4ECD-A195-55DE381A3319}" dt="2023-11-14T08:24:18.756" v="107"/>
          <ac:cxnSpMkLst>
            <pc:docMk/>
            <pc:sldMk cId="511664884" sldId="258"/>
            <ac:cxnSpMk id="10" creationId="{9DC76EBE-FB9D-4054-B5D8-19E3EAFE40B2}"/>
          </ac:cxnSpMkLst>
        </pc:cxnChg>
        <pc:cxnChg chg="add">
          <ac:chgData name="CHANDANA MN" userId="S::mchandanabtech20@ced.alliance.edu.in::d70552fc-75e6-44d9-a196-8a309e47e583" providerId="AD" clId="Web-{96D0558D-12AE-4ECD-A195-55DE381A3319}" dt="2023-11-14T08:24:18.756" v="107"/>
          <ac:cxnSpMkLst>
            <pc:docMk/>
            <pc:sldMk cId="511664884" sldId="258"/>
            <ac:cxnSpMk id="12" creationId="{A2EFA84C-D756-4DC7-AA46-68D776F37FA4}"/>
          </ac:cxnSpMkLst>
        </pc:cxnChg>
        <pc:cxnChg chg="add">
          <ac:chgData name="CHANDANA MN" userId="S::mchandanabtech20@ced.alliance.edu.in::d70552fc-75e6-44d9-a196-8a309e47e583" providerId="AD" clId="Web-{96D0558D-12AE-4ECD-A195-55DE381A3319}" dt="2023-11-14T08:24:18.756" v="107"/>
          <ac:cxnSpMkLst>
            <pc:docMk/>
            <pc:sldMk cId="511664884" sldId="258"/>
            <ac:cxnSpMk id="18" creationId="{6BD6645B-2963-49B8-BD20-68F13D7B528D}"/>
          </ac:cxnSpMkLst>
        </pc:cxnChg>
        <pc:cxnChg chg="add">
          <ac:chgData name="CHANDANA MN" userId="S::mchandanabtech20@ced.alliance.edu.in::d70552fc-75e6-44d9-a196-8a309e47e583" providerId="AD" clId="Web-{96D0558D-12AE-4ECD-A195-55DE381A3319}" dt="2023-11-14T08:24:18.756" v="107"/>
          <ac:cxnSpMkLst>
            <pc:docMk/>
            <pc:sldMk cId="511664884" sldId="258"/>
            <ac:cxnSpMk id="20" creationId="{0AB1FF18-916C-43C4-8A6D-5878AEA3919B}"/>
          </ac:cxnSpMkLst>
        </pc:cxnChg>
        <pc:cxnChg chg="add">
          <ac:chgData name="CHANDANA MN" userId="S::mchandanabtech20@ced.alliance.edu.in::d70552fc-75e6-44d9-a196-8a309e47e583" providerId="AD" clId="Web-{96D0558D-12AE-4ECD-A195-55DE381A3319}" dt="2023-11-14T08:24:18.756" v="107"/>
          <ac:cxnSpMkLst>
            <pc:docMk/>
            <pc:sldMk cId="511664884" sldId="258"/>
            <ac:cxnSpMk id="22" creationId="{3EABAF14-551B-4C82-8652-104248C66894}"/>
          </ac:cxnSpMkLst>
        </pc:cxnChg>
      </pc:sldChg>
      <pc:sldChg chg="addSp delSp modSp new mod setBg">
        <pc:chgData name="CHANDANA MN" userId="S::mchandanabtech20@ced.alliance.edu.in::d70552fc-75e6-44d9-a196-8a309e47e583" providerId="AD" clId="Web-{96D0558D-12AE-4ECD-A195-55DE381A3319}" dt="2023-11-14T10:45:22.191" v="163" actId="14100"/>
        <pc:sldMkLst>
          <pc:docMk/>
          <pc:sldMk cId="354476466" sldId="259"/>
        </pc:sldMkLst>
        <pc:spChg chg="mod">
          <ac:chgData name="CHANDANA MN" userId="S::mchandanabtech20@ced.alliance.edu.in::d70552fc-75e6-44d9-a196-8a309e47e583" providerId="AD" clId="Web-{96D0558D-12AE-4ECD-A195-55DE381A3319}" dt="2023-11-14T08:44:34.355" v="117"/>
          <ac:spMkLst>
            <pc:docMk/>
            <pc:sldMk cId="354476466" sldId="259"/>
            <ac:spMk id="2" creationId="{7C7C227E-C06F-2F6A-3994-0041850566B7}"/>
          </ac:spMkLst>
        </pc:spChg>
        <pc:spChg chg="mod">
          <ac:chgData name="CHANDANA MN" userId="S::mchandanabtech20@ced.alliance.edu.in::d70552fc-75e6-44d9-a196-8a309e47e583" providerId="AD" clId="Web-{96D0558D-12AE-4ECD-A195-55DE381A3319}" dt="2023-11-14T10:45:19.129" v="162" actId="14100"/>
          <ac:spMkLst>
            <pc:docMk/>
            <pc:sldMk cId="354476466" sldId="259"/>
            <ac:spMk id="3" creationId="{1C077A5F-AF5A-4BDE-C578-761402FB5229}"/>
          </ac:spMkLst>
        </pc:spChg>
        <pc:spChg chg="add del">
          <ac:chgData name="CHANDANA MN" userId="S::mchandanabtech20@ced.alliance.edu.in::d70552fc-75e6-44d9-a196-8a309e47e583" providerId="AD" clId="Web-{96D0558D-12AE-4ECD-A195-55DE381A3319}" dt="2023-11-14T08:44:34.355" v="117"/>
          <ac:spMkLst>
            <pc:docMk/>
            <pc:sldMk cId="354476466" sldId="259"/>
            <ac:spMk id="8" creationId="{92B0CFF1-78D7-4A83-A95E-71F9E3831622}"/>
          </ac:spMkLst>
        </pc:spChg>
        <pc:spChg chg="add del">
          <ac:chgData name="CHANDANA MN" userId="S::mchandanabtech20@ced.alliance.edu.in::d70552fc-75e6-44d9-a196-8a309e47e583" providerId="AD" clId="Web-{96D0558D-12AE-4ECD-A195-55DE381A3319}" dt="2023-11-14T08:44:34.355" v="117"/>
          <ac:spMkLst>
            <pc:docMk/>
            <pc:sldMk cId="354476466" sldId="259"/>
            <ac:spMk id="10" creationId="{EC84EE41-863A-4DE9-9A51-4F014D681F70}"/>
          </ac:spMkLst>
        </pc:spChg>
        <pc:spChg chg="add">
          <ac:chgData name="CHANDANA MN" userId="S::mchandanabtech20@ced.alliance.edu.in::d70552fc-75e6-44d9-a196-8a309e47e583" providerId="AD" clId="Web-{96D0558D-12AE-4ECD-A195-55DE381A3319}" dt="2023-11-14T08:44:34.355" v="117"/>
          <ac:spMkLst>
            <pc:docMk/>
            <pc:sldMk cId="354476466" sldId="259"/>
            <ac:spMk id="21" creationId="{92B0CFF1-78D7-4A83-A95E-71F9E3831622}"/>
          </ac:spMkLst>
        </pc:spChg>
        <pc:spChg chg="add">
          <ac:chgData name="CHANDANA MN" userId="S::mchandanabtech20@ced.alliance.edu.in::d70552fc-75e6-44d9-a196-8a309e47e583" providerId="AD" clId="Web-{96D0558D-12AE-4ECD-A195-55DE381A3319}" dt="2023-11-14T08:44:34.355" v="117"/>
          <ac:spMkLst>
            <pc:docMk/>
            <pc:sldMk cId="354476466" sldId="259"/>
            <ac:spMk id="23" creationId="{C12927E5-081D-440D-A775-C0AE9DA1E3EC}"/>
          </ac:spMkLst>
        </pc:spChg>
        <pc:picChg chg="add del mod modCrop">
          <ac:chgData name="CHANDANA MN" userId="S::mchandanabtech20@ced.alliance.edu.in::d70552fc-75e6-44d9-a196-8a309e47e583" providerId="AD" clId="Web-{96D0558D-12AE-4ECD-A195-55DE381A3319}" dt="2023-11-14T10:44:21.831" v="154"/>
          <ac:picMkLst>
            <pc:docMk/>
            <pc:sldMk cId="354476466" sldId="259"/>
            <ac:picMk id="4" creationId="{D83D6B7A-FC5A-9046-7574-F2C80C6882ED}"/>
          </ac:picMkLst>
        </pc:picChg>
        <pc:picChg chg="add mod">
          <ac:chgData name="CHANDANA MN" userId="S::mchandanabtech20@ced.alliance.edu.in::d70552fc-75e6-44d9-a196-8a309e47e583" providerId="AD" clId="Web-{96D0558D-12AE-4ECD-A195-55DE381A3319}" dt="2023-11-14T10:45:22.191" v="163" actId="14100"/>
          <ac:picMkLst>
            <pc:docMk/>
            <pc:sldMk cId="354476466" sldId="259"/>
            <ac:picMk id="5" creationId="{A3CECB9E-A3E7-A56D-6F06-91A3EDE962E5}"/>
          </ac:picMkLst>
        </pc:picChg>
        <pc:cxnChg chg="add del">
          <ac:chgData name="CHANDANA MN" userId="S::mchandanabtech20@ced.alliance.edu.in::d70552fc-75e6-44d9-a196-8a309e47e583" providerId="AD" clId="Web-{96D0558D-12AE-4ECD-A195-55DE381A3319}" dt="2023-11-14T08:44:34.355" v="117"/>
          <ac:cxnSpMkLst>
            <pc:docMk/>
            <pc:sldMk cId="354476466" sldId="259"/>
            <ac:cxnSpMk id="12" creationId="{23135360-3A7F-436F-B1EA-3628A78B57BD}"/>
          </ac:cxnSpMkLst>
        </pc:cxnChg>
        <pc:cxnChg chg="add del">
          <ac:chgData name="CHANDANA MN" userId="S::mchandanabtech20@ced.alliance.edu.in::d70552fc-75e6-44d9-a196-8a309e47e583" providerId="AD" clId="Web-{96D0558D-12AE-4ECD-A195-55DE381A3319}" dt="2023-11-14T08:44:34.355" v="117"/>
          <ac:cxnSpMkLst>
            <pc:docMk/>
            <pc:sldMk cId="354476466" sldId="259"/>
            <ac:cxnSpMk id="14" creationId="{08990BBA-8A0B-4EF5-A122-0815DEC19410}"/>
          </ac:cxnSpMkLst>
        </pc:cxnChg>
        <pc:cxnChg chg="add del">
          <ac:chgData name="CHANDANA MN" userId="S::mchandanabtech20@ced.alliance.edu.in::d70552fc-75e6-44d9-a196-8a309e47e583" providerId="AD" clId="Web-{96D0558D-12AE-4ECD-A195-55DE381A3319}" dt="2023-11-14T08:44:34.355" v="117"/>
          <ac:cxnSpMkLst>
            <pc:docMk/>
            <pc:sldMk cId="354476466" sldId="259"/>
            <ac:cxnSpMk id="16" creationId="{38045D80-B59B-4760-8DF9-AECD53044DA6}"/>
          </ac:cxnSpMkLst>
        </pc:cxnChg>
        <pc:cxnChg chg="add">
          <ac:chgData name="CHANDANA MN" userId="S::mchandanabtech20@ced.alliance.edu.in::d70552fc-75e6-44d9-a196-8a309e47e583" providerId="AD" clId="Web-{96D0558D-12AE-4ECD-A195-55DE381A3319}" dt="2023-11-14T08:44:34.355" v="117"/>
          <ac:cxnSpMkLst>
            <pc:docMk/>
            <pc:sldMk cId="354476466" sldId="259"/>
            <ac:cxnSpMk id="25" creationId="{36EF3C03-9B4D-45EB-B96C-994DBE3FEAC6}"/>
          </ac:cxnSpMkLst>
        </pc:cxnChg>
        <pc:cxnChg chg="add">
          <ac:chgData name="CHANDANA MN" userId="S::mchandanabtech20@ced.alliance.edu.in::d70552fc-75e6-44d9-a196-8a309e47e583" providerId="AD" clId="Web-{96D0558D-12AE-4ECD-A195-55DE381A3319}" dt="2023-11-14T08:44:34.355" v="117"/>
          <ac:cxnSpMkLst>
            <pc:docMk/>
            <pc:sldMk cId="354476466" sldId="259"/>
            <ac:cxnSpMk id="27" creationId="{C4558310-C928-4426-BFAC-68450D291D0A}"/>
          </ac:cxnSpMkLst>
        </pc:cxnChg>
        <pc:cxnChg chg="add">
          <ac:chgData name="CHANDANA MN" userId="S::mchandanabtech20@ced.alliance.edu.in::d70552fc-75e6-44d9-a196-8a309e47e583" providerId="AD" clId="Web-{96D0558D-12AE-4ECD-A195-55DE381A3319}" dt="2023-11-14T08:44:34.355" v="117"/>
          <ac:cxnSpMkLst>
            <pc:docMk/>
            <pc:sldMk cId="354476466" sldId="259"/>
            <ac:cxnSpMk id="29" creationId="{49EA91AC-9CE2-4425-BF6B-E2FCBA1A75DD}"/>
          </ac:cxnSpMkLst>
        </pc:cxnChg>
      </pc:sldChg>
      <pc:sldChg chg="addSp delSp modSp new mod setBg">
        <pc:chgData name="CHANDANA MN" userId="S::mchandanabtech20@ced.alliance.edu.in::d70552fc-75e6-44d9-a196-8a309e47e583" providerId="AD" clId="Web-{96D0558D-12AE-4ECD-A195-55DE381A3319}" dt="2023-11-14T10:56:30.716" v="166" actId="20577"/>
        <pc:sldMkLst>
          <pc:docMk/>
          <pc:sldMk cId="2019240813" sldId="260"/>
        </pc:sldMkLst>
        <pc:spChg chg="mod">
          <ac:chgData name="CHANDANA MN" userId="S::mchandanabtech20@ced.alliance.edu.in::d70552fc-75e6-44d9-a196-8a309e47e583" providerId="AD" clId="Web-{96D0558D-12AE-4ECD-A195-55DE381A3319}" dt="2023-11-14T08:47:09.109" v="133"/>
          <ac:spMkLst>
            <pc:docMk/>
            <pc:sldMk cId="2019240813" sldId="260"/>
            <ac:spMk id="2" creationId="{88134930-3C75-A00A-3363-AA330B2BA574}"/>
          </ac:spMkLst>
        </pc:spChg>
        <pc:spChg chg="mod">
          <ac:chgData name="CHANDANA MN" userId="S::mchandanabtech20@ced.alliance.edu.in::d70552fc-75e6-44d9-a196-8a309e47e583" providerId="AD" clId="Web-{96D0558D-12AE-4ECD-A195-55DE381A3319}" dt="2023-11-14T10:56:30.716" v="166" actId="20577"/>
          <ac:spMkLst>
            <pc:docMk/>
            <pc:sldMk cId="2019240813" sldId="260"/>
            <ac:spMk id="3" creationId="{E0959446-7C86-44FC-84F0-F28D0AFD2C9A}"/>
          </ac:spMkLst>
        </pc:spChg>
        <pc:spChg chg="add del">
          <ac:chgData name="CHANDANA MN" userId="S::mchandanabtech20@ced.alliance.edu.in::d70552fc-75e6-44d9-a196-8a309e47e583" providerId="AD" clId="Web-{96D0558D-12AE-4ECD-A195-55DE381A3319}" dt="2023-11-14T08:47:09.109" v="133"/>
          <ac:spMkLst>
            <pc:docMk/>
            <pc:sldMk cId="2019240813" sldId="260"/>
            <ac:spMk id="8" creationId="{92B0CFF1-78D7-4A83-A95E-71F9E3831622}"/>
          </ac:spMkLst>
        </pc:spChg>
        <pc:spChg chg="add del">
          <ac:chgData name="CHANDANA MN" userId="S::mchandanabtech20@ced.alliance.edu.in::d70552fc-75e6-44d9-a196-8a309e47e583" providerId="AD" clId="Web-{96D0558D-12AE-4ECD-A195-55DE381A3319}" dt="2023-11-14T08:47:09.109" v="133"/>
          <ac:spMkLst>
            <pc:docMk/>
            <pc:sldMk cId="2019240813" sldId="260"/>
            <ac:spMk id="10" creationId="{EC84EE41-863A-4DE9-9A51-4F014D681F70}"/>
          </ac:spMkLst>
        </pc:spChg>
        <pc:spChg chg="add del">
          <ac:chgData name="CHANDANA MN" userId="S::mchandanabtech20@ced.alliance.edu.in::d70552fc-75e6-44d9-a196-8a309e47e583" providerId="AD" clId="Web-{96D0558D-12AE-4ECD-A195-55DE381A3319}" dt="2023-11-14T08:47:09.078" v="132"/>
          <ac:spMkLst>
            <pc:docMk/>
            <pc:sldMk cId="2019240813" sldId="260"/>
            <ac:spMk id="21" creationId="{92B0CFF1-78D7-4A83-A95E-71F9E3831622}"/>
          </ac:spMkLst>
        </pc:spChg>
        <pc:spChg chg="add del">
          <ac:chgData name="CHANDANA MN" userId="S::mchandanabtech20@ced.alliance.edu.in::d70552fc-75e6-44d9-a196-8a309e47e583" providerId="AD" clId="Web-{96D0558D-12AE-4ECD-A195-55DE381A3319}" dt="2023-11-14T08:47:09.078" v="132"/>
          <ac:spMkLst>
            <pc:docMk/>
            <pc:sldMk cId="2019240813" sldId="260"/>
            <ac:spMk id="23" creationId="{EC84EE41-863A-4DE9-9A51-4F014D681F70}"/>
          </ac:spMkLst>
        </pc:spChg>
        <pc:spChg chg="add">
          <ac:chgData name="CHANDANA MN" userId="S::mchandanabtech20@ced.alliance.edu.in::d70552fc-75e6-44d9-a196-8a309e47e583" providerId="AD" clId="Web-{96D0558D-12AE-4ECD-A195-55DE381A3319}" dt="2023-11-14T08:47:09.109" v="133"/>
          <ac:spMkLst>
            <pc:docMk/>
            <pc:sldMk cId="2019240813" sldId="260"/>
            <ac:spMk id="32" creationId="{92B0CFF1-78D7-4A83-A95E-71F9E3831622}"/>
          </ac:spMkLst>
        </pc:spChg>
        <pc:spChg chg="add">
          <ac:chgData name="CHANDANA MN" userId="S::mchandanabtech20@ced.alliance.edu.in::d70552fc-75e6-44d9-a196-8a309e47e583" providerId="AD" clId="Web-{96D0558D-12AE-4ECD-A195-55DE381A3319}" dt="2023-11-14T08:47:09.109" v="133"/>
          <ac:spMkLst>
            <pc:docMk/>
            <pc:sldMk cId="2019240813" sldId="260"/>
            <ac:spMk id="33" creationId="{C12927E5-081D-440D-A775-C0AE9DA1E3EC}"/>
          </ac:spMkLst>
        </pc:spChg>
        <pc:picChg chg="add">
          <ac:chgData name="CHANDANA MN" userId="S::mchandanabtech20@ced.alliance.edu.in::d70552fc-75e6-44d9-a196-8a309e47e583" providerId="AD" clId="Web-{96D0558D-12AE-4ECD-A195-55DE381A3319}" dt="2023-11-14T08:47:09.109" v="133"/>
          <ac:picMkLst>
            <pc:docMk/>
            <pc:sldMk cId="2019240813" sldId="260"/>
            <ac:picMk id="20" creationId="{429934A2-648D-9469-94B0-A882500A8248}"/>
          </ac:picMkLst>
        </pc:picChg>
        <pc:cxnChg chg="add del">
          <ac:chgData name="CHANDANA MN" userId="S::mchandanabtech20@ced.alliance.edu.in::d70552fc-75e6-44d9-a196-8a309e47e583" providerId="AD" clId="Web-{96D0558D-12AE-4ECD-A195-55DE381A3319}" dt="2023-11-14T08:47:09.109" v="133"/>
          <ac:cxnSpMkLst>
            <pc:docMk/>
            <pc:sldMk cId="2019240813" sldId="260"/>
            <ac:cxnSpMk id="12" creationId="{23135360-3A7F-436F-B1EA-3628A78B57BD}"/>
          </ac:cxnSpMkLst>
        </pc:cxnChg>
        <pc:cxnChg chg="add del">
          <ac:chgData name="CHANDANA MN" userId="S::mchandanabtech20@ced.alliance.edu.in::d70552fc-75e6-44d9-a196-8a309e47e583" providerId="AD" clId="Web-{96D0558D-12AE-4ECD-A195-55DE381A3319}" dt="2023-11-14T08:47:09.109" v="133"/>
          <ac:cxnSpMkLst>
            <pc:docMk/>
            <pc:sldMk cId="2019240813" sldId="260"/>
            <ac:cxnSpMk id="14" creationId="{08990BBA-8A0B-4EF5-A122-0815DEC19410}"/>
          </ac:cxnSpMkLst>
        </pc:cxnChg>
        <pc:cxnChg chg="add del">
          <ac:chgData name="CHANDANA MN" userId="S::mchandanabtech20@ced.alliance.edu.in::d70552fc-75e6-44d9-a196-8a309e47e583" providerId="AD" clId="Web-{96D0558D-12AE-4ECD-A195-55DE381A3319}" dt="2023-11-14T08:47:09.109" v="133"/>
          <ac:cxnSpMkLst>
            <pc:docMk/>
            <pc:sldMk cId="2019240813" sldId="260"/>
            <ac:cxnSpMk id="16" creationId="{38045D80-B59B-4760-8DF9-AECD53044DA6}"/>
          </ac:cxnSpMkLst>
        </pc:cxnChg>
        <pc:cxnChg chg="add del">
          <ac:chgData name="CHANDANA MN" userId="S::mchandanabtech20@ced.alliance.edu.in::d70552fc-75e6-44d9-a196-8a309e47e583" providerId="AD" clId="Web-{96D0558D-12AE-4ECD-A195-55DE381A3319}" dt="2023-11-14T08:47:09.078" v="132"/>
          <ac:cxnSpMkLst>
            <pc:docMk/>
            <pc:sldMk cId="2019240813" sldId="260"/>
            <ac:cxnSpMk id="25" creationId="{23135360-3A7F-436F-B1EA-3628A78B57BD}"/>
          </ac:cxnSpMkLst>
        </pc:cxnChg>
        <pc:cxnChg chg="add del">
          <ac:chgData name="CHANDANA MN" userId="S::mchandanabtech20@ced.alliance.edu.in::d70552fc-75e6-44d9-a196-8a309e47e583" providerId="AD" clId="Web-{96D0558D-12AE-4ECD-A195-55DE381A3319}" dt="2023-11-14T08:47:09.078" v="132"/>
          <ac:cxnSpMkLst>
            <pc:docMk/>
            <pc:sldMk cId="2019240813" sldId="260"/>
            <ac:cxnSpMk id="27" creationId="{08990BBA-8A0B-4EF5-A122-0815DEC19410}"/>
          </ac:cxnSpMkLst>
        </pc:cxnChg>
        <pc:cxnChg chg="add del">
          <ac:chgData name="CHANDANA MN" userId="S::mchandanabtech20@ced.alliance.edu.in::d70552fc-75e6-44d9-a196-8a309e47e583" providerId="AD" clId="Web-{96D0558D-12AE-4ECD-A195-55DE381A3319}" dt="2023-11-14T08:47:09.078" v="132"/>
          <ac:cxnSpMkLst>
            <pc:docMk/>
            <pc:sldMk cId="2019240813" sldId="260"/>
            <ac:cxnSpMk id="29" creationId="{38045D80-B59B-4760-8DF9-AECD53044DA6}"/>
          </ac:cxnSpMkLst>
        </pc:cxnChg>
        <pc:cxnChg chg="add">
          <ac:chgData name="CHANDANA MN" userId="S::mchandanabtech20@ced.alliance.edu.in::d70552fc-75e6-44d9-a196-8a309e47e583" providerId="AD" clId="Web-{96D0558D-12AE-4ECD-A195-55DE381A3319}" dt="2023-11-14T08:47:09.109" v="133"/>
          <ac:cxnSpMkLst>
            <pc:docMk/>
            <pc:sldMk cId="2019240813" sldId="260"/>
            <ac:cxnSpMk id="31" creationId="{49EA91AC-9CE2-4425-BF6B-E2FCBA1A75DD}"/>
          </ac:cxnSpMkLst>
        </pc:cxnChg>
        <pc:cxnChg chg="add">
          <ac:chgData name="CHANDANA MN" userId="S::mchandanabtech20@ced.alliance.edu.in::d70552fc-75e6-44d9-a196-8a309e47e583" providerId="AD" clId="Web-{96D0558D-12AE-4ECD-A195-55DE381A3319}" dt="2023-11-14T08:47:09.109" v="133"/>
          <ac:cxnSpMkLst>
            <pc:docMk/>
            <pc:sldMk cId="2019240813" sldId="260"/>
            <ac:cxnSpMk id="34" creationId="{36EF3C03-9B4D-45EB-B96C-994DBE3FEAC6}"/>
          </ac:cxnSpMkLst>
        </pc:cxnChg>
        <pc:cxnChg chg="add">
          <ac:chgData name="CHANDANA MN" userId="S::mchandanabtech20@ced.alliance.edu.in::d70552fc-75e6-44d9-a196-8a309e47e583" providerId="AD" clId="Web-{96D0558D-12AE-4ECD-A195-55DE381A3319}" dt="2023-11-14T08:47:09.109" v="133"/>
          <ac:cxnSpMkLst>
            <pc:docMk/>
            <pc:sldMk cId="2019240813" sldId="260"/>
            <ac:cxnSpMk id="35" creationId="{C4558310-C928-4426-BFAC-68450D291D0A}"/>
          </ac:cxnSpMkLst>
        </pc:cxnChg>
      </pc:sldChg>
      <pc:sldChg chg="addSp delSp modSp new mod setBg">
        <pc:chgData name="CHANDANA MN" userId="S::mchandanabtech20@ced.alliance.edu.in::d70552fc-75e6-44d9-a196-8a309e47e583" providerId="AD" clId="Web-{96D0558D-12AE-4ECD-A195-55DE381A3319}" dt="2023-11-14T11:40:36.785" v="242" actId="1076"/>
        <pc:sldMkLst>
          <pc:docMk/>
          <pc:sldMk cId="2212790294" sldId="261"/>
        </pc:sldMkLst>
        <pc:spChg chg="mod">
          <ac:chgData name="CHANDANA MN" userId="S::mchandanabtech20@ced.alliance.edu.in::d70552fc-75e6-44d9-a196-8a309e47e583" providerId="AD" clId="Web-{96D0558D-12AE-4ECD-A195-55DE381A3319}" dt="2023-11-14T11:40:29.160" v="241" actId="14100"/>
          <ac:spMkLst>
            <pc:docMk/>
            <pc:sldMk cId="2212790294" sldId="261"/>
            <ac:spMk id="2" creationId="{1BBF91B1-8284-1031-9DBA-5A9BE3732D98}"/>
          </ac:spMkLst>
        </pc:spChg>
        <pc:spChg chg="del mod">
          <ac:chgData name="CHANDANA MN" userId="S::mchandanabtech20@ced.alliance.edu.in::d70552fc-75e6-44d9-a196-8a309e47e583" providerId="AD" clId="Web-{96D0558D-12AE-4ECD-A195-55DE381A3319}" dt="2023-11-14T10:58:27.686" v="170"/>
          <ac:spMkLst>
            <pc:docMk/>
            <pc:sldMk cId="2212790294" sldId="261"/>
            <ac:spMk id="3" creationId="{41208985-5B39-F765-C992-896F0A4A2460}"/>
          </ac:spMkLst>
        </pc:spChg>
        <pc:spChg chg="add del">
          <ac:chgData name="CHANDANA MN" userId="S::mchandanabtech20@ced.alliance.edu.in::d70552fc-75e6-44d9-a196-8a309e47e583" providerId="AD" clId="Web-{96D0558D-12AE-4ECD-A195-55DE381A3319}" dt="2023-11-14T11:00:28.688" v="217"/>
          <ac:spMkLst>
            <pc:docMk/>
            <pc:sldMk cId="2212790294" sldId="261"/>
            <ac:spMk id="9" creationId="{612EE356-A629-4F1A-9BAD-E21B3B10D5C7}"/>
          </ac:spMkLst>
        </pc:spChg>
        <pc:spChg chg="add del">
          <ac:chgData name="CHANDANA MN" userId="S::mchandanabtech20@ced.alliance.edu.in::d70552fc-75e6-44d9-a196-8a309e47e583" providerId="AD" clId="Web-{96D0558D-12AE-4ECD-A195-55DE381A3319}" dt="2023-11-14T11:00:28.688" v="217"/>
          <ac:spMkLst>
            <pc:docMk/>
            <pc:sldMk cId="2212790294" sldId="261"/>
            <ac:spMk id="11" creationId="{28B7ED41-F3D7-4286-AD0B-B4A216D7E1E1}"/>
          </ac:spMkLst>
        </pc:spChg>
        <pc:spChg chg="add del">
          <ac:chgData name="CHANDANA MN" userId="S::mchandanabtech20@ced.alliance.edu.in::d70552fc-75e6-44d9-a196-8a309e47e583" providerId="AD" clId="Web-{96D0558D-12AE-4ECD-A195-55DE381A3319}" dt="2023-11-14T11:00:19.891" v="215"/>
          <ac:spMkLst>
            <pc:docMk/>
            <pc:sldMk cId="2212790294" sldId="261"/>
            <ac:spMk id="20" creationId="{612EE356-A629-4F1A-9BAD-E21B3B10D5C7}"/>
          </ac:spMkLst>
        </pc:spChg>
        <pc:spChg chg="add del">
          <ac:chgData name="CHANDANA MN" userId="S::mchandanabtech20@ced.alliance.edu.in::d70552fc-75e6-44d9-a196-8a309e47e583" providerId="AD" clId="Web-{96D0558D-12AE-4ECD-A195-55DE381A3319}" dt="2023-11-14T11:00:19.891" v="215"/>
          <ac:spMkLst>
            <pc:docMk/>
            <pc:sldMk cId="2212790294" sldId="261"/>
            <ac:spMk id="22" creationId="{28B7ED41-F3D7-4286-AD0B-B4A216D7E1E1}"/>
          </ac:spMkLst>
        </pc:spChg>
        <pc:spChg chg="add del">
          <ac:chgData name="CHANDANA MN" userId="S::mchandanabtech20@ced.alliance.edu.in::d70552fc-75e6-44d9-a196-8a309e47e583" providerId="AD" clId="Web-{96D0558D-12AE-4ECD-A195-55DE381A3319}" dt="2023-11-14T11:00:28.688" v="217"/>
          <ac:spMkLst>
            <pc:docMk/>
            <pc:sldMk cId="2212790294" sldId="261"/>
            <ac:spMk id="29" creationId="{6E18D5F1-911E-4BCF-9AF0-F3A54D7C0F8D}"/>
          </ac:spMkLst>
        </pc:spChg>
        <pc:spChg chg="add del">
          <ac:chgData name="CHANDANA MN" userId="S::mchandanabtech20@ced.alliance.edu.in::d70552fc-75e6-44d9-a196-8a309e47e583" providerId="AD" clId="Web-{96D0558D-12AE-4ECD-A195-55DE381A3319}" dt="2023-11-14T11:00:28.688" v="217"/>
          <ac:spMkLst>
            <pc:docMk/>
            <pc:sldMk cId="2212790294" sldId="261"/>
            <ac:spMk id="30" creationId="{EC84EE41-863A-4DE9-9A51-4F014D681F70}"/>
          </ac:spMkLst>
        </pc:spChg>
        <pc:graphicFrameChg chg="add mod modGraphic">
          <ac:chgData name="CHANDANA MN" userId="S::mchandanabtech20@ced.alliance.edu.in::d70552fc-75e6-44d9-a196-8a309e47e583" providerId="AD" clId="Web-{96D0558D-12AE-4ECD-A195-55DE381A3319}" dt="2023-11-14T11:00:28.688" v="217"/>
          <ac:graphicFrameMkLst>
            <pc:docMk/>
            <pc:sldMk cId="2212790294" sldId="261"/>
            <ac:graphicFrameMk id="5" creationId="{CD2F9917-CE09-8CC9-9219-0788A5F08299}"/>
          </ac:graphicFrameMkLst>
        </pc:graphicFrameChg>
        <pc:picChg chg="add mod">
          <ac:chgData name="CHANDANA MN" userId="S::mchandanabtech20@ced.alliance.edu.in::d70552fc-75e6-44d9-a196-8a309e47e583" providerId="AD" clId="Web-{96D0558D-12AE-4ECD-A195-55DE381A3319}" dt="2023-11-14T11:40:36.785" v="242" actId="1076"/>
          <ac:picMkLst>
            <pc:docMk/>
            <pc:sldMk cId="2212790294" sldId="261"/>
            <ac:picMk id="33" creationId="{EBDE12C4-E88E-7211-2680-E449D2EC49F8}"/>
          </ac:picMkLst>
        </pc:picChg>
        <pc:cxnChg chg="add del">
          <ac:chgData name="CHANDANA MN" userId="S::mchandanabtech20@ced.alliance.edu.in::d70552fc-75e6-44d9-a196-8a309e47e583" providerId="AD" clId="Web-{96D0558D-12AE-4ECD-A195-55DE381A3319}" dt="2023-11-14T11:00:28.688" v="217"/>
          <ac:cxnSpMkLst>
            <pc:docMk/>
            <pc:sldMk cId="2212790294" sldId="261"/>
            <ac:cxnSpMk id="13" creationId="{0317483B-E60B-4F41-9448-D757B9FCD21D}"/>
          </ac:cxnSpMkLst>
        </pc:cxnChg>
        <pc:cxnChg chg="add del">
          <ac:chgData name="CHANDANA MN" userId="S::mchandanabtech20@ced.alliance.edu.in::d70552fc-75e6-44d9-a196-8a309e47e583" providerId="AD" clId="Web-{96D0558D-12AE-4ECD-A195-55DE381A3319}" dt="2023-11-14T11:00:28.688" v="217"/>
          <ac:cxnSpMkLst>
            <pc:docMk/>
            <pc:sldMk cId="2212790294" sldId="261"/>
            <ac:cxnSpMk id="15" creationId="{2EB44B66-1945-4638-8E9A-4F49493D7F27}"/>
          </ac:cxnSpMkLst>
        </pc:cxnChg>
        <pc:cxnChg chg="add del">
          <ac:chgData name="CHANDANA MN" userId="S::mchandanabtech20@ced.alliance.edu.in::d70552fc-75e6-44d9-a196-8a309e47e583" providerId="AD" clId="Web-{96D0558D-12AE-4ECD-A195-55DE381A3319}" dt="2023-11-14T11:00:19.891" v="215"/>
          <ac:cxnSpMkLst>
            <pc:docMk/>
            <pc:sldMk cId="2212790294" sldId="261"/>
            <ac:cxnSpMk id="24" creationId="{0317483B-E60B-4F41-9448-D757B9FCD21D}"/>
          </ac:cxnSpMkLst>
        </pc:cxnChg>
        <pc:cxnChg chg="add del">
          <ac:chgData name="CHANDANA MN" userId="S::mchandanabtech20@ced.alliance.edu.in::d70552fc-75e6-44d9-a196-8a309e47e583" providerId="AD" clId="Web-{96D0558D-12AE-4ECD-A195-55DE381A3319}" dt="2023-11-14T11:00:19.891" v="215"/>
          <ac:cxnSpMkLst>
            <pc:docMk/>
            <pc:sldMk cId="2212790294" sldId="261"/>
            <ac:cxnSpMk id="26" creationId="{2EB44B66-1945-4638-8E9A-4F49493D7F27}"/>
          </ac:cxnSpMkLst>
        </pc:cxnChg>
        <pc:cxnChg chg="add del">
          <ac:chgData name="CHANDANA MN" userId="S::mchandanabtech20@ced.alliance.edu.in::d70552fc-75e6-44d9-a196-8a309e47e583" providerId="AD" clId="Web-{96D0558D-12AE-4ECD-A195-55DE381A3319}" dt="2023-11-14T11:00:28.688" v="217"/>
          <ac:cxnSpMkLst>
            <pc:docMk/>
            <pc:sldMk cId="2212790294" sldId="261"/>
            <ac:cxnSpMk id="28" creationId="{4DA9946C-C93A-4350-AC54-937723F6B666}"/>
          </ac:cxnSpMkLst>
        </pc:cxnChg>
        <pc:cxnChg chg="add del">
          <ac:chgData name="CHANDANA MN" userId="S::mchandanabtech20@ced.alliance.edu.in::d70552fc-75e6-44d9-a196-8a309e47e583" providerId="AD" clId="Web-{96D0558D-12AE-4ECD-A195-55DE381A3319}" dt="2023-11-14T11:00:28.688" v="217"/>
          <ac:cxnSpMkLst>
            <pc:docMk/>
            <pc:sldMk cId="2212790294" sldId="261"/>
            <ac:cxnSpMk id="31" creationId="{00850E05-3320-4817-99CE-D56547FCA8C2}"/>
          </ac:cxnSpMkLst>
        </pc:cxnChg>
        <pc:cxnChg chg="add del">
          <ac:chgData name="CHANDANA MN" userId="S::mchandanabtech20@ced.alliance.edu.in::d70552fc-75e6-44d9-a196-8a309e47e583" providerId="AD" clId="Web-{96D0558D-12AE-4ECD-A195-55DE381A3319}" dt="2023-11-14T11:00:28.688" v="217"/>
          <ac:cxnSpMkLst>
            <pc:docMk/>
            <pc:sldMk cId="2212790294" sldId="261"/>
            <ac:cxnSpMk id="32" creationId="{08990BBA-8A0B-4EF5-A122-0815DEC19410}"/>
          </ac:cxnSpMkLst>
        </pc:cxnChg>
      </pc:sldChg>
      <pc:sldChg chg="addSp delSp modSp new mod setBg">
        <pc:chgData name="CHANDANA MN" userId="S::mchandanabtech20@ced.alliance.edu.in::d70552fc-75e6-44d9-a196-8a309e47e583" providerId="AD" clId="Web-{96D0558D-12AE-4ECD-A195-55DE381A3319}" dt="2023-11-14T10:38:27.826" v="144"/>
        <pc:sldMkLst>
          <pc:docMk/>
          <pc:sldMk cId="2361267016" sldId="262"/>
        </pc:sldMkLst>
        <pc:spChg chg="del mod">
          <ac:chgData name="CHANDANA MN" userId="S::mchandanabtech20@ced.alliance.edu.in::d70552fc-75e6-44d9-a196-8a309e47e583" providerId="AD" clId="Web-{96D0558D-12AE-4ECD-A195-55DE381A3319}" dt="2023-11-14T10:38:23.185" v="143"/>
          <ac:spMkLst>
            <pc:docMk/>
            <pc:sldMk cId="2361267016" sldId="262"/>
            <ac:spMk id="2" creationId="{F394D8FE-BECE-BA6B-A0AC-26946309832C}"/>
          </ac:spMkLst>
        </pc:spChg>
        <pc:spChg chg="add del">
          <ac:chgData name="CHANDANA MN" userId="S::mchandanabtech20@ced.alliance.edu.in::d70552fc-75e6-44d9-a196-8a309e47e583" providerId="AD" clId="Web-{96D0558D-12AE-4ECD-A195-55DE381A3319}" dt="2023-11-14T10:38:27.826" v="144"/>
          <ac:spMkLst>
            <pc:docMk/>
            <pc:sldMk cId="2361267016" sldId="262"/>
            <ac:spMk id="14" creationId="{35F60170-91B4-45F0-B88B-9C07AEC4642C}"/>
          </ac:spMkLst>
        </pc:spChg>
        <pc:spChg chg="add">
          <ac:chgData name="CHANDANA MN" userId="S::mchandanabtech20@ced.alliance.edu.in::d70552fc-75e6-44d9-a196-8a309e47e583" providerId="AD" clId="Web-{96D0558D-12AE-4ECD-A195-55DE381A3319}" dt="2023-11-14T10:38:27.826" v="144"/>
          <ac:spMkLst>
            <pc:docMk/>
            <pc:sldMk cId="2361267016" sldId="262"/>
            <ac:spMk id="31" creationId="{92B0CFF1-78D7-4A83-A95E-71F9E3831622}"/>
          </ac:spMkLst>
        </pc:spChg>
        <pc:spChg chg="add">
          <ac:chgData name="CHANDANA MN" userId="S::mchandanabtech20@ced.alliance.edu.in::d70552fc-75e6-44d9-a196-8a309e47e583" providerId="AD" clId="Web-{96D0558D-12AE-4ECD-A195-55DE381A3319}" dt="2023-11-14T10:38:27.826" v="144"/>
          <ac:spMkLst>
            <pc:docMk/>
            <pc:sldMk cId="2361267016" sldId="262"/>
            <ac:spMk id="33" creationId="{86C910EB-BFA3-4C5F-AECA-B06DE3A6D64F}"/>
          </ac:spMkLst>
        </pc:spChg>
        <pc:picChg chg="add mod">
          <ac:chgData name="CHANDANA MN" userId="S::mchandanabtech20@ced.alliance.edu.in::d70552fc-75e6-44d9-a196-8a309e47e583" providerId="AD" clId="Web-{96D0558D-12AE-4ECD-A195-55DE381A3319}" dt="2023-11-14T10:38:27.826" v="144"/>
          <ac:picMkLst>
            <pc:docMk/>
            <pc:sldMk cId="2361267016" sldId="262"/>
            <ac:picMk id="3" creationId="{5462F28B-E58F-9780-FFAA-16CA5E023F0E}"/>
          </ac:picMkLst>
        </pc:picChg>
        <pc:cxnChg chg="add del">
          <ac:chgData name="CHANDANA MN" userId="S::mchandanabtech20@ced.alliance.edu.in::d70552fc-75e6-44d9-a196-8a309e47e583" providerId="AD" clId="Web-{96D0558D-12AE-4ECD-A195-55DE381A3319}" dt="2023-11-14T10:38:27.826" v="144"/>
          <ac:cxnSpMkLst>
            <pc:docMk/>
            <pc:sldMk cId="2361267016" sldId="262"/>
            <ac:cxnSpMk id="8" creationId="{108D74AC-B125-4E11-BA53-E9E383966DF8}"/>
          </ac:cxnSpMkLst>
        </pc:cxnChg>
        <pc:cxnChg chg="add del">
          <ac:chgData name="CHANDANA MN" userId="S::mchandanabtech20@ced.alliance.edu.in::d70552fc-75e6-44d9-a196-8a309e47e583" providerId="AD" clId="Web-{96D0558D-12AE-4ECD-A195-55DE381A3319}" dt="2023-11-14T10:38:27.826" v="144"/>
          <ac:cxnSpMkLst>
            <pc:docMk/>
            <pc:sldMk cId="2361267016" sldId="262"/>
            <ac:cxnSpMk id="10" creationId="{9DC76EBE-FB9D-4054-B5D8-19E3EAFE40B2}"/>
          </ac:cxnSpMkLst>
        </pc:cxnChg>
        <pc:cxnChg chg="add del">
          <ac:chgData name="CHANDANA MN" userId="S::mchandanabtech20@ced.alliance.edu.in::d70552fc-75e6-44d9-a196-8a309e47e583" providerId="AD" clId="Web-{96D0558D-12AE-4ECD-A195-55DE381A3319}" dt="2023-11-14T10:38:27.826" v="144"/>
          <ac:cxnSpMkLst>
            <pc:docMk/>
            <pc:sldMk cId="2361267016" sldId="262"/>
            <ac:cxnSpMk id="12" creationId="{A2EFA84C-D756-4DC7-AA46-68D776F37FA4}"/>
          </ac:cxnSpMkLst>
        </pc:cxnChg>
        <pc:cxnChg chg="add del">
          <ac:chgData name="CHANDANA MN" userId="S::mchandanabtech20@ced.alliance.edu.in::d70552fc-75e6-44d9-a196-8a309e47e583" providerId="AD" clId="Web-{96D0558D-12AE-4ECD-A195-55DE381A3319}" dt="2023-11-14T10:38:27.826" v="144"/>
          <ac:cxnSpMkLst>
            <pc:docMk/>
            <pc:sldMk cId="2361267016" sldId="262"/>
            <ac:cxnSpMk id="16" creationId="{FBE3B19C-5EF6-492A-AA6F-EC0C2F236D69}"/>
          </ac:cxnSpMkLst>
        </pc:cxnChg>
        <pc:cxnChg chg="add del">
          <ac:chgData name="CHANDANA MN" userId="S::mchandanabtech20@ced.alliance.edu.in::d70552fc-75e6-44d9-a196-8a309e47e583" providerId="AD" clId="Web-{96D0558D-12AE-4ECD-A195-55DE381A3319}" dt="2023-11-14T10:38:27.826" v="144"/>
          <ac:cxnSpMkLst>
            <pc:docMk/>
            <pc:sldMk cId="2361267016" sldId="262"/>
            <ac:cxnSpMk id="18" creationId="{02DB647E-7779-454B-9098-17E6CE33DDCB}"/>
          </ac:cxnSpMkLst>
        </pc:cxnChg>
        <pc:cxnChg chg="add">
          <ac:chgData name="CHANDANA MN" userId="S::mchandanabtech20@ced.alliance.edu.in::d70552fc-75e6-44d9-a196-8a309e47e583" providerId="AD" clId="Web-{96D0558D-12AE-4ECD-A195-55DE381A3319}" dt="2023-11-14T10:38:27.826" v="144"/>
          <ac:cxnSpMkLst>
            <pc:docMk/>
            <pc:sldMk cId="2361267016" sldId="262"/>
            <ac:cxnSpMk id="23" creationId="{108D74AC-B125-4E11-BA53-E9E383966DF8}"/>
          </ac:cxnSpMkLst>
        </pc:cxnChg>
        <pc:cxnChg chg="add">
          <ac:chgData name="CHANDANA MN" userId="S::mchandanabtech20@ced.alliance.edu.in::d70552fc-75e6-44d9-a196-8a309e47e583" providerId="AD" clId="Web-{96D0558D-12AE-4ECD-A195-55DE381A3319}" dt="2023-11-14T10:38:27.826" v="144"/>
          <ac:cxnSpMkLst>
            <pc:docMk/>
            <pc:sldMk cId="2361267016" sldId="262"/>
            <ac:cxnSpMk id="25" creationId="{9DC76EBE-FB9D-4054-B5D8-19E3EAFE40B2}"/>
          </ac:cxnSpMkLst>
        </pc:cxnChg>
        <pc:cxnChg chg="add">
          <ac:chgData name="CHANDANA MN" userId="S::mchandanabtech20@ced.alliance.edu.in::d70552fc-75e6-44d9-a196-8a309e47e583" providerId="AD" clId="Web-{96D0558D-12AE-4ECD-A195-55DE381A3319}" dt="2023-11-14T10:38:27.826" v="144"/>
          <ac:cxnSpMkLst>
            <pc:docMk/>
            <pc:sldMk cId="2361267016" sldId="262"/>
            <ac:cxnSpMk id="27" creationId="{7DA568B4-06BE-42A6-A5B6-A0FC251DAE00}"/>
          </ac:cxnSpMkLst>
        </pc:cxnChg>
        <pc:cxnChg chg="add">
          <ac:chgData name="CHANDANA MN" userId="S::mchandanabtech20@ced.alliance.edu.in::d70552fc-75e6-44d9-a196-8a309e47e583" providerId="AD" clId="Web-{96D0558D-12AE-4ECD-A195-55DE381A3319}" dt="2023-11-14T10:38:27.826" v="144"/>
          <ac:cxnSpMkLst>
            <pc:docMk/>
            <pc:sldMk cId="2361267016" sldId="262"/>
            <ac:cxnSpMk id="29" creationId="{ACC85BFE-0D03-41B5-87E4-5FA667FA5588}"/>
          </ac:cxnSpMkLst>
        </pc:cxnChg>
        <pc:cxnChg chg="add">
          <ac:chgData name="CHANDANA MN" userId="S::mchandanabtech20@ced.alliance.edu.in::d70552fc-75e6-44d9-a196-8a309e47e583" providerId="AD" clId="Web-{96D0558D-12AE-4ECD-A195-55DE381A3319}" dt="2023-11-14T10:38:27.826" v="144"/>
          <ac:cxnSpMkLst>
            <pc:docMk/>
            <pc:sldMk cId="2361267016" sldId="262"/>
            <ac:cxnSpMk id="35" creationId="{6108BD3D-CFD0-4A15-ACF6-EBC254CD7CF1}"/>
          </ac:cxnSpMkLst>
        </pc:cxnChg>
        <pc:cxnChg chg="add">
          <ac:chgData name="CHANDANA MN" userId="S::mchandanabtech20@ced.alliance.edu.in::d70552fc-75e6-44d9-a196-8a309e47e583" providerId="AD" clId="Web-{96D0558D-12AE-4ECD-A195-55DE381A3319}" dt="2023-11-14T10:38:27.826" v="144"/>
          <ac:cxnSpMkLst>
            <pc:docMk/>
            <pc:sldMk cId="2361267016" sldId="262"/>
            <ac:cxnSpMk id="37" creationId="{DB2019E5-6C31-4640-A135-6BBA7FFCF694}"/>
          </ac:cxnSpMkLst>
        </pc:cxnChg>
      </pc:sldChg>
      <pc:sldChg chg="addSp delSp modSp new mod setBg">
        <pc:chgData name="CHANDANA MN" userId="S::mchandanabtech20@ced.alliance.edu.in::d70552fc-75e6-44d9-a196-8a309e47e583" providerId="AD" clId="Web-{96D0558D-12AE-4ECD-A195-55DE381A3319}" dt="2023-11-14T11:38:25.799" v="237" actId="14100"/>
        <pc:sldMkLst>
          <pc:docMk/>
          <pc:sldMk cId="2296128171" sldId="263"/>
        </pc:sldMkLst>
        <pc:spChg chg="mod">
          <ac:chgData name="CHANDANA MN" userId="S::mchandanabtech20@ced.alliance.edu.in::d70552fc-75e6-44d9-a196-8a309e47e583" providerId="AD" clId="Web-{96D0558D-12AE-4ECD-A195-55DE381A3319}" dt="2023-11-14T11:37:34.814" v="229"/>
          <ac:spMkLst>
            <pc:docMk/>
            <pc:sldMk cId="2296128171" sldId="263"/>
            <ac:spMk id="2" creationId="{0AB96A6A-4FCF-EB68-E43A-A990CBF9D396}"/>
          </ac:spMkLst>
        </pc:spChg>
        <pc:spChg chg="add del mod">
          <ac:chgData name="CHANDANA MN" userId="S::mchandanabtech20@ced.alliance.edu.in::d70552fc-75e6-44d9-a196-8a309e47e583" providerId="AD" clId="Web-{96D0558D-12AE-4ECD-A195-55DE381A3319}" dt="2023-11-14T11:38:25.799" v="237" actId="14100"/>
          <ac:spMkLst>
            <pc:docMk/>
            <pc:sldMk cId="2296128171" sldId="263"/>
            <ac:spMk id="3" creationId="{DDBD2EA2-5A8E-0D39-DA84-31E323EAB65C}"/>
          </ac:spMkLst>
        </pc:spChg>
        <pc:spChg chg="add del">
          <ac:chgData name="CHANDANA MN" userId="S::mchandanabtech20@ced.alliance.edu.in::d70552fc-75e6-44d9-a196-8a309e47e583" providerId="AD" clId="Web-{96D0558D-12AE-4ECD-A195-55DE381A3319}" dt="2023-11-14T11:37:34.814" v="229"/>
          <ac:spMkLst>
            <pc:docMk/>
            <pc:sldMk cId="2296128171" sldId="263"/>
            <ac:spMk id="8" creationId="{92B0CFF1-78D7-4A83-A95E-71F9E3831622}"/>
          </ac:spMkLst>
        </pc:spChg>
        <pc:spChg chg="add del">
          <ac:chgData name="CHANDANA MN" userId="S::mchandanabtech20@ced.alliance.edu.in::d70552fc-75e6-44d9-a196-8a309e47e583" providerId="AD" clId="Web-{96D0558D-12AE-4ECD-A195-55DE381A3319}" dt="2023-11-14T11:37:34.814" v="229"/>
          <ac:spMkLst>
            <pc:docMk/>
            <pc:sldMk cId="2296128171" sldId="263"/>
            <ac:spMk id="10" creationId="{EC84EE41-863A-4DE9-9A51-4F014D681F70}"/>
          </ac:spMkLst>
        </pc:spChg>
        <pc:spChg chg="add">
          <ac:chgData name="CHANDANA MN" userId="S::mchandanabtech20@ced.alliance.edu.in::d70552fc-75e6-44d9-a196-8a309e47e583" providerId="AD" clId="Web-{96D0558D-12AE-4ECD-A195-55DE381A3319}" dt="2023-11-14T11:37:34.814" v="229"/>
          <ac:spMkLst>
            <pc:docMk/>
            <pc:sldMk cId="2296128171" sldId="263"/>
            <ac:spMk id="21" creationId="{92B0CFF1-78D7-4A83-A95E-71F9E3831622}"/>
          </ac:spMkLst>
        </pc:spChg>
        <pc:spChg chg="add">
          <ac:chgData name="CHANDANA MN" userId="S::mchandanabtech20@ced.alliance.edu.in::d70552fc-75e6-44d9-a196-8a309e47e583" providerId="AD" clId="Web-{96D0558D-12AE-4ECD-A195-55DE381A3319}" dt="2023-11-14T11:37:34.814" v="229"/>
          <ac:spMkLst>
            <pc:docMk/>
            <pc:sldMk cId="2296128171" sldId="263"/>
            <ac:spMk id="23" creationId="{C12927E5-081D-440D-A775-C0AE9DA1E3EC}"/>
          </ac:spMkLst>
        </pc:spChg>
        <pc:picChg chg="add del mod ord">
          <ac:chgData name="CHANDANA MN" userId="S::mchandanabtech20@ced.alliance.edu.in::d70552fc-75e6-44d9-a196-8a309e47e583" providerId="AD" clId="Web-{96D0558D-12AE-4ECD-A195-55DE381A3319}" dt="2023-11-14T11:36:40.078" v="221"/>
          <ac:picMkLst>
            <pc:docMk/>
            <pc:sldMk cId="2296128171" sldId="263"/>
            <ac:picMk id="4" creationId="{2ABBE4E0-1680-7DA5-90D3-777ED37D7CAD}"/>
          </ac:picMkLst>
        </pc:picChg>
        <pc:picChg chg="add mod">
          <ac:chgData name="CHANDANA MN" userId="S::mchandanabtech20@ced.alliance.edu.in::d70552fc-75e6-44d9-a196-8a309e47e583" providerId="AD" clId="Web-{96D0558D-12AE-4ECD-A195-55DE381A3319}" dt="2023-11-14T11:37:34.814" v="229"/>
          <ac:picMkLst>
            <pc:docMk/>
            <pc:sldMk cId="2296128171" sldId="263"/>
            <ac:picMk id="5" creationId="{248780B0-BC96-B56C-BF05-EC0E50DE3374}"/>
          </ac:picMkLst>
        </pc:picChg>
        <pc:cxnChg chg="add del">
          <ac:chgData name="CHANDANA MN" userId="S::mchandanabtech20@ced.alliance.edu.in::d70552fc-75e6-44d9-a196-8a309e47e583" providerId="AD" clId="Web-{96D0558D-12AE-4ECD-A195-55DE381A3319}" dt="2023-11-14T11:37:34.814" v="229"/>
          <ac:cxnSpMkLst>
            <pc:docMk/>
            <pc:sldMk cId="2296128171" sldId="263"/>
            <ac:cxnSpMk id="12" creationId="{23135360-3A7F-436F-B1EA-3628A78B57BD}"/>
          </ac:cxnSpMkLst>
        </pc:cxnChg>
        <pc:cxnChg chg="add del">
          <ac:chgData name="CHANDANA MN" userId="S::mchandanabtech20@ced.alliance.edu.in::d70552fc-75e6-44d9-a196-8a309e47e583" providerId="AD" clId="Web-{96D0558D-12AE-4ECD-A195-55DE381A3319}" dt="2023-11-14T11:37:34.814" v="229"/>
          <ac:cxnSpMkLst>
            <pc:docMk/>
            <pc:sldMk cId="2296128171" sldId="263"/>
            <ac:cxnSpMk id="14" creationId="{08990BBA-8A0B-4EF5-A122-0815DEC19410}"/>
          </ac:cxnSpMkLst>
        </pc:cxnChg>
        <pc:cxnChg chg="add del">
          <ac:chgData name="CHANDANA MN" userId="S::mchandanabtech20@ced.alliance.edu.in::d70552fc-75e6-44d9-a196-8a309e47e583" providerId="AD" clId="Web-{96D0558D-12AE-4ECD-A195-55DE381A3319}" dt="2023-11-14T11:37:34.814" v="229"/>
          <ac:cxnSpMkLst>
            <pc:docMk/>
            <pc:sldMk cId="2296128171" sldId="263"/>
            <ac:cxnSpMk id="16" creationId="{38045D80-B59B-4760-8DF9-AECD53044DA6}"/>
          </ac:cxnSpMkLst>
        </pc:cxnChg>
        <pc:cxnChg chg="add">
          <ac:chgData name="CHANDANA MN" userId="S::mchandanabtech20@ced.alliance.edu.in::d70552fc-75e6-44d9-a196-8a309e47e583" providerId="AD" clId="Web-{96D0558D-12AE-4ECD-A195-55DE381A3319}" dt="2023-11-14T11:37:34.814" v="229"/>
          <ac:cxnSpMkLst>
            <pc:docMk/>
            <pc:sldMk cId="2296128171" sldId="263"/>
            <ac:cxnSpMk id="25" creationId="{36EF3C03-9B4D-45EB-B96C-994DBE3FEAC6}"/>
          </ac:cxnSpMkLst>
        </pc:cxnChg>
        <pc:cxnChg chg="add">
          <ac:chgData name="CHANDANA MN" userId="S::mchandanabtech20@ced.alliance.edu.in::d70552fc-75e6-44d9-a196-8a309e47e583" providerId="AD" clId="Web-{96D0558D-12AE-4ECD-A195-55DE381A3319}" dt="2023-11-14T11:37:34.814" v="229"/>
          <ac:cxnSpMkLst>
            <pc:docMk/>
            <pc:sldMk cId="2296128171" sldId="263"/>
            <ac:cxnSpMk id="27" creationId="{C4558310-C928-4426-BFAC-68450D291D0A}"/>
          </ac:cxnSpMkLst>
        </pc:cxnChg>
        <pc:cxnChg chg="add">
          <ac:chgData name="CHANDANA MN" userId="S::mchandanabtech20@ced.alliance.edu.in::d70552fc-75e6-44d9-a196-8a309e47e583" providerId="AD" clId="Web-{96D0558D-12AE-4ECD-A195-55DE381A3319}" dt="2023-11-14T11:37:34.814" v="229"/>
          <ac:cxnSpMkLst>
            <pc:docMk/>
            <pc:sldMk cId="2296128171" sldId="263"/>
            <ac:cxnSpMk id="29" creationId="{49EA91AC-9CE2-4425-BF6B-E2FCBA1A75DD}"/>
          </ac:cxnSpMkLst>
        </pc:cxnChg>
      </pc:sldChg>
      <pc:sldChg chg="addSp delSp modSp new mod setBg">
        <pc:chgData name="CHANDANA MN" userId="S::mchandanabtech20@ced.alliance.edu.in::d70552fc-75e6-44d9-a196-8a309e47e583" providerId="AD" clId="Web-{96D0558D-12AE-4ECD-A195-55DE381A3319}" dt="2023-11-14T11:46:26.510" v="266" actId="20577"/>
        <pc:sldMkLst>
          <pc:docMk/>
          <pc:sldMk cId="4269278080" sldId="264"/>
        </pc:sldMkLst>
        <pc:spChg chg="mod">
          <ac:chgData name="CHANDANA MN" userId="S::mchandanabtech20@ced.alliance.edu.in::d70552fc-75e6-44d9-a196-8a309e47e583" providerId="AD" clId="Web-{96D0558D-12AE-4ECD-A195-55DE381A3319}" dt="2023-11-14T11:45:16.259" v="249" actId="20577"/>
          <ac:spMkLst>
            <pc:docMk/>
            <pc:sldMk cId="4269278080" sldId="264"/>
            <ac:spMk id="2" creationId="{BB5C9AEF-B56F-F01A-D1D5-EE413C86B060}"/>
          </ac:spMkLst>
        </pc:spChg>
        <pc:spChg chg="add del">
          <ac:chgData name="CHANDANA MN" userId="S::mchandanabtech20@ced.alliance.edu.in::d70552fc-75e6-44d9-a196-8a309e47e583" providerId="AD" clId="Web-{96D0558D-12AE-4ECD-A195-55DE381A3319}" dt="2023-11-14T11:40:52.161" v="246"/>
          <ac:spMkLst>
            <pc:docMk/>
            <pc:sldMk cId="4269278080" sldId="264"/>
            <ac:spMk id="3" creationId="{091CE849-BBD5-0002-D9B7-0930A72591C6}"/>
          </ac:spMkLst>
        </pc:spChg>
        <pc:spChg chg="add del">
          <ac:chgData name="CHANDANA MN" userId="S::mchandanabtech20@ced.alliance.edu.in::d70552fc-75e6-44d9-a196-8a309e47e583" providerId="AD" clId="Web-{96D0558D-12AE-4ECD-A195-55DE381A3319}" dt="2023-11-14T11:40:52.161" v="245"/>
          <ac:spMkLst>
            <pc:docMk/>
            <pc:sldMk cId="4269278080" sldId="264"/>
            <ac:spMk id="14" creationId="{9566348D-5E23-404C-A495-618E4EAA822E}"/>
          </ac:spMkLst>
        </pc:spChg>
        <pc:spChg chg="add del">
          <ac:chgData name="CHANDANA MN" userId="S::mchandanabtech20@ced.alliance.edu.in::d70552fc-75e6-44d9-a196-8a309e47e583" providerId="AD" clId="Web-{96D0558D-12AE-4ECD-A195-55DE381A3319}" dt="2023-11-14T11:40:52.161" v="245"/>
          <ac:spMkLst>
            <pc:docMk/>
            <pc:sldMk cId="4269278080" sldId="264"/>
            <ac:spMk id="16" creationId="{1525EE0A-A779-481E-A750-AD22CD1A020E}"/>
          </ac:spMkLst>
        </pc:spChg>
        <pc:spChg chg="add">
          <ac:chgData name="CHANDANA MN" userId="S::mchandanabtech20@ced.alliance.edu.in::d70552fc-75e6-44d9-a196-8a309e47e583" providerId="AD" clId="Web-{96D0558D-12AE-4ECD-A195-55DE381A3319}" dt="2023-11-14T11:40:52.161" v="246"/>
          <ac:spMkLst>
            <pc:docMk/>
            <pc:sldMk cId="4269278080" sldId="264"/>
            <ac:spMk id="24" creationId="{92B0CFF1-78D7-4A83-A95E-71F9E3831622}"/>
          </ac:spMkLst>
        </pc:spChg>
        <pc:spChg chg="add">
          <ac:chgData name="CHANDANA MN" userId="S::mchandanabtech20@ced.alliance.edu.in::d70552fc-75e6-44d9-a196-8a309e47e583" providerId="AD" clId="Web-{96D0558D-12AE-4ECD-A195-55DE381A3319}" dt="2023-11-14T11:40:52.161" v="246"/>
          <ac:spMkLst>
            <pc:docMk/>
            <pc:sldMk cId="4269278080" sldId="264"/>
            <ac:spMk id="25" creationId="{EC84EE41-863A-4DE9-9A51-4F014D681F70}"/>
          </ac:spMkLst>
        </pc:spChg>
        <pc:spChg chg="add mod">
          <ac:chgData name="CHANDANA MN" userId="S::mchandanabtech20@ced.alliance.edu.in::d70552fc-75e6-44d9-a196-8a309e47e583" providerId="AD" clId="Web-{96D0558D-12AE-4ECD-A195-55DE381A3319}" dt="2023-11-14T11:46:26.510" v="266" actId="20577"/>
          <ac:spMkLst>
            <pc:docMk/>
            <pc:sldMk cId="4269278080" sldId="264"/>
            <ac:spMk id="28" creationId="{091CE849-BBD5-0002-D9B7-0930A72591C6}"/>
          </ac:spMkLst>
        </pc:spChg>
        <pc:cxnChg chg="add del">
          <ac:chgData name="CHANDANA MN" userId="S::mchandanabtech20@ced.alliance.edu.in::d70552fc-75e6-44d9-a196-8a309e47e583" providerId="AD" clId="Web-{96D0558D-12AE-4ECD-A195-55DE381A3319}" dt="2023-11-14T11:40:52.161" v="245"/>
          <ac:cxnSpMkLst>
            <pc:docMk/>
            <pc:sldMk cId="4269278080" sldId="264"/>
            <ac:cxnSpMk id="8" creationId="{108D74AC-B125-4E11-BA53-E9E383966DF8}"/>
          </ac:cxnSpMkLst>
        </pc:cxnChg>
        <pc:cxnChg chg="add del">
          <ac:chgData name="CHANDANA MN" userId="S::mchandanabtech20@ced.alliance.edu.in::d70552fc-75e6-44d9-a196-8a309e47e583" providerId="AD" clId="Web-{96D0558D-12AE-4ECD-A195-55DE381A3319}" dt="2023-11-14T11:40:52.161" v="245"/>
          <ac:cxnSpMkLst>
            <pc:docMk/>
            <pc:sldMk cId="4269278080" sldId="264"/>
            <ac:cxnSpMk id="10" creationId="{9DC76EBE-FB9D-4054-B5D8-19E3EAFE40B2}"/>
          </ac:cxnSpMkLst>
        </pc:cxnChg>
        <pc:cxnChg chg="add del">
          <ac:chgData name="CHANDANA MN" userId="S::mchandanabtech20@ced.alliance.edu.in::d70552fc-75e6-44d9-a196-8a309e47e583" providerId="AD" clId="Web-{96D0558D-12AE-4ECD-A195-55DE381A3319}" dt="2023-11-14T11:40:52.161" v="245"/>
          <ac:cxnSpMkLst>
            <pc:docMk/>
            <pc:sldMk cId="4269278080" sldId="264"/>
            <ac:cxnSpMk id="12" creationId="{A2EFA84C-D756-4DC7-AA46-68D776F37FA4}"/>
          </ac:cxnSpMkLst>
        </pc:cxnChg>
        <pc:cxnChg chg="add del">
          <ac:chgData name="CHANDANA MN" userId="S::mchandanabtech20@ced.alliance.edu.in::d70552fc-75e6-44d9-a196-8a309e47e583" providerId="AD" clId="Web-{96D0558D-12AE-4ECD-A195-55DE381A3319}" dt="2023-11-14T11:40:52.161" v="245"/>
          <ac:cxnSpMkLst>
            <pc:docMk/>
            <pc:sldMk cId="4269278080" sldId="264"/>
            <ac:cxnSpMk id="18" creationId="{6BD6645B-2963-49B8-BD20-68F13D7B528D}"/>
          </ac:cxnSpMkLst>
        </pc:cxnChg>
        <pc:cxnChg chg="add del">
          <ac:chgData name="CHANDANA MN" userId="S::mchandanabtech20@ced.alliance.edu.in::d70552fc-75e6-44d9-a196-8a309e47e583" providerId="AD" clId="Web-{96D0558D-12AE-4ECD-A195-55DE381A3319}" dt="2023-11-14T11:40:52.161" v="245"/>
          <ac:cxnSpMkLst>
            <pc:docMk/>
            <pc:sldMk cId="4269278080" sldId="264"/>
            <ac:cxnSpMk id="20" creationId="{0AB1FF18-916C-43C4-8A6D-5878AEA3919B}"/>
          </ac:cxnSpMkLst>
        </pc:cxnChg>
        <pc:cxnChg chg="add del">
          <ac:chgData name="CHANDANA MN" userId="S::mchandanabtech20@ced.alliance.edu.in::d70552fc-75e6-44d9-a196-8a309e47e583" providerId="AD" clId="Web-{96D0558D-12AE-4ECD-A195-55DE381A3319}" dt="2023-11-14T11:40:52.161" v="245"/>
          <ac:cxnSpMkLst>
            <pc:docMk/>
            <pc:sldMk cId="4269278080" sldId="264"/>
            <ac:cxnSpMk id="22" creationId="{3EABAF14-551B-4C82-8652-104248C66894}"/>
          </ac:cxnSpMkLst>
        </pc:cxnChg>
        <pc:cxnChg chg="add">
          <ac:chgData name="CHANDANA MN" userId="S::mchandanabtech20@ced.alliance.edu.in::d70552fc-75e6-44d9-a196-8a309e47e583" providerId="AD" clId="Web-{96D0558D-12AE-4ECD-A195-55DE381A3319}" dt="2023-11-14T11:40:52.161" v="246"/>
          <ac:cxnSpMkLst>
            <pc:docMk/>
            <pc:sldMk cId="4269278080" sldId="264"/>
            <ac:cxnSpMk id="26" creationId="{23135360-3A7F-436F-B1EA-3628A78B57BD}"/>
          </ac:cxnSpMkLst>
        </pc:cxnChg>
        <pc:cxnChg chg="add">
          <ac:chgData name="CHANDANA MN" userId="S::mchandanabtech20@ced.alliance.edu.in::d70552fc-75e6-44d9-a196-8a309e47e583" providerId="AD" clId="Web-{96D0558D-12AE-4ECD-A195-55DE381A3319}" dt="2023-11-14T11:40:52.161" v="246"/>
          <ac:cxnSpMkLst>
            <pc:docMk/>
            <pc:sldMk cId="4269278080" sldId="264"/>
            <ac:cxnSpMk id="27" creationId="{08990BBA-8A0B-4EF5-A122-0815DEC19410}"/>
          </ac:cxnSpMkLst>
        </pc:cxnChg>
        <pc:cxnChg chg="add">
          <ac:chgData name="CHANDANA MN" userId="S::mchandanabtech20@ced.alliance.edu.in::d70552fc-75e6-44d9-a196-8a309e47e583" providerId="AD" clId="Web-{96D0558D-12AE-4ECD-A195-55DE381A3319}" dt="2023-11-14T11:40:52.161" v="246"/>
          <ac:cxnSpMkLst>
            <pc:docMk/>
            <pc:sldMk cId="4269278080" sldId="264"/>
            <ac:cxnSpMk id="29" creationId="{38045D80-B59B-4760-8DF9-AECD53044DA6}"/>
          </ac:cxnSpMkLst>
        </pc:cxnChg>
      </pc:sldChg>
      <pc:sldMasterChg chg="del delSldLayout">
        <pc:chgData name="CHANDANA MN" userId="S::mchandanabtech20@ced.alliance.edu.in::d70552fc-75e6-44d9-a196-8a309e47e583" providerId="AD" clId="Web-{96D0558D-12AE-4ECD-A195-55DE381A3319}" dt="2023-11-14T08:15:59.061" v="0"/>
        <pc:sldMasterMkLst>
          <pc:docMk/>
          <pc:sldMasterMk cId="2460954070" sldId="2147483660"/>
        </pc:sldMasterMkLst>
        <pc:sldLayoutChg chg="del">
          <pc:chgData name="CHANDANA MN" userId="S::mchandanabtech20@ced.alliance.edu.in::d70552fc-75e6-44d9-a196-8a309e47e583" providerId="AD" clId="Web-{96D0558D-12AE-4ECD-A195-55DE381A3319}" dt="2023-11-14T08:15:59.061" v="0"/>
          <pc:sldLayoutMkLst>
            <pc:docMk/>
            <pc:sldMasterMk cId="2460954070" sldId="2147483660"/>
            <pc:sldLayoutMk cId="2385387890" sldId="2147483661"/>
          </pc:sldLayoutMkLst>
        </pc:sldLayoutChg>
        <pc:sldLayoutChg chg="del">
          <pc:chgData name="CHANDANA MN" userId="S::mchandanabtech20@ced.alliance.edu.in::d70552fc-75e6-44d9-a196-8a309e47e583" providerId="AD" clId="Web-{96D0558D-12AE-4ECD-A195-55DE381A3319}" dt="2023-11-14T08:15:59.061" v="0"/>
          <pc:sldLayoutMkLst>
            <pc:docMk/>
            <pc:sldMasterMk cId="2460954070" sldId="2147483660"/>
            <pc:sldLayoutMk cId="949138452" sldId="2147483662"/>
          </pc:sldLayoutMkLst>
        </pc:sldLayoutChg>
        <pc:sldLayoutChg chg="del">
          <pc:chgData name="CHANDANA MN" userId="S::mchandanabtech20@ced.alliance.edu.in::d70552fc-75e6-44d9-a196-8a309e47e583" providerId="AD" clId="Web-{96D0558D-12AE-4ECD-A195-55DE381A3319}" dt="2023-11-14T08:15:59.061" v="0"/>
          <pc:sldLayoutMkLst>
            <pc:docMk/>
            <pc:sldMasterMk cId="2460954070" sldId="2147483660"/>
            <pc:sldLayoutMk cId="2591524520" sldId="2147483663"/>
          </pc:sldLayoutMkLst>
        </pc:sldLayoutChg>
        <pc:sldLayoutChg chg="del">
          <pc:chgData name="CHANDANA MN" userId="S::mchandanabtech20@ced.alliance.edu.in::d70552fc-75e6-44d9-a196-8a309e47e583" providerId="AD" clId="Web-{96D0558D-12AE-4ECD-A195-55DE381A3319}" dt="2023-11-14T08:15:59.061" v="0"/>
          <pc:sldLayoutMkLst>
            <pc:docMk/>
            <pc:sldMasterMk cId="2460954070" sldId="2147483660"/>
            <pc:sldLayoutMk cId="1203092039" sldId="2147483664"/>
          </pc:sldLayoutMkLst>
        </pc:sldLayoutChg>
        <pc:sldLayoutChg chg="del">
          <pc:chgData name="CHANDANA MN" userId="S::mchandanabtech20@ced.alliance.edu.in::d70552fc-75e6-44d9-a196-8a309e47e583" providerId="AD" clId="Web-{96D0558D-12AE-4ECD-A195-55DE381A3319}" dt="2023-11-14T08:15:59.061" v="0"/>
          <pc:sldLayoutMkLst>
            <pc:docMk/>
            <pc:sldMasterMk cId="2460954070" sldId="2147483660"/>
            <pc:sldLayoutMk cId="3733172339" sldId="2147483665"/>
          </pc:sldLayoutMkLst>
        </pc:sldLayoutChg>
        <pc:sldLayoutChg chg="del">
          <pc:chgData name="CHANDANA MN" userId="S::mchandanabtech20@ced.alliance.edu.in::d70552fc-75e6-44d9-a196-8a309e47e583" providerId="AD" clId="Web-{96D0558D-12AE-4ECD-A195-55DE381A3319}" dt="2023-11-14T08:15:59.061" v="0"/>
          <pc:sldLayoutMkLst>
            <pc:docMk/>
            <pc:sldMasterMk cId="2460954070" sldId="2147483660"/>
            <pc:sldLayoutMk cId="3210312558" sldId="2147483666"/>
          </pc:sldLayoutMkLst>
        </pc:sldLayoutChg>
        <pc:sldLayoutChg chg="del">
          <pc:chgData name="CHANDANA MN" userId="S::mchandanabtech20@ced.alliance.edu.in::d70552fc-75e6-44d9-a196-8a309e47e583" providerId="AD" clId="Web-{96D0558D-12AE-4ECD-A195-55DE381A3319}" dt="2023-11-14T08:15:59.061" v="0"/>
          <pc:sldLayoutMkLst>
            <pc:docMk/>
            <pc:sldMasterMk cId="2460954070" sldId="2147483660"/>
            <pc:sldLayoutMk cId="3146388984" sldId="2147483667"/>
          </pc:sldLayoutMkLst>
        </pc:sldLayoutChg>
        <pc:sldLayoutChg chg="del">
          <pc:chgData name="CHANDANA MN" userId="S::mchandanabtech20@ced.alliance.edu.in::d70552fc-75e6-44d9-a196-8a309e47e583" providerId="AD" clId="Web-{96D0558D-12AE-4ECD-A195-55DE381A3319}" dt="2023-11-14T08:15:59.061" v="0"/>
          <pc:sldLayoutMkLst>
            <pc:docMk/>
            <pc:sldMasterMk cId="2460954070" sldId="2147483660"/>
            <pc:sldLayoutMk cId="3171841454" sldId="2147483668"/>
          </pc:sldLayoutMkLst>
        </pc:sldLayoutChg>
        <pc:sldLayoutChg chg="del">
          <pc:chgData name="CHANDANA MN" userId="S::mchandanabtech20@ced.alliance.edu.in::d70552fc-75e6-44d9-a196-8a309e47e583" providerId="AD" clId="Web-{96D0558D-12AE-4ECD-A195-55DE381A3319}" dt="2023-11-14T08:15:59.061" v="0"/>
          <pc:sldLayoutMkLst>
            <pc:docMk/>
            <pc:sldMasterMk cId="2460954070" sldId="2147483660"/>
            <pc:sldLayoutMk cId="1718958274" sldId="2147483669"/>
          </pc:sldLayoutMkLst>
        </pc:sldLayoutChg>
        <pc:sldLayoutChg chg="del">
          <pc:chgData name="CHANDANA MN" userId="S::mchandanabtech20@ced.alliance.edu.in::d70552fc-75e6-44d9-a196-8a309e47e583" providerId="AD" clId="Web-{96D0558D-12AE-4ECD-A195-55DE381A3319}" dt="2023-11-14T08:15:59.061" v="0"/>
          <pc:sldLayoutMkLst>
            <pc:docMk/>
            <pc:sldMasterMk cId="2460954070" sldId="2147483660"/>
            <pc:sldLayoutMk cId="2202905451" sldId="2147483670"/>
          </pc:sldLayoutMkLst>
        </pc:sldLayoutChg>
        <pc:sldLayoutChg chg="del">
          <pc:chgData name="CHANDANA MN" userId="S::mchandanabtech20@ced.alliance.edu.in::d70552fc-75e6-44d9-a196-8a309e47e583" providerId="AD" clId="Web-{96D0558D-12AE-4ECD-A195-55DE381A3319}" dt="2023-11-14T08:15:59.061" v="0"/>
          <pc:sldLayoutMkLst>
            <pc:docMk/>
            <pc:sldMasterMk cId="2460954070" sldId="2147483660"/>
            <pc:sldLayoutMk cId="3479445657" sldId="2147483671"/>
          </pc:sldLayoutMkLst>
        </pc:sldLayoutChg>
      </pc:sldMasterChg>
      <pc:sldMasterChg chg="add addSldLayout">
        <pc:chgData name="CHANDANA MN" userId="S::mchandanabtech20@ced.alliance.edu.in::d70552fc-75e6-44d9-a196-8a309e47e583" providerId="AD" clId="Web-{96D0558D-12AE-4ECD-A195-55DE381A3319}" dt="2023-11-14T08:15:59.061" v="0"/>
        <pc:sldMasterMkLst>
          <pc:docMk/>
          <pc:sldMasterMk cId="2128134429" sldId="2147483685"/>
        </pc:sldMasterMkLst>
        <pc:sldLayoutChg chg="add">
          <pc:chgData name="CHANDANA MN" userId="S::mchandanabtech20@ced.alliance.edu.in::d70552fc-75e6-44d9-a196-8a309e47e583" providerId="AD" clId="Web-{96D0558D-12AE-4ECD-A195-55DE381A3319}" dt="2023-11-14T08:15:59.061" v="0"/>
          <pc:sldLayoutMkLst>
            <pc:docMk/>
            <pc:sldMasterMk cId="2128134429" sldId="2147483685"/>
            <pc:sldLayoutMk cId="458345607" sldId="2147483674"/>
          </pc:sldLayoutMkLst>
        </pc:sldLayoutChg>
        <pc:sldLayoutChg chg="add">
          <pc:chgData name="CHANDANA MN" userId="S::mchandanabtech20@ced.alliance.edu.in::d70552fc-75e6-44d9-a196-8a309e47e583" providerId="AD" clId="Web-{96D0558D-12AE-4ECD-A195-55DE381A3319}" dt="2023-11-14T08:15:59.061" v="0"/>
          <pc:sldLayoutMkLst>
            <pc:docMk/>
            <pc:sldMasterMk cId="2128134429" sldId="2147483685"/>
            <pc:sldLayoutMk cId="2477759424" sldId="2147483675"/>
          </pc:sldLayoutMkLst>
        </pc:sldLayoutChg>
        <pc:sldLayoutChg chg="add">
          <pc:chgData name="CHANDANA MN" userId="S::mchandanabtech20@ced.alliance.edu.in::d70552fc-75e6-44d9-a196-8a309e47e583" providerId="AD" clId="Web-{96D0558D-12AE-4ECD-A195-55DE381A3319}" dt="2023-11-14T08:15:59.061" v="0"/>
          <pc:sldLayoutMkLst>
            <pc:docMk/>
            <pc:sldMasterMk cId="2128134429" sldId="2147483685"/>
            <pc:sldLayoutMk cId="3030964995" sldId="2147483676"/>
          </pc:sldLayoutMkLst>
        </pc:sldLayoutChg>
        <pc:sldLayoutChg chg="add">
          <pc:chgData name="CHANDANA MN" userId="S::mchandanabtech20@ced.alliance.edu.in::d70552fc-75e6-44d9-a196-8a309e47e583" providerId="AD" clId="Web-{96D0558D-12AE-4ECD-A195-55DE381A3319}" dt="2023-11-14T08:15:59.061" v="0"/>
          <pc:sldLayoutMkLst>
            <pc:docMk/>
            <pc:sldMasterMk cId="2128134429" sldId="2147483685"/>
            <pc:sldLayoutMk cId="205796386" sldId="2147483677"/>
          </pc:sldLayoutMkLst>
        </pc:sldLayoutChg>
        <pc:sldLayoutChg chg="add">
          <pc:chgData name="CHANDANA MN" userId="S::mchandanabtech20@ced.alliance.edu.in::d70552fc-75e6-44d9-a196-8a309e47e583" providerId="AD" clId="Web-{96D0558D-12AE-4ECD-A195-55DE381A3319}" dt="2023-11-14T08:15:59.061" v="0"/>
          <pc:sldLayoutMkLst>
            <pc:docMk/>
            <pc:sldMasterMk cId="2128134429" sldId="2147483685"/>
            <pc:sldLayoutMk cId="3809543877" sldId="2147483678"/>
          </pc:sldLayoutMkLst>
        </pc:sldLayoutChg>
        <pc:sldLayoutChg chg="add">
          <pc:chgData name="CHANDANA MN" userId="S::mchandanabtech20@ced.alliance.edu.in::d70552fc-75e6-44d9-a196-8a309e47e583" providerId="AD" clId="Web-{96D0558D-12AE-4ECD-A195-55DE381A3319}" dt="2023-11-14T08:15:59.061" v="0"/>
          <pc:sldLayoutMkLst>
            <pc:docMk/>
            <pc:sldMasterMk cId="2128134429" sldId="2147483685"/>
            <pc:sldLayoutMk cId="4258912772" sldId="2147483679"/>
          </pc:sldLayoutMkLst>
        </pc:sldLayoutChg>
        <pc:sldLayoutChg chg="add">
          <pc:chgData name="CHANDANA MN" userId="S::mchandanabtech20@ced.alliance.edu.in::d70552fc-75e6-44d9-a196-8a309e47e583" providerId="AD" clId="Web-{96D0558D-12AE-4ECD-A195-55DE381A3319}" dt="2023-11-14T08:15:59.061" v="0"/>
          <pc:sldLayoutMkLst>
            <pc:docMk/>
            <pc:sldMasterMk cId="2128134429" sldId="2147483685"/>
            <pc:sldLayoutMk cId="2688678282" sldId="2147483680"/>
          </pc:sldLayoutMkLst>
        </pc:sldLayoutChg>
        <pc:sldLayoutChg chg="add">
          <pc:chgData name="CHANDANA MN" userId="S::mchandanabtech20@ced.alliance.edu.in::d70552fc-75e6-44d9-a196-8a309e47e583" providerId="AD" clId="Web-{96D0558D-12AE-4ECD-A195-55DE381A3319}" dt="2023-11-14T08:15:59.061" v="0"/>
          <pc:sldLayoutMkLst>
            <pc:docMk/>
            <pc:sldMasterMk cId="2128134429" sldId="2147483685"/>
            <pc:sldLayoutMk cId="2955242733" sldId="2147483681"/>
          </pc:sldLayoutMkLst>
        </pc:sldLayoutChg>
        <pc:sldLayoutChg chg="add">
          <pc:chgData name="CHANDANA MN" userId="S::mchandanabtech20@ced.alliance.edu.in::d70552fc-75e6-44d9-a196-8a309e47e583" providerId="AD" clId="Web-{96D0558D-12AE-4ECD-A195-55DE381A3319}" dt="2023-11-14T08:15:59.061" v="0"/>
          <pc:sldLayoutMkLst>
            <pc:docMk/>
            <pc:sldMasterMk cId="2128134429" sldId="2147483685"/>
            <pc:sldLayoutMk cId="155556744" sldId="2147483682"/>
          </pc:sldLayoutMkLst>
        </pc:sldLayoutChg>
        <pc:sldLayoutChg chg="add">
          <pc:chgData name="CHANDANA MN" userId="S::mchandanabtech20@ced.alliance.edu.in::d70552fc-75e6-44d9-a196-8a309e47e583" providerId="AD" clId="Web-{96D0558D-12AE-4ECD-A195-55DE381A3319}" dt="2023-11-14T08:15:59.061" v="0"/>
          <pc:sldLayoutMkLst>
            <pc:docMk/>
            <pc:sldMasterMk cId="2128134429" sldId="2147483685"/>
            <pc:sldLayoutMk cId="989673534" sldId="2147483683"/>
          </pc:sldLayoutMkLst>
        </pc:sldLayoutChg>
        <pc:sldLayoutChg chg="add">
          <pc:chgData name="CHANDANA MN" userId="S::mchandanabtech20@ced.alliance.edu.in::d70552fc-75e6-44d9-a196-8a309e47e583" providerId="AD" clId="Web-{96D0558D-12AE-4ECD-A195-55DE381A3319}" dt="2023-11-14T08:15:59.061" v="0"/>
          <pc:sldLayoutMkLst>
            <pc:docMk/>
            <pc:sldMasterMk cId="2128134429" sldId="2147483685"/>
            <pc:sldLayoutMk cId="4113567735" sldId="2147483684"/>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6" Type="http://schemas.openxmlformats.org/officeDocument/2006/relationships/image" Target="../media/image20.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ata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6" Type="http://schemas.openxmlformats.org/officeDocument/2006/relationships/image" Target="../media/image20.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C41F54-A61E-4F58-848E-524CDDAE5A2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5013CBD-682F-47F5-82F2-BC9B61BC3E99}">
      <dgm:prSet/>
      <dgm:spPr/>
      <dgm:t>
        <a:bodyPr/>
        <a:lstStyle/>
        <a:p>
          <a:pPr>
            <a:lnSpc>
              <a:spcPct val="100000"/>
            </a:lnSpc>
          </a:pPr>
          <a:r>
            <a:rPr lang="en-US" dirty="0"/>
            <a:t>Widely used in electrical and wireless systems.</a:t>
          </a:r>
        </a:p>
      </dgm:t>
    </dgm:pt>
    <dgm:pt modelId="{AF0CDFCC-3FC6-4712-AA49-95F47085ADCE}" type="parTrans" cxnId="{DCD69504-EE92-4645-B74A-7B01AEB12254}">
      <dgm:prSet/>
      <dgm:spPr/>
      <dgm:t>
        <a:bodyPr/>
        <a:lstStyle/>
        <a:p>
          <a:endParaRPr lang="en-US"/>
        </a:p>
      </dgm:t>
    </dgm:pt>
    <dgm:pt modelId="{C68D8917-6A4B-41A2-BF06-05826B40C699}" type="sibTrans" cxnId="{DCD69504-EE92-4645-B74A-7B01AEB12254}">
      <dgm:prSet/>
      <dgm:spPr/>
      <dgm:t>
        <a:bodyPr/>
        <a:lstStyle/>
        <a:p>
          <a:pPr>
            <a:lnSpc>
              <a:spcPct val="100000"/>
            </a:lnSpc>
          </a:pPr>
          <a:endParaRPr lang="en-US"/>
        </a:p>
      </dgm:t>
    </dgm:pt>
    <dgm:pt modelId="{52BE67DE-1FCE-4B90-8BA6-C79340DDFDD7}">
      <dgm:prSet/>
      <dgm:spPr/>
      <dgm:t>
        <a:bodyPr/>
        <a:lstStyle/>
        <a:p>
          <a:pPr>
            <a:lnSpc>
              <a:spcPct val="100000"/>
            </a:lnSpc>
          </a:pPr>
          <a:r>
            <a:rPr lang="en-US" dirty="0"/>
            <a:t>Time-division multiplexing is defined as a type of multiplexing wherein, time is shared. Each connection occupies a portion of time in the link.</a:t>
          </a:r>
        </a:p>
      </dgm:t>
    </dgm:pt>
    <dgm:pt modelId="{F894C35B-783B-4528-80A0-5EFC3F3FADB4}" type="parTrans" cxnId="{9E6193E0-E257-4058-8399-5A00CAC7E2DA}">
      <dgm:prSet/>
      <dgm:spPr/>
      <dgm:t>
        <a:bodyPr/>
        <a:lstStyle/>
        <a:p>
          <a:endParaRPr lang="en-US"/>
        </a:p>
      </dgm:t>
    </dgm:pt>
    <dgm:pt modelId="{67FBB43E-668A-489A-B24A-B2D3C692D94A}" type="sibTrans" cxnId="{9E6193E0-E257-4058-8399-5A00CAC7E2DA}">
      <dgm:prSet/>
      <dgm:spPr/>
      <dgm:t>
        <a:bodyPr/>
        <a:lstStyle/>
        <a:p>
          <a:pPr>
            <a:lnSpc>
              <a:spcPct val="100000"/>
            </a:lnSpc>
          </a:pPr>
          <a:endParaRPr lang="en-US"/>
        </a:p>
      </dgm:t>
    </dgm:pt>
    <dgm:pt modelId="{B1FDB5F9-52A7-4917-858D-CC25DA919326}">
      <dgm:prSet/>
      <dgm:spPr/>
      <dgm:t>
        <a:bodyPr/>
        <a:lstStyle/>
        <a:p>
          <a:pPr>
            <a:lnSpc>
              <a:spcPct val="100000"/>
            </a:lnSpc>
          </a:pPr>
          <a:r>
            <a:rPr lang="en-US" dirty="0"/>
            <a:t>In Time Division Multiplexing, all signals operate with the same frequency (bandwidth) at different times.</a:t>
          </a:r>
        </a:p>
      </dgm:t>
    </dgm:pt>
    <dgm:pt modelId="{95756233-E761-4735-911B-06E3D45FD5B8}" type="parTrans" cxnId="{C6793909-A1A3-4E45-8484-1DC53DBBB4F5}">
      <dgm:prSet/>
      <dgm:spPr/>
      <dgm:t>
        <a:bodyPr/>
        <a:lstStyle/>
        <a:p>
          <a:endParaRPr lang="en-US"/>
        </a:p>
      </dgm:t>
    </dgm:pt>
    <dgm:pt modelId="{9E68623C-FD8F-4033-B08A-A8C5C82C3AC2}" type="sibTrans" cxnId="{C6793909-A1A3-4E45-8484-1DC53DBBB4F5}">
      <dgm:prSet/>
      <dgm:spPr/>
      <dgm:t>
        <a:bodyPr/>
        <a:lstStyle/>
        <a:p>
          <a:pPr>
            <a:lnSpc>
              <a:spcPct val="100000"/>
            </a:lnSpc>
          </a:pPr>
          <a:endParaRPr lang="en-US"/>
        </a:p>
      </dgm:t>
    </dgm:pt>
    <dgm:pt modelId="{2C80D6DF-A6C0-4127-A9AE-16EE071523BA}">
      <dgm:prSet/>
      <dgm:spPr/>
      <dgm:t>
        <a:bodyPr/>
        <a:lstStyle/>
        <a:p>
          <a:pPr>
            <a:lnSpc>
              <a:spcPct val="100000"/>
            </a:lnSpc>
          </a:pPr>
          <a:r>
            <a:rPr lang="en-US" dirty="0"/>
            <a:t>Different optical data streams sequentially share the same optical channel for a limited time.</a:t>
          </a:r>
        </a:p>
      </dgm:t>
    </dgm:pt>
    <dgm:pt modelId="{67ADF542-6536-4E50-B96F-81045750FC3A}" type="parTrans" cxnId="{4E975E63-30FE-47F1-AD32-7275C0CDBA53}">
      <dgm:prSet/>
      <dgm:spPr/>
      <dgm:t>
        <a:bodyPr/>
        <a:lstStyle/>
        <a:p>
          <a:endParaRPr lang="en-US"/>
        </a:p>
      </dgm:t>
    </dgm:pt>
    <dgm:pt modelId="{6DE0D722-0535-4377-AA92-D0259D744D76}" type="sibTrans" cxnId="{4E975E63-30FE-47F1-AD32-7275C0CDBA53}">
      <dgm:prSet/>
      <dgm:spPr/>
      <dgm:t>
        <a:bodyPr/>
        <a:lstStyle/>
        <a:p>
          <a:pPr>
            <a:lnSpc>
              <a:spcPct val="100000"/>
            </a:lnSpc>
          </a:pPr>
          <a:endParaRPr lang="en-US"/>
        </a:p>
      </dgm:t>
    </dgm:pt>
    <dgm:pt modelId="{A322C2FF-ACD9-40EB-AE19-6B100E62A73A}">
      <dgm:prSet/>
      <dgm:spPr/>
      <dgm:t>
        <a:bodyPr/>
        <a:lstStyle/>
        <a:p>
          <a:pPr>
            <a:lnSpc>
              <a:spcPct val="100000"/>
            </a:lnSpc>
          </a:pPr>
          <a:r>
            <a:rPr lang="en-US" dirty="0"/>
            <a:t>Pulse interleaving allows efficient use of the full fiber capacity, enhancing overall data rates.</a:t>
          </a:r>
        </a:p>
      </dgm:t>
    </dgm:pt>
    <dgm:pt modelId="{23A86110-7E34-46CE-B616-0824C6EB2B8F}" type="parTrans" cxnId="{157B7340-1D9B-46E9-BEBA-73E398DD9913}">
      <dgm:prSet/>
      <dgm:spPr/>
      <dgm:t>
        <a:bodyPr/>
        <a:lstStyle/>
        <a:p>
          <a:endParaRPr lang="en-US"/>
        </a:p>
      </dgm:t>
    </dgm:pt>
    <dgm:pt modelId="{F5C584E8-2868-4FEA-BC34-FFB1A3F1DC1E}" type="sibTrans" cxnId="{157B7340-1D9B-46E9-BEBA-73E398DD9913}">
      <dgm:prSet/>
      <dgm:spPr/>
      <dgm:t>
        <a:bodyPr/>
        <a:lstStyle/>
        <a:p>
          <a:pPr>
            <a:lnSpc>
              <a:spcPct val="100000"/>
            </a:lnSpc>
          </a:pPr>
          <a:endParaRPr lang="en-US"/>
        </a:p>
      </dgm:t>
    </dgm:pt>
    <dgm:pt modelId="{B63242A5-5EA1-4E2A-A85E-EC53EA25A649}">
      <dgm:prSet/>
      <dgm:spPr/>
      <dgm:t>
        <a:bodyPr/>
        <a:lstStyle/>
        <a:p>
          <a:pPr>
            <a:lnSpc>
              <a:spcPct val="100000"/>
            </a:lnSpc>
          </a:pPr>
          <a:r>
            <a:rPr lang="en-US" dirty="0"/>
            <a:t>There are two types of Time Division Multiplexing :</a:t>
          </a:r>
        </a:p>
      </dgm:t>
    </dgm:pt>
    <dgm:pt modelId="{D38A04BB-01B9-4D19-9C96-F32645258B18}" type="parTrans" cxnId="{AF0DD674-C0D3-442A-A354-2B2E27BCC4D5}">
      <dgm:prSet/>
      <dgm:spPr/>
      <dgm:t>
        <a:bodyPr/>
        <a:lstStyle/>
        <a:p>
          <a:endParaRPr lang="en-US"/>
        </a:p>
      </dgm:t>
    </dgm:pt>
    <dgm:pt modelId="{73E7E08C-E8D8-4280-8D87-048BEFB2C077}" type="sibTrans" cxnId="{AF0DD674-C0D3-442A-A354-2B2E27BCC4D5}">
      <dgm:prSet/>
      <dgm:spPr/>
      <dgm:t>
        <a:bodyPr/>
        <a:lstStyle/>
        <a:p>
          <a:pPr>
            <a:lnSpc>
              <a:spcPct val="100000"/>
            </a:lnSpc>
          </a:pPr>
          <a:endParaRPr lang="en-US"/>
        </a:p>
      </dgm:t>
    </dgm:pt>
    <dgm:pt modelId="{D5CA3F01-7077-4BF6-A763-8D042DB82CAD}">
      <dgm:prSet/>
      <dgm:spPr/>
      <dgm:t>
        <a:bodyPr/>
        <a:lstStyle/>
        <a:p>
          <a:pPr>
            <a:lnSpc>
              <a:spcPct val="100000"/>
            </a:lnSpc>
          </a:pPr>
          <a:r>
            <a:rPr lang="en-US" dirty="0"/>
            <a:t>Synchronous Time Division Multiplexing</a:t>
          </a:r>
        </a:p>
      </dgm:t>
    </dgm:pt>
    <dgm:pt modelId="{74360D41-0B00-45AB-8B9F-867D8D78F733}" type="parTrans" cxnId="{8EF067A9-D5FE-4D41-9B13-CA0F0345B88F}">
      <dgm:prSet/>
      <dgm:spPr/>
      <dgm:t>
        <a:bodyPr/>
        <a:lstStyle/>
        <a:p>
          <a:endParaRPr lang="en-US"/>
        </a:p>
      </dgm:t>
    </dgm:pt>
    <dgm:pt modelId="{5D4798EA-8226-4286-B51F-E60AF62F61CB}" type="sibTrans" cxnId="{8EF067A9-D5FE-4D41-9B13-CA0F0345B88F}">
      <dgm:prSet/>
      <dgm:spPr/>
      <dgm:t>
        <a:bodyPr/>
        <a:lstStyle/>
        <a:p>
          <a:pPr>
            <a:lnSpc>
              <a:spcPct val="100000"/>
            </a:lnSpc>
          </a:pPr>
          <a:endParaRPr lang="en-US"/>
        </a:p>
      </dgm:t>
    </dgm:pt>
    <dgm:pt modelId="{D8A12037-D45A-405B-9E0B-1C809C3B1267}">
      <dgm:prSet/>
      <dgm:spPr/>
      <dgm:t>
        <a:bodyPr/>
        <a:lstStyle/>
        <a:p>
          <a:pPr>
            <a:lnSpc>
              <a:spcPct val="100000"/>
            </a:lnSpc>
          </a:pPr>
          <a:r>
            <a:rPr lang="en-US" dirty="0"/>
            <a:t>Statistical (or Asynchronous) Time Division Multiplexing</a:t>
          </a:r>
        </a:p>
      </dgm:t>
    </dgm:pt>
    <dgm:pt modelId="{4A3AAAEF-9B3B-4FBF-BEF6-04F27803585A}" type="parTrans" cxnId="{3D90A49F-2FB6-4795-865B-02FCE0DAFEA7}">
      <dgm:prSet/>
      <dgm:spPr/>
      <dgm:t>
        <a:bodyPr/>
        <a:lstStyle/>
        <a:p>
          <a:endParaRPr lang="en-US"/>
        </a:p>
      </dgm:t>
    </dgm:pt>
    <dgm:pt modelId="{1ABD8877-1EE1-499A-9A9C-F3E5EE1AE62A}" type="sibTrans" cxnId="{3D90A49F-2FB6-4795-865B-02FCE0DAFEA7}">
      <dgm:prSet/>
      <dgm:spPr/>
      <dgm:t>
        <a:bodyPr/>
        <a:lstStyle/>
        <a:p>
          <a:endParaRPr lang="en-US"/>
        </a:p>
      </dgm:t>
    </dgm:pt>
    <dgm:pt modelId="{CB4D48A4-878D-4B9A-8C05-BF880AF9EE4C}" type="pres">
      <dgm:prSet presAssocID="{63C41F54-A61E-4F58-848E-524CDDAE5A25}" presName="root" presStyleCnt="0">
        <dgm:presLayoutVars>
          <dgm:dir/>
          <dgm:resizeHandles val="exact"/>
        </dgm:presLayoutVars>
      </dgm:prSet>
      <dgm:spPr/>
    </dgm:pt>
    <dgm:pt modelId="{65C41160-D6E9-44D8-BC81-376AEBE25876}" type="pres">
      <dgm:prSet presAssocID="{85013CBD-682F-47F5-82F2-BC9B61BC3E99}" presName="compNode" presStyleCnt="0"/>
      <dgm:spPr/>
    </dgm:pt>
    <dgm:pt modelId="{BDDF945A-3AD5-49ED-BE31-5D9A90967A93}" type="pres">
      <dgm:prSet presAssocID="{85013CBD-682F-47F5-82F2-BC9B61BC3E99}" presName="bgRect" presStyleLbl="bgShp" presStyleIdx="0" presStyleCnt="8"/>
      <dgm:spPr/>
    </dgm:pt>
    <dgm:pt modelId="{13131FBB-91C5-4598-8375-81E0614B6B74}" type="pres">
      <dgm:prSet presAssocID="{85013CBD-682F-47F5-82F2-BC9B61BC3E99}"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lectrician"/>
        </a:ext>
      </dgm:extLst>
    </dgm:pt>
    <dgm:pt modelId="{1F0AA968-B479-4698-B98B-35B36E181F66}" type="pres">
      <dgm:prSet presAssocID="{85013CBD-682F-47F5-82F2-BC9B61BC3E99}" presName="spaceRect" presStyleCnt="0"/>
      <dgm:spPr/>
    </dgm:pt>
    <dgm:pt modelId="{BA3A736D-83C5-432C-A463-F1EDEA37D98E}" type="pres">
      <dgm:prSet presAssocID="{85013CBD-682F-47F5-82F2-BC9B61BC3E99}" presName="parTx" presStyleLbl="revTx" presStyleIdx="0" presStyleCnt="8">
        <dgm:presLayoutVars>
          <dgm:chMax val="0"/>
          <dgm:chPref val="0"/>
        </dgm:presLayoutVars>
      </dgm:prSet>
      <dgm:spPr/>
    </dgm:pt>
    <dgm:pt modelId="{B56F971C-4FE1-4130-AA05-04E6D5BB4A66}" type="pres">
      <dgm:prSet presAssocID="{C68D8917-6A4B-41A2-BF06-05826B40C699}" presName="sibTrans" presStyleCnt="0"/>
      <dgm:spPr/>
    </dgm:pt>
    <dgm:pt modelId="{63DE66DC-8F8E-4348-9F29-E7CD3988F122}" type="pres">
      <dgm:prSet presAssocID="{52BE67DE-1FCE-4B90-8BA6-C79340DDFDD7}" presName="compNode" presStyleCnt="0"/>
      <dgm:spPr/>
    </dgm:pt>
    <dgm:pt modelId="{CB9E2D19-CAD9-474D-901A-A9F0A629F567}" type="pres">
      <dgm:prSet presAssocID="{52BE67DE-1FCE-4B90-8BA6-C79340DDFDD7}" presName="bgRect" presStyleLbl="bgShp" presStyleIdx="1" presStyleCnt="8"/>
      <dgm:spPr/>
    </dgm:pt>
    <dgm:pt modelId="{B505FC97-0037-4A0B-AFDA-06CE2C0015D7}" type="pres">
      <dgm:prSet presAssocID="{52BE67DE-1FCE-4B90-8BA6-C79340DDFDD7}"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A0193397-0E95-436C-A24A-56B01E44433F}" type="pres">
      <dgm:prSet presAssocID="{52BE67DE-1FCE-4B90-8BA6-C79340DDFDD7}" presName="spaceRect" presStyleCnt="0"/>
      <dgm:spPr/>
    </dgm:pt>
    <dgm:pt modelId="{02B34037-7AA4-49A7-8B7F-0ACE905ED417}" type="pres">
      <dgm:prSet presAssocID="{52BE67DE-1FCE-4B90-8BA6-C79340DDFDD7}" presName="parTx" presStyleLbl="revTx" presStyleIdx="1" presStyleCnt="8">
        <dgm:presLayoutVars>
          <dgm:chMax val="0"/>
          <dgm:chPref val="0"/>
        </dgm:presLayoutVars>
      </dgm:prSet>
      <dgm:spPr/>
    </dgm:pt>
    <dgm:pt modelId="{F6B5B982-6281-4E03-ABEC-81A95A6A64BD}" type="pres">
      <dgm:prSet presAssocID="{67FBB43E-668A-489A-B24A-B2D3C692D94A}" presName="sibTrans" presStyleCnt="0"/>
      <dgm:spPr/>
    </dgm:pt>
    <dgm:pt modelId="{A751A53F-7D24-4767-83C8-121B895358B8}" type="pres">
      <dgm:prSet presAssocID="{B1FDB5F9-52A7-4917-858D-CC25DA919326}" presName="compNode" presStyleCnt="0"/>
      <dgm:spPr/>
    </dgm:pt>
    <dgm:pt modelId="{68945075-A05E-4947-B7A5-8565AAC05C76}" type="pres">
      <dgm:prSet presAssocID="{B1FDB5F9-52A7-4917-858D-CC25DA919326}" presName="bgRect" presStyleLbl="bgShp" presStyleIdx="2" presStyleCnt="8"/>
      <dgm:spPr/>
    </dgm:pt>
    <dgm:pt modelId="{0A594CD5-EFFB-463E-911E-4FCA1D49B918}" type="pres">
      <dgm:prSet presAssocID="{B1FDB5F9-52A7-4917-858D-CC25DA919326}"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reless router"/>
        </a:ext>
      </dgm:extLst>
    </dgm:pt>
    <dgm:pt modelId="{FE6E9101-C313-41E0-B50A-519B261E18F5}" type="pres">
      <dgm:prSet presAssocID="{B1FDB5F9-52A7-4917-858D-CC25DA919326}" presName="spaceRect" presStyleCnt="0"/>
      <dgm:spPr/>
    </dgm:pt>
    <dgm:pt modelId="{74CDA987-C3F8-40DA-BB94-C183FCF0EC62}" type="pres">
      <dgm:prSet presAssocID="{B1FDB5F9-52A7-4917-858D-CC25DA919326}" presName="parTx" presStyleLbl="revTx" presStyleIdx="2" presStyleCnt="8">
        <dgm:presLayoutVars>
          <dgm:chMax val="0"/>
          <dgm:chPref val="0"/>
        </dgm:presLayoutVars>
      </dgm:prSet>
      <dgm:spPr/>
    </dgm:pt>
    <dgm:pt modelId="{58D6A4D4-20A3-4E24-AB7B-572A3EACD011}" type="pres">
      <dgm:prSet presAssocID="{9E68623C-FD8F-4033-B08A-A8C5C82C3AC2}" presName="sibTrans" presStyleCnt="0"/>
      <dgm:spPr/>
    </dgm:pt>
    <dgm:pt modelId="{0A5C740E-C20E-48A3-9756-2A1B332C6F43}" type="pres">
      <dgm:prSet presAssocID="{2C80D6DF-A6C0-4127-A9AE-16EE071523BA}" presName="compNode" presStyleCnt="0"/>
      <dgm:spPr/>
    </dgm:pt>
    <dgm:pt modelId="{D482D954-D9BE-461F-A177-1DF777FF34D6}" type="pres">
      <dgm:prSet presAssocID="{2C80D6DF-A6C0-4127-A9AE-16EE071523BA}" presName="bgRect" presStyleLbl="bgShp" presStyleIdx="3" presStyleCnt="8"/>
      <dgm:spPr/>
    </dgm:pt>
    <dgm:pt modelId="{3454C129-13EC-458F-9A36-4B78F9D52761}" type="pres">
      <dgm:prSet presAssocID="{2C80D6DF-A6C0-4127-A9AE-16EE071523BA}"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inimize"/>
        </a:ext>
      </dgm:extLst>
    </dgm:pt>
    <dgm:pt modelId="{1B45795E-1806-4F14-8753-44F515CD88E4}" type="pres">
      <dgm:prSet presAssocID="{2C80D6DF-A6C0-4127-A9AE-16EE071523BA}" presName="spaceRect" presStyleCnt="0"/>
      <dgm:spPr/>
    </dgm:pt>
    <dgm:pt modelId="{EF922096-6184-4F73-8ADD-D80E1CB1E634}" type="pres">
      <dgm:prSet presAssocID="{2C80D6DF-A6C0-4127-A9AE-16EE071523BA}" presName="parTx" presStyleLbl="revTx" presStyleIdx="3" presStyleCnt="8">
        <dgm:presLayoutVars>
          <dgm:chMax val="0"/>
          <dgm:chPref val="0"/>
        </dgm:presLayoutVars>
      </dgm:prSet>
      <dgm:spPr/>
    </dgm:pt>
    <dgm:pt modelId="{4B0696DA-AC52-4AE2-943B-4D123022BE0B}" type="pres">
      <dgm:prSet presAssocID="{6DE0D722-0535-4377-AA92-D0259D744D76}" presName="sibTrans" presStyleCnt="0"/>
      <dgm:spPr/>
    </dgm:pt>
    <dgm:pt modelId="{4580EDBC-4C75-429A-B120-DD31C24DF66E}" type="pres">
      <dgm:prSet presAssocID="{A322C2FF-ACD9-40EB-AE19-6B100E62A73A}" presName="compNode" presStyleCnt="0"/>
      <dgm:spPr/>
    </dgm:pt>
    <dgm:pt modelId="{B7A3F2C3-666C-4F3B-9E72-BF71153620A3}" type="pres">
      <dgm:prSet presAssocID="{A322C2FF-ACD9-40EB-AE19-6B100E62A73A}" presName="bgRect" presStyleLbl="bgShp" presStyleIdx="4" presStyleCnt="8"/>
      <dgm:spPr/>
    </dgm:pt>
    <dgm:pt modelId="{089FF430-F925-4D97-81CA-F0CB657619EA}" type="pres">
      <dgm:prSet presAssocID="{A322C2FF-ACD9-40EB-AE19-6B100E62A73A}"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rt with Pulse"/>
        </a:ext>
      </dgm:extLst>
    </dgm:pt>
    <dgm:pt modelId="{495F20E3-AED8-4AEF-BEB5-D7EAFB2A1FC1}" type="pres">
      <dgm:prSet presAssocID="{A322C2FF-ACD9-40EB-AE19-6B100E62A73A}" presName="spaceRect" presStyleCnt="0"/>
      <dgm:spPr/>
    </dgm:pt>
    <dgm:pt modelId="{DC0034C8-40ED-4FF3-A913-A6BCF185B640}" type="pres">
      <dgm:prSet presAssocID="{A322C2FF-ACD9-40EB-AE19-6B100E62A73A}" presName="parTx" presStyleLbl="revTx" presStyleIdx="4" presStyleCnt="8">
        <dgm:presLayoutVars>
          <dgm:chMax val="0"/>
          <dgm:chPref val="0"/>
        </dgm:presLayoutVars>
      </dgm:prSet>
      <dgm:spPr/>
    </dgm:pt>
    <dgm:pt modelId="{BBE25C23-2BBD-4CB0-A986-2540303DC808}" type="pres">
      <dgm:prSet presAssocID="{F5C584E8-2868-4FEA-BC34-FFB1A3F1DC1E}" presName="sibTrans" presStyleCnt="0"/>
      <dgm:spPr/>
    </dgm:pt>
    <dgm:pt modelId="{937C7431-5C2D-4778-84D2-04CB75755636}" type="pres">
      <dgm:prSet presAssocID="{B63242A5-5EA1-4E2A-A85E-EC53EA25A649}" presName="compNode" presStyleCnt="0"/>
      <dgm:spPr/>
    </dgm:pt>
    <dgm:pt modelId="{A2F23F29-DC0A-43D0-8979-D6CCCCAEBD08}" type="pres">
      <dgm:prSet presAssocID="{B63242A5-5EA1-4E2A-A85E-EC53EA25A649}" presName="bgRect" presStyleLbl="bgShp" presStyleIdx="5" presStyleCnt="8"/>
      <dgm:spPr/>
    </dgm:pt>
    <dgm:pt modelId="{A00B2D5B-029D-4405-AFBF-79B3A9F8FD1D}" type="pres">
      <dgm:prSet presAssocID="{B63242A5-5EA1-4E2A-A85E-EC53EA25A649}"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atabase"/>
        </a:ext>
      </dgm:extLst>
    </dgm:pt>
    <dgm:pt modelId="{B747812A-5C91-4DCF-A744-C7A05FA4639F}" type="pres">
      <dgm:prSet presAssocID="{B63242A5-5EA1-4E2A-A85E-EC53EA25A649}" presName="spaceRect" presStyleCnt="0"/>
      <dgm:spPr/>
    </dgm:pt>
    <dgm:pt modelId="{67F5B30A-82CE-45B3-9521-61A4FFCDCEEF}" type="pres">
      <dgm:prSet presAssocID="{B63242A5-5EA1-4E2A-A85E-EC53EA25A649}" presName="parTx" presStyleLbl="revTx" presStyleIdx="5" presStyleCnt="8">
        <dgm:presLayoutVars>
          <dgm:chMax val="0"/>
          <dgm:chPref val="0"/>
        </dgm:presLayoutVars>
      </dgm:prSet>
      <dgm:spPr/>
    </dgm:pt>
    <dgm:pt modelId="{B7415EF8-E7B4-42F5-8929-EE405A265EDF}" type="pres">
      <dgm:prSet presAssocID="{73E7E08C-E8D8-4280-8D87-048BEFB2C077}" presName="sibTrans" presStyleCnt="0"/>
      <dgm:spPr/>
    </dgm:pt>
    <dgm:pt modelId="{932F4E0D-0C00-4484-80A3-EE212A9762E4}" type="pres">
      <dgm:prSet presAssocID="{D5CA3F01-7077-4BF6-A763-8D042DB82CAD}" presName="compNode" presStyleCnt="0"/>
      <dgm:spPr/>
    </dgm:pt>
    <dgm:pt modelId="{0ED64C62-E024-4BEC-9ADE-0877028BE7B0}" type="pres">
      <dgm:prSet presAssocID="{D5CA3F01-7077-4BF6-A763-8D042DB82CAD}" presName="bgRect" presStyleLbl="bgShp" presStyleIdx="6" presStyleCnt="8"/>
      <dgm:spPr/>
    </dgm:pt>
    <dgm:pt modelId="{4ACC22A2-7FB6-4090-877B-4590E0C55998}" type="pres">
      <dgm:prSet presAssocID="{D5CA3F01-7077-4BF6-A763-8D042DB82CAD}"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omputer"/>
        </a:ext>
      </dgm:extLst>
    </dgm:pt>
    <dgm:pt modelId="{C24F5BD3-28CD-4C62-AE5A-E005B8229107}" type="pres">
      <dgm:prSet presAssocID="{D5CA3F01-7077-4BF6-A763-8D042DB82CAD}" presName="spaceRect" presStyleCnt="0"/>
      <dgm:spPr/>
    </dgm:pt>
    <dgm:pt modelId="{BC1E0B4B-9EBB-4236-B9EC-7AA35EBE9648}" type="pres">
      <dgm:prSet presAssocID="{D5CA3F01-7077-4BF6-A763-8D042DB82CAD}" presName="parTx" presStyleLbl="revTx" presStyleIdx="6" presStyleCnt="8">
        <dgm:presLayoutVars>
          <dgm:chMax val="0"/>
          <dgm:chPref val="0"/>
        </dgm:presLayoutVars>
      </dgm:prSet>
      <dgm:spPr/>
    </dgm:pt>
    <dgm:pt modelId="{52EC8877-8E5C-4F89-8F35-58F4F47B0AAE}" type="pres">
      <dgm:prSet presAssocID="{5D4798EA-8226-4286-B51F-E60AF62F61CB}" presName="sibTrans" presStyleCnt="0"/>
      <dgm:spPr/>
    </dgm:pt>
    <dgm:pt modelId="{F511DBCE-AAB0-4362-8BA3-7B9A1A333DCB}" type="pres">
      <dgm:prSet presAssocID="{D8A12037-D45A-405B-9E0B-1C809C3B1267}" presName="compNode" presStyleCnt="0"/>
      <dgm:spPr/>
    </dgm:pt>
    <dgm:pt modelId="{09DA9DA5-26B3-4C83-946C-E25F7BA3FE61}" type="pres">
      <dgm:prSet presAssocID="{D8A12037-D45A-405B-9E0B-1C809C3B1267}" presName="bgRect" presStyleLbl="bgShp" presStyleIdx="7" presStyleCnt="8"/>
      <dgm:spPr/>
    </dgm:pt>
    <dgm:pt modelId="{2C689DA8-2AB0-48A2-B6E0-045D82B13D9A}" type="pres">
      <dgm:prSet presAssocID="{D8A12037-D45A-405B-9E0B-1C809C3B1267}"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Disconnected"/>
        </a:ext>
      </dgm:extLst>
    </dgm:pt>
    <dgm:pt modelId="{4FA54026-E444-4889-9022-D6AC9612C2E7}" type="pres">
      <dgm:prSet presAssocID="{D8A12037-D45A-405B-9E0B-1C809C3B1267}" presName="spaceRect" presStyleCnt="0"/>
      <dgm:spPr/>
    </dgm:pt>
    <dgm:pt modelId="{366F443E-6747-4F6C-A7FF-8EC65CCA1D5F}" type="pres">
      <dgm:prSet presAssocID="{D8A12037-D45A-405B-9E0B-1C809C3B1267}" presName="parTx" presStyleLbl="revTx" presStyleIdx="7" presStyleCnt="8">
        <dgm:presLayoutVars>
          <dgm:chMax val="0"/>
          <dgm:chPref val="0"/>
        </dgm:presLayoutVars>
      </dgm:prSet>
      <dgm:spPr/>
    </dgm:pt>
  </dgm:ptLst>
  <dgm:cxnLst>
    <dgm:cxn modelId="{3C0BF900-132A-4F0A-B633-9AB4F9BEDFC0}" type="presOf" srcId="{52BE67DE-1FCE-4B90-8BA6-C79340DDFDD7}" destId="{02B34037-7AA4-49A7-8B7F-0ACE905ED417}" srcOrd="0" destOrd="0" presId="urn:microsoft.com/office/officeart/2018/2/layout/IconVerticalSolidList"/>
    <dgm:cxn modelId="{DCD69504-EE92-4645-B74A-7B01AEB12254}" srcId="{63C41F54-A61E-4F58-848E-524CDDAE5A25}" destId="{85013CBD-682F-47F5-82F2-BC9B61BC3E99}" srcOrd="0" destOrd="0" parTransId="{AF0CDFCC-3FC6-4712-AA49-95F47085ADCE}" sibTransId="{C68D8917-6A4B-41A2-BF06-05826B40C699}"/>
    <dgm:cxn modelId="{9EAC0806-A5D5-48A2-A3E7-90EEE6CE34A7}" type="presOf" srcId="{D8A12037-D45A-405B-9E0B-1C809C3B1267}" destId="{366F443E-6747-4F6C-A7FF-8EC65CCA1D5F}" srcOrd="0" destOrd="0" presId="urn:microsoft.com/office/officeart/2018/2/layout/IconVerticalSolidList"/>
    <dgm:cxn modelId="{C6793909-A1A3-4E45-8484-1DC53DBBB4F5}" srcId="{63C41F54-A61E-4F58-848E-524CDDAE5A25}" destId="{B1FDB5F9-52A7-4917-858D-CC25DA919326}" srcOrd="2" destOrd="0" parTransId="{95756233-E761-4735-911B-06E3D45FD5B8}" sibTransId="{9E68623C-FD8F-4033-B08A-A8C5C82C3AC2}"/>
    <dgm:cxn modelId="{C2816A0D-975E-4A80-89C3-32B997EA4418}" type="presOf" srcId="{B63242A5-5EA1-4E2A-A85E-EC53EA25A649}" destId="{67F5B30A-82CE-45B3-9521-61A4FFCDCEEF}" srcOrd="0" destOrd="0" presId="urn:microsoft.com/office/officeart/2018/2/layout/IconVerticalSolidList"/>
    <dgm:cxn modelId="{5FB1832E-E064-49C7-84BC-2F72CA399146}" type="presOf" srcId="{2C80D6DF-A6C0-4127-A9AE-16EE071523BA}" destId="{EF922096-6184-4F73-8ADD-D80E1CB1E634}" srcOrd="0" destOrd="0" presId="urn:microsoft.com/office/officeart/2018/2/layout/IconVerticalSolidList"/>
    <dgm:cxn modelId="{3CC2D138-DF6F-4425-994B-C4F759A3A106}" type="presOf" srcId="{A322C2FF-ACD9-40EB-AE19-6B100E62A73A}" destId="{DC0034C8-40ED-4FF3-A913-A6BCF185B640}" srcOrd="0" destOrd="0" presId="urn:microsoft.com/office/officeart/2018/2/layout/IconVerticalSolidList"/>
    <dgm:cxn modelId="{157B7340-1D9B-46E9-BEBA-73E398DD9913}" srcId="{63C41F54-A61E-4F58-848E-524CDDAE5A25}" destId="{A322C2FF-ACD9-40EB-AE19-6B100E62A73A}" srcOrd="4" destOrd="0" parTransId="{23A86110-7E34-46CE-B616-0824C6EB2B8F}" sibTransId="{F5C584E8-2868-4FEA-BC34-FFB1A3F1DC1E}"/>
    <dgm:cxn modelId="{4E975E63-30FE-47F1-AD32-7275C0CDBA53}" srcId="{63C41F54-A61E-4F58-848E-524CDDAE5A25}" destId="{2C80D6DF-A6C0-4127-A9AE-16EE071523BA}" srcOrd="3" destOrd="0" parTransId="{67ADF542-6536-4E50-B96F-81045750FC3A}" sibTransId="{6DE0D722-0535-4377-AA92-D0259D744D76}"/>
    <dgm:cxn modelId="{AF0DD674-C0D3-442A-A354-2B2E27BCC4D5}" srcId="{63C41F54-A61E-4F58-848E-524CDDAE5A25}" destId="{B63242A5-5EA1-4E2A-A85E-EC53EA25A649}" srcOrd="5" destOrd="0" parTransId="{D38A04BB-01B9-4D19-9C96-F32645258B18}" sibTransId="{73E7E08C-E8D8-4280-8D87-048BEFB2C077}"/>
    <dgm:cxn modelId="{54650B57-E845-44F0-9E06-0D1969AA8939}" type="presOf" srcId="{D5CA3F01-7077-4BF6-A763-8D042DB82CAD}" destId="{BC1E0B4B-9EBB-4236-B9EC-7AA35EBE9648}" srcOrd="0" destOrd="0" presId="urn:microsoft.com/office/officeart/2018/2/layout/IconVerticalSolidList"/>
    <dgm:cxn modelId="{3D90A49F-2FB6-4795-865B-02FCE0DAFEA7}" srcId="{63C41F54-A61E-4F58-848E-524CDDAE5A25}" destId="{D8A12037-D45A-405B-9E0B-1C809C3B1267}" srcOrd="7" destOrd="0" parTransId="{4A3AAAEF-9B3B-4FBF-BEF6-04F27803585A}" sibTransId="{1ABD8877-1EE1-499A-9A9C-F3E5EE1AE62A}"/>
    <dgm:cxn modelId="{8EF067A9-D5FE-4D41-9B13-CA0F0345B88F}" srcId="{63C41F54-A61E-4F58-848E-524CDDAE5A25}" destId="{D5CA3F01-7077-4BF6-A763-8D042DB82CAD}" srcOrd="6" destOrd="0" parTransId="{74360D41-0B00-45AB-8B9F-867D8D78F733}" sibTransId="{5D4798EA-8226-4286-B51F-E60AF62F61CB}"/>
    <dgm:cxn modelId="{CC40AFB1-DBD8-41D9-ABBA-513D553F08BB}" type="presOf" srcId="{B1FDB5F9-52A7-4917-858D-CC25DA919326}" destId="{74CDA987-C3F8-40DA-BB94-C183FCF0EC62}" srcOrd="0" destOrd="0" presId="urn:microsoft.com/office/officeart/2018/2/layout/IconVerticalSolidList"/>
    <dgm:cxn modelId="{9640FBB1-FBD8-4A70-A45E-8E7AFD7F2C92}" type="presOf" srcId="{63C41F54-A61E-4F58-848E-524CDDAE5A25}" destId="{CB4D48A4-878D-4B9A-8C05-BF880AF9EE4C}" srcOrd="0" destOrd="0" presId="urn:microsoft.com/office/officeart/2018/2/layout/IconVerticalSolidList"/>
    <dgm:cxn modelId="{B85B47CC-38F5-4B90-A0A5-5C7156D38994}" type="presOf" srcId="{85013CBD-682F-47F5-82F2-BC9B61BC3E99}" destId="{BA3A736D-83C5-432C-A463-F1EDEA37D98E}" srcOrd="0" destOrd="0" presId="urn:microsoft.com/office/officeart/2018/2/layout/IconVerticalSolidList"/>
    <dgm:cxn modelId="{9E6193E0-E257-4058-8399-5A00CAC7E2DA}" srcId="{63C41F54-A61E-4F58-848E-524CDDAE5A25}" destId="{52BE67DE-1FCE-4B90-8BA6-C79340DDFDD7}" srcOrd="1" destOrd="0" parTransId="{F894C35B-783B-4528-80A0-5EFC3F3FADB4}" sibTransId="{67FBB43E-668A-489A-B24A-B2D3C692D94A}"/>
    <dgm:cxn modelId="{5C5E3F84-2718-4653-BF81-4C8E338BB1F9}" type="presParOf" srcId="{CB4D48A4-878D-4B9A-8C05-BF880AF9EE4C}" destId="{65C41160-D6E9-44D8-BC81-376AEBE25876}" srcOrd="0" destOrd="0" presId="urn:microsoft.com/office/officeart/2018/2/layout/IconVerticalSolidList"/>
    <dgm:cxn modelId="{76D72870-22AD-4D3F-B891-32E56B91DE47}" type="presParOf" srcId="{65C41160-D6E9-44D8-BC81-376AEBE25876}" destId="{BDDF945A-3AD5-49ED-BE31-5D9A90967A93}" srcOrd="0" destOrd="0" presId="urn:microsoft.com/office/officeart/2018/2/layout/IconVerticalSolidList"/>
    <dgm:cxn modelId="{D42AB248-F709-4247-B764-93AF76386724}" type="presParOf" srcId="{65C41160-D6E9-44D8-BC81-376AEBE25876}" destId="{13131FBB-91C5-4598-8375-81E0614B6B74}" srcOrd="1" destOrd="0" presId="urn:microsoft.com/office/officeart/2018/2/layout/IconVerticalSolidList"/>
    <dgm:cxn modelId="{9FD4AB6B-BBC0-4B28-A5F7-B97A35DAD05B}" type="presParOf" srcId="{65C41160-D6E9-44D8-BC81-376AEBE25876}" destId="{1F0AA968-B479-4698-B98B-35B36E181F66}" srcOrd="2" destOrd="0" presId="urn:microsoft.com/office/officeart/2018/2/layout/IconVerticalSolidList"/>
    <dgm:cxn modelId="{663AF94F-225A-4847-8D2E-46143719CAE2}" type="presParOf" srcId="{65C41160-D6E9-44D8-BC81-376AEBE25876}" destId="{BA3A736D-83C5-432C-A463-F1EDEA37D98E}" srcOrd="3" destOrd="0" presId="urn:microsoft.com/office/officeart/2018/2/layout/IconVerticalSolidList"/>
    <dgm:cxn modelId="{D940F754-C612-4D17-8523-D7F79AC63987}" type="presParOf" srcId="{CB4D48A4-878D-4B9A-8C05-BF880AF9EE4C}" destId="{B56F971C-4FE1-4130-AA05-04E6D5BB4A66}" srcOrd="1" destOrd="0" presId="urn:microsoft.com/office/officeart/2018/2/layout/IconVerticalSolidList"/>
    <dgm:cxn modelId="{9DBAEC97-AEB6-45AC-92DF-DDA953FD9FA5}" type="presParOf" srcId="{CB4D48A4-878D-4B9A-8C05-BF880AF9EE4C}" destId="{63DE66DC-8F8E-4348-9F29-E7CD3988F122}" srcOrd="2" destOrd="0" presId="urn:microsoft.com/office/officeart/2018/2/layout/IconVerticalSolidList"/>
    <dgm:cxn modelId="{7ED2734F-DBF2-4AC5-B2B5-91183F9F0F76}" type="presParOf" srcId="{63DE66DC-8F8E-4348-9F29-E7CD3988F122}" destId="{CB9E2D19-CAD9-474D-901A-A9F0A629F567}" srcOrd="0" destOrd="0" presId="urn:microsoft.com/office/officeart/2018/2/layout/IconVerticalSolidList"/>
    <dgm:cxn modelId="{592F8E86-EAC7-49CA-AD1F-1C3D33300845}" type="presParOf" srcId="{63DE66DC-8F8E-4348-9F29-E7CD3988F122}" destId="{B505FC97-0037-4A0B-AFDA-06CE2C0015D7}" srcOrd="1" destOrd="0" presId="urn:microsoft.com/office/officeart/2018/2/layout/IconVerticalSolidList"/>
    <dgm:cxn modelId="{8F6C0870-45B7-40CE-8D3A-BB1C01006645}" type="presParOf" srcId="{63DE66DC-8F8E-4348-9F29-E7CD3988F122}" destId="{A0193397-0E95-436C-A24A-56B01E44433F}" srcOrd="2" destOrd="0" presId="urn:microsoft.com/office/officeart/2018/2/layout/IconVerticalSolidList"/>
    <dgm:cxn modelId="{65EC7C26-77BF-4353-B89A-4E6845BAF01B}" type="presParOf" srcId="{63DE66DC-8F8E-4348-9F29-E7CD3988F122}" destId="{02B34037-7AA4-49A7-8B7F-0ACE905ED417}" srcOrd="3" destOrd="0" presId="urn:microsoft.com/office/officeart/2018/2/layout/IconVerticalSolidList"/>
    <dgm:cxn modelId="{5969951F-9A78-4176-A79D-5466F473B743}" type="presParOf" srcId="{CB4D48A4-878D-4B9A-8C05-BF880AF9EE4C}" destId="{F6B5B982-6281-4E03-ABEC-81A95A6A64BD}" srcOrd="3" destOrd="0" presId="urn:microsoft.com/office/officeart/2018/2/layout/IconVerticalSolidList"/>
    <dgm:cxn modelId="{82845EC1-38FA-4EF4-8B8D-FD42AC4AEA96}" type="presParOf" srcId="{CB4D48A4-878D-4B9A-8C05-BF880AF9EE4C}" destId="{A751A53F-7D24-4767-83C8-121B895358B8}" srcOrd="4" destOrd="0" presId="urn:microsoft.com/office/officeart/2018/2/layout/IconVerticalSolidList"/>
    <dgm:cxn modelId="{8F77406F-E11B-4D18-85AD-4A388DA51772}" type="presParOf" srcId="{A751A53F-7D24-4767-83C8-121B895358B8}" destId="{68945075-A05E-4947-B7A5-8565AAC05C76}" srcOrd="0" destOrd="0" presId="urn:microsoft.com/office/officeart/2018/2/layout/IconVerticalSolidList"/>
    <dgm:cxn modelId="{632F96D4-F2FD-47F4-86DD-2CB1595AEC50}" type="presParOf" srcId="{A751A53F-7D24-4767-83C8-121B895358B8}" destId="{0A594CD5-EFFB-463E-911E-4FCA1D49B918}" srcOrd="1" destOrd="0" presId="urn:microsoft.com/office/officeart/2018/2/layout/IconVerticalSolidList"/>
    <dgm:cxn modelId="{9C9664E8-3F49-4F3D-A526-FF0835B298D8}" type="presParOf" srcId="{A751A53F-7D24-4767-83C8-121B895358B8}" destId="{FE6E9101-C313-41E0-B50A-519B261E18F5}" srcOrd="2" destOrd="0" presId="urn:microsoft.com/office/officeart/2018/2/layout/IconVerticalSolidList"/>
    <dgm:cxn modelId="{E32AC421-7D94-4321-BC5A-F27BB2E7C148}" type="presParOf" srcId="{A751A53F-7D24-4767-83C8-121B895358B8}" destId="{74CDA987-C3F8-40DA-BB94-C183FCF0EC62}" srcOrd="3" destOrd="0" presId="urn:microsoft.com/office/officeart/2018/2/layout/IconVerticalSolidList"/>
    <dgm:cxn modelId="{FE5826B8-5DC3-4A72-800B-7089DC456F35}" type="presParOf" srcId="{CB4D48A4-878D-4B9A-8C05-BF880AF9EE4C}" destId="{58D6A4D4-20A3-4E24-AB7B-572A3EACD011}" srcOrd="5" destOrd="0" presId="urn:microsoft.com/office/officeart/2018/2/layout/IconVerticalSolidList"/>
    <dgm:cxn modelId="{B00452C3-B34B-4BD6-ADEC-DD44823CFAFB}" type="presParOf" srcId="{CB4D48A4-878D-4B9A-8C05-BF880AF9EE4C}" destId="{0A5C740E-C20E-48A3-9756-2A1B332C6F43}" srcOrd="6" destOrd="0" presId="urn:microsoft.com/office/officeart/2018/2/layout/IconVerticalSolidList"/>
    <dgm:cxn modelId="{7379654A-4E75-4878-B34D-32E7C3645D23}" type="presParOf" srcId="{0A5C740E-C20E-48A3-9756-2A1B332C6F43}" destId="{D482D954-D9BE-461F-A177-1DF777FF34D6}" srcOrd="0" destOrd="0" presId="urn:microsoft.com/office/officeart/2018/2/layout/IconVerticalSolidList"/>
    <dgm:cxn modelId="{482141B0-465A-4105-A851-607F164810B9}" type="presParOf" srcId="{0A5C740E-C20E-48A3-9756-2A1B332C6F43}" destId="{3454C129-13EC-458F-9A36-4B78F9D52761}" srcOrd="1" destOrd="0" presId="urn:microsoft.com/office/officeart/2018/2/layout/IconVerticalSolidList"/>
    <dgm:cxn modelId="{17D563B0-EA05-4FDE-83A7-4A3C93CBDB33}" type="presParOf" srcId="{0A5C740E-C20E-48A3-9756-2A1B332C6F43}" destId="{1B45795E-1806-4F14-8753-44F515CD88E4}" srcOrd="2" destOrd="0" presId="urn:microsoft.com/office/officeart/2018/2/layout/IconVerticalSolidList"/>
    <dgm:cxn modelId="{35A7EDDB-7CD2-4955-9E36-A0AD946D1DEE}" type="presParOf" srcId="{0A5C740E-C20E-48A3-9756-2A1B332C6F43}" destId="{EF922096-6184-4F73-8ADD-D80E1CB1E634}" srcOrd="3" destOrd="0" presId="urn:microsoft.com/office/officeart/2018/2/layout/IconVerticalSolidList"/>
    <dgm:cxn modelId="{19147006-34AB-43D8-8BB4-38650040A1CC}" type="presParOf" srcId="{CB4D48A4-878D-4B9A-8C05-BF880AF9EE4C}" destId="{4B0696DA-AC52-4AE2-943B-4D123022BE0B}" srcOrd="7" destOrd="0" presId="urn:microsoft.com/office/officeart/2018/2/layout/IconVerticalSolidList"/>
    <dgm:cxn modelId="{A2720F8B-6371-484C-B681-AA00E2A13219}" type="presParOf" srcId="{CB4D48A4-878D-4B9A-8C05-BF880AF9EE4C}" destId="{4580EDBC-4C75-429A-B120-DD31C24DF66E}" srcOrd="8" destOrd="0" presId="urn:microsoft.com/office/officeart/2018/2/layout/IconVerticalSolidList"/>
    <dgm:cxn modelId="{CBF7FEAA-822F-47CE-AA0C-857DADA5D824}" type="presParOf" srcId="{4580EDBC-4C75-429A-B120-DD31C24DF66E}" destId="{B7A3F2C3-666C-4F3B-9E72-BF71153620A3}" srcOrd="0" destOrd="0" presId="urn:microsoft.com/office/officeart/2018/2/layout/IconVerticalSolidList"/>
    <dgm:cxn modelId="{345C2778-AA73-4C6D-8DD5-E4143BC28E02}" type="presParOf" srcId="{4580EDBC-4C75-429A-B120-DD31C24DF66E}" destId="{089FF430-F925-4D97-81CA-F0CB657619EA}" srcOrd="1" destOrd="0" presId="urn:microsoft.com/office/officeart/2018/2/layout/IconVerticalSolidList"/>
    <dgm:cxn modelId="{2DB31661-BAAD-4F84-B61D-20D7037B75C7}" type="presParOf" srcId="{4580EDBC-4C75-429A-B120-DD31C24DF66E}" destId="{495F20E3-AED8-4AEF-BEB5-D7EAFB2A1FC1}" srcOrd="2" destOrd="0" presId="urn:microsoft.com/office/officeart/2018/2/layout/IconVerticalSolidList"/>
    <dgm:cxn modelId="{B425A078-30C6-4803-BEE1-B93CBC654905}" type="presParOf" srcId="{4580EDBC-4C75-429A-B120-DD31C24DF66E}" destId="{DC0034C8-40ED-4FF3-A913-A6BCF185B640}" srcOrd="3" destOrd="0" presId="urn:microsoft.com/office/officeart/2018/2/layout/IconVerticalSolidList"/>
    <dgm:cxn modelId="{5E57F93B-DC9E-4C46-9549-D4F0BD4BE649}" type="presParOf" srcId="{CB4D48A4-878D-4B9A-8C05-BF880AF9EE4C}" destId="{BBE25C23-2BBD-4CB0-A986-2540303DC808}" srcOrd="9" destOrd="0" presId="urn:microsoft.com/office/officeart/2018/2/layout/IconVerticalSolidList"/>
    <dgm:cxn modelId="{B6D59308-E906-461A-9A9F-7BAB2100FF5F}" type="presParOf" srcId="{CB4D48A4-878D-4B9A-8C05-BF880AF9EE4C}" destId="{937C7431-5C2D-4778-84D2-04CB75755636}" srcOrd="10" destOrd="0" presId="urn:microsoft.com/office/officeart/2018/2/layout/IconVerticalSolidList"/>
    <dgm:cxn modelId="{381DE02A-D878-48B3-A186-7883E4AE8AEB}" type="presParOf" srcId="{937C7431-5C2D-4778-84D2-04CB75755636}" destId="{A2F23F29-DC0A-43D0-8979-D6CCCCAEBD08}" srcOrd="0" destOrd="0" presId="urn:microsoft.com/office/officeart/2018/2/layout/IconVerticalSolidList"/>
    <dgm:cxn modelId="{F6B0DBF3-3BA1-4522-8FE9-045183333689}" type="presParOf" srcId="{937C7431-5C2D-4778-84D2-04CB75755636}" destId="{A00B2D5B-029D-4405-AFBF-79B3A9F8FD1D}" srcOrd="1" destOrd="0" presId="urn:microsoft.com/office/officeart/2018/2/layout/IconVerticalSolidList"/>
    <dgm:cxn modelId="{9E99076E-D91B-41BB-AC7E-171FB5EF4824}" type="presParOf" srcId="{937C7431-5C2D-4778-84D2-04CB75755636}" destId="{B747812A-5C91-4DCF-A744-C7A05FA4639F}" srcOrd="2" destOrd="0" presId="urn:microsoft.com/office/officeart/2018/2/layout/IconVerticalSolidList"/>
    <dgm:cxn modelId="{E623DA3F-D161-432E-A333-0C9B23A02479}" type="presParOf" srcId="{937C7431-5C2D-4778-84D2-04CB75755636}" destId="{67F5B30A-82CE-45B3-9521-61A4FFCDCEEF}" srcOrd="3" destOrd="0" presId="urn:microsoft.com/office/officeart/2018/2/layout/IconVerticalSolidList"/>
    <dgm:cxn modelId="{97940B1C-8DC8-46E5-8946-A98A2F09CA9F}" type="presParOf" srcId="{CB4D48A4-878D-4B9A-8C05-BF880AF9EE4C}" destId="{B7415EF8-E7B4-42F5-8929-EE405A265EDF}" srcOrd="11" destOrd="0" presId="urn:microsoft.com/office/officeart/2018/2/layout/IconVerticalSolidList"/>
    <dgm:cxn modelId="{09E04C68-1FA7-4069-A8E3-971BF924A008}" type="presParOf" srcId="{CB4D48A4-878D-4B9A-8C05-BF880AF9EE4C}" destId="{932F4E0D-0C00-4484-80A3-EE212A9762E4}" srcOrd="12" destOrd="0" presId="urn:microsoft.com/office/officeart/2018/2/layout/IconVerticalSolidList"/>
    <dgm:cxn modelId="{88467A98-849A-456E-AA86-5895ADE77B0F}" type="presParOf" srcId="{932F4E0D-0C00-4484-80A3-EE212A9762E4}" destId="{0ED64C62-E024-4BEC-9ADE-0877028BE7B0}" srcOrd="0" destOrd="0" presId="urn:microsoft.com/office/officeart/2018/2/layout/IconVerticalSolidList"/>
    <dgm:cxn modelId="{423AD34A-ACC1-4916-8C0A-34B064B8F425}" type="presParOf" srcId="{932F4E0D-0C00-4484-80A3-EE212A9762E4}" destId="{4ACC22A2-7FB6-4090-877B-4590E0C55998}" srcOrd="1" destOrd="0" presId="urn:microsoft.com/office/officeart/2018/2/layout/IconVerticalSolidList"/>
    <dgm:cxn modelId="{8650FCBE-6645-426F-BBAA-41A6B5399C18}" type="presParOf" srcId="{932F4E0D-0C00-4484-80A3-EE212A9762E4}" destId="{C24F5BD3-28CD-4C62-AE5A-E005B8229107}" srcOrd="2" destOrd="0" presId="urn:microsoft.com/office/officeart/2018/2/layout/IconVerticalSolidList"/>
    <dgm:cxn modelId="{235B1DD5-FE00-4874-837D-B82E16887F2F}" type="presParOf" srcId="{932F4E0D-0C00-4484-80A3-EE212A9762E4}" destId="{BC1E0B4B-9EBB-4236-B9EC-7AA35EBE9648}" srcOrd="3" destOrd="0" presId="urn:microsoft.com/office/officeart/2018/2/layout/IconVerticalSolidList"/>
    <dgm:cxn modelId="{D6663E8C-B05E-4FD0-8F2B-A01B31C72DA6}" type="presParOf" srcId="{CB4D48A4-878D-4B9A-8C05-BF880AF9EE4C}" destId="{52EC8877-8E5C-4F89-8F35-58F4F47B0AAE}" srcOrd="13" destOrd="0" presId="urn:microsoft.com/office/officeart/2018/2/layout/IconVerticalSolidList"/>
    <dgm:cxn modelId="{601FFD83-F2B8-44F0-B658-A11EF39BDEBA}" type="presParOf" srcId="{CB4D48A4-878D-4B9A-8C05-BF880AF9EE4C}" destId="{F511DBCE-AAB0-4362-8BA3-7B9A1A333DCB}" srcOrd="14" destOrd="0" presId="urn:microsoft.com/office/officeart/2018/2/layout/IconVerticalSolidList"/>
    <dgm:cxn modelId="{3BE68029-A39A-4263-BD8E-4061BE060399}" type="presParOf" srcId="{F511DBCE-AAB0-4362-8BA3-7B9A1A333DCB}" destId="{09DA9DA5-26B3-4C83-946C-E25F7BA3FE61}" srcOrd="0" destOrd="0" presId="urn:microsoft.com/office/officeart/2018/2/layout/IconVerticalSolidList"/>
    <dgm:cxn modelId="{AC12C6CC-D52A-442F-9471-0EC6E538BC8D}" type="presParOf" srcId="{F511DBCE-AAB0-4362-8BA3-7B9A1A333DCB}" destId="{2C689DA8-2AB0-48A2-B6E0-045D82B13D9A}" srcOrd="1" destOrd="0" presId="urn:microsoft.com/office/officeart/2018/2/layout/IconVerticalSolidList"/>
    <dgm:cxn modelId="{9358204F-8184-4E65-91B2-C31ECCDFD511}" type="presParOf" srcId="{F511DBCE-AAB0-4362-8BA3-7B9A1A333DCB}" destId="{4FA54026-E444-4889-9022-D6AC9612C2E7}" srcOrd="2" destOrd="0" presId="urn:microsoft.com/office/officeart/2018/2/layout/IconVerticalSolidList"/>
    <dgm:cxn modelId="{508F6123-C9F3-4BB8-B738-4FC8D6FC92D9}" type="presParOf" srcId="{F511DBCE-AAB0-4362-8BA3-7B9A1A333DCB}" destId="{366F443E-6747-4F6C-A7FF-8EC65CCA1D5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ACF856-CA3A-49B8-BB6B-CE409A7F0FC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8F14949-2191-4023-A08D-D66AC42CC7CC}">
      <dgm:prSet/>
      <dgm:spPr/>
      <dgm:t>
        <a:bodyPr/>
        <a:lstStyle/>
        <a:p>
          <a:r>
            <a:rPr lang="en-US"/>
            <a:t>Frequency division multiplexing is defined as a type of multiplexing where the bandwidth of a single physical medium is divided into a number of smaller, independent frequency channels.</a:t>
          </a:r>
        </a:p>
      </dgm:t>
    </dgm:pt>
    <dgm:pt modelId="{6C9E826A-1021-4A98-A6FE-7171AED5DB3F}" type="parTrans" cxnId="{33761A53-BCA8-4215-B417-CD19DF6D1BAF}">
      <dgm:prSet/>
      <dgm:spPr/>
      <dgm:t>
        <a:bodyPr/>
        <a:lstStyle/>
        <a:p>
          <a:endParaRPr lang="en-US"/>
        </a:p>
      </dgm:t>
    </dgm:pt>
    <dgm:pt modelId="{D9473F08-3042-4320-9757-3AF72C3DF65F}" type="sibTrans" cxnId="{33761A53-BCA8-4215-B417-CD19DF6D1BAF}">
      <dgm:prSet/>
      <dgm:spPr/>
      <dgm:t>
        <a:bodyPr/>
        <a:lstStyle/>
        <a:p>
          <a:endParaRPr lang="en-US"/>
        </a:p>
      </dgm:t>
    </dgm:pt>
    <dgm:pt modelId="{2C73FB1F-3856-4201-9A7D-1854B50CDE02}">
      <dgm:prSet/>
      <dgm:spPr/>
      <dgm:t>
        <a:bodyPr/>
        <a:lstStyle/>
        <a:p>
          <a:r>
            <a:rPr lang="en-US"/>
            <a:t>Frequency Division Multiplexing is used in radio and television transmission.</a:t>
          </a:r>
        </a:p>
      </dgm:t>
    </dgm:pt>
    <dgm:pt modelId="{3C12708D-5491-4768-8390-D6CED1C0873F}" type="parTrans" cxnId="{76329A0E-DC42-4662-ADC1-4EF74A86F829}">
      <dgm:prSet/>
      <dgm:spPr/>
      <dgm:t>
        <a:bodyPr/>
        <a:lstStyle/>
        <a:p>
          <a:endParaRPr lang="en-US"/>
        </a:p>
      </dgm:t>
    </dgm:pt>
    <dgm:pt modelId="{A5BEE30F-F452-4F6B-BA7B-26E9A20B52ED}" type="sibTrans" cxnId="{76329A0E-DC42-4662-ADC1-4EF74A86F829}">
      <dgm:prSet/>
      <dgm:spPr/>
      <dgm:t>
        <a:bodyPr/>
        <a:lstStyle/>
        <a:p>
          <a:endParaRPr lang="en-US"/>
        </a:p>
      </dgm:t>
    </dgm:pt>
    <dgm:pt modelId="{E73EF1CC-BA10-4900-A8D6-076AC956E8EF}">
      <dgm:prSet/>
      <dgm:spPr/>
      <dgm:t>
        <a:bodyPr/>
        <a:lstStyle/>
        <a:p>
          <a:r>
            <a:rPr lang="en-US"/>
            <a:t>In FDM, we can observe a lot of inter-channel cross-talk, due to the fact that in this type of multiplexing the bandwidth is divided into frequency channels.</a:t>
          </a:r>
        </a:p>
      </dgm:t>
    </dgm:pt>
    <dgm:pt modelId="{CA4C7145-63F1-4FBC-BC17-3869128B19BB}" type="parTrans" cxnId="{ED2AC275-44F2-4003-985D-22D3EB97AA5D}">
      <dgm:prSet/>
      <dgm:spPr/>
      <dgm:t>
        <a:bodyPr/>
        <a:lstStyle/>
        <a:p>
          <a:endParaRPr lang="en-US"/>
        </a:p>
      </dgm:t>
    </dgm:pt>
    <dgm:pt modelId="{6CEBB184-A0FC-4EEE-BA76-90908AE33922}" type="sibTrans" cxnId="{ED2AC275-44F2-4003-985D-22D3EB97AA5D}">
      <dgm:prSet/>
      <dgm:spPr/>
      <dgm:t>
        <a:bodyPr/>
        <a:lstStyle/>
        <a:p>
          <a:endParaRPr lang="en-US"/>
        </a:p>
      </dgm:t>
    </dgm:pt>
    <dgm:pt modelId="{33D1B0A9-B8A2-4B9A-88E6-5F9212FF9328}">
      <dgm:prSet/>
      <dgm:spPr/>
      <dgm:t>
        <a:bodyPr/>
        <a:lstStyle/>
        <a:p>
          <a:r>
            <a:rPr lang="en-US"/>
            <a:t>In order to prevent the inter-channel cross talk, unused strips of bandwidth must be placed between each channel. </a:t>
          </a:r>
        </a:p>
      </dgm:t>
    </dgm:pt>
    <dgm:pt modelId="{36D60142-FBE0-4897-81D5-FE20F39B097D}" type="parTrans" cxnId="{361C9116-B8BA-4227-8A1B-8B950D37865D}">
      <dgm:prSet/>
      <dgm:spPr/>
      <dgm:t>
        <a:bodyPr/>
        <a:lstStyle/>
        <a:p>
          <a:endParaRPr lang="en-US"/>
        </a:p>
      </dgm:t>
    </dgm:pt>
    <dgm:pt modelId="{06ACFF85-1897-4461-AD93-0450C4AA00F1}" type="sibTrans" cxnId="{361C9116-B8BA-4227-8A1B-8B950D37865D}">
      <dgm:prSet/>
      <dgm:spPr/>
      <dgm:t>
        <a:bodyPr/>
        <a:lstStyle/>
        <a:p>
          <a:endParaRPr lang="en-US"/>
        </a:p>
      </dgm:t>
    </dgm:pt>
    <dgm:pt modelId="{57026370-71CF-427F-93F1-307EECDC88CD}">
      <dgm:prSet/>
      <dgm:spPr/>
      <dgm:t>
        <a:bodyPr/>
        <a:lstStyle/>
        <a:p>
          <a:r>
            <a:rPr lang="en-US"/>
            <a:t>These unused strips between each channel are known as guard bands.</a:t>
          </a:r>
        </a:p>
      </dgm:t>
    </dgm:pt>
    <dgm:pt modelId="{41D969EC-66F0-4A5E-88AA-857127B566A2}" type="parTrans" cxnId="{42F00ACD-11A7-4284-BEBB-5621CCD91751}">
      <dgm:prSet/>
      <dgm:spPr/>
      <dgm:t>
        <a:bodyPr/>
        <a:lstStyle/>
        <a:p>
          <a:endParaRPr lang="en-US"/>
        </a:p>
      </dgm:t>
    </dgm:pt>
    <dgm:pt modelId="{B0A9E566-D255-4EA5-8E27-04DF026F0FC6}" type="sibTrans" cxnId="{42F00ACD-11A7-4284-BEBB-5621CCD91751}">
      <dgm:prSet/>
      <dgm:spPr/>
      <dgm:t>
        <a:bodyPr/>
        <a:lstStyle/>
        <a:p>
          <a:endParaRPr lang="en-US"/>
        </a:p>
      </dgm:t>
    </dgm:pt>
    <dgm:pt modelId="{E9F871D3-6F1A-412C-B1A5-254120D49522}" type="pres">
      <dgm:prSet presAssocID="{6FACF856-CA3A-49B8-BB6B-CE409A7F0FC6}" presName="root" presStyleCnt="0">
        <dgm:presLayoutVars>
          <dgm:dir/>
          <dgm:resizeHandles val="exact"/>
        </dgm:presLayoutVars>
      </dgm:prSet>
      <dgm:spPr/>
    </dgm:pt>
    <dgm:pt modelId="{192873B6-0E09-4DEC-9D71-778AE30BB4D3}" type="pres">
      <dgm:prSet presAssocID="{88F14949-2191-4023-A08D-D66AC42CC7CC}" presName="compNode" presStyleCnt="0"/>
      <dgm:spPr/>
    </dgm:pt>
    <dgm:pt modelId="{EFCEFED6-06D3-48CD-8388-E7C2A65DD6AC}" type="pres">
      <dgm:prSet presAssocID="{88F14949-2191-4023-A08D-D66AC42CC7CC}" presName="bgRect" presStyleLbl="bgShp" presStyleIdx="0" presStyleCnt="5"/>
      <dgm:spPr/>
    </dgm:pt>
    <dgm:pt modelId="{DB6D0D43-CA16-4B22-ABB1-EAF4D6383FC6}" type="pres">
      <dgm:prSet presAssocID="{88F14949-2191-4023-A08D-D66AC42CC7C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82ADC512-2491-41C8-914C-D1102BE1E0F6}" type="pres">
      <dgm:prSet presAssocID="{88F14949-2191-4023-A08D-D66AC42CC7CC}" presName="spaceRect" presStyleCnt="0"/>
      <dgm:spPr/>
    </dgm:pt>
    <dgm:pt modelId="{936F3F84-53CC-45F0-921D-580713A107D7}" type="pres">
      <dgm:prSet presAssocID="{88F14949-2191-4023-A08D-D66AC42CC7CC}" presName="parTx" presStyleLbl="revTx" presStyleIdx="0" presStyleCnt="5">
        <dgm:presLayoutVars>
          <dgm:chMax val="0"/>
          <dgm:chPref val="0"/>
        </dgm:presLayoutVars>
      </dgm:prSet>
      <dgm:spPr/>
    </dgm:pt>
    <dgm:pt modelId="{00FFEE54-2589-4601-9815-B25FBB9BF74A}" type="pres">
      <dgm:prSet presAssocID="{D9473F08-3042-4320-9757-3AF72C3DF65F}" presName="sibTrans" presStyleCnt="0"/>
      <dgm:spPr/>
    </dgm:pt>
    <dgm:pt modelId="{11ABC059-39AC-40BE-A14F-2B61CFB4B466}" type="pres">
      <dgm:prSet presAssocID="{2C73FB1F-3856-4201-9A7D-1854B50CDE02}" presName="compNode" presStyleCnt="0"/>
      <dgm:spPr/>
    </dgm:pt>
    <dgm:pt modelId="{49C7084B-B28A-490A-B695-A8167F42B173}" type="pres">
      <dgm:prSet presAssocID="{2C73FB1F-3856-4201-9A7D-1854B50CDE02}" presName="bgRect" presStyleLbl="bgShp" presStyleIdx="1" presStyleCnt="5"/>
      <dgm:spPr/>
    </dgm:pt>
    <dgm:pt modelId="{57DCDA92-6BC8-49D1-84AD-5D02E25EA140}" type="pres">
      <dgm:prSet presAssocID="{2C73FB1F-3856-4201-9A7D-1854B50CDE0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tellite dish"/>
        </a:ext>
      </dgm:extLst>
    </dgm:pt>
    <dgm:pt modelId="{535466A7-1BD7-4860-8859-11677892D5A3}" type="pres">
      <dgm:prSet presAssocID="{2C73FB1F-3856-4201-9A7D-1854B50CDE02}" presName="spaceRect" presStyleCnt="0"/>
      <dgm:spPr/>
    </dgm:pt>
    <dgm:pt modelId="{4A007ECF-3170-486E-B117-4C137F5A35FE}" type="pres">
      <dgm:prSet presAssocID="{2C73FB1F-3856-4201-9A7D-1854B50CDE02}" presName="parTx" presStyleLbl="revTx" presStyleIdx="1" presStyleCnt="5">
        <dgm:presLayoutVars>
          <dgm:chMax val="0"/>
          <dgm:chPref val="0"/>
        </dgm:presLayoutVars>
      </dgm:prSet>
      <dgm:spPr/>
    </dgm:pt>
    <dgm:pt modelId="{2C5E52C2-5E25-4992-B97A-6906C961E004}" type="pres">
      <dgm:prSet presAssocID="{A5BEE30F-F452-4F6B-BA7B-26E9A20B52ED}" presName="sibTrans" presStyleCnt="0"/>
      <dgm:spPr/>
    </dgm:pt>
    <dgm:pt modelId="{62FF00C7-4168-4A40-8FFC-537821CC07FE}" type="pres">
      <dgm:prSet presAssocID="{E73EF1CC-BA10-4900-A8D6-076AC956E8EF}" presName="compNode" presStyleCnt="0"/>
      <dgm:spPr/>
    </dgm:pt>
    <dgm:pt modelId="{B3197E02-7658-4C1E-8D49-8A51BAD42E93}" type="pres">
      <dgm:prSet presAssocID="{E73EF1CC-BA10-4900-A8D6-076AC956E8EF}" presName="bgRect" presStyleLbl="bgShp" presStyleIdx="2" presStyleCnt="5"/>
      <dgm:spPr/>
    </dgm:pt>
    <dgm:pt modelId="{6DDE6534-7AB7-44EE-B6A1-B498C263CD66}" type="pres">
      <dgm:prSet presAssocID="{E73EF1CC-BA10-4900-A8D6-076AC956E8E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4CC8D8CE-70EB-4C40-9BF3-C2029FD9B27D}" type="pres">
      <dgm:prSet presAssocID="{E73EF1CC-BA10-4900-A8D6-076AC956E8EF}" presName="spaceRect" presStyleCnt="0"/>
      <dgm:spPr/>
    </dgm:pt>
    <dgm:pt modelId="{29EDD7CC-64D5-4388-86F6-7A950BF23FA9}" type="pres">
      <dgm:prSet presAssocID="{E73EF1CC-BA10-4900-A8D6-076AC956E8EF}" presName="parTx" presStyleLbl="revTx" presStyleIdx="2" presStyleCnt="5">
        <dgm:presLayoutVars>
          <dgm:chMax val="0"/>
          <dgm:chPref val="0"/>
        </dgm:presLayoutVars>
      </dgm:prSet>
      <dgm:spPr/>
    </dgm:pt>
    <dgm:pt modelId="{AB6AABA1-4072-4CC1-B576-53D996E58348}" type="pres">
      <dgm:prSet presAssocID="{6CEBB184-A0FC-4EEE-BA76-90908AE33922}" presName="sibTrans" presStyleCnt="0"/>
      <dgm:spPr/>
    </dgm:pt>
    <dgm:pt modelId="{9080C5A5-46A6-4E44-AA8D-63EF25665474}" type="pres">
      <dgm:prSet presAssocID="{33D1B0A9-B8A2-4B9A-88E6-5F9212FF9328}" presName="compNode" presStyleCnt="0"/>
      <dgm:spPr/>
    </dgm:pt>
    <dgm:pt modelId="{7956B2AD-9A0C-4887-BBB8-0F9B7ECAFD4A}" type="pres">
      <dgm:prSet presAssocID="{33D1B0A9-B8A2-4B9A-88E6-5F9212FF9328}" presName="bgRect" presStyleLbl="bgShp" presStyleIdx="3" presStyleCnt="5"/>
      <dgm:spPr/>
    </dgm:pt>
    <dgm:pt modelId="{EB061C98-16BE-487B-9C5F-C62DD2E1F5C9}" type="pres">
      <dgm:prSet presAssocID="{33D1B0A9-B8A2-4B9A-88E6-5F9212FF932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sconnected"/>
        </a:ext>
      </dgm:extLst>
    </dgm:pt>
    <dgm:pt modelId="{B43C5E83-18FD-4FD9-8CFD-5CCEDCE90942}" type="pres">
      <dgm:prSet presAssocID="{33D1B0A9-B8A2-4B9A-88E6-5F9212FF9328}" presName="spaceRect" presStyleCnt="0"/>
      <dgm:spPr/>
    </dgm:pt>
    <dgm:pt modelId="{4AABED91-AB40-4EDE-B97F-D39157850D0F}" type="pres">
      <dgm:prSet presAssocID="{33D1B0A9-B8A2-4B9A-88E6-5F9212FF9328}" presName="parTx" presStyleLbl="revTx" presStyleIdx="3" presStyleCnt="5">
        <dgm:presLayoutVars>
          <dgm:chMax val="0"/>
          <dgm:chPref val="0"/>
        </dgm:presLayoutVars>
      </dgm:prSet>
      <dgm:spPr/>
    </dgm:pt>
    <dgm:pt modelId="{2F7C8C6F-65EF-40A1-A5AF-5003F0083662}" type="pres">
      <dgm:prSet presAssocID="{06ACFF85-1897-4461-AD93-0450C4AA00F1}" presName="sibTrans" presStyleCnt="0"/>
      <dgm:spPr/>
    </dgm:pt>
    <dgm:pt modelId="{07917B1C-7967-4FEE-BE53-E56990CDE601}" type="pres">
      <dgm:prSet presAssocID="{57026370-71CF-427F-93F1-307EECDC88CD}" presName="compNode" presStyleCnt="0"/>
      <dgm:spPr/>
    </dgm:pt>
    <dgm:pt modelId="{D87D93E7-AE50-4CBC-B5A8-9023F1AB598A}" type="pres">
      <dgm:prSet presAssocID="{57026370-71CF-427F-93F1-307EECDC88CD}" presName="bgRect" presStyleLbl="bgShp" presStyleIdx="4" presStyleCnt="5"/>
      <dgm:spPr/>
    </dgm:pt>
    <dgm:pt modelId="{67AD14AF-0A1E-46D5-B9E7-A63DC80A10DF}" type="pres">
      <dgm:prSet presAssocID="{57026370-71CF-427F-93F1-307EECDC88C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ox"/>
        </a:ext>
      </dgm:extLst>
    </dgm:pt>
    <dgm:pt modelId="{DF536479-59F6-4604-892A-57AE8CC88102}" type="pres">
      <dgm:prSet presAssocID="{57026370-71CF-427F-93F1-307EECDC88CD}" presName="spaceRect" presStyleCnt="0"/>
      <dgm:spPr/>
    </dgm:pt>
    <dgm:pt modelId="{8E3111B1-6D45-4253-9B24-E06EE966DA09}" type="pres">
      <dgm:prSet presAssocID="{57026370-71CF-427F-93F1-307EECDC88CD}" presName="parTx" presStyleLbl="revTx" presStyleIdx="4" presStyleCnt="5">
        <dgm:presLayoutVars>
          <dgm:chMax val="0"/>
          <dgm:chPref val="0"/>
        </dgm:presLayoutVars>
      </dgm:prSet>
      <dgm:spPr/>
    </dgm:pt>
  </dgm:ptLst>
  <dgm:cxnLst>
    <dgm:cxn modelId="{76329A0E-DC42-4662-ADC1-4EF74A86F829}" srcId="{6FACF856-CA3A-49B8-BB6B-CE409A7F0FC6}" destId="{2C73FB1F-3856-4201-9A7D-1854B50CDE02}" srcOrd="1" destOrd="0" parTransId="{3C12708D-5491-4768-8390-D6CED1C0873F}" sibTransId="{A5BEE30F-F452-4F6B-BA7B-26E9A20B52ED}"/>
    <dgm:cxn modelId="{361C9116-B8BA-4227-8A1B-8B950D37865D}" srcId="{6FACF856-CA3A-49B8-BB6B-CE409A7F0FC6}" destId="{33D1B0A9-B8A2-4B9A-88E6-5F9212FF9328}" srcOrd="3" destOrd="0" parTransId="{36D60142-FBE0-4897-81D5-FE20F39B097D}" sibTransId="{06ACFF85-1897-4461-AD93-0450C4AA00F1}"/>
    <dgm:cxn modelId="{FA81C21C-B977-4992-A5B6-26FD86FC99D0}" type="presOf" srcId="{88F14949-2191-4023-A08D-D66AC42CC7CC}" destId="{936F3F84-53CC-45F0-921D-580713A107D7}" srcOrd="0" destOrd="0" presId="urn:microsoft.com/office/officeart/2018/2/layout/IconVerticalSolidList"/>
    <dgm:cxn modelId="{EBD4B235-B3C6-4347-8237-061ADC31A63E}" type="presOf" srcId="{2C73FB1F-3856-4201-9A7D-1854B50CDE02}" destId="{4A007ECF-3170-486E-B117-4C137F5A35FE}" srcOrd="0" destOrd="0" presId="urn:microsoft.com/office/officeart/2018/2/layout/IconVerticalSolidList"/>
    <dgm:cxn modelId="{2A6CE75E-CDFB-4095-9471-D2DD24F3BAEF}" type="presOf" srcId="{E73EF1CC-BA10-4900-A8D6-076AC956E8EF}" destId="{29EDD7CC-64D5-4388-86F6-7A950BF23FA9}" srcOrd="0" destOrd="0" presId="urn:microsoft.com/office/officeart/2018/2/layout/IconVerticalSolidList"/>
    <dgm:cxn modelId="{33761A53-BCA8-4215-B417-CD19DF6D1BAF}" srcId="{6FACF856-CA3A-49B8-BB6B-CE409A7F0FC6}" destId="{88F14949-2191-4023-A08D-D66AC42CC7CC}" srcOrd="0" destOrd="0" parTransId="{6C9E826A-1021-4A98-A6FE-7171AED5DB3F}" sibTransId="{D9473F08-3042-4320-9757-3AF72C3DF65F}"/>
    <dgm:cxn modelId="{ED2AC275-44F2-4003-985D-22D3EB97AA5D}" srcId="{6FACF856-CA3A-49B8-BB6B-CE409A7F0FC6}" destId="{E73EF1CC-BA10-4900-A8D6-076AC956E8EF}" srcOrd="2" destOrd="0" parTransId="{CA4C7145-63F1-4FBC-BC17-3869128B19BB}" sibTransId="{6CEBB184-A0FC-4EEE-BA76-90908AE33922}"/>
    <dgm:cxn modelId="{88B49EA9-C84E-41F0-88EF-60F0E209DE96}" type="presOf" srcId="{33D1B0A9-B8A2-4B9A-88E6-5F9212FF9328}" destId="{4AABED91-AB40-4EDE-B97F-D39157850D0F}" srcOrd="0" destOrd="0" presId="urn:microsoft.com/office/officeart/2018/2/layout/IconVerticalSolidList"/>
    <dgm:cxn modelId="{42F00ACD-11A7-4284-BEBB-5621CCD91751}" srcId="{6FACF856-CA3A-49B8-BB6B-CE409A7F0FC6}" destId="{57026370-71CF-427F-93F1-307EECDC88CD}" srcOrd="4" destOrd="0" parTransId="{41D969EC-66F0-4A5E-88AA-857127B566A2}" sibTransId="{B0A9E566-D255-4EA5-8E27-04DF026F0FC6}"/>
    <dgm:cxn modelId="{E9C4E0DC-DAB8-4707-BA22-B5B7FC50F585}" type="presOf" srcId="{6FACF856-CA3A-49B8-BB6B-CE409A7F0FC6}" destId="{E9F871D3-6F1A-412C-B1A5-254120D49522}" srcOrd="0" destOrd="0" presId="urn:microsoft.com/office/officeart/2018/2/layout/IconVerticalSolidList"/>
    <dgm:cxn modelId="{547A4CDD-C553-4893-934A-2DC84813CF6D}" type="presOf" srcId="{57026370-71CF-427F-93F1-307EECDC88CD}" destId="{8E3111B1-6D45-4253-9B24-E06EE966DA09}" srcOrd="0" destOrd="0" presId="urn:microsoft.com/office/officeart/2018/2/layout/IconVerticalSolidList"/>
    <dgm:cxn modelId="{59336946-23C8-4518-8716-4BF52A313C91}" type="presParOf" srcId="{E9F871D3-6F1A-412C-B1A5-254120D49522}" destId="{192873B6-0E09-4DEC-9D71-778AE30BB4D3}" srcOrd="0" destOrd="0" presId="urn:microsoft.com/office/officeart/2018/2/layout/IconVerticalSolidList"/>
    <dgm:cxn modelId="{C3435E0C-776F-4B55-A541-58E0D99E404F}" type="presParOf" srcId="{192873B6-0E09-4DEC-9D71-778AE30BB4D3}" destId="{EFCEFED6-06D3-48CD-8388-E7C2A65DD6AC}" srcOrd="0" destOrd="0" presId="urn:microsoft.com/office/officeart/2018/2/layout/IconVerticalSolidList"/>
    <dgm:cxn modelId="{CE6B0C66-6A11-4227-AF45-C66C88347246}" type="presParOf" srcId="{192873B6-0E09-4DEC-9D71-778AE30BB4D3}" destId="{DB6D0D43-CA16-4B22-ABB1-EAF4D6383FC6}" srcOrd="1" destOrd="0" presId="urn:microsoft.com/office/officeart/2018/2/layout/IconVerticalSolidList"/>
    <dgm:cxn modelId="{F46C943B-CDAC-407C-9F54-40F57B8027CD}" type="presParOf" srcId="{192873B6-0E09-4DEC-9D71-778AE30BB4D3}" destId="{82ADC512-2491-41C8-914C-D1102BE1E0F6}" srcOrd="2" destOrd="0" presId="urn:microsoft.com/office/officeart/2018/2/layout/IconVerticalSolidList"/>
    <dgm:cxn modelId="{FF992A29-3AA6-41EA-B4EE-DB3D07CAC85C}" type="presParOf" srcId="{192873B6-0E09-4DEC-9D71-778AE30BB4D3}" destId="{936F3F84-53CC-45F0-921D-580713A107D7}" srcOrd="3" destOrd="0" presId="urn:microsoft.com/office/officeart/2018/2/layout/IconVerticalSolidList"/>
    <dgm:cxn modelId="{2E794A40-1838-41EE-A683-84FDF6213C01}" type="presParOf" srcId="{E9F871D3-6F1A-412C-B1A5-254120D49522}" destId="{00FFEE54-2589-4601-9815-B25FBB9BF74A}" srcOrd="1" destOrd="0" presId="urn:microsoft.com/office/officeart/2018/2/layout/IconVerticalSolidList"/>
    <dgm:cxn modelId="{46713CE0-6318-4D7B-919E-87E550861BAD}" type="presParOf" srcId="{E9F871D3-6F1A-412C-B1A5-254120D49522}" destId="{11ABC059-39AC-40BE-A14F-2B61CFB4B466}" srcOrd="2" destOrd="0" presId="urn:microsoft.com/office/officeart/2018/2/layout/IconVerticalSolidList"/>
    <dgm:cxn modelId="{9FDFD195-25CF-4BE5-8EE0-056B0D9F0B6B}" type="presParOf" srcId="{11ABC059-39AC-40BE-A14F-2B61CFB4B466}" destId="{49C7084B-B28A-490A-B695-A8167F42B173}" srcOrd="0" destOrd="0" presId="urn:microsoft.com/office/officeart/2018/2/layout/IconVerticalSolidList"/>
    <dgm:cxn modelId="{851956D7-2E8C-46F5-A879-6EC52A1BAF07}" type="presParOf" srcId="{11ABC059-39AC-40BE-A14F-2B61CFB4B466}" destId="{57DCDA92-6BC8-49D1-84AD-5D02E25EA140}" srcOrd="1" destOrd="0" presId="urn:microsoft.com/office/officeart/2018/2/layout/IconVerticalSolidList"/>
    <dgm:cxn modelId="{6BDDDF8D-1236-4FA5-8323-A374CAA613AE}" type="presParOf" srcId="{11ABC059-39AC-40BE-A14F-2B61CFB4B466}" destId="{535466A7-1BD7-4860-8859-11677892D5A3}" srcOrd="2" destOrd="0" presId="urn:microsoft.com/office/officeart/2018/2/layout/IconVerticalSolidList"/>
    <dgm:cxn modelId="{A0CFF0E5-936C-473B-8F0C-FDF72570A3D1}" type="presParOf" srcId="{11ABC059-39AC-40BE-A14F-2B61CFB4B466}" destId="{4A007ECF-3170-486E-B117-4C137F5A35FE}" srcOrd="3" destOrd="0" presId="urn:microsoft.com/office/officeart/2018/2/layout/IconVerticalSolidList"/>
    <dgm:cxn modelId="{E5245927-F755-485C-BCA5-02A8F9C0E25A}" type="presParOf" srcId="{E9F871D3-6F1A-412C-B1A5-254120D49522}" destId="{2C5E52C2-5E25-4992-B97A-6906C961E004}" srcOrd="3" destOrd="0" presId="urn:microsoft.com/office/officeart/2018/2/layout/IconVerticalSolidList"/>
    <dgm:cxn modelId="{47A3359E-F361-409E-A0AE-433E64146CAD}" type="presParOf" srcId="{E9F871D3-6F1A-412C-B1A5-254120D49522}" destId="{62FF00C7-4168-4A40-8FFC-537821CC07FE}" srcOrd="4" destOrd="0" presId="urn:microsoft.com/office/officeart/2018/2/layout/IconVerticalSolidList"/>
    <dgm:cxn modelId="{718B051C-A8B6-4CF4-9C5B-304638E36875}" type="presParOf" srcId="{62FF00C7-4168-4A40-8FFC-537821CC07FE}" destId="{B3197E02-7658-4C1E-8D49-8A51BAD42E93}" srcOrd="0" destOrd="0" presId="urn:microsoft.com/office/officeart/2018/2/layout/IconVerticalSolidList"/>
    <dgm:cxn modelId="{30B775C1-4EDC-4CC3-9BC8-6AD6BE77C1FF}" type="presParOf" srcId="{62FF00C7-4168-4A40-8FFC-537821CC07FE}" destId="{6DDE6534-7AB7-44EE-B6A1-B498C263CD66}" srcOrd="1" destOrd="0" presId="urn:microsoft.com/office/officeart/2018/2/layout/IconVerticalSolidList"/>
    <dgm:cxn modelId="{68221CEC-9B84-468B-B9ED-3AFD57348FC3}" type="presParOf" srcId="{62FF00C7-4168-4A40-8FFC-537821CC07FE}" destId="{4CC8D8CE-70EB-4C40-9BF3-C2029FD9B27D}" srcOrd="2" destOrd="0" presId="urn:microsoft.com/office/officeart/2018/2/layout/IconVerticalSolidList"/>
    <dgm:cxn modelId="{C8A7EB3D-F514-4E4B-A78D-E2AC72386699}" type="presParOf" srcId="{62FF00C7-4168-4A40-8FFC-537821CC07FE}" destId="{29EDD7CC-64D5-4388-86F6-7A950BF23FA9}" srcOrd="3" destOrd="0" presId="urn:microsoft.com/office/officeart/2018/2/layout/IconVerticalSolidList"/>
    <dgm:cxn modelId="{8F2BE793-01F5-45C4-93D7-43D1F7BC1235}" type="presParOf" srcId="{E9F871D3-6F1A-412C-B1A5-254120D49522}" destId="{AB6AABA1-4072-4CC1-B576-53D996E58348}" srcOrd="5" destOrd="0" presId="urn:microsoft.com/office/officeart/2018/2/layout/IconVerticalSolidList"/>
    <dgm:cxn modelId="{9434735D-BB93-4EF2-8952-08224E3F2ACC}" type="presParOf" srcId="{E9F871D3-6F1A-412C-B1A5-254120D49522}" destId="{9080C5A5-46A6-4E44-AA8D-63EF25665474}" srcOrd="6" destOrd="0" presId="urn:microsoft.com/office/officeart/2018/2/layout/IconVerticalSolidList"/>
    <dgm:cxn modelId="{C3BC07EC-FFD1-4620-9121-675AC0C6F319}" type="presParOf" srcId="{9080C5A5-46A6-4E44-AA8D-63EF25665474}" destId="{7956B2AD-9A0C-4887-BBB8-0F9B7ECAFD4A}" srcOrd="0" destOrd="0" presId="urn:microsoft.com/office/officeart/2018/2/layout/IconVerticalSolidList"/>
    <dgm:cxn modelId="{7FA5118E-E7D7-478F-84C0-C2388E829220}" type="presParOf" srcId="{9080C5A5-46A6-4E44-AA8D-63EF25665474}" destId="{EB061C98-16BE-487B-9C5F-C62DD2E1F5C9}" srcOrd="1" destOrd="0" presId="urn:microsoft.com/office/officeart/2018/2/layout/IconVerticalSolidList"/>
    <dgm:cxn modelId="{19DA9843-2E3D-48CB-B5F1-B1617ECA63F8}" type="presParOf" srcId="{9080C5A5-46A6-4E44-AA8D-63EF25665474}" destId="{B43C5E83-18FD-4FD9-8CFD-5CCEDCE90942}" srcOrd="2" destOrd="0" presId="urn:microsoft.com/office/officeart/2018/2/layout/IconVerticalSolidList"/>
    <dgm:cxn modelId="{7C23FAA5-136A-4FFC-895D-1B33FC6D001A}" type="presParOf" srcId="{9080C5A5-46A6-4E44-AA8D-63EF25665474}" destId="{4AABED91-AB40-4EDE-B97F-D39157850D0F}" srcOrd="3" destOrd="0" presId="urn:microsoft.com/office/officeart/2018/2/layout/IconVerticalSolidList"/>
    <dgm:cxn modelId="{01D7C1F9-C35D-4698-8351-3604F90E935F}" type="presParOf" srcId="{E9F871D3-6F1A-412C-B1A5-254120D49522}" destId="{2F7C8C6F-65EF-40A1-A5AF-5003F0083662}" srcOrd="7" destOrd="0" presId="urn:microsoft.com/office/officeart/2018/2/layout/IconVerticalSolidList"/>
    <dgm:cxn modelId="{F2ACB957-83CB-4CDA-B276-0AC8A282C09C}" type="presParOf" srcId="{E9F871D3-6F1A-412C-B1A5-254120D49522}" destId="{07917B1C-7967-4FEE-BE53-E56990CDE601}" srcOrd="8" destOrd="0" presId="urn:microsoft.com/office/officeart/2018/2/layout/IconVerticalSolidList"/>
    <dgm:cxn modelId="{E0533B6A-6F3D-47AE-B439-694AA98A19EB}" type="presParOf" srcId="{07917B1C-7967-4FEE-BE53-E56990CDE601}" destId="{D87D93E7-AE50-4CBC-B5A8-9023F1AB598A}" srcOrd="0" destOrd="0" presId="urn:microsoft.com/office/officeart/2018/2/layout/IconVerticalSolidList"/>
    <dgm:cxn modelId="{E9FA5B0C-FCB9-41A8-9686-77A673315A9F}" type="presParOf" srcId="{07917B1C-7967-4FEE-BE53-E56990CDE601}" destId="{67AD14AF-0A1E-46D5-B9E7-A63DC80A10DF}" srcOrd="1" destOrd="0" presId="urn:microsoft.com/office/officeart/2018/2/layout/IconVerticalSolidList"/>
    <dgm:cxn modelId="{E9FDC786-62E7-490E-9896-9766F1BC7EEB}" type="presParOf" srcId="{07917B1C-7967-4FEE-BE53-E56990CDE601}" destId="{DF536479-59F6-4604-892A-57AE8CC88102}" srcOrd="2" destOrd="0" presId="urn:microsoft.com/office/officeart/2018/2/layout/IconVerticalSolidList"/>
    <dgm:cxn modelId="{AE2551F3-8F9B-46D4-9E2C-EB5300139C0F}" type="presParOf" srcId="{07917B1C-7967-4FEE-BE53-E56990CDE601}" destId="{8E3111B1-6D45-4253-9B24-E06EE966DA0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DF945A-3AD5-49ED-BE31-5D9A90967A93}">
      <dsp:nvSpPr>
        <dsp:cNvPr id="0" name=""/>
        <dsp:cNvSpPr/>
      </dsp:nvSpPr>
      <dsp:spPr>
        <a:xfrm>
          <a:off x="0" y="3408"/>
          <a:ext cx="6833175" cy="5547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131FBB-91C5-4598-8375-81E0614B6B74}">
      <dsp:nvSpPr>
        <dsp:cNvPr id="0" name=""/>
        <dsp:cNvSpPr/>
      </dsp:nvSpPr>
      <dsp:spPr>
        <a:xfrm>
          <a:off x="167820" y="128233"/>
          <a:ext cx="305426" cy="3051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3A736D-83C5-432C-A463-F1EDEA37D98E}">
      <dsp:nvSpPr>
        <dsp:cNvPr id="0" name=""/>
        <dsp:cNvSpPr/>
      </dsp:nvSpPr>
      <dsp:spPr>
        <a:xfrm>
          <a:off x="641068" y="3408"/>
          <a:ext cx="6182234" cy="572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49" tIns="60549" rIns="60549" bIns="60549" numCol="1" spcCol="1270" anchor="ctr" anchorCtr="0">
          <a:noAutofit/>
        </a:bodyPr>
        <a:lstStyle/>
        <a:p>
          <a:pPr marL="0" lvl="0" indent="0" algn="l" defTabSz="622300">
            <a:lnSpc>
              <a:spcPct val="100000"/>
            </a:lnSpc>
            <a:spcBef>
              <a:spcPct val="0"/>
            </a:spcBef>
            <a:spcAft>
              <a:spcPct val="35000"/>
            </a:spcAft>
            <a:buNone/>
          </a:pPr>
          <a:r>
            <a:rPr lang="en-US" sz="1400" kern="1200" dirty="0"/>
            <a:t>Widely used in electrical and wireless systems.</a:t>
          </a:r>
        </a:p>
      </dsp:txBody>
      <dsp:txXfrm>
        <a:off x="641068" y="3408"/>
        <a:ext cx="6182234" cy="572115"/>
      </dsp:txXfrm>
    </dsp:sp>
    <dsp:sp modelId="{CB9E2D19-CAD9-474D-901A-A9F0A629F567}">
      <dsp:nvSpPr>
        <dsp:cNvPr id="0" name=""/>
        <dsp:cNvSpPr/>
      </dsp:nvSpPr>
      <dsp:spPr>
        <a:xfrm>
          <a:off x="0" y="718552"/>
          <a:ext cx="6833175" cy="5547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05FC97-0037-4A0B-AFDA-06CE2C0015D7}">
      <dsp:nvSpPr>
        <dsp:cNvPr id="0" name=""/>
        <dsp:cNvSpPr/>
      </dsp:nvSpPr>
      <dsp:spPr>
        <a:xfrm>
          <a:off x="167820" y="843378"/>
          <a:ext cx="305426" cy="3051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B34037-7AA4-49A7-8B7F-0ACE905ED417}">
      <dsp:nvSpPr>
        <dsp:cNvPr id="0" name=""/>
        <dsp:cNvSpPr/>
      </dsp:nvSpPr>
      <dsp:spPr>
        <a:xfrm>
          <a:off x="641068" y="718552"/>
          <a:ext cx="6182234" cy="572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49" tIns="60549" rIns="60549" bIns="60549" numCol="1" spcCol="1270" anchor="ctr" anchorCtr="0">
          <a:noAutofit/>
        </a:bodyPr>
        <a:lstStyle/>
        <a:p>
          <a:pPr marL="0" lvl="0" indent="0" algn="l" defTabSz="622300">
            <a:lnSpc>
              <a:spcPct val="100000"/>
            </a:lnSpc>
            <a:spcBef>
              <a:spcPct val="0"/>
            </a:spcBef>
            <a:spcAft>
              <a:spcPct val="35000"/>
            </a:spcAft>
            <a:buNone/>
          </a:pPr>
          <a:r>
            <a:rPr lang="en-US" sz="1400" kern="1200" dirty="0"/>
            <a:t>Time-division multiplexing is defined as a type of multiplexing wherein, time is shared. Each connection occupies a portion of time in the link.</a:t>
          </a:r>
        </a:p>
      </dsp:txBody>
      <dsp:txXfrm>
        <a:off x="641068" y="718552"/>
        <a:ext cx="6182234" cy="572115"/>
      </dsp:txXfrm>
    </dsp:sp>
    <dsp:sp modelId="{68945075-A05E-4947-B7A5-8565AAC05C76}">
      <dsp:nvSpPr>
        <dsp:cNvPr id="0" name=""/>
        <dsp:cNvSpPr/>
      </dsp:nvSpPr>
      <dsp:spPr>
        <a:xfrm>
          <a:off x="0" y="1433697"/>
          <a:ext cx="6833175" cy="5547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594CD5-EFFB-463E-911E-4FCA1D49B918}">
      <dsp:nvSpPr>
        <dsp:cNvPr id="0" name=""/>
        <dsp:cNvSpPr/>
      </dsp:nvSpPr>
      <dsp:spPr>
        <a:xfrm>
          <a:off x="167820" y="1558523"/>
          <a:ext cx="305426" cy="3051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CDA987-C3F8-40DA-BB94-C183FCF0EC62}">
      <dsp:nvSpPr>
        <dsp:cNvPr id="0" name=""/>
        <dsp:cNvSpPr/>
      </dsp:nvSpPr>
      <dsp:spPr>
        <a:xfrm>
          <a:off x="641068" y="1433697"/>
          <a:ext cx="6182234" cy="572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49" tIns="60549" rIns="60549" bIns="60549" numCol="1" spcCol="1270" anchor="ctr" anchorCtr="0">
          <a:noAutofit/>
        </a:bodyPr>
        <a:lstStyle/>
        <a:p>
          <a:pPr marL="0" lvl="0" indent="0" algn="l" defTabSz="622300">
            <a:lnSpc>
              <a:spcPct val="100000"/>
            </a:lnSpc>
            <a:spcBef>
              <a:spcPct val="0"/>
            </a:spcBef>
            <a:spcAft>
              <a:spcPct val="35000"/>
            </a:spcAft>
            <a:buNone/>
          </a:pPr>
          <a:r>
            <a:rPr lang="en-US" sz="1400" kern="1200" dirty="0"/>
            <a:t>In Time Division Multiplexing, all signals operate with the same frequency (bandwidth) at different times.</a:t>
          </a:r>
        </a:p>
      </dsp:txBody>
      <dsp:txXfrm>
        <a:off x="641068" y="1433697"/>
        <a:ext cx="6182234" cy="572115"/>
      </dsp:txXfrm>
    </dsp:sp>
    <dsp:sp modelId="{D482D954-D9BE-461F-A177-1DF777FF34D6}">
      <dsp:nvSpPr>
        <dsp:cNvPr id="0" name=""/>
        <dsp:cNvSpPr/>
      </dsp:nvSpPr>
      <dsp:spPr>
        <a:xfrm>
          <a:off x="0" y="2148842"/>
          <a:ext cx="6833175" cy="5547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54C129-13EC-458F-9A36-4B78F9D52761}">
      <dsp:nvSpPr>
        <dsp:cNvPr id="0" name=""/>
        <dsp:cNvSpPr/>
      </dsp:nvSpPr>
      <dsp:spPr>
        <a:xfrm>
          <a:off x="167820" y="2273667"/>
          <a:ext cx="305426" cy="3051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922096-6184-4F73-8ADD-D80E1CB1E634}">
      <dsp:nvSpPr>
        <dsp:cNvPr id="0" name=""/>
        <dsp:cNvSpPr/>
      </dsp:nvSpPr>
      <dsp:spPr>
        <a:xfrm>
          <a:off x="641068" y="2148842"/>
          <a:ext cx="6182234" cy="572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49" tIns="60549" rIns="60549" bIns="60549" numCol="1" spcCol="1270" anchor="ctr" anchorCtr="0">
          <a:noAutofit/>
        </a:bodyPr>
        <a:lstStyle/>
        <a:p>
          <a:pPr marL="0" lvl="0" indent="0" algn="l" defTabSz="622300">
            <a:lnSpc>
              <a:spcPct val="100000"/>
            </a:lnSpc>
            <a:spcBef>
              <a:spcPct val="0"/>
            </a:spcBef>
            <a:spcAft>
              <a:spcPct val="35000"/>
            </a:spcAft>
            <a:buNone/>
          </a:pPr>
          <a:r>
            <a:rPr lang="en-US" sz="1400" kern="1200" dirty="0"/>
            <a:t>Different optical data streams sequentially share the same optical channel for a limited time.</a:t>
          </a:r>
        </a:p>
      </dsp:txBody>
      <dsp:txXfrm>
        <a:off x="641068" y="2148842"/>
        <a:ext cx="6182234" cy="572115"/>
      </dsp:txXfrm>
    </dsp:sp>
    <dsp:sp modelId="{B7A3F2C3-666C-4F3B-9E72-BF71153620A3}">
      <dsp:nvSpPr>
        <dsp:cNvPr id="0" name=""/>
        <dsp:cNvSpPr/>
      </dsp:nvSpPr>
      <dsp:spPr>
        <a:xfrm>
          <a:off x="0" y="2863987"/>
          <a:ext cx="6833175" cy="5547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9FF430-F925-4D97-81CA-F0CB657619EA}">
      <dsp:nvSpPr>
        <dsp:cNvPr id="0" name=""/>
        <dsp:cNvSpPr/>
      </dsp:nvSpPr>
      <dsp:spPr>
        <a:xfrm>
          <a:off x="167820" y="2988812"/>
          <a:ext cx="305426" cy="3051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0034C8-40ED-4FF3-A913-A6BCF185B640}">
      <dsp:nvSpPr>
        <dsp:cNvPr id="0" name=""/>
        <dsp:cNvSpPr/>
      </dsp:nvSpPr>
      <dsp:spPr>
        <a:xfrm>
          <a:off x="641068" y="2863987"/>
          <a:ext cx="6182234" cy="572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49" tIns="60549" rIns="60549" bIns="60549" numCol="1" spcCol="1270" anchor="ctr" anchorCtr="0">
          <a:noAutofit/>
        </a:bodyPr>
        <a:lstStyle/>
        <a:p>
          <a:pPr marL="0" lvl="0" indent="0" algn="l" defTabSz="622300">
            <a:lnSpc>
              <a:spcPct val="100000"/>
            </a:lnSpc>
            <a:spcBef>
              <a:spcPct val="0"/>
            </a:spcBef>
            <a:spcAft>
              <a:spcPct val="35000"/>
            </a:spcAft>
            <a:buNone/>
          </a:pPr>
          <a:r>
            <a:rPr lang="en-US" sz="1400" kern="1200" dirty="0"/>
            <a:t>Pulse interleaving allows efficient use of the full fiber capacity, enhancing overall data rates.</a:t>
          </a:r>
        </a:p>
      </dsp:txBody>
      <dsp:txXfrm>
        <a:off x="641068" y="2863987"/>
        <a:ext cx="6182234" cy="572115"/>
      </dsp:txXfrm>
    </dsp:sp>
    <dsp:sp modelId="{A2F23F29-DC0A-43D0-8979-D6CCCCAEBD08}">
      <dsp:nvSpPr>
        <dsp:cNvPr id="0" name=""/>
        <dsp:cNvSpPr/>
      </dsp:nvSpPr>
      <dsp:spPr>
        <a:xfrm>
          <a:off x="0" y="3579132"/>
          <a:ext cx="6833175" cy="5547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0B2D5B-029D-4405-AFBF-79B3A9F8FD1D}">
      <dsp:nvSpPr>
        <dsp:cNvPr id="0" name=""/>
        <dsp:cNvSpPr/>
      </dsp:nvSpPr>
      <dsp:spPr>
        <a:xfrm>
          <a:off x="167820" y="3703957"/>
          <a:ext cx="305426" cy="30512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F5B30A-82CE-45B3-9521-61A4FFCDCEEF}">
      <dsp:nvSpPr>
        <dsp:cNvPr id="0" name=""/>
        <dsp:cNvSpPr/>
      </dsp:nvSpPr>
      <dsp:spPr>
        <a:xfrm>
          <a:off x="641068" y="3579132"/>
          <a:ext cx="6182234" cy="572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49" tIns="60549" rIns="60549" bIns="60549" numCol="1" spcCol="1270" anchor="ctr" anchorCtr="0">
          <a:noAutofit/>
        </a:bodyPr>
        <a:lstStyle/>
        <a:p>
          <a:pPr marL="0" lvl="0" indent="0" algn="l" defTabSz="622300">
            <a:lnSpc>
              <a:spcPct val="100000"/>
            </a:lnSpc>
            <a:spcBef>
              <a:spcPct val="0"/>
            </a:spcBef>
            <a:spcAft>
              <a:spcPct val="35000"/>
            </a:spcAft>
            <a:buNone/>
          </a:pPr>
          <a:r>
            <a:rPr lang="en-US" sz="1400" kern="1200" dirty="0"/>
            <a:t>There are two types of Time Division Multiplexing :</a:t>
          </a:r>
        </a:p>
      </dsp:txBody>
      <dsp:txXfrm>
        <a:off x="641068" y="3579132"/>
        <a:ext cx="6182234" cy="572115"/>
      </dsp:txXfrm>
    </dsp:sp>
    <dsp:sp modelId="{0ED64C62-E024-4BEC-9ADE-0877028BE7B0}">
      <dsp:nvSpPr>
        <dsp:cNvPr id="0" name=""/>
        <dsp:cNvSpPr/>
      </dsp:nvSpPr>
      <dsp:spPr>
        <a:xfrm>
          <a:off x="0" y="4294277"/>
          <a:ext cx="6833175" cy="5547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CC22A2-7FB6-4090-877B-4590E0C55998}">
      <dsp:nvSpPr>
        <dsp:cNvPr id="0" name=""/>
        <dsp:cNvSpPr/>
      </dsp:nvSpPr>
      <dsp:spPr>
        <a:xfrm>
          <a:off x="167820" y="4419102"/>
          <a:ext cx="305426" cy="30512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1E0B4B-9EBB-4236-B9EC-7AA35EBE9648}">
      <dsp:nvSpPr>
        <dsp:cNvPr id="0" name=""/>
        <dsp:cNvSpPr/>
      </dsp:nvSpPr>
      <dsp:spPr>
        <a:xfrm>
          <a:off x="641068" y="4294277"/>
          <a:ext cx="6182234" cy="572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49" tIns="60549" rIns="60549" bIns="60549" numCol="1" spcCol="1270" anchor="ctr" anchorCtr="0">
          <a:noAutofit/>
        </a:bodyPr>
        <a:lstStyle/>
        <a:p>
          <a:pPr marL="0" lvl="0" indent="0" algn="l" defTabSz="622300">
            <a:lnSpc>
              <a:spcPct val="100000"/>
            </a:lnSpc>
            <a:spcBef>
              <a:spcPct val="0"/>
            </a:spcBef>
            <a:spcAft>
              <a:spcPct val="35000"/>
            </a:spcAft>
            <a:buNone/>
          </a:pPr>
          <a:r>
            <a:rPr lang="en-US" sz="1400" kern="1200" dirty="0"/>
            <a:t>Synchronous Time Division Multiplexing</a:t>
          </a:r>
        </a:p>
      </dsp:txBody>
      <dsp:txXfrm>
        <a:off x="641068" y="4294277"/>
        <a:ext cx="6182234" cy="572115"/>
      </dsp:txXfrm>
    </dsp:sp>
    <dsp:sp modelId="{09DA9DA5-26B3-4C83-946C-E25F7BA3FE61}">
      <dsp:nvSpPr>
        <dsp:cNvPr id="0" name=""/>
        <dsp:cNvSpPr/>
      </dsp:nvSpPr>
      <dsp:spPr>
        <a:xfrm>
          <a:off x="0" y="5009422"/>
          <a:ext cx="6833175" cy="5547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689DA8-2AB0-48A2-B6E0-045D82B13D9A}">
      <dsp:nvSpPr>
        <dsp:cNvPr id="0" name=""/>
        <dsp:cNvSpPr/>
      </dsp:nvSpPr>
      <dsp:spPr>
        <a:xfrm>
          <a:off x="167820" y="5134247"/>
          <a:ext cx="305426" cy="305128"/>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6F443E-6747-4F6C-A7FF-8EC65CCA1D5F}">
      <dsp:nvSpPr>
        <dsp:cNvPr id="0" name=""/>
        <dsp:cNvSpPr/>
      </dsp:nvSpPr>
      <dsp:spPr>
        <a:xfrm>
          <a:off x="641068" y="5009422"/>
          <a:ext cx="6182234" cy="572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49" tIns="60549" rIns="60549" bIns="60549" numCol="1" spcCol="1270" anchor="ctr" anchorCtr="0">
          <a:noAutofit/>
        </a:bodyPr>
        <a:lstStyle/>
        <a:p>
          <a:pPr marL="0" lvl="0" indent="0" algn="l" defTabSz="622300">
            <a:lnSpc>
              <a:spcPct val="100000"/>
            </a:lnSpc>
            <a:spcBef>
              <a:spcPct val="0"/>
            </a:spcBef>
            <a:spcAft>
              <a:spcPct val="35000"/>
            </a:spcAft>
            <a:buNone/>
          </a:pPr>
          <a:r>
            <a:rPr lang="en-US" sz="1400" kern="1200" dirty="0"/>
            <a:t>Statistical (or Asynchronous) Time Division Multiplexing</a:t>
          </a:r>
        </a:p>
      </dsp:txBody>
      <dsp:txXfrm>
        <a:off x="641068" y="5009422"/>
        <a:ext cx="6182234" cy="5721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CEFED6-06D3-48CD-8388-E7C2A65DD6AC}">
      <dsp:nvSpPr>
        <dsp:cNvPr id="0" name=""/>
        <dsp:cNvSpPr/>
      </dsp:nvSpPr>
      <dsp:spPr>
        <a:xfrm>
          <a:off x="0" y="4363"/>
          <a:ext cx="6833175" cy="9293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6D0D43-CA16-4B22-ABB1-EAF4D6383FC6}">
      <dsp:nvSpPr>
        <dsp:cNvPr id="0" name=""/>
        <dsp:cNvSpPr/>
      </dsp:nvSpPr>
      <dsp:spPr>
        <a:xfrm>
          <a:off x="281134" y="213471"/>
          <a:ext cx="511153" cy="5111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6F3F84-53CC-45F0-921D-580713A107D7}">
      <dsp:nvSpPr>
        <dsp:cNvPr id="0" name=""/>
        <dsp:cNvSpPr/>
      </dsp:nvSpPr>
      <dsp:spPr>
        <a:xfrm>
          <a:off x="1073422" y="4363"/>
          <a:ext cx="5759752" cy="929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358" tIns="98358" rIns="98358" bIns="98358" numCol="1" spcCol="1270" anchor="ctr" anchorCtr="0">
          <a:noAutofit/>
        </a:bodyPr>
        <a:lstStyle/>
        <a:p>
          <a:pPr marL="0" lvl="0" indent="0" algn="l" defTabSz="666750">
            <a:lnSpc>
              <a:spcPct val="90000"/>
            </a:lnSpc>
            <a:spcBef>
              <a:spcPct val="0"/>
            </a:spcBef>
            <a:spcAft>
              <a:spcPct val="35000"/>
            </a:spcAft>
            <a:buNone/>
          </a:pPr>
          <a:r>
            <a:rPr lang="en-US" sz="1500" kern="1200"/>
            <a:t>Frequency division multiplexing is defined as a type of multiplexing where the bandwidth of a single physical medium is divided into a number of smaller, independent frequency channels.</a:t>
          </a:r>
        </a:p>
      </dsp:txBody>
      <dsp:txXfrm>
        <a:off x="1073422" y="4363"/>
        <a:ext cx="5759752" cy="929369"/>
      </dsp:txXfrm>
    </dsp:sp>
    <dsp:sp modelId="{49C7084B-B28A-490A-B695-A8167F42B173}">
      <dsp:nvSpPr>
        <dsp:cNvPr id="0" name=""/>
        <dsp:cNvSpPr/>
      </dsp:nvSpPr>
      <dsp:spPr>
        <a:xfrm>
          <a:off x="0" y="1166075"/>
          <a:ext cx="6833175" cy="9293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DCDA92-6BC8-49D1-84AD-5D02E25EA140}">
      <dsp:nvSpPr>
        <dsp:cNvPr id="0" name=""/>
        <dsp:cNvSpPr/>
      </dsp:nvSpPr>
      <dsp:spPr>
        <a:xfrm>
          <a:off x="281134" y="1375183"/>
          <a:ext cx="511153" cy="5111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007ECF-3170-486E-B117-4C137F5A35FE}">
      <dsp:nvSpPr>
        <dsp:cNvPr id="0" name=""/>
        <dsp:cNvSpPr/>
      </dsp:nvSpPr>
      <dsp:spPr>
        <a:xfrm>
          <a:off x="1073422" y="1166075"/>
          <a:ext cx="5759752" cy="929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358" tIns="98358" rIns="98358" bIns="98358" numCol="1" spcCol="1270" anchor="ctr" anchorCtr="0">
          <a:noAutofit/>
        </a:bodyPr>
        <a:lstStyle/>
        <a:p>
          <a:pPr marL="0" lvl="0" indent="0" algn="l" defTabSz="666750">
            <a:lnSpc>
              <a:spcPct val="90000"/>
            </a:lnSpc>
            <a:spcBef>
              <a:spcPct val="0"/>
            </a:spcBef>
            <a:spcAft>
              <a:spcPct val="35000"/>
            </a:spcAft>
            <a:buNone/>
          </a:pPr>
          <a:r>
            <a:rPr lang="en-US" sz="1500" kern="1200"/>
            <a:t>Frequency Division Multiplexing is used in radio and television transmission.</a:t>
          </a:r>
        </a:p>
      </dsp:txBody>
      <dsp:txXfrm>
        <a:off x="1073422" y="1166075"/>
        <a:ext cx="5759752" cy="929369"/>
      </dsp:txXfrm>
    </dsp:sp>
    <dsp:sp modelId="{B3197E02-7658-4C1E-8D49-8A51BAD42E93}">
      <dsp:nvSpPr>
        <dsp:cNvPr id="0" name=""/>
        <dsp:cNvSpPr/>
      </dsp:nvSpPr>
      <dsp:spPr>
        <a:xfrm>
          <a:off x="0" y="2327788"/>
          <a:ext cx="6833175" cy="9293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DE6534-7AB7-44EE-B6A1-B498C263CD66}">
      <dsp:nvSpPr>
        <dsp:cNvPr id="0" name=""/>
        <dsp:cNvSpPr/>
      </dsp:nvSpPr>
      <dsp:spPr>
        <a:xfrm>
          <a:off x="281134" y="2536896"/>
          <a:ext cx="511153" cy="5111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EDD7CC-64D5-4388-86F6-7A950BF23FA9}">
      <dsp:nvSpPr>
        <dsp:cNvPr id="0" name=""/>
        <dsp:cNvSpPr/>
      </dsp:nvSpPr>
      <dsp:spPr>
        <a:xfrm>
          <a:off x="1073422" y="2327788"/>
          <a:ext cx="5759752" cy="929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358" tIns="98358" rIns="98358" bIns="98358" numCol="1" spcCol="1270" anchor="ctr" anchorCtr="0">
          <a:noAutofit/>
        </a:bodyPr>
        <a:lstStyle/>
        <a:p>
          <a:pPr marL="0" lvl="0" indent="0" algn="l" defTabSz="666750">
            <a:lnSpc>
              <a:spcPct val="90000"/>
            </a:lnSpc>
            <a:spcBef>
              <a:spcPct val="0"/>
            </a:spcBef>
            <a:spcAft>
              <a:spcPct val="35000"/>
            </a:spcAft>
            <a:buNone/>
          </a:pPr>
          <a:r>
            <a:rPr lang="en-US" sz="1500" kern="1200"/>
            <a:t>In FDM, we can observe a lot of inter-channel cross-talk, due to the fact that in this type of multiplexing the bandwidth is divided into frequency channels.</a:t>
          </a:r>
        </a:p>
      </dsp:txBody>
      <dsp:txXfrm>
        <a:off x="1073422" y="2327788"/>
        <a:ext cx="5759752" cy="929369"/>
      </dsp:txXfrm>
    </dsp:sp>
    <dsp:sp modelId="{7956B2AD-9A0C-4887-BBB8-0F9B7ECAFD4A}">
      <dsp:nvSpPr>
        <dsp:cNvPr id="0" name=""/>
        <dsp:cNvSpPr/>
      </dsp:nvSpPr>
      <dsp:spPr>
        <a:xfrm>
          <a:off x="0" y="3489500"/>
          <a:ext cx="6833175" cy="9293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061C98-16BE-487B-9C5F-C62DD2E1F5C9}">
      <dsp:nvSpPr>
        <dsp:cNvPr id="0" name=""/>
        <dsp:cNvSpPr/>
      </dsp:nvSpPr>
      <dsp:spPr>
        <a:xfrm>
          <a:off x="281134" y="3698608"/>
          <a:ext cx="511153" cy="5111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ABED91-AB40-4EDE-B97F-D39157850D0F}">
      <dsp:nvSpPr>
        <dsp:cNvPr id="0" name=""/>
        <dsp:cNvSpPr/>
      </dsp:nvSpPr>
      <dsp:spPr>
        <a:xfrm>
          <a:off x="1073422" y="3489500"/>
          <a:ext cx="5759752" cy="929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358" tIns="98358" rIns="98358" bIns="98358" numCol="1" spcCol="1270" anchor="ctr" anchorCtr="0">
          <a:noAutofit/>
        </a:bodyPr>
        <a:lstStyle/>
        <a:p>
          <a:pPr marL="0" lvl="0" indent="0" algn="l" defTabSz="666750">
            <a:lnSpc>
              <a:spcPct val="90000"/>
            </a:lnSpc>
            <a:spcBef>
              <a:spcPct val="0"/>
            </a:spcBef>
            <a:spcAft>
              <a:spcPct val="35000"/>
            </a:spcAft>
            <a:buNone/>
          </a:pPr>
          <a:r>
            <a:rPr lang="en-US" sz="1500" kern="1200"/>
            <a:t>In order to prevent the inter-channel cross talk, unused strips of bandwidth must be placed between each channel. </a:t>
          </a:r>
        </a:p>
      </dsp:txBody>
      <dsp:txXfrm>
        <a:off x="1073422" y="3489500"/>
        <a:ext cx="5759752" cy="929369"/>
      </dsp:txXfrm>
    </dsp:sp>
    <dsp:sp modelId="{D87D93E7-AE50-4CBC-B5A8-9023F1AB598A}">
      <dsp:nvSpPr>
        <dsp:cNvPr id="0" name=""/>
        <dsp:cNvSpPr/>
      </dsp:nvSpPr>
      <dsp:spPr>
        <a:xfrm>
          <a:off x="0" y="4651212"/>
          <a:ext cx="6833175" cy="9293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AD14AF-0A1E-46D5-B9E7-A63DC80A10DF}">
      <dsp:nvSpPr>
        <dsp:cNvPr id="0" name=""/>
        <dsp:cNvSpPr/>
      </dsp:nvSpPr>
      <dsp:spPr>
        <a:xfrm>
          <a:off x="281134" y="4860321"/>
          <a:ext cx="511153" cy="5111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3111B1-6D45-4253-9B24-E06EE966DA09}">
      <dsp:nvSpPr>
        <dsp:cNvPr id="0" name=""/>
        <dsp:cNvSpPr/>
      </dsp:nvSpPr>
      <dsp:spPr>
        <a:xfrm>
          <a:off x="1073422" y="4651212"/>
          <a:ext cx="5759752" cy="929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358" tIns="98358" rIns="98358" bIns="98358" numCol="1" spcCol="1270" anchor="ctr" anchorCtr="0">
          <a:noAutofit/>
        </a:bodyPr>
        <a:lstStyle/>
        <a:p>
          <a:pPr marL="0" lvl="0" indent="0" algn="l" defTabSz="666750">
            <a:lnSpc>
              <a:spcPct val="90000"/>
            </a:lnSpc>
            <a:spcBef>
              <a:spcPct val="0"/>
            </a:spcBef>
            <a:spcAft>
              <a:spcPct val="35000"/>
            </a:spcAft>
            <a:buNone/>
          </a:pPr>
          <a:r>
            <a:rPr lang="en-US" sz="1500" kern="1200"/>
            <a:t>These unused strips between each channel are known as guard bands.</a:t>
          </a:r>
        </a:p>
      </dsp:txBody>
      <dsp:txXfrm>
        <a:off x="1073422" y="4651212"/>
        <a:ext cx="5759752" cy="92936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11/15/2023</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8678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11/15/2023</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5796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11/15/2023</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258912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11/15/2023</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955242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11/15/2023</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5556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11/15/2023</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89673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11/15/2023</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113567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11/15/2023</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09543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11/15/2023</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58345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11/15/2023</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477759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11/15/2023</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030964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11/15/2023</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2813442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1.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E48FA233-30DB-4D0A-BF51-78D03F79F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userDrawn="1">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27" name="Rectangle 26">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12927E5-081D-440D-A775-C0AE9DA1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07" y="489856"/>
            <a:ext cx="11147071" cy="147664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82601" y="721946"/>
            <a:ext cx="10813250" cy="1022100"/>
          </a:xfrm>
        </p:spPr>
        <p:txBody>
          <a:bodyPr vert="horz" lIns="91440" tIns="45720" rIns="91440" bIns="45720" rtlCol="0" anchor="ctr">
            <a:normAutofit/>
          </a:bodyPr>
          <a:lstStyle/>
          <a:p>
            <a:r>
              <a:rPr lang="en-US" sz="6100"/>
              <a:t>Optical Fiber Communication</a:t>
            </a:r>
          </a:p>
        </p:txBody>
      </p:sp>
      <p:cxnSp>
        <p:nvCxnSpPr>
          <p:cNvPr id="31" name="Straight Connector 30">
            <a:extLst>
              <a:ext uri="{FF2B5EF4-FFF2-40B4-BE49-F238E27FC236}">
                <a16:creationId xmlns:a16="http://schemas.microsoft.com/office/drawing/2014/main" id="{22CDD0E7-BDD6-41F4-8AAB-088A2E8D0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C4558310-C928-4426-BFAC-68450D291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199351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Subtitle 2"/>
          <p:cNvSpPr>
            <a:spLocks noGrp="1"/>
          </p:cNvSpPr>
          <p:nvPr>
            <p:ph type="subTitle" idx="1"/>
          </p:nvPr>
        </p:nvSpPr>
        <p:spPr>
          <a:xfrm>
            <a:off x="6216171" y="2247497"/>
            <a:ext cx="5394141" cy="3888557"/>
          </a:xfrm>
        </p:spPr>
        <p:txBody>
          <a:bodyPr vert="horz" lIns="91440" tIns="45720" rIns="91440" bIns="45720" rtlCol="0" anchor="ctr">
            <a:normAutofit/>
          </a:bodyPr>
          <a:lstStyle/>
          <a:p>
            <a:r>
              <a:rPr lang="en-US" sz="2000" dirty="0"/>
              <a:t>Presented by: Chandana MN </a:t>
            </a:r>
          </a:p>
          <a:p>
            <a:r>
              <a:rPr lang="en-US" sz="2000" dirty="0"/>
              <a:t>                           20030141CSE060</a:t>
            </a:r>
          </a:p>
          <a:p>
            <a:r>
              <a:rPr lang="en-US" sz="2000" dirty="0"/>
              <a:t>                           B Rupa Sravya</a:t>
            </a:r>
          </a:p>
          <a:p>
            <a:r>
              <a:rPr lang="en-US" sz="2000" dirty="0"/>
              <a:t>                            L20030141CSE101</a:t>
            </a:r>
          </a:p>
          <a:p>
            <a:r>
              <a:rPr lang="en-US" sz="2000" dirty="0"/>
              <a:t>Assigned by:  </a:t>
            </a:r>
            <a:r>
              <a:rPr lang="en-US" sz="2000" dirty="0" err="1"/>
              <a:t>Dr.Sridhar</a:t>
            </a:r>
            <a:r>
              <a:rPr lang="en-US" sz="2000" dirty="0"/>
              <a:t> T</a:t>
            </a:r>
          </a:p>
        </p:txBody>
      </p:sp>
      <p:cxnSp>
        <p:nvCxnSpPr>
          <p:cNvPr id="35" name="Straight Connector 34">
            <a:extLst>
              <a:ext uri="{FF2B5EF4-FFF2-40B4-BE49-F238E27FC236}">
                <a16:creationId xmlns:a16="http://schemas.microsoft.com/office/drawing/2014/main" id="{B58B45F5-E162-4AF7-9E46-A4290969B4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5" name="Picture 4" descr="Logo, company name&#10;&#10;Description automatically generated">
            <a:extLst>
              <a:ext uri="{FF2B5EF4-FFF2-40B4-BE49-F238E27FC236}">
                <a16:creationId xmlns:a16="http://schemas.microsoft.com/office/drawing/2014/main" id="{A26CB257-EB1A-E2A8-4227-F440DD98E3F5}"/>
              </a:ext>
            </a:extLst>
          </p:cNvPr>
          <p:cNvPicPr>
            <a:picLocks noChangeAspect="1"/>
          </p:cNvPicPr>
          <p:nvPr/>
        </p:nvPicPr>
        <p:blipFill>
          <a:blip r:embed="rId2"/>
          <a:stretch>
            <a:fillRect/>
          </a:stretch>
        </p:blipFill>
        <p:spPr>
          <a:xfrm>
            <a:off x="485775" y="2183410"/>
            <a:ext cx="4243387" cy="4181867"/>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32" name="Rectangle 31">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448EFE-8531-291F-FFA6-B75CF563842A}"/>
              </a:ext>
            </a:extLst>
          </p:cNvPr>
          <p:cNvSpPr>
            <a:spLocks noGrp="1"/>
          </p:cNvSpPr>
          <p:nvPr>
            <p:ph type="title"/>
          </p:nvPr>
        </p:nvSpPr>
        <p:spPr>
          <a:xfrm>
            <a:off x="481007" y="702870"/>
            <a:ext cx="10696509" cy="3093468"/>
          </a:xfrm>
        </p:spPr>
        <p:txBody>
          <a:bodyPr vert="horz" lIns="91440" tIns="45720" rIns="91440" bIns="45720" rtlCol="0" anchor="b">
            <a:normAutofit/>
          </a:bodyPr>
          <a:lstStyle/>
          <a:p>
            <a:r>
              <a:rPr lang="en-US" sz="8000"/>
              <a:t>Multiplexing </a:t>
            </a:r>
          </a:p>
        </p:txBody>
      </p:sp>
      <p:cxnSp>
        <p:nvCxnSpPr>
          <p:cNvPr id="34" name="Straight Connector 33">
            <a:extLst>
              <a:ext uri="{FF2B5EF4-FFF2-40B4-BE49-F238E27FC236}">
                <a16:creationId xmlns:a16="http://schemas.microsoft.com/office/drawing/2014/main" id="{416994E2-5379-4A94-BB06-6D33FAE33C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10785083-ABF7-47F8-ACFC-B21AD58BC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07" y="3929803"/>
            <a:ext cx="11147071" cy="243833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7D236692-7802-4B9F-B2C4-F4C9A5FBBA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DF4F0E5-FC44-4778-A844-21C272F73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86919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C12927E5-081D-440D-A775-C0AE9DA1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07" y="489855"/>
            <a:ext cx="11147071" cy="2449283"/>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7C227E-C06F-2F6A-3994-0041850566B7}"/>
              </a:ext>
            </a:extLst>
          </p:cNvPr>
          <p:cNvSpPr>
            <a:spLocks noGrp="1"/>
          </p:cNvSpPr>
          <p:nvPr>
            <p:ph type="title"/>
          </p:nvPr>
        </p:nvSpPr>
        <p:spPr>
          <a:xfrm>
            <a:off x="482601" y="721946"/>
            <a:ext cx="10813250" cy="1971976"/>
          </a:xfrm>
        </p:spPr>
        <p:txBody>
          <a:bodyPr>
            <a:normAutofit/>
          </a:bodyPr>
          <a:lstStyle/>
          <a:p>
            <a:r>
              <a:rPr lang="en-US"/>
              <a:t>Introduction</a:t>
            </a:r>
          </a:p>
        </p:txBody>
      </p:sp>
      <p:cxnSp>
        <p:nvCxnSpPr>
          <p:cNvPr id="25" name="Straight Connector 24">
            <a:extLst>
              <a:ext uri="{FF2B5EF4-FFF2-40B4-BE49-F238E27FC236}">
                <a16:creationId xmlns:a16="http://schemas.microsoft.com/office/drawing/2014/main" id="{36EF3C03-9B4D-45EB-B96C-994DBE3FEA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C4558310-C928-4426-BFAC-68450D291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39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1C077A5F-AF5A-4BDE-C578-761402FB5229}"/>
              </a:ext>
            </a:extLst>
          </p:cNvPr>
          <p:cNvSpPr>
            <a:spLocks noGrp="1"/>
          </p:cNvSpPr>
          <p:nvPr>
            <p:ph idx="1"/>
          </p:nvPr>
        </p:nvSpPr>
        <p:spPr>
          <a:xfrm>
            <a:off x="411164" y="3103737"/>
            <a:ext cx="5297119" cy="3205705"/>
          </a:xfrm>
        </p:spPr>
        <p:txBody>
          <a:bodyPr vert="horz" lIns="91440" tIns="45720" rIns="91440" bIns="45720" rtlCol="0" anchor="ctr">
            <a:normAutofit fontScale="85000" lnSpcReduction="20000"/>
          </a:bodyPr>
          <a:lstStyle/>
          <a:p>
            <a:pPr algn="just"/>
            <a:r>
              <a:rPr lang="en-US" sz="2800" dirty="0">
                <a:ea typeface="+mn-lt"/>
                <a:cs typeface="+mn-lt"/>
              </a:rPr>
              <a:t>Multiplexing is the sharing of a medium or bandwidth. It is the process in which multiple signals coming from multiple sources are combined and transmitted over a single communication/physical line.</a:t>
            </a:r>
          </a:p>
          <a:p>
            <a:pPr algn="just"/>
            <a:r>
              <a:rPr lang="en-US" sz="2800" dirty="0">
                <a:ea typeface="+mn-lt"/>
                <a:cs typeface="+mn-lt"/>
              </a:rPr>
              <a:t>Multiplexing is the process of combining multiple signals into a shared channel used for tapping the </a:t>
            </a:r>
            <a:r>
              <a:rPr lang="en-US" sz="2800">
                <a:ea typeface="+mn-lt"/>
                <a:cs typeface="+mn-lt"/>
              </a:rPr>
              <a:t>full potential of the optical links. </a:t>
            </a:r>
            <a:endParaRPr lang="en-US" sz="2800" dirty="0"/>
          </a:p>
        </p:txBody>
      </p:sp>
      <p:cxnSp>
        <p:nvCxnSpPr>
          <p:cNvPr id="29" name="Straight Connector 28">
            <a:extLst>
              <a:ext uri="{FF2B5EF4-FFF2-40B4-BE49-F238E27FC236}">
                <a16:creationId xmlns:a16="http://schemas.microsoft.com/office/drawing/2014/main" id="{49EA91AC-9CE2-4425-BF6B-E2FCBA1A75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A3CECB9E-A3E7-A56D-6F06-91A3EDE962E5}"/>
              </a:ext>
            </a:extLst>
          </p:cNvPr>
          <p:cNvPicPr>
            <a:picLocks noChangeAspect="1"/>
          </p:cNvPicPr>
          <p:nvPr/>
        </p:nvPicPr>
        <p:blipFill>
          <a:blip r:embed="rId2"/>
          <a:stretch>
            <a:fillRect/>
          </a:stretch>
        </p:blipFill>
        <p:spPr>
          <a:xfrm>
            <a:off x="5760245" y="3651862"/>
            <a:ext cx="6303164" cy="1887901"/>
          </a:xfrm>
          <a:prstGeom prst="rect">
            <a:avLst/>
          </a:prstGeom>
        </p:spPr>
      </p:pic>
    </p:spTree>
    <p:extLst>
      <p:ext uri="{BB962C8B-B14F-4D97-AF65-F5344CB8AC3E}">
        <p14:creationId xmlns:p14="http://schemas.microsoft.com/office/powerpoint/2010/main" val="354476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12927E5-081D-440D-A775-C0AE9DA1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07" y="489855"/>
            <a:ext cx="11147071" cy="2449283"/>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134930-3C75-A00A-3363-AA330B2BA574}"/>
              </a:ext>
            </a:extLst>
          </p:cNvPr>
          <p:cNvSpPr>
            <a:spLocks noGrp="1"/>
          </p:cNvSpPr>
          <p:nvPr>
            <p:ph type="title"/>
          </p:nvPr>
        </p:nvSpPr>
        <p:spPr>
          <a:xfrm>
            <a:off x="482601" y="721946"/>
            <a:ext cx="10813250" cy="1971976"/>
          </a:xfrm>
        </p:spPr>
        <p:txBody>
          <a:bodyPr>
            <a:normAutofit/>
          </a:bodyPr>
          <a:lstStyle/>
          <a:p>
            <a:r>
              <a:rPr lang="en-US">
                <a:ea typeface="+mj-lt"/>
                <a:cs typeface="+mj-lt"/>
              </a:rPr>
              <a:t>Types of Multiplexing </a:t>
            </a:r>
            <a:endParaRPr lang="en-US"/>
          </a:p>
        </p:txBody>
      </p:sp>
      <p:cxnSp>
        <p:nvCxnSpPr>
          <p:cNvPr id="34" name="Straight Connector 33">
            <a:extLst>
              <a:ext uri="{FF2B5EF4-FFF2-40B4-BE49-F238E27FC236}">
                <a16:creationId xmlns:a16="http://schemas.microsoft.com/office/drawing/2014/main" id="{36EF3C03-9B4D-45EB-B96C-994DBE3FEA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4558310-C928-4426-BFAC-68450D291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39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E0959446-7C86-44FC-84F0-F28D0AFD2C9A}"/>
              </a:ext>
            </a:extLst>
          </p:cNvPr>
          <p:cNvSpPr>
            <a:spLocks noGrp="1"/>
          </p:cNvSpPr>
          <p:nvPr>
            <p:ph idx="1"/>
          </p:nvPr>
        </p:nvSpPr>
        <p:spPr>
          <a:xfrm>
            <a:off x="482601" y="3282330"/>
            <a:ext cx="5189963" cy="2800893"/>
          </a:xfrm>
        </p:spPr>
        <p:txBody>
          <a:bodyPr vert="horz" lIns="91440" tIns="45720" rIns="91440" bIns="45720" rtlCol="0" anchor="ctr">
            <a:normAutofit/>
          </a:bodyPr>
          <a:lstStyle/>
          <a:p>
            <a:pPr marL="457200" indent="-457200">
              <a:buAutoNum type="arabicPeriod"/>
            </a:pPr>
            <a:r>
              <a:rPr lang="en-US" sz="2000" dirty="0">
                <a:ea typeface="+mn-lt"/>
                <a:cs typeface="+mn-lt"/>
              </a:rPr>
              <a:t>Time-Division Multiplexing (TDM)</a:t>
            </a:r>
            <a:endParaRPr lang="en-US" sz="2000"/>
          </a:p>
          <a:p>
            <a:pPr marL="457200" indent="-457200">
              <a:buAutoNum type="arabicPeriod"/>
            </a:pPr>
            <a:r>
              <a:rPr lang="en-US" sz="2000" dirty="0">
                <a:ea typeface="+mn-lt"/>
                <a:cs typeface="+mn-lt"/>
              </a:rPr>
              <a:t>Frequency Division Multiplexing (FDM)</a:t>
            </a:r>
          </a:p>
          <a:p>
            <a:pPr marL="457200" indent="-457200">
              <a:buAutoNum type="arabicPeriod"/>
            </a:pPr>
            <a:r>
              <a:rPr lang="en-US" sz="2000" dirty="0">
                <a:ea typeface="+mn-lt"/>
                <a:cs typeface="+mn-lt"/>
              </a:rPr>
              <a:t>Wavelength Division Multiplexing</a:t>
            </a:r>
          </a:p>
          <a:p>
            <a:pPr marL="457200" indent="-457200">
              <a:buAutoNum type="arabicPeriod"/>
            </a:pPr>
            <a:r>
              <a:rPr lang="en-US" sz="2000" dirty="0">
                <a:ea typeface="+mn-lt"/>
                <a:cs typeface="+mn-lt"/>
              </a:rPr>
              <a:t>Space-division multiplexing (SDM)</a:t>
            </a:r>
            <a:endParaRPr lang="en-US" sz="2000" dirty="0"/>
          </a:p>
        </p:txBody>
      </p:sp>
      <p:pic>
        <p:nvPicPr>
          <p:cNvPr id="20" name="Graphic 19" descr="Mathematics">
            <a:extLst>
              <a:ext uri="{FF2B5EF4-FFF2-40B4-BE49-F238E27FC236}">
                <a16:creationId xmlns:a16="http://schemas.microsoft.com/office/drawing/2014/main" id="{429934A2-648D-9469-94B0-A882500A8248}"/>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47278" y="3104938"/>
            <a:ext cx="3031115" cy="3031115"/>
          </a:xfrm>
          <a:prstGeom prst="rect">
            <a:avLst/>
          </a:prstGeom>
        </p:spPr>
      </p:pic>
      <p:cxnSp>
        <p:nvCxnSpPr>
          <p:cNvPr id="31" name="Straight Connector 30">
            <a:extLst>
              <a:ext uri="{FF2B5EF4-FFF2-40B4-BE49-F238E27FC236}">
                <a16:creationId xmlns:a16="http://schemas.microsoft.com/office/drawing/2014/main" id="{49EA91AC-9CE2-4425-BF6B-E2FCBA1A75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19240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BF91B1-8284-1031-9DBA-5A9BE3732D98}"/>
              </a:ext>
            </a:extLst>
          </p:cNvPr>
          <p:cNvSpPr>
            <a:spLocks noGrp="1"/>
          </p:cNvSpPr>
          <p:nvPr>
            <p:ph type="title"/>
          </p:nvPr>
        </p:nvSpPr>
        <p:spPr>
          <a:xfrm>
            <a:off x="678955" y="976152"/>
            <a:ext cx="3781429" cy="4977296"/>
          </a:xfrm>
        </p:spPr>
        <p:txBody>
          <a:bodyPr anchor="ctr">
            <a:normAutofit/>
          </a:bodyPr>
          <a:lstStyle/>
          <a:p>
            <a:r>
              <a:rPr lang="en-US" sz="4600" dirty="0">
                <a:ea typeface="+mj-lt"/>
                <a:cs typeface="+mj-lt"/>
              </a:rPr>
              <a:t>Time-division multiplexing</a:t>
            </a:r>
            <a:endParaRPr lang="en-US" sz="4600" dirty="0"/>
          </a:p>
        </p:txBody>
      </p:sp>
      <p:cxnSp>
        <p:nvCxnSpPr>
          <p:cNvPr id="13" name="Straight Connector 12">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CD2F9917-CE09-8CC9-9219-0788A5F08299}"/>
              </a:ext>
            </a:extLst>
          </p:cNvPr>
          <p:cNvGraphicFramePr>
            <a:graphicFrameLocks noGrp="1"/>
          </p:cNvGraphicFramePr>
          <p:nvPr>
            <p:ph idx="1"/>
            <p:extLst>
              <p:ext uri="{D42A27DB-BD31-4B8C-83A1-F6EECF244321}">
                <p14:modId xmlns:p14="http://schemas.microsoft.com/office/powerpoint/2010/main" val="1732698615"/>
              </p:ext>
            </p:extLst>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3" name="Picture 32" descr="TDM multiplexing techniques">
            <a:extLst>
              <a:ext uri="{FF2B5EF4-FFF2-40B4-BE49-F238E27FC236}">
                <a16:creationId xmlns:a16="http://schemas.microsoft.com/office/drawing/2014/main" id="{EBDE12C4-E88E-7211-2680-E449D2EC49F8}"/>
              </a:ext>
            </a:extLst>
          </p:cNvPr>
          <p:cNvPicPr>
            <a:picLocks noChangeAspect="1"/>
          </p:cNvPicPr>
          <p:nvPr/>
        </p:nvPicPr>
        <p:blipFill>
          <a:blip r:embed="rId7"/>
          <a:stretch>
            <a:fillRect/>
          </a:stretch>
        </p:blipFill>
        <p:spPr>
          <a:xfrm>
            <a:off x="485775" y="686098"/>
            <a:ext cx="3981448" cy="1354335"/>
          </a:xfrm>
          <a:prstGeom prst="rect">
            <a:avLst/>
          </a:prstGeom>
        </p:spPr>
      </p:pic>
    </p:spTree>
    <p:extLst>
      <p:ext uri="{BB962C8B-B14F-4D97-AF65-F5344CB8AC3E}">
        <p14:creationId xmlns:p14="http://schemas.microsoft.com/office/powerpoint/2010/main" val="2212790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B34224-087E-5DDF-7FF3-AC0CF822774E}"/>
              </a:ext>
            </a:extLst>
          </p:cNvPr>
          <p:cNvSpPr>
            <a:spLocks noGrp="1"/>
          </p:cNvSpPr>
          <p:nvPr>
            <p:ph type="title"/>
          </p:nvPr>
        </p:nvSpPr>
        <p:spPr>
          <a:xfrm>
            <a:off x="702767" y="2476340"/>
            <a:ext cx="3555211" cy="5024920"/>
          </a:xfrm>
        </p:spPr>
        <p:txBody>
          <a:bodyPr anchor="ctr">
            <a:normAutofit/>
          </a:bodyPr>
          <a:lstStyle/>
          <a:p>
            <a:r>
              <a:rPr lang="en-US" sz="4600">
                <a:ea typeface="+mj-lt"/>
                <a:cs typeface="+mj-lt"/>
              </a:rPr>
              <a:t>Frequency Division Multiplexing (FDM)</a:t>
            </a:r>
            <a:endParaRPr lang="en-US" sz="4600"/>
          </a:p>
        </p:txBody>
      </p:sp>
      <p:cxnSp>
        <p:nvCxnSpPr>
          <p:cNvPr id="26" name="Straight Connector 25">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18" name="Content Placeholder 2">
            <a:extLst>
              <a:ext uri="{FF2B5EF4-FFF2-40B4-BE49-F238E27FC236}">
                <a16:creationId xmlns:a16="http://schemas.microsoft.com/office/drawing/2014/main" id="{64D789B0-D8BB-3F20-F1BC-C09BDBEC89C3}"/>
              </a:ext>
            </a:extLst>
          </p:cNvPr>
          <p:cNvGraphicFramePr>
            <a:graphicFrameLocks noGrp="1"/>
          </p:cNvGraphicFramePr>
          <p:nvPr>
            <p:ph idx="1"/>
            <p:extLst>
              <p:ext uri="{D42A27DB-BD31-4B8C-83A1-F6EECF244321}">
                <p14:modId xmlns:p14="http://schemas.microsoft.com/office/powerpoint/2010/main" val="2667579411"/>
              </p:ext>
            </p:extLst>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 name="Picture 29" descr="A diagram of a channel and guard bands&#10;&#10;Description automatically generated">
            <a:extLst>
              <a:ext uri="{FF2B5EF4-FFF2-40B4-BE49-F238E27FC236}">
                <a16:creationId xmlns:a16="http://schemas.microsoft.com/office/drawing/2014/main" id="{269C8DB8-88F3-F017-B780-1E7851E8057D}"/>
              </a:ext>
            </a:extLst>
          </p:cNvPr>
          <p:cNvPicPr>
            <a:picLocks noChangeAspect="1"/>
          </p:cNvPicPr>
          <p:nvPr/>
        </p:nvPicPr>
        <p:blipFill>
          <a:blip r:embed="rId7"/>
          <a:stretch>
            <a:fillRect/>
          </a:stretch>
        </p:blipFill>
        <p:spPr>
          <a:xfrm>
            <a:off x="326231" y="881062"/>
            <a:ext cx="4276726" cy="2297907"/>
          </a:xfrm>
          <a:prstGeom prst="rect">
            <a:avLst/>
          </a:prstGeom>
        </p:spPr>
      </p:pic>
    </p:spTree>
    <p:extLst>
      <p:ext uri="{BB962C8B-B14F-4D97-AF65-F5344CB8AC3E}">
        <p14:creationId xmlns:p14="http://schemas.microsoft.com/office/powerpoint/2010/main" val="3595169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C12927E5-081D-440D-A775-C0AE9DA1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07" y="489855"/>
            <a:ext cx="11147071" cy="2449283"/>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B96A6A-4FCF-EB68-E43A-A990CBF9D396}"/>
              </a:ext>
            </a:extLst>
          </p:cNvPr>
          <p:cNvSpPr>
            <a:spLocks noGrp="1"/>
          </p:cNvSpPr>
          <p:nvPr>
            <p:ph type="title"/>
          </p:nvPr>
        </p:nvSpPr>
        <p:spPr>
          <a:xfrm>
            <a:off x="482601" y="721946"/>
            <a:ext cx="10813250" cy="1971976"/>
          </a:xfrm>
        </p:spPr>
        <p:txBody>
          <a:bodyPr>
            <a:normAutofit/>
          </a:bodyPr>
          <a:lstStyle/>
          <a:p>
            <a:pPr>
              <a:lnSpc>
                <a:spcPct val="90000"/>
              </a:lnSpc>
            </a:pPr>
            <a:r>
              <a:rPr lang="en-US">
                <a:ea typeface="+mj-lt"/>
                <a:cs typeface="+mj-lt"/>
              </a:rPr>
              <a:t>Wavelength Division Multiplexing</a:t>
            </a:r>
            <a:endParaRPr lang="en-US"/>
          </a:p>
        </p:txBody>
      </p:sp>
      <p:cxnSp>
        <p:nvCxnSpPr>
          <p:cNvPr id="25" name="Straight Connector 24">
            <a:extLst>
              <a:ext uri="{FF2B5EF4-FFF2-40B4-BE49-F238E27FC236}">
                <a16:creationId xmlns:a16="http://schemas.microsoft.com/office/drawing/2014/main" id="{36EF3C03-9B4D-45EB-B96C-994DBE3FEA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C4558310-C928-4426-BFAC-68450D291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39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DDBD2EA2-5A8E-0D39-DA84-31E323EAB65C}"/>
              </a:ext>
            </a:extLst>
          </p:cNvPr>
          <p:cNvSpPr>
            <a:spLocks noGrp="1"/>
          </p:cNvSpPr>
          <p:nvPr>
            <p:ph idx="1"/>
          </p:nvPr>
        </p:nvSpPr>
        <p:spPr>
          <a:xfrm>
            <a:off x="-5554" y="3425204"/>
            <a:ext cx="6642523" cy="2717550"/>
          </a:xfrm>
        </p:spPr>
        <p:txBody>
          <a:bodyPr vert="horz" lIns="91440" tIns="45720" rIns="91440" bIns="45720" rtlCol="0" anchor="ctr">
            <a:noAutofit/>
          </a:bodyPr>
          <a:lstStyle/>
          <a:p>
            <a:pPr marL="285750" indent="-285750">
              <a:lnSpc>
                <a:spcPct val="90000"/>
              </a:lnSpc>
              <a:buChar char="•"/>
            </a:pPr>
            <a:r>
              <a:rPr lang="en-US" sz="1400" dirty="0">
                <a:ea typeface="+mn-lt"/>
                <a:cs typeface="+mn-lt"/>
              </a:rPr>
              <a:t>WDM is one of the optical multiplexing techniques that increases bandwidth by multiplexing a variety of optical carrier signals onto a single optical fiber by using different wavelengths. </a:t>
            </a:r>
            <a:endParaRPr lang="en-US" sz="1400" dirty="0"/>
          </a:p>
          <a:p>
            <a:pPr marL="285750" indent="-285750">
              <a:lnSpc>
                <a:spcPct val="90000"/>
              </a:lnSpc>
              <a:buChar char="•"/>
            </a:pPr>
            <a:r>
              <a:rPr lang="en-US" sz="1400" dirty="0">
                <a:ea typeface="+mn-lt"/>
                <a:cs typeface="+mn-lt"/>
              </a:rPr>
              <a:t>Each signal at WDM wavelengths is independent of any protocol and any speed. </a:t>
            </a:r>
            <a:endParaRPr lang="en-US" sz="1400" dirty="0"/>
          </a:p>
          <a:p>
            <a:pPr marL="285750" indent="-285750">
              <a:lnSpc>
                <a:spcPct val="90000"/>
              </a:lnSpc>
              <a:buChar char="•"/>
            </a:pPr>
            <a:r>
              <a:rPr lang="en-US" sz="1400" dirty="0">
                <a:ea typeface="+mn-lt"/>
                <a:cs typeface="+mn-lt"/>
              </a:rPr>
              <a:t>The WDM technology allows bidirectional communications simultaneously over a single optical fiber. </a:t>
            </a:r>
            <a:endParaRPr lang="en-US" sz="1400" dirty="0"/>
          </a:p>
          <a:p>
            <a:pPr marL="285750" indent="-285750">
              <a:lnSpc>
                <a:spcPct val="90000"/>
              </a:lnSpc>
              <a:buChar char="•"/>
            </a:pPr>
            <a:r>
              <a:rPr lang="en-US" sz="1400" dirty="0">
                <a:ea typeface="+mn-lt"/>
                <a:cs typeface="+mn-lt"/>
              </a:rPr>
              <a:t>WDM increases the bandwidth and lowers the networking cost by reducing the needed fibers.</a:t>
            </a:r>
            <a:endParaRPr lang="en-US" sz="1400" dirty="0"/>
          </a:p>
          <a:p>
            <a:pPr marL="285750" indent="-285750">
              <a:lnSpc>
                <a:spcPct val="90000"/>
              </a:lnSpc>
              <a:buChar char="•"/>
            </a:pPr>
            <a:r>
              <a:rPr lang="en-US" sz="1400" dirty="0">
                <a:ea typeface="+mn-lt"/>
                <a:cs typeface="+mn-lt"/>
              </a:rPr>
              <a:t>There are two different wavelength patterns of WDM systems, coarse (CWDM) and dense (DWDM). </a:t>
            </a:r>
            <a:endParaRPr lang="en-US" sz="1400" dirty="0"/>
          </a:p>
          <a:p>
            <a:pPr marL="285750" indent="-285750">
              <a:lnSpc>
                <a:spcPct val="90000"/>
              </a:lnSpc>
              <a:buChar char="•"/>
            </a:pPr>
            <a:r>
              <a:rPr lang="en-US" sz="1400" dirty="0">
                <a:ea typeface="+mn-lt"/>
                <a:cs typeface="+mn-lt"/>
              </a:rPr>
              <a:t>CWDM and DWDM are based on the same concept of using multiple light wavelengths on a single fiber, but differ in the spacing of the wavelengths, numbers of channels, and the ability to amplify the multiplexed signals in the optical space. </a:t>
            </a:r>
            <a:endParaRPr lang="en-US" sz="1400" dirty="0"/>
          </a:p>
        </p:txBody>
      </p:sp>
      <p:pic>
        <p:nvPicPr>
          <p:cNvPr id="5" name="Picture 4" descr="WDM multiplexing techniques">
            <a:extLst>
              <a:ext uri="{FF2B5EF4-FFF2-40B4-BE49-F238E27FC236}">
                <a16:creationId xmlns:a16="http://schemas.microsoft.com/office/drawing/2014/main" id="{248780B0-BC96-B56C-BF05-EC0E50DE3374}"/>
              </a:ext>
            </a:extLst>
          </p:cNvPr>
          <p:cNvPicPr>
            <a:picLocks noChangeAspect="1"/>
          </p:cNvPicPr>
          <p:nvPr/>
        </p:nvPicPr>
        <p:blipFill>
          <a:blip r:embed="rId2">
            <a:alphaModFix/>
          </a:blip>
          <a:stretch>
            <a:fillRect/>
          </a:stretch>
        </p:blipFill>
        <p:spPr>
          <a:xfrm>
            <a:off x="6096000" y="3493010"/>
            <a:ext cx="5533671" cy="2254970"/>
          </a:xfrm>
          <a:prstGeom prst="rect">
            <a:avLst/>
          </a:prstGeom>
        </p:spPr>
      </p:pic>
      <p:cxnSp>
        <p:nvCxnSpPr>
          <p:cNvPr id="29" name="Straight Connector 28">
            <a:extLst>
              <a:ext uri="{FF2B5EF4-FFF2-40B4-BE49-F238E27FC236}">
                <a16:creationId xmlns:a16="http://schemas.microsoft.com/office/drawing/2014/main" id="{49EA91AC-9CE2-4425-BF6B-E2FCBA1A75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96128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C84EE41-863A-4DE9-9A51-4F014D68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416" y="485369"/>
            <a:ext cx="11147071" cy="2460838"/>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5C9AEF-B56F-F01A-D1D5-EE413C86B060}"/>
              </a:ext>
            </a:extLst>
          </p:cNvPr>
          <p:cNvSpPr>
            <a:spLocks noGrp="1"/>
          </p:cNvSpPr>
          <p:nvPr>
            <p:ph type="title"/>
          </p:nvPr>
        </p:nvSpPr>
        <p:spPr>
          <a:xfrm>
            <a:off x="482601" y="976160"/>
            <a:ext cx="8411120" cy="1493871"/>
          </a:xfrm>
        </p:spPr>
        <p:txBody>
          <a:bodyPr>
            <a:normAutofit fontScale="90000"/>
          </a:bodyPr>
          <a:lstStyle/>
          <a:p>
            <a:r>
              <a:rPr lang="en-US" sz="7200" dirty="0">
                <a:ea typeface="+mj-lt"/>
                <a:cs typeface="+mj-lt"/>
              </a:rPr>
              <a:t>Space Division Multiplexing</a:t>
            </a:r>
            <a:endParaRPr lang="en-US" dirty="0"/>
          </a:p>
        </p:txBody>
      </p:sp>
      <p:cxnSp>
        <p:nvCxnSpPr>
          <p:cNvPr id="26" name="Straight Connector 25">
            <a:extLst>
              <a:ext uri="{FF2B5EF4-FFF2-40B4-BE49-F238E27FC236}">
                <a16:creationId xmlns:a16="http://schemas.microsoft.com/office/drawing/2014/main" id="{23135360-3A7F-436F-B1EA-3628A78B57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8990BBA-8A0B-4EF5-A122-0815DEC19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8" name="Content Placeholder 2">
            <a:extLst>
              <a:ext uri="{FF2B5EF4-FFF2-40B4-BE49-F238E27FC236}">
                <a16:creationId xmlns:a16="http://schemas.microsoft.com/office/drawing/2014/main" id="{091CE849-BBD5-0002-D9B7-0930A72591C6}"/>
              </a:ext>
            </a:extLst>
          </p:cNvPr>
          <p:cNvSpPr>
            <a:spLocks noGrp="1"/>
          </p:cNvSpPr>
          <p:nvPr>
            <p:ph idx="1"/>
          </p:nvPr>
        </p:nvSpPr>
        <p:spPr>
          <a:xfrm>
            <a:off x="482600" y="2598628"/>
            <a:ext cx="11232900" cy="3767812"/>
          </a:xfrm>
        </p:spPr>
        <p:txBody>
          <a:bodyPr vert="horz" lIns="91440" tIns="45720" rIns="91440" bIns="45720" rtlCol="0" anchor="t">
            <a:noAutofit/>
          </a:bodyPr>
          <a:lstStyle/>
          <a:p>
            <a:pPr marL="285750" indent="-285750" algn="just">
              <a:buChar char="•"/>
            </a:pPr>
            <a:endParaRPr lang="en-US" sz="1600" dirty="0"/>
          </a:p>
          <a:p>
            <a:pPr marL="285750" indent="-285750" algn="just">
              <a:buChar char="•"/>
            </a:pPr>
            <a:r>
              <a:rPr lang="en-US" sz="1600" dirty="0">
                <a:ea typeface="+mn-lt"/>
                <a:cs typeface="+mn-lt"/>
              </a:rPr>
              <a:t>Space Division Multiplexing (SDM) is a technique used in wireless communication systems to increase the capacity of the system by exploiting the physical separation of users.</a:t>
            </a:r>
            <a:endParaRPr lang="en-US" sz="1600" dirty="0"/>
          </a:p>
          <a:p>
            <a:pPr marL="285750" indent="-285750" algn="just">
              <a:buChar char="•"/>
            </a:pPr>
            <a:r>
              <a:rPr lang="en-US" sz="1600" dirty="0">
                <a:ea typeface="+mn-lt"/>
                <a:cs typeface="+mn-lt"/>
              </a:rPr>
              <a:t>In SDM, multiple antennas are used at both the transmitter and receiver ends to create parallel communication channels. </a:t>
            </a:r>
          </a:p>
          <a:p>
            <a:pPr marL="285750" indent="-285750" algn="just">
              <a:buChar char="•"/>
            </a:pPr>
            <a:r>
              <a:rPr lang="en-US" sz="1600" dirty="0">
                <a:ea typeface="+mn-lt"/>
                <a:cs typeface="+mn-lt"/>
              </a:rPr>
              <a:t>These channels are independent of each other, which allows for multiple users to transmit data simultaneously in the same frequency band without interference. </a:t>
            </a:r>
            <a:endParaRPr lang="en-US" sz="1600" dirty="0"/>
          </a:p>
          <a:p>
            <a:pPr marL="285750" indent="-285750" algn="just">
              <a:buChar char="•"/>
            </a:pPr>
            <a:r>
              <a:rPr lang="en-US" sz="1600" dirty="0">
                <a:ea typeface="+mn-lt"/>
                <a:cs typeface="+mn-lt"/>
              </a:rPr>
              <a:t>The capacity of the system can be increased by adding more antennas, which creates more independent channels.</a:t>
            </a:r>
            <a:endParaRPr lang="en-US" sz="1600" dirty="0"/>
          </a:p>
          <a:p>
            <a:pPr marL="285750" indent="-285750" algn="just">
              <a:buChar char="•"/>
            </a:pPr>
            <a:r>
              <a:rPr lang="en-US" sz="1600" dirty="0">
                <a:ea typeface="+mn-lt"/>
                <a:cs typeface="+mn-lt"/>
              </a:rPr>
              <a:t>SDM is commonly used in wireless communication systems such as cellular networks, Wi-Fi, and satellite communication systems. </a:t>
            </a:r>
            <a:endParaRPr lang="en-US" sz="1600" dirty="0"/>
          </a:p>
          <a:p>
            <a:pPr marL="285750" indent="-285750" algn="just">
              <a:buChar char="•"/>
            </a:pPr>
            <a:r>
              <a:rPr lang="en-US" sz="1600" dirty="0">
                <a:ea typeface="+mn-lt"/>
                <a:cs typeface="+mn-lt"/>
              </a:rPr>
              <a:t>In cellular networks, SDM is used in the form of Multiple Input Multiple Output (MIMO) technology, which uses multiple antennas at both the transmitter and receiver ends to improve the quality and capacity of the communication link.</a:t>
            </a:r>
            <a:endParaRPr lang="en-US" sz="1600" dirty="0"/>
          </a:p>
        </p:txBody>
      </p:sp>
      <p:cxnSp>
        <p:nvCxnSpPr>
          <p:cNvPr id="29" name="Straight Connector 28">
            <a:extLst>
              <a:ext uri="{FF2B5EF4-FFF2-40B4-BE49-F238E27FC236}">
                <a16:creationId xmlns:a16="http://schemas.microsoft.com/office/drawing/2014/main" id="{38045D80-B59B-4760-8DF9-AECD53044D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69278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7DA568B4-06BE-42A6-A5B6-A0FC251DAE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userDrawn="1">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ACC85BFE-0D03-41B5-87E4-5FA667FA55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userDrawn="1">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31" name="Rectangle 30">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86C910EB-BFA3-4C5F-AECA-B06DE3A6D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600" y="489853"/>
            <a:ext cx="11147071" cy="587828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6108BD3D-CFD0-4A15-ACF6-EBC254CD7C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pic>
        <p:nvPicPr>
          <p:cNvPr id="3" name="Picture 2" descr="Why You Should Use Thank You Pages in your Inbound Marketing ...">
            <a:extLst>
              <a:ext uri="{FF2B5EF4-FFF2-40B4-BE49-F238E27FC236}">
                <a16:creationId xmlns:a16="http://schemas.microsoft.com/office/drawing/2014/main" id="{5462F28B-E58F-9780-FFAA-16CA5E023F0E}"/>
              </a:ext>
            </a:extLst>
          </p:cNvPr>
          <p:cNvPicPr>
            <a:picLocks noChangeAspect="1"/>
          </p:cNvPicPr>
          <p:nvPr/>
        </p:nvPicPr>
        <p:blipFill rotWithShape="1">
          <a:blip r:embed="rId2"/>
          <a:srcRect r="-1" b="4325"/>
          <a:stretch/>
        </p:blipFill>
        <p:spPr>
          <a:xfrm>
            <a:off x="482600" y="703706"/>
            <a:ext cx="11127712" cy="5456221"/>
          </a:xfrm>
          <a:prstGeom prst="rect">
            <a:avLst/>
          </a:prstGeom>
        </p:spPr>
      </p:pic>
      <p:cxnSp>
        <p:nvCxnSpPr>
          <p:cNvPr id="37" name="Straight Connector 36">
            <a:extLst>
              <a:ext uri="{FF2B5EF4-FFF2-40B4-BE49-F238E27FC236}">
                <a16:creationId xmlns:a16="http://schemas.microsoft.com/office/drawing/2014/main" id="{DB2019E5-6C31-4640-A135-6BBA7FFCF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61267016"/>
      </p:ext>
    </p:extLst>
  </p:cSld>
  <p:clrMapOvr>
    <a:masterClrMapping/>
  </p:clrMapOvr>
</p:sld>
</file>

<file path=ppt/theme/theme1.xml><?xml version="1.0" encoding="utf-8"?>
<a:theme xmlns:a="http://schemas.openxmlformats.org/drawingml/2006/main" name="LevelVTI">
  <a:themeElements>
    <a:clrScheme name="Custom 88">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LevelVTI</vt:lpstr>
      <vt:lpstr>Optical Fiber Communication</vt:lpstr>
      <vt:lpstr>Multiplexing </vt:lpstr>
      <vt:lpstr>Introduction</vt:lpstr>
      <vt:lpstr>Types of Multiplexing </vt:lpstr>
      <vt:lpstr>Time-division multiplexing</vt:lpstr>
      <vt:lpstr>Frequency Division Multiplexing (FDM)</vt:lpstr>
      <vt:lpstr>Wavelength Division Multiplexing</vt:lpstr>
      <vt:lpstr>Space Division Multiplexing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158</cp:revision>
  <dcterms:created xsi:type="dcterms:W3CDTF">2023-11-14T08:14:58Z</dcterms:created>
  <dcterms:modified xsi:type="dcterms:W3CDTF">2023-11-15T14:40:37Z</dcterms:modified>
</cp:coreProperties>
</file>