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3" r:id="rId8"/>
    <p:sldId id="268" r:id="rId9"/>
    <p:sldId id="269" r:id="rId10"/>
    <p:sldId id="270" r:id="rId11"/>
    <p:sldId id="271" r:id="rId12"/>
    <p:sldId id="272" r:id="rId13"/>
    <p:sldId id="273" r:id="rId14"/>
    <p:sldId id="262" r:id="rId15"/>
    <p:sldId id="264" r:id="rId16"/>
    <p:sldId id="265" r:id="rId17"/>
    <p:sldId id="266" r:id="rId18"/>
    <p:sldId id="267" r:id="rId19"/>
    <p:sldId id="274" r:id="rId2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1A400-4163-0B86-51FA-A16EE8EC245B}" v="2" dt="2022-08-25T15:13:48.043"/>
    <p1510:client id="{1A5B2AB8-44B8-9315-FFF5-B643BC9271AF}" v="1" dt="2022-08-26T05:04:41.198"/>
    <p1510:client id="{D5E93E1A-F284-41AF-BACD-A5A1E316C2CD}" v="299" dt="2022-08-24T10:42:16.994"/>
    <p1510:client id="{DF749FCC-D32A-522C-0E2A-3904921B787B}" v="46" dt="2022-08-25T09:04:51.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1A5B2AB8-44B8-9315-FFF5-B643BC9271AF}"/>
    <pc:docChg chg="modSld">
      <pc:chgData name="CHANDANA MN" userId="S::mchandanabtech20@ced.alliance.edu.in::d70552fc-75e6-44d9-a196-8a309e47e583" providerId="AD" clId="Web-{1A5B2AB8-44B8-9315-FFF5-B643BC9271AF}" dt="2022-08-26T05:04:41.198" v="0" actId="1076"/>
      <pc:docMkLst>
        <pc:docMk/>
      </pc:docMkLst>
      <pc:sldChg chg="modSp">
        <pc:chgData name="CHANDANA MN" userId="S::mchandanabtech20@ced.alliance.edu.in::d70552fc-75e6-44d9-a196-8a309e47e583" providerId="AD" clId="Web-{1A5B2AB8-44B8-9315-FFF5-B643BC9271AF}" dt="2022-08-26T05:04:41.198" v="0" actId="1076"/>
        <pc:sldMkLst>
          <pc:docMk/>
          <pc:sldMk cId="241541387" sldId="268"/>
        </pc:sldMkLst>
        <pc:picChg chg="mod">
          <ac:chgData name="CHANDANA MN" userId="S::mchandanabtech20@ced.alliance.edu.in::d70552fc-75e6-44d9-a196-8a309e47e583" providerId="AD" clId="Web-{1A5B2AB8-44B8-9315-FFF5-B643BC9271AF}" dt="2022-08-26T05:04:41.198" v="0" actId="1076"/>
          <ac:picMkLst>
            <pc:docMk/>
            <pc:sldMk cId="241541387" sldId="268"/>
            <ac:picMk id="6" creationId="{BDA41372-E8F3-3D10-2134-C356991B2603}"/>
          </ac:picMkLst>
        </pc:picChg>
      </pc:sldChg>
    </pc:docChg>
  </pc:docChgLst>
  <pc:docChgLst>
    <pc:chgData name="CHANDANA MN" userId="S::mchandanabtech20@ced.alliance.edu.in::d70552fc-75e6-44d9-a196-8a309e47e583" providerId="AD" clId="Web-{DF749FCC-D32A-522C-0E2A-3904921B787B}"/>
    <pc:docChg chg="addSld modSld">
      <pc:chgData name="CHANDANA MN" userId="S::mchandanabtech20@ced.alliance.edu.in::d70552fc-75e6-44d9-a196-8a309e47e583" providerId="AD" clId="Web-{DF749FCC-D32A-522C-0E2A-3904921B787B}" dt="2022-08-25T09:04:55.275" v="66"/>
      <pc:docMkLst>
        <pc:docMk/>
      </pc:docMkLst>
      <pc:sldChg chg="addSp delSp modSp mod setBg">
        <pc:chgData name="CHANDANA MN" userId="S::mchandanabtech20@ced.alliance.edu.in::d70552fc-75e6-44d9-a196-8a309e47e583" providerId="AD" clId="Web-{DF749FCC-D32A-522C-0E2A-3904921B787B}" dt="2022-08-25T08:58:06.940" v="21" actId="20577"/>
        <pc:sldMkLst>
          <pc:docMk/>
          <pc:sldMk cId="364570953" sldId="270"/>
        </pc:sldMkLst>
        <pc:spChg chg="del mod">
          <ac:chgData name="CHANDANA MN" userId="S::mchandanabtech20@ced.alliance.edu.in::d70552fc-75e6-44d9-a196-8a309e47e583" providerId="AD" clId="Web-{DF749FCC-D32A-522C-0E2A-3904921B787B}" dt="2022-08-25T08:56:28.151" v="5"/>
          <ac:spMkLst>
            <pc:docMk/>
            <pc:sldMk cId="364570953" sldId="270"/>
            <ac:spMk id="2" creationId="{83BB3AF4-2C45-8EE6-E206-377729A44A63}"/>
          </ac:spMkLst>
        </pc:spChg>
        <pc:spChg chg="add del mod">
          <ac:chgData name="CHANDANA MN" userId="S::mchandanabtech20@ced.alliance.edu.in::d70552fc-75e6-44d9-a196-8a309e47e583" providerId="AD" clId="Web-{DF749FCC-D32A-522C-0E2A-3904921B787B}" dt="2022-08-25T08:58:06.940" v="21" actId="20577"/>
          <ac:spMkLst>
            <pc:docMk/>
            <pc:sldMk cId="364570953" sldId="270"/>
            <ac:spMk id="3" creationId="{E7892E46-226E-7352-09DD-FCDC6AF3E7AE}"/>
          </ac:spMkLst>
        </pc:spChg>
        <pc:spChg chg="add del mod">
          <ac:chgData name="CHANDANA MN" userId="S::mchandanabtech20@ced.alliance.edu.in::d70552fc-75e6-44d9-a196-8a309e47e583" providerId="AD" clId="Web-{DF749FCC-D32A-522C-0E2A-3904921B787B}" dt="2022-08-25T08:56:36.089" v="6"/>
          <ac:spMkLst>
            <pc:docMk/>
            <pc:sldMk cId="364570953" sldId="270"/>
            <ac:spMk id="5" creationId="{AC23BA82-F562-3DCC-CE86-489506DE7295}"/>
          </ac:spMkLst>
        </pc:spChg>
        <pc:spChg chg="add del">
          <ac:chgData name="CHANDANA MN" userId="S::mchandanabtech20@ced.alliance.edu.in::d70552fc-75e6-44d9-a196-8a309e47e583" providerId="AD" clId="Web-{DF749FCC-D32A-522C-0E2A-3904921B787B}" dt="2022-08-25T08:57:41.699" v="14"/>
          <ac:spMkLst>
            <pc:docMk/>
            <pc:sldMk cId="364570953" sldId="270"/>
            <ac:spMk id="12" creationId="{2550BE34-C2B8-49B8-8519-67A8CAD51AE9}"/>
          </ac:spMkLst>
        </pc:spChg>
        <pc:spChg chg="add del">
          <ac:chgData name="CHANDANA MN" userId="S::mchandanabtech20@ced.alliance.edu.in::d70552fc-75e6-44d9-a196-8a309e47e583" providerId="AD" clId="Web-{DF749FCC-D32A-522C-0E2A-3904921B787B}" dt="2022-08-25T08:57:41.699" v="14"/>
          <ac:spMkLst>
            <pc:docMk/>
            <pc:sldMk cId="364570953" sldId="270"/>
            <ac:spMk id="14" creationId="{A7457DD9-5A45-400A-AB4B-4B4EDECA25F1}"/>
          </ac:spMkLst>
        </pc:spChg>
        <pc:spChg chg="add del">
          <ac:chgData name="CHANDANA MN" userId="S::mchandanabtech20@ced.alliance.edu.in::d70552fc-75e6-44d9-a196-8a309e47e583" providerId="AD" clId="Web-{DF749FCC-D32A-522C-0E2A-3904921B787B}" dt="2022-08-25T08:57:41.699" v="14"/>
          <ac:spMkLst>
            <pc:docMk/>
            <pc:sldMk cId="364570953" sldId="270"/>
            <ac:spMk id="16" creationId="{441CF7D6-A660-431A-B0BB-140A0D5556B6}"/>
          </ac:spMkLst>
        </pc:spChg>
        <pc:spChg chg="add del">
          <ac:chgData name="CHANDANA MN" userId="S::mchandanabtech20@ced.alliance.edu.in::d70552fc-75e6-44d9-a196-8a309e47e583" providerId="AD" clId="Web-{DF749FCC-D32A-522C-0E2A-3904921B787B}" dt="2022-08-25T08:57:41.699" v="14"/>
          <ac:spMkLst>
            <pc:docMk/>
            <pc:sldMk cId="364570953" sldId="270"/>
            <ac:spMk id="18" creationId="{0570A85B-3810-4F95-97B0-CBF4CCDB381C}"/>
          </ac:spMkLst>
        </pc:spChg>
        <pc:spChg chg="add del">
          <ac:chgData name="CHANDANA MN" userId="S::mchandanabtech20@ced.alliance.edu.in::d70552fc-75e6-44d9-a196-8a309e47e583" providerId="AD" clId="Web-{DF749FCC-D32A-522C-0E2A-3904921B787B}" dt="2022-08-25T08:57:45.371" v="16"/>
          <ac:spMkLst>
            <pc:docMk/>
            <pc:sldMk cId="364570953" sldId="270"/>
            <ac:spMk id="20" creationId="{0B9EE3F3-89B7-43C3-8651-C4C96830993D}"/>
          </ac:spMkLst>
        </pc:spChg>
        <pc:spChg chg="add del">
          <ac:chgData name="CHANDANA MN" userId="S::mchandanabtech20@ced.alliance.edu.in::d70552fc-75e6-44d9-a196-8a309e47e583" providerId="AD" clId="Web-{DF749FCC-D32A-522C-0E2A-3904921B787B}" dt="2022-08-25T08:57:45.371" v="16"/>
          <ac:spMkLst>
            <pc:docMk/>
            <pc:sldMk cId="364570953" sldId="270"/>
            <ac:spMk id="21" creationId="{33AE4636-AEEC-45D6-84D4-7AC2DA48ECF8}"/>
          </ac:spMkLst>
        </pc:spChg>
        <pc:spChg chg="add del">
          <ac:chgData name="CHANDANA MN" userId="S::mchandanabtech20@ced.alliance.edu.in::d70552fc-75e6-44d9-a196-8a309e47e583" providerId="AD" clId="Web-{DF749FCC-D32A-522C-0E2A-3904921B787B}" dt="2022-08-25T08:57:45.371" v="16"/>
          <ac:spMkLst>
            <pc:docMk/>
            <pc:sldMk cId="364570953" sldId="270"/>
            <ac:spMk id="22" creationId="{8D9CE0F4-2EB2-4F1F-8AAC-DB3571D9FE10}"/>
          </ac:spMkLst>
        </pc:spChg>
        <pc:spChg chg="add del">
          <ac:chgData name="CHANDANA MN" userId="S::mchandanabtech20@ced.alliance.edu.in::d70552fc-75e6-44d9-a196-8a309e47e583" providerId="AD" clId="Web-{DF749FCC-D32A-522C-0E2A-3904921B787B}" dt="2022-08-25T08:57:48.434" v="18"/>
          <ac:spMkLst>
            <pc:docMk/>
            <pc:sldMk cId="364570953" sldId="270"/>
            <ac:spMk id="24" creationId="{2C9A9DA9-7DC8-488B-A882-123947B0F3D9}"/>
          </ac:spMkLst>
        </pc:spChg>
        <pc:spChg chg="add del">
          <ac:chgData name="CHANDANA MN" userId="S::mchandanabtech20@ced.alliance.edu.in::d70552fc-75e6-44d9-a196-8a309e47e583" providerId="AD" clId="Web-{DF749FCC-D32A-522C-0E2A-3904921B787B}" dt="2022-08-25T08:57:48.434" v="18"/>
          <ac:spMkLst>
            <pc:docMk/>
            <pc:sldMk cId="364570953" sldId="270"/>
            <ac:spMk id="25" creationId="{57F6BDD4-E066-4008-8011-6CC31AEB4556}"/>
          </ac:spMkLst>
        </pc:spChg>
        <pc:spChg chg="add del">
          <ac:chgData name="CHANDANA MN" userId="S::mchandanabtech20@ced.alliance.edu.in::d70552fc-75e6-44d9-a196-8a309e47e583" providerId="AD" clId="Web-{DF749FCC-D32A-522C-0E2A-3904921B787B}" dt="2022-08-25T08:57:48.434" v="18"/>
          <ac:spMkLst>
            <pc:docMk/>
            <pc:sldMk cId="364570953" sldId="270"/>
            <ac:spMk id="26" creationId="{2711A8FB-68FC-45FC-B01E-38F809E2D439}"/>
          </ac:spMkLst>
        </pc:spChg>
        <pc:spChg chg="add del">
          <ac:chgData name="CHANDANA MN" userId="S::mchandanabtech20@ced.alliance.edu.in::d70552fc-75e6-44d9-a196-8a309e47e583" providerId="AD" clId="Web-{DF749FCC-D32A-522C-0E2A-3904921B787B}" dt="2022-08-25T08:57:48.434" v="18"/>
          <ac:spMkLst>
            <pc:docMk/>
            <pc:sldMk cId="364570953" sldId="270"/>
            <ac:spMk id="27" creationId="{2A865FE3-5FC9-4049-87CF-30019C46C0F5}"/>
          </ac:spMkLst>
        </pc:spChg>
        <pc:spChg chg="add">
          <ac:chgData name="CHANDANA MN" userId="S::mchandanabtech20@ced.alliance.edu.in::d70552fc-75e6-44d9-a196-8a309e47e583" providerId="AD" clId="Web-{DF749FCC-D32A-522C-0E2A-3904921B787B}" dt="2022-08-25T08:57:48.449" v="19"/>
          <ac:spMkLst>
            <pc:docMk/>
            <pc:sldMk cId="364570953" sldId="270"/>
            <ac:spMk id="29" creationId="{0B9EE3F3-89B7-43C3-8651-C4C96830993D}"/>
          </ac:spMkLst>
        </pc:spChg>
        <pc:spChg chg="add">
          <ac:chgData name="CHANDANA MN" userId="S::mchandanabtech20@ced.alliance.edu.in::d70552fc-75e6-44d9-a196-8a309e47e583" providerId="AD" clId="Web-{DF749FCC-D32A-522C-0E2A-3904921B787B}" dt="2022-08-25T08:57:48.449" v="19"/>
          <ac:spMkLst>
            <pc:docMk/>
            <pc:sldMk cId="364570953" sldId="270"/>
            <ac:spMk id="30" creationId="{33AE4636-AEEC-45D6-84D4-7AC2DA48ECF8}"/>
          </ac:spMkLst>
        </pc:spChg>
        <pc:spChg chg="add">
          <ac:chgData name="CHANDANA MN" userId="S::mchandanabtech20@ced.alliance.edu.in::d70552fc-75e6-44d9-a196-8a309e47e583" providerId="AD" clId="Web-{DF749FCC-D32A-522C-0E2A-3904921B787B}" dt="2022-08-25T08:57:48.449" v="19"/>
          <ac:spMkLst>
            <pc:docMk/>
            <pc:sldMk cId="364570953" sldId="270"/>
            <ac:spMk id="31" creationId="{8D9CE0F4-2EB2-4F1F-8AAC-DB3571D9FE10}"/>
          </ac:spMkLst>
        </pc:spChg>
        <pc:graphicFrameChg chg="add mod modGraphic">
          <ac:chgData name="CHANDANA MN" userId="S::mchandanabtech20@ced.alliance.edu.in::d70552fc-75e6-44d9-a196-8a309e47e583" providerId="AD" clId="Web-{DF749FCC-D32A-522C-0E2A-3904921B787B}" dt="2022-08-25T08:57:48.449" v="19"/>
          <ac:graphicFrameMkLst>
            <pc:docMk/>
            <pc:sldMk cId="364570953" sldId="270"/>
            <ac:graphicFrameMk id="7" creationId="{8027C763-7A18-6A08-7F5B-BAE90E0ABB18}"/>
          </ac:graphicFrameMkLst>
        </pc:graphicFrameChg>
      </pc:sldChg>
      <pc:sldChg chg="addSp delSp modSp new mod setBg">
        <pc:chgData name="CHANDANA MN" userId="S::mchandanabtech20@ced.alliance.edu.in::d70552fc-75e6-44d9-a196-8a309e47e583" providerId="AD" clId="Web-{DF749FCC-D32A-522C-0E2A-3904921B787B}" dt="2022-08-25T08:59:40.035" v="25"/>
        <pc:sldMkLst>
          <pc:docMk/>
          <pc:sldMk cId="2386465676" sldId="271"/>
        </pc:sldMkLst>
        <pc:spChg chg="del">
          <ac:chgData name="CHANDANA MN" userId="S::mchandanabtech20@ced.alliance.edu.in::d70552fc-75e6-44d9-a196-8a309e47e583" providerId="AD" clId="Web-{DF749FCC-D32A-522C-0E2A-3904921B787B}" dt="2022-08-25T08:59:24.098" v="23"/>
          <ac:spMkLst>
            <pc:docMk/>
            <pc:sldMk cId="2386465676" sldId="271"/>
            <ac:spMk id="2" creationId="{1536124F-5D4B-E8EB-788E-8FAC96F799A8}"/>
          </ac:spMkLst>
        </pc:spChg>
        <pc:spChg chg="del">
          <ac:chgData name="CHANDANA MN" userId="S::mchandanabtech20@ced.alliance.edu.in::d70552fc-75e6-44d9-a196-8a309e47e583" providerId="AD" clId="Web-{DF749FCC-D32A-522C-0E2A-3904921B787B}" dt="2022-08-25T08:59:34.942" v="24"/>
          <ac:spMkLst>
            <pc:docMk/>
            <pc:sldMk cId="2386465676" sldId="271"/>
            <ac:spMk id="3" creationId="{049F7E2D-B326-AF2E-1BBA-39D64F6BE26E}"/>
          </ac:spMkLst>
        </pc:spChg>
        <pc:spChg chg="add">
          <ac:chgData name="CHANDANA MN" userId="S::mchandanabtech20@ced.alliance.edu.in::d70552fc-75e6-44d9-a196-8a309e47e583" providerId="AD" clId="Web-{DF749FCC-D32A-522C-0E2A-3904921B787B}" dt="2022-08-25T08:59:40.035" v="25"/>
          <ac:spMkLst>
            <pc:docMk/>
            <pc:sldMk cId="2386465676" sldId="271"/>
            <ac:spMk id="10" creationId="{53B021B3-DE93-4AB7-8A18-CF5F1CED88B8}"/>
          </ac:spMkLst>
        </pc:spChg>
        <pc:spChg chg="add">
          <ac:chgData name="CHANDANA MN" userId="S::mchandanabtech20@ced.alliance.edu.in::d70552fc-75e6-44d9-a196-8a309e47e583" providerId="AD" clId="Web-{DF749FCC-D32A-522C-0E2A-3904921B787B}" dt="2022-08-25T08:59:40.035" v="25"/>
          <ac:spMkLst>
            <pc:docMk/>
            <pc:sldMk cId="2386465676" sldId="271"/>
            <ac:spMk id="12" creationId="{52D502E5-F6B4-4D58-B4AE-FC466FF15EE8}"/>
          </ac:spMkLst>
        </pc:spChg>
        <pc:spChg chg="add">
          <ac:chgData name="CHANDANA MN" userId="S::mchandanabtech20@ced.alliance.edu.in::d70552fc-75e6-44d9-a196-8a309e47e583" providerId="AD" clId="Web-{DF749FCC-D32A-522C-0E2A-3904921B787B}" dt="2022-08-25T08:59:40.035" v="25"/>
          <ac:spMkLst>
            <pc:docMk/>
            <pc:sldMk cId="2386465676" sldId="271"/>
            <ac:spMk id="14" creationId="{9DECDBF4-02B6-4BB4-B65B-B8107AD6A9E8}"/>
          </ac:spMkLst>
        </pc:spChg>
        <pc:graphicFrameChg chg="add mod ord modGraphic">
          <ac:chgData name="CHANDANA MN" userId="S::mchandanabtech20@ced.alliance.edu.in::d70552fc-75e6-44d9-a196-8a309e47e583" providerId="AD" clId="Web-{DF749FCC-D32A-522C-0E2A-3904921B787B}" dt="2022-08-25T08:59:40.035" v="25"/>
          <ac:graphicFrameMkLst>
            <pc:docMk/>
            <pc:sldMk cId="2386465676" sldId="271"/>
            <ac:graphicFrameMk id="5" creationId="{A53016D2-E847-BB9F-83EE-913A144668C0}"/>
          </ac:graphicFrameMkLst>
        </pc:graphicFrameChg>
      </pc:sldChg>
      <pc:sldChg chg="addSp delSp modSp new mod setBg">
        <pc:chgData name="CHANDANA MN" userId="S::mchandanabtech20@ced.alliance.edu.in::d70552fc-75e6-44d9-a196-8a309e47e583" providerId="AD" clId="Web-{DF749FCC-D32A-522C-0E2A-3904921B787B}" dt="2022-08-25T09:00:39.724" v="33"/>
        <pc:sldMkLst>
          <pc:docMk/>
          <pc:sldMk cId="3698835113" sldId="272"/>
        </pc:sldMkLst>
        <pc:spChg chg="del">
          <ac:chgData name="CHANDANA MN" userId="S::mchandanabtech20@ced.alliance.edu.in::d70552fc-75e6-44d9-a196-8a309e47e583" providerId="AD" clId="Web-{DF749FCC-D32A-522C-0E2A-3904921B787B}" dt="2022-08-25T09:00:09.833" v="27"/>
          <ac:spMkLst>
            <pc:docMk/>
            <pc:sldMk cId="3698835113" sldId="272"/>
            <ac:spMk id="2" creationId="{310FDFEF-70AF-D0D5-C2AF-13AD7A2AD941}"/>
          </ac:spMkLst>
        </pc:spChg>
        <pc:spChg chg="del mod">
          <ac:chgData name="CHANDANA MN" userId="S::mchandanabtech20@ced.alliance.edu.in::d70552fc-75e6-44d9-a196-8a309e47e583" providerId="AD" clId="Web-{DF749FCC-D32A-522C-0E2A-3904921B787B}" dt="2022-08-25T09:00:33.786" v="30"/>
          <ac:spMkLst>
            <pc:docMk/>
            <pc:sldMk cId="3698835113" sldId="272"/>
            <ac:spMk id="3" creationId="{6269429E-3EEA-E4CD-2677-88ED29A2204E}"/>
          </ac:spMkLst>
        </pc:spChg>
        <pc:spChg chg="add del">
          <ac:chgData name="CHANDANA MN" userId="S::mchandanabtech20@ced.alliance.edu.in::d70552fc-75e6-44d9-a196-8a309e47e583" providerId="AD" clId="Web-{DF749FCC-D32A-522C-0E2A-3904921B787B}" dt="2022-08-25T09:00:39.708" v="32"/>
          <ac:spMkLst>
            <pc:docMk/>
            <pc:sldMk cId="3698835113" sldId="272"/>
            <ac:spMk id="10" creationId="{53B021B3-DE93-4AB7-8A18-CF5F1CED88B8}"/>
          </ac:spMkLst>
        </pc:spChg>
        <pc:spChg chg="add del">
          <ac:chgData name="CHANDANA MN" userId="S::mchandanabtech20@ced.alliance.edu.in::d70552fc-75e6-44d9-a196-8a309e47e583" providerId="AD" clId="Web-{DF749FCC-D32A-522C-0E2A-3904921B787B}" dt="2022-08-25T09:00:39.708" v="32"/>
          <ac:spMkLst>
            <pc:docMk/>
            <pc:sldMk cId="3698835113" sldId="272"/>
            <ac:spMk id="12" creationId="{52D502E5-F6B4-4D58-B4AE-FC466FF15EE8}"/>
          </ac:spMkLst>
        </pc:spChg>
        <pc:spChg chg="add del">
          <ac:chgData name="CHANDANA MN" userId="S::mchandanabtech20@ced.alliance.edu.in::d70552fc-75e6-44d9-a196-8a309e47e583" providerId="AD" clId="Web-{DF749FCC-D32A-522C-0E2A-3904921B787B}" dt="2022-08-25T09:00:39.708" v="32"/>
          <ac:spMkLst>
            <pc:docMk/>
            <pc:sldMk cId="3698835113" sldId="272"/>
            <ac:spMk id="14" creationId="{9DECDBF4-02B6-4BB4-B65B-B8107AD6A9E8}"/>
          </ac:spMkLst>
        </pc:spChg>
        <pc:spChg chg="add">
          <ac:chgData name="CHANDANA MN" userId="S::mchandanabtech20@ced.alliance.edu.in::d70552fc-75e6-44d9-a196-8a309e47e583" providerId="AD" clId="Web-{DF749FCC-D32A-522C-0E2A-3904921B787B}" dt="2022-08-25T09:00:39.724" v="33"/>
          <ac:spMkLst>
            <pc:docMk/>
            <pc:sldMk cId="3698835113" sldId="272"/>
            <ac:spMk id="16" creationId="{AFF8D2E5-2C4E-47B1-930B-6C82B7C31331}"/>
          </ac:spMkLst>
        </pc:spChg>
        <pc:spChg chg="add">
          <ac:chgData name="CHANDANA MN" userId="S::mchandanabtech20@ced.alliance.edu.in::d70552fc-75e6-44d9-a196-8a309e47e583" providerId="AD" clId="Web-{DF749FCC-D32A-522C-0E2A-3904921B787B}" dt="2022-08-25T09:00:39.724" v="33"/>
          <ac:spMkLst>
            <pc:docMk/>
            <pc:sldMk cId="3698835113" sldId="272"/>
            <ac:spMk id="17" creationId="{801E4ADA-0EA9-4930-846E-3C11E8BED6DD}"/>
          </ac:spMkLst>
        </pc:spChg>
        <pc:spChg chg="add">
          <ac:chgData name="CHANDANA MN" userId="S::mchandanabtech20@ced.alliance.edu.in::d70552fc-75e6-44d9-a196-8a309e47e583" providerId="AD" clId="Web-{DF749FCC-D32A-522C-0E2A-3904921B787B}" dt="2022-08-25T09:00:39.724" v="33"/>
          <ac:spMkLst>
            <pc:docMk/>
            <pc:sldMk cId="3698835113" sldId="272"/>
            <ac:spMk id="18" creationId="{FB92FFCE-0C90-454E-AA25-D4EE9A6C39C5}"/>
          </ac:spMkLst>
        </pc:spChg>
        <pc:graphicFrameChg chg="add mod ord modGraphic">
          <ac:chgData name="CHANDANA MN" userId="S::mchandanabtech20@ced.alliance.edu.in::d70552fc-75e6-44d9-a196-8a309e47e583" providerId="AD" clId="Web-{DF749FCC-D32A-522C-0E2A-3904921B787B}" dt="2022-08-25T09:00:39.724" v="33"/>
          <ac:graphicFrameMkLst>
            <pc:docMk/>
            <pc:sldMk cId="3698835113" sldId="272"/>
            <ac:graphicFrameMk id="5" creationId="{515672DF-514E-E9C4-6270-8A78FA2793A1}"/>
          </ac:graphicFrameMkLst>
        </pc:graphicFrameChg>
      </pc:sldChg>
      <pc:sldChg chg="addSp delSp modSp new mod setBg">
        <pc:chgData name="CHANDANA MN" userId="S::mchandanabtech20@ced.alliance.edu.in::d70552fc-75e6-44d9-a196-8a309e47e583" providerId="AD" clId="Web-{DF749FCC-D32A-522C-0E2A-3904921B787B}" dt="2022-08-25T09:03:04.679" v="56"/>
        <pc:sldMkLst>
          <pc:docMk/>
          <pc:sldMk cId="2579461397" sldId="273"/>
        </pc:sldMkLst>
        <pc:spChg chg="add del mod">
          <ac:chgData name="CHANDANA MN" userId="S::mchandanabtech20@ced.alliance.edu.in::d70552fc-75e6-44d9-a196-8a309e47e583" providerId="AD" clId="Web-{DF749FCC-D32A-522C-0E2A-3904921B787B}" dt="2022-08-25T09:02:47.476" v="54"/>
          <ac:spMkLst>
            <pc:docMk/>
            <pc:sldMk cId="2579461397" sldId="273"/>
            <ac:spMk id="2" creationId="{16692517-7CC1-1A43-88F8-CDECE1A2784F}"/>
          </ac:spMkLst>
        </pc:spChg>
        <pc:spChg chg="del">
          <ac:chgData name="CHANDANA MN" userId="S::mchandanabtech20@ced.alliance.edu.in::d70552fc-75e6-44d9-a196-8a309e47e583" providerId="AD" clId="Web-{DF749FCC-D32A-522C-0E2A-3904921B787B}" dt="2022-08-25T09:01:48.709" v="48"/>
          <ac:spMkLst>
            <pc:docMk/>
            <pc:sldMk cId="2579461397" sldId="273"/>
            <ac:spMk id="3" creationId="{51934ADD-06C0-DE66-86A0-FDE38627139E}"/>
          </ac:spMkLst>
        </pc:spChg>
        <pc:spChg chg="add del">
          <ac:chgData name="CHANDANA MN" userId="S::mchandanabtech20@ced.alliance.edu.in::d70552fc-75e6-44d9-a196-8a309e47e583" providerId="AD" clId="Web-{DF749FCC-D32A-522C-0E2A-3904921B787B}" dt="2022-08-25T09:02:39.992" v="52"/>
          <ac:spMkLst>
            <pc:docMk/>
            <pc:sldMk cId="2579461397" sldId="273"/>
            <ac:spMk id="8" creationId="{1FD8811B-E509-15BB-BF3B-3C45380EFDF2}"/>
          </ac:spMkLst>
        </pc:spChg>
        <pc:spChg chg="add del">
          <ac:chgData name="CHANDANA MN" userId="S::mchandanabtech20@ced.alliance.edu.in::d70552fc-75e6-44d9-a196-8a309e47e583" providerId="AD" clId="Web-{DF749FCC-D32A-522C-0E2A-3904921B787B}" dt="2022-08-25T09:02:47.476" v="54"/>
          <ac:spMkLst>
            <pc:docMk/>
            <pc:sldMk cId="2579461397" sldId="273"/>
            <ac:spMk id="11" creationId="{84ECDE7A-6944-466D-8FFE-149A29BA6BAE}"/>
          </ac:spMkLst>
        </pc:spChg>
        <pc:spChg chg="add del">
          <ac:chgData name="CHANDANA MN" userId="S::mchandanabtech20@ced.alliance.edu.in::d70552fc-75e6-44d9-a196-8a309e47e583" providerId="AD" clId="Web-{DF749FCC-D32A-522C-0E2A-3904921B787B}" dt="2022-08-25T09:02:47.476" v="54"/>
          <ac:spMkLst>
            <pc:docMk/>
            <pc:sldMk cId="2579461397" sldId="273"/>
            <ac:spMk id="13" creationId="{B3420082-9415-44EC-802E-C77D71D59C57}"/>
          </ac:spMkLst>
        </pc:spChg>
        <pc:spChg chg="add del">
          <ac:chgData name="CHANDANA MN" userId="S::mchandanabtech20@ced.alliance.edu.in::d70552fc-75e6-44d9-a196-8a309e47e583" providerId="AD" clId="Web-{DF749FCC-D32A-522C-0E2A-3904921B787B}" dt="2022-08-25T09:02:47.476" v="54"/>
          <ac:spMkLst>
            <pc:docMk/>
            <pc:sldMk cId="2579461397" sldId="273"/>
            <ac:spMk id="15" creationId="{55A52C45-1FCB-4636-A80F-2849B8226C01}"/>
          </ac:spMkLst>
        </pc:spChg>
        <pc:spChg chg="add del">
          <ac:chgData name="CHANDANA MN" userId="S::mchandanabtech20@ced.alliance.edu.in::d70552fc-75e6-44d9-a196-8a309e47e583" providerId="AD" clId="Web-{DF749FCC-D32A-522C-0E2A-3904921B787B}" dt="2022-08-25T09:02:47.476" v="54"/>
          <ac:spMkLst>
            <pc:docMk/>
            <pc:sldMk cId="2579461397" sldId="273"/>
            <ac:spMk id="17" creationId="{768EB4DD-3704-43AD-92B3-C4E0C6EA92CB}"/>
          </ac:spMkLst>
        </pc:spChg>
        <pc:spChg chg="add">
          <ac:chgData name="CHANDANA MN" userId="S::mchandanabtech20@ced.alliance.edu.in::d70552fc-75e6-44d9-a196-8a309e47e583" providerId="AD" clId="Web-{DF749FCC-D32A-522C-0E2A-3904921B787B}" dt="2022-08-25T09:02:47.476" v="54"/>
          <ac:spMkLst>
            <pc:docMk/>
            <pc:sldMk cId="2579461397" sldId="273"/>
            <ac:spMk id="22" creationId="{8D06CE56-3881-4ADA-8CEF-D18B02C242A3}"/>
          </ac:spMkLst>
        </pc:spChg>
        <pc:spChg chg="add">
          <ac:chgData name="CHANDANA MN" userId="S::mchandanabtech20@ced.alliance.edu.in::d70552fc-75e6-44d9-a196-8a309e47e583" providerId="AD" clId="Web-{DF749FCC-D32A-522C-0E2A-3904921B787B}" dt="2022-08-25T09:02:47.476" v="54"/>
          <ac:spMkLst>
            <pc:docMk/>
            <pc:sldMk cId="2579461397" sldId="273"/>
            <ac:spMk id="24" creationId="{79F3C543-62EC-4433-9C93-A2CD8764E9B4}"/>
          </ac:spMkLst>
        </pc:spChg>
        <pc:spChg chg="add">
          <ac:chgData name="CHANDANA MN" userId="S::mchandanabtech20@ced.alliance.edu.in::d70552fc-75e6-44d9-a196-8a309e47e583" providerId="AD" clId="Web-{DF749FCC-D32A-522C-0E2A-3904921B787B}" dt="2022-08-25T09:02:47.476" v="54"/>
          <ac:spMkLst>
            <pc:docMk/>
            <pc:sldMk cId="2579461397" sldId="273"/>
            <ac:spMk id="26" creationId="{5DCB5928-DC7D-4612-9922-441966E15627}"/>
          </ac:spMkLst>
        </pc:spChg>
        <pc:spChg chg="add">
          <ac:chgData name="CHANDANA MN" userId="S::mchandanabtech20@ced.alliance.edu.in::d70552fc-75e6-44d9-a196-8a309e47e583" providerId="AD" clId="Web-{DF749FCC-D32A-522C-0E2A-3904921B787B}" dt="2022-08-25T09:02:47.476" v="54"/>
          <ac:spMkLst>
            <pc:docMk/>
            <pc:sldMk cId="2579461397" sldId="273"/>
            <ac:spMk id="28" creationId="{682C1161-1736-45EC-99B7-33F3CAE9D517}"/>
          </ac:spMkLst>
        </pc:spChg>
        <pc:spChg chg="add">
          <ac:chgData name="CHANDANA MN" userId="S::mchandanabtech20@ced.alliance.edu.in::d70552fc-75e6-44d9-a196-8a309e47e583" providerId="AD" clId="Web-{DF749FCC-D32A-522C-0E2A-3904921B787B}" dt="2022-08-25T09:02:47.476" v="54"/>
          <ac:spMkLst>
            <pc:docMk/>
            <pc:sldMk cId="2579461397" sldId="273"/>
            <ac:spMk id="30" creationId="{84D4DDB8-B68F-45B0-9F62-C4279996F672}"/>
          </ac:spMkLst>
        </pc:spChg>
        <pc:spChg chg="add">
          <ac:chgData name="CHANDANA MN" userId="S::mchandanabtech20@ced.alliance.edu.in::d70552fc-75e6-44d9-a196-8a309e47e583" providerId="AD" clId="Web-{DF749FCC-D32A-522C-0E2A-3904921B787B}" dt="2022-08-25T09:02:47.476" v="54"/>
          <ac:spMkLst>
            <pc:docMk/>
            <pc:sldMk cId="2579461397" sldId="273"/>
            <ac:spMk id="32" creationId="{AF2F604E-43BE-4DC3-B983-E071523364F8}"/>
          </ac:spMkLst>
        </pc:spChg>
        <pc:spChg chg="add">
          <ac:chgData name="CHANDANA MN" userId="S::mchandanabtech20@ced.alliance.edu.in::d70552fc-75e6-44d9-a196-8a309e47e583" providerId="AD" clId="Web-{DF749FCC-D32A-522C-0E2A-3904921B787B}" dt="2022-08-25T09:02:47.476" v="54"/>
          <ac:spMkLst>
            <pc:docMk/>
            <pc:sldMk cId="2579461397" sldId="273"/>
            <ac:spMk id="34" creationId="{08C9B587-E65E-4B52-B37C-ABEBB6E87928}"/>
          </ac:spMkLst>
        </pc:spChg>
        <pc:picChg chg="add mod ord modCrop">
          <ac:chgData name="CHANDANA MN" userId="S::mchandanabtech20@ced.alliance.edu.in::d70552fc-75e6-44d9-a196-8a309e47e583" providerId="AD" clId="Web-{DF749FCC-D32A-522C-0E2A-3904921B787B}" dt="2022-08-25T09:03:04.679" v="56"/>
          <ac:picMkLst>
            <pc:docMk/>
            <pc:sldMk cId="2579461397" sldId="273"/>
            <ac:picMk id="4" creationId="{14B6B97B-2A78-3E9A-4835-7DD197FDA207}"/>
          </ac:picMkLst>
        </pc:picChg>
      </pc:sldChg>
      <pc:sldChg chg="addSp delSp modSp new mod setBg setClrOvrMap">
        <pc:chgData name="CHANDANA MN" userId="S::mchandanabtech20@ced.alliance.edu.in::d70552fc-75e6-44d9-a196-8a309e47e583" providerId="AD" clId="Web-{DF749FCC-D32A-522C-0E2A-3904921B787B}" dt="2022-08-25T09:04:55.275" v="66"/>
        <pc:sldMkLst>
          <pc:docMk/>
          <pc:sldMk cId="1377932058" sldId="274"/>
        </pc:sldMkLst>
        <pc:spChg chg="del">
          <ac:chgData name="CHANDANA MN" userId="S::mchandanabtech20@ced.alliance.edu.in::d70552fc-75e6-44d9-a196-8a309e47e583" providerId="AD" clId="Web-{DF749FCC-D32A-522C-0E2A-3904921B787B}" dt="2022-08-25T09:03:59.868" v="58"/>
          <ac:spMkLst>
            <pc:docMk/>
            <pc:sldMk cId="1377932058" sldId="274"/>
            <ac:spMk id="2" creationId="{806C3435-AA52-6EF8-B604-F13F96357B09}"/>
          </ac:spMkLst>
        </pc:spChg>
        <pc:spChg chg="del">
          <ac:chgData name="CHANDANA MN" userId="S::mchandanabtech20@ced.alliance.edu.in::d70552fc-75e6-44d9-a196-8a309e47e583" providerId="AD" clId="Web-{DF749FCC-D32A-522C-0E2A-3904921B787B}" dt="2022-08-25T09:04:24.353" v="59"/>
          <ac:spMkLst>
            <pc:docMk/>
            <pc:sldMk cId="1377932058" sldId="274"/>
            <ac:spMk id="3" creationId="{F3ACEEAA-9CC4-72AB-A0E4-4AE4CFA73D61}"/>
          </ac:spMkLst>
        </pc:spChg>
        <pc:spChg chg="add del">
          <ac:chgData name="CHANDANA MN" userId="S::mchandanabtech20@ced.alliance.edu.in::d70552fc-75e6-44d9-a196-8a309e47e583" providerId="AD" clId="Web-{DF749FCC-D32A-522C-0E2A-3904921B787B}" dt="2022-08-25T09:04:43.993" v="63"/>
          <ac:spMkLst>
            <pc:docMk/>
            <pc:sldMk cId="1377932058" sldId="274"/>
            <ac:spMk id="8" creationId="{6395A287-B5CC-8174-1F11-E1296EBDBA0E}"/>
          </ac:spMkLst>
        </pc:spChg>
        <pc:spChg chg="add del">
          <ac:chgData name="CHANDANA MN" userId="S::mchandanabtech20@ced.alliance.edu.in::d70552fc-75e6-44d9-a196-8a309e47e583" providerId="AD" clId="Web-{DF749FCC-D32A-522C-0E2A-3904921B787B}" dt="2022-08-25T09:04:36.681" v="61"/>
          <ac:spMkLst>
            <pc:docMk/>
            <pc:sldMk cId="1377932058" sldId="274"/>
            <ac:spMk id="9" creationId="{69E6EFEE-6516-482C-B143-F97F9BF89D0E}"/>
          </ac:spMkLst>
        </pc:spChg>
        <pc:spChg chg="add del">
          <ac:chgData name="CHANDANA MN" userId="S::mchandanabtech20@ced.alliance.edu.in::d70552fc-75e6-44d9-a196-8a309e47e583" providerId="AD" clId="Web-{DF749FCC-D32A-522C-0E2A-3904921B787B}" dt="2022-08-25T09:04:36.681" v="61"/>
          <ac:spMkLst>
            <pc:docMk/>
            <pc:sldMk cId="1377932058" sldId="274"/>
            <ac:spMk id="11" creationId="{3DF0D2C0-CD0C-470C-8851-D8B2CC417CB9}"/>
          </ac:spMkLst>
        </pc:spChg>
        <pc:spChg chg="add del">
          <ac:chgData name="CHANDANA MN" userId="S::mchandanabtech20@ced.alliance.edu.in::d70552fc-75e6-44d9-a196-8a309e47e583" providerId="AD" clId="Web-{DF749FCC-D32A-522C-0E2A-3904921B787B}" dt="2022-08-25T09:04:43.993" v="63"/>
          <ac:spMkLst>
            <pc:docMk/>
            <pc:sldMk cId="1377932058" sldId="274"/>
            <ac:spMk id="13" creationId="{8A6DB0E6-E65F-4229-A5A0-2500203B6CC3}"/>
          </ac:spMkLst>
        </pc:spChg>
        <pc:spChg chg="add del">
          <ac:chgData name="CHANDANA MN" userId="S::mchandanabtech20@ced.alliance.edu.in::d70552fc-75e6-44d9-a196-8a309e47e583" providerId="AD" clId="Web-{DF749FCC-D32A-522C-0E2A-3904921B787B}" dt="2022-08-25T09:04:43.993" v="63"/>
          <ac:spMkLst>
            <pc:docMk/>
            <pc:sldMk cId="1377932058" sldId="274"/>
            <ac:spMk id="14" creationId="{9AA72BD9-2C5A-4EDC-931F-5AA08EACA0F3}"/>
          </ac:spMkLst>
        </pc:spChg>
        <pc:spChg chg="add del">
          <ac:chgData name="CHANDANA MN" userId="S::mchandanabtech20@ced.alliance.edu.in::d70552fc-75e6-44d9-a196-8a309e47e583" providerId="AD" clId="Web-{DF749FCC-D32A-522C-0E2A-3904921B787B}" dt="2022-08-25T09:04:43.993" v="63"/>
          <ac:spMkLst>
            <pc:docMk/>
            <pc:sldMk cId="1377932058" sldId="274"/>
            <ac:spMk id="15" creationId="{55D4142C-5077-457F-A6AD-3FECFDB39685}"/>
          </ac:spMkLst>
        </pc:spChg>
        <pc:spChg chg="add del">
          <ac:chgData name="CHANDANA MN" userId="S::mchandanabtech20@ced.alliance.edu.in::d70552fc-75e6-44d9-a196-8a309e47e583" providerId="AD" clId="Web-{DF749FCC-D32A-522C-0E2A-3904921B787B}" dt="2022-08-25T09:04:43.993" v="63"/>
          <ac:spMkLst>
            <pc:docMk/>
            <pc:sldMk cId="1377932058" sldId="274"/>
            <ac:spMk id="17" creationId="{7A5F0580-5EE9-419F-96EE-B6529EF6E7D0}"/>
          </ac:spMkLst>
        </pc:spChg>
        <pc:spChg chg="add del">
          <ac:chgData name="CHANDANA MN" userId="S::mchandanabtech20@ced.alliance.edu.in::d70552fc-75e6-44d9-a196-8a309e47e583" providerId="AD" clId="Web-{DF749FCC-D32A-522C-0E2A-3904921B787B}" dt="2022-08-25T09:04:55.275" v="66"/>
          <ac:spMkLst>
            <pc:docMk/>
            <pc:sldMk cId="1377932058" sldId="274"/>
            <ac:spMk id="19" creationId="{7A5F0580-5EE9-419F-96EE-B6529EF6E7D0}"/>
          </ac:spMkLst>
        </pc:spChg>
        <pc:spChg chg="add del">
          <ac:chgData name="CHANDANA MN" userId="S::mchandanabtech20@ced.alliance.edu.in::d70552fc-75e6-44d9-a196-8a309e47e583" providerId="AD" clId="Web-{DF749FCC-D32A-522C-0E2A-3904921B787B}" dt="2022-08-25T09:04:55.275" v="66"/>
          <ac:spMkLst>
            <pc:docMk/>
            <pc:sldMk cId="1377932058" sldId="274"/>
            <ac:spMk id="20" creationId="{0288C6B4-AFC3-407F-A595-EFFD38D4CCAF}"/>
          </ac:spMkLst>
        </pc:spChg>
        <pc:spChg chg="add del">
          <ac:chgData name="CHANDANA MN" userId="S::mchandanabtech20@ced.alliance.edu.in::d70552fc-75e6-44d9-a196-8a309e47e583" providerId="AD" clId="Web-{DF749FCC-D32A-522C-0E2A-3904921B787B}" dt="2022-08-25T09:04:55.275" v="66"/>
          <ac:spMkLst>
            <pc:docMk/>
            <pc:sldMk cId="1377932058" sldId="274"/>
            <ac:spMk id="21" creationId="{CF236821-17FE-429B-8D2C-08E13A64EA40}"/>
          </ac:spMkLst>
        </pc:spChg>
        <pc:spChg chg="add del">
          <ac:chgData name="CHANDANA MN" userId="S::mchandanabtech20@ced.alliance.edu.in::d70552fc-75e6-44d9-a196-8a309e47e583" providerId="AD" clId="Web-{DF749FCC-D32A-522C-0E2A-3904921B787B}" dt="2022-08-25T09:04:55.275" v="66"/>
          <ac:spMkLst>
            <pc:docMk/>
            <pc:sldMk cId="1377932058" sldId="274"/>
            <ac:spMk id="22" creationId="{C0BDBCD2-E081-43AB-9119-C55465E59757}"/>
          </ac:spMkLst>
        </pc:spChg>
        <pc:spChg chg="add del">
          <ac:chgData name="CHANDANA MN" userId="S::mchandanabtech20@ced.alliance.edu.in::d70552fc-75e6-44d9-a196-8a309e47e583" providerId="AD" clId="Web-{DF749FCC-D32A-522C-0E2A-3904921B787B}" dt="2022-08-25T09:04:55.275" v="66"/>
          <ac:spMkLst>
            <pc:docMk/>
            <pc:sldMk cId="1377932058" sldId="274"/>
            <ac:spMk id="23" creationId="{98E79BE4-34FE-485A-98A5-92CE8F7C4743}"/>
          </ac:spMkLst>
        </pc:spChg>
        <pc:spChg chg="add del">
          <ac:chgData name="CHANDANA MN" userId="S::mchandanabtech20@ced.alliance.edu.in::d70552fc-75e6-44d9-a196-8a309e47e583" providerId="AD" clId="Web-{DF749FCC-D32A-522C-0E2A-3904921B787B}" dt="2022-08-25T09:04:51.822" v="65"/>
          <ac:spMkLst>
            <pc:docMk/>
            <pc:sldMk cId="1377932058" sldId="274"/>
            <ac:spMk id="24" creationId="{60AE05DC-4954-4A53-4E5B-B046CCAEA561}"/>
          </ac:spMkLst>
        </pc:spChg>
        <pc:spChg chg="add">
          <ac:chgData name="CHANDANA MN" userId="S::mchandanabtech20@ced.alliance.edu.in::d70552fc-75e6-44d9-a196-8a309e47e583" providerId="AD" clId="Web-{DF749FCC-D32A-522C-0E2A-3904921B787B}" dt="2022-08-25T09:04:55.275" v="66"/>
          <ac:spMkLst>
            <pc:docMk/>
            <pc:sldMk cId="1377932058" sldId="274"/>
            <ac:spMk id="28" creationId="{C83A5C14-ED91-4CD1-809E-D29FF97C9AF5}"/>
          </ac:spMkLst>
        </pc:spChg>
        <pc:spChg chg="add">
          <ac:chgData name="CHANDANA MN" userId="S::mchandanabtech20@ced.alliance.edu.in::d70552fc-75e6-44d9-a196-8a309e47e583" providerId="AD" clId="Web-{DF749FCC-D32A-522C-0E2A-3904921B787B}" dt="2022-08-25T09:04:55.275" v="66"/>
          <ac:spMkLst>
            <pc:docMk/>
            <pc:sldMk cId="1377932058" sldId="274"/>
            <ac:spMk id="30" creationId="{56065185-5C34-4F86-AA96-AA4D065B0EF4}"/>
          </ac:spMkLst>
        </pc:spChg>
        <pc:picChg chg="add mod ord">
          <ac:chgData name="CHANDANA MN" userId="S::mchandanabtech20@ced.alliance.edu.in::d70552fc-75e6-44d9-a196-8a309e47e583" providerId="AD" clId="Web-{DF749FCC-D32A-522C-0E2A-3904921B787B}" dt="2022-08-25T09:04:55.275" v="66"/>
          <ac:picMkLst>
            <pc:docMk/>
            <pc:sldMk cId="1377932058" sldId="274"/>
            <ac:picMk id="4" creationId="{47E6572D-9721-860B-0F58-0723058495F9}"/>
          </ac:picMkLst>
        </pc:picChg>
      </pc:sldChg>
    </pc:docChg>
  </pc:docChgLst>
  <pc:docChgLst>
    <pc:chgData name="CHANDANA MN" userId="S::mchandanabtech20@ced.alliance.edu.in::d70552fc-75e6-44d9-a196-8a309e47e583" providerId="AD" clId="Web-{D5E93E1A-F284-41AF-BACD-A5A1E316C2CD}"/>
    <pc:docChg chg="addSld modSld addMainMaster delMainMaster">
      <pc:chgData name="CHANDANA MN" userId="S::mchandanabtech20@ced.alliance.edu.in::d70552fc-75e6-44d9-a196-8a309e47e583" providerId="AD" clId="Web-{D5E93E1A-F284-41AF-BACD-A5A1E316C2CD}" dt="2022-08-24T10:42:16.994" v="347"/>
      <pc:docMkLst>
        <pc:docMk/>
      </pc:docMkLst>
      <pc:sldChg chg="addSp delSp modSp mod setBg modClrScheme chgLayout">
        <pc:chgData name="CHANDANA MN" userId="S::mchandanabtech20@ced.alliance.edu.in::d70552fc-75e6-44d9-a196-8a309e47e583" providerId="AD" clId="Web-{D5E93E1A-F284-41AF-BACD-A5A1E316C2CD}" dt="2022-08-24T08:42:50.860" v="49" actId="20577"/>
        <pc:sldMkLst>
          <pc:docMk/>
          <pc:sldMk cId="3879346322" sldId="256"/>
        </pc:sldMkLst>
        <pc:spChg chg="mod">
          <ac:chgData name="CHANDANA MN" userId="S::mchandanabtech20@ced.alliance.edu.in::d70552fc-75e6-44d9-a196-8a309e47e583" providerId="AD" clId="Web-{D5E93E1A-F284-41AF-BACD-A5A1E316C2CD}" dt="2022-08-24T08:42:07.907" v="44"/>
          <ac:spMkLst>
            <pc:docMk/>
            <pc:sldMk cId="3879346322" sldId="256"/>
            <ac:spMk id="2" creationId="{00000000-0000-0000-0000-000000000000}"/>
          </ac:spMkLst>
        </pc:spChg>
        <pc:spChg chg="mod">
          <ac:chgData name="CHANDANA MN" userId="S::mchandanabtech20@ced.alliance.edu.in::d70552fc-75e6-44d9-a196-8a309e47e583" providerId="AD" clId="Web-{D5E93E1A-F284-41AF-BACD-A5A1E316C2CD}" dt="2022-08-24T08:42:50.860" v="49" actId="20577"/>
          <ac:spMkLst>
            <pc:docMk/>
            <pc:sldMk cId="3879346322" sldId="256"/>
            <ac:spMk id="3" creationId="{00000000-0000-0000-0000-000000000000}"/>
          </ac:spMkLst>
        </pc:spChg>
        <pc:spChg chg="add mod">
          <ac:chgData name="CHANDANA MN" userId="S::mchandanabtech20@ced.alliance.edu.in::d70552fc-75e6-44d9-a196-8a309e47e583" providerId="AD" clId="Web-{D5E93E1A-F284-41AF-BACD-A5A1E316C2CD}" dt="2022-08-24T08:41:48.875" v="41"/>
          <ac:spMkLst>
            <pc:docMk/>
            <pc:sldMk cId="3879346322" sldId="256"/>
            <ac:spMk id="5" creationId="{7B0D1B5C-AC1A-742A-59AF-2DB7AD2A7D7E}"/>
          </ac:spMkLst>
        </pc:spChg>
        <pc:spChg chg="add del">
          <ac:chgData name="CHANDANA MN" userId="S::mchandanabtech20@ced.alliance.edu.in::d70552fc-75e6-44d9-a196-8a309e47e583" providerId="AD" clId="Web-{D5E93E1A-F284-41AF-BACD-A5A1E316C2CD}" dt="2022-08-24T08:41:48.875" v="41"/>
          <ac:spMkLst>
            <pc:docMk/>
            <pc:sldMk cId="3879346322" sldId="256"/>
            <ac:spMk id="9" creationId="{0680B5D0-24EC-465A-A0E6-C4DF951E0043}"/>
          </ac:spMkLst>
        </pc:spChg>
        <pc:spChg chg="add del">
          <ac:chgData name="CHANDANA MN" userId="S::mchandanabtech20@ced.alliance.edu.in::d70552fc-75e6-44d9-a196-8a309e47e583" providerId="AD" clId="Web-{D5E93E1A-F284-41AF-BACD-A5A1E316C2CD}" dt="2022-08-24T08:41:48.875" v="41"/>
          <ac:spMkLst>
            <pc:docMk/>
            <pc:sldMk cId="3879346322" sldId="256"/>
            <ac:spMk id="11" creationId="{30BF1B50-A83E-4ED6-A2AA-C943C1F89F85}"/>
          </ac:spMkLst>
        </pc:spChg>
        <pc:spChg chg="add del">
          <ac:chgData name="CHANDANA MN" userId="S::mchandanabtech20@ced.alliance.edu.in::d70552fc-75e6-44d9-a196-8a309e47e583" providerId="AD" clId="Web-{D5E93E1A-F284-41AF-BACD-A5A1E316C2CD}" dt="2022-08-24T08:41:48.875" v="41"/>
          <ac:spMkLst>
            <pc:docMk/>
            <pc:sldMk cId="3879346322" sldId="256"/>
            <ac:spMk id="13" creationId="{1F31E8B2-210B-4B90-83BB-3B180732EF38}"/>
          </ac:spMkLst>
        </pc:spChg>
        <pc:spChg chg="add del">
          <ac:chgData name="CHANDANA MN" userId="S::mchandanabtech20@ced.alliance.edu.in::d70552fc-75e6-44d9-a196-8a309e47e583" providerId="AD" clId="Web-{D5E93E1A-F284-41AF-BACD-A5A1E316C2CD}" dt="2022-08-24T08:41:48.875" v="41"/>
          <ac:spMkLst>
            <pc:docMk/>
            <pc:sldMk cId="3879346322" sldId="256"/>
            <ac:spMk id="15" creationId="{6B387409-2B98-40F8-A65F-EF7CF989512F}"/>
          </ac:spMkLst>
        </pc:spChg>
        <pc:spChg chg="add del">
          <ac:chgData name="CHANDANA MN" userId="S::mchandanabtech20@ced.alliance.edu.in::d70552fc-75e6-44d9-a196-8a309e47e583" providerId="AD" clId="Web-{D5E93E1A-F284-41AF-BACD-A5A1E316C2CD}" dt="2022-08-24T08:42:07.907" v="44"/>
          <ac:spMkLst>
            <pc:docMk/>
            <pc:sldMk cId="3879346322" sldId="256"/>
            <ac:spMk id="24" creationId="{A5D0B0D3-D735-4619-AA45-B57B791E1744}"/>
          </ac:spMkLst>
        </pc:spChg>
        <pc:spChg chg="add del">
          <ac:chgData name="CHANDANA MN" userId="S::mchandanabtech20@ced.alliance.edu.in::d70552fc-75e6-44d9-a196-8a309e47e583" providerId="AD" clId="Web-{D5E93E1A-F284-41AF-BACD-A5A1E316C2CD}" dt="2022-08-24T08:42:07.907" v="44"/>
          <ac:spMkLst>
            <pc:docMk/>
            <pc:sldMk cId="3879346322" sldId="256"/>
            <ac:spMk id="26" creationId="{3D505D40-32E9-4C48-81F8-AD80433BE6B7}"/>
          </ac:spMkLst>
        </pc:spChg>
        <pc:spChg chg="add">
          <ac:chgData name="CHANDANA MN" userId="S::mchandanabtech20@ced.alliance.edu.in::d70552fc-75e6-44d9-a196-8a309e47e583" providerId="AD" clId="Web-{D5E93E1A-F284-41AF-BACD-A5A1E316C2CD}" dt="2022-08-24T08:42:07.907" v="44"/>
          <ac:spMkLst>
            <pc:docMk/>
            <pc:sldMk cId="3879346322" sldId="256"/>
            <ac:spMk id="48" creationId="{8EE94D8D-BC47-413E-91AB-A2FCCE172B57}"/>
          </ac:spMkLst>
        </pc:spChg>
        <pc:spChg chg="add">
          <ac:chgData name="CHANDANA MN" userId="S::mchandanabtech20@ced.alliance.edu.in::d70552fc-75e6-44d9-a196-8a309e47e583" providerId="AD" clId="Web-{D5E93E1A-F284-41AF-BACD-A5A1E316C2CD}" dt="2022-08-24T08:42:07.907" v="44"/>
          <ac:spMkLst>
            <pc:docMk/>
            <pc:sldMk cId="3879346322" sldId="256"/>
            <ac:spMk id="50" creationId="{284A8429-F65A-490D-96E4-1158D3E8A026}"/>
          </ac:spMkLst>
        </pc:spChg>
        <pc:spChg chg="add">
          <ac:chgData name="CHANDANA MN" userId="S::mchandanabtech20@ced.alliance.edu.in::d70552fc-75e6-44d9-a196-8a309e47e583" providerId="AD" clId="Web-{D5E93E1A-F284-41AF-BACD-A5A1E316C2CD}" dt="2022-08-24T08:42:07.907" v="44"/>
          <ac:spMkLst>
            <pc:docMk/>
            <pc:sldMk cId="3879346322" sldId="256"/>
            <ac:spMk id="52" creationId="{0F022291-A82B-4D23-A1E0-5F9BD684669E}"/>
          </ac:spMkLst>
        </pc:spChg>
        <pc:grpChg chg="add del">
          <ac:chgData name="CHANDANA MN" userId="S::mchandanabtech20@ced.alliance.edu.in::d70552fc-75e6-44d9-a196-8a309e47e583" providerId="AD" clId="Web-{D5E93E1A-F284-41AF-BACD-A5A1E316C2CD}" dt="2022-08-24T08:41:48.875" v="41"/>
          <ac:grpSpMkLst>
            <pc:docMk/>
            <pc:sldMk cId="3879346322" sldId="256"/>
            <ac:grpSpMk id="17" creationId="{C9E5F284-A588-4AE7-A36D-1C93E4FD0241}"/>
          </ac:grpSpMkLst>
        </pc:grpChg>
        <pc:grpChg chg="add del">
          <ac:chgData name="CHANDANA MN" userId="S::mchandanabtech20@ced.alliance.edu.in::d70552fc-75e6-44d9-a196-8a309e47e583" providerId="AD" clId="Web-{D5E93E1A-F284-41AF-BACD-A5A1E316C2CD}" dt="2022-08-24T08:42:07.907" v="44"/>
          <ac:grpSpMkLst>
            <pc:docMk/>
            <pc:sldMk cId="3879346322" sldId="256"/>
            <ac:grpSpMk id="28" creationId="{C507BF36-B92B-4CAC-BCA7-8364B51E1F09}"/>
          </ac:grpSpMkLst>
        </pc:grpChg>
        <pc:grpChg chg="add del">
          <ac:chgData name="CHANDANA MN" userId="S::mchandanabtech20@ced.alliance.edu.in::d70552fc-75e6-44d9-a196-8a309e47e583" providerId="AD" clId="Web-{D5E93E1A-F284-41AF-BACD-A5A1E316C2CD}" dt="2022-08-24T08:42:07.907" v="44"/>
          <ac:grpSpMkLst>
            <pc:docMk/>
            <pc:sldMk cId="3879346322" sldId="256"/>
            <ac:grpSpMk id="37" creationId="{DBBA0A0D-8F6A-400A-9E49-8C008E2C7DB1}"/>
          </ac:grpSpMkLst>
        </pc:grpChg>
        <pc:picChg chg="add mod">
          <ac:chgData name="CHANDANA MN" userId="S::mchandanabtech20@ced.alliance.edu.in::d70552fc-75e6-44d9-a196-8a309e47e583" providerId="AD" clId="Web-{D5E93E1A-F284-41AF-BACD-A5A1E316C2CD}" dt="2022-08-24T08:42:07.907" v="44"/>
          <ac:picMkLst>
            <pc:docMk/>
            <pc:sldMk cId="3879346322" sldId="256"/>
            <ac:picMk id="4" creationId="{FC97C2B1-BACB-8845-D255-979594E4E7A9}"/>
          </ac:picMkLst>
        </pc:picChg>
      </pc:sldChg>
      <pc:sldChg chg="addSp delSp modSp new mod setBg modClrScheme addAnim chgLayout">
        <pc:chgData name="CHANDANA MN" userId="S::mchandanabtech20@ced.alliance.edu.in::d70552fc-75e6-44d9-a196-8a309e47e583" providerId="AD" clId="Web-{D5E93E1A-F284-41AF-BACD-A5A1E316C2CD}" dt="2022-08-24T09:22:37.567" v="66"/>
        <pc:sldMkLst>
          <pc:docMk/>
          <pc:sldMk cId="2847233869" sldId="257"/>
        </pc:sldMkLst>
        <pc:spChg chg="mod ord">
          <ac:chgData name="CHANDANA MN" userId="S::mchandanabtech20@ced.alliance.edu.in::d70552fc-75e6-44d9-a196-8a309e47e583" providerId="AD" clId="Web-{D5E93E1A-F284-41AF-BACD-A5A1E316C2CD}" dt="2022-08-24T09:22:37.567" v="65"/>
          <ac:spMkLst>
            <pc:docMk/>
            <pc:sldMk cId="2847233869" sldId="257"/>
            <ac:spMk id="2" creationId="{92757CC2-C373-82F3-A623-D4ABCCEDDDD9}"/>
          </ac:spMkLst>
        </pc:spChg>
        <pc:spChg chg="del">
          <ac:chgData name="CHANDANA MN" userId="S::mchandanabtech20@ced.alliance.edu.in::d70552fc-75e6-44d9-a196-8a309e47e583" providerId="AD" clId="Web-{D5E93E1A-F284-41AF-BACD-A5A1E316C2CD}" dt="2022-08-24T08:44:20.252" v="51"/>
          <ac:spMkLst>
            <pc:docMk/>
            <pc:sldMk cId="2847233869" sldId="257"/>
            <ac:spMk id="3" creationId="{4550E8EA-3BEE-A2A0-2809-2ABE4ACBD153}"/>
          </ac:spMkLst>
        </pc:spChg>
        <pc:spChg chg="add">
          <ac:chgData name="CHANDANA MN" userId="S::mchandanabtech20@ced.alliance.edu.in::d70552fc-75e6-44d9-a196-8a309e47e583" providerId="AD" clId="Web-{D5E93E1A-F284-41AF-BACD-A5A1E316C2CD}" dt="2022-08-24T09:22:37.567" v="65"/>
          <ac:spMkLst>
            <pc:docMk/>
            <pc:sldMk cId="2847233869" sldId="257"/>
            <ac:spMk id="7" creationId="{8D06CE56-3881-4ADA-8CEF-D18B02C242A3}"/>
          </ac:spMkLst>
        </pc:spChg>
        <pc:spChg chg="add">
          <ac:chgData name="CHANDANA MN" userId="S::mchandanabtech20@ced.alliance.edu.in::d70552fc-75e6-44d9-a196-8a309e47e583" providerId="AD" clId="Web-{D5E93E1A-F284-41AF-BACD-A5A1E316C2CD}" dt="2022-08-24T09:22:37.567" v="65"/>
          <ac:spMkLst>
            <pc:docMk/>
            <pc:sldMk cId="2847233869" sldId="257"/>
            <ac:spMk id="9" creationId="{79F3C543-62EC-4433-9C93-A2CD8764E9B4}"/>
          </ac:spMkLst>
        </pc:spChg>
        <pc:spChg chg="add">
          <ac:chgData name="CHANDANA MN" userId="S::mchandanabtech20@ced.alliance.edu.in::d70552fc-75e6-44d9-a196-8a309e47e583" providerId="AD" clId="Web-{D5E93E1A-F284-41AF-BACD-A5A1E316C2CD}" dt="2022-08-24T09:22:37.567" v="65"/>
          <ac:spMkLst>
            <pc:docMk/>
            <pc:sldMk cId="2847233869" sldId="257"/>
            <ac:spMk id="11" creationId="{FFD48BC7-DC40-47DE-87EE-9F4B6ECB9ABB}"/>
          </ac:spMkLst>
        </pc:spChg>
        <pc:spChg chg="add">
          <ac:chgData name="CHANDANA MN" userId="S::mchandanabtech20@ced.alliance.edu.in::d70552fc-75e6-44d9-a196-8a309e47e583" providerId="AD" clId="Web-{D5E93E1A-F284-41AF-BACD-A5A1E316C2CD}" dt="2022-08-24T09:22:37.567" v="65"/>
          <ac:spMkLst>
            <pc:docMk/>
            <pc:sldMk cId="2847233869" sldId="257"/>
            <ac:spMk id="13" creationId="{E502BBC7-2C76-46F3-BC24-5985BC13DB88}"/>
          </ac:spMkLst>
        </pc:spChg>
        <pc:spChg chg="add">
          <ac:chgData name="CHANDANA MN" userId="S::mchandanabtech20@ced.alliance.edu.in::d70552fc-75e6-44d9-a196-8a309e47e583" providerId="AD" clId="Web-{D5E93E1A-F284-41AF-BACD-A5A1E316C2CD}" dt="2022-08-24T09:22:37.567" v="65"/>
          <ac:spMkLst>
            <pc:docMk/>
            <pc:sldMk cId="2847233869" sldId="257"/>
            <ac:spMk id="15" creationId="{9C45F024-2468-4D8A-9E11-BB2B1E0A3B37}"/>
          </ac:spMkLst>
        </pc:spChg>
        <pc:spChg chg="add">
          <ac:chgData name="CHANDANA MN" userId="S::mchandanabtech20@ced.alliance.edu.in::d70552fc-75e6-44d9-a196-8a309e47e583" providerId="AD" clId="Web-{D5E93E1A-F284-41AF-BACD-A5A1E316C2CD}" dt="2022-08-24T09:22:37.567" v="65"/>
          <ac:spMkLst>
            <pc:docMk/>
            <pc:sldMk cId="2847233869" sldId="257"/>
            <ac:spMk id="17" creationId="{3629484E-3792-4B3D-89AD-7C8A1ED0E0D4}"/>
          </ac:spMkLst>
        </pc:spChg>
      </pc:sldChg>
      <pc:sldChg chg="addSp modSp new mod setBg modClrScheme chgLayout">
        <pc:chgData name="CHANDANA MN" userId="S::mchandanabtech20@ced.alliance.edu.in::d70552fc-75e6-44d9-a196-8a309e47e583" providerId="AD" clId="Web-{D5E93E1A-F284-41AF-BACD-A5A1E316C2CD}" dt="2022-08-24T10:00:58.613" v="100" actId="1076"/>
        <pc:sldMkLst>
          <pc:docMk/>
          <pc:sldMk cId="712376206" sldId="258"/>
        </pc:sldMkLst>
        <pc:spChg chg="mod ord">
          <ac:chgData name="CHANDANA MN" userId="S::mchandanabtech20@ced.alliance.edu.in::d70552fc-75e6-44d9-a196-8a309e47e583" providerId="AD" clId="Web-{D5E93E1A-F284-41AF-BACD-A5A1E316C2CD}" dt="2022-08-24T09:56:12.202" v="79"/>
          <ac:spMkLst>
            <pc:docMk/>
            <pc:sldMk cId="712376206" sldId="258"/>
            <ac:spMk id="2" creationId="{6060EC92-DA9B-FEC5-4A02-9191FF879F0D}"/>
          </ac:spMkLst>
        </pc:spChg>
        <pc:spChg chg="add mod ord">
          <ac:chgData name="CHANDANA MN" userId="S::mchandanabtech20@ced.alliance.edu.in::d70552fc-75e6-44d9-a196-8a309e47e583" providerId="AD" clId="Web-{D5E93E1A-F284-41AF-BACD-A5A1E316C2CD}" dt="2022-08-24T10:00:58.613" v="100" actId="1076"/>
          <ac:spMkLst>
            <pc:docMk/>
            <pc:sldMk cId="712376206" sldId="258"/>
            <ac:spMk id="3" creationId="{476748D5-B726-F5D3-DC4A-9A2D263810AF}"/>
          </ac:spMkLst>
        </pc:spChg>
        <pc:spChg chg="add">
          <ac:chgData name="CHANDANA MN" userId="S::mchandanabtech20@ced.alliance.edu.in::d70552fc-75e6-44d9-a196-8a309e47e583" providerId="AD" clId="Web-{D5E93E1A-F284-41AF-BACD-A5A1E316C2CD}" dt="2022-08-24T09:56:12.202" v="79"/>
          <ac:spMkLst>
            <pc:docMk/>
            <pc:sldMk cId="712376206" sldId="258"/>
            <ac:spMk id="9" creationId="{E45CA849-654C-4173-AD99-B3A2528275F5}"/>
          </ac:spMkLst>
        </pc:spChg>
        <pc:spChg chg="add">
          <ac:chgData name="CHANDANA MN" userId="S::mchandanabtech20@ced.alliance.edu.in::d70552fc-75e6-44d9-a196-8a309e47e583" providerId="AD" clId="Web-{D5E93E1A-F284-41AF-BACD-A5A1E316C2CD}" dt="2022-08-24T09:56:12.202" v="79"/>
          <ac:spMkLst>
            <pc:docMk/>
            <pc:sldMk cId="712376206" sldId="258"/>
            <ac:spMk id="11" creationId="{3E23A947-2D45-4208-AE2B-64948C87A3EB}"/>
          </ac:spMkLst>
        </pc:spChg>
        <pc:spChg chg="add">
          <ac:chgData name="CHANDANA MN" userId="S::mchandanabtech20@ced.alliance.edu.in::d70552fc-75e6-44d9-a196-8a309e47e583" providerId="AD" clId="Web-{D5E93E1A-F284-41AF-BACD-A5A1E316C2CD}" dt="2022-08-24T09:56:12.202" v="79"/>
          <ac:spMkLst>
            <pc:docMk/>
            <pc:sldMk cId="712376206" sldId="258"/>
            <ac:spMk id="13" creationId="{E5BBB0F9-6A59-4D02-A9C7-A2D6516684CE}"/>
          </ac:spMkLst>
        </pc:spChg>
        <pc:picChg chg="add mod">
          <ac:chgData name="CHANDANA MN" userId="S::mchandanabtech20@ced.alliance.edu.in::d70552fc-75e6-44d9-a196-8a309e47e583" providerId="AD" clId="Web-{D5E93E1A-F284-41AF-BACD-A5A1E316C2CD}" dt="2022-08-24T09:56:24.405" v="80" actId="14100"/>
          <ac:picMkLst>
            <pc:docMk/>
            <pc:sldMk cId="712376206" sldId="258"/>
            <ac:picMk id="4" creationId="{D33088C8-2334-C7C1-BDF6-13C6A7C5A755}"/>
          </ac:picMkLst>
        </pc:picChg>
      </pc:sldChg>
      <pc:sldChg chg="addSp modSp new mod setBg">
        <pc:chgData name="CHANDANA MN" userId="S::mchandanabtech20@ced.alliance.edu.in::d70552fc-75e6-44d9-a196-8a309e47e583" providerId="AD" clId="Web-{D5E93E1A-F284-41AF-BACD-A5A1E316C2CD}" dt="2022-08-24T10:02:39.255" v="107" actId="20577"/>
        <pc:sldMkLst>
          <pc:docMk/>
          <pc:sldMk cId="3893219087" sldId="259"/>
        </pc:sldMkLst>
        <pc:spChg chg="mod">
          <ac:chgData name="CHANDANA MN" userId="S::mchandanabtech20@ced.alliance.edu.in::d70552fc-75e6-44d9-a196-8a309e47e583" providerId="AD" clId="Web-{D5E93E1A-F284-41AF-BACD-A5A1E316C2CD}" dt="2022-08-24T09:59:41.440" v="91"/>
          <ac:spMkLst>
            <pc:docMk/>
            <pc:sldMk cId="3893219087" sldId="259"/>
            <ac:spMk id="2" creationId="{38BA09AB-857D-5D59-BF52-A0220F127D13}"/>
          </ac:spMkLst>
        </pc:spChg>
        <pc:spChg chg="mod ord">
          <ac:chgData name="CHANDANA MN" userId="S::mchandanabtech20@ced.alliance.edu.in::d70552fc-75e6-44d9-a196-8a309e47e583" providerId="AD" clId="Web-{D5E93E1A-F284-41AF-BACD-A5A1E316C2CD}" dt="2022-08-24T10:02:39.255" v="107" actId="20577"/>
          <ac:spMkLst>
            <pc:docMk/>
            <pc:sldMk cId="3893219087" sldId="259"/>
            <ac:spMk id="3" creationId="{4255C48F-1D10-E9AF-BC88-AFA28F9D3BA9}"/>
          </ac:spMkLst>
        </pc:spChg>
        <pc:spChg chg="add">
          <ac:chgData name="CHANDANA MN" userId="S::mchandanabtech20@ced.alliance.edu.in::d70552fc-75e6-44d9-a196-8a309e47e583" providerId="AD" clId="Web-{D5E93E1A-F284-41AF-BACD-A5A1E316C2CD}" dt="2022-08-24T09:59:41.440" v="91"/>
          <ac:spMkLst>
            <pc:docMk/>
            <pc:sldMk cId="3893219087" sldId="259"/>
            <ac:spMk id="9" creationId="{92468898-5A6E-4D55-85EC-308E785EE06C}"/>
          </ac:spMkLst>
        </pc:spChg>
        <pc:spChg chg="add">
          <ac:chgData name="CHANDANA MN" userId="S::mchandanabtech20@ced.alliance.edu.in::d70552fc-75e6-44d9-a196-8a309e47e583" providerId="AD" clId="Web-{D5E93E1A-F284-41AF-BACD-A5A1E316C2CD}" dt="2022-08-24T09:59:41.440" v="91"/>
          <ac:spMkLst>
            <pc:docMk/>
            <pc:sldMk cId="3893219087" sldId="259"/>
            <ac:spMk id="11" creationId="{3E23A947-2D45-4208-AE2B-64948C87A3EB}"/>
          </ac:spMkLst>
        </pc:spChg>
        <pc:spChg chg="add">
          <ac:chgData name="CHANDANA MN" userId="S::mchandanabtech20@ced.alliance.edu.in::d70552fc-75e6-44d9-a196-8a309e47e583" providerId="AD" clId="Web-{D5E93E1A-F284-41AF-BACD-A5A1E316C2CD}" dt="2022-08-24T09:59:41.440" v="91"/>
          <ac:spMkLst>
            <pc:docMk/>
            <pc:sldMk cId="3893219087" sldId="259"/>
            <ac:spMk id="13" creationId="{E5BBB0F9-6A59-4D02-A9C7-A2D6516684CE}"/>
          </ac:spMkLst>
        </pc:spChg>
        <pc:picChg chg="add mod modCrop">
          <ac:chgData name="CHANDANA MN" userId="S::mchandanabtech20@ced.alliance.edu.in::d70552fc-75e6-44d9-a196-8a309e47e583" providerId="AD" clId="Web-{D5E93E1A-F284-41AF-BACD-A5A1E316C2CD}" dt="2022-08-24T10:00:10.846" v="94" actId="14100"/>
          <ac:picMkLst>
            <pc:docMk/>
            <pc:sldMk cId="3893219087" sldId="259"/>
            <ac:picMk id="4" creationId="{37FCA933-C253-DBEC-FEDD-24669DBE13C4}"/>
          </ac:picMkLst>
        </pc:picChg>
      </pc:sldChg>
      <pc:sldChg chg="modSp new">
        <pc:chgData name="CHANDANA MN" userId="S::mchandanabtech20@ced.alliance.edu.in::d70552fc-75e6-44d9-a196-8a309e47e583" providerId="AD" clId="Web-{D5E93E1A-F284-41AF-BACD-A5A1E316C2CD}" dt="2022-08-24T10:09:12.589" v="122" actId="20577"/>
        <pc:sldMkLst>
          <pc:docMk/>
          <pc:sldMk cId="257746700" sldId="260"/>
        </pc:sldMkLst>
        <pc:spChg chg="mod">
          <ac:chgData name="CHANDANA MN" userId="S::mchandanabtech20@ced.alliance.edu.in::d70552fc-75e6-44d9-a196-8a309e47e583" providerId="AD" clId="Web-{D5E93E1A-F284-41AF-BACD-A5A1E316C2CD}" dt="2022-08-24T10:06:15.352" v="110" actId="20577"/>
          <ac:spMkLst>
            <pc:docMk/>
            <pc:sldMk cId="257746700" sldId="260"/>
            <ac:spMk id="2" creationId="{1A05E549-CBCD-EEA3-0F8A-7BC85416D024}"/>
          </ac:spMkLst>
        </pc:spChg>
        <pc:spChg chg="mod">
          <ac:chgData name="CHANDANA MN" userId="S::mchandanabtech20@ced.alliance.edu.in::d70552fc-75e6-44d9-a196-8a309e47e583" providerId="AD" clId="Web-{D5E93E1A-F284-41AF-BACD-A5A1E316C2CD}" dt="2022-08-24T10:09:12.589" v="122" actId="20577"/>
          <ac:spMkLst>
            <pc:docMk/>
            <pc:sldMk cId="257746700" sldId="260"/>
            <ac:spMk id="3" creationId="{14BF3E90-C53E-22FF-DA54-0AF36043B902}"/>
          </ac:spMkLst>
        </pc:spChg>
      </pc:sldChg>
      <pc:sldChg chg="addSp delSp modSp new mod setBg">
        <pc:chgData name="CHANDANA MN" userId="S::mchandanabtech20@ced.alliance.edu.in::d70552fc-75e6-44d9-a196-8a309e47e583" providerId="AD" clId="Web-{D5E93E1A-F284-41AF-BACD-A5A1E316C2CD}" dt="2022-08-24T10:17:01.675" v="176"/>
        <pc:sldMkLst>
          <pc:docMk/>
          <pc:sldMk cId="789213323" sldId="261"/>
        </pc:sldMkLst>
        <pc:spChg chg="mod">
          <ac:chgData name="CHANDANA MN" userId="S::mchandanabtech20@ced.alliance.edu.in::d70552fc-75e6-44d9-a196-8a309e47e583" providerId="AD" clId="Web-{D5E93E1A-F284-41AF-BACD-A5A1E316C2CD}" dt="2022-08-24T10:17:01.565" v="175"/>
          <ac:spMkLst>
            <pc:docMk/>
            <pc:sldMk cId="789213323" sldId="261"/>
            <ac:spMk id="2" creationId="{6AAB7B7B-88BF-8E0F-99B5-B639272662FA}"/>
          </ac:spMkLst>
        </pc:spChg>
        <pc:spChg chg="del mod">
          <ac:chgData name="CHANDANA MN" userId="S::mchandanabtech20@ced.alliance.edu.in::d70552fc-75e6-44d9-a196-8a309e47e583" providerId="AD" clId="Web-{D5E93E1A-F284-41AF-BACD-A5A1E316C2CD}" dt="2022-08-24T10:16:12.596" v="170"/>
          <ac:spMkLst>
            <pc:docMk/>
            <pc:sldMk cId="789213323" sldId="261"/>
            <ac:spMk id="3" creationId="{5D924CEC-CEB7-9F1F-087F-04C2E0065FDB}"/>
          </ac:spMkLst>
        </pc:spChg>
        <pc:spChg chg="add del">
          <ac:chgData name="CHANDANA MN" userId="S::mchandanabtech20@ced.alliance.edu.in::d70552fc-75e6-44d9-a196-8a309e47e583" providerId="AD" clId="Web-{D5E93E1A-F284-41AF-BACD-A5A1E316C2CD}" dt="2022-08-24T10:17:01.565" v="175"/>
          <ac:spMkLst>
            <pc:docMk/>
            <pc:sldMk cId="789213323" sldId="261"/>
            <ac:spMk id="10" creationId="{81E1224E-6618-482E-BE87-321A7FC1CDE8}"/>
          </ac:spMkLst>
        </pc:spChg>
        <pc:spChg chg="add del">
          <ac:chgData name="CHANDANA MN" userId="S::mchandanabtech20@ced.alliance.edu.in::d70552fc-75e6-44d9-a196-8a309e47e583" providerId="AD" clId="Web-{D5E93E1A-F284-41AF-BACD-A5A1E316C2CD}" dt="2022-08-24T10:17:01.565" v="175"/>
          <ac:spMkLst>
            <pc:docMk/>
            <pc:sldMk cId="789213323" sldId="261"/>
            <ac:spMk id="12" creationId="{066346BE-FDB4-4772-A696-0719490ABD64}"/>
          </ac:spMkLst>
        </pc:spChg>
        <pc:spChg chg="add del">
          <ac:chgData name="CHANDANA MN" userId="S::mchandanabtech20@ced.alliance.edu.in::d70552fc-75e6-44d9-a196-8a309e47e583" providerId="AD" clId="Web-{D5E93E1A-F284-41AF-BACD-A5A1E316C2CD}" dt="2022-08-24T10:17:01.565" v="175"/>
          <ac:spMkLst>
            <pc:docMk/>
            <pc:sldMk cId="789213323" sldId="261"/>
            <ac:spMk id="14" creationId="{FB92FFCE-0C90-454E-AA25-D4EE9A6C39C5}"/>
          </ac:spMkLst>
        </pc:spChg>
        <pc:graphicFrameChg chg="add mod modGraphic">
          <ac:chgData name="CHANDANA MN" userId="S::mchandanabtech20@ced.alliance.edu.in::d70552fc-75e6-44d9-a196-8a309e47e583" providerId="AD" clId="Web-{D5E93E1A-F284-41AF-BACD-A5A1E316C2CD}" dt="2022-08-24T10:17:01.675" v="176"/>
          <ac:graphicFrameMkLst>
            <pc:docMk/>
            <pc:sldMk cId="789213323" sldId="261"/>
            <ac:graphicFrameMk id="5" creationId="{49B26EEE-89CF-7B82-AC78-244CA89B783F}"/>
          </ac:graphicFrameMkLst>
        </pc:graphicFrameChg>
      </pc:sldChg>
      <pc:sldChg chg="addSp delSp modSp new mod setBg">
        <pc:chgData name="CHANDANA MN" userId="S::mchandanabtech20@ced.alliance.edu.in::d70552fc-75e6-44d9-a196-8a309e47e583" providerId="AD" clId="Web-{D5E93E1A-F284-41AF-BACD-A5A1E316C2CD}" dt="2022-08-24T10:37:27.490" v="310" actId="20577"/>
        <pc:sldMkLst>
          <pc:docMk/>
          <pc:sldMk cId="3717558534" sldId="262"/>
        </pc:sldMkLst>
        <pc:spChg chg="mod">
          <ac:chgData name="CHANDANA MN" userId="S::mchandanabtech20@ced.alliance.edu.in::d70552fc-75e6-44d9-a196-8a309e47e583" providerId="AD" clId="Web-{D5E93E1A-F284-41AF-BACD-A5A1E316C2CD}" dt="2022-08-24T10:37:27.490" v="310" actId="20577"/>
          <ac:spMkLst>
            <pc:docMk/>
            <pc:sldMk cId="3717558534" sldId="262"/>
            <ac:spMk id="2" creationId="{A29695D5-D0BF-7F4F-4FF8-7CDF80F88052}"/>
          </ac:spMkLst>
        </pc:spChg>
        <pc:spChg chg="add del mod">
          <ac:chgData name="CHANDANA MN" userId="S::mchandanabtech20@ced.alliance.edu.in::d70552fc-75e6-44d9-a196-8a309e47e583" providerId="AD" clId="Web-{D5E93E1A-F284-41AF-BACD-A5A1E316C2CD}" dt="2022-08-24T10:21:00.508" v="232"/>
          <ac:spMkLst>
            <pc:docMk/>
            <pc:sldMk cId="3717558534" sldId="262"/>
            <ac:spMk id="3" creationId="{A2EB3EBC-576B-6114-EC59-E08DD836012C}"/>
          </ac:spMkLst>
        </pc:spChg>
        <pc:spChg chg="del">
          <ac:chgData name="CHANDANA MN" userId="S::mchandanabtech20@ced.alliance.edu.in::d70552fc-75e6-44d9-a196-8a309e47e583" providerId="AD" clId="Web-{D5E93E1A-F284-41AF-BACD-A5A1E316C2CD}" dt="2022-08-24T10:11:40.826" v="132"/>
          <ac:spMkLst>
            <pc:docMk/>
            <pc:sldMk cId="3717558534" sldId="262"/>
            <ac:spMk id="3" creationId="{CF4FF853-F14B-E072-4B8C-5EC211DC4D99}"/>
          </ac:spMkLst>
        </pc:spChg>
        <pc:spChg chg="add del">
          <ac:chgData name="CHANDANA MN" userId="S::mchandanabtech20@ced.alliance.edu.in::d70552fc-75e6-44d9-a196-8a309e47e583" providerId="AD" clId="Web-{D5E93E1A-F284-41AF-BACD-A5A1E316C2CD}" dt="2022-08-24T10:20:47.227" v="229"/>
          <ac:spMkLst>
            <pc:docMk/>
            <pc:sldMk cId="3717558534" sldId="262"/>
            <ac:spMk id="8" creationId="{0AB926CB-6E49-E201-1030-009764AFD9CF}"/>
          </ac:spMkLst>
        </pc:spChg>
        <pc:spChg chg="add del">
          <ac:chgData name="CHANDANA MN" userId="S::mchandanabtech20@ced.alliance.edu.in::d70552fc-75e6-44d9-a196-8a309e47e583" providerId="AD" clId="Web-{D5E93E1A-F284-41AF-BACD-A5A1E316C2CD}" dt="2022-08-24T10:20:47.227" v="229"/>
          <ac:spMkLst>
            <pc:docMk/>
            <pc:sldMk cId="3717558534" sldId="262"/>
            <ac:spMk id="11" creationId="{8D06CE56-3881-4ADA-8CEF-D18B02C242A3}"/>
          </ac:spMkLst>
        </pc:spChg>
        <pc:spChg chg="add del">
          <ac:chgData name="CHANDANA MN" userId="S::mchandanabtech20@ced.alliance.edu.in::d70552fc-75e6-44d9-a196-8a309e47e583" providerId="AD" clId="Web-{D5E93E1A-F284-41AF-BACD-A5A1E316C2CD}" dt="2022-08-24T10:20:47.227" v="229"/>
          <ac:spMkLst>
            <pc:docMk/>
            <pc:sldMk cId="3717558534" sldId="262"/>
            <ac:spMk id="13" creationId="{79F3C543-62EC-4433-9C93-A2CD8764E9B4}"/>
          </ac:spMkLst>
        </pc:spChg>
        <pc:spChg chg="add del">
          <ac:chgData name="CHANDANA MN" userId="S::mchandanabtech20@ced.alliance.edu.in::d70552fc-75e6-44d9-a196-8a309e47e583" providerId="AD" clId="Web-{D5E93E1A-F284-41AF-BACD-A5A1E316C2CD}" dt="2022-08-24T10:20:47.227" v="229"/>
          <ac:spMkLst>
            <pc:docMk/>
            <pc:sldMk cId="3717558534" sldId="262"/>
            <ac:spMk id="15" creationId="{96646FC9-C66D-4EC7-8310-0DD4ACC49C6C}"/>
          </ac:spMkLst>
        </pc:spChg>
        <pc:spChg chg="add del">
          <ac:chgData name="CHANDANA MN" userId="S::mchandanabtech20@ced.alliance.edu.in::d70552fc-75e6-44d9-a196-8a309e47e583" providerId="AD" clId="Web-{D5E93E1A-F284-41AF-BACD-A5A1E316C2CD}" dt="2022-08-24T10:20:47.227" v="229"/>
          <ac:spMkLst>
            <pc:docMk/>
            <pc:sldMk cId="3717558534" sldId="262"/>
            <ac:spMk id="17" creationId="{A3473CF9-37EB-43E7-89EF-D2D1C53D1DAC}"/>
          </ac:spMkLst>
        </pc:spChg>
        <pc:spChg chg="add del">
          <ac:chgData name="CHANDANA MN" userId="S::mchandanabtech20@ced.alliance.edu.in::d70552fc-75e6-44d9-a196-8a309e47e583" providerId="AD" clId="Web-{D5E93E1A-F284-41AF-BACD-A5A1E316C2CD}" dt="2022-08-24T10:20:47.227" v="229"/>
          <ac:spMkLst>
            <pc:docMk/>
            <pc:sldMk cId="3717558534" sldId="262"/>
            <ac:spMk id="19" creationId="{586B4EF9-43BA-4655-A6FF-1D8E21574C95}"/>
          </ac:spMkLst>
        </pc:spChg>
        <pc:spChg chg="add del">
          <ac:chgData name="CHANDANA MN" userId="S::mchandanabtech20@ced.alliance.edu.in::d70552fc-75e6-44d9-a196-8a309e47e583" providerId="AD" clId="Web-{D5E93E1A-F284-41AF-BACD-A5A1E316C2CD}" dt="2022-08-24T10:21:00.492" v="231"/>
          <ac:spMkLst>
            <pc:docMk/>
            <pc:sldMk cId="3717558534" sldId="262"/>
            <ac:spMk id="21" creationId="{D5FD337D-4D6B-4C8B-B6F5-121097E09881}"/>
          </ac:spMkLst>
        </pc:spChg>
        <pc:spChg chg="add del">
          <ac:chgData name="CHANDANA MN" userId="S::mchandanabtech20@ced.alliance.edu.in::d70552fc-75e6-44d9-a196-8a309e47e583" providerId="AD" clId="Web-{D5E93E1A-F284-41AF-BACD-A5A1E316C2CD}" dt="2022-08-24T10:21:00.492" v="231"/>
          <ac:spMkLst>
            <pc:docMk/>
            <pc:sldMk cId="3717558534" sldId="262"/>
            <ac:spMk id="22" creationId="{8D06CE56-3881-4ADA-8CEF-D18B02C242A3}"/>
          </ac:spMkLst>
        </pc:spChg>
        <pc:spChg chg="add del">
          <ac:chgData name="CHANDANA MN" userId="S::mchandanabtech20@ced.alliance.edu.in::d70552fc-75e6-44d9-a196-8a309e47e583" providerId="AD" clId="Web-{D5E93E1A-F284-41AF-BACD-A5A1E316C2CD}" dt="2022-08-24T10:21:00.492" v="231"/>
          <ac:spMkLst>
            <pc:docMk/>
            <pc:sldMk cId="3717558534" sldId="262"/>
            <ac:spMk id="23" creationId="{79F3C543-62EC-4433-9C93-A2CD8764E9B4}"/>
          </ac:spMkLst>
        </pc:spChg>
        <pc:spChg chg="add del">
          <ac:chgData name="CHANDANA MN" userId="S::mchandanabtech20@ced.alliance.edu.in::d70552fc-75e6-44d9-a196-8a309e47e583" providerId="AD" clId="Web-{D5E93E1A-F284-41AF-BACD-A5A1E316C2CD}" dt="2022-08-24T10:21:00.492" v="231"/>
          <ac:spMkLst>
            <pc:docMk/>
            <pc:sldMk cId="3717558534" sldId="262"/>
            <ac:spMk id="24" creationId="{88263A24-0C1F-4677-B43C-4AE14E276B27}"/>
          </ac:spMkLst>
        </pc:spChg>
        <pc:spChg chg="add del">
          <ac:chgData name="CHANDANA MN" userId="S::mchandanabtech20@ced.alliance.edu.in::d70552fc-75e6-44d9-a196-8a309e47e583" providerId="AD" clId="Web-{D5E93E1A-F284-41AF-BACD-A5A1E316C2CD}" dt="2022-08-24T10:21:00.492" v="231"/>
          <ac:spMkLst>
            <pc:docMk/>
            <pc:sldMk cId="3717558534" sldId="262"/>
            <ac:spMk id="25" creationId="{0ADDB668-2CA4-4D2B-9C34-3487CA330BA8}"/>
          </ac:spMkLst>
        </pc:spChg>
        <pc:spChg chg="add del">
          <ac:chgData name="CHANDANA MN" userId="S::mchandanabtech20@ced.alliance.edu.in::d70552fc-75e6-44d9-a196-8a309e47e583" providerId="AD" clId="Web-{D5E93E1A-F284-41AF-BACD-A5A1E316C2CD}" dt="2022-08-24T10:21:00.492" v="231"/>
          <ac:spMkLst>
            <pc:docMk/>
            <pc:sldMk cId="3717558534" sldId="262"/>
            <ac:spMk id="26" creationId="{D3D9CB8E-39E7-787C-143E-579E11DB58DE}"/>
          </ac:spMkLst>
        </pc:spChg>
        <pc:spChg chg="add del">
          <ac:chgData name="CHANDANA MN" userId="S::mchandanabtech20@ced.alliance.edu.in::d70552fc-75e6-44d9-a196-8a309e47e583" providerId="AD" clId="Web-{D5E93E1A-F284-41AF-BACD-A5A1E316C2CD}" dt="2022-08-24T10:21:00.492" v="231"/>
          <ac:spMkLst>
            <pc:docMk/>
            <pc:sldMk cId="3717558534" sldId="262"/>
            <ac:spMk id="27" creationId="{2568BC19-F052-4108-93E1-6A3D1DEC072F}"/>
          </ac:spMkLst>
        </pc:spChg>
        <pc:spChg chg="add del">
          <ac:chgData name="CHANDANA MN" userId="S::mchandanabtech20@ced.alliance.edu.in::d70552fc-75e6-44d9-a196-8a309e47e583" providerId="AD" clId="Web-{D5E93E1A-F284-41AF-BACD-A5A1E316C2CD}" dt="2022-08-24T10:21:17.040" v="234"/>
          <ac:spMkLst>
            <pc:docMk/>
            <pc:sldMk cId="3717558534" sldId="262"/>
            <ac:spMk id="29" creationId="{8D06CE56-3881-4ADA-8CEF-D18B02C242A3}"/>
          </ac:spMkLst>
        </pc:spChg>
        <pc:spChg chg="add del">
          <ac:chgData name="CHANDANA MN" userId="S::mchandanabtech20@ced.alliance.edu.in::d70552fc-75e6-44d9-a196-8a309e47e583" providerId="AD" clId="Web-{D5E93E1A-F284-41AF-BACD-A5A1E316C2CD}" dt="2022-08-24T10:21:17.040" v="234"/>
          <ac:spMkLst>
            <pc:docMk/>
            <pc:sldMk cId="3717558534" sldId="262"/>
            <ac:spMk id="30" creationId="{79F3C543-62EC-4433-9C93-A2CD8764E9B4}"/>
          </ac:spMkLst>
        </pc:spChg>
        <pc:spChg chg="add del">
          <ac:chgData name="CHANDANA MN" userId="S::mchandanabtech20@ced.alliance.edu.in::d70552fc-75e6-44d9-a196-8a309e47e583" providerId="AD" clId="Web-{D5E93E1A-F284-41AF-BACD-A5A1E316C2CD}" dt="2022-08-24T10:21:17.040" v="234"/>
          <ac:spMkLst>
            <pc:docMk/>
            <pc:sldMk cId="3717558534" sldId="262"/>
            <ac:spMk id="31" creationId="{96646FC9-C66D-4EC7-8310-0DD4ACC49C6C}"/>
          </ac:spMkLst>
        </pc:spChg>
        <pc:spChg chg="add del">
          <ac:chgData name="CHANDANA MN" userId="S::mchandanabtech20@ced.alliance.edu.in::d70552fc-75e6-44d9-a196-8a309e47e583" providerId="AD" clId="Web-{D5E93E1A-F284-41AF-BACD-A5A1E316C2CD}" dt="2022-08-24T10:21:17.040" v="234"/>
          <ac:spMkLst>
            <pc:docMk/>
            <pc:sldMk cId="3717558534" sldId="262"/>
            <ac:spMk id="32" creationId="{A3473CF9-37EB-43E7-89EF-D2D1C53D1DAC}"/>
          </ac:spMkLst>
        </pc:spChg>
        <pc:spChg chg="add del">
          <ac:chgData name="CHANDANA MN" userId="S::mchandanabtech20@ced.alliance.edu.in::d70552fc-75e6-44d9-a196-8a309e47e583" providerId="AD" clId="Web-{D5E93E1A-F284-41AF-BACD-A5A1E316C2CD}" dt="2022-08-24T10:21:17.040" v="234"/>
          <ac:spMkLst>
            <pc:docMk/>
            <pc:sldMk cId="3717558534" sldId="262"/>
            <ac:spMk id="33" creationId="{586B4EF9-43BA-4655-A6FF-1D8E21574C95}"/>
          </ac:spMkLst>
        </pc:spChg>
        <pc:spChg chg="add">
          <ac:chgData name="CHANDANA MN" userId="S::mchandanabtech20@ced.alliance.edu.in::d70552fc-75e6-44d9-a196-8a309e47e583" providerId="AD" clId="Web-{D5E93E1A-F284-41AF-BACD-A5A1E316C2CD}" dt="2022-08-24T10:21:00.508" v="232"/>
          <ac:spMkLst>
            <pc:docMk/>
            <pc:sldMk cId="3717558534" sldId="262"/>
            <ac:spMk id="34" creationId="{0AB926CB-6E49-E201-1030-009764AFD9CF}"/>
          </ac:spMkLst>
        </pc:spChg>
        <pc:spChg chg="add">
          <ac:chgData name="CHANDANA MN" userId="S::mchandanabtech20@ced.alliance.edu.in::d70552fc-75e6-44d9-a196-8a309e47e583" providerId="AD" clId="Web-{D5E93E1A-F284-41AF-BACD-A5A1E316C2CD}" dt="2022-08-24T10:21:17.040" v="234"/>
          <ac:spMkLst>
            <pc:docMk/>
            <pc:sldMk cId="3717558534" sldId="262"/>
            <ac:spMk id="39" creationId="{8D06CE56-3881-4ADA-8CEF-D18B02C242A3}"/>
          </ac:spMkLst>
        </pc:spChg>
        <pc:spChg chg="add">
          <ac:chgData name="CHANDANA MN" userId="S::mchandanabtech20@ced.alliance.edu.in::d70552fc-75e6-44d9-a196-8a309e47e583" providerId="AD" clId="Web-{D5E93E1A-F284-41AF-BACD-A5A1E316C2CD}" dt="2022-08-24T10:21:17.040" v="234"/>
          <ac:spMkLst>
            <pc:docMk/>
            <pc:sldMk cId="3717558534" sldId="262"/>
            <ac:spMk id="41" creationId="{79F3C543-62EC-4433-9C93-A2CD8764E9B4}"/>
          </ac:spMkLst>
        </pc:spChg>
        <pc:spChg chg="add">
          <ac:chgData name="CHANDANA MN" userId="S::mchandanabtech20@ced.alliance.edu.in::d70552fc-75e6-44d9-a196-8a309e47e583" providerId="AD" clId="Web-{D5E93E1A-F284-41AF-BACD-A5A1E316C2CD}" dt="2022-08-24T10:21:17.040" v="234"/>
          <ac:spMkLst>
            <pc:docMk/>
            <pc:sldMk cId="3717558534" sldId="262"/>
            <ac:spMk id="43" creationId="{C1A1C5D3-C053-4EE9-BE1A-419B6E27CCAE}"/>
          </ac:spMkLst>
        </pc:spChg>
        <pc:spChg chg="add">
          <ac:chgData name="CHANDANA MN" userId="S::mchandanabtech20@ced.alliance.edu.in::d70552fc-75e6-44d9-a196-8a309e47e583" providerId="AD" clId="Web-{D5E93E1A-F284-41AF-BACD-A5A1E316C2CD}" dt="2022-08-24T10:21:17.040" v="234"/>
          <ac:spMkLst>
            <pc:docMk/>
            <pc:sldMk cId="3717558534" sldId="262"/>
            <ac:spMk id="45" creationId="{A3473CF9-37EB-43E7-89EF-D2D1C53D1DAC}"/>
          </ac:spMkLst>
        </pc:spChg>
        <pc:spChg chg="add">
          <ac:chgData name="CHANDANA MN" userId="S::mchandanabtech20@ced.alliance.edu.in::d70552fc-75e6-44d9-a196-8a309e47e583" providerId="AD" clId="Web-{D5E93E1A-F284-41AF-BACD-A5A1E316C2CD}" dt="2022-08-24T10:21:17.040" v="234"/>
          <ac:spMkLst>
            <pc:docMk/>
            <pc:sldMk cId="3717558534" sldId="262"/>
            <ac:spMk id="47" creationId="{586B4EF9-43BA-4655-A6FF-1D8E21574C95}"/>
          </ac:spMkLst>
        </pc:spChg>
        <pc:picChg chg="add mod ord">
          <ac:chgData name="CHANDANA MN" userId="S::mchandanabtech20@ced.alliance.edu.in::d70552fc-75e6-44d9-a196-8a309e47e583" providerId="AD" clId="Web-{D5E93E1A-F284-41AF-BACD-A5A1E316C2CD}" dt="2022-08-24T10:21:17.040" v="234"/>
          <ac:picMkLst>
            <pc:docMk/>
            <pc:sldMk cId="3717558534" sldId="262"/>
            <ac:picMk id="4" creationId="{223C5072-6800-0FB2-F38D-479B970A0FDE}"/>
          </ac:picMkLst>
        </pc:picChg>
      </pc:sldChg>
      <pc:sldChg chg="addSp delSp modSp new mod setBg">
        <pc:chgData name="CHANDANA MN" userId="S::mchandanabtech20@ced.alliance.edu.in::d70552fc-75e6-44d9-a196-8a309e47e583" providerId="AD" clId="Web-{D5E93E1A-F284-41AF-BACD-A5A1E316C2CD}" dt="2022-08-24T10:19:42.773" v="223"/>
        <pc:sldMkLst>
          <pc:docMk/>
          <pc:sldMk cId="3803332058" sldId="263"/>
        </pc:sldMkLst>
        <pc:spChg chg="mod">
          <ac:chgData name="CHANDANA MN" userId="S::mchandanabtech20@ced.alliance.edu.in::d70552fc-75e6-44d9-a196-8a309e47e583" providerId="AD" clId="Web-{D5E93E1A-F284-41AF-BACD-A5A1E316C2CD}" dt="2022-08-24T10:19:42.773" v="223"/>
          <ac:spMkLst>
            <pc:docMk/>
            <pc:sldMk cId="3803332058" sldId="263"/>
            <ac:spMk id="2" creationId="{7A100BC2-EF93-BEA8-89AE-7427D0E509B3}"/>
          </ac:spMkLst>
        </pc:spChg>
        <pc:spChg chg="del mod">
          <ac:chgData name="CHANDANA MN" userId="S::mchandanabtech20@ced.alliance.edu.in::d70552fc-75e6-44d9-a196-8a309e47e583" providerId="AD" clId="Web-{D5E93E1A-F284-41AF-BACD-A5A1E316C2CD}" dt="2022-08-24T10:19:42.773" v="223"/>
          <ac:spMkLst>
            <pc:docMk/>
            <pc:sldMk cId="3803332058" sldId="263"/>
            <ac:spMk id="3" creationId="{475CA877-F234-5F35-694F-B33EF20A7C28}"/>
          </ac:spMkLst>
        </pc:spChg>
        <pc:spChg chg="add del">
          <ac:chgData name="CHANDANA MN" userId="S::mchandanabtech20@ced.alliance.edu.in::d70552fc-75e6-44d9-a196-8a309e47e583" providerId="AD" clId="Web-{D5E93E1A-F284-41AF-BACD-A5A1E316C2CD}" dt="2022-08-24T10:19:42.773" v="223"/>
          <ac:spMkLst>
            <pc:docMk/>
            <pc:sldMk cId="3803332058" sldId="263"/>
            <ac:spMk id="10" creationId="{2C9A9DA9-7DC8-488B-A882-123947B0F3D9}"/>
          </ac:spMkLst>
        </pc:spChg>
        <pc:spChg chg="add del">
          <ac:chgData name="CHANDANA MN" userId="S::mchandanabtech20@ced.alliance.edu.in::d70552fc-75e6-44d9-a196-8a309e47e583" providerId="AD" clId="Web-{D5E93E1A-F284-41AF-BACD-A5A1E316C2CD}" dt="2022-08-24T10:19:42.773" v="223"/>
          <ac:spMkLst>
            <pc:docMk/>
            <pc:sldMk cId="3803332058" sldId="263"/>
            <ac:spMk id="12" creationId="{57F6BDD4-E066-4008-8011-6CC31AEB4556}"/>
          </ac:spMkLst>
        </pc:spChg>
        <pc:spChg chg="add del">
          <ac:chgData name="CHANDANA MN" userId="S::mchandanabtech20@ced.alliance.edu.in::d70552fc-75e6-44d9-a196-8a309e47e583" providerId="AD" clId="Web-{D5E93E1A-F284-41AF-BACD-A5A1E316C2CD}" dt="2022-08-24T10:19:42.773" v="223"/>
          <ac:spMkLst>
            <pc:docMk/>
            <pc:sldMk cId="3803332058" sldId="263"/>
            <ac:spMk id="14" creationId="{2711A8FB-68FC-45FC-B01E-38F809E2D439}"/>
          </ac:spMkLst>
        </pc:spChg>
        <pc:spChg chg="add del">
          <ac:chgData name="CHANDANA MN" userId="S::mchandanabtech20@ced.alliance.edu.in::d70552fc-75e6-44d9-a196-8a309e47e583" providerId="AD" clId="Web-{D5E93E1A-F284-41AF-BACD-A5A1E316C2CD}" dt="2022-08-24T10:19:42.773" v="223"/>
          <ac:spMkLst>
            <pc:docMk/>
            <pc:sldMk cId="3803332058" sldId="263"/>
            <ac:spMk id="16" creationId="{2A865FE3-5FC9-4049-87CF-30019C46C0F5}"/>
          </ac:spMkLst>
        </pc:spChg>
        <pc:spChg chg="add">
          <ac:chgData name="CHANDANA MN" userId="S::mchandanabtech20@ced.alliance.edu.in::d70552fc-75e6-44d9-a196-8a309e47e583" providerId="AD" clId="Web-{D5E93E1A-F284-41AF-BACD-A5A1E316C2CD}" dt="2022-08-24T10:19:42.773" v="223"/>
          <ac:spMkLst>
            <pc:docMk/>
            <pc:sldMk cId="3803332058" sldId="263"/>
            <ac:spMk id="22" creationId="{7517A47C-B2E5-4B79-8061-D74B1311AF6E}"/>
          </ac:spMkLst>
        </pc:spChg>
        <pc:spChg chg="add">
          <ac:chgData name="CHANDANA MN" userId="S::mchandanabtech20@ced.alliance.edu.in::d70552fc-75e6-44d9-a196-8a309e47e583" providerId="AD" clId="Web-{D5E93E1A-F284-41AF-BACD-A5A1E316C2CD}" dt="2022-08-24T10:19:42.773" v="223"/>
          <ac:spMkLst>
            <pc:docMk/>
            <pc:sldMk cId="3803332058" sldId="263"/>
            <ac:spMk id="24" creationId="{C505E780-2083-4CB5-A42A-5E0E2908ECC3}"/>
          </ac:spMkLst>
        </pc:spChg>
        <pc:spChg chg="add">
          <ac:chgData name="CHANDANA MN" userId="S::mchandanabtech20@ced.alliance.edu.in::d70552fc-75e6-44d9-a196-8a309e47e583" providerId="AD" clId="Web-{D5E93E1A-F284-41AF-BACD-A5A1E316C2CD}" dt="2022-08-24T10:19:42.773" v="223"/>
          <ac:spMkLst>
            <pc:docMk/>
            <pc:sldMk cId="3803332058" sldId="263"/>
            <ac:spMk id="26" creationId="{D2C0AE1C-0118-41AE-8A10-7CDCBF10E96F}"/>
          </ac:spMkLst>
        </pc:spChg>
        <pc:spChg chg="add">
          <ac:chgData name="CHANDANA MN" userId="S::mchandanabtech20@ced.alliance.edu.in::d70552fc-75e6-44d9-a196-8a309e47e583" providerId="AD" clId="Web-{D5E93E1A-F284-41AF-BACD-A5A1E316C2CD}" dt="2022-08-24T10:19:42.773" v="223"/>
          <ac:spMkLst>
            <pc:docMk/>
            <pc:sldMk cId="3803332058" sldId="263"/>
            <ac:spMk id="28" creationId="{463EEC44-1BA3-44ED-81FC-A644B04B2A44}"/>
          </ac:spMkLst>
        </pc:spChg>
        <pc:graphicFrameChg chg="add">
          <ac:chgData name="CHANDANA MN" userId="S::mchandanabtech20@ced.alliance.edu.in::d70552fc-75e6-44d9-a196-8a309e47e583" providerId="AD" clId="Web-{D5E93E1A-F284-41AF-BACD-A5A1E316C2CD}" dt="2022-08-24T10:19:42.773" v="223"/>
          <ac:graphicFrameMkLst>
            <pc:docMk/>
            <pc:sldMk cId="3803332058" sldId="263"/>
            <ac:graphicFrameMk id="18" creationId="{AAF17B83-5888-F92E-8D29-6F187C4F83F0}"/>
          </ac:graphicFrameMkLst>
        </pc:graphicFrameChg>
        <pc:picChg chg="add del">
          <ac:chgData name="CHANDANA MN" userId="S::mchandanabtech20@ced.alliance.edu.in::d70552fc-75e6-44d9-a196-8a309e47e583" providerId="AD" clId="Web-{D5E93E1A-F284-41AF-BACD-A5A1E316C2CD}" dt="2022-08-24T10:19:37.507" v="222"/>
          <ac:picMkLst>
            <pc:docMk/>
            <pc:sldMk cId="3803332058" sldId="263"/>
            <ac:picMk id="7" creationId="{6A5024C5-7947-87D1-22CC-776DB4F91C75}"/>
          </ac:picMkLst>
        </pc:picChg>
      </pc:sldChg>
      <pc:sldChg chg="addSp delSp modSp new mod setBg">
        <pc:chgData name="CHANDANA MN" userId="S::mchandanabtech20@ced.alliance.edu.in::d70552fc-75e6-44d9-a196-8a309e47e583" providerId="AD" clId="Web-{D5E93E1A-F284-41AF-BACD-A5A1E316C2CD}" dt="2022-08-24T10:22:56.588" v="246" actId="20577"/>
        <pc:sldMkLst>
          <pc:docMk/>
          <pc:sldMk cId="717882484" sldId="264"/>
        </pc:sldMkLst>
        <pc:spChg chg="mod">
          <ac:chgData name="CHANDANA MN" userId="S::mchandanabtech20@ced.alliance.edu.in::d70552fc-75e6-44d9-a196-8a309e47e583" providerId="AD" clId="Web-{D5E93E1A-F284-41AF-BACD-A5A1E316C2CD}" dt="2022-08-24T10:22:56.588" v="246" actId="20577"/>
          <ac:spMkLst>
            <pc:docMk/>
            <pc:sldMk cId="717882484" sldId="264"/>
            <ac:spMk id="2" creationId="{30817049-258A-855B-E616-60898858EF5D}"/>
          </ac:spMkLst>
        </pc:spChg>
        <pc:spChg chg="del">
          <ac:chgData name="CHANDANA MN" userId="S::mchandanabtech20@ced.alliance.edu.in::d70552fc-75e6-44d9-a196-8a309e47e583" providerId="AD" clId="Web-{D5E93E1A-F284-41AF-BACD-A5A1E316C2CD}" dt="2022-08-24T10:22:32.244" v="243"/>
          <ac:spMkLst>
            <pc:docMk/>
            <pc:sldMk cId="717882484" sldId="264"/>
            <ac:spMk id="3" creationId="{80FD4EEF-6880-8C68-66CD-1225F0740CB3}"/>
          </ac:spMkLst>
        </pc:spChg>
        <pc:spChg chg="add">
          <ac:chgData name="CHANDANA MN" userId="S::mchandanabtech20@ced.alliance.edu.in::d70552fc-75e6-44d9-a196-8a309e47e583" providerId="AD" clId="Web-{D5E93E1A-F284-41AF-BACD-A5A1E316C2CD}" dt="2022-08-24T10:22:39.556" v="244"/>
          <ac:spMkLst>
            <pc:docMk/>
            <pc:sldMk cId="717882484" sldId="264"/>
            <ac:spMk id="10" creationId="{81D377EB-C9D2-4ED0-86A6-740A297E3EAC}"/>
          </ac:spMkLst>
        </pc:spChg>
        <pc:spChg chg="add">
          <ac:chgData name="CHANDANA MN" userId="S::mchandanabtech20@ced.alliance.edu.in::d70552fc-75e6-44d9-a196-8a309e47e583" providerId="AD" clId="Web-{D5E93E1A-F284-41AF-BACD-A5A1E316C2CD}" dt="2022-08-24T10:22:39.556" v="244"/>
          <ac:spMkLst>
            <pc:docMk/>
            <pc:sldMk cId="717882484" sldId="264"/>
            <ac:spMk id="12" creationId="{066346BE-FDB4-4772-A696-0719490ABD64}"/>
          </ac:spMkLst>
        </pc:spChg>
        <pc:spChg chg="add">
          <ac:chgData name="CHANDANA MN" userId="S::mchandanabtech20@ced.alliance.edu.in::d70552fc-75e6-44d9-a196-8a309e47e583" providerId="AD" clId="Web-{D5E93E1A-F284-41AF-BACD-A5A1E316C2CD}" dt="2022-08-24T10:22:39.556" v="244"/>
          <ac:spMkLst>
            <pc:docMk/>
            <pc:sldMk cId="717882484" sldId="264"/>
            <ac:spMk id="14" creationId="{FB92FFCE-0C90-454E-AA25-D4EE9A6C39C5}"/>
          </ac:spMkLst>
        </pc:spChg>
        <pc:graphicFrameChg chg="add mod ord modGraphic">
          <ac:chgData name="CHANDANA MN" userId="S::mchandanabtech20@ced.alliance.edu.in::d70552fc-75e6-44d9-a196-8a309e47e583" providerId="AD" clId="Web-{D5E93E1A-F284-41AF-BACD-A5A1E316C2CD}" dt="2022-08-24T10:22:39.556" v="244"/>
          <ac:graphicFrameMkLst>
            <pc:docMk/>
            <pc:sldMk cId="717882484" sldId="264"/>
            <ac:graphicFrameMk id="5" creationId="{AEBE49F5-C762-9B5B-AABA-A82B4C66AC0C}"/>
          </ac:graphicFrameMkLst>
        </pc:graphicFrameChg>
      </pc:sldChg>
      <pc:sldChg chg="addSp modSp new mod setBg">
        <pc:chgData name="CHANDANA MN" userId="S::mchandanabtech20@ced.alliance.edu.in::d70552fc-75e6-44d9-a196-8a309e47e583" providerId="AD" clId="Web-{D5E93E1A-F284-41AF-BACD-A5A1E316C2CD}" dt="2022-08-24T10:31:10.844" v="289" actId="20577"/>
        <pc:sldMkLst>
          <pc:docMk/>
          <pc:sldMk cId="187948061" sldId="265"/>
        </pc:sldMkLst>
        <pc:spChg chg="mod">
          <ac:chgData name="CHANDANA MN" userId="S::mchandanabtech20@ced.alliance.edu.in::d70552fc-75e6-44d9-a196-8a309e47e583" providerId="AD" clId="Web-{D5E93E1A-F284-41AF-BACD-A5A1E316C2CD}" dt="2022-08-24T10:26:58.872" v="269"/>
          <ac:spMkLst>
            <pc:docMk/>
            <pc:sldMk cId="187948061" sldId="265"/>
            <ac:spMk id="2" creationId="{5C278A52-FBAC-F5DB-64F0-270EAB56F0C4}"/>
          </ac:spMkLst>
        </pc:spChg>
        <pc:spChg chg="mod">
          <ac:chgData name="CHANDANA MN" userId="S::mchandanabtech20@ced.alliance.edu.in::d70552fc-75e6-44d9-a196-8a309e47e583" providerId="AD" clId="Web-{D5E93E1A-F284-41AF-BACD-A5A1E316C2CD}" dt="2022-08-24T10:31:10.844" v="289" actId="20577"/>
          <ac:spMkLst>
            <pc:docMk/>
            <pc:sldMk cId="187948061" sldId="265"/>
            <ac:spMk id="3" creationId="{ED2A9AB3-1FAF-FE52-0B46-0ACE5F16DF30}"/>
          </ac:spMkLst>
        </pc:spChg>
        <pc:spChg chg="add">
          <ac:chgData name="CHANDANA MN" userId="S::mchandanabtech20@ced.alliance.edu.in::d70552fc-75e6-44d9-a196-8a309e47e583" providerId="AD" clId="Web-{D5E93E1A-F284-41AF-BACD-A5A1E316C2CD}" dt="2022-08-24T10:26:58.872" v="269"/>
          <ac:spMkLst>
            <pc:docMk/>
            <pc:sldMk cId="187948061" sldId="265"/>
            <ac:spMk id="8" creationId="{1C799903-48D5-4A31-A1A2-541072D9771E}"/>
          </ac:spMkLst>
        </pc:spChg>
        <pc:spChg chg="add">
          <ac:chgData name="CHANDANA MN" userId="S::mchandanabtech20@ced.alliance.edu.in::d70552fc-75e6-44d9-a196-8a309e47e583" providerId="AD" clId="Web-{D5E93E1A-F284-41AF-BACD-A5A1E316C2CD}" dt="2022-08-24T10:26:58.872" v="269"/>
          <ac:spMkLst>
            <pc:docMk/>
            <pc:sldMk cId="187948061" sldId="265"/>
            <ac:spMk id="10" creationId="{8EFFF109-FC58-4FD3-BE05-9775A1310F55}"/>
          </ac:spMkLst>
        </pc:spChg>
        <pc:spChg chg="add">
          <ac:chgData name="CHANDANA MN" userId="S::mchandanabtech20@ced.alliance.edu.in::d70552fc-75e6-44d9-a196-8a309e47e583" providerId="AD" clId="Web-{D5E93E1A-F284-41AF-BACD-A5A1E316C2CD}" dt="2022-08-24T10:26:58.872" v="269"/>
          <ac:spMkLst>
            <pc:docMk/>
            <pc:sldMk cId="187948061" sldId="265"/>
            <ac:spMk id="12" creationId="{E1B96AD6-92A9-4273-A62B-96A1C3E0BA95}"/>
          </ac:spMkLst>
        </pc:spChg>
        <pc:spChg chg="add">
          <ac:chgData name="CHANDANA MN" userId="S::mchandanabtech20@ced.alliance.edu.in::d70552fc-75e6-44d9-a196-8a309e47e583" providerId="AD" clId="Web-{D5E93E1A-F284-41AF-BACD-A5A1E316C2CD}" dt="2022-08-24T10:26:58.872" v="269"/>
          <ac:spMkLst>
            <pc:docMk/>
            <pc:sldMk cId="187948061" sldId="265"/>
            <ac:spMk id="14" creationId="{463EEC44-1BA3-44ED-81FC-A644B04B2A44}"/>
          </ac:spMkLst>
        </pc:spChg>
      </pc:sldChg>
      <pc:sldChg chg="addSp delSp modSp new mod setBg">
        <pc:chgData name="CHANDANA MN" userId="S::mchandanabtech20@ced.alliance.edu.in::d70552fc-75e6-44d9-a196-8a309e47e583" providerId="AD" clId="Web-{D5E93E1A-F284-41AF-BACD-A5A1E316C2CD}" dt="2022-08-24T10:32:12.345" v="297"/>
        <pc:sldMkLst>
          <pc:docMk/>
          <pc:sldMk cId="292693541" sldId="266"/>
        </pc:sldMkLst>
        <pc:spChg chg="mod">
          <ac:chgData name="CHANDANA MN" userId="S::mchandanabtech20@ced.alliance.edu.in::d70552fc-75e6-44d9-a196-8a309e47e583" providerId="AD" clId="Web-{D5E93E1A-F284-41AF-BACD-A5A1E316C2CD}" dt="2022-08-24T10:32:12.345" v="297"/>
          <ac:spMkLst>
            <pc:docMk/>
            <pc:sldMk cId="292693541" sldId="266"/>
            <ac:spMk id="2" creationId="{7B7B1748-5F87-F4DD-4567-B12BE20B5C2F}"/>
          </ac:spMkLst>
        </pc:spChg>
        <pc:spChg chg="del">
          <ac:chgData name="CHANDANA MN" userId="S::mchandanabtech20@ced.alliance.edu.in::d70552fc-75e6-44d9-a196-8a309e47e583" providerId="AD" clId="Web-{D5E93E1A-F284-41AF-BACD-A5A1E316C2CD}" dt="2022-08-24T10:31:32.829" v="294"/>
          <ac:spMkLst>
            <pc:docMk/>
            <pc:sldMk cId="292693541" sldId="266"/>
            <ac:spMk id="3" creationId="{97376E40-9D21-0EC6-38E4-2CBD37CC003C}"/>
          </ac:spMkLst>
        </pc:spChg>
        <pc:spChg chg="add del">
          <ac:chgData name="CHANDANA MN" userId="S::mchandanabtech20@ced.alliance.edu.in::d70552fc-75e6-44d9-a196-8a309e47e583" providerId="AD" clId="Web-{D5E93E1A-F284-41AF-BACD-A5A1E316C2CD}" dt="2022-08-24T10:32:12.314" v="296"/>
          <ac:spMkLst>
            <pc:docMk/>
            <pc:sldMk cId="292693541" sldId="266"/>
            <ac:spMk id="10" creationId="{81E1224E-6618-482E-BE87-321A7FC1CDE8}"/>
          </ac:spMkLst>
        </pc:spChg>
        <pc:spChg chg="add del">
          <ac:chgData name="CHANDANA MN" userId="S::mchandanabtech20@ced.alliance.edu.in::d70552fc-75e6-44d9-a196-8a309e47e583" providerId="AD" clId="Web-{D5E93E1A-F284-41AF-BACD-A5A1E316C2CD}" dt="2022-08-24T10:32:12.314" v="296"/>
          <ac:spMkLst>
            <pc:docMk/>
            <pc:sldMk cId="292693541" sldId="266"/>
            <ac:spMk id="12" creationId="{066346BE-FDB4-4772-A696-0719490ABD64}"/>
          </ac:spMkLst>
        </pc:spChg>
        <pc:spChg chg="add del">
          <ac:chgData name="CHANDANA MN" userId="S::mchandanabtech20@ced.alliance.edu.in::d70552fc-75e6-44d9-a196-8a309e47e583" providerId="AD" clId="Web-{D5E93E1A-F284-41AF-BACD-A5A1E316C2CD}" dt="2022-08-24T10:32:12.314" v="296"/>
          <ac:spMkLst>
            <pc:docMk/>
            <pc:sldMk cId="292693541" sldId="266"/>
            <ac:spMk id="14" creationId="{FB92FFCE-0C90-454E-AA25-D4EE9A6C39C5}"/>
          </ac:spMkLst>
        </pc:spChg>
        <pc:spChg chg="add">
          <ac:chgData name="CHANDANA MN" userId="S::mchandanabtech20@ced.alliance.edu.in::d70552fc-75e6-44d9-a196-8a309e47e583" providerId="AD" clId="Web-{D5E93E1A-F284-41AF-BACD-A5A1E316C2CD}" dt="2022-08-24T10:32:12.345" v="297"/>
          <ac:spMkLst>
            <pc:docMk/>
            <pc:sldMk cId="292693541" sldId="266"/>
            <ac:spMk id="16" creationId="{089440EF-9BE9-4AE9-8C28-00B02296CDB6}"/>
          </ac:spMkLst>
        </pc:spChg>
        <pc:spChg chg="add">
          <ac:chgData name="CHANDANA MN" userId="S::mchandanabtech20@ced.alliance.edu.in::d70552fc-75e6-44d9-a196-8a309e47e583" providerId="AD" clId="Web-{D5E93E1A-F284-41AF-BACD-A5A1E316C2CD}" dt="2022-08-24T10:32:12.345" v="297"/>
          <ac:spMkLst>
            <pc:docMk/>
            <pc:sldMk cId="292693541" sldId="266"/>
            <ac:spMk id="17" creationId="{89A320C9-9735-4D13-8279-C1C674841392}"/>
          </ac:spMkLst>
        </pc:spChg>
        <pc:spChg chg="add">
          <ac:chgData name="CHANDANA MN" userId="S::mchandanabtech20@ced.alliance.edu.in::d70552fc-75e6-44d9-a196-8a309e47e583" providerId="AD" clId="Web-{D5E93E1A-F284-41AF-BACD-A5A1E316C2CD}" dt="2022-08-24T10:32:12.345" v="297"/>
          <ac:spMkLst>
            <pc:docMk/>
            <pc:sldMk cId="292693541" sldId="266"/>
            <ac:spMk id="18" creationId="{92544CF4-9B52-4A7B-A4B3-88C72729B77D}"/>
          </ac:spMkLst>
        </pc:spChg>
        <pc:spChg chg="add">
          <ac:chgData name="CHANDANA MN" userId="S::mchandanabtech20@ced.alliance.edu.in::d70552fc-75e6-44d9-a196-8a309e47e583" providerId="AD" clId="Web-{D5E93E1A-F284-41AF-BACD-A5A1E316C2CD}" dt="2022-08-24T10:32:12.345" v="297"/>
          <ac:spMkLst>
            <pc:docMk/>
            <pc:sldMk cId="292693541" sldId="266"/>
            <ac:spMk id="19" creationId="{E75862C5-5C00-4421-BC7B-9B7B86DBC80D}"/>
          </ac:spMkLst>
        </pc:spChg>
        <pc:graphicFrameChg chg="add mod ord modGraphic">
          <ac:chgData name="CHANDANA MN" userId="S::mchandanabtech20@ced.alliance.edu.in::d70552fc-75e6-44d9-a196-8a309e47e583" providerId="AD" clId="Web-{D5E93E1A-F284-41AF-BACD-A5A1E316C2CD}" dt="2022-08-24T10:32:12.345" v="297"/>
          <ac:graphicFrameMkLst>
            <pc:docMk/>
            <pc:sldMk cId="292693541" sldId="266"/>
            <ac:graphicFrameMk id="5" creationId="{27DA2577-982F-5D4B-68A9-20E6C5564887}"/>
          </ac:graphicFrameMkLst>
        </pc:graphicFrameChg>
      </pc:sldChg>
      <pc:sldChg chg="addSp delSp modSp new mod setBg">
        <pc:chgData name="CHANDANA MN" userId="S::mchandanabtech20@ced.alliance.edu.in::d70552fc-75e6-44d9-a196-8a309e47e583" providerId="AD" clId="Web-{D5E93E1A-F284-41AF-BACD-A5A1E316C2CD}" dt="2022-08-24T10:36:03.364" v="308" actId="20577"/>
        <pc:sldMkLst>
          <pc:docMk/>
          <pc:sldMk cId="1108804992" sldId="267"/>
        </pc:sldMkLst>
        <pc:spChg chg="mod">
          <ac:chgData name="CHANDANA MN" userId="S::mchandanabtech20@ced.alliance.edu.in::d70552fc-75e6-44d9-a196-8a309e47e583" providerId="AD" clId="Web-{D5E93E1A-F284-41AF-BACD-A5A1E316C2CD}" dt="2022-08-24T10:36:03.364" v="308" actId="20577"/>
          <ac:spMkLst>
            <pc:docMk/>
            <pc:sldMk cId="1108804992" sldId="267"/>
            <ac:spMk id="2" creationId="{6351032C-616B-49B5-757E-24CF92A5F390}"/>
          </ac:spMkLst>
        </pc:spChg>
        <pc:spChg chg="del">
          <ac:chgData name="CHANDANA MN" userId="S::mchandanabtech20@ced.alliance.edu.in::d70552fc-75e6-44d9-a196-8a309e47e583" providerId="AD" clId="Web-{D5E93E1A-F284-41AF-BACD-A5A1E316C2CD}" dt="2022-08-24T10:34:47.269" v="299"/>
          <ac:spMkLst>
            <pc:docMk/>
            <pc:sldMk cId="1108804992" sldId="267"/>
            <ac:spMk id="3" creationId="{1C64C190-67DB-4D6E-EE97-9CFE49651772}"/>
          </ac:spMkLst>
        </pc:spChg>
        <pc:spChg chg="add del">
          <ac:chgData name="CHANDANA MN" userId="S::mchandanabtech20@ced.alliance.edu.in::d70552fc-75e6-44d9-a196-8a309e47e583" providerId="AD" clId="Web-{D5E93E1A-F284-41AF-BACD-A5A1E316C2CD}" dt="2022-08-24T10:35:27.832" v="304"/>
          <ac:spMkLst>
            <pc:docMk/>
            <pc:sldMk cId="1108804992" sldId="267"/>
            <ac:spMk id="8" creationId="{6C39AE8F-144C-B8C1-1598-101A336F9A0A}"/>
          </ac:spMkLst>
        </pc:spChg>
        <pc:spChg chg="add del">
          <ac:chgData name="CHANDANA MN" userId="S::mchandanabtech20@ced.alliance.edu.in::d70552fc-75e6-44d9-a196-8a309e47e583" providerId="AD" clId="Web-{D5E93E1A-F284-41AF-BACD-A5A1E316C2CD}" dt="2022-08-24T10:35:55.926" v="307"/>
          <ac:spMkLst>
            <pc:docMk/>
            <pc:sldMk cId="1108804992" sldId="267"/>
            <ac:spMk id="11" creationId="{84ECDE7A-6944-466D-8FFE-149A29BA6BAE}"/>
          </ac:spMkLst>
        </pc:spChg>
        <pc:spChg chg="add del">
          <ac:chgData name="CHANDANA MN" userId="S::mchandanabtech20@ced.alliance.edu.in::d70552fc-75e6-44d9-a196-8a309e47e583" providerId="AD" clId="Web-{D5E93E1A-F284-41AF-BACD-A5A1E316C2CD}" dt="2022-08-24T10:35:55.926" v="307"/>
          <ac:spMkLst>
            <pc:docMk/>
            <pc:sldMk cId="1108804992" sldId="267"/>
            <ac:spMk id="13" creationId="{B3420082-9415-44EC-802E-C77D71D59C57}"/>
          </ac:spMkLst>
        </pc:spChg>
        <pc:spChg chg="add del">
          <ac:chgData name="CHANDANA MN" userId="S::mchandanabtech20@ced.alliance.edu.in::d70552fc-75e6-44d9-a196-8a309e47e583" providerId="AD" clId="Web-{D5E93E1A-F284-41AF-BACD-A5A1E316C2CD}" dt="2022-08-24T10:35:55.926" v="307"/>
          <ac:spMkLst>
            <pc:docMk/>
            <pc:sldMk cId="1108804992" sldId="267"/>
            <ac:spMk id="15" creationId="{55A52C45-1FCB-4636-A80F-2849B8226C01}"/>
          </ac:spMkLst>
        </pc:spChg>
        <pc:spChg chg="add del">
          <ac:chgData name="CHANDANA MN" userId="S::mchandanabtech20@ced.alliance.edu.in::d70552fc-75e6-44d9-a196-8a309e47e583" providerId="AD" clId="Web-{D5E93E1A-F284-41AF-BACD-A5A1E316C2CD}" dt="2022-08-24T10:35:55.926" v="307"/>
          <ac:spMkLst>
            <pc:docMk/>
            <pc:sldMk cId="1108804992" sldId="267"/>
            <ac:spMk id="17" creationId="{768EB4DD-3704-43AD-92B3-C4E0C6EA92CB}"/>
          </ac:spMkLst>
        </pc:spChg>
        <pc:spChg chg="add">
          <ac:chgData name="CHANDANA MN" userId="S::mchandanabtech20@ced.alliance.edu.in::d70552fc-75e6-44d9-a196-8a309e47e583" providerId="AD" clId="Web-{D5E93E1A-F284-41AF-BACD-A5A1E316C2CD}" dt="2022-08-24T10:35:55.926" v="307"/>
          <ac:spMkLst>
            <pc:docMk/>
            <pc:sldMk cId="1108804992" sldId="267"/>
            <ac:spMk id="22" creationId="{8D06CE56-3881-4ADA-8CEF-D18B02C242A3}"/>
          </ac:spMkLst>
        </pc:spChg>
        <pc:spChg chg="add">
          <ac:chgData name="CHANDANA MN" userId="S::mchandanabtech20@ced.alliance.edu.in::d70552fc-75e6-44d9-a196-8a309e47e583" providerId="AD" clId="Web-{D5E93E1A-F284-41AF-BACD-A5A1E316C2CD}" dt="2022-08-24T10:35:55.926" v="307"/>
          <ac:spMkLst>
            <pc:docMk/>
            <pc:sldMk cId="1108804992" sldId="267"/>
            <ac:spMk id="24" creationId="{79F3C543-62EC-4433-9C93-A2CD8764E9B4}"/>
          </ac:spMkLst>
        </pc:spChg>
        <pc:spChg chg="add">
          <ac:chgData name="CHANDANA MN" userId="S::mchandanabtech20@ced.alliance.edu.in::d70552fc-75e6-44d9-a196-8a309e47e583" providerId="AD" clId="Web-{D5E93E1A-F284-41AF-BACD-A5A1E316C2CD}" dt="2022-08-24T10:35:55.926" v="307"/>
          <ac:spMkLst>
            <pc:docMk/>
            <pc:sldMk cId="1108804992" sldId="267"/>
            <ac:spMk id="26" creationId="{5DCB5928-DC7D-4612-9922-441966E15627}"/>
          </ac:spMkLst>
        </pc:spChg>
        <pc:spChg chg="add">
          <ac:chgData name="CHANDANA MN" userId="S::mchandanabtech20@ced.alliance.edu.in::d70552fc-75e6-44d9-a196-8a309e47e583" providerId="AD" clId="Web-{D5E93E1A-F284-41AF-BACD-A5A1E316C2CD}" dt="2022-08-24T10:35:55.926" v="307"/>
          <ac:spMkLst>
            <pc:docMk/>
            <pc:sldMk cId="1108804992" sldId="267"/>
            <ac:spMk id="28" creationId="{682C1161-1736-45EC-99B7-33F3CAE9D517}"/>
          </ac:spMkLst>
        </pc:spChg>
        <pc:spChg chg="add">
          <ac:chgData name="CHANDANA MN" userId="S::mchandanabtech20@ced.alliance.edu.in::d70552fc-75e6-44d9-a196-8a309e47e583" providerId="AD" clId="Web-{D5E93E1A-F284-41AF-BACD-A5A1E316C2CD}" dt="2022-08-24T10:35:55.926" v="307"/>
          <ac:spMkLst>
            <pc:docMk/>
            <pc:sldMk cId="1108804992" sldId="267"/>
            <ac:spMk id="30" creationId="{84D4DDB8-B68F-45B0-9F62-C4279996F672}"/>
          </ac:spMkLst>
        </pc:spChg>
        <pc:spChg chg="add">
          <ac:chgData name="CHANDANA MN" userId="S::mchandanabtech20@ced.alliance.edu.in::d70552fc-75e6-44d9-a196-8a309e47e583" providerId="AD" clId="Web-{D5E93E1A-F284-41AF-BACD-A5A1E316C2CD}" dt="2022-08-24T10:35:55.926" v="307"/>
          <ac:spMkLst>
            <pc:docMk/>
            <pc:sldMk cId="1108804992" sldId="267"/>
            <ac:spMk id="32" creationId="{AF2F604E-43BE-4DC3-B983-E071523364F8}"/>
          </ac:spMkLst>
        </pc:spChg>
        <pc:spChg chg="add">
          <ac:chgData name="CHANDANA MN" userId="S::mchandanabtech20@ced.alliance.edu.in::d70552fc-75e6-44d9-a196-8a309e47e583" providerId="AD" clId="Web-{D5E93E1A-F284-41AF-BACD-A5A1E316C2CD}" dt="2022-08-24T10:35:55.926" v="307"/>
          <ac:spMkLst>
            <pc:docMk/>
            <pc:sldMk cId="1108804992" sldId="267"/>
            <ac:spMk id="34" creationId="{08C9B587-E65E-4B52-B37C-ABEBB6E87928}"/>
          </ac:spMkLst>
        </pc:spChg>
        <pc:picChg chg="add del mod ord">
          <ac:chgData name="CHANDANA MN" userId="S::mchandanabtech20@ced.alliance.edu.in::d70552fc-75e6-44d9-a196-8a309e47e583" providerId="AD" clId="Web-{D5E93E1A-F284-41AF-BACD-A5A1E316C2CD}" dt="2022-08-24T10:35:36.113" v="305"/>
          <ac:picMkLst>
            <pc:docMk/>
            <pc:sldMk cId="1108804992" sldId="267"/>
            <ac:picMk id="4" creationId="{9E60C41E-CBA3-3D33-C4CA-2B1DDD42314D}"/>
          </ac:picMkLst>
        </pc:picChg>
        <pc:picChg chg="add mod">
          <ac:chgData name="CHANDANA MN" userId="S::mchandanabtech20@ced.alliance.edu.in::d70552fc-75e6-44d9-a196-8a309e47e583" providerId="AD" clId="Web-{D5E93E1A-F284-41AF-BACD-A5A1E316C2CD}" dt="2022-08-24T10:35:55.926" v="307"/>
          <ac:picMkLst>
            <pc:docMk/>
            <pc:sldMk cId="1108804992" sldId="267"/>
            <ac:picMk id="5" creationId="{5063FCA6-5FFF-6D99-8ED9-0698B7D36873}"/>
          </ac:picMkLst>
        </pc:picChg>
      </pc:sldChg>
      <pc:sldChg chg="addSp delSp modSp new mod setBg">
        <pc:chgData name="CHANDANA MN" userId="S::mchandanabtech20@ced.alliance.edu.in::d70552fc-75e6-44d9-a196-8a309e47e583" providerId="AD" clId="Web-{D5E93E1A-F284-41AF-BACD-A5A1E316C2CD}" dt="2022-08-24T10:41:00.243" v="338" actId="1076"/>
        <pc:sldMkLst>
          <pc:docMk/>
          <pc:sldMk cId="241541387" sldId="268"/>
        </pc:sldMkLst>
        <pc:spChg chg="mod">
          <ac:chgData name="CHANDANA MN" userId="S::mchandanabtech20@ced.alliance.edu.in::d70552fc-75e6-44d9-a196-8a309e47e583" providerId="AD" clId="Web-{D5E93E1A-F284-41AF-BACD-A5A1E316C2CD}" dt="2022-08-24T10:40:24.149" v="334"/>
          <ac:spMkLst>
            <pc:docMk/>
            <pc:sldMk cId="241541387" sldId="268"/>
            <ac:spMk id="2" creationId="{9239BD22-4BA6-2909-8006-1127CD87EA22}"/>
          </ac:spMkLst>
        </pc:spChg>
        <pc:spChg chg="del mod">
          <ac:chgData name="CHANDANA MN" userId="S::mchandanabtech20@ced.alliance.edu.in::d70552fc-75e6-44d9-a196-8a309e47e583" providerId="AD" clId="Web-{D5E93E1A-F284-41AF-BACD-A5A1E316C2CD}" dt="2022-08-24T10:39:58.367" v="330"/>
          <ac:spMkLst>
            <pc:docMk/>
            <pc:sldMk cId="241541387" sldId="268"/>
            <ac:spMk id="3" creationId="{EBEBD998-DC89-555D-F252-C40C0BD14B5E}"/>
          </ac:spMkLst>
        </pc:spChg>
        <pc:spChg chg="add del mod">
          <ac:chgData name="CHANDANA MN" userId="S::mchandanabtech20@ced.alliance.edu.in::d70552fc-75e6-44d9-a196-8a309e47e583" providerId="AD" clId="Web-{D5E93E1A-F284-41AF-BACD-A5A1E316C2CD}" dt="2022-08-24T10:40:24.149" v="334"/>
          <ac:spMkLst>
            <pc:docMk/>
            <pc:sldMk cId="241541387" sldId="268"/>
            <ac:spMk id="7" creationId="{825FF058-75D6-F0DF-4E2B-B9407190CBFD}"/>
          </ac:spMkLst>
        </pc:spChg>
        <pc:spChg chg="add">
          <ac:chgData name="CHANDANA MN" userId="S::mchandanabtech20@ced.alliance.edu.in::d70552fc-75e6-44d9-a196-8a309e47e583" providerId="AD" clId="Web-{D5E93E1A-F284-41AF-BACD-A5A1E316C2CD}" dt="2022-08-24T10:40:24.149" v="334"/>
          <ac:spMkLst>
            <pc:docMk/>
            <pc:sldMk cId="241541387" sldId="268"/>
            <ac:spMk id="11" creationId="{F06B4F09-5FAD-A5C1-37BE-DC558ABBE19F}"/>
          </ac:spMkLst>
        </pc:spChg>
        <pc:spChg chg="add del">
          <ac:chgData name="CHANDANA MN" userId="S::mchandanabtech20@ced.alliance.edu.in::d70552fc-75e6-44d9-a196-8a309e47e583" providerId="AD" clId="Web-{D5E93E1A-F284-41AF-BACD-A5A1E316C2CD}" dt="2022-08-24T10:40:40.914" v="336"/>
          <ac:spMkLst>
            <pc:docMk/>
            <pc:sldMk cId="241541387" sldId="268"/>
            <ac:spMk id="14" creationId="{8D06CE56-3881-4ADA-8CEF-D18B02C242A3}"/>
          </ac:spMkLst>
        </pc:spChg>
        <pc:spChg chg="add del">
          <ac:chgData name="CHANDANA MN" userId="S::mchandanabtech20@ced.alliance.edu.in::d70552fc-75e6-44d9-a196-8a309e47e583" providerId="AD" clId="Web-{D5E93E1A-F284-41AF-BACD-A5A1E316C2CD}" dt="2022-08-24T10:40:40.914" v="336"/>
          <ac:spMkLst>
            <pc:docMk/>
            <pc:sldMk cId="241541387" sldId="268"/>
            <ac:spMk id="16" creationId="{79F3C543-62EC-4433-9C93-A2CD8764E9B4}"/>
          </ac:spMkLst>
        </pc:spChg>
        <pc:spChg chg="add del">
          <ac:chgData name="CHANDANA MN" userId="S::mchandanabtech20@ced.alliance.edu.in::d70552fc-75e6-44d9-a196-8a309e47e583" providerId="AD" clId="Web-{D5E93E1A-F284-41AF-BACD-A5A1E316C2CD}" dt="2022-08-24T10:40:40.914" v="336"/>
          <ac:spMkLst>
            <pc:docMk/>
            <pc:sldMk cId="241541387" sldId="268"/>
            <ac:spMk id="18" creationId="{96646FC9-C66D-4EC7-8310-0DD4ACC49C6C}"/>
          </ac:spMkLst>
        </pc:spChg>
        <pc:spChg chg="add del">
          <ac:chgData name="CHANDANA MN" userId="S::mchandanabtech20@ced.alliance.edu.in::d70552fc-75e6-44d9-a196-8a309e47e583" providerId="AD" clId="Web-{D5E93E1A-F284-41AF-BACD-A5A1E316C2CD}" dt="2022-08-24T10:40:40.914" v="336"/>
          <ac:spMkLst>
            <pc:docMk/>
            <pc:sldMk cId="241541387" sldId="268"/>
            <ac:spMk id="20" creationId="{A3473CF9-37EB-43E7-89EF-D2D1C53D1DAC}"/>
          </ac:spMkLst>
        </pc:spChg>
        <pc:spChg chg="add del">
          <ac:chgData name="CHANDANA MN" userId="S::mchandanabtech20@ced.alliance.edu.in::d70552fc-75e6-44d9-a196-8a309e47e583" providerId="AD" clId="Web-{D5E93E1A-F284-41AF-BACD-A5A1E316C2CD}" dt="2022-08-24T10:40:40.914" v="336"/>
          <ac:spMkLst>
            <pc:docMk/>
            <pc:sldMk cId="241541387" sldId="268"/>
            <ac:spMk id="22" creationId="{586B4EF9-43BA-4655-A6FF-1D8E21574C95}"/>
          </ac:spMkLst>
        </pc:spChg>
        <pc:spChg chg="add">
          <ac:chgData name="CHANDANA MN" userId="S::mchandanabtech20@ced.alliance.edu.in::d70552fc-75e6-44d9-a196-8a309e47e583" providerId="AD" clId="Web-{D5E93E1A-F284-41AF-BACD-A5A1E316C2CD}" dt="2022-08-24T10:40:40.914" v="336"/>
          <ac:spMkLst>
            <pc:docMk/>
            <pc:sldMk cId="241541387" sldId="268"/>
            <ac:spMk id="27" creationId="{8D06CE56-3881-4ADA-8CEF-D18B02C242A3}"/>
          </ac:spMkLst>
        </pc:spChg>
        <pc:spChg chg="add">
          <ac:chgData name="CHANDANA MN" userId="S::mchandanabtech20@ced.alliance.edu.in::d70552fc-75e6-44d9-a196-8a309e47e583" providerId="AD" clId="Web-{D5E93E1A-F284-41AF-BACD-A5A1E316C2CD}" dt="2022-08-24T10:40:40.914" v="336"/>
          <ac:spMkLst>
            <pc:docMk/>
            <pc:sldMk cId="241541387" sldId="268"/>
            <ac:spMk id="29" creationId="{79F3C543-62EC-4433-9C93-A2CD8764E9B4}"/>
          </ac:spMkLst>
        </pc:spChg>
        <pc:spChg chg="add">
          <ac:chgData name="CHANDANA MN" userId="S::mchandanabtech20@ced.alliance.edu.in::d70552fc-75e6-44d9-a196-8a309e47e583" providerId="AD" clId="Web-{D5E93E1A-F284-41AF-BACD-A5A1E316C2CD}" dt="2022-08-24T10:40:40.914" v="336"/>
          <ac:spMkLst>
            <pc:docMk/>
            <pc:sldMk cId="241541387" sldId="268"/>
            <ac:spMk id="31" creationId="{C1A1C5D3-C053-4EE9-BE1A-419B6E27CCAE}"/>
          </ac:spMkLst>
        </pc:spChg>
        <pc:spChg chg="add">
          <ac:chgData name="CHANDANA MN" userId="S::mchandanabtech20@ced.alliance.edu.in::d70552fc-75e6-44d9-a196-8a309e47e583" providerId="AD" clId="Web-{D5E93E1A-F284-41AF-BACD-A5A1E316C2CD}" dt="2022-08-24T10:40:40.914" v="336"/>
          <ac:spMkLst>
            <pc:docMk/>
            <pc:sldMk cId="241541387" sldId="268"/>
            <ac:spMk id="33" creationId="{A3473CF9-37EB-43E7-89EF-D2D1C53D1DAC}"/>
          </ac:spMkLst>
        </pc:spChg>
        <pc:spChg chg="add">
          <ac:chgData name="CHANDANA MN" userId="S::mchandanabtech20@ced.alliance.edu.in::d70552fc-75e6-44d9-a196-8a309e47e583" providerId="AD" clId="Web-{D5E93E1A-F284-41AF-BACD-A5A1E316C2CD}" dt="2022-08-24T10:40:40.914" v="336"/>
          <ac:spMkLst>
            <pc:docMk/>
            <pc:sldMk cId="241541387" sldId="268"/>
            <ac:spMk id="35" creationId="{586B4EF9-43BA-4655-A6FF-1D8E21574C95}"/>
          </ac:spMkLst>
        </pc:spChg>
        <pc:picChg chg="add del mod">
          <ac:chgData name="CHANDANA MN" userId="S::mchandanabtech20@ced.alliance.edu.in::d70552fc-75e6-44d9-a196-8a309e47e583" providerId="AD" clId="Web-{D5E93E1A-F284-41AF-BACD-A5A1E316C2CD}" dt="2022-08-24T10:39:25.132" v="323"/>
          <ac:picMkLst>
            <pc:docMk/>
            <pc:sldMk cId="241541387" sldId="268"/>
            <ac:picMk id="4" creationId="{05DBB6BD-7A46-D549-19B9-26419D0ED478}"/>
          </ac:picMkLst>
        </pc:picChg>
        <pc:picChg chg="add del mod">
          <ac:chgData name="CHANDANA MN" userId="S::mchandanabtech20@ced.alliance.edu.in::d70552fc-75e6-44d9-a196-8a309e47e583" providerId="AD" clId="Web-{D5E93E1A-F284-41AF-BACD-A5A1E316C2CD}" dt="2022-08-24T10:39:55.758" v="329"/>
          <ac:picMkLst>
            <pc:docMk/>
            <pc:sldMk cId="241541387" sldId="268"/>
            <ac:picMk id="5" creationId="{41B5BA95-06B0-49B7-2B6A-8E2345730D76}"/>
          </ac:picMkLst>
        </pc:picChg>
        <pc:picChg chg="add mod ord">
          <ac:chgData name="CHANDANA MN" userId="S::mchandanabtech20@ced.alliance.edu.in::d70552fc-75e6-44d9-a196-8a309e47e583" providerId="AD" clId="Web-{D5E93E1A-F284-41AF-BACD-A5A1E316C2CD}" dt="2022-08-24T10:41:00.243" v="338" actId="1076"/>
          <ac:picMkLst>
            <pc:docMk/>
            <pc:sldMk cId="241541387" sldId="268"/>
            <ac:picMk id="6" creationId="{BDA41372-E8F3-3D10-2134-C356991B2603}"/>
          </ac:picMkLst>
        </pc:picChg>
      </pc:sldChg>
      <pc:sldChg chg="addSp delSp modSp new mod setBg">
        <pc:chgData name="CHANDANA MN" userId="S::mchandanabtech20@ced.alliance.edu.in::d70552fc-75e6-44d9-a196-8a309e47e583" providerId="AD" clId="Web-{D5E93E1A-F284-41AF-BACD-A5A1E316C2CD}" dt="2022-08-24T10:41:58.181" v="346"/>
        <pc:sldMkLst>
          <pc:docMk/>
          <pc:sldMk cId="3491829552" sldId="269"/>
        </pc:sldMkLst>
        <pc:spChg chg="mod">
          <ac:chgData name="CHANDANA MN" userId="S::mchandanabtech20@ced.alliance.edu.in::d70552fc-75e6-44d9-a196-8a309e47e583" providerId="AD" clId="Web-{D5E93E1A-F284-41AF-BACD-A5A1E316C2CD}" dt="2022-08-24T10:41:58.181" v="346"/>
          <ac:spMkLst>
            <pc:docMk/>
            <pc:sldMk cId="3491829552" sldId="269"/>
            <ac:spMk id="2" creationId="{402078AD-6F25-057B-6440-B62A81F1578A}"/>
          </ac:spMkLst>
        </pc:spChg>
        <pc:spChg chg="del">
          <ac:chgData name="CHANDANA MN" userId="S::mchandanabtech20@ced.alliance.edu.in::d70552fc-75e6-44d9-a196-8a309e47e583" providerId="AD" clId="Web-{D5E93E1A-F284-41AF-BACD-A5A1E316C2CD}" dt="2022-08-24T10:41:24.524" v="340"/>
          <ac:spMkLst>
            <pc:docMk/>
            <pc:sldMk cId="3491829552" sldId="269"/>
            <ac:spMk id="3" creationId="{C80E1F4C-F787-C519-5E80-8326EBB9B329}"/>
          </ac:spMkLst>
        </pc:spChg>
        <pc:spChg chg="add">
          <ac:chgData name="CHANDANA MN" userId="S::mchandanabtech20@ced.alliance.edu.in::d70552fc-75e6-44d9-a196-8a309e47e583" providerId="AD" clId="Web-{D5E93E1A-F284-41AF-BACD-A5A1E316C2CD}" dt="2022-08-24T10:41:58.181" v="346"/>
          <ac:spMkLst>
            <pc:docMk/>
            <pc:sldMk cId="3491829552" sldId="269"/>
            <ac:spMk id="10" creationId="{89A320C9-9735-4D13-8279-C1C674841392}"/>
          </ac:spMkLst>
        </pc:spChg>
        <pc:spChg chg="add">
          <ac:chgData name="CHANDANA MN" userId="S::mchandanabtech20@ced.alliance.edu.in::d70552fc-75e6-44d9-a196-8a309e47e583" providerId="AD" clId="Web-{D5E93E1A-F284-41AF-BACD-A5A1E316C2CD}" dt="2022-08-24T10:41:58.181" v="346"/>
          <ac:spMkLst>
            <pc:docMk/>
            <pc:sldMk cId="3491829552" sldId="269"/>
            <ac:spMk id="12" creationId="{92544CF4-9B52-4A7B-A4B3-88C72729B77D}"/>
          </ac:spMkLst>
        </pc:spChg>
        <pc:spChg chg="add">
          <ac:chgData name="CHANDANA MN" userId="S::mchandanabtech20@ced.alliance.edu.in::d70552fc-75e6-44d9-a196-8a309e47e583" providerId="AD" clId="Web-{D5E93E1A-F284-41AF-BACD-A5A1E316C2CD}" dt="2022-08-24T10:41:58.181" v="346"/>
          <ac:spMkLst>
            <pc:docMk/>
            <pc:sldMk cId="3491829552" sldId="269"/>
            <ac:spMk id="14" creationId="{E75862C5-5C00-4421-BC7B-9B7B86DBC80D}"/>
          </ac:spMkLst>
        </pc:spChg>
        <pc:spChg chg="add">
          <ac:chgData name="CHANDANA MN" userId="S::mchandanabtech20@ced.alliance.edu.in::d70552fc-75e6-44d9-a196-8a309e47e583" providerId="AD" clId="Web-{D5E93E1A-F284-41AF-BACD-A5A1E316C2CD}" dt="2022-08-24T10:41:58.181" v="346"/>
          <ac:spMkLst>
            <pc:docMk/>
            <pc:sldMk cId="3491829552" sldId="269"/>
            <ac:spMk id="16" creationId="{089440EF-9BE9-4AE9-8C28-00B02296CDB6}"/>
          </ac:spMkLst>
        </pc:spChg>
        <pc:graphicFrameChg chg="add mod ord modGraphic">
          <ac:chgData name="CHANDANA MN" userId="S::mchandanabtech20@ced.alliance.edu.in::d70552fc-75e6-44d9-a196-8a309e47e583" providerId="AD" clId="Web-{D5E93E1A-F284-41AF-BACD-A5A1E316C2CD}" dt="2022-08-24T10:41:58.181" v="346"/>
          <ac:graphicFrameMkLst>
            <pc:docMk/>
            <pc:sldMk cId="3491829552" sldId="269"/>
            <ac:graphicFrameMk id="5" creationId="{2E6F7E23-CCFA-A3C4-AE42-11E54C59AFDC}"/>
          </ac:graphicFrameMkLst>
        </pc:graphicFrameChg>
      </pc:sldChg>
      <pc:sldChg chg="new">
        <pc:chgData name="CHANDANA MN" userId="S::mchandanabtech20@ced.alliance.edu.in::d70552fc-75e6-44d9-a196-8a309e47e583" providerId="AD" clId="Web-{D5E93E1A-F284-41AF-BACD-A5A1E316C2CD}" dt="2022-08-24T10:42:16.994" v="347"/>
        <pc:sldMkLst>
          <pc:docMk/>
          <pc:sldMk cId="364570953" sldId="270"/>
        </pc:sldMkLst>
      </pc:sldChg>
      <pc:sldMasterChg chg="del delSldLayout">
        <pc:chgData name="CHANDANA MN" userId="S::mchandanabtech20@ced.alliance.edu.in::d70552fc-75e6-44d9-a196-8a309e47e583" providerId="AD" clId="Web-{D5E93E1A-F284-41AF-BACD-A5A1E316C2CD}" dt="2022-08-24T08:41:48.875" v="41"/>
        <pc:sldMasterMkLst>
          <pc:docMk/>
          <pc:sldMasterMk cId="0" sldId="2147483840"/>
        </pc:sldMasterMkLst>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1"/>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2"/>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3"/>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4"/>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5"/>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6"/>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7"/>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8"/>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49"/>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50"/>
          </pc:sldLayoutMkLst>
        </pc:sldLayoutChg>
        <pc:sldLayoutChg chg="del">
          <pc:chgData name="CHANDANA MN" userId="S::mchandanabtech20@ced.alliance.edu.in::d70552fc-75e6-44d9-a196-8a309e47e583" providerId="AD" clId="Web-{D5E93E1A-F284-41AF-BACD-A5A1E316C2CD}" dt="2022-08-24T08:41:48.875" v="41"/>
          <pc:sldLayoutMkLst>
            <pc:docMk/>
            <pc:sldMasterMk cId="0" sldId="2147483840"/>
            <pc:sldLayoutMk cId="0" sldId="2147483851"/>
          </pc:sldLayoutMkLst>
        </pc:sldLayoutChg>
      </pc:sldMasterChg>
      <pc:sldMasterChg chg="add del replId addSldLayout delSldLayout">
        <pc:chgData name="CHANDANA MN" userId="S::mchandanabtech20@ced.alliance.edu.in::d70552fc-75e6-44d9-a196-8a309e47e583" providerId="AD" clId="Web-{D5E93E1A-F284-41AF-BACD-A5A1E316C2CD}" dt="2022-08-24T08:42:07.907" v="44"/>
        <pc:sldMasterMkLst>
          <pc:docMk/>
          <pc:sldMasterMk cId="3881351974" sldId="2147483852"/>
        </pc:sldMasterMkLst>
        <pc:sldLayoutChg chg="add del">
          <pc:chgData name="CHANDANA MN" userId="S::mchandanabtech20@ced.alliance.edu.in::d70552fc-75e6-44d9-a196-8a309e47e583" providerId="AD" clId="Web-{D5E93E1A-F284-41AF-BACD-A5A1E316C2CD}" dt="2022-08-24T08:42:07.907" v="44"/>
          <pc:sldLayoutMkLst>
            <pc:docMk/>
            <pc:sldMasterMk cId="3881351974" sldId="2147483852"/>
            <pc:sldLayoutMk cId="379038572" sldId="2147483853"/>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2659636586" sldId="2147483854"/>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4183004977" sldId="2147483855"/>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2396756409" sldId="2147483856"/>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1670830424" sldId="2147483857"/>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2277075694" sldId="2147483858"/>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3578859207" sldId="2147483859"/>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2217533422" sldId="2147483860"/>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25462695" sldId="2147483861"/>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803917998" sldId="2147483862"/>
          </pc:sldLayoutMkLst>
        </pc:sldLayoutChg>
        <pc:sldLayoutChg chg="add del replId">
          <pc:chgData name="CHANDANA MN" userId="S::mchandanabtech20@ced.alliance.edu.in::d70552fc-75e6-44d9-a196-8a309e47e583" providerId="AD" clId="Web-{D5E93E1A-F284-41AF-BACD-A5A1E316C2CD}" dt="2022-08-24T08:42:07.907" v="44"/>
          <pc:sldLayoutMkLst>
            <pc:docMk/>
            <pc:sldMasterMk cId="3881351974" sldId="2147483852"/>
            <pc:sldLayoutMk cId="2203375060" sldId="2147483863"/>
          </pc:sldLayoutMkLst>
        </pc:sldLayoutChg>
      </pc:sldMasterChg>
      <pc:sldMasterChg chg="add addSldLayout">
        <pc:chgData name="CHANDANA MN" userId="S::mchandanabtech20@ced.alliance.edu.in::d70552fc-75e6-44d9-a196-8a309e47e583" providerId="AD" clId="Web-{D5E93E1A-F284-41AF-BACD-A5A1E316C2CD}" dt="2022-08-24T08:42:07.907" v="44"/>
        <pc:sldMasterMkLst>
          <pc:docMk/>
          <pc:sldMasterMk cId="713147372" sldId="2147483913"/>
        </pc:sldMasterMkLst>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1888642217" sldId="2147483902"/>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86767481" sldId="2147483903"/>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1606758815" sldId="2147483904"/>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1765148427" sldId="2147483905"/>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3608042419" sldId="2147483906"/>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3448857903" sldId="2147483907"/>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1611820221" sldId="2147483908"/>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1050274674" sldId="2147483909"/>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2748201942" sldId="2147483910"/>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4224423081" sldId="2147483911"/>
          </pc:sldLayoutMkLst>
        </pc:sldLayoutChg>
        <pc:sldLayoutChg chg="add">
          <pc:chgData name="CHANDANA MN" userId="S::mchandanabtech20@ced.alliance.edu.in::d70552fc-75e6-44d9-a196-8a309e47e583" providerId="AD" clId="Web-{D5E93E1A-F284-41AF-BACD-A5A1E316C2CD}" dt="2022-08-24T08:42:07.907" v="44"/>
          <pc:sldLayoutMkLst>
            <pc:docMk/>
            <pc:sldMasterMk cId="713147372" sldId="2147483913"/>
            <pc:sldLayoutMk cId="3545074072" sldId="2147483912"/>
          </pc:sldLayoutMkLst>
        </pc:sldLayoutChg>
      </pc:sldMasterChg>
    </pc:docChg>
  </pc:docChgLst>
  <pc:docChgLst>
    <pc:chgData name="CHANDANA MN" userId="S::mchandanabtech20@ced.alliance.edu.in::d70552fc-75e6-44d9-a196-8a309e47e583" providerId="AD" clId="Web-{0711A400-4163-0B86-51FA-A16EE8EC245B}"/>
    <pc:docChg chg="modSld">
      <pc:chgData name="CHANDANA MN" userId="S::mchandanabtech20@ced.alliance.edu.in::d70552fc-75e6-44d9-a196-8a309e47e583" providerId="AD" clId="Web-{0711A400-4163-0B86-51FA-A16EE8EC245B}" dt="2022-08-25T15:13:48.043" v="1" actId="20577"/>
      <pc:docMkLst>
        <pc:docMk/>
      </pc:docMkLst>
      <pc:sldChg chg="modSp">
        <pc:chgData name="CHANDANA MN" userId="S::mchandanabtech20@ced.alliance.edu.in::d70552fc-75e6-44d9-a196-8a309e47e583" providerId="AD" clId="Web-{0711A400-4163-0B86-51FA-A16EE8EC245B}" dt="2022-08-25T15:13:48.043" v="1" actId="20577"/>
        <pc:sldMkLst>
          <pc:docMk/>
          <pc:sldMk cId="292693541" sldId="266"/>
        </pc:sldMkLst>
        <pc:spChg chg="mod">
          <ac:chgData name="CHANDANA MN" userId="S::mchandanabtech20@ced.alliance.edu.in::d70552fc-75e6-44d9-a196-8a309e47e583" providerId="AD" clId="Web-{0711A400-4163-0B86-51FA-A16EE8EC245B}" dt="2022-08-25T15:13:48.043" v="1" actId="20577"/>
          <ac:spMkLst>
            <pc:docMk/>
            <pc:sldMk cId="292693541" sldId="266"/>
            <ac:spMk id="2" creationId="{7B7B1748-5F87-F4DD-4567-B12BE20B5C2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E71DC-28D8-4F36-B81D-753C09CC558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7FA2456-59F3-4055-A93E-D9A0D8283AB2}">
      <dgm:prSet/>
      <dgm:spPr/>
      <dgm:t>
        <a:bodyPr/>
        <a:lstStyle/>
        <a:p>
          <a:r>
            <a:rPr lang="en-US"/>
            <a:t>Step-01:</a:t>
          </a:r>
        </a:p>
      </dgm:t>
    </dgm:pt>
    <dgm:pt modelId="{416DD9EF-E955-4D37-9BA4-35B779EFE02C}" type="parTrans" cxnId="{7695E015-9D4F-49BF-B081-2C802A51C25A}">
      <dgm:prSet/>
      <dgm:spPr/>
      <dgm:t>
        <a:bodyPr/>
        <a:lstStyle/>
        <a:p>
          <a:endParaRPr lang="en-US"/>
        </a:p>
      </dgm:t>
    </dgm:pt>
    <dgm:pt modelId="{0AE6EFA3-CE44-4D91-BA9B-88C6EDA6E31C}" type="sibTrans" cxnId="{7695E015-9D4F-49BF-B081-2C802A51C25A}">
      <dgm:prSet phldrT="1" phldr="0"/>
      <dgm:spPr/>
      <dgm:t>
        <a:bodyPr/>
        <a:lstStyle/>
        <a:p>
          <a:endParaRPr lang="en-US"/>
        </a:p>
      </dgm:t>
    </dgm:pt>
    <dgm:pt modelId="{DA2411AE-9E2B-4340-B62C-F23420EEAA92}">
      <dgm:prSet/>
      <dgm:spPr/>
      <dgm:t>
        <a:bodyPr/>
        <a:lstStyle/>
        <a:p>
          <a:r>
            <a:rPr lang="en-US"/>
            <a:t>Let Q’ be a new set of states of the DFA. Q’ is null in the starting.</a:t>
          </a:r>
        </a:p>
      </dgm:t>
    </dgm:pt>
    <dgm:pt modelId="{78099357-47BD-4240-AB5A-6EB02CB572E9}" type="parTrans" cxnId="{39B8F037-4ADB-4BF9-9D0B-DA73314F5DE5}">
      <dgm:prSet/>
      <dgm:spPr/>
      <dgm:t>
        <a:bodyPr/>
        <a:lstStyle/>
        <a:p>
          <a:endParaRPr lang="en-US"/>
        </a:p>
      </dgm:t>
    </dgm:pt>
    <dgm:pt modelId="{9CE3F224-DB49-4AEA-89F6-1CFD0A7E691A}" type="sibTrans" cxnId="{39B8F037-4ADB-4BF9-9D0B-DA73314F5DE5}">
      <dgm:prSet/>
      <dgm:spPr/>
      <dgm:t>
        <a:bodyPr/>
        <a:lstStyle/>
        <a:p>
          <a:endParaRPr lang="en-US"/>
        </a:p>
      </dgm:t>
    </dgm:pt>
    <dgm:pt modelId="{C8E33230-2075-43DE-B075-E7EE20F874FD}">
      <dgm:prSet/>
      <dgm:spPr/>
      <dgm:t>
        <a:bodyPr/>
        <a:lstStyle/>
        <a:p>
          <a:r>
            <a:rPr lang="en-US"/>
            <a:t>Let T’ be a new transition table of the DFA.</a:t>
          </a:r>
        </a:p>
      </dgm:t>
    </dgm:pt>
    <dgm:pt modelId="{CDAE9DF6-C56F-4D9C-9561-C86C390355BB}" type="parTrans" cxnId="{04316675-EC02-4724-A57D-CFABB0EF7DB1}">
      <dgm:prSet/>
      <dgm:spPr/>
      <dgm:t>
        <a:bodyPr/>
        <a:lstStyle/>
        <a:p>
          <a:endParaRPr lang="en-US"/>
        </a:p>
      </dgm:t>
    </dgm:pt>
    <dgm:pt modelId="{8CC72374-577D-4E62-88A7-151220AB6F78}" type="sibTrans" cxnId="{04316675-EC02-4724-A57D-CFABB0EF7DB1}">
      <dgm:prSet/>
      <dgm:spPr/>
      <dgm:t>
        <a:bodyPr/>
        <a:lstStyle/>
        <a:p>
          <a:endParaRPr lang="en-US"/>
        </a:p>
      </dgm:t>
    </dgm:pt>
    <dgm:pt modelId="{C5D15559-D097-473B-A1C1-EC14D434B27B}">
      <dgm:prSet/>
      <dgm:spPr/>
      <dgm:t>
        <a:bodyPr/>
        <a:lstStyle/>
        <a:p>
          <a:r>
            <a:rPr lang="en-US"/>
            <a:t>Step-02:</a:t>
          </a:r>
        </a:p>
      </dgm:t>
    </dgm:pt>
    <dgm:pt modelId="{20C54D5C-6E7D-4E90-9958-7E2527396F48}" type="parTrans" cxnId="{7753A621-68E4-4170-AD79-90035E24416B}">
      <dgm:prSet/>
      <dgm:spPr/>
      <dgm:t>
        <a:bodyPr/>
        <a:lstStyle/>
        <a:p>
          <a:endParaRPr lang="en-US"/>
        </a:p>
      </dgm:t>
    </dgm:pt>
    <dgm:pt modelId="{2C600DD7-86D0-4676-904D-C99396562AB9}" type="sibTrans" cxnId="{7753A621-68E4-4170-AD79-90035E24416B}">
      <dgm:prSet phldrT="2" phldr="0"/>
      <dgm:spPr/>
      <dgm:t>
        <a:bodyPr/>
        <a:lstStyle/>
        <a:p>
          <a:endParaRPr lang="en-US"/>
        </a:p>
      </dgm:t>
    </dgm:pt>
    <dgm:pt modelId="{580D4F0B-BC6E-4019-9757-DFC43B2D6DD1}">
      <dgm:prSet/>
      <dgm:spPr/>
      <dgm:t>
        <a:bodyPr/>
        <a:lstStyle/>
        <a:p>
          <a:r>
            <a:rPr lang="en-US"/>
            <a:t>Add start state of the NFA to Q’.</a:t>
          </a:r>
        </a:p>
      </dgm:t>
    </dgm:pt>
    <dgm:pt modelId="{FAE5C65F-C53A-4AE5-9B7E-F3D74BDC789C}" type="parTrans" cxnId="{2112CD04-04B2-4C2D-8BAD-4B2E314BE638}">
      <dgm:prSet/>
      <dgm:spPr/>
      <dgm:t>
        <a:bodyPr/>
        <a:lstStyle/>
        <a:p>
          <a:endParaRPr lang="en-US"/>
        </a:p>
      </dgm:t>
    </dgm:pt>
    <dgm:pt modelId="{339EF026-54A5-422D-BC7F-D9C61AE08438}" type="sibTrans" cxnId="{2112CD04-04B2-4C2D-8BAD-4B2E314BE638}">
      <dgm:prSet/>
      <dgm:spPr/>
      <dgm:t>
        <a:bodyPr/>
        <a:lstStyle/>
        <a:p>
          <a:endParaRPr lang="en-US"/>
        </a:p>
      </dgm:t>
    </dgm:pt>
    <dgm:pt modelId="{0A3E8DF3-6DCC-4D6E-952E-A6058ED275CE}">
      <dgm:prSet/>
      <dgm:spPr/>
      <dgm:t>
        <a:bodyPr/>
        <a:lstStyle/>
        <a:p>
          <a:r>
            <a:rPr lang="en-US"/>
            <a:t>Add transitions of the start state to the transition table T’.</a:t>
          </a:r>
        </a:p>
      </dgm:t>
    </dgm:pt>
    <dgm:pt modelId="{98A5FF7F-C98F-456F-A111-F1D54D20C289}" type="parTrans" cxnId="{B345709F-2289-455A-9033-D5E1EF30A0A7}">
      <dgm:prSet/>
      <dgm:spPr/>
      <dgm:t>
        <a:bodyPr/>
        <a:lstStyle/>
        <a:p>
          <a:endParaRPr lang="en-US"/>
        </a:p>
      </dgm:t>
    </dgm:pt>
    <dgm:pt modelId="{37DDABBC-122D-4C64-B5EF-DD9BBB7DBFC3}" type="sibTrans" cxnId="{B345709F-2289-455A-9033-D5E1EF30A0A7}">
      <dgm:prSet/>
      <dgm:spPr/>
      <dgm:t>
        <a:bodyPr/>
        <a:lstStyle/>
        <a:p>
          <a:endParaRPr lang="en-US"/>
        </a:p>
      </dgm:t>
    </dgm:pt>
    <dgm:pt modelId="{4EF6D82D-A170-41F8-BB43-775B6E48AE0F}">
      <dgm:prSet/>
      <dgm:spPr/>
      <dgm:t>
        <a:bodyPr/>
        <a:lstStyle/>
        <a:p>
          <a:r>
            <a:rPr lang="en-US"/>
            <a:t>If start state makes transition to multiple states for some input alphabet, then treat those multiple states as a single state in the DFA.</a:t>
          </a:r>
        </a:p>
      </dgm:t>
    </dgm:pt>
    <dgm:pt modelId="{FEF2EE52-FAE0-4D54-A8BB-C47001F53EB6}" type="parTrans" cxnId="{DAB81968-74F2-4245-B8CC-8B9E9D8E8E14}">
      <dgm:prSet/>
      <dgm:spPr/>
      <dgm:t>
        <a:bodyPr/>
        <a:lstStyle/>
        <a:p>
          <a:endParaRPr lang="en-US"/>
        </a:p>
      </dgm:t>
    </dgm:pt>
    <dgm:pt modelId="{82A3B8DF-EAAF-40E4-871E-F241897F2128}" type="sibTrans" cxnId="{DAB81968-74F2-4245-B8CC-8B9E9D8E8E14}">
      <dgm:prSet/>
      <dgm:spPr/>
      <dgm:t>
        <a:bodyPr/>
        <a:lstStyle/>
        <a:p>
          <a:endParaRPr lang="en-US"/>
        </a:p>
      </dgm:t>
    </dgm:pt>
    <dgm:pt modelId="{85A9509E-F199-46EA-81F7-34B027B5DC9F}">
      <dgm:prSet/>
      <dgm:spPr/>
      <dgm:t>
        <a:bodyPr/>
        <a:lstStyle/>
        <a:p>
          <a:r>
            <a:rPr lang="en-US"/>
            <a:t>In NFA, if the transition of start state over some input alphabet is null,</a:t>
          </a:r>
        </a:p>
      </dgm:t>
    </dgm:pt>
    <dgm:pt modelId="{96F5F2A8-FE69-4503-A67E-47B6D6E7F0F6}" type="parTrans" cxnId="{BEBF56D3-832C-4DF4-A20A-71F9AF2969C7}">
      <dgm:prSet/>
      <dgm:spPr/>
      <dgm:t>
        <a:bodyPr/>
        <a:lstStyle/>
        <a:p>
          <a:endParaRPr lang="en-US"/>
        </a:p>
      </dgm:t>
    </dgm:pt>
    <dgm:pt modelId="{EE75F3E5-4933-4B15-9EF0-BFBC9F4E5885}" type="sibTrans" cxnId="{BEBF56D3-832C-4DF4-A20A-71F9AF2969C7}">
      <dgm:prSet/>
      <dgm:spPr/>
      <dgm:t>
        <a:bodyPr/>
        <a:lstStyle/>
        <a:p>
          <a:endParaRPr lang="en-US"/>
        </a:p>
      </dgm:t>
    </dgm:pt>
    <dgm:pt modelId="{A031A11C-86C6-4123-AADB-C1D1BFF39A48}">
      <dgm:prSet/>
      <dgm:spPr/>
      <dgm:t>
        <a:bodyPr/>
        <a:lstStyle/>
        <a:p>
          <a:r>
            <a:rPr lang="en-US"/>
            <a:t>then perform the transition of start state over that input alphabet to a dead state in the DFA. </a:t>
          </a:r>
        </a:p>
      </dgm:t>
    </dgm:pt>
    <dgm:pt modelId="{DE9F89DA-1BD1-437C-8321-E0A33DE1239C}" type="parTrans" cxnId="{D8A4E90F-71DE-451A-AB25-4417C0953965}">
      <dgm:prSet/>
      <dgm:spPr/>
      <dgm:t>
        <a:bodyPr/>
        <a:lstStyle/>
        <a:p>
          <a:endParaRPr lang="en-US"/>
        </a:p>
      </dgm:t>
    </dgm:pt>
    <dgm:pt modelId="{69437FC5-5E98-4877-8CE3-210218132C2B}" type="sibTrans" cxnId="{D8A4E90F-71DE-451A-AB25-4417C0953965}">
      <dgm:prSet/>
      <dgm:spPr/>
      <dgm:t>
        <a:bodyPr/>
        <a:lstStyle/>
        <a:p>
          <a:endParaRPr lang="en-US"/>
        </a:p>
      </dgm:t>
    </dgm:pt>
    <dgm:pt modelId="{908E6202-6DE4-4E9A-AAFD-585FE0B1C7A3}" type="pres">
      <dgm:prSet presAssocID="{940E71DC-28D8-4F36-B81D-753C09CC5582}" presName="linear" presStyleCnt="0">
        <dgm:presLayoutVars>
          <dgm:dir/>
          <dgm:animLvl val="lvl"/>
          <dgm:resizeHandles val="exact"/>
        </dgm:presLayoutVars>
      </dgm:prSet>
      <dgm:spPr/>
    </dgm:pt>
    <dgm:pt modelId="{10DD9058-6524-4F4B-A183-D9DA8362C284}" type="pres">
      <dgm:prSet presAssocID="{A7FA2456-59F3-4055-A93E-D9A0D8283AB2}" presName="parentLin" presStyleCnt="0"/>
      <dgm:spPr/>
    </dgm:pt>
    <dgm:pt modelId="{47271612-D9FE-411C-AEBF-FA48E0C17DA3}" type="pres">
      <dgm:prSet presAssocID="{A7FA2456-59F3-4055-A93E-D9A0D8283AB2}" presName="parentLeftMargin" presStyleLbl="node1" presStyleIdx="0" presStyleCnt="2"/>
      <dgm:spPr/>
    </dgm:pt>
    <dgm:pt modelId="{41200BB4-6A3E-4A5F-8C6E-EFA86609C91F}" type="pres">
      <dgm:prSet presAssocID="{A7FA2456-59F3-4055-A93E-D9A0D8283AB2}" presName="parentText" presStyleLbl="node1" presStyleIdx="0" presStyleCnt="2">
        <dgm:presLayoutVars>
          <dgm:chMax val="0"/>
          <dgm:bulletEnabled val="1"/>
        </dgm:presLayoutVars>
      </dgm:prSet>
      <dgm:spPr/>
    </dgm:pt>
    <dgm:pt modelId="{E09BBCF8-064C-41AF-AD8D-99BC08DF29D7}" type="pres">
      <dgm:prSet presAssocID="{A7FA2456-59F3-4055-A93E-D9A0D8283AB2}" presName="negativeSpace" presStyleCnt="0"/>
      <dgm:spPr/>
    </dgm:pt>
    <dgm:pt modelId="{C2B5CF23-CF63-4C5A-B563-10E189F409CA}" type="pres">
      <dgm:prSet presAssocID="{A7FA2456-59F3-4055-A93E-D9A0D8283AB2}" presName="childText" presStyleLbl="conFgAcc1" presStyleIdx="0" presStyleCnt="2">
        <dgm:presLayoutVars>
          <dgm:bulletEnabled val="1"/>
        </dgm:presLayoutVars>
      </dgm:prSet>
      <dgm:spPr/>
    </dgm:pt>
    <dgm:pt modelId="{135E2776-63D6-47AD-95BE-680F18B9EC34}" type="pres">
      <dgm:prSet presAssocID="{0AE6EFA3-CE44-4D91-BA9B-88C6EDA6E31C}" presName="spaceBetweenRectangles" presStyleCnt="0"/>
      <dgm:spPr/>
    </dgm:pt>
    <dgm:pt modelId="{4CF44880-C422-4693-B2B6-33CB3BB56CFF}" type="pres">
      <dgm:prSet presAssocID="{C5D15559-D097-473B-A1C1-EC14D434B27B}" presName="parentLin" presStyleCnt="0"/>
      <dgm:spPr/>
    </dgm:pt>
    <dgm:pt modelId="{A7B40FD1-59BF-4A0B-88B8-8AF2FE5E89D1}" type="pres">
      <dgm:prSet presAssocID="{C5D15559-D097-473B-A1C1-EC14D434B27B}" presName="parentLeftMargin" presStyleLbl="node1" presStyleIdx="0" presStyleCnt="2"/>
      <dgm:spPr/>
    </dgm:pt>
    <dgm:pt modelId="{1CEA0A2F-A72E-468A-8DD1-453BE10CF121}" type="pres">
      <dgm:prSet presAssocID="{C5D15559-D097-473B-A1C1-EC14D434B27B}" presName="parentText" presStyleLbl="node1" presStyleIdx="1" presStyleCnt="2">
        <dgm:presLayoutVars>
          <dgm:chMax val="0"/>
          <dgm:bulletEnabled val="1"/>
        </dgm:presLayoutVars>
      </dgm:prSet>
      <dgm:spPr/>
    </dgm:pt>
    <dgm:pt modelId="{25AF01FC-AB82-41C3-99A9-AEB24A90E876}" type="pres">
      <dgm:prSet presAssocID="{C5D15559-D097-473B-A1C1-EC14D434B27B}" presName="negativeSpace" presStyleCnt="0"/>
      <dgm:spPr/>
    </dgm:pt>
    <dgm:pt modelId="{DC01826A-69BD-45AF-BD53-72B562A09460}" type="pres">
      <dgm:prSet presAssocID="{C5D15559-D097-473B-A1C1-EC14D434B27B}" presName="childText" presStyleLbl="conFgAcc1" presStyleIdx="1" presStyleCnt="2">
        <dgm:presLayoutVars>
          <dgm:bulletEnabled val="1"/>
        </dgm:presLayoutVars>
      </dgm:prSet>
      <dgm:spPr/>
    </dgm:pt>
  </dgm:ptLst>
  <dgm:cxnLst>
    <dgm:cxn modelId="{7B731104-7BF5-4425-887E-3E531796F715}" type="presOf" srcId="{DA2411AE-9E2B-4340-B62C-F23420EEAA92}" destId="{C2B5CF23-CF63-4C5A-B563-10E189F409CA}" srcOrd="0" destOrd="0" presId="urn:microsoft.com/office/officeart/2005/8/layout/list1"/>
    <dgm:cxn modelId="{2112CD04-04B2-4C2D-8BAD-4B2E314BE638}" srcId="{C5D15559-D097-473B-A1C1-EC14D434B27B}" destId="{580D4F0B-BC6E-4019-9757-DFC43B2D6DD1}" srcOrd="0" destOrd="0" parTransId="{FAE5C65F-C53A-4AE5-9B7E-F3D74BDC789C}" sibTransId="{339EF026-54A5-422D-BC7F-D9C61AE08438}"/>
    <dgm:cxn modelId="{0F86780D-4FAD-4027-A2ED-99C44CE5B5A3}" type="presOf" srcId="{C5D15559-D097-473B-A1C1-EC14D434B27B}" destId="{1CEA0A2F-A72E-468A-8DD1-453BE10CF121}" srcOrd="1" destOrd="0" presId="urn:microsoft.com/office/officeart/2005/8/layout/list1"/>
    <dgm:cxn modelId="{D8A4E90F-71DE-451A-AB25-4417C0953965}" srcId="{C5D15559-D097-473B-A1C1-EC14D434B27B}" destId="{A031A11C-86C6-4123-AADB-C1D1BFF39A48}" srcOrd="4" destOrd="0" parTransId="{DE9F89DA-1BD1-437C-8321-E0A33DE1239C}" sibTransId="{69437FC5-5E98-4877-8CE3-210218132C2B}"/>
    <dgm:cxn modelId="{7695E015-9D4F-49BF-B081-2C802A51C25A}" srcId="{940E71DC-28D8-4F36-B81D-753C09CC5582}" destId="{A7FA2456-59F3-4055-A93E-D9A0D8283AB2}" srcOrd="0" destOrd="0" parTransId="{416DD9EF-E955-4D37-9BA4-35B779EFE02C}" sibTransId="{0AE6EFA3-CE44-4D91-BA9B-88C6EDA6E31C}"/>
    <dgm:cxn modelId="{D9E7B91C-0AC5-4540-BA49-28B0F055AF47}" type="presOf" srcId="{0A3E8DF3-6DCC-4D6E-952E-A6058ED275CE}" destId="{DC01826A-69BD-45AF-BD53-72B562A09460}" srcOrd="0" destOrd="1" presId="urn:microsoft.com/office/officeart/2005/8/layout/list1"/>
    <dgm:cxn modelId="{7753A621-68E4-4170-AD79-90035E24416B}" srcId="{940E71DC-28D8-4F36-B81D-753C09CC5582}" destId="{C5D15559-D097-473B-A1C1-EC14D434B27B}" srcOrd="1" destOrd="0" parTransId="{20C54D5C-6E7D-4E90-9958-7E2527396F48}" sibTransId="{2C600DD7-86D0-4676-904D-C99396562AB9}"/>
    <dgm:cxn modelId="{4FAC492D-B895-413F-8CA8-2E2516D32EF3}" type="presOf" srcId="{4EF6D82D-A170-41F8-BB43-775B6E48AE0F}" destId="{DC01826A-69BD-45AF-BD53-72B562A09460}" srcOrd="0" destOrd="2" presId="urn:microsoft.com/office/officeart/2005/8/layout/list1"/>
    <dgm:cxn modelId="{39B8F037-4ADB-4BF9-9D0B-DA73314F5DE5}" srcId="{A7FA2456-59F3-4055-A93E-D9A0D8283AB2}" destId="{DA2411AE-9E2B-4340-B62C-F23420EEAA92}" srcOrd="0" destOrd="0" parTransId="{78099357-47BD-4240-AB5A-6EB02CB572E9}" sibTransId="{9CE3F224-DB49-4AEA-89F6-1CFD0A7E691A}"/>
    <dgm:cxn modelId="{169AE23B-554A-4E67-8D9C-4692B7549849}" type="presOf" srcId="{C8E33230-2075-43DE-B075-E7EE20F874FD}" destId="{C2B5CF23-CF63-4C5A-B563-10E189F409CA}" srcOrd="0" destOrd="1" presId="urn:microsoft.com/office/officeart/2005/8/layout/list1"/>
    <dgm:cxn modelId="{D1ACC13E-B636-405A-B657-57E97BB03293}" type="presOf" srcId="{580D4F0B-BC6E-4019-9757-DFC43B2D6DD1}" destId="{DC01826A-69BD-45AF-BD53-72B562A09460}" srcOrd="0" destOrd="0" presId="urn:microsoft.com/office/officeart/2005/8/layout/list1"/>
    <dgm:cxn modelId="{134BB644-70F5-4FDF-9C36-7AF27FEF3816}" type="presOf" srcId="{A7FA2456-59F3-4055-A93E-D9A0D8283AB2}" destId="{47271612-D9FE-411C-AEBF-FA48E0C17DA3}" srcOrd="0" destOrd="0" presId="urn:microsoft.com/office/officeart/2005/8/layout/list1"/>
    <dgm:cxn modelId="{DAB81968-74F2-4245-B8CC-8B9E9D8E8E14}" srcId="{C5D15559-D097-473B-A1C1-EC14D434B27B}" destId="{4EF6D82D-A170-41F8-BB43-775B6E48AE0F}" srcOrd="2" destOrd="0" parTransId="{FEF2EE52-FAE0-4D54-A8BB-C47001F53EB6}" sibTransId="{82A3B8DF-EAAF-40E4-871E-F241897F2128}"/>
    <dgm:cxn modelId="{04316675-EC02-4724-A57D-CFABB0EF7DB1}" srcId="{A7FA2456-59F3-4055-A93E-D9A0D8283AB2}" destId="{C8E33230-2075-43DE-B075-E7EE20F874FD}" srcOrd="1" destOrd="0" parTransId="{CDAE9DF6-C56F-4D9C-9561-C86C390355BB}" sibTransId="{8CC72374-577D-4E62-88A7-151220AB6F78}"/>
    <dgm:cxn modelId="{D3A0C189-94CC-4F8A-BF26-8519C0D83BAB}" type="presOf" srcId="{C5D15559-D097-473B-A1C1-EC14D434B27B}" destId="{A7B40FD1-59BF-4A0B-88B8-8AF2FE5E89D1}" srcOrd="0" destOrd="0" presId="urn:microsoft.com/office/officeart/2005/8/layout/list1"/>
    <dgm:cxn modelId="{4C672499-09D1-4099-9DDF-C38D4E56959F}" type="presOf" srcId="{940E71DC-28D8-4F36-B81D-753C09CC5582}" destId="{908E6202-6DE4-4E9A-AAFD-585FE0B1C7A3}" srcOrd="0" destOrd="0" presId="urn:microsoft.com/office/officeart/2005/8/layout/list1"/>
    <dgm:cxn modelId="{B345709F-2289-455A-9033-D5E1EF30A0A7}" srcId="{C5D15559-D097-473B-A1C1-EC14D434B27B}" destId="{0A3E8DF3-6DCC-4D6E-952E-A6058ED275CE}" srcOrd="1" destOrd="0" parTransId="{98A5FF7F-C98F-456F-A111-F1D54D20C289}" sibTransId="{37DDABBC-122D-4C64-B5EF-DD9BBB7DBFC3}"/>
    <dgm:cxn modelId="{0168CCB2-2211-48D9-A218-A8EF3ACA40E1}" type="presOf" srcId="{85A9509E-F199-46EA-81F7-34B027B5DC9F}" destId="{DC01826A-69BD-45AF-BD53-72B562A09460}" srcOrd="0" destOrd="3" presId="urn:microsoft.com/office/officeart/2005/8/layout/list1"/>
    <dgm:cxn modelId="{BEBF56D3-832C-4DF4-A20A-71F9AF2969C7}" srcId="{C5D15559-D097-473B-A1C1-EC14D434B27B}" destId="{85A9509E-F199-46EA-81F7-34B027B5DC9F}" srcOrd="3" destOrd="0" parTransId="{96F5F2A8-FE69-4503-A67E-47B6D6E7F0F6}" sibTransId="{EE75F3E5-4933-4B15-9EF0-BFBC9F4E5885}"/>
    <dgm:cxn modelId="{B57DB5D4-01C9-496F-BF57-4DF0D2ADAC3B}" type="presOf" srcId="{A031A11C-86C6-4123-AADB-C1D1BFF39A48}" destId="{DC01826A-69BD-45AF-BD53-72B562A09460}" srcOrd="0" destOrd="4" presId="urn:microsoft.com/office/officeart/2005/8/layout/list1"/>
    <dgm:cxn modelId="{2C1A95EA-C36F-4D7B-B133-69A00FA58D21}" type="presOf" srcId="{A7FA2456-59F3-4055-A93E-D9A0D8283AB2}" destId="{41200BB4-6A3E-4A5F-8C6E-EFA86609C91F}" srcOrd="1" destOrd="0" presId="urn:microsoft.com/office/officeart/2005/8/layout/list1"/>
    <dgm:cxn modelId="{3CCFFF5E-59E7-446D-A46A-32C470797443}" type="presParOf" srcId="{908E6202-6DE4-4E9A-AAFD-585FE0B1C7A3}" destId="{10DD9058-6524-4F4B-A183-D9DA8362C284}" srcOrd="0" destOrd="0" presId="urn:microsoft.com/office/officeart/2005/8/layout/list1"/>
    <dgm:cxn modelId="{F0E5AB0F-384B-4293-BE94-25030CDC9327}" type="presParOf" srcId="{10DD9058-6524-4F4B-A183-D9DA8362C284}" destId="{47271612-D9FE-411C-AEBF-FA48E0C17DA3}" srcOrd="0" destOrd="0" presId="urn:microsoft.com/office/officeart/2005/8/layout/list1"/>
    <dgm:cxn modelId="{02F06350-6704-45AB-B757-81F996AE290C}" type="presParOf" srcId="{10DD9058-6524-4F4B-A183-D9DA8362C284}" destId="{41200BB4-6A3E-4A5F-8C6E-EFA86609C91F}" srcOrd="1" destOrd="0" presId="urn:microsoft.com/office/officeart/2005/8/layout/list1"/>
    <dgm:cxn modelId="{84D503AD-00A7-4723-BC37-AC8030F47035}" type="presParOf" srcId="{908E6202-6DE4-4E9A-AAFD-585FE0B1C7A3}" destId="{E09BBCF8-064C-41AF-AD8D-99BC08DF29D7}" srcOrd="1" destOrd="0" presId="urn:microsoft.com/office/officeart/2005/8/layout/list1"/>
    <dgm:cxn modelId="{B0E1E28A-E4D1-4FCA-8910-CAFB9DBFF3AE}" type="presParOf" srcId="{908E6202-6DE4-4E9A-AAFD-585FE0B1C7A3}" destId="{C2B5CF23-CF63-4C5A-B563-10E189F409CA}" srcOrd="2" destOrd="0" presId="urn:microsoft.com/office/officeart/2005/8/layout/list1"/>
    <dgm:cxn modelId="{04884B74-9132-417E-A383-278D85D4A8DA}" type="presParOf" srcId="{908E6202-6DE4-4E9A-AAFD-585FE0B1C7A3}" destId="{135E2776-63D6-47AD-95BE-680F18B9EC34}" srcOrd="3" destOrd="0" presId="urn:microsoft.com/office/officeart/2005/8/layout/list1"/>
    <dgm:cxn modelId="{4BB6A123-BEED-4C89-AF8C-24D119C05B42}" type="presParOf" srcId="{908E6202-6DE4-4E9A-AAFD-585FE0B1C7A3}" destId="{4CF44880-C422-4693-B2B6-33CB3BB56CFF}" srcOrd="4" destOrd="0" presId="urn:microsoft.com/office/officeart/2005/8/layout/list1"/>
    <dgm:cxn modelId="{46F85E77-1091-493B-8073-326A32F75FBC}" type="presParOf" srcId="{4CF44880-C422-4693-B2B6-33CB3BB56CFF}" destId="{A7B40FD1-59BF-4A0B-88B8-8AF2FE5E89D1}" srcOrd="0" destOrd="0" presId="urn:microsoft.com/office/officeart/2005/8/layout/list1"/>
    <dgm:cxn modelId="{A57E3E89-C77E-42F1-A617-8F03E1A74FE1}" type="presParOf" srcId="{4CF44880-C422-4693-B2B6-33CB3BB56CFF}" destId="{1CEA0A2F-A72E-468A-8DD1-453BE10CF121}" srcOrd="1" destOrd="0" presId="urn:microsoft.com/office/officeart/2005/8/layout/list1"/>
    <dgm:cxn modelId="{C1B26929-3086-4012-A32D-DE755A74032C}" type="presParOf" srcId="{908E6202-6DE4-4E9A-AAFD-585FE0B1C7A3}" destId="{25AF01FC-AB82-41C3-99A9-AEB24A90E876}" srcOrd="5" destOrd="0" presId="urn:microsoft.com/office/officeart/2005/8/layout/list1"/>
    <dgm:cxn modelId="{A8F8F200-8854-4A9E-A64C-1515E3587D62}" type="presParOf" srcId="{908E6202-6DE4-4E9A-AAFD-585FE0B1C7A3}" destId="{DC01826A-69BD-45AF-BD53-72B562A0946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DBBB23-9B8F-4463-ABF6-064EAF69069F}"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4E0165C-344E-4AA6-B3FB-B0A75C56E4E9}">
      <dgm:prSet/>
      <dgm:spPr/>
      <dgm:t>
        <a:bodyPr/>
        <a:lstStyle/>
        <a:p>
          <a:r>
            <a:rPr lang="en-US" b="1" u="sng"/>
            <a:t>Step-03:</a:t>
          </a:r>
          <a:endParaRPr lang="en-US"/>
        </a:p>
      </dgm:t>
    </dgm:pt>
    <dgm:pt modelId="{844AD0D8-D8C6-48BE-A39C-D86A86A21243}" type="parTrans" cxnId="{AC8476B9-9A12-4E46-A526-1AFF21B75951}">
      <dgm:prSet/>
      <dgm:spPr/>
      <dgm:t>
        <a:bodyPr/>
        <a:lstStyle/>
        <a:p>
          <a:endParaRPr lang="en-US"/>
        </a:p>
      </dgm:t>
    </dgm:pt>
    <dgm:pt modelId="{67906352-DD99-4ECE-8FAE-F89BF81AC073}" type="sibTrans" cxnId="{AC8476B9-9A12-4E46-A526-1AFF21B75951}">
      <dgm:prSet/>
      <dgm:spPr/>
      <dgm:t>
        <a:bodyPr/>
        <a:lstStyle/>
        <a:p>
          <a:endParaRPr lang="en-US"/>
        </a:p>
      </dgm:t>
    </dgm:pt>
    <dgm:pt modelId="{CEF159A9-2226-48F2-9B1D-FE046ECA6012}">
      <dgm:prSet/>
      <dgm:spPr/>
      <dgm:t>
        <a:bodyPr/>
        <a:lstStyle/>
        <a:p>
          <a:r>
            <a:rPr lang="en-US"/>
            <a:t>If any new state is present in the transition table T’,</a:t>
          </a:r>
        </a:p>
      </dgm:t>
    </dgm:pt>
    <dgm:pt modelId="{BE42AD60-8B8B-4E1B-BDC8-10F761F694D6}" type="parTrans" cxnId="{4F81ABFD-6088-4C06-B46C-478F3AEAA5EC}">
      <dgm:prSet/>
      <dgm:spPr/>
      <dgm:t>
        <a:bodyPr/>
        <a:lstStyle/>
        <a:p>
          <a:endParaRPr lang="en-US"/>
        </a:p>
      </dgm:t>
    </dgm:pt>
    <dgm:pt modelId="{0DA95F38-90A3-412C-84EE-1C693BAC64DF}" type="sibTrans" cxnId="{4F81ABFD-6088-4C06-B46C-478F3AEAA5EC}">
      <dgm:prSet/>
      <dgm:spPr/>
      <dgm:t>
        <a:bodyPr/>
        <a:lstStyle/>
        <a:p>
          <a:endParaRPr lang="en-US"/>
        </a:p>
      </dgm:t>
    </dgm:pt>
    <dgm:pt modelId="{9AC90F54-971E-4EAE-9D43-83CA263A283E}">
      <dgm:prSet/>
      <dgm:spPr/>
      <dgm:t>
        <a:bodyPr/>
        <a:lstStyle/>
        <a:p>
          <a:r>
            <a:rPr lang="en-US"/>
            <a:t>Add the new state in Q’.</a:t>
          </a:r>
        </a:p>
      </dgm:t>
    </dgm:pt>
    <dgm:pt modelId="{F6E25C98-96D6-4F3B-990B-672E44A12A98}" type="parTrans" cxnId="{6695CEF2-BC55-4E84-85C7-A2847507CBB3}">
      <dgm:prSet/>
      <dgm:spPr/>
      <dgm:t>
        <a:bodyPr/>
        <a:lstStyle/>
        <a:p>
          <a:endParaRPr lang="en-US"/>
        </a:p>
      </dgm:t>
    </dgm:pt>
    <dgm:pt modelId="{977E6B77-85AF-499B-8CBF-54B563719E19}" type="sibTrans" cxnId="{6695CEF2-BC55-4E84-85C7-A2847507CBB3}">
      <dgm:prSet/>
      <dgm:spPr/>
      <dgm:t>
        <a:bodyPr/>
        <a:lstStyle/>
        <a:p>
          <a:endParaRPr lang="en-US"/>
        </a:p>
      </dgm:t>
    </dgm:pt>
    <dgm:pt modelId="{C28A33B1-C3BB-4A2B-9009-16F56CA140B6}">
      <dgm:prSet/>
      <dgm:spPr/>
      <dgm:t>
        <a:bodyPr/>
        <a:lstStyle/>
        <a:p>
          <a:r>
            <a:rPr lang="en-US"/>
            <a:t>Add transitions of that state in the transition table T’.</a:t>
          </a:r>
        </a:p>
      </dgm:t>
    </dgm:pt>
    <dgm:pt modelId="{F8181D9F-73D6-42D1-A153-92E65E33AF5D}" type="parTrans" cxnId="{F4BD3E9E-D528-4200-8449-CDA3BD7E5D4B}">
      <dgm:prSet/>
      <dgm:spPr/>
      <dgm:t>
        <a:bodyPr/>
        <a:lstStyle/>
        <a:p>
          <a:endParaRPr lang="en-US"/>
        </a:p>
      </dgm:t>
    </dgm:pt>
    <dgm:pt modelId="{3235B50F-A172-45C5-AF2F-0A1B9D5DDEDF}" type="sibTrans" cxnId="{F4BD3E9E-D528-4200-8449-CDA3BD7E5D4B}">
      <dgm:prSet/>
      <dgm:spPr/>
      <dgm:t>
        <a:bodyPr/>
        <a:lstStyle/>
        <a:p>
          <a:endParaRPr lang="en-US"/>
        </a:p>
      </dgm:t>
    </dgm:pt>
    <dgm:pt modelId="{E1E1D42E-3A23-462B-B50F-2C2F0126E883}">
      <dgm:prSet/>
      <dgm:spPr/>
      <dgm:t>
        <a:bodyPr/>
        <a:lstStyle/>
        <a:p>
          <a:r>
            <a:rPr lang="en-US" b="1" u="sng"/>
            <a:t>Step-04:</a:t>
          </a:r>
          <a:endParaRPr lang="en-US"/>
        </a:p>
      </dgm:t>
    </dgm:pt>
    <dgm:pt modelId="{3437A432-CC3E-48D2-8275-F1B91AE7D6FF}" type="parTrans" cxnId="{724E6440-82C7-4975-8AAF-C15F93D9438F}">
      <dgm:prSet/>
      <dgm:spPr/>
      <dgm:t>
        <a:bodyPr/>
        <a:lstStyle/>
        <a:p>
          <a:endParaRPr lang="en-US"/>
        </a:p>
      </dgm:t>
    </dgm:pt>
    <dgm:pt modelId="{6C84847B-3360-4E6C-868C-9D24D1E9061A}" type="sibTrans" cxnId="{724E6440-82C7-4975-8AAF-C15F93D9438F}">
      <dgm:prSet/>
      <dgm:spPr/>
      <dgm:t>
        <a:bodyPr/>
        <a:lstStyle/>
        <a:p>
          <a:endParaRPr lang="en-US"/>
        </a:p>
      </dgm:t>
    </dgm:pt>
    <dgm:pt modelId="{57A1A9FF-127D-465D-81C2-11443C0EBD1E}">
      <dgm:prSet/>
      <dgm:spPr/>
      <dgm:t>
        <a:bodyPr/>
        <a:lstStyle/>
        <a:p>
          <a:r>
            <a:rPr lang="en-US"/>
            <a:t>Keep repeating Step-03 until no new state is present in the transition table T’.</a:t>
          </a:r>
        </a:p>
      </dgm:t>
    </dgm:pt>
    <dgm:pt modelId="{9D6508F3-6EE0-4145-A5CA-BBF40D7589E5}" type="parTrans" cxnId="{6F7115A3-CEB7-4953-A6E0-D887AF6757F4}">
      <dgm:prSet/>
      <dgm:spPr/>
      <dgm:t>
        <a:bodyPr/>
        <a:lstStyle/>
        <a:p>
          <a:endParaRPr lang="en-US"/>
        </a:p>
      </dgm:t>
    </dgm:pt>
    <dgm:pt modelId="{9A0DC377-42B6-4DB9-8680-EF747C820AD4}" type="sibTrans" cxnId="{6F7115A3-CEB7-4953-A6E0-D887AF6757F4}">
      <dgm:prSet/>
      <dgm:spPr/>
      <dgm:t>
        <a:bodyPr/>
        <a:lstStyle/>
        <a:p>
          <a:endParaRPr lang="en-US"/>
        </a:p>
      </dgm:t>
    </dgm:pt>
    <dgm:pt modelId="{0EB8C126-9A55-49DF-88F8-C2DE0CCE3484}">
      <dgm:prSet/>
      <dgm:spPr/>
      <dgm:t>
        <a:bodyPr/>
        <a:lstStyle/>
        <a:p>
          <a:r>
            <a:rPr lang="en-US"/>
            <a:t>Finally, the transition table T’ so obtained is the complete transition table of the required DFA. </a:t>
          </a:r>
        </a:p>
      </dgm:t>
    </dgm:pt>
    <dgm:pt modelId="{DC739C9E-3903-4705-99D8-03AB391A8F81}" type="parTrans" cxnId="{6136D1ED-CFEE-45B1-896F-D471F49CFE08}">
      <dgm:prSet/>
      <dgm:spPr/>
      <dgm:t>
        <a:bodyPr/>
        <a:lstStyle/>
        <a:p>
          <a:endParaRPr lang="en-US"/>
        </a:p>
      </dgm:t>
    </dgm:pt>
    <dgm:pt modelId="{6DF2467D-3B77-4B25-AFF5-5F21494398CD}" type="sibTrans" cxnId="{6136D1ED-CFEE-45B1-896F-D471F49CFE08}">
      <dgm:prSet/>
      <dgm:spPr/>
      <dgm:t>
        <a:bodyPr/>
        <a:lstStyle/>
        <a:p>
          <a:endParaRPr lang="en-US"/>
        </a:p>
      </dgm:t>
    </dgm:pt>
    <dgm:pt modelId="{05E932C5-CE9F-4325-BF69-B74FE4CE1CE9}" type="pres">
      <dgm:prSet presAssocID="{DBDBBB23-9B8F-4463-ABF6-064EAF69069F}" presName="linear" presStyleCnt="0">
        <dgm:presLayoutVars>
          <dgm:dir/>
          <dgm:animLvl val="lvl"/>
          <dgm:resizeHandles val="exact"/>
        </dgm:presLayoutVars>
      </dgm:prSet>
      <dgm:spPr/>
    </dgm:pt>
    <dgm:pt modelId="{3CE4DFB8-4570-4B69-BD79-1FA418B1B289}" type="pres">
      <dgm:prSet presAssocID="{F4E0165C-344E-4AA6-B3FB-B0A75C56E4E9}" presName="parentLin" presStyleCnt="0"/>
      <dgm:spPr/>
    </dgm:pt>
    <dgm:pt modelId="{66E614B5-450E-436B-938A-ED438B767825}" type="pres">
      <dgm:prSet presAssocID="{F4E0165C-344E-4AA6-B3FB-B0A75C56E4E9}" presName="parentLeftMargin" presStyleLbl="node1" presStyleIdx="0" presStyleCnt="2"/>
      <dgm:spPr/>
    </dgm:pt>
    <dgm:pt modelId="{4AB72C7B-68E4-4556-980F-CA27B1EE9348}" type="pres">
      <dgm:prSet presAssocID="{F4E0165C-344E-4AA6-B3FB-B0A75C56E4E9}" presName="parentText" presStyleLbl="node1" presStyleIdx="0" presStyleCnt="2">
        <dgm:presLayoutVars>
          <dgm:chMax val="0"/>
          <dgm:bulletEnabled val="1"/>
        </dgm:presLayoutVars>
      </dgm:prSet>
      <dgm:spPr/>
    </dgm:pt>
    <dgm:pt modelId="{27B83236-134C-422F-B6AF-C6D6080C3437}" type="pres">
      <dgm:prSet presAssocID="{F4E0165C-344E-4AA6-B3FB-B0A75C56E4E9}" presName="negativeSpace" presStyleCnt="0"/>
      <dgm:spPr/>
    </dgm:pt>
    <dgm:pt modelId="{B38ACFE2-73A0-432D-9D05-24F28C6F5AF7}" type="pres">
      <dgm:prSet presAssocID="{F4E0165C-344E-4AA6-B3FB-B0A75C56E4E9}" presName="childText" presStyleLbl="conFgAcc1" presStyleIdx="0" presStyleCnt="2">
        <dgm:presLayoutVars>
          <dgm:bulletEnabled val="1"/>
        </dgm:presLayoutVars>
      </dgm:prSet>
      <dgm:spPr/>
    </dgm:pt>
    <dgm:pt modelId="{65B2DE61-F1B0-48AB-9E30-FC97B5FBCD6B}" type="pres">
      <dgm:prSet presAssocID="{67906352-DD99-4ECE-8FAE-F89BF81AC073}" presName="spaceBetweenRectangles" presStyleCnt="0"/>
      <dgm:spPr/>
    </dgm:pt>
    <dgm:pt modelId="{0C8F8B4B-2C86-4252-BC06-09B511124BF7}" type="pres">
      <dgm:prSet presAssocID="{E1E1D42E-3A23-462B-B50F-2C2F0126E883}" presName="parentLin" presStyleCnt="0"/>
      <dgm:spPr/>
    </dgm:pt>
    <dgm:pt modelId="{74638022-D120-4753-BD0F-48BE5F5560B4}" type="pres">
      <dgm:prSet presAssocID="{E1E1D42E-3A23-462B-B50F-2C2F0126E883}" presName="parentLeftMargin" presStyleLbl="node1" presStyleIdx="0" presStyleCnt="2"/>
      <dgm:spPr/>
    </dgm:pt>
    <dgm:pt modelId="{79A46239-6DBB-4B8B-B49F-996221B5567E}" type="pres">
      <dgm:prSet presAssocID="{E1E1D42E-3A23-462B-B50F-2C2F0126E883}" presName="parentText" presStyleLbl="node1" presStyleIdx="1" presStyleCnt="2">
        <dgm:presLayoutVars>
          <dgm:chMax val="0"/>
          <dgm:bulletEnabled val="1"/>
        </dgm:presLayoutVars>
      </dgm:prSet>
      <dgm:spPr/>
    </dgm:pt>
    <dgm:pt modelId="{7B8DAAF1-0C48-4430-861F-9744AA95195A}" type="pres">
      <dgm:prSet presAssocID="{E1E1D42E-3A23-462B-B50F-2C2F0126E883}" presName="negativeSpace" presStyleCnt="0"/>
      <dgm:spPr/>
    </dgm:pt>
    <dgm:pt modelId="{9B81B204-FE49-4A17-B428-A1E8BF2C165A}" type="pres">
      <dgm:prSet presAssocID="{E1E1D42E-3A23-462B-B50F-2C2F0126E883}" presName="childText" presStyleLbl="conFgAcc1" presStyleIdx="1" presStyleCnt="2">
        <dgm:presLayoutVars>
          <dgm:bulletEnabled val="1"/>
        </dgm:presLayoutVars>
      </dgm:prSet>
      <dgm:spPr/>
    </dgm:pt>
  </dgm:ptLst>
  <dgm:cxnLst>
    <dgm:cxn modelId="{1DBB1719-4018-44DD-AAF5-E9EE0EE0C5A9}" type="presOf" srcId="{E1E1D42E-3A23-462B-B50F-2C2F0126E883}" destId="{74638022-D120-4753-BD0F-48BE5F5560B4}" srcOrd="0" destOrd="0" presId="urn:microsoft.com/office/officeart/2005/8/layout/list1"/>
    <dgm:cxn modelId="{AABAEC35-06DC-41DE-AAA3-8D470B3FF7DA}" type="presOf" srcId="{E1E1D42E-3A23-462B-B50F-2C2F0126E883}" destId="{79A46239-6DBB-4B8B-B49F-996221B5567E}" srcOrd="1" destOrd="0" presId="urn:microsoft.com/office/officeart/2005/8/layout/list1"/>
    <dgm:cxn modelId="{724E6440-82C7-4975-8AAF-C15F93D9438F}" srcId="{DBDBBB23-9B8F-4463-ABF6-064EAF69069F}" destId="{E1E1D42E-3A23-462B-B50F-2C2F0126E883}" srcOrd="1" destOrd="0" parTransId="{3437A432-CC3E-48D2-8275-F1B91AE7D6FF}" sibTransId="{6C84847B-3360-4E6C-868C-9D24D1E9061A}"/>
    <dgm:cxn modelId="{A0C7BD5B-42A0-4A5F-86B4-39E8D0E6F700}" type="presOf" srcId="{9AC90F54-971E-4EAE-9D43-83CA263A283E}" destId="{B38ACFE2-73A0-432D-9D05-24F28C6F5AF7}" srcOrd="0" destOrd="1" presId="urn:microsoft.com/office/officeart/2005/8/layout/list1"/>
    <dgm:cxn modelId="{F9CCC84E-DCCB-4FF7-9B78-661E4723CE4E}" type="presOf" srcId="{CEF159A9-2226-48F2-9B1D-FE046ECA6012}" destId="{B38ACFE2-73A0-432D-9D05-24F28C6F5AF7}" srcOrd="0" destOrd="0" presId="urn:microsoft.com/office/officeart/2005/8/layout/list1"/>
    <dgm:cxn modelId="{246DB852-1E96-4E8C-A764-5F8CAF3890A8}" type="presOf" srcId="{0EB8C126-9A55-49DF-88F8-C2DE0CCE3484}" destId="{9B81B204-FE49-4A17-B428-A1E8BF2C165A}" srcOrd="0" destOrd="1" presId="urn:microsoft.com/office/officeart/2005/8/layout/list1"/>
    <dgm:cxn modelId="{1841D47F-6940-4F09-A6CF-7B7F03FD9184}" type="presOf" srcId="{DBDBBB23-9B8F-4463-ABF6-064EAF69069F}" destId="{05E932C5-CE9F-4325-BF69-B74FE4CE1CE9}" srcOrd="0" destOrd="0" presId="urn:microsoft.com/office/officeart/2005/8/layout/list1"/>
    <dgm:cxn modelId="{A6E7A092-F069-46BD-8FC4-50936EB3051E}" type="presOf" srcId="{C28A33B1-C3BB-4A2B-9009-16F56CA140B6}" destId="{B38ACFE2-73A0-432D-9D05-24F28C6F5AF7}" srcOrd="0" destOrd="2" presId="urn:microsoft.com/office/officeart/2005/8/layout/list1"/>
    <dgm:cxn modelId="{F4BD3E9E-D528-4200-8449-CDA3BD7E5D4B}" srcId="{F4E0165C-344E-4AA6-B3FB-B0A75C56E4E9}" destId="{C28A33B1-C3BB-4A2B-9009-16F56CA140B6}" srcOrd="2" destOrd="0" parTransId="{F8181D9F-73D6-42D1-A153-92E65E33AF5D}" sibTransId="{3235B50F-A172-45C5-AF2F-0A1B9D5DDEDF}"/>
    <dgm:cxn modelId="{6F7115A3-CEB7-4953-A6E0-D887AF6757F4}" srcId="{E1E1D42E-3A23-462B-B50F-2C2F0126E883}" destId="{57A1A9FF-127D-465D-81C2-11443C0EBD1E}" srcOrd="0" destOrd="0" parTransId="{9D6508F3-6EE0-4145-A5CA-BBF40D7589E5}" sibTransId="{9A0DC377-42B6-4DB9-8680-EF747C820AD4}"/>
    <dgm:cxn modelId="{AC8476B9-9A12-4E46-A526-1AFF21B75951}" srcId="{DBDBBB23-9B8F-4463-ABF6-064EAF69069F}" destId="{F4E0165C-344E-4AA6-B3FB-B0A75C56E4E9}" srcOrd="0" destOrd="0" parTransId="{844AD0D8-D8C6-48BE-A39C-D86A86A21243}" sibTransId="{67906352-DD99-4ECE-8FAE-F89BF81AC073}"/>
    <dgm:cxn modelId="{B5B7D1CF-BDE7-48CE-92FD-F23A66D6BBAD}" type="presOf" srcId="{F4E0165C-344E-4AA6-B3FB-B0A75C56E4E9}" destId="{4AB72C7B-68E4-4556-980F-CA27B1EE9348}" srcOrd="1" destOrd="0" presId="urn:microsoft.com/office/officeart/2005/8/layout/list1"/>
    <dgm:cxn modelId="{453D34D5-EFA5-4B19-A9E0-B8622DF0F716}" type="presOf" srcId="{57A1A9FF-127D-465D-81C2-11443C0EBD1E}" destId="{9B81B204-FE49-4A17-B428-A1E8BF2C165A}" srcOrd="0" destOrd="0" presId="urn:microsoft.com/office/officeart/2005/8/layout/list1"/>
    <dgm:cxn modelId="{48F90DE2-1BD1-4F79-82E5-070B1201C635}" type="presOf" srcId="{F4E0165C-344E-4AA6-B3FB-B0A75C56E4E9}" destId="{66E614B5-450E-436B-938A-ED438B767825}" srcOrd="0" destOrd="0" presId="urn:microsoft.com/office/officeart/2005/8/layout/list1"/>
    <dgm:cxn modelId="{6136D1ED-CFEE-45B1-896F-D471F49CFE08}" srcId="{E1E1D42E-3A23-462B-B50F-2C2F0126E883}" destId="{0EB8C126-9A55-49DF-88F8-C2DE0CCE3484}" srcOrd="1" destOrd="0" parTransId="{DC739C9E-3903-4705-99D8-03AB391A8F81}" sibTransId="{6DF2467D-3B77-4B25-AFF5-5F21494398CD}"/>
    <dgm:cxn modelId="{6695CEF2-BC55-4E84-85C7-A2847507CBB3}" srcId="{F4E0165C-344E-4AA6-B3FB-B0A75C56E4E9}" destId="{9AC90F54-971E-4EAE-9D43-83CA263A283E}" srcOrd="1" destOrd="0" parTransId="{F6E25C98-96D6-4F3B-990B-672E44A12A98}" sibTransId="{977E6B77-85AF-499B-8CBF-54B563719E19}"/>
    <dgm:cxn modelId="{4F81ABFD-6088-4C06-B46C-478F3AEAA5EC}" srcId="{F4E0165C-344E-4AA6-B3FB-B0A75C56E4E9}" destId="{CEF159A9-2226-48F2-9B1D-FE046ECA6012}" srcOrd="0" destOrd="0" parTransId="{BE42AD60-8B8B-4E1B-BDC8-10F761F694D6}" sibTransId="{0DA95F38-90A3-412C-84EE-1C693BAC64DF}"/>
    <dgm:cxn modelId="{8E081D53-71AE-4E0B-88E7-03750BC98680}" type="presParOf" srcId="{05E932C5-CE9F-4325-BF69-B74FE4CE1CE9}" destId="{3CE4DFB8-4570-4B69-BD79-1FA418B1B289}" srcOrd="0" destOrd="0" presId="urn:microsoft.com/office/officeart/2005/8/layout/list1"/>
    <dgm:cxn modelId="{A44CEDFC-7DD1-476E-8564-BD75BCEC750A}" type="presParOf" srcId="{3CE4DFB8-4570-4B69-BD79-1FA418B1B289}" destId="{66E614B5-450E-436B-938A-ED438B767825}" srcOrd="0" destOrd="0" presId="urn:microsoft.com/office/officeart/2005/8/layout/list1"/>
    <dgm:cxn modelId="{6854AE74-9E2A-4E84-A7BA-1A2C963973E3}" type="presParOf" srcId="{3CE4DFB8-4570-4B69-BD79-1FA418B1B289}" destId="{4AB72C7B-68E4-4556-980F-CA27B1EE9348}" srcOrd="1" destOrd="0" presId="urn:microsoft.com/office/officeart/2005/8/layout/list1"/>
    <dgm:cxn modelId="{53D69E96-0991-4FE0-A80C-57837BB2B1C0}" type="presParOf" srcId="{05E932C5-CE9F-4325-BF69-B74FE4CE1CE9}" destId="{27B83236-134C-422F-B6AF-C6D6080C3437}" srcOrd="1" destOrd="0" presId="urn:microsoft.com/office/officeart/2005/8/layout/list1"/>
    <dgm:cxn modelId="{003D9E06-D9D7-4096-8DBE-7DDA55B3B450}" type="presParOf" srcId="{05E932C5-CE9F-4325-BF69-B74FE4CE1CE9}" destId="{B38ACFE2-73A0-432D-9D05-24F28C6F5AF7}" srcOrd="2" destOrd="0" presId="urn:microsoft.com/office/officeart/2005/8/layout/list1"/>
    <dgm:cxn modelId="{B9F4C7AD-EEA4-4DAD-9B0E-3D7892E66083}" type="presParOf" srcId="{05E932C5-CE9F-4325-BF69-B74FE4CE1CE9}" destId="{65B2DE61-F1B0-48AB-9E30-FC97B5FBCD6B}" srcOrd="3" destOrd="0" presId="urn:microsoft.com/office/officeart/2005/8/layout/list1"/>
    <dgm:cxn modelId="{D951E283-8F15-410C-9747-F93372DFD078}" type="presParOf" srcId="{05E932C5-CE9F-4325-BF69-B74FE4CE1CE9}" destId="{0C8F8B4B-2C86-4252-BC06-09B511124BF7}" srcOrd="4" destOrd="0" presId="urn:microsoft.com/office/officeart/2005/8/layout/list1"/>
    <dgm:cxn modelId="{20930885-845C-46CF-8628-D0D087922999}" type="presParOf" srcId="{0C8F8B4B-2C86-4252-BC06-09B511124BF7}" destId="{74638022-D120-4753-BD0F-48BE5F5560B4}" srcOrd="0" destOrd="0" presId="urn:microsoft.com/office/officeart/2005/8/layout/list1"/>
    <dgm:cxn modelId="{27A710CA-7024-485E-B633-17D991DF6681}" type="presParOf" srcId="{0C8F8B4B-2C86-4252-BC06-09B511124BF7}" destId="{79A46239-6DBB-4B8B-B49F-996221B5567E}" srcOrd="1" destOrd="0" presId="urn:microsoft.com/office/officeart/2005/8/layout/list1"/>
    <dgm:cxn modelId="{753C1D1F-639E-437B-AE0C-692DFC15F791}" type="presParOf" srcId="{05E932C5-CE9F-4325-BF69-B74FE4CE1CE9}" destId="{7B8DAAF1-0C48-4430-861F-9744AA95195A}" srcOrd="5" destOrd="0" presId="urn:microsoft.com/office/officeart/2005/8/layout/list1"/>
    <dgm:cxn modelId="{CC6BD0E2-FB6E-4C39-B9FA-9EDEB9ED771D}" type="presParOf" srcId="{05E932C5-CE9F-4325-BF69-B74FE4CE1CE9}" destId="{9B81B204-FE49-4A17-B428-A1E8BF2C165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5CF23-CF63-4C5A-B563-10E189F409CA}">
      <dsp:nvSpPr>
        <dsp:cNvPr id="0" name=""/>
        <dsp:cNvSpPr/>
      </dsp:nvSpPr>
      <dsp:spPr>
        <a:xfrm>
          <a:off x="0" y="316320"/>
          <a:ext cx="10366455" cy="990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4552" tIns="354076" rIns="80455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Let Q’ be a new set of states of the DFA. Q’ is null in the starting.</a:t>
          </a:r>
        </a:p>
        <a:p>
          <a:pPr marL="171450" lvl="1" indent="-171450" algn="l" defTabSz="755650">
            <a:lnSpc>
              <a:spcPct val="90000"/>
            </a:lnSpc>
            <a:spcBef>
              <a:spcPct val="0"/>
            </a:spcBef>
            <a:spcAft>
              <a:spcPct val="15000"/>
            </a:spcAft>
            <a:buChar char="•"/>
          </a:pPr>
          <a:r>
            <a:rPr lang="en-US" sz="1700" kern="1200"/>
            <a:t>Let T’ be a new transition table of the DFA.</a:t>
          </a:r>
        </a:p>
      </dsp:txBody>
      <dsp:txXfrm>
        <a:off x="0" y="316320"/>
        <a:ext cx="10366455" cy="990675"/>
      </dsp:txXfrm>
    </dsp:sp>
    <dsp:sp modelId="{41200BB4-6A3E-4A5F-8C6E-EFA86609C91F}">
      <dsp:nvSpPr>
        <dsp:cNvPr id="0" name=""/>
        <dsp:cNvSpPr/>
      </dsp:nvSpPr>
      <dsp:spPr>
        <a:xfrm>
          <a:off x="518322" y="65400"/>
          <a:ext cx="7256519"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279" tIns="0" rIns="274279" bIns="0" numCol="1" spcCol="1270" anchor="ctr" anchorCtr="0">
          <a:noAutofit/>
        </a:bodyPr>
        <a:lstStyle/>
        <a:p>
          <a:pPr marL="0" lvl="0" indent="0" algn="l" defTabSz="755650">
            <a:lnSpc>
              <a:spcPct val="90000"/>
            </a:lnSpc>
            <a:spcBef>
              <a:spcPct val="0"/>
            </a:spcBef>
            <a:spcAft>
              <a:spcPct val="35000"/>
            </a:spcAft>
            <a:buNone/>
          </a:pPr>
          <a:r>
            <a:rPr lang="en-US" sz="1700" kern="1200"/>
            <a:t>Step-01:</a:t>
          </a:r>
        </a:p>
      </dsp:txBody>
      <dsp:txXfrm>
        <a:off x="542820" y="89898"/>
        <a:ext cx="7207523" cy="452844"/>
      </dsp:txXfrm>
    </dsp:sp>
    <dsp:sp modelId="{DC01826A-69BD-45AF-BD53-72B562A09460}">
      <dsp:nvSpPr>
        <dsp:cNvPr id="0" name=""/>
        <dsp:cNvSpPr/>
      </dsp:nvSpPr>
      <dsp:spPr>
        <a:xfrm>
          <a:off x="0" y="1649715"/>
          <a:ext cx="10366455" cy="23026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4552" tIns="354076" rIns="80455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Add start state of the NFA to Q’.</a:t>
          </a:r>
        </a:p>
        <a:p>
          <a:pPr marL="171450" lvl="1" indent="-171450" algn="l" defTabSz="755650">
            <a:lnSpc>
              <a:spcPct val="90000"/>
            </a:lnSpc>
            <a:spcBef>
              <a:spcPct val="0"/>
            </a:spcBef>
            <a:spcAft>
              <a:spcPct val="15000"/>
            </a:spcAft>
            <a:buChar char="•"/>
          </a:pPr>
          <a:r>
            <a:rPr lang="en-US" sz="1700" kern="1200"/>
            <a:t>Add transitions of the start state to the transition table T’.</a:t>
          </a:r>
        </a:p>
        <a:p>
          <a:pPr marL="171450" lvl="1" indent="-171450" algn="l" defTabSz="755650">
            <a:lnSpc>
              <a:spcPct val="90000"/>
            </a:lnSpc>
            <a:spcBef>
              <a:spcPct val="0"/>
            </a:spcBef>
            <a:spcAft>
              <a:spcPct val="15000"/>
            </a:spcAft>
            <a:buChar char="•"/>
          </a:pPr>
          <a:r>
            <a:rPr lang="en-US" sz="1700" kern="1200"/>
            <a:t>If start state makes transition to multiple states for some input alphabet, then treat those multiple states as a single state in the DFA.</a:t>
          </a:r>
        </a:p>
        <a:p>
          <a:pPr marL="171450" lvl="1" indent="-171450" algn="l" defTabSz="755650">
            <a:lnSpc>
              <a:spcPct val="90000"/>
            </a:lnSpc>
            <a:spcBef>
              <a:spcPct val="0"/>
            </a:spcBef>
            <a:spcAft>
              <a:spcPct val="15000"/>
            </a:spcAft>
            <a:buChar char="•"/>
          </a:pPr>
          <a:r>
            <a:rPr lang="en-US" sz="1700" kern="1200"/>
            <a:t>In NFA, if the transition of start state over some input alphabet is null,</a:t>
          </a:r>
        </a:p>
        <a:p>
          <a:pPr marL="171450" lvl="1" indent="-171450" algn="l" defTabSz="755650">
            <a:lnSpc>
              <a:spcPct val="90000"/>
            </a:lnSpc>
            <a:spcBef>
              <a:spcPct val="0"/>
            </a:spcBef>
            <a:spcAft>
              <a:spcPct val="15000"/>
            </a:spcAft>
            <a:buChar char="•"/>
          </a:pPr>
          <a:r>
            <a:rPr lang="en-US" sz="1700" kern="1200"/>
            <a:t>then perform the transition of start state over that input alphabet to a dead state in the DFA. </a:t>
          </a:r>
        </a:p>
      </dsp:txBody>
      <dsp:txXfrm>
        <a:off x="0" y="1649715"/>
        <a:ext cx="10366455" cy="2302649"/>
      </dsp:txXfrm>
    </dsp:sp>
    <dsp:sp modelId="{1CEA0A2F-A72E-468A-8DD1-453BE10CF121}">
      <dsp:nvSpPr>
        <dsp:cNvPr id="0" name=""/>
        <dsp:cNvSpPr/>
      </dsp:nvSpPr>
      <dsp:spPr>
        <a:xfrm>
          <a:off x="518322" y="1398795"/>
          <a:ext cx="7256519"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279" tIns="0" rIns="274279" bIns="0" numCol="1" spcCol="1270" anchor="ctr" anchorCtr="0">
          <a:noAutofit/>
        </a:bodyPr>
        <a:lstStyle/>
        <a:p>
          <a:pPr marL="0" lvl="0" indent="0" algn="l" defTabSz="755650">
            <a:lnSpc>
              <a:spcPct val="90000"/>
            </a:lnSpc>
            <a:spcBef>
              <a:spcPct val="0"/>
            </a:spcBef>
            <a:spcAft>
              <a:spcPct val="35000"/>
            </a:spcAft>
            <a:buNone/>
          </a:pPr>
          <a:r>
            <a:rPr lang="en-US" sz="1700" kern="1200"/>
            <a:t>Step-02:</a:t>
          </a:r>
        </a:p>
      </dsp:txBody>
      <dsp:txXfrm>
        <a:off x="542820" y="1423293"/>
        <a:ext cx="720752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ACFE2-73A0-432D-9D05-24F28C6F5AF7}">
      <dsp:nvSpPr>
        <dsp:cNvPr id="0" name=""/>
        <dsp:cNvSpPr/>
      </dsp:nvSpPr>
      <dsp:spPr>
        <a:xfrm>
          <a:off x="0" y="445266"/>
          <a:ext cx="6364224" cy="2286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58216" rIns="49393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If any new state is present in the transition table T’,</a:t>
          </a:r>
        </a:p>
        <a:p>
          <a:pPr marL="228600" lvl="1" indent="-228600" algn="l" defTabSz="977900">
            <a:lnSpc>
              <a:spcPct val="90000"/>
            </a:lnSpc>
            <a:spcBef>
              <a:spcPct val="0"/>
            </a:spcBef>
            <a:spcAft>
              <a:spcPct val="15000"/>
            </a:spcAft>
            <a:buChar char="•"/>
          </a:pPr>
          <a:r>
            <a:rPr lang="en-US" sz="2200" kern="1200"/>
            <a:t>Add the new state in Q’.</a:t>
          </a:r>
        </a:p>
        <a:p>
          <a:pPr marL="228600" lvl="1" indent="-228600" algn="l" defTabSz="977900">
            <a:lnSpc>
              <a:spcPct val="90000"/>
            </a:lnSpc>
            <a:spcBef>
              <a:spcPct val="0"/>
            </a:spcBef>
            <a:spcAft>
              <a:spcPct val="15000"/>
            </a:spcAft>
            <a:buChar char="•"/>
          </a:pPr>
          <a:r>
            <a:rPr lang="en-US" sz="2200" kern="1200"/>
            <a:t>Add transitions of that state in the transition table T’.</a:t>
          </a:r>
        </a:p>
      </dsp:txBody>
      <dsp:txXfrm>
        <a:off x="0" y="445266"/>
        <a:ext cx="6364224" cy="2286900"/>
      </dsp:txXfrm>
    </dsp:sp>
    <dsp:sp modelId="{4AB72C7B-68E4-4556-980F-CA27B1EE9348}">
      <dsp:nvSpPr>
        <dsp:cNvPr id="0" name=""/>
        <dsp:cNvSpPr/>
      </dsp:nvSpPr>
      <dsp:spPr>
        <a:xfrm>
          <a:off x="318211" y="120546"/>
          <a:ext cx="4454956"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u="sng" kern="1200"/>
            <a:t>Step-03:</a:t>
          </a:r>
          <a:endParaRPr lang="en-US" sz="2200" kern="1200"/>
        </a:p>
      </dsp:txBody>
      <dsp:txXfrm>
        <a:off x="349914" y="152249"/>
        <a:ext cx="4391550" cy="586034"/>
      </dsp:txXfrm>
    </dsp:sp>
    <dsp:sp modelId="{9B81B204-FE49-4A17-B428-A1E8BF2C165A}">
      <dsp:nvSpPr>
        <dsp:cNvPr id="0" name=""/>
        <dsp:cNvSpPr/>
      </dsp:nvSpPr>
      <dsp:spPr>
        <a:xfrm>
          <a:off x="0" y="3175686"/>
          <a:ext cx="6364224" cy="2217599"/>
        </a:xfrm>
        <a:prstGeom prst="rect">
          <a:avLst/>
        </a:prstGeom>
        <a:solidFill>
          <a:schemeClr val="lt1">
            <a:alpha val="90000"/>
            <a:hueOff val="0"/>
            <a:satOff val="0"/>
            <a:lumOff val="0"/>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58216" rIns="49393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Keep repeating Step-03 until no new state is present in the transition table T’.</a:t>
          </a:r>
        </a:p>
        <a:p>
          <a:pPr marL="228600" lvl="1" indent="-228600" algn="l" defTabSz="977900">
            <a:lnSpc>
              <a:spcPct val="90000"/>
            </a:lnSpc>
            <a:spcBef>
              <a:spcPct val="0"/>
            </a:spcBef>
            <a:spcAft>
              <a:spcPct val="15000"/>
            </a:spcAft>
            <a:buChar char="•"/>
          </a:pPr>
          <a:r>
            <a:rPr lang="en-US" sz="2200" kern="1200"/>
            <a:t>Finally, the transition table T’ so obtained is the complete transition table of the required DFA. </a:t>
          </a:r>
        </a:p>
      </dsp:txBody>
      <dsp:txXfrm>
        <a:off x="0" y="3175686"/>
        <a:ext cx="6364224" cy="2217599"/>
      </dsp:txXfrm>
    </dsp:sp>
    <dsp:sp modelId="{79A46239-6DBB-4B8B-B49F-996221B5567E}">
      <dsp:nvSpPr>
        <dsp:cNvPr id="0" name=""/>
        <dsp:cNvSpPr/>
      </dsp:nvSpPr>
      <dsp:spPr>
        <a:xfrm>
          <a:off x="318211" y="2850966"/>
          <a:ext cx="4454956" cy="64944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u="sng" kern="1200"/>
            <a:t>Step-04:</a:t>
          </a:r>
          <a:endParaRPr lang="en-US" sz="2200" kern="1200"/>
        </a:p>
      </dsp:txBody>
      <dsp:txXfrm>
        <a:off x="349914" y="2882669"/>
        <a:ext cx="4391550"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C2E953-B8C5-4E93-925A-6982BDCA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B6DAF8E-D5F9-4DF2-8C8A-033031341D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CC3AD3-A696-4BAE-8A8B-AB8BA5017DFC}" type="datetime1">
              <a:rPr lang="en-GB" smtClean="0"/>
              <a:t>25/08/2022</a:t>
            </a:fld>
            <a:endParaRPr lang="en-GB" dirty="0"/>
          </a:p>
        </p:txBody>
      </p:sp>
      <p:sp>
        <p:nvSpPr>
          <p:cNvPr id="4" name="Footer Placeholder 3">
            <a:extLst>
              <a:ext uri="{FF2B5EF4-FFF2-40B4-BE49-F238E27FC236}">
                <a16:creationId xmlns:a16="http://schemas.microsoft.com/office/drawing/2014/main" id="{1622962D-718B-4683-B60B-78C0FB18BB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85A7A6A-4FB7-4F9F-B7E8-B7E124C797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A077B8-B87F-4F12-B9AE-C10D8C208D5F}" type="slidenum">
              <a:rPr lang="en-GB" smtClean="0"/>
              <a:t>‹#›</a:t>
            </a:fld>
            <a:endParaRPr lang="en-GB"/>
          </a:p>
        </p:txBody>
      </p:sp>
    </p:spTree>
    <p:extLst>
      <p:ext uri="{BB962C8B-B14F-4D97-AF65-F5344CB8AC3E}">
        <p14:creationId xmlns:p14="http://schemas.microsoft.com/office/powerpoint/2010/main" val="35064861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EDEC-F7C2-4173-9984-61BD005D96A3}" type="datetime1">
              <a:rPr lang="en-GB" smtClean="0"/>
              <a:pPr/>
              <a:t>25/08/2022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091EA-579B-497F-BE44-DB67AFC69E51}" type="slidenum">
              <a:rPr lang="en-GB" noProof="0" smtClean="0"/>
              <a:t>‹#›</a:t>
            </a:fld>
            <a:endParaRPr lang="en-GB" noProof="0"/>
          </a:p>
        </p:txBody>
      </p:sp>
    </p:spTree>
    <p:extLst>
      <p:ext uri="{BB962C8B-B14F-4D97-AF65-F5344CB8AC3E}">
        <p14:creationId xmlns:p14="http://schemas.microsoft.com/office/powerpoint/2010/main" val="12863655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4D091EA-579B-497F-BE44-DB67AFC69E51}" type="slidenum">
              <a:rPr lang="en-GB" smtClean="0"/>
              <a:t>1</a:t>
            </a:fld>
            <a:endParaRPr lang="en-GB"/>
          </a:p>
        </p:txBody>
      </p:sp>
    </p:spTree>
    <p:extLst>
      <p:ext uri="{BB962C8B-B14F-4D97-AF65-F5344CB8AC3E}">
        <p14:creationId xmlns:p14="http://schemas.microsoft.com/office/powerpoint/2010/main" val="241449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8/25/2022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182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8/25/2022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514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8/25/2022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885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8/25/2022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027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8/25/2022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820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8/25/2022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442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8/25/2022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507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8/25/2022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804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8/25/2022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864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8/25/2022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76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8/25/2022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675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8/25/2022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1314737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06" r:id="rId6"/>
    <p:sldLayoutId id="2147483902" r:id="rId7"/>
    <p:sldLayoutId id="2147483903" r:id="rId8"/>
    <p:sldLayoutId id="2147483904" r:id="rId9"/>
    <p:sldLayoutId id="2147483905" r:id="rId10"/>
    <p:sldLayoutId id="21474839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EE94D8D-BC47-413E-91AB-A2FCCE172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4271749"/>
            <a:ext cx="10515600" cy="1092050"/>
          </a:xfrm>
        </p:spPr>
        <p:txBody>
          <a:bodyPr vert="horz" lIns="91440" tIns="45720" rIns="91440" bIns="45720" rtlCol="0" anchor="b">
            <a:normAutofit/>
          </a:bodyPr>
          <a:lstStyle/>
          <a:p>
            <a:pPr algn="ctr"/>
            <a:r>
              <a:rPr lang="en-US" sz="5200"/>
              <a:t>Theory of computation</a:t>
            </a:r>
          </a:p>
        </p:txBody>
      </p:sp>
      <p:sp useBgFill="1">
        <p:nvSpPr>
          <p:cNvPr id="50" name="Rectangle 49">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41771"/>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1220089" y="5557656"/>
            <a:ext cx="9751823" cy="582612"/>
          </a:xfrm>
        </p:spPr>
        <p:txBody>
          <a:bodyPr vert="horz" lIns="91440" tIns="45720" rIns="91440" bIns="45720" rtlCol="0" anchor="ctr">
            <a:noAutofit/>
          </a:bodyPr>
          <a:lstStyle/>
          <a:p>
            <a:pPr algn="ctr">
              <a:lnSpc>
                <a:spcPct val="100000"/>
              </a:lnSpc>
            </a:pPr>
            <a:r>
              <a:rPr lang="en-US" sz="1200" b="1" dirty="0"/>
              <a:t>By-Chandana MN</a:t>
            </a:r>
          </a:p>
          <a:p>
            <a:pPr algn="ctr">
              <a:lnSpc>
                <a:spcPct val="100000"/>
              </a:lnSpc>
            </a:pPr>
            <a:r>
              <a:rPr lang="en-US" sz="1200" b="1" dirty="0"/>
              <a:t>      Rupa Sravya </a:t>
            </a:r>
          </a:p>
        </p:txBody>
      </p:sp>
      <p:pic>
        <p:nvPicPr>
          <p:cNvPr id="4" name="Picture 4" descr="Text&#10;&#10;Description automatically generated">
            <a:extLst>
              <a:ext uri="{FF2B5EF4-FFF2-40B4-BE49-F238E27FC236}">
                <a16:creationId xmlns:a16="http://schemas.microsoft.com/office/drawing/2014/main" id="{FC97C2B1-BACB-8845-D255-979594E4E7A9}"/>
              </a:ext>
            </a:extLst>
          </p:cNvPr>
          <p:cNvPicPr>
            <a:picLocks noChangeAspect="1"/>
          </p:cNvPicPr>
          <p:nvPr/>
        </p:nvPicPr>
        <p:blipFill>
          <a:blip r:embed="rId3"/>
          <a:stretch>
            <a:fillRect/>
          </a:stretch>
        </p:blipFill>
        <p:spPr>
          <a:xfrm>
            <a:off x="838199" y="1266993"/>
            <a:ext cx="10515599" cy="1919096"/>
          </a:xfrm>
          <a:prstGeom prst="rect">
            <a:avLst/>
          </a:prstGeom>
        </p:spPr>
      </p:pic>
      <p:sp>
        <p:nvSpPr>
          <p:cNvPr id="52" name="Rectangle 51">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05709"/>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0D1B5C-AC1A-742A-59AF-2DB7AD2A7D7E}"/>
              </a:ext>
            </a:extLst>
          </p:cNvPr>
          <p:cNvSpPr txBox="1"/>
          <p:nvPr/>
        </p:nvSpPr>
        <p:spPr>
          <a:xfrm>
            <a:off x="6906017" y="6331907"/>
            <a:ext cx="4663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latin typeface="Avenir Next LT Pro"/>
              </a:rPr>
              <a:t>Assigned by-Prof. Anoop Kumar Srivastava​</a:t>
            </a:r>
            <a:endParaRPr lang="en-US"/>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892E46-226E-7352-09DD-FCDC6AF3E7AE}"/>
              </a:ext>
            </a:extLst>
          </p:cNvPr>
          <p:cNvSpPr>
            <a:spLocks noGrp="1"/>
          </p:cNvSpPr>
          <p:nvPr>
            <p:ph idx="1"/>
          </p:nvPr>
        </p:nvSpPr>
        <p:spPr>
          <a:xfrm>
            <a:off x="411480" y="2684095"/>
            <a:ext cx="4443154" cy="3492868"/>
          </a:xfrm>
        </p:spPr>
        <p:txBody>
          <a:bodyPr vert="horz" lIns="91440" tIns="45720" rIns="91440" bIns="45720" rtlCol="0" anchor="t">
            <a:normAutofit/>
          </a:bodyPr>
          <a:lstStyle/>
          <a:p>
            <a:r>
              <a:rPr lang="en-US" sz="2000" b="1" u="sng" dirty="0">
                <a:ea typeface="+mn-lt"/>
                <a:cs typeface="+mn-lt"/>
              </a:rPr>
              <a:t>Now we will obtain δ' transition for state q0.</a:t>
            </a:r>
            <a:endParaRPr lang="en-US" sz="2000" dirty="0">
              <a:ea typeface="+mn-lt"/>
              <a:cs typeface="+mn-lt"/>
            </a:endParaRPr>
          </a:p>
          <a:p>
            <a:pPr marL="0" indent="0">
              <a:buNone/>
            </a:pPr>
            <a:endParaRPr lang="en-US" sz="1700" b="1" u="sng"/>
          </a:p>
          <a:p>
            <a:endParaRPr lang="en-US" sz="1700"/>
          </a:p>
        </p:txBody>
      </p:sp>
      <p:graphicFrame>
        <p:nvGraphicFramePr>
          <p:cNvPr id="7" name="Table 6">
            <a:extLst>
              <a:ext uri="{FF2B5EF4-FFF2-40B4-BE49-F238E27FC236}">
                <a16:creationId xmlns:a16="http://schemas.microsoft.com/office/drawing/2014/main" id="{8027C763-7A18-6A08-7F5B-BAE90E0ABB18}"/>
              </a:ext>
            </a:extLst>
          </p:cNvPr>
          <p:cNvGraphicFramePr>
            <a:graphicFrameLocks noGrp="1"/>
          </p:cNvGraphicFramePr>
          <p:nvPr>
            <p:extLst>
              <p:ext uri="{D42A27DB-BD31-4B8C-83A1-F6EECF244321}">
                <p14:modId xmlns:p14="http://schemas.microsoft.com/office/powerpoint/2010/main" val="3076311124"/>
              </p:ext>
            </p:extLst>
          </p:nvPr>
        </p:nvGraphicFramePr>
        <p:xfrm>
          <a:off x="5590254" y="1624339"/>
          <a:ext cx="6031548" cy="3553968"/>
        </p:xfrm>
        <a:graphic>
          <a:graphicData uri="http://schemas.openxmlformats.org/drawingml/2006/table">
            <a:tbl>
              <a:tblPr firstRow="1" bandRow="1">
                <a:tableStyleId>{5C22544A-7EE6-4342-B048-85BDC9FD1C3A}</a:tableStyleId>
              </a:tblPr>
              <a:tblGrid>
                <a:gridCol w="2476183">
                  <a:extLst>
                    <a:ext uri="{9D8B030D-6E8A-4147-A177-3AD203B41FA5}">
                      <a16:colId xmlns:a16="http://schemas.microsoft.com/office/drawing/2014/main" val="3314580588"/>
                    </a:ext>
                  </a:extLst>
                </a:gridCol>
                <a:gridCol w="1585595">
                  <a:extLst>
                    <a:ext uri="{9D8B030D-6E8A-4147-A177-3AD203B41FA5}">
                      <a16:colId xmlns:a16="http://schemas.microsoft.com/office/drawing/2014/main" val="1506100443"/>
                    </a:ext>
                  </a:extLst>
                </a:gridCol>
                <a:gridCol w="1969770">
                  <a:extLst>
                    <a:ext uri="{9D8B030D-6E8A-4147-A177-3AD203B41FA5}">
                      <a16:colId xmlns:a16="http://schemas.microsoft.com/office/drawing/2014/main" val="1871410303"/>
                    </a:ext>
                  </a:extLst>
                </a:gridCol>
              </a:tblGrid>
              <a:tr h="1525524">
                <a:tc>
                  <a:txBody>
                    <a:bodyPr/>
                    <a:lstStyle/>
                    <a:p>
                      <a:pPr algn="ctr"/>
                      <a:r>
                        <a:rPr lang="en-US" sz="3300">
                          <a:effectLst/>
                        </a:rPr>
                        <a:t>State / Alphabet</a:t>
                      </a:r>
                      <a:endParaRPr lang="en-US" sz="5000">
                        <a:effectLst/>
                      </a:endParaRPr>
                    </a:p>
                  </a:txBody>
                  <a:tcPr marL="261938" marR="261938" marT="209550" marB="209550" anchor="ctr"/>
                </a:tc>
                <a:tc>
                  <a:txBody>
                    <a:bodyPr/>
                    <a:lstStyle/>
                    <a:p>
                      <a:pPr algn="ctr"/>
                      <a:r>
                        <a:rPr lang="en-US" sz="3300">
                          <a:effectLst/>
                        </a:rPr>
                        <a:t>a</a:t>
                      </a:r>
                      <a:endParaRPr lang="en-US" sz="5000">
                        <a:effectLst/>
                      </a:endParaRPr>
                    </a:p>
                  </a:txBody>
                  <a:tcPr marL="261938" marR="261938" marT="209550" marB="209550" anchor="ctr"/>
                </a:tc>
                <a:tc>
                  <a:txBody>
                    <a:bodyPr/>
                    <a:lstStyle/>
                    <a:p>
                      <a:pPr algn="ctr"/>
                      <a:r>
                        <a:rPr lang="en-US" sz="3300">
                          <a:effectLst/>
                        </a:rPr>
                        <a:t>b</a:t>
                      </a:r>
                      <a:endParaRPr lang="en-US" sz="5000">
                        <a:effectLst/>
                      </a:endParaRPr>
                    </a:p>
                  </a:txBody>
                  <a:tcPr marL="261938" marR="261938" marT="209550" marB="209550" anchor="ctr"/>
                </a:tc>
                <a:extLst>
                  <a:ext uri="{0D108BD9-81ED-4DB2-BD59-A6C34878D82A}">
                    <a16:rowId xmlns:a16="http://schemas.microsoft.com/office/drawing/2014/main" val="2036316530"/>
                  </a:ext>
                </a:extLst>
              </a:tr>
              <a:tr h="2028444">
                <a:tc>
                  <a:txBody>
                    <a:bodyPr/>
                    <a:lstStyle/>
                    <a:p>
                      <a:pPr algn="ctr"/>
                      <a:r>
                        <a:rPr lang="en-US" sz="3300">
                          <a:effectLst/>
                        </a:rPr>
                        <a:t>→q0</a:t>
                      </a:r>
                      <a:endParaRPr lang="en-US" sz="5000">
                        <a:effectLst/>
                      </a:endParaRPr>
                    </a:p>
                  </a:txBody>
                  <a:tcPr marL="261938" marR="261938" marT="209550" marB="209550" anchor="ctr"/>
                </a:tc>
                <a:tc>
                  <a:txBody>
                    <a:bodyPr/>
                    <a:lstStyle/>
                    <a:p>
                      <a:pPr algn="ctr"/>
                      <a:r>
                        <a:rPr lang="en-US" sz="5000">
                          <a:effectLst/>
                        </a:rPr>
                        <a:t>q0</a:t>
                      </a:r>
                    </a:p>
                  </a:txBody>
                  <a:tcPr marL="261938" marR="261938" marT="209550" marB="209550" anchor="ctr"/>
                </a:tc>
                <a:tc>
                  <a:txBody>
                    <a:bodyPr/>
                    <a:lstStyle/>
                    <a:p>
                      <a:pPr algn="ctr"/>
                      <a:r>
                        <a:rPr lang="en-US" sz="5000">
                          <a:effectLst/>
                        </a:rPr>
                        <a:t>{q0, q1}</a:t>
                      </a:r>
                    </a:p>
                  </a:txBody>
                  <a:tcPr marL="261938" marR="261938" marT="209550" marB="209550" anchor="ctr"/>
                </a:tc>
                <a:extLst>
                  <a:ext uri="{0D108BD9-81ED-4DB2-BD59-A6C34878D82A}">
                    <a16:rowId xmlns:a16="http://schemas.microsoft.com/office/drawing/2014/main" val="2007907156"/>
                  </a:ext>
                </a:extLst>
              </a:tr>
            </a:tbl>
          </a:graphicData>
        </a:graphic>
      </p:graphicFrame>
    </p:spTree>
    <p:extLst>
      <p:ext uri="{BB962C8B-B14F-4D97-AF65-F5344CB8AC3E}">
        <p14:creationId xmlns:p14="http://schemas.microsoft.com/office/powerpoint/2010/main" val="36457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A53016D2-E847-BB9F-83EE-913A144668C0}"/>
              </a:ext>
            </a:extLst>
          </p:cNvPr>
          <p:cNvGraphicFramePr>
            <a:graphicFrameLocks noGrp="1"/>
          </p:cNvGraphicFramePr>
          <p:nvPr>
            <p:ph idx="1"/>
          </p:nvPr>
        </p:nvGraphicFramePr>
        <p:xfrm>
          <a:off x="1826666" y="1926266"/>
          <a:ext cx="8538669" cy="4729120"/>
        </p:xfrm>
        <a:graphic>
          <a:graphicData uri="http://schemas.openxmlformats.org/drawingml/2006/table">
            <a:tbl>
              <a:tblPr firstRow="1" bandRow="1">
                <a:tableStyleId>{5C22544A-7EE6-4342-B048-85BDC9FD1C3A}</a:tableStyleId>
              </a:tblPr>
              <a:tblGrid>
                <a:gridCol w="3424735">
                  <a:extLst>
                    <a:ext uri="{9D8B030D-6E8A-4147-A177-3AD203B41FA5}">
                      <a16:colId xmlns:a16="http://schemas.microsoft.com/office/drawing/2014/main" val="830204448"/>
                    </a:ext>
                  </a:extLst>
                </a:gridCol>
                <a:gridCol w="1426122">
                  <a:extLst>
                    <a:ext uri="{9D8B030D-6E8A-4147-A177-3AD203B41FA5}">
                      <a16:colId xmlns:a16="http://schemas.microsoft.com/office/drawing/2014/main" val="2227423504"/>
                    </a:ext>
                  </a:extLst>
                </a:gridCol>
                <a:gridCol w="3687812">
                  <a:extLst>
                    <a:ext uri="{9D8B030D-6E8A-4147-A177-3AD203B41FA5}">
                      <a16:colId xmlns:a16="http://schemas.microsoft.com/office/drawing/2014/main" val="3764033162"/>
                    </a:ext>
                  </a:extLst>
                </a:gridCol>
              </a:tblGrid>
              <a:tr h="919755">
                <a:tc>
                  <a:txBody>
                    <a:bodyPr/>
                    <a:lstStyle/>
                    <a:p>
                      <a:pPr algn="ctr"/>
                      <a:r>
                        <a:rPr lang="en-US" sz="3000">
                          <a:effectLst/>
                        </a:rPr>
                        <a:t>State / Alphabet</a:t>
                      </a:r>
                      <a:endParaRPr lang="en-US" sz="4500">
                        <a:effectLst/>
                      </a:endParaRPr>
                    </a:p>
                  </a:txBody>
                  <a:tcPr marL="235593" marR="235593" marT="188474" marB="188474" anchor="ctr"/>
                </a:tc>
                <a:tc>
                  <a:txBody>
                    <a:bodyPr/>
                    <a:lstStyle/>
                    <a:p>
                      <a:pPr algn="ctr"/>
                      <a:r>
                        <a:rPr lang="en-US" sz="3000">
                          <a:effectLst/>
                        </a:rPr>
                        <a:t>a</a:t>
                      </a:r>
                      <a:endParaRPr lang="en-US" sz="4500">
                        <a:effectLst/>
                      </a:endParaRPr>
                    </a:p>
                  </a:txBody>
                  <a:tcPr marL="235593" marR="235593" marT="188474" marB="188474" anchor="ctr"/>
                </a:tc>
                <a:tc>
                  <a:txBody>
                    <a:bodyPr/>
                    <a:lstStyle/>
                    <a:p>
                      <a:pPr algn="ctr"/>
                      <a:r>
                        <a:rPr lang="en-US" sz="3000">
                          <a:effectLst/>
                        </a:rPr>
                        <a:t>b</a:t>
                      </a:r>
                      <a:endParaRPr lang="en-US" sz="4500">
                        <a:effectLst/>
                      </a:endParaRPr>
                    </a:p>
                  </a:txBody>
                  <a:tcPr marL="235593" marR="235593" marT="188474" marB="188474" anchor="ctr"/>
                </a:tc>
                <a:extLst>
                  <a:ext uri="{0D108BD9-81ED-4DB2-BD59-A6C34878D82A}">
                    <a16:rowId xmlns:a16="http://schemas.microsoft.com/office/drawing/2014/main" val="4122871449"/>
                  </a:ext>
                </a:extLst>
              </a:tr>
              <a:tr h="1145924">
                <a:tc>
                  <a:txBody>
                    <a:bodyPr/>
                    <a:lstStyle/>
                    <a:p>
                      <a:pPr algn="ctr"/>
                      <a:r>
                        <a:rPr lang="en-US" sz="3000">
                          <a:effectLst/>
                        </a:rPr>
                        <a:t>→q0</a:t>
                      </a:r>
                      <a:endParaRPr lang="en-US" sz="4500">
                        <a:effectLst/>
                      </a:endParaRPr>
                    </a:p>
                  </a:txBody>
                  <a:tcPr marL="235593" marR="235593" marT="188474" marB="188474" anchor="ctr"/>
                </a:tc>
                <a:tc>
                  <a:txBody>
                    <a:bodyPr/>
                    <a:lstStyle/>
                    <a:p>
                      <a:pPr algn="ctr"/>
                      <a:r>
                        <a:rPr lang="en-US" sz="4500">
                          <a:effectLst/>
                        </a:rPr>
                        <a:t>q0</a:t>
                      </a:r>
                    </a:p>
                  </a:txBody>
                  <a:tcPr marL="235593" marR="235593" marT="188474" marB="188474" anchor="ctr"/>
                </a:tc>
                <a:tc>
                  <a:txBody>
                    <a:bodyPr/>
                    <a:lstStyle/>
                    <a:p>
                      <a:pPr algn="ctr"/>
                      <a:r>
                        <a:rPr lang="en-US" sz="4500">
                          <a:effectLst/>
                        </a:rPr>
                        <a:t>{q0, q1}</a:t>
                      </a:r>
                    </a:p>
                  </a:txBody>
                  <a:tcPr marL="235593" marR="235593" marT="188474" marB="188474" anchor="ctr"/>
                </a:tc>
                <a:extLst>
                  <a:ext uri="{0D108BD9-81ED-4DB2-BD59-A6C34878D82A}">
                    <a16:rowId xmlns:a16="http://schemas.microsoft.com/office/drawing/2014/main" val="4168285949"/>
                  </a:ext>
                </a:extLst>
              </a:tr>
              <a:tr h="1145924">
                <a:tc>
                  <a:txBody>
                    <a:bodyPr/>
                    <a:lstStyle/>
                    <a:p>
                      <a:pPr algn="ctr"/>
                      <a:r>
                        <a:rPr lang="en-US" sz="3000">
                          <a:effectLst/>
                        </a:rPr>
                        <a:t>{q0, q1}</a:t>
                      </a:r>
                      <a:endParaRPr lang="en-US" sz="4500">
                        <a:effectLst/>
                      </a:endParaRPr>
                    </a:p>
                  </a:txBody>
                  <a:tcPr marL="235593" marR="235593" marT="188474" marB="188474" anchor="ctr"/>
                </a:tc>
                <a:tc>
                  <a:txBody>
                    <a:bodyPr/>
                    <a:lstStyle/>
                    <a:p>
                      <a:pPr algn="ctr"/>
                      <a:r>
                        <a:rPr lang="en-US" sz="4500">
                          <a:effectLst/>
                        </a:rPr>
                        <a:t>q0</a:t>
                      </a:r>
                    </a:p>
                  </a:txBody>
                  <a:tcPr marL="235593" marR="235593" marT="188474" marB="188474" anchor="ctr"/>
                </a:tc>
                <a:tc>
                  <a:txBody>
                    <a:bodyPr/>
                    <a:lstStyle/>
                    <a:p>
                      <a:pPr algn="ctr"/>
                      <a:r>
                        <a:rPr lang="en-US" sz="4500">
                          <a:effectLst/>
                        </a:rPr>
                        <a:t>{q0, q1, q2}</a:t>
                      </a:r>
                    </a:p>
                  </a:txBody>
                  <a:tcPr marL="235593" marR="235593" marT="188474" marB="188474" anchor="ctr"/>
                </a:tc>
                <a:extLst>
                  <a:ext uri="{0D108BD9-81ED-4DB2-BD59-A6C34878D82A}">
                    <a16:rowId xmlns:a16="http://schemas.microsoft.com/office/drawing/2014/main" val="3098495572"/>
                  </a:ext>
                </a:extLst>
              </a:tr>
              <a:tr h="1145924">
                <a:tc>
                  <a:txBody>
                    <a:bodyPr/>
                    <a:lstStyle/>
                    <a:p>
                      <a:pPr algn="ctr"/>
                      <a:r>
                        <a:rPr lang="en-US" sz="3000">
                          <a:effectLst/>
                        </a:rPr>
                        <a:t>{q0, q1, q2}</a:t>
                      </a:r>
                      <a:endParaRPr lang="en-US" sz="4500">
                        <a:effectLst/>
                      </a:endParaRPr>
                    </a:p>
                  </a:txBody>
                  <a:tcPr marL="235593" marR="235593" marT="188474" marB="188474" anchor="ctr"/>
                </a:tc>
                <a:tc>
                  <a:txBody>
                    <a:bodyPr/>
                    <a:lstStyle/>
                    <a:p>
                      <a:pPr algn="ctr"/>
                      <a:r>
                        <a:rPr lang="en-US" sz="4500">
                          <a:effectLst/>
                        </a:rPr>
                        <a:t>q0</a:t>
                      </a:r>
                    </a:p>
                  </a:txBody>
                  <a:tcPr marL="235593" marR="235593" marT="188474" marB="188474" anchor="ctr"/>
                </a:tc>
                <a:tc>
                  <a:txBody>
                    <a:bodyPr/>
                    <a:lstStyle/>
                    <a:p>
                      <a:pPr algn="ctr"/>
                      <a:r>
                        <a:rPr lang="en-US" sz="4500">
                          <a:effectLst/>
                        </a:rPr>
                        <a:t>{q0, q1, q2}</a:t>
                      </a:r>
                    </a:p>
                  </a:txBody>
                  <a:tcPr marL="235593" marR="235593" marT="188474" marB="188474" anchor="ctr"/>
                </a:tc>
                <a:extLst>
                  <a:ext uri="{0D108BD9-81ED-4DB2-BD59-A6C34878D82A}">
                    <a16:rowId xmlns:a16="http://schemas.microsoft.com/office/drawing/2014/main" val="2186062649"/>
                  </a:ext>
                </a:extLst>
              </a:tr>
            </a:tbl>
          </a:graphicData>
        </a:graphic>
      </p:graphicFrame>
    </p:spTree>
    <p:extLst>
      <p:ext uri="{BB962C8B-B14F-4D97-AF65-F5344CB8AC3E}">
        <p14:creationId xmlns:p14="http://schemas.microsoft.com/office/powerpoint/2010/main" val="238646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515672DF-514E-E9C4-6270-8A78FA2793A1}"/>
              </a:ext>
            </a:extLst>
          </p:cNvPr>
          <p:cNvGraphicFramePr>
            <a:graphicFrameLocks noGrp="1"/>
          </p:cNvGraphicFramePr>
          <p:nvPr>
            <p:ph idx="1"/>
          </p:nvPr>
        </p:nvGraphicFramePr>
        <p:xfrm>
          <a:off x="1483594" y="1650222"/>
          <a:ext cx="9215669" cy="4584947"/>
        </p:xfrm>
        <a:graphic>
          <a:graphicData uri="http://schemas.openxmlformats.org/drawingml/2006/table">
            <a:tbl>
              <a:tblPr firstRow="1" bandRow="1">
                <a:tableStyleId>{5C22544A-7EE6-4342-B048-85BDC9FD1C3A}</a:tableStyleId>
              </a:tblPr>
              <a:tblGrid>
                <a:gridCol w="3603472">
                  <a:extLst>
                    <a:ext uri="{9D8B030D-6E8A-4147-A177-3AD203B41FA5}">
                      <a16:colId xmlns:a16="http://schemas.microsoft.com/office/drawing/2014/main" val="1212314518"/>
                    </a:ext>
                  </a:extLst>
                </a:gridCol>
                <a:gridCol w="1500552">
                  <a:extLst>
                    <a:ext uri="{9D8B030D-6E8A-4147-A177-3AD203B41FA5}">
                      <a16:colId xmlns:a16="http://schemas.microsoft.com/office/drawing/2014/main" val="757299114"/>
                    </a:ext>
                  </a:extLst>
                </a:gridCol>
                <a:gridCol w="4111645">
                  <a:extLst>
                    <a:ext uri="{9D8B030D-6E8A-4147-A177-3AD203B41FA5}">
                      <a16:colId xmlns:a16="http://schemas.microsoft.com/office/drawing/2014/main" val="276462763"/>
                    </a:ext>
                  </a:extLst>
                </a:gridCol>
              </a:tblGrid>
              <a:tr h="967757">
                <a:tc>
                  <a:txBody>
                    <a:bodyPr/>
                    <a:lstStyle/>
                    <a:p>
                      <a:pPr algn="ctr"/>
                      <a:r>
                        <a:rPr lang="en-US" sz="3100">
                          <a:effectLst/>
                        </a:rPr>
                        <a:t>State / Alphabet</a:t>
                      </a:r>
                      <a:endParaRPr lang="en-US" sz="4700">
                        <a:effectLst/>
                      </a:endParaRPr>
                    </a:p>
                  </a:txBody>
                  <a:tcPr marL="247889" marR="247889" marT="198311" marB="198311" anchor="ctr"/>
                </a:tc>
                <a:tc>
                  <a:txBody>
                    <a:bodyPr/>
                    <a:lstStyle/>
                    <a:p>
                      <a:pPr algn="ctr"/>
                      <a:r>
                        <a:rPr lang="en-US" sz="3100">
                          <a:effectLst/>
                        </a:rPr>
                        <a:t>a</a:t>
                      </a:r>
                      <a:endParaRPr lang="en-US" sz="4700">
                        <a:effectLst/>
                      </a:endParaRPr>
                    </a:p>
                  </a:txBody>
                  <a:tcPr marL="247889" marR="247889" marT="198311" marB="198311" anchor="ctr"/>
                </a:tc>
                <a:tc>
                  <a:txBody>
                    <a:bodyPr/>
                    <a:lstStyle/>
                    <a:p>
                      <a:pPr algn="ctr"/>
                      <a:r>
                        <a:rPr lang="en-US" sz="3100">
                          <a:effectLst/>
                        </a:rPr>
                        <a:t>b</a:t>
                      </a:r>
                      <a:endParaRPr lang="en-US" sz="4700">
                        <a:effectLst/>
                      </a:endParaRPr>
                    </a:p>
                  </a:txBody>
                  <a:tcPr marL="247889" marR="247889" marT="198311" marB="198311" anchor="ctr"/>
                </a:tc>
                <a:extLst>
                  <a:ext uri="{0D108BD9-81ED-4DB2-BD59-A6C34878D82A}">
                    <a16:rowId xmlns:a16="http://schemas.microsoft.com/office/drawing/2014/main" val="2258611309"/>
                  </a:ext>
                </a:extLst>
              </a:tr>
              <a:tr h="1205730">
                <a:tc>
                  <a:txBody>
                    <a:bodyPr/>
                    <a:lstStyle/>
                    <a:p>
                      <a:pPr algn="ctr"/>
                      <a:r>
                        <a:rPr lang="en-US" sz="3100">
                          <a:effectLst/>
                        </a:rPr>
                        <a:t>→q0</a:t>
                      </a:r>
                      <a:endParaRPr lang="en-US" sz="4700">
                        <a:effectLst/>
                      </a:endParaRPr>
                    </a:p>
                  </a:txBody>
                  <a:tcPr marL="247889" marR="247889" marT="198311" marB="198311" anchor="ctr"/>
                </a:tc>
                <a:tc>
                  <a:txBody>
                    <a:bodyPr/>
                    <a:lstStyle/>
                    <a:p>
                      <a:pPr algn="ctr"/>
                      <a:r>
                        <a:rPr lang="en-US" sz="4700">
                          <a:effectLst/>
                        </a:rPr>
                        <a:t>q0</a:t>
                      </a:r>
                    </a:p>
                  </a:txBody>
                  <a:tcPr marL="247889" marR="247889" marT="198311" marB="198311" anchor="ctr"/>
                </a:tc>
                <a:tc>
                  <a:txBody>
                    <a:bodyPr/>
                    <a:lstStyle/>
                    <a:p>
                      <a:pPr algn="ctr"/>
                      <a:r>
                        <a:rPr lang="en-US" sz="4700">
                          <a:effectLst/>
                        </a:rPr>
                        <a:t>{q0, q1}</a:t>
                      </a:r>
                    </a:p>
                  </a:txBody>
                  <a:tcPr marL="247889" marR="247889" marT="198311" marB="198311" anchor="ctr"/>
                </a:tc>
                <a:extLst>
                  <a:ext uri="{0D108BD9-81ED-4DB2-BD59-A6C34878D82A}">
                    <a16:rowId xmlns:a16="http://schemas.microsoft.com/office/drawing/2014/main" val="3242404063"/>
                  </a:ext>
                </a:extLst>
              </a:tr>
              <a:tr h="1205730">
                <a:tc>
                  <a:txBody>
                    <a:bodyPr/>
                    <a:lstStyle/>
                    <a:p>
                      <a:pPr algn="ctr"/>
                      <a:r>
                        <a:rPr lang="en-US" sz="3100">
                          <a:effectLst/>
                        </a:rPr>
                        <a:t>{q0, q1}</a:t>
                      </a:r>
                      <a:endParaRPr lang="en-US" sz="4700">
                        <a:effectLst/>
                      </a:endParaRPr>
                    </a:p>
                  </a:txBody>
                  <a:tcPr marL="247889" marR="247889" marT="198311" marB="198311" anchor="ctr"/>
                </a:tc>
                <a:tc>
                  <a:txBody>
                    <a:bodyPr/>
                    <a:lstStyle/>
                    <a:p>
                      <a:pPr algn="ctr"/>
                      <a:r>
                        <a:rPr lang="en-US" sz="4700">
                          <a:effectLst/>
                        </a:rPr>
                        <a:t>q0</a:t>
                      </a:r>
                    </a:p>
                  </a:txBody>
                  <a:tcPr marL="247889" marR="247889" marT="198311" marB="198311" anchor="ctr"/>
                </a:tc>
                <a:tc>
                  <a:txBody>
                    <a:bodyPr/>
                    <a:lstStyle/>
                    <a:p>
                      <a:pPr algn="ctr"/>
                      <a:r>
                        <a:rPr lang="en-US" sz="4700">
                          <a:effectLst/>
                        </a:rPr>
                        <a:t>*{q0, q1, q2}</a:t>
                      </a:r>
                    </a:p>
                  </a:txBody>
                  <a:tcPr marL="247889" marR="247889" marT="198311" marB="198311" anchor="ctr"/>
                </a:tc>
                <a:extLst>
                  <a:ext uri="{0D108BD9-81ED-4DB2-BD59-A6C34878D82A}">
                    <a16:rowId xmlns:a16="http://schemas.microsoft.com/office/drawing/2014/main" val="3898594211"/>
                  </a:ext>
                </a:extLst>
              </a:tr>
              <a:tr h="1205730">
                <a:tc>
                  <a:txBody>
                    <a:bodyPr/>
                    <a:lstStyle/>
                    <a:p>
                      <a:pPr algn="ctr"/>
                      <a:r>
                        <a:rPr lang="en-US" sz="3100">
                          <a:effectLst/>
                        </a:rPr>
                        <a:t>*{q0, q1, q2}</a:t>
                      </a:r>
                      <a:endParaRPr lang="en-US" sz="4700">
                        <a:effectLst/>
                      </a:endParaRPr>
                    </a:p>
                  </a:txBody>
                  <a:tcPr marL="247889" marR="247889" marT="198311" marB="198311" anchor="ctr"/>
                </a:tc>
                <a:tc>
                  <a:txBody>
                    <a:bodyPr/>
                    <a:lstStyle/>
                    <a:p>
                      <a:pPr algn="ctr"/>
                      <a:r>
                        <a:rPr lang="en-US" sz="4700">
                          <a:effectLst/>
                        </a:rPr>
                        <a:t>q0</a:t>
                      </a:r>
                    </a:p>
                  </a:txBody>
                  <a:tcPr marL="247889" marR="247889" marT="198311" marB="198311" anchor="ctr"/>
                </a:tc>
                <a:tc>
                  <a:txBody>
                    <a:bodyPr/>
                    <a:lstStyle/>
                    <a:p>
                      <a:pPr algn="ctr"/>
                      <a:r>
                        <a:rPr lang="en-US" sz="4700">
                          <a:effectLst/>
                        </a:rPr>
                        <a:t>*{q0, q1, q2}</a:t>
                      </a:r>
                    </a:p>
                  </a:txBody>
                  <a:tcPr marL="247889" marR="247889" marT="198311" marB="198311" anchor="ctr"/>
                </a:tc>
                <a:extLst>
                  <a:ext uri="{0D108BD9-81ED-4DB2-BD59-A6C34878D82A}">
                    <a16:rowId xmlns:a16="http://schemas.microsoft.com/office/drawing/2014/main" val="2719279057"/>
                  </a:ext>
                </a:extLst>
              </a:tr>
            </a:tbl>
          </a:graphicData>
        </a:graphic>
      </p:graphicFrame>
    </p:spTree>
    <p:extLst>
      <p:ext uri="{BB962C8B-B14F-4D97-AF65-F5344CB8AC3E}">
        <p14:creationId xmlns:p14="http://schemas.microsoft.com/office/powerpoint/2010/main" val="369883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692517-7CC1-1A43-88F8-CDECE1A2784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Deterministic Finite Automata (DFA) </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application&#10;&#10;Description automatically generated">
            <a:extLst>
              <a:ext uri="{FF2B5EF4-FFF2-40B4-BE49-F238E27FC236}">
                <a16:creationId xmlns:a16="http://schemas.microsoft.com/office/drawing/2014/main" id="{14B6B97B-2A78-3E9A-4835-7DD197FDA207}"/>
              </a:ext>
            </a:extLst>
          </p:cNvPr>
          <p:cNvPicPr>
            <a:picLocks noChangeAspect="1"/>
          </p:cNvPicPr>
          <p:nvPr/>
        </p:nvPicPr>
        <p:blipFill rotWithShape="1">
          <a:blip r:embed="rId2"/>
          <a:srcRect l="4908" t="265" r="920" b="10079"/>
          <a:stretch/>
        </p:blipFill>
        <p:spPr>
          <a:xfrm>
            <a:off x="5414356" y="1383663"/>
            <a:ext cx="6410464" cy="3532008"/>
          </a:xfrm>
          <a:prstGeom prst="rect">
            <a:avLst/>
          </a:prstGeom>
        </p:spPr>
      </p:pic>
    </p:spTree>
    <p:extLst>
      <p:ext uri="{BB962C8B-B14F-4D97-AF65-F5344CB8AC3E}">
        <p14:creationId xmlns:p14="http://schemas.microsoft.com/office/powerpoint/2010/main" val="257946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9695D5-D0BF-7F4F-4FF8-7CDF80F8805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Example2</a:t>
            </a:r>
          </a:p>
        </p:txBody>
      </p:sp>
      <p:sp>
        <p:nvSpPr>
          <p:cNvPr id="47" name="Rectangle: Rounded Corners 4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4" name="Content Placeholder 7">
            <a:extLst>
              <a:ext uri="{FF2B5EF4-FFF2-40B4-BE49-F238E27FC236}">
                <a16:creationId xmlns:a16="http://schemas.microsoft.com/office/drawing/2014/main" id="{0AB926CB-6E49-E201-1030-009764AFD9CF}"/>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a:solidFill>
                  <a:schemeClr val="bg1"/>
                </a:solidFill>
              </a:rPr>
              <a:t>Convert the given NFA to DFA.</a:t>
            </a:r>
          </a:p>
        </p:txBody>
      </p:sp>
      <p:pic>
        <p:nvPicPr>
          <p:cNvPr id="4" name="Picture 4" descr="Diagram&#10;&#10;Description automatically generated">
            <a:extLst>
              <a:ext uri="{FF2B5EF4-FFF2-40B4-BE49-F238E27FC236}">
                <a16:creationId xmlns:a16="http://schemas.microsoft.com/office/drawing/2014/main" id="{223C5072-6800-0FB2-F38D-479B970A0FDE}"/>
              </a:ext>
            </a:extLst>
          </p:cNvPr>
          <p:cNvPicPr>
            <a:picLocks noChangeAspect="1"/>
          </p:cNvPicPr>
          <p:nvPr/>
        </p:nvPicPr>
        <p:blipFill>
          <a:blip r:embed="rId2"/>
          <a:stretch>
            <a:fillRect/>
          </a:stretch>
        </p:blipFill>
        <p:spPr>
          <a:xfrm>
            <a:off x="385572" y="2717305"/>
            <a:ext cx="11420856" cy="2940870"/>
          </a:xfrm>
          <a:prstGeom prst="rect">
            <a:avLst/>
          </a:prstGeom>
        </p:spPr>
      </p:pic>
    </p:spTree>
    <p:extLst>
      <p:ext uri="{BB962C8B-B14F-4D97-AF65-F5344CB8AC3E}">
        <p14:creationId xmlns:p14="http://schemas.microsoft.com/office/powerpoint/2010/main" val="371755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17049-258A-855B-E616-60898858EF5D}"/>
              </a:ext>
            </a:extLst>
          </p:cNvPr>
          <p:cNvSpPr>
            <a:spLocks noGrp="1"/>
          </p:cNvSpPr>
          <p:nvPr>
            <p:ph type="title"/>
          </p:nvPr>
        </p:nvSpPr>
        <p:spPr>
          <a:xfrm>
            <a:off x="841248" y="685800"/>
            <a:ext cx="10506456" cy="1157005"/>
          </a:xfrm>
        </p:spPr>
        <p:txBody>
          <a:bodyPr anchor="b">
            <a:normAutofit/>
          </a:bodyPr>
          <a:lstStyle/>
          <a:p>
            <a:r>
              <a:rPr lang="en-US" sz="3700" b="1" u="sng" dirty="0">
                <a:ea typeface="+mj-lt"/>
                <a:cs typeface="+mj-lt"/>
              </a:rPr>
              <a:t>Step1</a:t>
            </a:r>
            <a:r>
              <a:rPr lang="en-US" sz="3700" b="1" dirty="0">
                <a:ea typeface="+mj-lt"/>
                <a:cs typeface="+mj-lt"/>
              </a:rPr>
              <a:t>: </a:t>
            </a:r>
            <a:r>
              <a:rPr lang="en-US" sz="3700" dirty="0">
                <a:ea typeface="+mj-lt"/>
                <a:cs typeface="+mj-lt"/>
              </a:rPr>
              <a:t>For the given transition diagram we will first construct the transition table.</a:t>
            </a:r>
            <a:endParaRPr lang="en-US" sz="3700" dirty="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AEBE49F5-C762-9B5B-AABA-A82B4C66AC0C}"/>
              </a:ext>
            </a:extLst>
          </p:cNvPr>
          <p:cNvGraphicFramePr>
            <a:graphicFrameLocks noGrp="1"/>
          </p:cNvGraphicFramePr>
          <p:nvPr>
            <p:ph idx="1"/>
          </p:nvPr>
        </p:nvGraphicFramePr>
        <p:xfrm>
          <a:off x="1535887" y="2465124"/>
          <a:ext cx="9111083" cy="3537204"/>
        </p:xfrm>
        <a:graphic>
          <a:graphicData uri="http://schemas.openxmlformats.org/drawingml/2006/table">
            <a:tbl>
              <a:tblPr firstRow="1" bandRow="1">
                <a:tableStyleId>{5C22544A-7EE6-4342-B048-85BDC9FD1C3A}</a:tableStyleId>
              </a:tblPr>
              <a:tblGrid>
                <a:gridCol w="2735773">
                  <a:extLst>
                    <a:ext uri="{9D8B030D-6E8A-4147-A177-3AD203B41FA5}">
                      <a16:colId xmlns:a16="http://schemas.microsoft.com/office/drawing/2014/main" val="4032496092"/>
                    </a:ext>
                  </a:extLst>
                </a:gridCol>
                <a:gridCol w="3187655">
                  <a:extLst>
                    <a:ext uri="{9D8B030D-6E8A-4147-A177-3AD203B41FA5}">
                      <a16:colId xmlns:a16="http://schemas.microsoft.com/office/drawing/2014/main" val="3027097992"/>
                    </a:ext>
                  </a:extLst>
                </a:gridCol>
                <a:gridCol w="3187655">
                  <a:extLst>
                    <a:ext uri="{9D8B030D-6E8A-4147-A177-3AD203B41FA5}">
                      <a16:colId xmlns:a16="http://schemas.microsoft.com/office/drawing/2014/main" val="3038100951"/>
                    </a:ext>
                  </a:extLst>
                </a:gridCol>
              </a:tblGrid>
              <a:tr h="989076">
                <a:tc>
                  <a:txBody>
                    <a:bodyPr/>
                    <a:lstStyle/>
                    <a:p>
                      <a:pPr algn="l" fontAlgn="t"/>
                      <a:r>
                        <a:rPr lang="en-US" sz="3300">
                          <a:effectLst/>
                        </a:rPr>
                        <a:t>State</a:t>
                      </a:r>
                      <a:endParaRPr lang="en-US" sz="3300">
                        <a:solidFill>
                          <a:srgbClr val="000000"/>
                        </a:solidFill>
                        <a:effectLst/>
                        <a:latin typeface="times new roman" panose="02020603050405020304" pitchFamily="18" charset="0"/>
                      </a:endParaRPr>
                    </a:p>
                  </a:txBody>
                  <a:tcPr marL="209550" marR="209550" marT="209550" marB="209550"/>
                </a:tc>
                <a:tc>
                  <a:txBody>
                    <a:bodyPr/>
                    <a:lstStyle/>
                    <a:p>
                      <a:pPr algn="l" fontAlgn="t"/>
                      <a:r>
                        <a:rPr lang="en-US" sz="3300">
                          <a:effectLst/>
                        </a:rPr>
                        <a:t>0</a:t>
                      </a:r>
                      <a:endParaRPr lang="en-US" sz="3300">
                        <a:solidFill>
                          <a:srgbClr val="000000"/>
                        </a:solidFill>
                        <a:effectLst/>
                        <a:latin typeface="times new roman" panose="02020603050405020304" pitchFamily="18" charset="0"/>
                      </a:endParaRPr>
                    </a:p>
                  </a:txBody>
                  <a:tcPr marL="209550" marR="209550" marT="209550" marB="209550"/>
                </a:tc>
                <a:tc>
                  <a:txBody>
                    <a:bodyPr/>
                    <a:lstStyle/>
                    <a:p>
                      <a:pPr algn="l" fontAlgn="t"/>
                      <a:r>
                        <a:rPr lang="en-US" sz="3300">
                          <a:effectLst/>
                        </a:rPr>
                        <a:t>1</a:t>
                      </a:r>
                      <a:endParaRPr lang="en-US" sz="3300">
                        <a:solidFill>
                          <a:srgbClr val="000000"/>
                        </a:solidFill>
                        <a:effectLst/>
                        <a:latin typeface="times new roman" panose="02020603050405020304" pitchFamily="18" charset="0"/>
                      </a:endParaRPr>
                    </a:p>
                  </a:txBody>
                  <a:tcPr marL="209550" marR="209550" marT="209550" marB="209550"/>
                </a:tc>
                <a:extLst>
                  <a:ext uri="{0D108BD9-81ED-4DB2-BD59-A6C34878D82A}">
                    <a16:rowId xmlns:a16="http://schemas.microsoft.com/office/drawing/2014/main" val="2592013756"/>
                  </a:ext>
                </a:extLst>
              </a:tr>
              <a:tr h="849376">
                <a:tc>
                  <a:txBody>
                    <a:bodyPr/>
                    <a:lstStyle/>
                    <a:p>
                      <a:pPr algn="just" fontAlgn="t"/>
                      <a:r>
                        <a:rPr lang="en-US" sz="3300">
                          <a:effectLst/>
                        </a:rPr>
                        <a:t>→q0</a:t>
                      </a:r>
                      <a:endParaRPr lang="en-US" sz="3300">
                        <a:solidFill>
                          <a:srgbClr val="333333"/>
                        </a:solidFill>
                        <a:effectLst/>
                        <a:latin typeface="inter-regular"/>
                      </a:endParaRPr>
                    </a:p>
                  </a:txBody>
                  <a:tcPr marL="139700" marR="139700" marT="139700" marB="139700"/>
                </a:tc>
                <a:tc>
                  <a:txBody>
                    <a:bodyPr/>
                    <a:lstStyle/>
                    <a:p>
                      <a:pPr algn="just" fontAlgn="t"/>
                      <a:r>
                        <a:rPr lang="en-US" sz="3300">
                          <a:effectLst/>
                        </a:rPr>
                        <a:t>q0</a:t>
                      </a:r>
                      <a:endParaRPr lang="en-US" sz="3300">
                        <a:solidFill>
                          <a:srgbClr val="333333"/>
                        </a:solidFill>
                        <a:effectLst/>
                        <a:latin typeface="inter-regular"/>
                      </a:endParaRPr>
                    </a:p>
                  </a:txBody>
                  <a:tcPr marL="139700" marR="139700" marT="139700" marB="139700"/>
                </a:tc>
                <a:tc>
                  <a:txBody>
                    <a:bodyPr/>
                    <a:lstStyle/>
                    <a:p>
                      <a:pPr algn="just" fontAlgn="t"/>
                      <a:r>
                        <a:rPr lang="en-US" sz="3300">
                          <a:effectLst/>
                        </a:rPr>
                        <a:t>q1</a:t>
                      </a:r>
                      <a:endParaRPr lang="en-US" sz="3300">
                        <a:solidFill>
                          <a:srgbClr val="333333"/>
                        </a:solidFill>
                        <a:effectLst/>
                        <a:latin typeface="inter-regular"/>
                      </a:endParaRPr>
                    </a:p>
                  </a:txBody>
                  <a:tcPr marL="139700" marR="139700" marT="139700" marB="139700"/>
                </a:tc>
                <a:extLst>
                  <a:ext uri="{0D108BD9-81ED-4DB2-BD59-A6C34878D82A}">
                    <a16:rowId xmlns:a16="http://schemas.microsoft.com/office/drawing/2014/main" val="1326762494"/>
                  </a:ext>
                </a:extLst>
              </a:tr>
              <a:tr h="849376">
                <a:tc>
                  <a:txBody>
                    <a:bodyPr/>
                    <a:lstStyle/>
                    <a:p>
                      <a:pPr algn="just" fontAlgn="t"/>
                      <a:r>
                        <a:rPr lang="en-US" sz="3300">
                          <a:effectLst/>
                        </a:rPr>
                        <a:t>q1</a:t>
                      </a:r>
                      <a:endParaRPr lang="en-US" sz="3300">
                        <a:solidFill>
                          <a:srgbClr val="333333"/>
                        </a:solidFill>
                        <a:effectLst/>
                        <a:latin typeface="inter-regular"/>
                      </a:endParaRPr>
                    </a:p>
                  </a:txBody>
                  <a:tcPr marL="139700" marR="139700" marT="139700" marB="139700"/>
                </a:tc>
                <a:tc>
                  <a:txBody>
                    <a:bodyPr/>
                    <a:lstStyle/>
                    <a:p>
                      <a:pPr algn="just" fontAlgn="t"/>
                      <a:r>
                        <a:rPr lang="en-US" sz="3300">
                          <a:effectLst/>
                        </a:rPr>
                        <a:t>{q1, q2}</a:t>
                      </a:r>
                      <a:endParaRPr lang="en-US" sz="3300">
                        <a:solidFill>
                          <a:srgbClr val="333333"/>
                        </a:solidFill>
                        <a:effectLst/>
                        <a:latin typeface="inter-regular"/>
                      </a:endParaRPr>
                    </a:p>
                  </a:txBody>
                  <a:tcPr marL="139700" marR="139700" marT="139700" marB="139700"/>
                </a:tc>
                <a:tc>
                  <a:txBody>
                    <a:bodyPr/>
                    <a:lstStyle/>
                    <a:p>
                      <a:pPr algn="just" fontAlgn="t"/>
                      <a:r>
                        <a:rPr lang="en-US" sz="3300">
                          <a:effectLst/>
                        </a:rPr>
                        <a:t>q1</a:t>
                      </a:r>
                      <a:endParaRPr lang="en-US" sz="3300">
                        <a:solidFill>
                          <a:srgbClr val="333333"/>
                        </a:solidFill>
                        <a:effectLst/>
                        <a:latin typeface="inter-regular"/>
                      </a:endParaRPr>
                    </a:p>
                  </a:txBody>
                  <a:tcPr marL="139700" marR="139700" marT="139700" marB="139700"/>
                </a:tc>
                <a:extLst>
                  <a:ext uri="{0D108BD9-81ED-4DB2-BD59-A6C34878D82A}">
                    <a16:rowId xmlns:a16="http://schemas.microsoft.com/office/drawing/2014/main" val="3776499739"/>
                  </a:ext>
                </a:extLst>
              </a:tr>
              <a:tr h="849376">
                <a:tc>
                  <a:txBody>
                    <a:bodyPr/>
                    <a:lstStyle/>
                    <a:p>
                      <a:pPr algn="just" fontAlgn="t"/>
                      <a:r>
                        <a:rPr lang="en-US" sz="3300">
                          <a:effectLst/>
                        </a:rPr>
                        <a:t>*q2</a:t>
                      </a:r>
                      <a:endParaRPr lang="en-US" sz="3300">
                        <a:solidFill>
                          <a:srgbClr val="333333"/>
                        </a:solidFill>
                        <a:effectLst/>
                        <a:latin typeface="inter-regular"/>
                      </a:endParaRPr>
                    </a:p>
                  </a:txBody>
                  <a:tcPr marL="139700" marR="139700" marT="139700" marB="139700"/>
                </a:tc>
                <a:tc>
                  <a:txBody>
                    <a:bodyPr/>
                    <a:lstStyle/>
                    <a:p>
                      <a:pPr algn="just" fontAlgn="t"/>
                      <a:r>
                        <a:rPr lang="en-US" sz="3300">
                          <a:effectLst/>
                        </a:rPr>
                        <a:t>q2</a:t>
                      </a:r>
                      <a:endParaRPr lang="en-US" sz="3300">
                        <a:solidFill>
                          <a:srgbClr val="333333"/>
                        </a:solidFill>
                        <a:effectLst/>
                        <a:latin typeface="inter-regular"/>
                      </a:endParaRPr>
                    </a:p>
                  </a:txBody>
                  <a:tcPr marL="139700" marR="139700" marT="139700" marB="139700"/>
                </a:tc>
                <a:tc>
                  <a:txBody>
                    <a:bodyPr/>
                    <a:lstStyle/>
                    <a:p>
                      <a:pPr algn="just" fontAlgn="t"/>
                      <a:r>
                        <a:rPr lang="en-US" sz="3300">
                          <a:effectLst/>
                        </a:rPr>
                        <a:t>{q1, q2}</a:t>
                      </a:r>
                      <a:endParaRPr lang="en-US" sz="3300">
                        <a:solidFill>
                          <a:srgbClr val="333333"/>
                        </a:solidFill>
                        <a:effectLst/>
                        <a:latin typeface="inter-regular"/>
                      </a:endParaRPr>
                    </a:p>
                  </a:txBody>
                  <a:tcPr marL="139700" marR="139700" marT="139700" marB="139700"/>
                </a:tc>
                <a:extLst>
                  <a:ext uri="{0D108BD9-81ED-4DB2-BD59-A6C34878D82A}">
                    <a16:rowId xmlns:a16="http://schemas.microsoft.com/office/drawing/2014/main" val="3148629638"/>
                  </a:ext>
                </a:extLst>
              </a:tr>
            </a:tbl>
          </a:graphicData>
        </a:graphic>
      </p:graphicFrame>
    </p:spTree>
    <p:extLst>
      <p:ext uri="{BB962C8B-B14F-4D97-AF65-F5344CB8AC3E}">
        <p14:creationId xmlns:p14="http://schemas.microsoft.com/office/powerpoint/2010/main" val="717882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78A52-FBAC-F5DB-64F0-270EAB56F0C4}"/>
              </a:ext>
            </a:extLst>
          </p:cNvPr>
          <p:cNvSpPr>
            <a:spLocks noGrp="1"/>
          </p:cNvSpPr>
          <p:nvPr>
            <p:ph type="title"/>
          </p:nvPr>
        </p:nvSpPr>
        <p:spPr>
          <a:xfrm>
            <a:off x="621792" y="1161288"/>
            <a:ext cx="3602736" cy="4526280"/>
          </a:xfrm>
        </p:spPr>
        <p:txBody>
          <a:bodyPr>
            <a:normAutofit/>
          </a:bodyPr>
          <a:lstStyle/>
          <a:p>
            <a:r>
              <a:rPr lang="en-US" dirty="0" err="1"/>
              <a:t>cont</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2A9AB3-1FAF-FE52-0B46-0ACE5F16DF30}"/>
              </a:ext>
            </a:extLst>
          </p:cNvPr>
          <p:cNvSpPr>
            <a:spLocks noGrp="1"/>
          </p:cNvSpPr>
          <p:nvPr>
            <p:ph idx="1"/>
          </p:nvPr>
        </p:nvSpPr>
        <p:spPr>
          <a:xfrm>
            <a:off x="4891355" y="3675"/>
            <a:ext cx="7242273" cy="6850650"/>
          </a:xfrm>
        </p:spPr>
        <p:txBody>
          <a:bodyPr vert="horz" lIns="91440" tIns="45720" rIns="91440" bIns="45720" rtlCol="0" anchor="ctr">
            <a:normAutofit/>
          </a:bodyPr>
          <a:lstStyle/>
          <a:p>
            <a:pPr>
              <a:lnSpc>
                <a:spcPct val="100000"/>
              </a:lnSpc>
            </a:pPr>
            <a:r>
              <a:rPr lang="en-US" sz="2000" b="1" u="sng" dirty="0">
                <a:ea typeface="+mn-lt"/>
                <a:cs typeface="+mn-lt"/>
              </a:rPr>
              <a:t>Now we will obtain δ' transition for state q0.</a:t>
            </a:r>
          </a:p>
          <a:p>
            <a:pPr lvl="1">
              <a:lnSpc>
                <a:spcPct val="100000"/>
              </a:lnSpc>
            </a:pPr>
            <a:r>
              <a:rPr lang="en-US" sz="2000" dirty="0">
                <a:ea typeface="+mn-lt"/>
                <a:cs typeface="+mn-lt"/>
              </a:rPr>
              <a:t>δ'([q0], 0) = [q0]  </a:t>
            </a:r>
            <a:endParaRPr lang="en-US" sz="2000" dirty="0"/>
          </a:p>
          <a:p>
            <a:pPr lvl="1">
              <a:lnSpc>
                <a:spcPct val="100000"/>
              </a:lnSpc>
            </a:pPr>
            <a:r>
              <a:rPr lang="en-US" sz="2000" dirty="0">
                <a:ea typeface="+mn-lt"/>
                <a:cs typeface="+mn-lt"/>
              </a:rPr>
              <a:t>δ'([q0], 1) = [q1]  </a:t>
            </a:r>
            <a:endParaRPr lang="en-US" sz="2000" dirty="0"/>
          </a:p>
          <a:p>
            <a:pPr>
              <a:lnSpc>
                <a:spcPct val="100000"/>
              </a:lnSpc>
            </a:pPr>
            <a:r>
              <a:rPr lang="en-US" sz="2000" b="1" u="sng" dirty="0">
                <a:ea typeface="+mn-lt"/>
                <a:cs typeface="+mn-lt"/>
              </a:rPr>
              <a:t>The δ' transition for state q1 is obtained as:</a:t>
            </a:r>
          </a:p>
          <a:p>
            <a:pPr lvl="1">
              <a:lnSpc>
                <a:spcPct val="100000"/>
              </a:lnSpc>
            </a:pPr>
            <a:r>
              <a:rPr lang="en-US" sz="2000" dirty="0">
                <a:ea typeface="+mn-lt"/>
                <a:cs typeface="+mn-lt"/>
              </a:rPr>
              <a:t>δ'([q1], 0) = [q1, q2]        </a:t>
            </a:r>
            <a:endParaRPr lang="en-US" sz="2000" dirty="0"/>
          </a:p>
          <a:p>
            <a:pPr lvl="1">
              <a:lnSpc>
                <a:spcPct val="100000"/>
              </a:lnSpc>
            </a:pPr>
            <a:r>
              <a:rPr lang="en-US" sz="2000" dirty="0">
                <a:ea typeface="+mn-lt"/>
                <a:cs typeface="+mn-lt"/>
              </a:rPr>
              <a:t>δ'([q1], 1) = [q1]  </a:t>
            </a:r>
            <a:endParaRPr lang="en-US" sz="2000" dirty="0"/>
          </a:p>
          <a:p>
            <a:pPr>
              <a:lnSpc>
                <a:spcPct val="100000"/>
              </a:lnSpc>
            </a:pPr>
            <a:r>
              <a:rPr lang="en-US" sz="2000" b="1" u="sng" dirty="0">
                <a:ea typeface="+mn-lt"/>
                <a:cs typeface="+mn-lt"/>
              </a:rPr>
              <a:t>The δ' transition for state q2 is obtained as:</a:t>
            </a:r>
          </a:p>
          <a:p>
            <a:pPr lvl="1">
              <a:lnSpc>
                <a:spcPct val="100000"/>
              </a:lnSpc>
            </a:pPr>
            <a:r>
              <a:rPr lang="en-US" sz="2000" dirty="0">
                <a:ea typeface="+mn-lt"/>
                <a:cs typeface="+mn-lt"/>
              </a:rPr>
              <a:t>δ'([q2], 0) = [q2]  </a:t>
            </a:r>
            <a:endParaRPr lang="en-US" sz="2000" dirty="0"/>
          </a:p>
          <a:p>
            <a:pPr lvl="1">
              <a:lnSpc>
                <a:spcPct val="100000"/>
              </a:lnSpc>
            </a:pPr>
            <a:r>
              <a:rPr lang="en-US" sz="2000" dirty="0">
                <a:ea typeface="+mn-lt"/>
                <a:cs typeface="+mn-lt"/>
              </a:rPr>
              <a:t>δ'([q2], 1) = [q1, q2]  </a:t>
            </a:r>
            <a:endParaRPr lang="en-US" sz="2000" dirty="0"/>
          </a:p>
          <a:p>
            <a:pPr>
              <a:lnSpc>
                <a:spcPct val="100000"/>
              </a:lnSpc>
            </a:pPr>
            <a:r>
              <a:rPr lang="en-US" sz="2000" b="1" u="sng" dirty="0">
                <a:ea typeface="+mn-lt"/>
                <a:cs typeface="+mn-lt"/>
              </a:rPr>
              <a:t>Now we will obtain δ' transition on [q1, q2].</a:t>
            </a:r>
          </a:p>
          <a:p>
            <a:pPr lvl="1">
              <a:lnSpc>
                <a:spcPct val="100000"/>
              </a:lnSpc>
            </a:pPr>
            <a:r>
              <a:rPr lang="en-US" sz="2000" dirty="0">
                <a:ea typeface="+mn-lt"/>
                <a:cs typeface="+mn-lt"/>
              </a:rPr>
              <a:t>δ'([q1, q2], 0) = δ(q1, 0) ∪ δ(q2, 0)  </a:t>
            </a:r>
            <a:endParaRPr lang="en-US" sz="2000" dirty="0"/>
          </a:p>
          <a:p>
            <a:pPr lvl="1">
              <a:lnSpc>
                <a:spcPct val="100000"/>
              </a:lnSpc>
            </a:pPr>
            <a:r>
              <a:rPr lang="en-US" sz="2000" dirty="0">
                <a:ea typeface="+mn-lt"/>
                <a:cs typeface="+mn-lt"/>
              </a:rPr>
              <a:t>                      = {q1, q2} ∪ {q2}  </a:t>
            </a:r>
            <a:endParaRPr lang="en-US" sz="2000" dirty="0"/>
          </a:p>
          <a:p>
            <a:pPr lvl="1">
              <a:lnSpc>
                <a:spcPct val="100000"/>
              </a:lnSpc>
            </a:pPr>
            <a:r>
              <a:rPr lang="en-US" sz="2000" dirty="0">
                <a:ea typeface="+mn-lt"/>
                <a:cs typeface="+mn-lt"/>
              </a:rPr>
              <a:t>                      = [q1, q2]  </a:t>
            </a:r>
            <a:endParaRPr lang="en-US" sz="2000" dirty="0"/>
          </a:p>
          <a:p>
            <a:pPr lvl="1">
              <a:lnSpc>
                <a:spcPct val="100000"/>
              </a:lnSpc>
            </a:pPr>
            <a:r>
              <a:rPr lang="en-US" sz="2000" dirty="0">
                <a:ea typeface="+mn-lt"/>
                <a:cs typeface="+mn-lt"/>
              </a:rPr>
              <a:t>δ'([q1, q2], 1) = δ(q1, 1) ∪ δ(q2, 1)  </a:t>
            </a:r>
            <a:endParaRPr lang="en-US" sz="2000" dirty="0"/>
          </a:p>
          <a:p>
            <a:pPr lvl="1">
              <a:lnSpc>
                <a:spcPct val="100000"/>
              </a:lnSpc>
            </a:pPr>
            <a:r>
              <a:rPr lang="en-US" sz="2000" dirty="0">
                <a:ea typeface="+mn-lt"/>
                <a:cs typeface="+mn-lt"/>
              </a:rPr>
              <a:t>                      = {q1} ∪ {q1, q2}  </a:t>
            </a:r>
            <a:endParaRPr lang="en-US" sz="2000" dirty="0"/>
          </a:p>
          <a:p>
            <a:pPr lvl="1">
              <a:lnSpc>
                <a:spcPct val="100000"/>
              </a:lnSpc>
            </a:pPr>
            <a:r>
              <a:rPr lang="en-US" sz="2000" dirty="0">
                <a:ea typeface="+mn-lt"/>
                <a:cs typeface="+mn-lt"/>
              </a:rPr>
              <a:t>                      = {q1, q2}  </a:t>
            </a:r>
            <a:endParaRPr lang="en-US" sz="2000" dirty="0"/>
          </a:p>
          <a:p>
            <a:pPr lvl="1">
              <a:lnSpc>
                <a:spcPct val="100000"/>
              </a:lnSpc>
            </a:pPr>
            <a:r>
              <a:rPr lang="en-US" sz="2000" dirty="0">
                <a:ea typeface="+mn-lt"/>
                <a:cs typeface="+mn-lt"/>
              </a:rPr>
              <a:t>                      = [q1, q2]  </a:t>
            </a:r>
            <a:endParaRPr lang="en-US" sz="2000" dirty="0"/>
          </a:p>
          <a:p>
            <a:pPr>
              <a:lnSpc>
                <a:spcPct val="100000"/>
              </a:lnSpc>
            </a:pPr>
            <a:endParaRPr lang="en-US" sz="2000" dirty="0"/>
          </a:p>
        </p:txBody>
      </p:sp>
    </p:spTree>
    <p:extLst>
      <p:ext uri="{BB962C8B-B14F-4D97-AF65-F5344CB8AC3E}">
        <p14:creationId xmlns:p14="http://schemas.microsoft.com/office/powerpoint/2010/main" val="18794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B1748-5F87-F4DD-4567-B12BE20B5C2F}"/>
              </a:ext>
            </a:extLst>
          </p:cNvPr>
          <p:cNvSpPr>
            <a:spLocks noGrp="1"/>
          </p:cNvSpPr>
          <p:nvPr>
            <p:ph type="title"/>
          </p:nvPr>
        </p:nvSpPr>
        <p:spPr>
          <a:xfrm>
            <a:off x="1115568" y="548640"/>
            <a:ext cx="10168128" cy="1179576"/>
          </a:xfrm>
        </p:spPr>
        <p:txBody>
          <a:bodyPr>
            <a:normAutofit/>
          </a:bodyPr>
          <a:lstStyle/>
          <a:p>
            <a:r>
              <a:rPr lang="en-US" sz="1900" dirty="0">
                <a:ea typeface="+mj-lt"/>
                <a:cs typeface="+mj-lt"/>
              </a:rPr>
              <a:t>The state [q1, q2] is the final state as well because it contains a final state q2. The transition table for the constructed DFA:</a:t>
            </a:r>
            <a:endParaRPr lang="en-US" sz="1900" dirty="0"/>
          </a:p>
          <a:p>
            <a:br>
              <a:rPr lang="en-US" sz="1900" dirty="0"/>
            </a:br>
            <a:endParaRPr lang="en-US" sz="1900"/>
          </a:p>
        </p:txBody>
      </p:sp>
      <p:sp>
        <p:nvSpPr>
          <p:cNvPr id="16" name="Rectangle 1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27DA2577-982F-5D4B-68A9-20E6C5564887}"/>
              </a:ext>
            </a:extLst>
          </p:cNvPr>
          <p:cNvGraphicFramePr>
            <a:graphicFrameLocks noGrp="1"/>
          </p:cNvGraphicFramePr>
          <p:nvPr>
            <p:ph idx="1"/>
          </p:nvPr>
        </p:nvGraphicFramePr>
        <p:xfrm>
          <a:off x="1708970" y="2269730"/>
          <a:ext cx="8981325" cy="3993914"/>
        </p:xfrm>
        <a:graphic>
          <a:graphicData uri="http://schemas.openxmlformats.org/drawingml/2006/table">
            <a:tbl>
              <a:tblPr firstRow="1" bandRow="1">
                <a:tableStyleId>{5C22544A-7EE6-4342-B048-85BDC9FD1C3A}</a:tableStyleId>
              </a:tblPr>
              <a:tblGrid>
                <a:gridCol w="3176709">
                  <a:extLst>
                    <a:ext uri="{9D8B030D-6E8A-4147-A177-3AD203B41FA5}">
                      <a16:colId xmlns:a16="http://schemas.microsoft.com/office/drawing/2014/main" val="3263456221"/>
                    </a:ext>
                  </a:extLst>
                </a:gridCol>
                <a:gridCol w="2902308">
                  <a:extLst>
                    <a:ext uri="{9D8B030D-6E8A-4147-A177-3AD203B41FA5}">
                      <a16:colId xmlns:a16="http://schemas.microsoft.com/office/drawing/2014/main" val="18111360"/>
                    </a:ext>
                  </a:extLst>
                </a:gridCol>
                <a:gridCol w="2902308">
                  <a:extLst>
                    <a:ext uri="{9D8B030D-6E8A-4147-A177-3AD203B41FA5}">
                      <a16:colId xmlns:a16="http://schemas.microsoft.com/office/drawing/2014/main" val="3932904059"/>
                    </a:ext>
                  </a:extLst>
                </a:gridCol>
              </a:tblGrid>
              <a:tr h="900538">
                <a:tc>
                  <a:txBody>
                    <a:bodyPr/>
                    <a:lstStyle/>
                    <a:p>
                      <a:pPr algn="l" fontAlgn="t"/>
                      <a:r>
                        <a:rPr lang="en-US" sz="3000">
                          <a:effectLst/>
                        </a:rPr>
                        <a:t>State</a:t>
                      </a:r>
                      <a:endParaRPr lang="en-US" sz="3000">
                        <a:solidFill>
                          <a:srgbClr val="000000"/>
                        </a:solidFill>
                        <a:effectLst/>
                        <a:latin typeface="times new roman" panose="02020603050405020304" pitchFamily="18" charset="0"/>
                      </a:endParaRPr>
                    </a:p>
                  </a:txBody>
                  <a:tcPr marL="190792" marR="190792" marT="190792" marB="190792"/>
                </a:tc>
                <a:tc>
                  <a:txBody>
                    <a:bodyPr/>
                    <a:lstStyle/>
                    <a:p>
                      <a:pPr algn="l" fontAlgn="t"/>
                      <a:r>
                        <a:rPr lang="en-US" sz="3000">
                          <a:effectLst/>
                        </a:rPr>
                        <a:t>0</a:t>
                      </a:r>
                      <a:endParaRPr lang="en-US" sz="3000">
                        <a:solidFill>
                          <a:srgbClr val="000000"/>
                        </a:solidFill>
                        <a:effectLst/>
                        <a:latin typeface="times new roman" panose="02020603050405020304" pitchFamily="18" charset="0"/>
                      </a:endParaRPr>
                    </a:p>
                  </a:txBody>
                  <a:tcPr marL="190792" marR="190792" marT="190792" marB="190792"/>
                </a:tc>
                <a:tc>
                  <a:txBody>
                    <a:bodyPr/>
                    <a:lstStyle/>
                    <a:p>
                      <a:pPr algn="l" fontAlgn="t"/>
                      <a:r>
                        <a:rPr lang="en-US" sz="3000">
                          <a:effectLst/>
                        </a:rPr>
                        <a:t>1</a:t>
                      </a:r>
                      <a:endParaRPr lang="en-US" sz="3000">
                        <a:solidFill>
                          <a:srgbClr val="000000"/>
                        </a:solidFill>
                        <a:effectLst/>
                        <a:latin typeface="times new roman" panose="02020603050405020304" pitchFamily="18" charset="0"/>
                      </a:endParaRPr>
                    </a:p>
                  </a:txBody>
                  <a:tcPr marL="190792" marR="190792" marT="190792" marB="190792"/>
                </a:tc>
                <a:extLst>
                  <a:ext uri="{0D108BD9-81ED-4DB2-BD59-A6C34878D82A}">
                    <a16:rowId xmlns:a16="http://schemas.microsoft.com/office/drawing/2014/main" val="3959764889"/>
                  </a:ext>
                </a:extLst>
              </a:tr>
              <a:tr h="773344">
                <a:tc>
                  <a:txBody>
                    <a:bodyPr/>
                    <a:lstStyle/>
                    <a:p>
                      <a:pPr algn="just" fontAlgn="t"/>
                      <a:r>
                        <a:rPr lang="en-US" sz="3000">
                          <a:effectLst/>
                        </a:rPr>
                        <a:t>→[q0]</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[q0]</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[q1]</a:t>
                      </a:r>
                      <a:endParaRPr lang="en-US" sz="3000">
                        <a:solidFill>
                          <a:srgbClr val="333333"/>
                        </a:solidFill>
                        <a:effectLst/>
                        <a:latin typeface="inter-regular"/>
                      </a:endParaRPr>
                    </a:p>
                  </a:txBody>
                  <a:tcPr marL="127195" marR="127195" marT="127195" marB="127195"/>
                </a:tc>
                <a:extLst>
                  <a:ext uri="{0D108BD9-81ED-4DB2-BD59-A6C34878D82A}">
                    <a16:rowId xmlns:a16="http://schemas.microsoft.com/office/drawing/2014/main" val="2551365486"/>
                  </a:ext>
                </a:extLst>
              </a:tr>
              <a:tr h="773344">
                <a:tc>
                  <a:txBody>
                    <a:bodyPr/>
                    <a:lstStyle/>
                    <a:p>
                      <a:pPr algn="just" fontAlgn="t"/>
                      <a:r>
                        <a:rPr lang="en-US" sz="3000">
                          <a:effectLst/>
                        </a:rPr>
                        <a:t>[q1]</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[q1, q2]</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[q1]</a:t>
                      </a:r>
                      <a:endParaRPr lang="en-US" sz="3000">
                        <a:solidFill>
                          <a:srgbClr val="333333"/>
                        </a:solidFill>
                        <a:effectLst/>
                        <a:latin typeface="inter-regular"/>
                      </a:endParaRPr>
                    </a:p>
                  </a:txBody>
                  <a:tcPr marL="127195" marR="127195" marT="127195" marB="127195"/>
                </a:tc>
                <a:extLst>
                  <a:ext uri="{0D108BD9-81ED-4DB2-BD59-A6C34878D82A}">
                    <a16:rowId xmlns:a16="http://schemas.microsoft.com/office/drawing/2014/main" val="2449536267"/>
                  </a:ext>
                </a:extLst>
              </a:tr>
              <a:tr h="773344">
                <a:tc>
                  <a:txBody>
                    <a:bodyPr/>
                    <a:lstStyle/>
                    <a:p>
                      <a:pPr algn="just" fontAlgn="t"/>
                      <a:r>
                        <a:rPr lang="en-US" sz="3000">
                          <a:effectLst/>
                        </a:rPr>
                        <a:t>*[q2]</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[q2]</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[q1, q2]</a:t>
                      </a:r>
                      <a:endParaRPr lang="en-US" sz="3000">
                        <a:solidFill>
                          <a:srgbClr val="333333"/>
                        </a:solidFill>
                        <a:effectLst/>
                        <a:latin typeface="inter-regular"/>
                      </a:endParaRPr>
                    </a:p>
                  </a:txBody>
                  <a:tcPr marL="127195" marR="127195" marT="127195" marB="127195"/>
                </a:tc>
                <a:extLst>
                  <a:ext uri="{0D108BD9-81ED-4DB2-BD59-A6C34878D82A}">
                    <a16:rowId xmlns:a16="http://schemas.microsoft.com/office/drawing/2014/main" val="2517905745"/>
                  </a:ext>
                </a:extLst>
              </a:tr>
              <a:tr h="773344">
                <a:tc>
                  <a:txBody>
                    <a:bodyPr/>
                    <a:lstStyle/>
                    <a:p>
                      <a:pPr algn="just" fontAlgn="t"/>
                      <a:r>
                        <a:rPr lang="en-US" sz="3000">
                          <a:effectLst/>
                        </a:rPr>
                        <a:t>*[q1, q2]</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[q1, q2]</a:t>
                      </a:r>
                      <a:endParaRPr lang="en-US" sz="3000">
                        <a:solidFill>
                          <a:srgbClr val="333333"/>
                        </a:solidFill>
                        <a:effectLst/>
                        <a:latin typeface="inter-regular"/>
                      </a:endParaRPr>
                    </a:p>
                  </a:txBody>
                  <a:tcPr marL="127195" marR="127195" marT="127195" marB="127195"/>
                </a:tc>
                <a:tc>
                  <a:txBody>
                    <a:bodyPr/>
                    <a:lstStyle/>
                    <a:p>
                      <a:pPr algn="just" fontAlgn="t"/>
                      <a:r>
                        <a:rPr lang="en-US" sz="3000">
                          <a:effectLst/>
                        </a:rPr>
                        <a:t>[q1, q2]</a:t>
                      </a:r>
                      <a:endParaRPr lang="en-US" sz="3000">
                        <a:solidFill>
                          <a:srgbClr val="333333"/>
                        </a:solidFill>
                        <a:effectLst/>
                        <a:latin typeface="inter-regular"/>
                      </a:endParaRPr>
                    </a:p>
                  </a:txBody>
                  <a:tcPr marL="127195" marR="127195" marT="127195" marB="127195"/>
                </a:tc>
                <a:extLst>
                  <a:ext uri="{0D108BD9-81ED-4DB2-BD59-A6C34878D82A}">
                    <a16:rowId xmlns:a16="http://schemas.microsoft.com/office/drawing/2014/main" val="844144257"/>
                  </a:ext>
                </a:extLst>
              </a:tr>
            </a:tbl>
          </a:graphicData>
        </a:graphic>
      </p:graphicFrame>
    </p:spTree>
    <p:extLst>
      <p:ext uri="{BB962C8B-B14F-4D97-AF65-F5344CB8AC3E}">
        <p14:creationId xmlns:p14="http://schemas.microsoft.com/office/powerpoint/2010/main" val="292693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51032C-616B-49B5-757E-24CF92A5F3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The Transition diagram: </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A picture containing text, clock&#10;&#10;Description automatically generated">
            <a:extLst>
              <a:ext uri="{FF2B5EF4-FFF2-40B4-BE49-F238E27FC236}">
                <a16:creationId xmlns:a16="http://schemas.microsoft.com/office/drawing/2014/main" id="{5063FCA6-5FFF-6D99-8ED9-0698B7D36873}"/>
              </a:ext>
            </a:extLst>
          </p:cNvPr>
          <p:cNvPicPr>
            <a:picLocks noChangeAspect="1"/>
          </p:cNvPicPr>
          <p:nvPr/>
        </p:nvPicPr>
        <p:blipFill>
          <a:blip r:embed="rId2"/>
          <a:stretch>
            <a:fillRect/>
          </a:stretch>
        </p:blipFill>
        <p:spPr>
          <a:xfrm>
            <a:off x="5414356" y="1542878"/>
            <a:ext cx="6408836" cy="3620991"/>
          </a:xfrm>
          <a:prstGeom prst="rect">
            <a:avLst/>
          </a:prstGeom>
        </p:spPr>
      </p:pic>
    </p:spTree>
    <p:extLst>
      <p:ext uri="{BB962C8B-B14F-4D97-AF65-F5344CB8AC3E}">
        <p14:creationId xmlns:p14="http://schemas.microsoft.com/office/powerpoint/2010/main" val="110880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47E6572D-9721-860B-0F58-0723058495F9}"/>
              </a:ext>
            </a:extLst>
          </p:cNvPr>
          <p:cNvPicPr>
            <a:picLocks noChangeAspect="1"/>
          </p:cNvPicPr>
          <p:nvPr/>
        </p:nvPicPr>
        <p:blipFill rotWithShape="1">
          <a:blip r:embed="rId2"/>
          <a:srcRect r="1" b="7606"/>
          <a:stretch/>
        </p:blipFill>
        <p:spPr>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137793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757CC2-C373-82F3-A623-D4ABCCEDDDD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Equivalence of DFAs and NFAs </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23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0EC92-DA9B-FEC5-4A02-9191FF879F0D}"/>
              </a:ext>
            </a:extLst>
          </p:cNvPr>
          <p:cNvSpPr>
            <a:spLocks noGrp="1"/>
          </p:cNvSpPr>
          <p:nvPr>
            <p:ph type="title"/>
          </p:nvPr>
        </p:nvSpPr>
        <p:spPr>
          <a:xfrm>
            <a:off x="429768" y="411480"/>
            <a:ext cx="11201400" cy="1106424"/>
          </a:xfrm>
        </p:spPr>
        <p:txBody>
          <a:bodyPr>
            <a:normAutofit/>
          </a:bodyPr>
          <a:lstStyle/>
          <a:p>
            <a:r>
              <a:rPr lang="en-US" sz="3600"/>
              <a:t>DFA</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D33088C8-2334-C7C1-BDF6-13C6A7C5A755}"/>
              </a:ext>
            </a:extLst>
          </p:cNvPr>
          <p:cNvPicPr>
            <a:picLocks noChangeAspect="1"/>
          </p:cNvPicPr>
          <p:nvPr/>
        </p:nvPicPr>
        <p:blipFill rotWithShape="1">
          <a:blip r:embed="rId2"/>
          <a:srcRect r="1" b="7247"/>
          <a:stretch/>
        </p:blipFill>
        <p:spPr>
          <a:xfrm>
            <a:off x="429768" y="1710879"/>
            <a:ext cx="4982109" cy="3372037"/>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6748D5-B726-F5D3-DC4A-9A2D263810AF}"/>
              </a:ext>
            </a:extLst>
          </p:cNvPr>
          <p:cNvSpPr>
            <a:spLocks noGrp="1"/>
          </p:cNvSpPr>
          <p:nvPr>
            <p:ph idx="1"/>
          </p:nvPr>
        </p:nvSpPr>
        <p:spPr>
          <a:xfrm>
            <a:off x="7651622" y="1932476"/>
            <a:ext cx="4007270" cy="4356917"/>
          </a:xfrm>
        </p:spPr>
        <p:txBody>
          <a:bodyPr vert="horz" lIns="91440" tIns="45720" rIns="91440" bIns="45720" rtlCol="0" anchor="ctr">
            <a:normAutofit/>
          </a:bodyPr>
          <a:lstStyle/>
          <a:p>
            <a:r>
              <a:rPr lang="en-US" sz="2400" dirty="0">
                <a:ea typeface="+mn-lt"/>
                <a:cs typeface="+mn-lt"/>
              </a:rPr>
              <a:t>DFA refers to deterministic finite automata. Deterministic refers to the uniqueness of the computation. The finite automata are called deterministic finite automata if the machine is read an input string one symbol at a time.</a:t>
            </a:r>
            <a:endParaRPr lang="en-US" sz="2400" dirty="0"/>
          </a:p>
          <a:p>
            <a:endParaRPr lang="en-US" sz="2400" dirty="0"/>
          </a:p>
        </p:txBody>
      </p:sp>
    </p:spTree>
    <p:extLst>
      <p:ext uri="{BB962C8B-B14F-4D97-AF65-F5344CB8AC3E}">
        <p14:creationId xmlns:p14="http://schemas.microsoft.com/office/powerpoint/2010/main" val="71237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A09AB-857D-5D59-BF52-A0220F127D13}"/>
              </a:ext>
            </a:extLst>
          </p:cNvPr>
          <p:cNvSpPr>
            <a:spLocks noGrp="1"/>
          </p:cNvSpPr>
          <p:nvPr>
            <p:ph type="title"/>
          </p:nvPr>
        </p:nvSpPr>
        <p:spPr>
          <a:xfrm>
            <a:off x="429768" y="411480"/>
            <a:ext cx="11201400" cy="1106424"/>
          </a:xfrm>
        </p:spPr>
        <p:txBody>
          <a:bodyPr>
            <a:normAutofit/>
          </a:bodyPr>
          <a:lstStyle/>
          <a:p>
            <a:r>
              <a:rPr lang="en-US" sz="3600"/>
              <a:t>NFA</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device&#10;&#10;Description automatically generated">
            <a:extLst>
              <a:ext uri="{FF2B5EF4-FFF2-40B4-BE49-F238E27FC236}">
                <a16:creationId xmlns:a16="http://schemas.microsoft.com/office/drawing/2014/main" id="{37FCA933-C253-DBEC-FEDD-24669DBE13C4}"/>
              </a:ext>
            </a:extLst>
          </p:cNvPr>
          <p:cNvPicPr>
            <a:picLocks noChangeAspect="1"/>
          </p:cNvPicPr>
          <p:nvPr/>
        </p:nvPicPr>
        <p:blipFill rotWithShape="1">
          <a:blip r:embed="rId2"/>
          <a:srcRect t="50" b="7335"/>
          <a:stretch/>
        </p:blipFill>
        <p:spPr>
          <a:xfrm>
            <a:off x="600339" y="1721352"/>
            <a:ext cx="5687758" cy="3741794"/>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255C48F-1D10-E9AF-BC88-AFA28F9D3BA9}"/>
              </a:ext>
            </a:extLst>
          </p:cNvPr>
          <p:cNvSpPr>
            <a:spLocks noGrp="1"/>
          </p:cNvSpPr>
          <p:nvPr>
            <p:ph idx="1"/>
          </p:nvPr>
        </p:nvSpPr>
        <p:spPr>
          <a:xfrm>
            <a:off x="7541187" y="1711607"/>
            <a:ext cx="4217096" cy="4511525"/>
          </a:xfrm>
        </p:spPr>
        <p:txBody>
          <a:bodyPr vert="horz" lIns="91440" tIns="45720" rIns="91440" bIns="45720" rtlCol="0" anchor="ctr">
            <a:normAutofit/>
          </a:bodyPr>
          <a:lstStyle/>
          <a:p>
            <a:r>
              <a:rPr lang="en-US" dirty="0">
                <a:ea typeface="+mn-lt"/>
                <a:cs typeface="+mn-lt"/>
              </a:rPr>
              <a:t>NFA stands for non-deterministic finite automata. The finite automata are called NFA when there exist many paths for specific input from the current state to the next state.</a:t>
            </a:r>
          </a:p>
        </p:txBody>
      </p:sp>
    </p:spTree>
    <p:extLst>
      <p:ext uri="{BB962C8B-B14F-4D97-AF65-F5344CB8AC3E}">
        <p14:creationId xmlns:p14="http://schemas.microsoft.com/office/powerpoint/2010/main" val="38932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E549-CBCD-EEA3-0F8A-7BC85416D024}"/>
              </a:ext>
            </a:extLst>
          </p:cNvPr>
          <p:cNvSpPr>
            <a:spLocks noGrp="1"/>
          </p:cNvSpPr>
          <p:nvPr>
            <p:ph type="title"/>
          </p:nvPr>
        </p:nvSpPr>
        <p:spPr/>
        <p:txBody>
          <a:bodyPr/>
          <a:lstStyle/>
          <a:p>
            <a:pPr algn="just"/>
            <a:r>
              <a:rPr lang="en-US" dirty="0"/>
              <a:t>Conversion from NFA to DFA</a:t>
            </a:r>
          </a:p>
        </p:txBody>
      </p:sp>
      <p:sp>
        <p:nvSpPr>
          <p:cNvPr id="3" name="Content Placeholder 2">
            <a:extLst>
              <a:ext uri="{FF2B5EF4-FFF2-40B4-BE49-F238E27FC236}">
                <a16:creationId xmlns:a16="http://schemas.microsoft.com/office/drawing/2014/main" id="{14BF3E90-C53E-22FF-DA54-0AF36043B90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 M = (Q, ∑, δ, q0, F) is an NFA which accepts the language L(M). </a:t>
            </a:r>
          </a:p>
          <a:p>
            <a:r>
              <a:rPr lang="en-US" dirty="0">
                <a:ea typeface="+mn-lt"/>
                <a:cs typeface="+mn-lt"/>
              </a:rPr>
              <a:t>Equivalent DFA denoted by M' = (Q', ∑', q0', δ', F')</a:t>
            </a:r>
          </a:p>
          <a:p>
            <a:r>
              <a:rPr lang="en-US" dirty="0">
                <a:ea typeface="+mn-lt"/>
                <a:cs typeface="+mn-lt"/>
              </a:rPr>
              <a:t> such that L(M) = L(M').</a:t>
            </a:r>
          </a:p>
          <a:p>
            <a:pPr lvl="1" algn="just"/>
            <a:r>
              <a:rPr lang="en-US" dirty="0">
                <a:ea typeface="+mn-lt"/>
                <a:cs typeface="+mn-lt"/>
              </a:rPr>
              <a:t>Q: finite set of states  </a:t>
            </a:r>
            <a:endParaRPr lang="en-US" dirty="0"/>
          </a:p>
          <a:p>
            <a:pPr lvl="1" algn="just"/>
            <a:r>
              <a:rPr lang="en-US" dirty="0">
                <a:ea typeface="+mn-lt"/>
                <a:cs typeface="+mn-lt"/>
              </a:rPr>
              <a:t>∑: finite set of the input symbol  </a:t>
            </a:r>
            <a:endParaRPr lang="en-US" dirty="0"/>
          </a:p>
          <a:p>
            <a:pPr lvl="1" algn="just"/>
            <a:r>
              <a:rPr lang="en-US" dirty="0">
                <a:ea typeface="+mn-lt"/>
                <a:cs typeface="+mn-lt"/>
              </a:rPr>
              <a:t>q0: initial state   </a:t>
            </a:r>
            <a:endParaRPr lang="en-US" dirty="0"/>
          </a:p>
          <a:p>
            <a:pPr lvl="1" algn="just"/>
            <a:r>
              <a:rPr lang="en-US" dirty="0">
                <a:ea typeface="+mn-lt"/>
                <a:cs typeface="+mn-lt"/>
              </a:rPr>
              <a:t>F: </a:t>
            </a:r>
            <a:r>
              <a:rPr lang="en-US" b="1" dirty="0">
                <a:ea typeface="+mn-lt"/>
                <a:cs typeface="+mn-lt"/>
              </a:rPr>
              <a:t>final</a:t>
            </a:r>
            <a:r>
              <a:rPr lang="en-US" dirty="0">
                <a:ea typeface="+mn-lt"/>
                <a:cs typeface="+mn-lt"/>
              </a:rPr>
              <a:t> state  </a:t>
            </a:r>
            <a:endParaRPr lang="en-US" dirty="0"/>
          </a:p>
          <a:p>
            <a:pPr lvl="1" algn="just"/>
            <a:r>
              <a:rPr lang="en-US" dirty="0">
                <a:ea typeface="+mn-lt"/>
                <a:cs typeface="+mn-lt"/>
              </a:rPr>
              <a:t>δ: Transition function  </a:t>
            </a:r>
            <a:endParaRPr lang="en-US" dirty="0"/>
          </a:p>
          <a:p>
            <a:endParaRPr lang="en-US" dirty="0"/>
          </a:p>
        </p:txBody>
      </p:sp>
    </p:spTree>
    <p:extLst>
      <p:ext uri="{BB962C8B-B14F-4D97-AF65-F5344CB8AC3E}">
        <p14:creationId xmlns:p14="http://schemas.microsoft.com/office/powerpoint/2010/main" val="25774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7B7B-88BF-8E0F-99B5-B639272662FA}"/>
              </a:ext>
            </a:extLst>
          </p:cNvPr>
          <p:cNvSpPr>
            <a:spLocks noGrp="1"/>
          </p:cNvSpPr>
          <p:nvPr>
            <p:ph type="title"/>
          </p:nvPr>
        </p:nvSpPr>
        <p:spPr/>
        <p:txBody>
          <a:bodyPr/>
          <a:lstStyle/>
          <a:p>
            <a:pPr algn="just"/>
            <a:r>
              <a:rPr lang="en-US" dirty="0"/>
              <a:t>Steps for converting NFA to DFA:</a:t>
            </a:r>
          </a:p>
        </p:txBody>
      </p:sp>
      <p:graphicFrame>
        <p:nvGraphicFramePr>
          <p:cNvPr id="5" name="Content Placeholder 2">
            <a:extLst>
              <a:ext uri="{FF2B5EF4-FFF2-40B4-BE49-F238E27FC236}">
                <a16:creationId xmlns:a16="http://schemas.microsoft.com/office/drawing/2014/main" id="{49B26EEE-89CF-7B82-AC78-244CA89B783F}"/>
              </a:ext>
            </a:extLst>
          </p:cNvPr>
          <p:cNvGraphicFramePr>
            <a:graphicFrameLocks noGrp="1"/>
          </p:cNvGraphicFramePr>
          <p:nvPr>
            <p:ph idx="1"/>
            <p:extLst>
              <p:ext uri="{D42A27DB-BD31-4B8C-83A1-F6EECF244321}">
                <p14:modId xmlns:p14="http://schemas.microsoft.com/office/powerpoint/2010/main" val="3644576227"/>
              </p:ext>
            </p:extLst>
          </p:nvPr>
        </p:nvGraphicFramePr>
        <p:xfrm>
          <a:off x="1115568" y="2478024"/>
          <a:ext cx="10366456" cy="4017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21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100BC2-EF93-BEA8-89AE-7427D0E509B3}"/>
              </a:ext>
            </a:extLst>
          </p:cNvPr>
          <p:cNvSpPr>
            <a:spLocks noGrp="1"/>
          </p:cNvSpPr>
          <p:nvPr>
            <p:ph type="title"/>
          </p:nvPr>
        </p:nvSpPr>
        <p:spPr>
          <a:xfrm>
            <a:off x="621792" y="1161288"/>
            <a:ext cx="3602736" cy="4526280"/>
          </a:xfrm>
        </p:spPr>
        <p:txBody>
          <a:bodyPr>
            <a:normAutofit/>
          </a:bodyPr>
          <a:lstStyle/>
          <a:p>
            <a:r>
              <a:rPr lang="en-US"/>
              <a:t>cont</a:t>
            </a: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AAF17B83-5888-F92E-8D29-6F187C4F83F0}"/>
              </a:ext>
            </a:extLst>
          </p:cNvPr>
          <p:cNvGraphicFramePr>
            <a:graphicFrameLocks noGrp="1"/>
          </p:cNvGraphicFramePr>
          <p:nvPr>
            <p:ph idx="1"/>
            <p:extLst>
              <p:ext uri="{D42A27DB-BD31-4B8C-83A1-F6EECF244321}">
                <p14:modId xmlns:p14="http://schemas.microsoft.com/office/powerpoint/2010/main" val="29425430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33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9BD22-4BA6-2909-8006-1127CD87EA2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Example1</a:t>
            </a:r>
            <a:endParaRPr lang="en-US"/>
          </a:p>
        </p:txBody>
      </p:sp>
      <p:sp>
        <p:nvSpPr>
          <p:cNvPr id="35" name="Rectangle: Rounded Corners 3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1" name="Content Placeholder 10">
            <a:extLst>
              <a:ext uri="{FF2B5EF4-FFF2-40B4-BE49-F238E27FC236}">
                <a16:creationId xmlns:a16="http://schemas.microsoft.com/office/drawing/2014/main" id="{F06B4F09-5FAD-A5C1-37BE-DC558ABBE19F}"/>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a:solidFill>
                  <a:schemeClr val="bg1"/>
                </a:solidFill>
              </a:rPr>
              <a:t>Convert the given NFA to DFA.​</a:t>
            </a:r>
          </a:p>
        </p:txBody>
      </p:sp>
      <p:pic>
        <p:nvPicPr>
          <p:cNvPr id="6" name="Picture 6">
            <a:extLst>
              <a:ext uri="{FF2B5EF4-FFF2-40B4-BE49-F238E27FC236}">
                <a16:creationId xmlns:a16="http://schemas.microsoft.com/office/drawing/2014/main" id="{BDA41372-E8F3-3D10-2134-C356991B2603}"/>
              </a:ext>
            </a:extLst>
          </p:cNvPr>
          <p:cNvPicPr>
            <a:picLocks noChangeAspect="1"/>
          </p:cNvPicPr>
          <p:nvPr/>
        </p:nvPicPr>
        <p:blipFill>
          <a:blip r:embed="rId2"/>
          <a:stretch>
            <a:fillRect/>
          </a:stretch>
        </p:blipFill>
        <p:spPr>
          <a:xfrm>
            <a:off x="1690367" y="2141398"/>
            <a:ext cx="8498117" cy="2891448"/>
          </a:xfrm>
          <a:prstGeom prst="rect">
            <a:avLst/>
          </a:prstGeom>
        </p:spPr>
      </p:pic>
    </p:spTree>
    <p:extLst>
      <p:ext uri="{BB962C8B-B14F-4D97-AF65-F5344CB8AC3E}">
        <p14:creationId xmlns:p14="http://schemas.microsoft.com/office/powerpoint/2010/main" val="24154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2078AD-6F25-057B-6440-B62A81F1578A}"/>
              </a:ext>
            </a:extLst>
          </p:cNvPr>
          <p:cNvSpPr>
            <a:spLocks noGrp="1"/>
          </p:cNvSpPr>
          <p:nvPr>
            <p:ph type="title"/>
          </p:nvPr>
        </p:nvSpPr>
        <p:spPr>
          <a:xfrm>
            <a:off x="1115568" y="548640"/>
            <a:ext cx="10168128" cy="1179576"/>
          </a:xfrm>
        </p:spPr>
        <p:txBody>
          <a:bodyPr>
            <a:normAutofit/>
          </a:bodyPr>
          <a:lstStyle/>
          <a:p>
            <a:r>
              <a:rPr lang="en-US" sz="3700" b="1" u="sng">
                <a:ea typeface="+mj-lt"/>
                <a:cs typeface="+mj-lt"/>
              </a:rPr>
              <a:t>Step1</a:t>
            </a:r>
            <a:r>
              <a:rPr lang="en-US" sz="3700" b="1">
                <a:ea typeface="+mj-lt"/>
                <a:cs typeface="+mj-lt"/>
              </a:rPr>
              <a:t>: </a:t>
            </a:r>
            <a:r>
              <a:rPr lang="en-US" sz="3700">
                <a:ea typeface="+mj-lt"/>
                <a:cs typeface="+mj-lt"/>
              </a:rPr>
              <a:t>For the given transition diagram we will first construct the transition table. </a:t>
            </a:r>
          </a:p>
          <a:p>
            <a:endParaRPr lang="en-US" sz="3700"/>
          </a:p>
        </p:txBody>
      </p:sp>
      <p:sp>
        <p:nvSpPr>
          <p:cNvPr id="16" name="Rectangle 1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2E6F7E23-CCFA-A3C4-AE42-11E54C59AFDC}"/>
              </a:ext>
            </a:extLst>
          </p:cNvPr>
          <p:cNvGraphicFramePr>
            <a:graphicFrameLocks noGrp="1"/>
          </p:cNvGraphicFramePr>
          <p:nvPr>
            <p:ph idx="1"/>
          </p:nvPr>
        </p:nvGraphicFramePr>
        <p:xfrm>
          <a:off x="1115568" y="2464690"/>
          <a:ext cx="10168129" cy="3603993"/>
        </p:xfrm>
        <a:graphic>
          <a:graphicData uri="http://schemas.openxmlformats.org/drawingml/2006/table">
            <a:tbl>
              <a:tblPr firstRow="1" bandRow="1">
                <a:tableStyleId>{5C22544A-7EE6-4342-B048-85BDC9FD1C3A}</a:tableStyleId>
              </a:tblPr>
              <a:tblGrid>
                <a:gridCol w="4955015">
                  <a:extLst>
                    <a:ext uri="{9D8B030D-6E8A-4147-A177-3AD203B41FA5}">
                      <a16:colId xmlns:a16="http://schemas.microsoft.com/office/drawing/2014/main" val="419290568"/>
                    </a:ext>
                  </a:extLst>
                </a:gridCol>
                <a:gridCol w="1966240">
                  <a:extLst>
                    <a:ext uri="{9D8B030D-6E8A-4147-A177-3AD203B41FA5}">
                      <a16:colId xmlns:a16="http://schemas.microsoft.com/office/drawing/2014/main" val="3329004327"/>
                    </a:ext>
                  </a:extLst>
                </a:gridCol>
                <a:gridCol w="3246874">
                  <a:extLst>
                    <a:ext uri="{9D8B030D-6E8A-4147-A177-3AD203B41FA5}">
                      <a16:colId xmlns:a16="http://schemas.microsoft.com/office/drawing/2014/main" val="2900083999"/>
                    </a:ext>
                  </a:extLst>
                </a:gridCol>
              </a:tblGrid>
              <a:tr h="760704">
                <a:tc>
                  <a:txBody>
                    <a:bodyPr/>
                    <a:lstStyle/>
                    <a:p>
                      <a:pPr algn="ctr"/>
                      <a:r>
                        <a:rPr lang="en-US" sz="2500">
                          <a:effectLst/>
                        </a:rPr>
                        <a:t>State / Alphabet</a:t>
                      </a:r>
                      <a:endParaRPr lang="en-US" sz="3700">
                        <a:effectLst/>
                      </a:endParaRPr>
                    </a:p>
                  </a:txBody>
                  <a:tcPr marL="194852" marR="194852" marT="155882" marB="155882" anchor="ctr"/>
                </a:tc>
                <a:tc>
                  <a:txBody>
                    <a:bodyPr/>
                    <a:lstStyle/>
                    <a:p>
                      <a:pPr algn="ctr"/>
                      <a:r>
                        <a:rPr lang="en-US" sz="2500">
                          <a:effectLst/>
                        </a:rPr>
                        <a:t>a</a:t>
                      </a:r>
                      <a:endParaRPr lang="en-US" sz="3700">
                        <a:effectLst/>
                      </a:endParaRPr>
                    </a:p>
                  </a:txBody>
                  <a:tcPr marL="194852" marR="194852" marT="155882" marB="155882" anchor="ctr"/>
                </a:tc>
                <a:tc>
                  <a:txBody>
                    <a:bodyPr/>
                    <a:lstStyle/>
                    <a:p>
                      <a:pPr algn="ctr"/>
                      <a:r>
                        <a:rPr lang="en-US" sz="2500">
                          <a:effectLst/>
                        </a:rPr>
                        <a:t>b</a:t>
                      </a:r>
                      <a:endParaRPr lang="en-US" sz="3700">
                        <a:effectLst/>
                      </a:endParaRPr>
                    </a:p>
                  </a:txBody>
                  <a:tcPr marL="194852" marR="194852" marT="155882" marB="155882" anchor="ctr"/>
                </a:tc>
                <a:extLst>
                  <a:ext uri="{0D108BD9-81ED-4DB2-BD59-A6C34878D82A}">
                    <a16:rowId xmlns:a16="http://schemas.microsoft.com/office/drawing/2014/main" val="3838042094"/>
                  </a:ext>
                </a:extLst>
              </a:tr>
              <a:tr h="947763">
                <a:tc>
                  <a:txBody>
                    <a:bodyPr/>
                    <a:lstStyle/>
                    <a:p>
                      <a:pPr algn="ctr"/>
                      <a:r>
                        <a:rPr lang="en-US" sz="2500">
                          <a:effectLst/>
                        </a:rPr>
                        <a:t>→q0</a:t>
                      </a:r>
                      <a:endParaRPr lang="en-US" sz="3700">
                        <a:effectLst/>
                      </a:endParaRPr>
                    </a:p>
                  </a:txBody>
                  <a:tcPr marL="194852" marR="194852" marT="155882" marB="155882" anchor="ctr"/>
                </a:tc>
                <a:tc>
                  <a:txBody>
                    <a:bodyPr/>
                    <a:lstStyle/>
                    <a:p>
                      <a:pPr algn="ctr"/>
                      <a:r>
                        <a:rPr lang="en-US" sz="3700">
                          <a:effectLst/>
                        </a:rPr>
                        <a:t>q0</a:t>
                      </a:r>
                    </a:p>
                  </a:txBody>
                  <a:tcPr marL="194852" marR="194852" marT="155882" marB="155882" anchor="ctr"/>
                </a:tc>
                <a:tc>
                  <a:txBody>
                    <a:bodyPr/>
                    <a:lstStyle/>
                    <a:p>
                      <a:pPr algn="ctr"/>
                      <a:r>
                        <a:rPr lang="en-US" sz="3700">
                          <a:effectLst/>
                        </a:rPr>
                        <a:t>q0, q1</a:t>
                      </a:r>
                    </a:p>
                  </a:txBody>
                  <a:tcPr marL="194852" marR="194852" marT="155882" marB="155882" anchor="ctr"/>
                </a:tc>
                <a:extLst>
                  <a:ext uri="{0D108BD9-81ED-4DB2-BD59-A6C34878D82A}">
                    <a16:rowId xmlns:a16="http://schemas.microsoft.com/office/drawing/2014/main" val="190900251"/>
                  </a:ext>
                </a:extLst>
              </a:tr>
              <a:tr h="947763">
                <a:tc>
                  <a:txBody>
                    <a:bodyPr/>
                    <a:lstStyle/>
                    <a:p>
                      <a:pPr algn="ctr"/>
                      <a:r>
                        <a:rPr lang="en-US" sz="2500">
                          <a:effectLst/>
                        </a:rPr>
                        <a:t>q1</a:t>
                      </a:r>
                      <a:endParaRPr lang="en-US" sz="3700">
                        <a:effectLst/>
                      </a:endParaRPr>
                    </a:p>
                  </a:txBody>
                  <a:tcPr marL="194852" marR="194852" marT="155882" marB="155882" anchor="ctr"/>
                </a:tc>
                <a:tc>
                  <a:txBody>
                    <a:bodyPr/>
                    <a:lstStyle/>
                    <a:p>
                      <a:pPr algn="ctr"/>
                      <a:r>
                        <a:rPr lang="en-US" sz="3700">
                          <a:effectLst/>
                        </a:rPr>
                        <a:t>–</a:t>
                      </a:r>
                    </a:p>
                  </a:txBody>
                  <a:tcPr marL="194852" marR="194852" marT="155882" marB="155882" anchor="ctr"/>
                </a:tc>
                <a:tc>
                  <a:txBody>
                    <a:bodyPr/>
                    <a:lstStyle/>
                    <a:p>
                      <a:pPr algn="ctr"/>
                      <a:r>
                        <a:rPr lang="en-US" sz="3700">
                          <a:effectLst/>
                        </a:rPr>
                        <a:t>*q2</a:t>
                      </a:r>
                    </a:p>
                  </a:txBody>
                  <a:tcPr marL="194852" marR="194852" marT="155882" marB="155882" anchor="ctr"/>
                </a:tc>
                <a:extLst>
                  <a:ext uri="{0D108BD9-81ED-4DB2-BD59-A6C34878D82A}">
                    <a16:rowId xmlns:a16="http://schemas.microsoft.com/office/drawing/2014/main" val="62996004"/>
                  </a:ext>
                </a:extLst>
              </a:tr>
              <a:tr h="947763">
                <a:tc>
                  <a:txBody>
                    <a:bodyPr/>
                    <a:lstStyle/>
                    <a:p>
                      <a:pPr algn="ctr"/>
                      <a:r>
                        <a:rPr lang="en-US" sz="2500">
                          <a:effectLst/>
                        </a:rPr>
                        <a:t>*q2</a:t>
                      </a:r>
                      <a:endParaRPr lang="en-US" sz="3700">
                        <a:effectLst/>
                      </a:endParaRPr>
                    </a:p>
                  </a:txBody>
                  <a:tcPr marL="194852" marR="194852" marT="155882" marB="155882" anchor="ctr"/>
                </a:tc>
                <a:tc>
                  <a:txBody>
                    <a:bodyPr/>
                    <a:lstStyle/>
                    <a:p>
                      <a:pPr algn="ctr"/>
                      <a:r>
                        <a:rPr lang="en-US" sz="3700">
                          <a:effectLst/>
                        </a:rPr>
                        <a:t>–</a:t>
                      </a:r>
                    </a:p>
                  </a:txBody>
                  <a:tcPr marL="194852" marR="194852" marT="155882" marB="155882" anchor="ctr"/>
                </a:tc>
                <a:tc>
                  <a:txBody>
                    <a:bodyPr/>
                    <a:lstStyle/>
                    <a:p>
                      <a:pPr algn="ctr"/>
                      <a:r>
                        <a:rPr lang="en-US" sz="3700">
                          <a:effectLst/>
                        </a:rPr>
                        <a:t>–</a:t>
                      </a:r>
                    </a:p>
                  </a:txBody>
                  <a:tcPr marL="194852" marR="194852" marT="155882" marB="155882" anchor="ctr"/>
                </a:tc>
                <a:extLst>
                  <a:ext uri="{0D108BD9-81ED-4DB2-BD59-A6C34878D82A}">
                    <a16:rowId xmlns:a16="http://schemas.microsoft.com/office/drawing/2014/main" val="443305762"/>
                  </a:ext>
                </a:extLst>
              </a:tr>
            </a:tbl>
          </a:graphicData>
        </a:graphic>
      </p:graphicFrame>
    </p:spTree>
    <p:extLst>
      <p:ext uri="{BB962C8B-B14F-4D97-AF65-F5344CB8AC3E}">
        <p14:creationId xmlns:p14="http://schemas.microsoft.com/office/powerpoint/2010/main" val="349182955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Words>
  <Application>Microsoft Office PowerPoint</Application>
  <PresentationFormat>Widescreen</PresentationFormat>
  <Paragraphs>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AccentBoxVTI</vt:lpstr>
      <vt:lpstr>Theory of computation</vt:lpstr>
      <vt:lpstr>Equivalence of DFAs and NFAs </vt:lpstr>
      <vt:lpstr>DFA</vt:lpstr>
      <vt:lpstr>NFA</vt:lpstr>
      <vt:lpstr>Conversion from NFA to DFA</vt:lpstr>
      <vt:lpstr>Steps for converting NFA to DFA:</vt:lpstr>
      <vt:lpstr>cont</vt:lpstr>
      <vt:lpstr>Example1</vt:lpstr>
      <vt:lpstr>Step1: For the given transition diagram we will first construct the transition table.  </vt:lpstr>
      <vt:lpstr>PowerPoint Presentation</vt:lpstr>
      <vt:lpstr>PowerPoint Presentation</vt:lpstr>
      <vt:lpstr>PowerPoint Presentation</vt:lpstr>
      <vt:lpstr>Deterministic Finite Automata (DFA) </vt:lpstr>
      <vt:lpstr>Example2</vt:lpstr>
      <vt:lpstr>Step1: For the given transition diagram we will first construct the transition table.</vt:lpstr>
      <vt:lpstr>cont</vt:lpstr>
      <vt:lpstr>The state [q1, q2] is the final state as well because it contains a final state q2. The transition table for the constructed DFA:  </vt:lpstr>
      <vt:lpstr>The Transition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259</cp:revision>
  <dcterms:created xsi:type="dcterms:W3CDTF">2022-08-24T08:37:46Z</dcterms:created>
  <dcterms:modified xsi:type="dcterms:W3CDTF">2022-08-26T05:04:41Z</dcterms:modified>
</cp:coreProperties>
</file>