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3" r:id="rId7"/>
    <p:sldId id="264" r:id="rId8"/>
    <p:sldId id="260" r:id="rId9"/>
    <p:sldId id="265" r:id="rId10"/>
    <p:sldId id="267"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0A8A0-8E68-7BF9-7FC1-97145540F886}" v="41" dt="2022-10-15T16:16:16.729"/>
    <p1510:client id="{15DD249B-1955-28D6-0230-962EE53ED73F}" v="44" dt="2022-10-12T17:01:57.552"/>
    <p1510:client id="{41F6D155-42BB-4477-9DA0-1B846FB7656E}" v="212" dt="2022-10-12T16:47:15.364"/>
    <p1510:client id="{79611032-427F-809A-53E5-FD85963BCC0D}" v="38" dt="2022-10-13T17:05:44.926"/>
    <p1510:client id="{7B88496C-2096-339B-7B8B-0726499A74C6}" v="2" dt="2022-11-06T15:31:04.727"/>
    <p1510:client id="{A090EDF2-756F-BA8D-351D-F28E8FE2A041}" v="127" dt="2022-10-13T16:44:57.100"/>
    <p1510:client id="{B3455F0E-69B8-E651-5782-7E28CE75AFAD}" v="120" dt="2022-10-16T12:50:31.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79611032-427F-809A-53E5-FD85963BCC0D}"/>
    <pc:docChg chg="addSld modSld">
      <pc:chgData name="CHANDANA MN" userId="S::mchandanabtech20@ced.alliance.edu.in::d70552fc-75e6-44d9-a196-8a309e47e583" providerId="AD" clId="Web-{79611032-427F-809A-53E5-FD85963BCC0D}" dt="2022-10-13T17:05:44.926" v="40" actId="20577"/>
      <pc:docMkLst>
        <pc:docMk/>
      </pc:docMkLst>
      <pc:sldChg chg="modSp">
        <pc:chgData name="CHANDANA MN" userId="S::mchandanabtech20@ced.alliance.edu.in::d70552fc-75e6-44d9-a196-8a309e47e583" providerId="AD" clId="Web-{79611032-427F-809A-53E5-FD85963BCC0D}" dt="2022-10-13T17:05:44.926" v="40" actId="20577"/>
        <pc:sldMkLst>
          <pc:docMk/>
          <pc:sldMk cId="1452200419" sldId="257"/>
        </pc:sldMkLst>
        <pc:spChg chg="mod">
          <ac:chgData name="CHANDANA MN" userId="S::mchandanabtech20@ced.alliance.edu.in::d70552fc-75e6-44d9-a196-8a309e47e583" providerId="AD" clId="Web-{79611032-427F-809A-53E5-FD85963BCC0D}" dt="2022-10-13T17:05:44.926" v="40" actId="20577"/>
          <ac:spMkLst>
            <pc:docMk/>
            <pc:sldMk cId="1452200419" sldId="257"/>
            <ac:spMk id="2" creationId="{FC5A8DC3-E3B5-1475-8E7A-4D326B533F48}"/>
          </ac:spMkLst>
        </pc:spChg>
      </pc:sldChg>
      <pc:sldChg chg="modSp">
        <pc:chgData name="CHANDANA MN" userId="S::mchandanabtech20@ced.alliance.edu.in::d70552fc-75e6-44d9-a196-8a309e47e583" providerId="AD" clId="Web-{79611032-427F-809A-53E5-FD85963BCC0D}" dt="2022-10-13T16:48:15.206" v="2" actId="14100"/>
        <pc:sldMkLst>
          <pc:docMk/>
          <pc:sldMk cId="3543219217" sldId="262"/>
        </pc:sldMkLst>
        <pc:picChg chg="mod">
          <ac:chgData name="CHANDANA MN" userId="S::mchandanabtech20@ced.alliance.edu.in::d70552fc-75e6-44d9-a196-8a309e47e583" providerId="AD" clId="Web-{79611032-427F-809A-53E5-FD85963BCC0D}" dt="2022-10-13T16:48:15.206" v="2" actId="14100"/>
          <ac:picMkLst>
            <pc:docMk/>
            <pc:sldMk cId="3543219217" sldId="262"/>
            <ac:picMk id="7" creationId="{DACB9FAE-7776-B57E-A789-1A8F7959E978}"/>
          </ac:picMkLst>
        </pc:picChg>
      </pc:sldChg>
      <pc:sldChg chg="addSp delSp modSp new mod setBg">
        <pc:chgData name="CHANDANA MN" userId="S::mchandanabtech20@ced.alliance.edu.in::d70552fc-75e6-44d9-a196-8a309e47e583" providerId="AD" clId="Web-{79611032-427F-809A-53E5-FD85963BCC0D}" dt="2022-10-13T16:55:28.822" v="28" actId="20577"/>
        <pc:sldMkLst>
          <pc:docMk/>
          <pc:sldMk cId="553317607" sldId="263"/>
        </pc:sldMkLst>
        <pc:spChg chg="mod ord">
          <ac:chgData name="CHANDANA MN" userId="S::mchandanabtech20@ced.alliance.edu.in::d70552fc-75e6-44d9-a196-8a309e47e583" providerId="AD" clId="Web-{79611032-427F-809A-53E5-FD85963BCC0D}" dt="2022-10-13T16:55:28.822" v="28" actId="20577"/>
          <ac:spMkLst>
            <pc:docMk/>
            <pc:sldMk cId="553317607" sldId="263"/>
            <ac:spMk id="2" creationId="{E299CE1E-046D-FEC4-BEE6-EE532334F032}"/>
          </ac:spMkLst>
        </pc:spChg>
        <pc:spChg chg="del">
          <ac:chgData name="CHANDANA MN" userId="S::mchandanabtech20@ced.alliance.edu.in::d70552fc-75e6-44d9-a196-8a309e47e583" providerId="AD" clId="Web-{79611032-427F-809A-53E5-FD85963BCC0D}" dt="2022-10-13T16:51:26.240" v="4"/>
          <ac:spMkLst>
            <pc:docMk/>
            <pc:sldMk cId="553317607" sldId="263"/>
            <ac:spMk id="3" creationId="{93B7AE96-8A1A-DDDA-F283-22FB5A28E313}"/>
          </ac:spMkLst>
        </pc:spChg>
        <pc:spChg chg="add del mod">
          <ac:chgData name="CHANDANA MN" userId="S::mchandanabtech20@ced.alliance.edu.in::d70552fc-75e6-44d9-a196-8a309e47e583" providerId="AD" clId="Web-{79611032-427F-809A-53E5-FD85963BCC0D}" dt="2022-10-13T16:53:34.274" v="9"/>
          <ac:spMkLst>
            <pc:docMk/>
            <pc:sldMk cId="553317607" sldId="263"/>
            <ac:spMk id="7" creationId="{E3B5E6A3-997B-4EBA-F41E-4359BDEC780A}"/>
          </ac:spMkLst>
        </pc:spChg>
        <pc:spChg chg="add del">
          <ac:chgData name="CHANDANA MN" userId="S::mchandanabtech20@ced.alliance.edu.in::d70552fc-75e6-44d9-a196-8a309e47e583" providerId="AD" clId="Web-{79611032-427F-809A-53E5-FD85963BCC0D}" dt="2022-10-13T16:53:44.446" v="11"/>
          <ac:spMkLst>
            <pc:docMk/>
            <pc:sldMk cId="553317607" sldId="263"/>
            <ac:spMk id="10" creationId="{96A35EAA-ED80-4FF1-942C-82B1D483AF60}"/>
          </ac:spMkLst>
        </pc:spChg>
        <pc:spChg chg="add del">
          <ac:chgData name="CHANDANA MN" userId="S::mchandanabtech20@ced.alliance.edu.in::d70552fc-75e6-44d9-a196-8a309e47e583" providerId="AD" clId="Web-{79611032-427F-809A-53E5-FD85963BCC0D}" dt="2022-10-13T16:53:44.446" v="11"/>
          <ac:spMkLst>
            <pc:docMk/>
            <pc:sldMk cId="553317607" sldId="263"/>
            <ac:spMk id="12" creationId="{D415F49B-3CBC-46CF-AFB5-988852D0479E}"/>
          </ac:spMkLst>
        </pc:spChg>
        <pc:spChg chg="add del">
          <ac:chgData name="CHANDANA MN" userId="S::mchandanabtech20@ced.alliance.edu.in::d70552fc-75e6-44d9-a196-8a309e47e583" providerId="AD" clId="Web-{79611032-427F-809A-53E5-FD85963BCC0D}" dt="2022-10-13T16:53:44.446" v="11"/>
          <ac:spMkLst>
            <pc:docMk/>
            <pc:sldMk cId="553317607" sldId="263"/>
            <ac:spMk id="14" creationId="{421117CB-D197-45F3-B441-4AC4D215E71B}"/>
          </ac:spMkLst>
        </pc:spChg>
        <pc:spChg chg="add del">
          <ac:chgData name="CHANDANA MN" userId="S::mchandanabtech20@ced.alliance.edu.in::d70552fc-75e6-44d9-a196-8a309e47e583" providerId="AD" clId="Web-{79611032-427F-809A-53E5-FD85963BCC0D}" dt="2022-10-13T16:53:44.446" v="11"/>
          <ac:spMkLst>
            <pc:docMk/>
            <pc:sldMk cId="553317607" sldId="263"/>
            <ac:spMk id="16" creationId="{E8407E26-87C7-42DE-8E90-7BD332BB1B88}"/>
          </ac:spMkLst>
        </pc:spChg>
        <pc:spChg chg="add del">
          <ac:chgData name="CHANDANA MN" userId="S::mchandanabtech20@ced.alliance.edu.in::d70552fc-75e6-44d9-a196-8a309e47e583" providerId="AD" clId="Web-{79611032-427F-809A-53E5-FD85963BCC0D}" dt="2022-10-13T16:53:44.446" v="11"/>
          <ac:spMkLst>
            <pc:docMk/>
            <pc:sldMk cId="553317607" sldId="263"/>
            <ac:spMk id="18" creationId="{1ED55459-2CBB-4DB7-B9D3-F43A3444AD0B}"/>
          </ac:spMkLst>
        </pc:spChg>
        <pc:spChg chg="add del">
          <ac:chgData name="CHANDANA MN" userId="S::mchandanabtech20@ced.alliance.edu.in::d70552fc-75e6-44d9-a196-8a309e47e583" providerId="AD" clId="Web-{79611032-427F-809A-53E5-FD85963BCC0D}" dt="2022-10-13T16:53:46.977" v="13"/>
          <ac:spMkLst>
            <pc:docMk/>
            <pc:sldMk cId="553317607" sldId="263"/>
            <ac:spMk id="20" creationId="{96A35EAA-ED80-4FF1-942C-82B1D483AF60}"/>
          </ac:spMkLst>
        </pc:spChg>
        <pc:spChg chg="add del">
          <ac:chgData name="CHANDANA MN" userId="S::mchandanabtech20@ced.alliance.edu.in::d70552fc-75e6-44d9-a196-8a309e47e583" providerId="AD" clId="Web-{79611032-427F-809A-53E5-FD85963BCC0D}" dt="2022-10-13T16:53:46.977" v="13"/>
          <ac:spMkLst>
            <pc:docMk/>
            <pc:sldMk cId="553317607" sldId="263"/>
            <ac:spMk id="21" creationId="{D415F49B-3CBC-46CF-AFB5-988852D0479E}"/>
          </ac:spMkLst>
        </pc:spChg>
        <pc:spChg chg="add del">
          <ac:chgData name="CHANDANA MN" userId="S::mchandanabtech20@ced.alliance.edu.in::d70552fc-75e6-44d9-a196-8a309e47e583" providerId="AD" clId="Web-{79611032-427F-809A-53E5-FD85963BCC0D}" dt="2022-10-13T16:53:46.977" v="13"/>
          <ac:spMkLst>
            <pc:docMk/>
            <pc:sldMk cId="553317607" sldId="263"/>
            <ac:spMk id="22" creationId="{421117CB-D197-45F3-B441-4AC4D215E71B}"/>
          </ac:spMkLst>
        </pc:spChg>
        <pc:spChg chg="add del">
          <ac:chgData name="CHANDANA MN" userId="S::mchandanabtech20@ced.alliance.edu.in::d70552fc-75e6-44d9-a196-8a309e47e583" providerId="AD" clId="Web-{79611032-427F-809A-53E5-FD85963BCC0D}" dt="2022-10-13T16:53:46.977" v="13"/>
          <ac:spMkLst>
            <pc:docMk/>
            <pc:sldMk cId="553317607" sldId="263"/>
            <ac:spMk id="23" creationId="{4F4BB964-F5AA-45BD-906E-192DA00A90A1}"/>
          </ac:spMkLst>
        </pc:spChg>
        <pc:spChg chg="add del">
          <ac:chgData name="CHANDANA MN" userId="S::mchandanabtech20@ced.alliance.edu.in::d70552fc-75e6-44d9-a196-8a309e47e583" providerId="AD" clId="Web-{79611032-427F-809A-53E5-FD85963BCC0D}" dt="2022-10-13T16:53:46.977" v="13"/>
          <ac:spMkLst>
            <pc:docMk/>
            <pc:sldMk cId="553317607" sldId="263"/>
            <ac:spMk id="24" creationId="{45D11A2A-27EA-453B-9A61-585A893F35A0}"/>
          </ac:spMkLst>
        </pc:spChg>
        <pc:spChg chg="add del">
          <ac:chgData name="CHANDANA MN" userId="S::mchandanabtech20@ced.alliance.edu.in::d70552fc-75e6-44d9-a196-8a309e47e583" providerId="AD" clId="Web-{79611032-427F-809A-53E5-FD85963BCC0D}" dt="2022-10-13T16:53:54.180" v="15"/>
          <ac:spMkLst>
            <pc:docMk/>
            <pc:sldMk cId="553317607" sldId="263"/>
            <ac:spMk id="26" creationId="{96A35EAA-ED80-4FF1-942C-82B1D483AF60}"/>
          </ac:spMkLst>
        </pc:spChg>
        <pc:spChg chg="add del">
          <ac:chgData name="CHANDANA MN" userId="S::mchandanabtech20@ced.alliance.edu.in::d70552fc-75e6-44d9-a196-8a309e47e583" providerId="AD" clId="Web-{79611032-427F-809A-53E5-FD85963BCC0D}" dt="2022-10-13T16:53:54.180" v="15"/>
          <ac:spMkLst>
            <pc:docMk/>
            <pc:sldMk cId="553317607" sldId="263"/>
            <ac:spMk id="27" creationId="{D415F49B-3CBC-46CF-AFB5-988852D0479E}"/>
          </ac:spMkLst>
        </pc:spChg>
        <pc:spChg chg="add del">
          <ac:chgData name="CHANDANA MN" userId="S::mchandanabtech20@ced.alliance.edu.in::d70552fc-75e6-44d9-a196-8a309e47e583" providerId="AD" clId="Web-{79611032-427F-809A-53E5-FD85963BCC0D}" dt="2022-10-13T16:53:54.180" v="15"/>
          <ac:spMkLst>
            <pc:docMk/>
            <pc:sldMk cId="553317607" sldId="263"/>
            <ac:spMk id="28" creationId="{421117CB-D197-45F3-B441-4AC4D215E71B}"/>
          </ac:spMkLst>
        </pc:spChg>
        <pc:spChg chg="add del">
          <ac:chgData name="CHANDANA MN" userId="S::mchandanabtech20@ced.alliance.edu.in::d70552fc-75e6-44d9-a196-8a309e47e583" providerId="AD" clId="Web-{79611032-427F-809A-53E5-FD85963BCC0D}" dt="2022-10-13T16:53:54.180" v="15"/>
          <ac:spMkLst>
            <pc:docMk/>
            <pc:sldMk cId="553317607" sldId="263"/>
            <ac:spMk id="29" creationId="{E8407E26-87C7-42DE-8E90-7BD332BB1B88}"/>
          </ac:spMkLst>
        </pc:spChg>
        <pc:spChg chg="add del">
          <ac:chgData name="CHANDANA MN" userId="S::mchandanabtech20@ced.alliance.edu.in::d70552fc-75e6-44d9-a196-8a309e47e583" providerId="AD" clId="Web-{79611032-427F-809A-53E5-FD85963BCC0D}" dt="2022-10-13T16:53:54.180" v="15"/>
          <ac:spMkLst>
            <pc:docMk/>
            <pc:sldMk cId="553317607" sldId="263"/>
            <ac:spMk id="30" creationId="{1ED55459-2CBB-4DB7-B9D3-F43A3444AD0B}"/>
          </ac:spMkLst>
        </pc:spChg>
        <pc:spChg chg="add">
          <ac:chgData name="CHANDANA MN" userId="S::mchandanabtech20@ced.alliance.edu.in::d70552fc-75e6-44d9-a196-8a309e47e583" providerId="AD" clId="Web-{79611032-427F-809A-53E5-FD85963BCC0D}" dt="2022-10-13T16:53:54.196" v="16"/>
          <ac:spMkLst>
            <pc:docMk/>
            <pc:sldMk cId="553317607" sldId="263"/>
            <ac:spMk id="32" creationId="{96A35EAA-ED80-4FF1-942C-82B1D483AF60}"/>
          </ac:spMkLst>
        </pc:spChg>
        <pc:spChg chg="add">
          <ac:chgData name="CHANDANA MN" userId="S::mchandanabtech20@ced.alliance.edu.in::d70552fc-75e6-44d9-a196-8a309e47e583" providerId="AD" clId="Web-{79611032-427F-809A-53E5-FD85963BCC0D}" dt="2022-10-13T16:53:54.196" v="16"/>
          <ac:spMkLst>
            <pc:docMk/>
            <pc:sldMk cId="553317607" sldId="263"/>
            <ac:spMk id="33" creationId="{D415F49B-3CBC-46CF-AFB5-988852D0479E}"/>
          </ac:spMkLst>
        </pc:spChg>
        <pc:spChg chg="add">
          <ac:chgData name="CHANDANA MN" userId="S::mchandanabtech20@ced.alliance.edu.in::d70552fc-75e6-44d9-a196-8a309e47e583" providerId="AD" clId="Web-{79611032-427F-809A-53E5-FD85963BCC0D}" dt="2022-10-13T16:53:54.196" v="16"/>
          <ac:spMkLst>
            <pc:docMk/>
            <pc:sldMk cId="553317607" sldId="263"/>
            <ac:spMk id="34" creationId="{7FB5426F-482B-4074-A203-9F2C2BEB022D}"/>
          </ac:spMkLst>
        </pc:spChg>
        <pc:spChg chg="add">
          <ac:chgData name="CHANDANA MN" userId="S::mchandanabtech20@ced.alliance.edu.in::d70552fc-75e6-44d9-a196-8a309e47e583" providerId="AD" clId="Web-{79611032-427F-809A-53E5-FD85963BCC0D}" dt="2022-10-13T16:53:54.196" v="16"/>
          <ac:spMkLst>
            <pc:docMk/>
            <pc:sldMk cId="553317607" sldId="263"/>
            <ac:spMk id="35" creationId="{F778232E-C75B-4B3C-9201-81C0775715EF}"/>
          </ac:spMkLst>
        </pc:spChg>
        <pc:spChg chg="add">
          <ac:chgData name="CHANDANA MN" userId="S::mchandanabtech20@ced.alliance.edu.in::d70552fc-75e6-44d9-a196-8a309e47e583" providerId="AD" clId="Web-{79611032-427F-809A-53E5-FD85963BCC0D}" dt="2022-10-13T16:53:54.196" v="16"/>
          <ac:spMkLst>
            <pc:docMk/>
            <pc:sldMk cId="553317607" sldId="263"/>
            <ac:spMk id="36" creationId="{631CD342-6DAC-49CD-BD8C-EC611F34641B}"/>
          </ac:spMkLst>
        </pc:spChg>
        <pc:spChg chg="add">
          <ac:chgData name="CHANDANA MN" userId="S::mchandanabtech20@ced.alliance.edu.in::d70552fc-75e6-44d9-a196-8a309e47e583" providerId="AD" clId="Web-{79611032-427F-809A-53E5-FD85963BCC0D}" dt="2022-10-13T16:53:54.196" v="16"/>
          <ac:spMkLst>
            <pc:docMk/>
            <pc:sldMk cId="553317607" sldId="263"/>
            <ac:spMk id="37" creationId="{A7F160B5-A1CE-4576-8323-263FB7D1B393}"/>
          </ac:spMkLst>
        </pc:spChg>
        <pc:picChg chg="add del mod ord">
          <ac:chgData name="CHANDANA MN" userId="S::mchandanabtech20@ced.alliance.edu.in::d70552fc-75e6-44d9-a196-8a309e47e583" providerId="AD" clId="Web-{79611032-427F-809A-53E5-FD85963BCC0D}" dt="2022-10-13T16:53:22.805" v="7"/>
          <ac:picMkLst>
            <pc:docMk/>
            <pc:sldMk cId="553317607" sldId="263"/>
            <ac:picMk id="4" creationId="{ECC3868A-E8E7-0242-F1DF-69F6BBCF7B9C}"/>
          </ac:picMkLst>
        </pc:picChg>
        <pc:picChg chg="add mod">
          <ac:chgData name="CHANDANA MN" userId="S::mchandanabtech20@ced.alliance.edu.in::d70552fc-75e6-44d9-a196-8a309e47e583" providerId="AD" clId="Web-{79611032-427F-809A-53E5-FD85963BCC0D}" dt="2022-10-13T16:53:54.196" v="16"/>
          <ac:picMkLst>
            <pc:docMk/>
            <pc:sldMk cId="553317607" sldId="263"/>
            <ac:picMk id="5" creationId="{95128344-FBF7-6111-F001-FFE710202DBA}"/>
          </ac:picMkLst>
        </pc:picChg>
      </pc:sldChg>
      <pc:sldChg chg="addSp delSp modSp new mod setBg">
        <pc:chgData name="CHANDANA MN" userId="S::mchandanabtech20@ced.alliance.edu.in::d70552fc-75e6-44d9-a196-8a309e47e583" providerId="AD" clId="Web-{79611032-427F-809A-53E5-FD85963BCC0D}" dt="2022-10-13T17:03:27.642" v="39"/>
        <pc:sldMkLst>
          <pc:docMk/>
          <pc:sldMk cId="3225291224" sldId="264"/>
        </pc:sldMkLst>
        <pc:spChg chg="mod">
          <ac:chgData name="CHANDANA MN" userId="S::mchandanabtech20@ced.alliance.edu.in::d70552fc-75e6-44d9-a196-8a309e47e583" providerId="AD" clId="Web-{79611032-427F-809A-53E5-FD85963BCC0D}" dt="2022-10-13T17:03:27.642" v="39"/>
          <ac:spMkLst>
            <pc:docMk/>
            <pc:sldMk cId="3225291224" sldId="264"/>
            <ac:spMk id="2" creationId="{4115D43A-FC96-735F-BCE5-5C4C53F4E76A}"/>
          </ac:spMkLst>
        </pc:spChg>
        <pc:spChg chg="del">
          <ac:chgData name="CHANDANA MN" userId="S::mchandanabtech20@ced.alliance.edu.in::d70552fc-75e6-44d9-a196-8a309e47e583" providerId="AD" clId="Web-{79611032-427F-809A-53E5-FD85963BCC0D}" dt="2022-10-13T17:03:10.423" v="38"/>
          <ac:spMkLst>
            <pc:docMk/>
            <pc:sldMk cId="3225291224" sldId="264"/>
            <ac:spMk id="3" creationId="{06569DFD-A0F8-C2DC-5B8B-1DB4E80C4FA9}"/>
          </ac:spMkLst>
        </pc:spChg>
        <pc:spChg chg="add">
          <ac:chgData name="CHANDANA MN" userId="S::mchandanabtech20@ced.alliance.edu.in::d70552fc-75e6-44d9-a196-8a309e47e583" providerId="AD" clId="Web-{79611032-427F-809A-53E5-FD85963BCC0D}" dt="2022-10-13T17:03:27.642" v="39"/>
          <ac:spMkLst>
            <pc:docMk/>
            <pc:sldMk cId="3225291224" sldId="264"/>
            <ac:spMk id="9" creationId="{96A35EAA-ED80-4FF1-942C-82B1D483AF60}"/>
          </ac:spMkLst>
        </pc:spChg>
        <pc:spChg chg="add">
          <ac:chgData name="CHANDANA MN" userId="S::mchandanabtech20@ced.alliance.edu.in::d70552fc-75e6-44d9-a196-8a309e47e583" providerId="AD" clId="Web-{79611032-427F-809A-53E5-FD85963BCC0D}" dt="2022-10-13T17:03:27.642" v="39"/>
          <ac:spMkLst>
            <pc:docMk/>
            <pc:sldMk cId="3225291224" sldId="264"/>
            <ac:spMk id="11" creationId="{D415F49B-3CBC-46CF-AFB5-988852D0479E}"/>
          </ac:spMkLst>
        </pc:spChg>
        <pc:spChg chg="add">
          <ac:chgData name="CHANDANA MN" userId="S::mchandanabtech20@ced.alliance.edu.in::d70552fc-75e6-44d9-a196-8a309e47e583" providerId="AD" clId="Web-{79611032-427F-809A-53E5-FD85963BCC0D}" dt="2022-10-13T17:03:27.642" v="39"/>
          <ac:spMkLst>
            <pc:docMk/>
            <pc:sldMk cId="3225291224" sldId="264"/>
            <ac:spMk id="13" creationId="{4293528E-0CA3-4E56-B7A0-091C0AB0CBF2}"/>
          </ac:spMkLst>
        </pc:spChg>
        <pc:spChg chg="add">
          <ac:chgData name="CHANDANA MN" userId="S::mchandanabtech20@ced.alliance.edu.in::d70552fc-75e6-44d9-a196-8a309e47e583" providerId="AD" clId="Web-{79611032-427F-809A-53E5-FD85963BCC0D}" dt="2022-10-13T17:03:27.642" v="39"/>
          <ac:spMkLst>
            <pc:docMk/>
            <pc:sldMk cId="3225291224" sldId="264"/>
            <ac:spMk id="15" creationId="{F778232E-C75B-4B3C-9201-81C0775715EF}"/>
          </ac:spMkLst>
        </pc:spChg>
        <pc:picChg chg="add mod ord">
          <ac:chgData name="CHANDANA MN" userId="S::mchandanabtech20@ced.alliance.edu.in::d70552fc-75e6-44d9-a196-8a309e47e583" providerId="AD" clId="Web-{79611032-427F-809A-53E5-FD85963BCC0D}" dt="2022-10-13T17:03:27.642" v="39"/>
          <ac:picMkLst>
            <pc:docMk/>
            <pc:sldMk cId="3225291224" sldId="264"/>
            <ac:picMk id="4" creationId="{98EBD203-C31E-159A-337B-DAAE38495893}"/>
          </ac:picMkLst>
        </pc:picChg>
      </pc:sldChg>
    </pc:docChg>
  </pc:docChgLst>
  <pc:docChgLst>
    <pc:chgData name="CHANDANA MN" userId="S::mchandanabtech20@ced.alliance.edu.in::d70552fc-75e6-44d9-a196-8a309e47e583" providerId="AD" clId="Web-{B3455F0E-69B8-E651-5782-7E28CE75AFAD}"/>
    <pc:docChg chg="addSld delSld modSld sldOrd">
      <pc:chgData name="CHANDANA MN" userId="S::mchandanabtech20@ced.alliance.edu.in::d70552fc-75e6-44d9-a196-8a309e47e583" providerId="AD" clId="Web-{B3455F0E-69B8-E651-5782-7E28CE75AFAD}" dt="2022-10-16T12:50:28.744" v="142" actId="20577"/>
      <pc:docMkLst>
        <pc:docMk/>
      </pc:docMkLst>
      <pc:sldChg chg="del">
        <pc:chgData name="CHANDANA MN" userId="S::mchandanabtech20@ced.alliance.edu.in::d70552fc-75e6-44d9-a196-8a309e47e583" providerId="AD" clId="Web-{B3455F0E-69B8-E651-5782-7E28CE75AFAD}" dt="2022-10-16T12:09:53.993" v="64"/>
        <pc:sldMkLst>
          <pc:docMk/>
          <pc:sldMk cId="4144858376" sldId="261"/>
        </pc:sldMkLst>
      </pc:sldChg>
      <pc:sldChg chg="addSp delSp modSp">
        <pc:chgData name="CHANDANA MN" userId="S::mchandanabtech20@ced.alliance.edu.in::d70552fc-75e6-44d9-a196-8a309e47e583" providerId="AD" clId="Web-{B3455F0E-69B8-E651-5782-7E28CE75AFAD}" dt="2022-10-16T12:15:54.202" v="82"/>
        <pc:sldMkLst>
          <pc:docMk/>
          <pc:sldMk cId="3436189416" sldId="265"/>
        </pc:sldMkLst>
        <pc:spChg chg="mod">
          <ac:chgData name="CHANDANA MN" userId="S::mchandanabtech20@ced.alliance.edu.in::d70552fc-75e6-44d9-a196-8a309e47e583" providerId="AD" clId="Web-{B3455F0E-69B8-E651-5782-7E28CE75AFAD}" dt="2022-10-16T12:15:32.296" v="81"/>
          <ac:spMkLst>
            <pc:docMk/>
            <pc:sldMk cId="3436189416" sldId="265"/>
            <ac:spMk id="2" creationId="{61F70B58-AF78-2F77-F43B-CCFAD41B7565}"/>
          </ac:spMkLst>
        </pc:spChg>
        <pc:spChg chg="del">
          <ac:chgData name="CHANDANA MN" userId="S::mchandanabtech20@ced.alliance.edu.in::d70552fc-75e6-44d9-a196-8a309e47e583" providerId="AD" clId="Web-{B3455F0E-69B8-E651-5782-7E28CE75AFAD}" dt="2022-10-16T12:15:32.296" v="81"/>
          <ac:spMkLst>
            <pc:docMk/>
            <pc:sldMk cId="3436189416" sldId="265"/>
            <ac:spMk id="89" creationId="{E2A96188-384C-4341-9EEB-967A9341CD86}"/>
          </ac:spMkLst>
        </pc:spChg>
        <pc:spChg chg="del">
          <ac:chgData name="CHANDANA MN" userId="S::mchandanabtech20@ced.alliance.edu.in::d70552fc-75e6-44d9-a196-8a309e47e583" providerId="AD" clId="Web-{B3455F0E-69B8-E651-5782-7E28CE75AFAD}" dt="2022-10-16T12:15:32.296" v="81"/>
          <ac:spMkLst>
            <pc:docMk/>
            <pc:sldMk cId="3436189416" sldId="265"/>
            <ac:spMk id="91" creationId="{280331C3-DDF5-48A9-8947-D71EAAFFAB0E}"/>
          </ac:spMkLst>
        </pc:spChg>
        <pc:spChg chg="del">
          <ac:chgData name="CHANDANA MN" userId="S::mchandanabtech20@ced.alliance.edu.in::d70552fc-75e6-44d9-a196-8a309e47e583" providerId="AD" clId="Web-{B3455F0E-69B8-E651-5782-7E28CE75AFAD}" dt="2022-10-16T12:15:32.296" v="81"/>
          <ac:spMkLst>
            <pc:docMk/>
            <pc:sldMk cId="3436189416" sldId="265"/>
            <ac:spMk id="93" creationId="{C535A640-1948-4AFD-A0B7-19AFDA955322}"/>
          </ac:spMkLst>
        </pc:spChg>
        <pc:spChg chg="add">
          <ac:chgData name="CHANDANA MN" userId="S::mchandanabtech20@ced.alliance.edu.in::d70552fc-75e6-44d9-a196-8a309e47e583" providerId="AD" clId="Web-{B3455F0E-69B8-E651-5782-7E28CE75AFAD}" dt="2022-10-16T12:15:32.296" v="81"/>
          <ac:spMkLst>
            <pc:docMk/>
            <pc:sldMk cId="3436189416" sldId="265"/>
            <ac:spMk id="98" creationId="{6544EF42-87F9-4466-8124-7328D49A22B4}"/>
          </ac:spMkLst>
        </pc:spChg>
        <pc:spChg chg="add">
          <ac:chgData name="CHANDANA MN" userId="S::mchandanabtech20@ced.alliance.edu.in::d70552fc-75e6-44d9-a196-8a309e47e583" providerId="AD" clId="Web-{B3455F0E-69B8-E651-5782-7E28CE75AFAD}" dt="2022-10-16T12:15:32.296" v="81"/>
          <ac:spMkLst>
            <pc:docMk/>
            <pc:sldMk cId="3436189416" sldId="265"/>
            <ac:spMk id="100" creationId="{99B7B539-E79B-44C5-8319-9CE01F87F474}"/>
          </ac:spMkLst>
        </pc:spChg>
        <pc:spChg chg="add">
          <ac:chgData name="CHANDANA MN" userId="S::mchandanabtech20@ced.alliance.edu.in::d70552fc-75e6-44d9-a196-8a309e47e583" providerId="AD" clId="Web-{B3455F0E-69B8-E651-5782-7E28CE75AFAD}" dt="2022-10-16T12:15:32.296" v="81"/>
          <ac:spMkLst>
            <pc:docMk/>
            <pc:sldMk cId="3436189416" sldId="265"/>
            <ac:spMk id="102" creationId="{D86169C0-6882-4BA0-92B1-590870CAE770}"/>
          </ac:spMkLst>
        </pc:spChg>
        <pc:spChg chg="add">
          <ac:chgData name="CHANDANA MN" userId="S::mchandanabtech20@ced.alliance.edu.in::d70552fc-75e6-44d9-a196-8a309e47e583" providerId="AD" clId="Web-{B3455F0E-69B8-E651-5782-7E28CE75AFAD}" dt="2022-10-16T12:15:32.296" v="81"/>
          <ac:spMkLst>
            <pc:docMk/>
            <pc:sldMk cId="3436189416" sldId="265"/>
            <ac:spMk id="104" creationId="{DCECB35C-FCFB-4B31-B3CF-A20982BE6461}"/>
          </ac:spMkLst>
        </pc:spChg>
        <pc:graphicFrameChg chg="mod modGraphic">
          <ac:chgData name="CHANDANA MN" userId="S::mchandanabtech20@ced.alliance.edu.in::d70552fc-75e6-44d9-a196-8a309e47e583" providerId="AD" clId="Web-{B3455F0E-69B8-E651-5782-7E28CE75AFAD}" dt="2022-10-16T12:15:54.202" v="82"/>
          <ac:graphicFrameMkLst>
            <pc:docMk/>
            <pc:sldMk cId="3436189416" sldId="265"/>
            <ac:graphicFrameMk id="14" creationId="{5736641A-75D7-080E-2F47-9C8CA525B5F3}"/>
          </ac:graphicFrameMkLst>
        </pc:graphicFrameChg>
        <pc:picChg chg="mod">
          <ac:chgData name="CHANDANA MN" userId="S::mchandanabtech20@ced.alliance.edu.in::d70552fc-75e6-44d9-a196-8a309e47e583" providerId="AD" clId="Web-{B3455F0E-69B8-E651-5782-7E28CE75AFAD}" dt="2022-10-16T12:15:32.296" v="81"/>
          <ac:picMkLst>
            <pc:docMk/>
            <pc:sldMk cId="3436189416" sldId="265"/>
            <ac:picMk id="84" creationId="{F64B1C79-A6B1-2827-349E-8B40F97132E7}"/>
          </ac:picMkLst>
        </pc:picChg>
      </pc:sldChg>
      <pc:sldChg chg="addSp delSp modSp mod ord setBg">
        <pc:chgData name="CHANDANA MN" userId="S::mchandanabtech20@ced.alliance.edu.in::d70552fc-75e6-44d9-a196-8a309e47e583" providerId="AD" clId="Web-{B3455F0E-69B8-E651-5782-7E28CE75AFAD}" dt="2022-10-16T12:06:21.911" v="42"/>
        <pc:sldMkLst>
          <pc:docMk/>
          <pc:sldMk cId="3400577362" sldId="267"/>
        </pc:sldMkLst>
        <pc:spChg chg="mod">
          <ac:chgData name="CHANDANA MN" userId="S::mchandanabtech20@ced.alliance.edu.in::d70552fc-75e6-44d9-a196-8a309e47e583" providerId="AD" clId="Web-{B3455F0E-69B8-E651-5782-7E28CE75AFAD}" dt="2022-10-16T12:04:21.096" v="32"/>
          <ac:spMkLst>
            <pc:docMk/>
            <pc:sldMk cId="3400577362" sldId="267"/>
            <ac:spMk id="2" creationId="{98421419-0E3F-867E-2E4A-6A28CD153035}"/>
          </ac:spMkLst>
        </pc:spChg>
        <pc:spChg chg="add del mod ord">
          <ac:chgData name="CHANDANA MN" userId="S::mchandanabtech20@ced.alliance.edu.in::d70552fc-75e6-44d9-a196-8a309e47e583" providerId="AD" clId="Web-{B3455F0E-69B8-E651-5782-7E28CE75AFAD}" dt="2022-10-16T12:05:25.441" v="41" actId="20577"/>
          <ac:spMkLst>
            <pc:docMk/>
            <pc:sldMk cId="3400577362" sldId="267"/>
            <ac:spMk id="3" creationId="{766E4D8C-8B6E-9FE9-3C63-5222D5C70926}"/>
          </ac:spMkLst>
        </pc:spChg>
        <pc:spChg chg="add del">
          <ac:chgData name="CHANDANA MN" userId="S::mchandanabtech20@ced.alliance.edu.in::d70552fc-75e6-44d9-a196-8a309e47e583" providerId="AD" clId="Web-{B3455F0E-69B8-E651-5782-7E28CE75AFAD}" dt="2022-10-16T12:04:09.971" v="30"/>
          <ac:spMkLst>
            <pc:docMk/>
            <pc:sldMk cId="3400577362" sldId="267"/>
            <ac:spMk id="9" creationId="{BF7BC237-77DF-4DFB-94F7-DB493EDA1C7C}"/>
          </ac:spMkLst>
        </pc:spChg>
        <pc:spChg chg="add del">
          <ac:chgData name="CHANDANA MN" userId="S::mchandanabtech20@ced.alliance.edu.in::d70552fc-75e6-44d9-a196-8a309e47e583" providerId="AD" clId="Web-{B3455F0E-69B8-E651-5782-7E28CE75AFAD}" dt="2022-10-16T12:03:58.345" v="26"/>
          <ac:spMkLst>
            <pc:docMk/>
            <pc:sldMk cId="3400577362" sldId="267"/>
            <ac:spMk id="22" creationId="{6544EF42-87F9-4466-8124-7328D49A22B4}"/>
          </ac:spMkLst>
        </pc:spChg>
        <pc:spChg chg="add del">
          <ac:chgData name="CHANDANA MN" userId="S::mchandanabtech20@ced.alliance.edu.in::d70552fc-75e6-44d9-a196-8a309e47e583" providerId="AD" clId="Web-{B3455F0E-69B8-E651-5782-7E28CE75AFAD}" dt="2022-10-16T12:03:58.345" v="26"/>
          <ac:spMkLst>
            <pc:docMk/>
            <pc:sldMk cId="3400577362" sldId="267"/>
            <ac:spMk id="24" creationId="{99B7B539-E79B-44C5-8319-9CE01F87F474}"/>
          </ac:spMkLst>
        </pc:spChg>
        <pc:spChg chg="add del">
          <ac:chgData name="CHANDANA MN" userId="S::mchandanabtech20@ced.alliance.edu.in::d70552fc-75e6-44d9-a196-8a309e47e583" providerId="AD" clId="Web-{B3455F0E-69B8-E651-5782-7E28CE75AFAD}" dt="2022-10-16T12:03:58.345" v="26"/>
          <ac:spMkLst>
            <pc:docMk/>
            <pc:sldMk cId="3400577362" sldId="267"/>
            <ac:spMk id="26" creationId="{D86169C0-6882-4BA0-92B1-590870CAE770}"/>
          </ac:spMkLst>
        </pc:spChg>
        <pc:spChg chg="add del">
          <ac:chgData name="CHANDANA MN" userId="S::mchandanabtech20@ced.alliance.edu.in::d70552fc-75e6-44d9-a196-8a309e47e583" providerId="AD" clId="Web-{B3455F0E-69B8-E651-5782-7E28CE75AFAD}" dt="2022-10-16T12:03:58.345" v="26"/>
          <ac:spMkLst>
            <pc:docMk/>
            <pc:sldMk cId="3400577362" sldId="267"/>
            <ac:spMk id="28" creationId="{DCECB35C-FCFB-4B31-B3CF-A20982BE6461}"/>
          </ac:spMkLst>
        </pc:spChg>
        <pc:spChg chg="add">
          <ac:chgData name="CHANDANA MN" userId="S::mchandanabtech20@ced.alliance.edu.in::d70552fc-75e6-44d9-a196-8a309e47e583" providerId="AD" clId="Web-{B3455F0E-69B8-E651-5782-7E28CE75AFAD}" dt="2022-10-16T12:04:21.096" v="32"/>
          <ac:spMkLst>
            <pc:docMk/>
            <pc:sldMk cId="3400577362" sldId="267"/>
            <ac:spMk id="156" creationId="{6544EF42-87F9-4466-8124-7328D49A22B4}"/>
          </ac:spMkLst>
        </pc:spChg>
        <pc:spChg chg="add">
          <ac:chgData name="CHANDANA MN" userId="S::mchandanabtech20@ced.alliance.edu.in::d70552fc-75e6-44d9-a196-8a309e47e583" providerId="AD" clId="Web-{B3455F0E-69B8-E651-5782-7E28CE75AFAD}" dt="2022-10-16T12:04:21.096" v="32"/>
          <ac:spMkLst>
            <pc:docMk/>
            <pc:sldMk cId="3400577362" sldId="267"/>
            <ac:spMk id="158" creationId="{99B7B539-E79B-44C5-8319-9CE01F87F474}"/>
          </ac:spMkLst>
        </pc:spChg>
        <pc:spChg chg="add">
          <ac:chgData name="CHANDANA MN" userId="S::mchandanabtech20@ced.alliance.edu.in::d70552fc-75e6-44d9-a196-8a309e47e583" providerId="AD" clId="Web-{B3455F0E-69B8-E651-5782-7E28CE75AFAD}" dt="2022-10-16T12:04:21.096" v="32"/>
          <ac:spMkLst>
            <pc:docMk/>
            <pc:sldMk cId="3400577362" sldId="267"/>
            <ac:spMk id="160" creationId="{D86169C0-6882-4BA0-92B1-590870CAE770}"/>
          </ac:spMkLst>
        </pc:spChg>
        <pc:spChg chg="add">
          <ac:chgData name="CHANDANA MN" userId="S::mchandanabtech20@ced.alliance.edu.in::d70552fc-75e6-44d9-a196-8a309e47e583" providerId="AD" clId="Web-{B3455F0E-69B8-E651-5782-7E28CE75AFAD}" dt="2022-10-16T12:04:21.096" v="32"/>
          <ac:spMkLst>
            <pc:docMk/>
            <pc:sldMk cId="3400577362" sldId="267"/>
            <ac:spMk id="162" creationId="{DCECB35C-FCFB-4B31-B3CF-A20982BE6461}"/>
          </ac:spMkLst>
        </pc:spChg>
        <pc:graphicFrameChg chg="add del mod ord modGraphic">
          <ac:chgData name="CHANDANA MN" userId="S::mchandanabtech20@ced.alliance.edu.in::d70552fc-75e6-44d9-a196-8a309e47e583" providerId="AD" clId="Web-{B3455F0E-69B8-E651-5782-7E28CE75AFAD}" dt="2022-10-16T12:04:09.971" v="30"/>
          <ac:graphicFrameMkLst>
            <pc:docMk/>
            <pc:sldMk cId="3400577362" sldId="267"/>
            <ac:graphicFrameMk id="5" creationId="{B730930F-D369-9CC7-C561-724B47CD2333}"/>
          </ac:graphicFrameMkLst>
        </pc:graphicFrameChg>
        <pc:picChg chg="add del mod">
          <ac:chgData name="CHANDANA MN" userId="S::mchandanabtech20@ced.alliance.edu.in::d70552fc-75e6-44d9-a196-8a309e47e583" providerId="AD" clId="Web-{B3455F0E-69B8-E651-5782-7E28CE75AFAD}" dt="2022-10-16T12:02:15.906" v="11"/>
          <ac:picMkLst>
            <pc:docMk/>
            <pc:sldMk cId="3400577362" sldId="267"/>
            <ac:picMk id="4" creationId="{8E090EB2-127A-30B3-A99A-467E10B1523B}"/>
          </ac:picMkLst>
        </pc:picChg>
        <pc:picChg chg="add del mod">
          <ac:chgData name="CHANDANA MN" userId="S::mchandanabtech20@ced.alliance.edu.in::d70552fc-75e6-44d9-a196-8a309e47e583" providerId="AD" clId="Web-{B3455F0E-69B8-E651-5782-7E28CE75AFAD}" dt="2022-10-16T12:03:59.111" v="27"/>
          <ac:picMkLst>
            <pc:docMk/>
            <pc:sldMk cId="3400577362" sldId="267"/>
            <ac:picMk id="17" creationId="{CAFF44AF-9B36-1A0A-2143-760DC4648E3B}"/>
          </ac:picMkLst>
        </pc:picChg>
        <pc:picChg chg="add del mod">
          <ac:chgData name="CHANDANA MN" userId="S::mchandanabtech20@ced.alliance.edu.in::d70552fc-75e6-44d9-a196-8a309e47e583" providerId="AD" clId="Web-{B3455F0E-69B8-E651-5782-7E28CE75AFAD}" dt="2022-10-16T12:04:08.658" v="29"/>
          <ac:picMkLst>
            <pc:docMk/>
            <pc:sldMk cId="3400577362" sldId="267"/>
            <ac:picMk id="140" creationId="{B8D38312-3371-8DFD-F49A-A3C84FE8FDFC}"/>
          </ac:picMkLst>
        </pc:picChg>
        <pc:picChg chg="add mod">
          <ac:chgData name="CHANDANA MN" userId="S::mchandanabtech20@ced.alliance.edu.in::d70552fc-75e6-44d9-a196-8a309e47e583" providerId="AD" clId="Web-{B3455F0E-69B8-E651-5782-7E28CE75AFAD}" dt="2022-10-16T12:04:21.096" v="32"/>
          <ac:picMkLst>
            <pc:docMk/>
            <pc:sldMk cId="3400577362" sldId="267"/>
            <ac:picMk id="151" creationId="{06DA61D2-F052-2ED2-44BE-39412631DB7F}"/>
          </ac:picMkLst>
        </pc:picChg>
      </pc:sldChg>
      <pc:sldChg chg="addSp modSp new mod setBg">
        <pc:chgData name="CHANDANA MN" userId="S::mchandanabtech20@ced.alliance.edu.in::d70552fc-75e6-44d9-a196-8a309e47e583" providerId="AD" clId="Web-{B3455F0E-69B8-E651-5782-7E28CE75AFAD}" dt="2022-10-16T12:09:36.195" v="63" actId="14100"/>
        <pc:sldMkLst>
          <pc:docMk/>
          <pc:sldMk cId="3010194576" sldId="268"/>
        </pc:sldMkLst>
        <pc:spChg chg="mod">
          <ac:chgData name="CHANDANA MN" userId="S::mchandanabtech20@ced.alliance.edu.in::d70552fc-75e6-44d9-a196-8a309e47e583" providerId="AD" clId="Web-{B3455F0E-69B8-E651-5782-7E28CE75AFAD}" dt="2022-10-16T12:09:14.289" v="57"/>
          <ac:spMkLst>
            <pc:docMk/>
            <pc:sldMk cId="3010194576" sldId="268"/>
            <ac:spMk id="2" creationId="{19479237-85A9-0525-006A-9375CAA0CA1C}"/>
          </ac:spMkLst>
        </pc:spChg>
        <pc:spChg chg="mod ord">
          <ac:chgData name="CHANDANA MN" userId="S::mchandanabtech20@ced.alliance.edu.in::d70552fc-75e6-44d9-a196-8a309e47e583" providerId="AD" clId="Web-{B3455F0E-69B8-E651-5782-7E28CE75AFAD}" dt="2022-10-16T12:09:36.195" v="63" actId="14100"/>
          <ac:spMkLst>
            <pc:docMk/>
            <pc:sldMk cId="3010194576" sldId="268"/>
            <ac:spMk id="3" creationId="{8B8FAAAF-AA49-3A0E-0F7B-602FECA35345}"/>
          </ac:spMkLst>
        </pc:spChg>
        <pc:spChg chg="add">
          <ac:chgData name="CHANDANA MN" userId="S::mchandanabtech20@ced.alliance.edu.in::d70552fc-75e6-44d9-a196-8a309e47e583" providerId="AD" clId="Web-{B3455F0E-69B8-E651-5782-7E28CE75AFAD}" dt="2022-10-16T12:09:14.289" v="57"/>
          <ac:spMkLst>
            <pc:docMk/>
            <pc:sldMk cId="3010194576" sldId="268"/>
            <ac:spMk id="9" creationId="{6544EF42-87F9-4466-8124-7328D49A22B4}"/>
          </ac:spMkLst>
        </pc:spChg>
        <pc:spChg chg="add">
          <ac:chgData name="CHANDANA MN" userId="S::mchandanabtech20@ced.alliance.edu.in::d70552fc-75e6-44d9-a196-8a309e47e583" providerId="AD" clId="Web-{B3455F0E-69B8-E651-5782-7E28CE75AFAD}" dt="2022-10-16T12:09:14.289" v="57"/>
          <ac:spMkLst>
            <pc:docMk/>
            <pc:sldMk cId="3010194576" sldId="268"/>
            <ac:spMk id="11" creationId="{99B7B539-E79B-44C5-8319-9CE01F87F474}"/>
          </ac:spMkLst>
        </pc:spChg>
        <pc:spChg chg="add">
          <ac:chgData name="CHANDANA MN" userId="S::mchandanabtech20@ced.alliance.edu.in::d70552fc-75e6-44d9-a196-8a309e47e583" providerId="AD" clId="Web-{B3455F0E-69B8-E651-5782-7E28CE75AFAD}" dt="2022-10-16T12:09:14.289" v="57"/>
          <ac:spMkLst>
            <pc:docMk/>
            <pc:sldMk cId="3010194576" sldId="268"/>
            <ac:spMk id="13" creationId="{D86169C0-6882-4BA0-92B1-590870CAE770}"/>
          </ac:spMkLst>
        </pc:spChg>
        <pc:spChg chg="add">
          <ac:chgData name="CHANDANA MN" userId="S::mchandanabtech20@ced.alliance.edu.in::d70552fc-75e6-44d9-a196-8a309e47e583" providerId="AD" clId="Web-{B3455F0E-69B8-E651-5782-7E28CE75AFAD}" dt="2022-10-16T12:09:14.289" v="57"/>
          <ac:spMkLst>
            <pc:docMk/>
            <pc:sldMk cId="3010194576" sldId="268"/>
            <ac:spMk id="15" creationId="{DCECB35C-FCFB-4B31-B3CF-A20982BE6461}"/>
          </ac:spMkLst>
        </pc:spChg>
        <pc:picChg chg="add mod">
          <ac:chgData name="CHANDANA MN" userId="S::mchandanabtech20@ced.alliance.edu.in::d70552fc-75e6-44d9-a196-8a309e47e583" providerId="AD" clId="Web-{B3455F0E-69B8-E651-5782-7E28CE75AFAD}" dt="2022-10-16T12:09:14.289" v="57"/>
          <ac:picMkLst>
            <pc:docMk/>
            <pc:sldMk cId="3010194576" sldId="268"/>
            <ac:picMk id="4" creationId="{1FFE3C39-66CB-1800-B1E9-94E3E868062F}"/>
          </ac:picMkLst>
        </pc:picChg>
      </pc:sldChg>
      <pc:sldChg chg="addSp modSp new mod setBg">
        <pc:chgData name="CHANDANA MN" userId="S::mchandanabtech20@ced.alliance.edu.in::d70552fc-75e6-44d9-a196-8a309e47e583" providerId="AD" clId="Web-{B3455F0E-69B8-E651-5782-7E28CE75AFAD}" dt="2022-10-16T12:14:10.810" v="80" actId="20577"/>
        <pc:sldMkLst>
          <pc:docMk/>
          <pc:sldMk cId="120885786" sldId="269"/>
        </pc:sldMkLst>
        <pc:spChg chg="mod">
          <ac:chgData name="CHANDANA MN" userId="S::mchandanabtech20@ced.alliance.edu.in::d70552fc-75e6-44d9-a196-8a309e47e583" providerId="AD" clId="Web-{B3455F0E-69B8-E651-5782-7E28CE75AFAD}" dt="2022-10-16T12:13:41.387" v="76"/>
          <ac:spMkLst>
            <pc:docMk/>
            <pc:sldMk cId="120885786" sldId="269"/>
            <ac:spMk id="2" creationId="{2A6B4DAC-6836-DCD0-DE75-C63C78CA5FF8}"/>
          </ac:spMkLst>
        </pc:spChg>
        <pc:spChg chg="mod ord">
          <ac:chgData name="CHANDANA MN" userId="S::mchandanabtech20@ced.alliance.edu.in::d70552fc-75e6-44d9-a196-8a309e47e583" providerId="AD" clId="Web-{B3455F0E-69B8-E651-5782-7E28CE75AFAD}" dt="2022-10-16T12:14:10.810" v="80" actId="20577"/>
          <ac:spMkLst>
            <pc:docMk/>
            <pc:sldMk cId="120885786" sldId="269"/>
            <ac:spMk id="3" creationId="{679CE564-90F2-D35E-A6A3-EAA1470FE326}"/>
          </ac:spMkLst>
        </pc:spChg>
        <pc:spChg chg="add">
          <ac:chgData name="CHANDANA MN" userId="S::mchandanabtech20@ced.alliance.edu.in::d70552fc-75e6-44d9-a196-8a309e47e583" providerId="AD" clId="Web-{B3455F0E-69B8-E651-5782-7E28CE75AFAD}" dt="2022-10-16T12:13:41.387" v="76"/>
          <ac:spMkLst>
            <pc:docMk/>
            <pc:sldMk cId="120885786" sldId="269"/>
            <ac:spMk id="9" creationId="{6544EF42-87F9-4466-8124-7328D49A22B4}"/>
          </ac:spMkLst>
        </pc:spChg>
        <pc:spChg chg="add">
          <ac:chgData name="CHANDANA MN" userId="S::mchandanabtech20@ced.alliance.edu.in::d70552fc-75e6-44d9-a196-8a309e47e583" providerId="AD" clId="Web-{B3455F0E-69B8-E651-5782-7E28CE75AFAD}" dt="2022-10-16T12:13:41.387" v="76"/>
          <ac:spMkLst>
            <pc:docMk/>
            <pc:sldMk cId="120885786" sldId="269"/>
            <ac:spMk id="11" creationId="{99B7B539-E79B-44C5-8319-9CE01F87F474}"/>
          </ac:spMkLst>
        </pc:spChg>
        <pc:spChg chg="add">
          <ac:chgData name="CHANDANA MN" userId="S::mchandanabtech20@ced.alliance.edu.in::d70552fc-75e6-44d9-a196-8a309e47e583" providerId="AD" clId="Web-{B3455F0E-69B8-E651-5782-7E28CE75AFAD}" dt="2022-10-16T12:13:41.387" v="76"/>
          <ac:spMkLst>
            <pc:docMk/>
            <pc:sldMk cId="120885786" sldId="269"/>
            <ac:spMk id="13" creationId="{D86169C0-6882-4BA0-92B1-590870CAE770}"/>
          </ac:spMkLst>
        </pc:spChg>
        <pc:spChg chg="add">
          <ac:chgData name="CHANDANA MN" userId="S::mchandanabtech20@ced.alliance.edu.in::d70552fc-75e6-44d9-a196-8a309e47e583" providerId="AD" clId="Web-{B3455F0E-69B8-E651-5782-7E28CE75AFAD}" dt="2022-10-16T12:13:41.387" v="76"/>
          <ac:spMkLst>
            <pc:docMk/>
            <pc:sldMk cId="120885786" sldId="269"/>
            <ac:spMk id="15" creationId="{DCECB35C-FCFB-4B31-B3CF-A20982BE6461}"/>
          </ac:spMkLst>
        </pc:spChg>
        <pc:picChg chg="add mod">
          <ac:chgData name="CHANDANA MN" userId="S::mchandanabtech20@ced.alliance.edu.in::d70552fc-75e6-44d9-a196-8a309e47e583" providerId="AD" clId="Web-{B3455F0E-69B8-E651-5782-7E28CE75AFAD}" dt="2022-10-16T12:13:41.387" v="76"/>
          <ac:picMkLst>
            <pc:docMk/>
            <pc:sldMk cId="120885786" sldId="269"/>
            <ac:picMk id="4" creationId="{60ED2B42-E49C-4017-97BB-D886AADCDC07}"/>
          </ac:picMkLst>
        </pc:picChg>
      </pc:sldChg>
      <pc:sldChg chg="addSp delSp modSp new mod setBg">
        <pc:chgData name="CHANDANA MN" userId="S::mchandanabtech20@ced.alliance.edu.in::d70552fc-75e6-44d9-a196-8a309e47e583" providerId="AD" clId="Web-{B3455F0E-69B8-E651-5782-7E28CE75AFAD}" dt="2022-10-16T12:28:47.154" v="130" actId="20577"/>
        <pc:sldMkLst>
          <pc:docMk/>
          <pc:sldMk cId="411327665" sldId="270"/>
        </pc:sldMkLst>
        <pc:spChg chg="mod">
          <ac:chgData name="CHANDANA MN" userId="S::mchandanabtech20@ced.alliance.edu.in::d70552fc-75e6-44d9-a196-8a309e47e583" providerId="AD" clId="Web-{B3455F0E-69B8-E651-5782-7E28CE75AFAD}" dt="2022-10-16T12:28:41.044" v="128"/>
          <ac:spMkLst>
            <pc:docMk/>
            <pc:sldMk cId="411327665" sldId="270"/>
            <ac:spMk id="2" creationId="{C01D6015-2FD0-7A7D-2CE0-844538815399}"/>
          </ac:spMkLst>
        </pc:spChg>
        <pc:spChg chg="add del mod">
          <ac:chgData name="CHANDANA MN" userId="S::mchandanabtech20@ced.alliance.edu.in::d70552fc-75e6-44d9-a196-8a309e47e583" providerId="AD" clId="Web-{B3455F0E-69B8-E651-5782-7E28CE75AFAD}" dt="2022-10-16T12:28:41.044" v="128"/>
          <ac:spMkLst>
            <pc:docMk/>
            <pc:sldMk cId="411327665" sldId="270"/>
            <ac:spMk id="3" creationId="{85F6059D-C4EC-4441-1A82-1654BA47A47C}"/>
          </ac:spMkLst>
        </pc:spChg>
        <pc:spChg chg="add">
          <ac:chgData name="CHANDANA MN" userId="S::mchandanabtech20@ced.alliance.edu.in::d70552fc-75e6-44d9-a196-8a309e47e583" providerId="AD" clId="Web-{B3455F0E-69B8-E651-5782-7E28CE75AFAD}" dt="2022-10-16T12:28:41.044" v="128"/>
          <ac:spMkLst>
            <pc:docMk/>
            <pc:sldMk cId="411327665" sldId="270"/>
            <ac:spMk id="8" creationId="{C8D9769A-E1A8-4890-A4B7-FF5D5C1DC5A1}"/>
          </ac:spMkLst>
        </pc:spChg>
        <pc:spChg chg="add del">
          <ac:chgData name="CHANDANA MN" userId="S::mchandanabtech20@ced.alliance.edu.in::d70552fc-75e6-44d9-a196-8a309e47e583" providerId="AD" clId="Web-{B3455F0E-69B8-E651-5782-7E28CE75AFAD}" dt="2022-10-16T12:28:36.560" v="125"/>
          <ac:spMkLst>
            <pc:docMk/>
            <pc:sldMk cId="411327665" sldId="270"/>
            <ac:spMk id="9" creationId="{BF7BC237-77DF-4DFB-94F7-DB493EDA1C7C}"/>
          </ac:spMkLst>
        </pc:spChg>
        <pc:spChg chg="add">
          <ac:chgData name="CHANDANA MN" userId="S::mchandanabtech20@ced.alliance.edu.in::d70552fc-75e6-44d9-a196-8a309e47e583" providerId="AD" clId="Web-{B3455F0E-69B8-E651-5782-7E28CE75AFAD}" dt="2022-10-16T12:28:41.044" v="128"/>
          <ac:spMkLst>
            <pc:docMk/>
            <pc:sldMk cId="411327665" sldId="270"/>
            <ac:spMk id="10" creationId="{65030541-939E-4D9D-82AB-34D32FD167B7}"/>
          </ac:spMkLst>
        </pc:spChg>
        <pc:spChg chg="add del">
          <ac:chgData name="CHANDANA MN" userId="S::mchandanabtech20@ced.alliance.edu.in::d70552fc-75e6-44d9-a196-8a309e47e583" providerId="AD" clId="Web-{B3455F0E-69B8-E651-5782-7E28CE75AFAD}" dt="2022-10-16T12:28:41.029" v="127"/>
          <ac:spMkLst>
            <pc:docMk/>
            <pc:sldMk cId="411327665" sldId="270"/>
            <ac:spMk id="11" creationId="{BF7BC237-77DF-4DFB-94F7-DB493EDA1C7C}"/>
          </ac:spMkLst>
        </pc:spChg>
        <pc:spChg chg="add">
          <ac:chgData name="CHANDANA MN" userId="S::mchandanabtech20@ced.alliance.edu.in::d70552fc-75e6-44d9-a196-8a309e47e583" providerId="AD" clId="Web-{B3455F0E-69B8-E651-5782-7E28CE75AFAD}" dt="2022-10-16T12:28:41.044" v="128"/>
          <ac:spMkLst>
            <pc:docMk/>
            <pc:sldMk cId="411327665" sldId="270"/>
            <ac:spMk id="14" creationId="{75DB81DD-8F8C-4933-94B4-0E5595C5A72C}"/>
          </ac:spMkLst>
        </pc:spChg>
        <pc:spChg chg="add">
          <ac:chgData name="CHANDANA MN" userId="S::mchandanabtech20@ced.alliance.edu.in::d70552fc-75e6-44d9-a196-8a309e47e583" providerId="AD" clId="Web-{B3455F0E-69B8-E651-5782-7E28CE75AFAD}" dt="2022-10-16T12:28:41.044" v="128"/>
          <ac:spMkLst>
            <pc:docMk/>
            <pc:sldMk cId="411327665" sldId="270"/>
            <ac:spMk id="15" creationId="{42C72092-2B09-4FBA-B639-9D86325451BC}"/>
          </ac:spMkLst>
        </pc:spChg>
        <pc:spChg chg="add">
          <ac:chgData name="CHANDANA MN" userId="S::mchandanabtech20@ced.alliance.edu.in::d70552fc-75e6-44d9-a196-8a309e47e583" providerId="AD" clId="Web-{B3455F0E-69B8-E651-5782-7E28CE75AFAD}" dt="2022-10-16T12:28:41.044" v="128"/>
          <ac:spMkLst>
            <pc:docMk/>
            <pc:sldMk cId="411327665" sldId="270"/>
            <ac:spMk id="16" creationId="{E10B73D1-A4C3-4A71-836A-5FD28F3264CE}"/>
          </ac:spMkLst>
        </pc:spChg>
        <pc:spChg chg="add mod">
          <ac:chgData name="CHANDANA MN" userId="S::mchandanabtech20@ced.alliance.edu.in::d70552fc-75e6-44d9-a196-8a309e47e583" providerId="AD" clId="Web-{B3455F0E-69B8-E651-5782-7E28CE75AFAD}" dt="2022-10-16T12:28:47.154" v="130" actId="20577"/>
          <ac:spMkLst>
            <pc:docMk/>
            <pc:sldMk cId="411327665" sldId="270"/>
            <ac:spMk id="17" creationId="{85F6059D-C4EC-4441-1A82-1654BA47A47C}"/>
          </ac:spMkLst>
        </pc:spChg>
        <pc:graphicFrameChg chg="add del">
          <ac:chgData name="CHANDANA MN" userId="S::mchandanabtech20@ced.alliance.edu.in::d70552fc-75e6-44d9-a196-8a309e47e583" providerId="AD" clId="Web-{B3455F0E-69B8-E651-5782-7E28CE75AFAD}" dt="2022-10-16T12:28:36.560" v="125"/>
          <ac:graphicFrameMkLst>
            <pc:docMk/>
            <pc:sldMk cId="411327665" sldId="270"/>
            <ac:graphicFrameMk id="5" creationId="{BB048274-9114-4927-508E-8ACCA164FEA4}"/>
          </ac:graphicFrameMkLst>
        </pc:graphicFrameChg>
        <pc:graphicFrameChg chg="add del">
          <ac:chgData name="CHANDANA MN" userId="S::mchandanabtech20@ced.alliance.edu.in::d70552fc-75e6-44d9-a196-8a309e47e583" providerId="AD" clId="Web-{B3455F0E-69B8-E651-5782-7E28CE75AFAD}" dt="2022-10-16T12:28:41.029" v="127"/>
          <ac:graphicFrameMkLst>
            <pc:docMk/>
            <pc:sldMk cId="411327665" sldId="270"/>
            <ac:graphicFrameMk id="12" creationId="{D4449AE0-9EEE-4BE5-8581-E850C6618821}"/>
          </ac:graphicFrameMkLst>
        </pc:graphicFrameChg>
      </pc:sldChg>
      <pc:sldChg chg="addSp delSp modSp new mod setBg">
        <pc:chgData name="CHANDANA MN" userId="S::mchandanabtech20@ced.alliance.edu.in::d70552fc-75e6-44d9-a196-8a309e47e583" providerId="AD" clId="Web-{B3455F0E-69B8-E651-5782-7E28CE75AFAD}" dt="2022-10-16T12:50:28.744" v="142" actId="20577"/>
        <pc:sldMkLst>
          <pc:docMk/>
          <pc:sldMk cId="701755461" sldId="271"/>
        </pc:sldMkLst>
        <pc:spChg chg="add del mod ord">
          <ac:chgData name="CHANDANA MN" userId="S::mchandanabtech20@ced.alliance.edu.in::d70552fc-75e6-44d9-a196-8a309e47e583" providerId="AD" clId="Web-{B3455F0E-69B8-E651-5782-7E28CE75AFAD}" dt="2022-10-16T12:50:28.744" v="142" actId="20577"/>
          <ac:spMkLst>
            <pc:docMk/>
            <pc:sldMk cId="701755461" sldId="271"/>
            <ac:spMk id="2" creationId="{A1483668-8FF6-4AA4-CDE6-131AB8825588}"/>
          </ac:spMkLst>
        </pc:spChg>
        <pc:spChg chg="del">
          <ac:chgData name="CHANDANA MN" userId="S::mchandanabtech20@ced.alliance.edu.in::d70552fc-75e6-44d9-a196-8a309e47e583" providerId="AD" clId="Web-{B3455F0E-69B8-E651-5782-7E28CE75AFAD}" dt="2022-10-16T12:49:21.056" v="132"/>
          <ac:spMkLst>
            <pc:docMk/>
            <pc:sldMk cId="701755461" sldId="271"/>
            <ac:spMk id="3" creationId="{18CEBD63-6753-0F18-DEB0-311832D6A20D}"/>
          </ac:spMkLst>
        </pc:spChg>
        <pc:spChg chg="add del">
          <ac:chgData name="CHANDANA MN" userId="S::mchandanabtech20@ced.alliance.edu.in::d70552fc-75e6-44d9-a196-8a309e47e583" providerId="AD" clId="Web-{B3455F0E-69B8-E651-5782-7E28CE75AFAD}" dt="2022-10-16T12:49:38.540" v="134"/>
          <ac:spMkLst>
            <pc:docMk/>
            <pc:sldMk cId="701755461" sldId="271"/>
            <ac:spMk id="8" creationId="{5CC50B64-63E2-447B-BE1F-EAC13ADFA408}"/>
          </ac:spMkLst>
        </pc:spChg>
        <pc:spChg chg="add">
          <ac:chgData name="CHANDANA MN" userId="S::mchandanabtech20@ced.alliance.edu.in::d70552fc-75e6-44d9-a196-8a309e47e583" providerId="AD" clId="Web-{B3455F0E-69B8-E651-5782-7E28CE75AFAD}" dt="2022-10-16T12:49:27.728" v="133"/>
          <ac:spMkLst>
            <pc:docMk/>
            <pc:sldMk cId="701755461" sldId="271"/>
            <ac:spMk id="11" creationId="{3D6A03ED-7B7A-4C88-8FFC-A4D862447D4B}"/>
          </ac:spMkLst>
        </pc:spChg>
        <pc:spChg chg="add">
          <ac:chgData name="CHANDANA MN" userId="S::mchandanabtech20@ced.alliance.edu.in::d70552fc-75e6-44d9-a196-8a309e47e583" providerId="AD" clId="Web-{B3455F0E-69B8-E651-5782-7E28CE75AFAD}" dt="2022-10-16T12:49:27.728" v="133"/>
          <ac:spMkLst>
            <pc:docMk/>
            <pc:sldMk cId="701755461" sldId="271"/>
            <ac:spMk id="13" creationId="{53975754-B125-4FFC-9140-F88A16E3D0E7}"/>
          </ac:spMkLst>
        </pc:spChg>
        <pc:spChg chg="add">
          <ac:chgData name="CHANDANA MN" userId="S::mchandanabtech20@ced.alliance.edu.in::d70552fc-75e6-44d9-a196-8a309e47e583" providerId="AD" clId="Web-{B3455F0E-69B8-E651-5782-7E28CE75AFAD}" dt="2022-10-16T12:49:27.728" v="133"/>
          <ac:spMkLst>
            <pc:docMk/>
            <pc:sldMk cId="701755461" sldId="271"/>
            <ac:spMk id="15" creationId="{2C673667-46AA-4DF0-A85B-F7D6E52DB8DF}"/>
          </ac:spMkLst>
        </pc:spChg>
        <pc:spChg chg="add">
          <ac:chgData name="CHANDANA MN" userId="S::mchandanabtech20@ced.alliance.edu.in::d70552fc-75e6-44d9-a196-8a309e47e583" providerId="AD" clId="Web-{B3455F0E-69B8-E651-5782-7E28CE75AFAD}" dt="2022-10-16T12:49:27.728" v="133"/>
          <ac:spMkLst>
            <pc:docMk/>
            <pc:sldMk cId="701755461" sldId="271"/>
            <ac:spMk id="17" creationId="{A6C1F2A2-D184-49FB-99E6-B2EE7A52C05B}"/>
          </ac:spMkLst>
        </pc:spChg>
        <pc:picChg chg="add mod ord">
          <ac:chgData name="CHANDANA MN" userId="S::mchandanabtech20@ced.alliance.edu.in::d70552fc-75e6-44d9-a196-8a309e47e583" providerId="AD" clId="Web-{B3455F0E-69B8-E651-5782-7E28CE75AFAD}" dt="2022-10-16T12:49:27.728" v="133"/>
          <ac:picMkLst>
            <pc:docMk/>
            <pc:sldMk cId="701755461" sldId="271"/>
            <ac:picMk id="4" creationId="{42520310-D076-8397-C3F5-E02DD32A77AE}"/>
          </ac:picMkLst>
        </pc:picChg>
      </pc:sldChg>
    </pc:docChg>
  </pc:docChgLst>
  <pc:docChgLst>
    <pc:chgData name="CHANDANA MN" userId="S::mchandanabtech20@ced.alliance.edu.in::d70552fc-75e6-44d9-a196-8a309e47e583" providerId="AD" clId="Web-{7B88496C-2096-339B-7B8B-0726499A74C6}"/>
    <pc:docChg chg="addSld delSld">
      <pc:chgData name="CHANDANA MN" userId="S::mchandanabtech20@ced.alliance.edu.in::d70552fc-75e6-44d9-a196-8a309e47e583" providerId="AD" clId="Web-{7B88496C-2096-339B-7B8B-0726499A74C6}" dt="2022-11-06T15:31:04.727" v="1"/>
      <pc:docMkLst>
        <pc:docMk/>
      </pc:docMkLst>
      <pc:sldChg chg="new del">
        <pc:chgData name="CHANDANA MN" userId="S::mchandanabtech20@ced.alliance.edu.in::d70552fc-75e6-44d9-a196-8a309e47e583" providerId="AD" clId="Web-{7B88496C-2096-339B-7B8B-0726499A74C6}" dt="2022-11-06T15:31:04.727" v="1"/>
        <pc:sldMkLst>
          <pc:docMk/>
          <pc:sldMk cId="4234293278" sldId="272"/>
        </pc:sldMkLst>
      </pc:sldChg>
    </pc:docChg>
  </pc:docChgLst>
  <pc:docChgLst>
    <pc:chgData name="CHANDANA MN" userId="S::mchandanabtech20@ced.alliance.edu.in::d70552fc-75e6-44d9-a196-8a309e47e583" providerId="AD" clId="Web-{15DD249B-1955-28D6-0230-962EE53ED73F}"/>
    <pc:docChg chg="modSld">
      <pc:chgData name="CHANDANA MN" userId="S::mchandanabtech20@ced.alliance.edu.in::d70552fc-75e6-44d9-a196-8a309e47e583" providerId="AD" clId="Web-{15DD249B-1955-28D6-0230-962EE53ED73F}" dt="2022-10-12T17:01:57.552" v="49" actId="1076"/>
      <pc:docMkLst>
        <pc:docMk/>
      </pc:docMkLst>
      <pc:sldChg chg="addSp delSp modSp mod setBg">
        <pc:chgData name="CHANDANA MN" userId="S::mchandanabtech20@ced.alliance.edu.in::d70552fc-75e6-44d9-a196-8a309e47e583" providerId="AD" clId="Web-{15DD249B-1955-28D6-0230-962EE53ED73F}" dt="2022-10-12T17:01:57.552" v="49" actId="1076"/>
        <pc:sldMkLst>
          <pc:docMk/>
          <pc:sldMk cId="618671194" sldId="258"/>
        </pc:sldMkLst>
        <pc:spChg chg="mod">
          <ac:chgData name="CHANDANA MN" userId="S::mchandanabtech20@ced.alliance.edu.in::d70552fc-75e6-44d9-a196-8a309e47e583" providerId="AD" clId="Web-{15DD249B-1955-28D6-0230-962EE53ED73F}" dt="2022-10-12T17:01:57.552" v="49" actId="1076"/>
          <ac:spMkLst>
            <pc:docMk/>
            <pc:sldMk cId="618671194" sldId="258"/>
            <ac:spMk id="2" creationId="{8E83910D-E176-184B-509D-C99A34C4892A}"/>
          </ac:spMkLst>
        </pc:spChg>
        <pc:spChg chg="mod ord">
          <ac:chgData name="CHANDANA MN" userId="S::mchandanabtech20@ced.alliance.edu.in::d70552fc-75e6-44d9-a196-8a309e47e583" providerId="AD" clId="Web-{15DD249B-1955-28D6-0230-962EE53ED73F}" dt="2022-10-12T17:01:33.457" v="48" actId="1076"/>
          <ac:spMkLst>
            <pc:docMk/>
            <pc:sldMk cId="618671194" sldId="258"/>
            <ac:spMk id="3" creationId="{B72738C7-BDD8-3351-60D4-95AF1D5D9B73}"/>
          </ac:spMkLst>
        </pc:spChg>
        <pc:spChg chg="add del mod">
          <ac:chgData name="CHANDANA MN" userId="S::mchandanabtech20@ced.alliance.edu.in::d70552fc-75e6-44d9-a196-8a309e47e583" providerId="AD" clId="Web-{15DD249B-1955-28D6-0230-962EE53ED73F}" dt="2022-10-12T16:53:24.388" v="7"/>
          <ac:spMkLst>
            <pc:docMk/>
            <pc:sldMk cId="618671194" sldId="258"/>
            <ac:spMk id="5" creationId="{8ACA7A7E-D3D0-5C98-6771-EB1DB06B7D4B}"/>
          </ac:spMkLst>
        </pc:spChg>
        <pc:spChg chg="add del mod">
          <ac:chgData name="CHANDANA MN" userId="S::mchandanabtech20@ced.alliance.edu.in::d70552fc-75e6-44d9-a196-8a309e47e583" providerId="AD" clId="Web-{15DD249B-1955-28D6-0230-962EE53ED73F}" dt="2022-10-12T16:54:20.014" v="13"/>
          <ac:spMkLst>
            <pc:docMk/>
            <pc:sldMk cId="618671194" sldId="258"/>
            <ac:spMk id="8" creationId="{58FA75CD-A486-760B-7742-90269FCD7362}"/>
          </ac:spMkLst>
        </pc:spChg>
        <pc:spChg chg="add del">
          <ac:chgData name="CHANDANA MN" userId="S::mchandanabtech20@ced.alliance.edu.in::d70552fc-75e6-44d9-a196-8a309e47e583" providerId="AD" clId="Web-{15DD249B-1955-28D6-0230-962EE53ED73F}" dt="2022-10-12T16:59:07.924" v="28"/>
          <ac:spMkLst>
            <pc:docMk/>
            <pc:sldMk cId="618671194" sldId="258"/>
            <ac:spMk id="9" creationId="{BD2A7128-270D-45DD-B0C7-24FF462228BB}"/>
          </ac:spMkLst>
        </pc:spChg>
        <pc:spChg chg="add del">
          <ac:chgData name="CHANDANA MN" userId="S::mchandanabtech20@ced.alliance.edu.in::d70552fc-75e6-44d9-a196-8a309e47e583" providerId="AD" clId="Web-{15DD249B-1955-28D6-0230-962EE53ED73F}" dt="2022-10-12T16:59:07.924" v="28"/>
          <ac:spMkLst>
            <pc:docMk/>
            <pc:sldMk cId="618671194" sldId="258"/>
            <ac:spMk id="11" creationId="{61734980-3A14-4021-8D8C-42AC55C397DE}"/>
          </ac:spMkLst>
        </pc:spChg>
        <pc:spChg chg="add del">
          <ac:chgData name="CHANDANA MN" userId="S::mchandanabtech20@ced.alliance.edu.in::d70552fc-75e6-44d9-a196-8a309e47e583" providerId="AD" clId="Web-{15DD249B-1955-28D6-0230-962EE53ED73F}" dt="2022-10-12T16:59:07.924" v="28"/>
          <ac:spMkLst>
            <pc:docMk/>
            <pc:sldMk cId="618671194" sldId="258"/>
            <ac:spMk id="13" creationId="{41D7BE2F-D450-4BB9-88A4-89117A39D0DA}"/>
          </ac:spMkLst>
        </pc:spChg>
        <pc:spChg chg="add del mod">
          <ac:chgData name="CHANDANA MN" userId="S::mchandanabtech20@ced.alliance.edu.in::d70552fc-75e6-44d9-a196-8a309e47e583" providerId="AD" clId="Web-{15DD249B-1955-28D6-0230-962EE53ED73F}" dt="2022-10-12T16:55:11.202" v="18"/>
          <ac:spMkLst>
            <pc:docMk/>
            <pc:sldMk cId="618671194" sldId="258"/>
            <ac:spMk id="14" creationId="{023C417C-F6B7-70E6-9E04-60CDDA66BE97}"/>
          </ac:spMkLst>
        </pc:spChg>
        <pc:spChg chg="add del">
          <ac:chgData name="CHANDANA MN" userId="S::mchandanabtech20@ced.alliance.edu.in::d70552fc-75e6-44d9-a196-8a309e47e583" providerId="AD" clId="Web-{15DD249B-1955-28D6-0230-962EE53ED73F}" dt="2022-10-12T16:59:07.924" v="28"/>
          <ac:spMkLst>
            <pc:docMk/>
            <pc:sldMk cId="618671194" sldId="258"/>
            <ac:spMk id="15" creationId="{4FB6307F-6A94-41F5-B00A-92BE5D3C7DC9}"/>
          </ac:spMkLst>
        </pc:spChg>
        <pc:spChg chg="add del mod">
          <ac:chgData name="CHANDANA MN" userId="S::mchandanabtech20@ced.alliance.edu.in::d70552fc-75e6-44d9-a196-8a309e47e583" providerId="AD" clId="Web-{15DD249B-1955-28D6-0230-962EE53ED73F}" dt="2022-10-12T16:55:44.390" v="23"/>
          <ac:spMkLst>
            <pc:docMk/>
            <pc:sldMk cId="618671194" sldId="258"/>
            <ac:spMk id="18" creationId="{BA3E518F-B993-B136-23A7-E2A06B9446C7}"/>
          </ac:spMkLst>
        </pc:spChg>
        <pc:spChg chg="add del">
          <ac:chgData name="CHANDANA MN" userId="S::mchandanabtech20@ced.alliance.edu.in::d70552fc-75e6-44d9-a196-8a309e47e583" providerId="AD" clId="Web-{15DD249B-1955-28D6-0230-962EE53ED73F}" dt="2022-10-12T16:55:51.296" v="25"/>
          <ac:spMkLst>
            <pc:docMk/>
            <pc:sldMk cId="618671194" sldId="258"/>
            <ac:spMk id="22" creationId="{E2A96188-384C-4341-9EEB-967A9341CD86}"/>
          </ac:spMkLst>
        </pc:spChg>
        <pc:spChg chg="add del">
          <ac:chgData name="CHANDANA MN" userId="S::mchandanabtech20@ced.alliance.edu.in::d70552fc-75e6-44d9-a196-8a309e47e583" providerId="AD" clId="Web-{15DD249B-1955-28D6-0230-962EE53ED73F}" dt="2022-10-12T16:55:51.296" v="25"/>
          <ac:spMkLst>
            <pc:docMk/>
            <pc:sldMk cId="618671194" sldId="258"/>
            <ac:spMk id="24" creationId="{280331C3-DDF5-48A9-8947-D71EAAFFAB0E}"/>
          </ac:spMkLst>
        </pc:spChg>
        <pc:spChg chg="add del">
          <ac:chgData name="CHANDANA MN" userId="S::mchandanabtech20@ced.alliance.edu.in::d70552fc-75e6-44d9-a196-8a309e47e583" providerId="AD" clId="Web-{15DD249B-1955-28D6-0230-962EE53ED73F}" dt="2022-10-12T16:55:51.296" v="25"/>
          <ac:spMkLst>
            <pc:docMk/>
            <pc:sldMk cId="618671194" sldId="258"/>
            <ac:spMk id="26" creationId="{C535A640-1948-4AFD-A0B7-19AFDA955322}"/>
          </ac:spMkLst>
        </pc:spChg>
        <pc:spChg chg="add del">
          <ac:chgData name="CHANDANA MN" userId="S::mchandanabtech20@ced.alliance.edu.in::d70552fc-75e6-44d9-a196-8a309e47e583" providerId="AD" clId="Web-{15DD249B-1955-28D6-0230-962EE53ED73F}" dt="2022-10-12T16:59:07.908" v="27"/>
          <ac:spMkLst>
            <pc:docMk/>
            <pc:sldMk cId="618671194" sldId="258"/>
            <ac:spMk id="28" creationId="{05D9F2FB-1814-467D-A608-A6F63BCB69E3}"/>
          </ac:spMkLst>
        </pc:spChg>
        <pc:spChg chg="add del">
          <ac:chgData name="CHANDANA MN" userId="S::mchandanabtech20@ced.alliance.edu.in::d70552fc-75e6-44d9-a196-8a309e47e583" providerId="AD" clId="Web-{15DD249B-1955-28D6-0230-962EE53ED73F}" dt="2022-10-12T16:59:07.908" v="27"/>
          <ac:spMkLst>
            <pc:docMk/>
            <pc:sldMk cId="618671194" sldId="258"/>
            <ac:spMk id="29" creationId="{BD2A7128-270D-45DD-B0C7-24FF462228BB}"/>
          </ac:spMkLst>
        </pc:spChg>
        <pc:spChg chg="add del">
          <ac:chgData name="CHANDANA MN" userId="S::mchandanabtech20@ced.alliance.edu.in::d70552fc-75e6-44d9-a196-8a309e47e583" providerId="AD" clId="Web-{15DD249B-1955-28D6-0230-962EE53ED73F}" dt="2022-10-12T16:59:07.908" v="27"/>
          <ac:spMkLst>
            <pc:docMk/>
            <pc:sldMk cId="618671194" sldId="258"/>
            <ac:spMk id="30" creationId="{B8FF6271-3265-454B-8C05-E3A079E34564}"/>
          </ac:spMkLst>
        </pc:spChg>
        <pc:spChg chg="add del">
          <ac:chgData name="CHANDANA MN" userId="S::mchandanabtech20@ced.alliance.edu.in::d70552fc-75e6-44d9-a196-8a309e47e583" providerId="AD" clId="Web-{15DD249B-1955-28D6-0230-962EE53ED73F}" dt="2022-10-12T16:59:07.908" v="27"/>
          <ac:spMkLst>
            <pc:docMk/>
            <pc:sldMk cId="618671194" sldId="258"/>
            <ac:spMk id="31" creationId="{F8BBF676-DD2A-4CF7-A89A-C20DF132476E}"/>
          </ac:spMkLst>
        </pc:spChg>
        <pc:spChg chg="add del">
          <ac:chgData name="CHANDANA MN" userId="S::mchandanabtech20@ced.alliance.edu.in::d70552fc-75e6-44d9-a196-8a309e47e583" providerId="AD" clId="Web-{15DD249B-1955-28D6-0230-962EE53ED73F}" dt="2022-10-12T16:59:48.643" v="34"/>
          <ac:spMkLst>
            <pc:docMk/>
            <pc:sldMk cId="618671194" sldId="258"/>
            <ac:spMk id="33" creationId="{B20DF01A-DAD0-4D16-BEDE-ED085CCC3B73}"/>
          </ac:spMkLst>
        </pc:spChg>
        <pc:spChg chg="add del">
          <ac:chgData name="CHANDANA MN" userId="S::mchandanabtech20@ced.alliance.edu.in::d70552fc-75e6-44d9-a196-8a309e47e583" providerId="AD" clId="Web-{15DD249B-1955-28D6-0230-962EE53ED73F}" dt="2022-10-12T16:59:48.643" v="34"/>
          <ac:spMkLst>
            <pc:docMk/>
            <pc:sldMk cId="618671194" sldId="258"/>
            <ac:spMk id="34" creationId="{D79121EC-981A-4EB2-B42E-58FA5B2FF8E7}"/>
          </ac:spMkLst>
        </pc:spChg>
        <pc:spChg chg="add del">
          <ac:chgData name="CHANDANA MN" userId="S::mchandanabtech20@ced.alliance.edu.in::d70552fc-75e6-44d9-a196-8a309e47e583" providerId="AD" clId="Web-{15DD249B-1955-28D6-0230-962EE53ED73F}" dt="2022-10-12T16:59:48.643" v="34"/>
          <ac:spMkLst>
            <pc:docMk/>
            <pc:sldMk cId="618671194" sldId="258"/>
            <ac:spMk id="35" creationId="{B69B118A-BE3E-4B7A-870D-D77A2DB5D914}"/>
          </ac:spMkLst>
        </pc:spChg>
        <pc:spChg chg="add del">
          <ac:chgData name="CHANDANA MN" userId="S::mchandanabtech20@ced.alliance.edu.in::d70552fc-75e6-44d9-a196-8a309e47e583" providerId="AD" clId="Web-{15DD249B-1955-28D6-0230-962EE53ED73F}" dt="2022-10-12T17:00:29.347" v="41"/>
          <ac:spMkLst>
            <pc:docMk/>
            <pc:sldMk cId="618671194" sldId="258"/>
            <ac:spMk id="40" creationId="{BD2A7128-270D-45DD-B0C7-24FF462228BB}"/>
          </ac:spMkLst>
        </pc:spChg>
        <pc:spChg chg="add del">
          <ac:chgData name="CHANDANA MN" userId="S::mchandanabtech20@ced.alliance.edu.in::d70552fc-75e6-44d9-a196-8a309e47e583" providerId="AD" clId="Web-{15DD249B-1955-28D6-0230-962EE53ED73F}" dt="2022-10-12T17:00:29.347" v="41"/>
          <ac:spMkLst>
            <pc:docMk/>
            <pc:sldMk cId="618671194" sldId="258"/>
            <ac:spMk id="42" creationId="{B8FF6271-3265-454B-8C05-E3A079E34564}"/>
          </ac:spMkLst>
        </pc:spChg>
        <pc:spChg chg="add del">
          <ac:chgData name="CHANDANA MN" userId="S::mchandanabtech20@ced.alliance.edu.in::d70552fc-75e6-44d9-a196-8a309e47e583" providerId="AD" clId="Web-{15DD249B-1955-28D6-0230-962EE53ED73F}" dt="2022-10-12T17:00:29.347" v="41"/>
          <ac:spMkLst>
            <pc:docMk/>
            <pc:sldMk cId="618671194" sldId="258"/>
            <ac:spMk id="44" creationId="{F8BBF676-DD2A-4CF7-A89A-C20DF132476E}"/>
          </ac:spMkLst>
        </pc:spChg>
        <pc:spChg chg="add del">
          <ac:chgData name="CHANDANA MN" userId="S::mchandanabtech20@ced.alliance.edu.in::d70552fc-75e6-44d9-a196-8a309e47e583" providerId="AD" clId="Web-{15DD249B-1955-28D6-0230-962EE53ED73F}" dt="2022-10-12T17:00:29.347" v="41"/>
          <ac:spMkLst>
            <pc:docMk/>
            <pc:sldMk cId="618671194" sldId="258"/>
            <ac:spMk id="46" creationId="{05D9F2FB-1814-467D-A608-A6F63BCB69E3}"/>
          </ac:spMkLst>
        </pc:spChg>
        <pc:spChg chg="add del">
          <ac:chgData name="CHANDANA MN" userId="S::mchandanabtech20@ced.alliance.edu.in::d70552fc-75e6-44d9-a196-8a309e47e583" providerId="AD" clId="Web-{15DD249B-1955-28D6-0230-962EE53ED73F}" dt="2022-10-12T17:00:29.316" v="40"/>
          <ac:spMkLst>
            <pc:docMk/>
            <pc:sldMk cId="618671194" sldId="258"/>
            <ac:spMk id="51" creationId="{E2A96188-384C-4341-9EEB-967A9341CD86}"/>
          </ac:spMkLst>
        </pc:spChg>
        <pc:spChg chg="add del">
          <ac:chgData name="CHANDANA MN" userId="S::mchandanabtech20@ced.alliance.edu.in::d70552fc-75e6-44d9-a196-8a309e47e583" providerId="AD" clId="Web-{15DD249B-1955-28D6-0230-962EE53ED73F}" dt="2022-10-12T17:00:29.316" v="40"/>
          <ac:spMkLst>
            <pc:docMk/>
            <pc:sldMk cId="618671194" sldId="258"/>
            <ac:spMk id="53" creationId="{759E7E4E-81AC-4FFE-A96F-B398ED3E94EF}"/>
          </ac:spMkLst>
        </pc:spChg>
        <pc:spChg chg="add del">
          <ac:chgData name="CHANDANA MN" userId="S::mchandanabtech20@ced.alliance.edu.in::d70552fc-75e6-44d9-a196-8a309e47e583" providerId="AD" clId="Web-{15DD249B-1955-28D6-0230-962EE53ED73F}" dt="2022-10-12T17:00:29.316" v="40"/>
          <ac:spMkLst>
            <pc:docMk/>
            <pc:sldMk cId="618671194" sldId="258"/>
            <ac:spMk id="55" creationId="{CBFD6B65-6A90-4C50-9533-D82D6901300C}"/>
          </ac:spMkLst>
        </pc:spChg>
        <pc:spChg chg="add">
          <ac:chgData name="CHANDANA MN" userId="S::mchandanabtech20@ced.alliance.edu.in::d70552fc-75e6-44d9-a196-8a309e47e583" providerId="AD" clId="Web-{15DD249B-1955-28D6-0230-962EE53ED73F}" dt="2022-10-12T17:00:29.347" v="41"/>
          <ac:spMkLst>
            <pc:docMk/>
            <pc:sldMk cId="618671194" sldId="258"/>
            <ac:spMk id="57" creationId="{E2A96188-384C-4341-9EEB-967A9341CD86}"/>
          </ac:spMkLst>
        </pc:spChg>
        <pc:spChg chg="add">
          <ac:chgData name="CHANDANA MN" userId="S::mchandanabtech20@ced.alliance.edu.in::d70552fc-75e6-44d9-a196-8a309e47e583" providerId="AD" clId="Web-{15DD249B-1955-28D6-0230-962EE53ED73F}" dt="2022-10-12T17:00:29.347" v="41"/>
          <ac:spMkLst>
            <pc:docMk/>
            <pc:sldMk cId="618671194" sldId="258"/>
            <ac:spMk id="58" creationId="{C535A640-1948-4AFD-A0B7-19AFDA955322}"/>
          </ac:spMkLst>
        </pc:spChg>
        <pc:spChg chg="add">
          <ac:chgData name="CHANDANA MN" userId="S::mchandanabtech20@ced.alliance.edu.in::d70552fc-75e6-44d9-a196-8a309e47e583" providerId="AD" clId="Web-{15DD249B-1955-28D6-0230-962EE53ED73F}" dt="2022-10-12T17:00:29.347" v="41"/>
          <ac:spMkLst>
            <pc:docMk/>
            <pc:sldMk cId="618671194" sldId="258"/>
            <ac:spMk id="59" creationId="{8937C130-01E6-4BEB-89A6-F15DD7EE94E0}"/>
          </ac:spMkLst>
        </pc:spChg>
        <pc:picChg chg="add mod ord">
          <ac:chgData name="CHANDANA MN" userId="S::mchandanabtech20@ced.alliance.edu.in::d70552fc-75e6-44d9-a196-8a309e47e583" providerId="AD" clId="Web-{15DD249B-1955-28D6-0230-962EE53ED73F}" dt="2022-10-12T17:00:29.347" v="41"/>
          <ac:picMkLst>
            <pc:docMk/>
            <pc:sldMk cId="618671194" sldId="258"/>
            <ac:picMk id="4" creationId="{84194E61-0D91-3557-076A-0A560B509665}"/>
          </ac:picMkLst>
        </pc:picChg>
        <pc:picChg chg="add mod">
          <ac:chgData name="CHANDANA MN" userId="S::mchandanabtech20@ced.alliance.edu.in::d70552fc-75e6-44d9-a196-8a309e47e583" providerId="AD" clId="Web-{15DD249B-1955-28D6-0230-962EE53ED73F}" dt="2022-10-12T17:00:29.347" v="41"/>
          <ac:picMkLst>
            <pc:docMk/>
            <pc:sldMk cId="618671194" sldId="258"/>
            <ac:picMk id="7" creationId="{0EEF3AA5-1FA6-85EB-F454-1446D32EB742}"/>
          </ac:picMkLst>
        </pc:picChg>
        <pc:picChg chg="add mod">
          <ac:chgData name="CHANDANA MN" userId="S::mchandanabtech20@ced.alliance.edu.in::d70552fc-75e6-44d9-a196-8a309e47e583" providerId="AD" clId="Web-{15DD249B-1955-28D6-0230-962EE53ED73F}" dt="2022-10-12T17:00:29.347" v="41"/>
          <ac:picMkLst>
            <pc:docMk/>
            <pc:sldMk cId="618671194" sldId="258"/>
            <ac:picMk id="12" creationId="{408D438C-85A1-5373-4A71-AD17D97DD3E0}"/>
          </ac:picMkLst>
        </pc:picChg>
        <pc:picChg chg="add mod ord">
          <ac:chgData name="CHANDANA MN" userId="S::mchandanabtech20@ced.alliance.edu.in::d70552fc-75e6-44d9-a196-8a309e47e583" providerId="AD" clId="Web-{15DD249B-1955-28D6-0230-962EE53ED73F}" dt="2022-10-12T17:00:29.347" v="41"/>
          <ac:picMkLst>
            <pc:docMk/>
            <pc:sldMk cId="618671194" sldId="258"/>
            <ac:picMk id="17" creationId="{F2A135DB-65BD-477F-305E-DA9C75FA5449}"/>
          </ac:picMkLst>
        </pc:picChg>
      </pc:sldChg>
    </pc:docChg>
  </pc:docChgLst>
  <pc:docChgLst>
    <pc:chgData name="CHANDANA MN" userId="S::mchandanabtech20@ced.alliance.edu.in::d70552fc-75e6-44d9-a196-8a309e47e583" providerId="AD" clId="Web-{A090EDF2-756F-BA8D-351D-F28E8FE2A041}"/>
    <pc:docChg chg="addSld modSld">
      <pc:chgData name="CHANDANA MN" userId="S::mchandanabtech20@ced.alliance.edu.in::d70552fc-75e6-44d9-a196-8a309e47e583" providerId="AD" clId="Web-{A090EDF2-756F-BA8D-351D-F28E8FE2A041}" dt="2022-10-13T16:46:59.445" v="168"/>
      <pc:docMkLst>
        <pc:docMk/>
      </pc:docMkLst>
      <pc:sldChg chg="addSp delSp modSp mod setBg">
        <pc:chgData name="CHANDANA MN" userId="S::mchandanabtech20@ced.alliance.edu.in::d70552fc-75e6-44d9-a196-8a309e47e583" providerId="AD" clId="Web-{A090EDF2-756F-BA8D-351D-F28E8FE2A041}" dt="2022-10-13T15:09:51.450" v="21" actId="20577"/>
        <pc:sldMkLst>
          <pc:docMk/>
          <pc:sldMk cId="3598761989" sldId="259"/>
        </pc:sldMkLst>
        <pc:spChg chg="mod">
          <ac:chgData name="CHANDANA MN" userId="S::mchandanabtech20@ced.alliance.edu.in::d70552fc-75e6-44d9-a196-8a309e47e583" providerId="AD" clId="Web-{A090EDF2-756F-BA8D-351D-F28E8FE2A041}" dt="2022-10-13T15:09:29.731" v="18"/>
          <ac:spMkLst>
            <pc:docMk/>
            <pc:sldMk cId="3598761989" sldId="259"/>
            <ac:spMk id="2" creationId="{057A8F29-DF17-EF6F-FC47-E701AEED9A1D}"/>
          </ac:spMkLst>
        </pc:spChg>
        <pc:spChg chg="add del mod">
          <ac:chgData name="CHANDANA MN" userId="S::mchandanabtech20@ced.alliance.edu.in::d70552fc-75e6-44d9-a196-8a309e47e583" providerId="AD" clId="Web-{A090EDF2-756F-BA8D-351D-F28E8FE2A041}" dt="2022-10-13T15:09:29.731" v="18"/>
          <ac:spMkLst>
            <pc:docMk/>
            <pc:sldMk cId="3598761989" sldId="259"/>
            <ac:spMk id="3" creationId="{BE423194-0091-12AB-4C16-A863F9431B07}"/>
          </ac:spMkLst>
        </pc:spChg>
        <pc:spChg chg="add del">
          <ac:chgData name="CHANDANA MN" userId="S::mchandanabtech20@ced.alliance.edu.in::d70552fc-75e6-44d9-a196-8a309e47e583" providerId="AD" clId="Web-{A090EDF2-756F-BA8D-351D-F28E8FE2A041}" dt="2022-10-13T15:09:29.684" v="17"/>
          <ac:spMkLst>
            <pc:docMk/>
            <pc:sldMk cId="3598761989" sldId="259"/>
            <ac:spMk id="9" creationId="{BF7BC237-77DF-4DFB-94F7-DB493EDA1C7C}"/>
          </ac:spMkLst>
        </pc:spChg>
        <pc:spChg chg="add">
          <ac:chgData name="CHANDANA MN" userId="S::mchandanabtech20@ced.alliance.edu.in::d70552fc-75e6-44d9-a196-8a309e47e583" providerId="AD" clId="Web-{A090EDF2-756F-BA8D-351D-F28E8FE2A041}" dt="2022-10-13T15:09:29.731" v="18"/>
          <ac:spMkLst>
            <pc:docMk/>
            <pc:sldMk cId="3598761989" sldId="259"/>
            <ac:spMk id="11" creationId="{9F9F0D99-A2D7-4650-BA53-99550E8F6808}"/>
          </ac:spMkLst>
        </pc:spChg>
        <pc:spChg chg="add">
          <ac:chgData name="CHANDANA MN" userId="S::mchandanabtech20@ced.alliance.edu.in::d70552fc-75e6-44d9-a196-8a309e47e583" providerId="AD" clId="Web-{A090EDF2-756F-BA8D-351D-F28E8FE2A041}" dt="2022-10-13T15:09:29.731" v="18"/>
          <ac:spMkLst>
            <pc:docMk/>
            <pc:sldMk cId="3598761989" sldId="259"/>
            <ac:spMk id="12" creationId="{C4474318-9BA9-4C58-85CC-EAF141DDB165}"/>
          </ac:spMkLst>
        </pc:spChg>
        <pc:spChg chg="add">
          <ac:chgData name="CHANDANA MN" userId="S::mchandanabtech20@ced.alliance.edu.in::d70552fc-75e6-44d9-a196-8a309e47e583" providerId="AD" clId="Web-{A090EDF2-756F-BA8D-351D-F28E8FE2A041}" dt="2022-10-13T15:09:29.731" v="18"/>
          <ac:spMkLst>
            <pc:docMk/>
            <pc:sldMk cId="3598761989" sldId="259"/>
            <ac:spMk id="13" creationId="{9ADBC609-A264-4706-8FCD-C3B072E7CF0B}"/>
          </ac:spMkLst>
        </pc:spChg>
        <pc:graphicFrameChg chg="add del">
          <ac:chgData name="CHANDANA MN" userId="S::mchandanabtech20@ced.alliance.edu.in::d70552fc-75e6-44d9-a196-8a309e47e583" providerId="AD" clId="Web-{A090EDF2-756F-BA8D-351D-F28E8FE2A041}" dt="2022-10-13T15:09:29.684" v="17"/>
          <ac:graphicFrameMkLst>
            <pc:docMk/>
            <pc:sldMk cId="3598761989" sldId="259"/>
            <ac:graphicFrameMk id="5" creationId="{652DE60F-64EA-A3DC-D091-4BF7FD020F14}"/>
          </ac:graphicFrameMkLst>
        </pc:graphicFrameChg>
        <pc:graphicFrameChg chg="add modGraphic">
          <ac:chgData name="CHANDANA MN" userId="S::mchandanabtech20@ced.alliance.edu.in::d70552fc-75e6-44d9-a196-8a309e47e583" providerId="AD" clId="Web-{A090EDF2-756F-BA8D-351D-F28E8FE2A041}" dt="2022-10-13T15:09:51.450" v="21" actId="20577"/>
          <ac:graphicFrameMkLst>
            <pc:docMk/>
            <pc:sldMk cId="3598761989" sldId="259"/>
            <ac:graphicFrameMk id="14" creationId="{F91061AA-2191-8FDF-B7FA-57637C8809E0}"/>
          </ac:graphicFrameMkLst>
        </pc:graphicFrameChg>
      </pc:sldChg>
      <pc:sldChg chg="addSp delSp modSp new mod setBg">
        <pc:chgData name="CHANDANA MN" userId="S::mchandanabtech20@ced.alliance.edu.in::d70552fc-75e6-44d9-a196-8a309e47e583" providerId="AD" clId="Web-{A090EDF2-756F-BA8D-351D-F28E8FE2A041}" dt="2022-10-13T15:12:55.170" v="59" actId="20577"/>
        <pc:sldMkLst>
          <pc:docMk/>
          <pc:sldMk cId="3186327747" sldId="260"/>
        </pc:sldMkLst>
        <pc:spChg chg="mod">
          <ac:chgData name="CHANDANA MN" userId="S::mchandanabtech20@ced.alliance.edu.in::d70552fc-75e6-44d9-a196-8a309e47e583" providerId="AD" clId="Web-{A090EDF2-756F-BA8D-351D-F28E8FE2A041}" dt="2022-10-13T15:12:55.170" v="59" actId="20577"/>
          <ac:spMkLst>
            <pc:docMk/>
            <pc:sldMk cId="3186327747" sldId="260"/>
            <ac:spMk id="2" creationId="{EE65D073-4D7E-BFDC-FDD9-38CD9D66DA08}"/>
          </ac:spMkLst>
        </pc:spChg>
        <pc:spChg chg="mod">
          <ac:chgData name="CHANDANA MN" userId="S::mchandanabtech20@ced.alliance.edu.in::d70552fc-75e6-44d9-a196-8a309e47e583" providerId="AD" clId="Web-{A090EDF2-756F-BA8D-351D-F28E8FE2A041}" dt="2022-10-13T15:12:43.435" v="58" actId="20577"/>
          <ac:spMkLst>
            <pc:docMk/>
            <pc:sldMk cId="3186327747" sldId="260"/>
            <ac:spMk id="3" creationId="{66C93938-5403-A4F6-FBDD-729DA6B2E761}"/>
          </ac:spMkLst>
        </pc:spChg>
        <pc:spChg chg="add del">
          <ac:chgData name="CHANDANA MN" userId="S::mchandanabtech20@ced.alliance.edu.in::d70552fc-75e6-44d9-a196-8a309e47e583" providerId="AD" clId="Web-{A090EDF2-756F-BA8D-351D-F28E8FE2A041}" dt="2022-10-13T15:12:03.263" v="52"/>
          <ac:spMkLst>
            <pc:docMk/>
            <pc:sldMk cId="3186327747" sldId="260"/>
            <ac:spMk id="8" creationId="{ED3D3F92-A42A-4783-8E68-3EA4940D8C80}"/>
          </ac:spMkLst>
        </pc:spChg>
        <pc:spChg chg="add del">
          <ac:chgData name="CHANDANA MN" userId="S::mchandanabtech20@ced.alliance.edu.in::d70552fc-75e6-44d9-a196-8a309e47e583" providerId="AD" clId="Web-{A090EDF2-756F-BA8D-351D-F28E8FE2A041}" dt="2022-10-13T15:12:03.263" v="52"/>
          <ac:spMkLst>
            <pc:docMk/>
            <pc:sldMk cId="3186327747" sldId="260"/>
            <ac:spMk id="10" creationId="{08806B02-335B-4B6E-B86F-D9FCF2E041E5}"/>
          </ac:spMkLst>
        </pc:spChg>
        <pc:spChg chg="add del">
          <ac:chgData name="CHANDANA MN" userId="S::mchandanabtech20@ced.alliance.edu.in::d70552fc-75e6-44d9-a196-8a309e47e583" providerId="AD" clId="Web-{A090EDF2-756F-BA8D-351D-F28E8FE2A041}" dt="2022-10-13T15:12:03.263" v="52"/>
          <ac:spMkLst>
            <pc:docMk/>
            <pc:sldMk cId="3186327747" sldId="260"/>
            <ac:spMk id="12" creationId="{59B8D541-F0F1-448D-B481-76E8390D3633}"/>
          </ac:spMkLst>
        </pc:spChg>
        <pc:spChg chg="add del">
          <ac:chgData name="CHANDANA MN" userId="S::mchandanabtech20@ced.alliance.edu.in::d70552fc-75e6-44d9-a196-8a309e47e583" providerId="AD" clId="Web-{A090EDF2-756F-BA8D-351D-F28E8FE2A041}" dt="2022-10-13T15:12:08.716" v="54"/>
          <ac:spMkLst>
            <pc:docMk/>
            <pc:sldMk cId="3186327747" sldId="260"/>
            <ac:spMk id="14" creationId="{C4474318-9BA9-4C58-85CC-EAF141DDB165}"/>
          </ac:spMkLst>
        </pc:spChg>
        <pc:spChg chg="add del">
          <ac:chgData name="CHANDANA MN" userId="S::mchandanabtech20@ced.alliance.edu.in::d70552fc-75e6-44d9-a196-8a309e47e583" providerId="AD" clId="Web-{A090EDF2-756F-BA8D-351D-F28E8FE2A041}" dt="2022-10-13T15:12:08.716" v="54"/>
          <ac:spMkLst>
            <pc:docMk/>
            <pc:sldMk cId="3186327747" sldId="260"/>
            <ac:spMk id="15" creationId="{39010BAD-EF79-4453-A6CC-603B6FB042A1}"/>
          </ac:spMkLst>
        </pc:spChg>
        <pc:spChg chg="add del">
          <ac:chgData name="CHANDANA MN" userId="S::mchandanabtech20@ced.alliance.edu.in::d70552fc-75e6-44d9-a196-8a309e47e583" providerId="AD" clId="Web-{A090EDF2-756F-BA8D-351D-F28E8FE2A041}" dt="2022-10-13T15:12:08.716" v="54"/>
          <ac:spMkLst>
            <pc:docMk/>
            <pc:sldMk cId="3186327747" sldId="260"/>
            <ac:spMk id="16" creationId="{9F9F0D99-A2D7-4650-BA53-99550E8F6808}"/>
          </ac:spMkLst>
        </pc:spChg>
        <pc:spChg chg="add del">
          <ac:chgData name="CHANDANA MN" userId="S::mchandanabtech20@ced.alliance.edu.in::d70552fc-75e6-44d9-a196-8a309e47e583" providerId="AD" clId="Web-{A090EDF2-756F-BA8D-351D-F28E8FE2A041}" dt="2022-10-13T15:12:18.419" v="56"/>
          <ac:spMkLst>
            <pc:docMk/>
            <pc:sldMk cId="3186327747" sldId="260"/>
            <ac:spMk id="18" creationId="{0B80D39A-0BA2-4F75-B566-623666189877}"/>
          </ac:spMkLst>
        </pc:spChg>
        <pc:spChg chg="add del">
          <ac:chgData name="CHANDANA MN" userId="S::mchandanabtech20@ced.alliance.edu.in::d70552fc-75e6-44d9-a196-8a309e47e583" providerId="AD" clId="Web-{A090EDF2-756F-BA8D-351D-F28E8FE2A041}" dt="2022-10-13T15:12:18.419" v="56"/>
          <ac:spMkLst>
            <pc:docMk/>
            <pc:sldMk cId="3186327747" sldId="260"/>
            <ac:spMk id="19" creationId="{D1DE4653-4C0D-4C98-9FD1-95AD4A0C67D4}"/>
          </ac:spMkLst>
        </pc:spChg>
        <pc:spChg chg="add del">
          <ac:chgData name="CHANDANA MN" userId="S::mchandanabtech20@ced.alliance.edu.in::d70552fc-75e6-44d9-a196-8a309e47e583" providerId="AD" clId="Web-{A090EDF2-756F-BA8D-351D-F28E8FE2A041}" dt="2022-10-13T15:12:18.419" v="56"/>
          <ac:spMkLst>
            <pc:docMk/>
            <pc:sldMk cId="3186327747" sldId="260"/>
            <ac:spMk id="20" creationId="{D4FB7586-D41B-4287-9864-5CA49B350F56}"/>
          </ac:spMkLst>
        </pc:spChg>
        <pc:spChg chg="add del">
          <ac:chgData name="CHANDANA MN" userId="S::mchandanabtech20@ced.alliance.edu.in::d70552fc-75e6-44d9-a196-8a309e47e583" providerId="AD" clId="Web-{A090EDF2-756F-BA8D-351D-F28E8FE2A041}" dt="2022-10-13T15:12:18.419" v="56"/>
          <ac:spMkLst>
            <pc:docMk/>
            <pc:sldMk cId="3186327747" sldId="260"/>
            <ac:spMk id="21" creationId="{CD9E833B-71C6-4E5A-8EE9-2F5C6CF093DD}"/>
          </ac:spMkLst>
        </pc:spChg>
        <pc:spChg chg="add del">
          <ac:chgData name="CHANDANA MN" userId="S::mchandanabtech20@ced.alliance.edu.in::d70552fc-75e6-44d9-a196-8a309e47e583" providerId="AD" clId="Web-{A090EDF2-756F-BA8D-351D-F28E8FE2A041}" dt="2022-10-13T15:12:18.419" v="56"/>
          <ac:spMkLst>
            <pc:docMk/>
            <pc:sldMk cId="3186327747" sldId="260"/>
            <ac:spMk id="22" creationId="{A7E159FC-3666-4232-8B04-4E20400D3A44}"/>
          </ac:spMkLst>
        </pc:spChg>
        <pc:spChg chg="add">
          <ac:chgData name="CHANDANA MN" userId="S::mchandanabtech20@ced.alliance.edu.in::d70552fc-75e6-44d9-a196-8a309e47e583" providerId="AD" clId="Web-{A090EDF2-756F-BA8D-351D-F28E8FE2A041}" dt="2022-10-13T15:12:18.451" v="57"/>
          <ac:spMkLst>
            <pc:docMk/>
            <pc:sldMk cId="3186327747" sldId="260"/>
            <ac:spMk id="24" creationId="{C8D9769A-E1A8-4890-A4B7-FF5D5C1DC5A1}"/>
          </ac:spMkLst>
        </pc:spChg>
        <pc:spChg chg="add">
          <ac:chgData name="CHANDANA MN" userId="S::mchandanabtech20@ced.alliance.edu.in::d70552fc-75e6-44d9-a196-8a309e47e583" providerId="AD" clId="Web-{A090EDF2-756F-BA8D-351D-F28E8FE2A041}" dt="2022-10-13T15:12:18.451" v="57"/>
          <ac:spMkLst>
            <pc:docMk/>
            <pc:sldMk cId="3186327747" sldId="260"/>
            <ac:spMk id="25" creationId="{65030541-939E-4D9D-82AB-34D32FD167B7}"/>
          </ac:spMkLst>
        </pc:spChg>
        <pc:spChg chg="add">
          <ac:chgData name="CHANDANA MN" userId="S::mchandanabtech20@ced.alliance.edu.in::d70552fc-75e6-44d9-a196-8a309e47e583" providerId="AD" clId="Web-{A090EDF2-756F-BA8D-351D-F28E8FE2A041}" dt="2022-10-13T15:12:18.451" v="57"/>
          <ac:spMkLst>
            <pc:docMk/>
            <pc:sldMk cId="3186327747" sldId="260"/>
            <ac:spMk id="26" creationId="{42C72092-2B09-4FBA-B639-9D86325451BC}"/>
          </ac:spMkLst>
        </pc:spChg>
        <pc:spChg chg="add">
          <ac:chgData name="CHANDANA MN" userId="S::mchandanabtech20@ced.alliance.edu.in::d70552fc-75e6-44d9-a196-8a309e47e583" providerId="AD" clId="Web-{A090EDF2-756F-BA8D-351D-F28E8FE2A041}" dt="2022-10-13T15:12:18.451" v="57"/>
          <ac:spMkLst>
            <pc:docMk/>
            <pc:sldMk cId="3186327747" sldId="260"/>
            <ac:spMk id="27" creationId="{75DB81DD-8F8C-4933-94B4-0E5595C5A72C}"/>
          </ac:spMkLst>
        </pc:spChg>
        <pc:spChg chg="add">
          <ac:chgData name="CHANDANA MN" userId="S::mchandanabtech20@ced.alliance.edu.in::d70552fc-75e6-44d9-a196-8a309e47e583" providerId="AD" clId="Web-{A090EDF2-756F-BA8D-351D-F28E8FE2A041}" dt="2022-10-13T15:12:18.451" v="57"/>
          <ac:spMkLst>
            <pc:docMk/>
            <pc:sldMk cId="3186327747" sldId="260"/>
            <ac:spMk id="28" creationId="{E10B73D1-A4C3-4A71-836A-5FD28F3264CE}"/>
          </ac:spMkLst>
        </pc:spChg>
      </pc:sldChg>
      <pc:sldChg chg="addSp delSp modSp new mod setBg">
        <pc:chgData name="CHANDANA MN" userId="S::mchandanabtech20@ced.alliance.edu.in::d70552fc-75e6-44d9-a196-8a309e47e583" providerId="AD" clId="Web-{A090EDF2-756F-BA8D-351D-F28E8FE2A041}" dt="2022-10-13T16:17:38.885" v="159" actId="20577"/>
        <pc:sldMkLst>
          <pc:docMk/>
          <pc:sldMk cId="4144858376" sldId="261"/>
        </pc:sldMkLst>
        <pc:spChg chg="mod">
          <ac:chgData name="CHANDANA MN" userId="S::mchandanabtech20@ced.alliance.edu.in::d70552fc-75e6-44d9-a196-8a309e47e583" providerId="AD" clId="Web-{A090EDF2-756F-BA8D-351D-F28E8FE2A041}" dt="2022-10-13T16:15:54.334" v="150" actId="1076"/>
          <ac:spMkLst>
            <pc:docMk/>
            <pc:sldMk cId="4144858376" sldId="261"/>
            <ac:spMk id="2" creationId="{37AE4C8E-9D8A-9B21-95D4-D16051D3A2DD}"/>
          </ac:spMkLst>
        </pc:spChg>
        <pc:spChg chg="add del mod">
          <ac:chgData name="CHANDANA MN" userId="S::mchandanabtech20@ced.alliance.edu.in::d70552fc-75e6-44d9-a196-8a309e47e583" providerId="AD" clId="Web-{A090EDF2-756F-BA8D-351D-F28E8FE2A041}" dt="2022-10-13T16:15:21.192" v="146"/>
          <ac:spMkLst>
            <pc:docMk/>
            <pc:sldMk cId="4144858376" sldId="261"/>
            <ac:spMk id="3" creationId="{C7265CC9-40BE-FA25-6F89-88AED44B25F7}"/>
          </ac:spMkLst>
        </pc:spChg>
        <pc:spChg chg="add del">
          <ac:chgData name="CHANDANA MN" userId="S::mchandanabtech20@ced.alliance.edu.in::d70552fc-75e6-44d9-a196-8a309e47e583" providerId="AD" clId="Web-{A090EDF2-756F-BA8D-351D-F28E8FE2A041}" dt="2022-10-13T16:15:08.645" v="143"/>
          <ac:spMkLst>
            <pc:docMk/>
            <pc:sldMk cId="4144858376" sldId="261"/>
            <ac:spMk id="9" creationId="{BF7BC237-77DF-4DFB-94F7-DB493EDA1C7C}"/>
          </ac:spMkLst>
        </pc:spChg>
        <pc:spChg chg="add del">
          <ac:chgData name="CHANDANA MN" userId="S::mchandanabtech20@ced.alliance.edu.in::d70552fc-75e6-44d9-a196-8a309e47e583" providerId="AD" clId="Web-{A090EDF2-756F-BA8D-351D-F28E8FE2A041}" dt="2022-10-13T16:15:21.161" v="145"/>
          <ac:spMkLst>
            <pc:docMk/>
            <pc:sldMk cId="4144858376" sldId="261"/>
            <ac:spMk id="11" creationId="{9F9F0D99-A2D7-4650-BA53-99550E8F6808}"/>
          </ac:spMkLst>
        </pc:spChg>
        <pc:spChg chg="add del">
          <ac:chgData name="CHANDANA MN" userId="S::mchandanabtech20@ced.alliance.edu.in::d70552fc-75e6-44d9-a196-8a309e47e583" providerId="AD" clId="Web-{A090EDF2-756F-BA8D-351D-F28E8FE2A041}" dt="2022-10-13T16:15:21.161" v="145"/>
          <ac:spMkLst>
            <pc:docMk/>
            <pc:sldMk cId="4144858376" sldId="261"/>
            <ac:spMk id="12" creationId="{C4474318-9BA9-4C58-85CC-EAF141DDB165}"/>
          </ac:spMkLst>
        </pc:spChg>
        <pc:spChg chg="add del">
          <ac:chgData name="CHANDANA MN" userId="S::mchandanabtech20@ced.alliance.edu.in::d70552fc-75e6-44d9-a196-8a309e47e583" providerId="AD" clId="Web-{A090EDF2-756F-BA8D-351D-F28E8FE2A041}" dt="2022-10-13T16:15:21.161" v="145"/>
          <ac:spMkLst>
            <pc:docMk/>
            <pc:sldMk cId="4144858376" sldId="261"/>
            <ac:spMk id="13" creationId="{9ADBC609-A264-4706-8FCD-C3B072E7CF0B}"/>
          </ac:spMkLst>
        </pc:spChg>
        <pc:spChg chg="add">
          <ac:chgData name="CHANDANA MN" userId="S::mchandanabtech20@ced.alliance.edu.in::d70552fc-75e6-44d9-a196-8a309e47e583" providerId="AD" clId="Web-{A090EDF2-756F-BA8D-351D-F28E8FE2A041}" dt="2022-10-13T16:15:21.192" v="146"/>
          <ac:spMkLst>
            <pc:docMk/>
            <pc:sldMk cId="4144858376" sldId="261"/>
            <ac:spMk id="16" creationId="{BF7BC237-77DF-4DFB-94F7-DB493EDA1C7C}"/>
          </ac:spMkLst>
        </pc:spChg>
        <pc:graphicFrameChg chg="add del">
          <ac:chgData name="CHANDANA MN" userId="S::mchandanabtech20@ced.alliance.edu.in::d70552fc-75e6-44d9-a196-8a309e47e583" providerId="AD" clId="Web-{A090EDF2-756F-BA8D-351D-F28E8FE2A041}" dt="2022-10-13T16:15:08.645" v="143"/>
          <ac:graphicFrameMkLst>
            <pc:docMk/>
            <pc:sldMk cId="4144858376" sldId="261"/>
            <ac:graphicFrameMk id="5" creationId="{C9C6D29E-F502-E4FF-16CC-A82297C9188F}"/>
          </ac:graphicFrameMkLst>
        </pc:graphicFrameChg>
        <pc:graphicFrameChg chg="add del">
          <ac:chgData name="CHANDANA MN" userId="S::mchandanabtech20@ced.alliance.edu.in::d70552fc-75e6-44d9-a196-8a309e47e583" providerId="AD" clId="Web-{A090EDF2-756F-BA8D-351D-F28E8FE2A041}" dt="2022-10-13T16:15:21.161" v="145"/>
          <ac:graphicFrameMkLst>
            <pc:docMk/>
            <pc:sldMk cId="4144858376" sldId="261"/>
            <ac:graphicFrameMk id="14" creationId="{2BD3AB29-DE53-8DD0-C241-79F2F7DC560C}"/>
          </ac:graphicFrameMkLst>
        </pc:graphicFrameChg>
        <pc:graphicFrameChg chg="add mod modGraphic">
          <ac:chgData name="CHANDANA MN" userId="S::mchandanabtech20@ced.alliance.edu.in::d70552fc-75e6-44d9-a196-8a309e47e583" providerId="AD" clId="Web-{A090EDF2-756F-BA8D-351D-F28E8FE2A041}" dt="2022-10-13T16:17:38.885" v="159" actId="20577"/>
          <ac:graphicFrameMkLst>
            <pc:docMk/>
            <pc:sldMk cId="4144858376" sldId="261"/>
            <ac:graphicFrameMk id="17" creationId="{C9C6D29E-F502-E4FF-16CC-A82297C9188F}"/>
          </ac:graphicFrameMkLst>
        </pc:graphicFrameChg>
      </pc:sldChg>
      <pc:sldChg chg="addSp delSp modSp new mod setBg">
        <pc:chgData name="CHANDANA MN" userId="S::mchandanabtech20@ced.alliance.edu.in::d70552fc-75e6-44d9-a196-8a309e47e583" providerId="AD" clId="Web-{A090EDF2-756F-BA8D-351D-F28E8FE2A041}" dt="2022-10-13T16:46:59.445" v="168"/>
        <pc:sldMkLst>
          <pc:docMk/>
          <pc:sldMk cId="3543219217" sldId="262"/>
        </pc:sldMkLst>
        <pc:spChg chg="mod">
          <ac:chgData name="CHANDANA MN" userId="S::mchandanabtech20@ced.alliance.edu.in::d70552fc-75e6-44d9-a196-8a309e47e583" providerId="AD" clId="Web-{A090EDF2-756F-BA8D-351D-F28E8FE2A041}" dt="2022-10-13T16:46:59.445" v="168"/>
          <ac:spMkLst>
            <pc:docMk/>
            <pc:sldMk cId="3543219217" sldId="262"/>
            <ac:spMk id="2" creationId="{9762511D-37CB-C5D7-5990-CB499D2CA2A9}"/>
          </ac:spMkLst>
        </pc:spChg>
        <pc:spChg chg="del">
          <ac:chgData name="CHANDANA MN" userId="S::mchandanabtech20@ced.alliance.edu.in::d70552fc-75e6-44d9-a196-8a309e47e583" providerId="AD" clId="Web-{A090EDF2-756F-BA8D-351D-F28E8FE2A041}" dt="2022-10-13T16:29:49.208" v="161"/>
          <ac:spMkLst>
            <pc:docMk/>
            <pc:sldMk cId="3543219217" sldId="262"/>
            <ac:spMk id="3" creationId="{8D1250FA-6991-1C81-D201-27389651240C}"/>
          </ac:spMkLst>
        </pc:spChg>
        <pc:spChg chg="add del mod">
          <ac:chgData name="CHANDANA MN" userId="S::mchandanabtech20@ced.alliance.edu.in::d70552fc-75e6-44d9-a196-8a309e47e583" providerId="AD" clId="Web-{A090EDF2-756F-BA8D-351D-F28E8FE2A041}" dt="2022-10-13T16:44:55.600" v="167"/>
          <ac:spMkLst>
            <pc:docMk/>
            <pc:sldMk cId="3543219217" sldId="262"/>
            <ac:spMk id="6" creationId="{975CD8E5-94A5-A4C5-8D5D-DBB4AE0AE04B}"/>
          </ac:spMkLst>
        </pc:spChg>
        <pc:spChg chg="add">
          <ac:chgData name="CHANDANA MN" userId="S::mchandanabtech20@ced.alliance.edu.in::d70552fc-75e6-44d9-a196-8a309e47e583" providerId="AD" clId="Web-{A090EDF2-756F-BA8D-351D-F28E8FE2A041}" dt="2022-10-13T16:46:59.445" v="168"/>
          <ac:spMkLst>
            <pc:docMk/>
            <pc:sldMk cId="3543219217" sldId="262"/>
            <ac:spMk id="12" creationId="{96A35EAA-ED80-4FF1-942C-82B1D483AF60}"/>
          </ac:spMkLst>
        </pc:spChg>
        <pc:spChg chg="add">
          <ac:chgData name="CHANDANA MN" userId="S::mchandanabtech20@ced.alliance.edu.in::d70552fc-75e6-44d9-a196-8a309e47e583" providerId="AD" clId="Web-{A090EDF2-756F-BA8D-351D-F28E8FE2A041}" dt="2022-10-13T16:46:59.445" v="168"/>
          <ac:spMkLst>
            <pc:docMk/>
            <pc:sldMk cId="3543219217" sldId="262"/>
            <ac:spMk id="14" creationId="{D415F49B-3CBC-46CF-AFB5-988852D0479E}"/>
          </ac:spMkLst>
        </pc:spChg>
        <pc:spChg chg="add">
          <ac:chgData name="CHANDANA MN" userId="S::mchandanabtech20@ced.alliance.edu.in::d70552fc-75e6-44d9-a196-8a309e47e583" providerId="AD" clId="Web-{A090EDF2-756F-BA8D-351D-F28E8FE2A041}" dt="2022-10-13T16:46:59.445" v="168"/>
          <ac:spMkLst>
            <pc:docMk/>
            <pc:sldMk cId="3543219217" sldId="262"/>
            <ac:spMk id="16" creationId="{7FB5426F-482B-4074-A203-9F2C2BEB022D}"/>
          </ac:spMkLst>
        </pc:spChg>
        <pc:spChg chg="add">
          <ac:chgData name="CHANDANA MN" userId="S::mchandanabtech20@ced.alliance.edu.in::d70552fc-75e6-44d9-a196-8a309e47e583" providerId="AD" clId="Web-{A090EDF2-756F-BA8D-351D-F28E8FE2A041}" dt="2022-10-13T16:46:59.445" v="168"/>
          <ac:spMkLst>
            <pc:docMk/>
            <pc:sldMk cId="3543219217" sldId="262"/>
            <ac:spMk id="18" creationId="{F778232E-C75B-4B3C-9201-81C0775715EF}"/>
          </ac:spMkLst>
        </pc:spChg>
        <pc:spChg chg="add">
          <ac:chgData name="CHANDANA MN" userId="S::mchandanabtech20@ced.alliance.edu.in::d70552fc-75e6-44d9-a196-8a309e47e583" providerId="AD" clId="Web-{A090EDF2-756F-BA8D-351D-F28E8FE2A041}" dt="2022-10-13T16:46:59.445" v="168"/>
          <ac:spMkLst>
            <pc:docMk/>
            <pc:sldMk cId="3543219217" sldId="262"/>
            <ac:spMk id="20" creationId="{A7F160B5-A1CE-4576-8323-263FB7D1B393}"/>
          </ac:spMkLst>
        </pc:spChg>
        <pc:spChg chg="add">
          <ac:chgData name="CHANDANA MN" userId="S::mchandanabtech20@ced.alliance.edu.in::d70552fc-75e6-44d9-a196-8a309e47e583" providerId="AD" clId="Web-{A090EDF2-756F-BA8D-351D-F28E8FE2A041}" dt="2022-10-13T16:46:59.445" v="168"/>
          <ac:spMkLst>
            <pc:docMk/>
            <pc:sldMk cId="3543219217" sldId="262"/>
            <ac:spMk id="22" creationId="{33366780-B46E-437C-812E-406B7500D12F}"/>
          </ac:spMkLst>
        </pc:spChg>
        <pc:picChg chg="add del mod ord">
          <ac:chgData name="CHANDANA MN" userId="S::mchandanabtech20@ced.alliance.edu.in::d70552fc-75e6-44d9-a196-8a309e47e583" providerId="AD" clId="Web-{A090EDF2-756F-BA8D-351D-F28E8FE2A041}" dt="2022-10-13T16:44:53.568" v="166"/>
          <ac:picMkLst>
            <pc:docMk/>
            <pc:sldMk cId="3543219217" sldId="262"/>
            <ac:picMk id="4" creationId="{B6484B9C-AABC-A188-9BF9-021FC568829C}"/>
          </ac:picMkLst>
        </pc:picChg>
        <pc:picChg chg="add mod ord">
          <ac:chgData name="CHANDANA MN" userId="S::mchandanabtech20@ced.alliance.edu.in::d70552fc-75e6-44d9-a196-8a309e47e583" providerId="AD" clId="Web-{A090EDF2-756F-BA8D-351D-F28E8FE2A041}" dt="2022-10-13T16:46:59.445" v="168"/>
          <ac:picMkLst>
            <pc:docMk/>
            <pc:sldMk cId="3543219217" sldId="262"/>
            <ac:picMk id="7" creationId="{DACB9FAE-7776-B57E-A789-1A8F7959E978}"/>
          </ac:picMkLst>
        </pc:picChg>
      </pc:sldChg>
    </pc:docChg>
  </pc:docChgLst>
  <pc:docChgLst>
    <pc:chgData name="CHANDANA MN" userId="S::mchandanabtech20@ced.alliance.edu.in::d70552fc-75e6-44d9-a196-8a309e47e583" providerId="AD" clId="Web-{41F6D155-42BB-4477-9DA0-1B846FB7656E}"/>
    <pc:docChg chg="addSld modSld addMainMaster delMainMaster">
      <pc:chgData name="CHANDANA MN" userId="S::mchandanabtech20@ced.alliance.edu.in::d70552fc-75e6-44d9-a196-8a309e47e583" providerId="AD" clId="Web-{41F6D155-42BB-4477-9DA0-1B846FB7656E}" dt="2022-10-12T16:47:15.364" v="214" actId="20577"/>
      <pc:docMkLst>
        <pc:docMk/>
      </pc:docMkLst>
      <pc:sldChg chg="addSp delSp modSp mod setBg modClrScheme chgLayout">
        <pc:chgData name="CHANDANA MN" userId="S::mchandanabtech20@ced.alliance.edu.in::d70552fc-75e6-44d9-a196-8a309e47e583" providerId="AD" clId="Web-{41F6D155-42BB-4477-9DA0-1B846FB7656E}" dt="2022-10-12T16:00:23.348" v="111" actId="20577"/>
        <pc:sldMkLst>
          <pc:docMk/>
          <pc:sldMk cId="109857222" sldId="256"/>
        </pc:sldMkLst>
        <pc:spChg chg="mod">
          <ac:chgData name="CHANDANA MN" userId="S::mchandanabtech20@ced.alliance.edu.in::d70552fc-75e6-44d9-a196-8a309e47e583" providerId="AD" clId="Web-{41F6D155-42BB-4477-9DA0-1B846FB7656E}" dt="2022-10-12T15:59:56.082" v="106" actId="20577"/>
          <ac:spMkLst>
            <pc:docMk/>
            <pc:sldMk cId="109857222" sldId="256"/>
            <ac:spMk id="2" creationId="{00000000-0000-0000-0000-000000000000}"/>
          </ac:spMkLst>
        </pc:spChg>
        <pc:spChg chg="mod">
          <ac:chgData name="CHANDANA MN" userId="S::mchandanabtech20@ced.alliance.edu.in::d70552fc-75e6-44d9-a196-8a309e47e583" providerId="AD" clId="Web-{41F6D155-42BB-4477-9DA0-1B846FB7656E}" dt="2022-10-12T16:00:04.004" v="107" actId="1076"/>
          <ac:spMkLst>
            <pc:docMk/>
            <pc:sldMk cId="109857222" sldId="256"/>
            <ac:spMk id="3" creationId="{00000000-0000-0000-0000-000000000000}"/>
          </ac:spMkLst>
        </pc:spChg>
        <pc:spChg chg="add mod ord">
          <ac:chgData name="CHANDANA MN" userId="S::mchandanabtech20@ced.alliance.edu.in::d70552fc-75e6-44d9-a196-8a309e47e583" providerId="AD" clId="Web-{41F6D155-42BB-4477-9DA0-1B846FB7656E}" dt="2022-10-12T16:00:23.348" v="111" actId="20577"/>
          <ac:spMkLst>
            <pc:docMk/>
            <pc:sldMk cId="109857222" sldId="256"/>
            <ac:spMk id="5" creationId="{2D13CE4F-3579-E0C6-19C1-E82636E74C90}"/>
          </ac:spMkLst>
        </pc:spChg>
        <pc:spChg chg="add del">
          <ac:chgData name="CHANDANA MN" userId="S::mchandanabtech20@ced.alliance.edu.in::d70552fc-75e6-44d9-a196-8a309e47e583" providerId="AD" clId="Web-{41F6D155-42BB-4477-9DA0-1B846FB7656E}" dt="2022-10-12T15:59:18.394" v="97"/>
          <ac:spMkLst>
            <pc:docMk/>
            <pc:sldMk cId="109857222" sldId="256"/>
            <ac:spMk id="9" creationId="{A3363022-C969-41E9-8EB2-E4C94908C1FA}"/>
          </ac:spMkLst>
        </pc:spChg>
        <pc:spChg chg="add del">
          <ac:chgData name="CHANDANA MN" userId="S::mchandanabtech20@ced.alliance.edu.in::d70552fc-75e6-44d9-a196-8a309e47e583" providerId="AD" clId="Web-{41F6D155-42BB-4477-9DA0-1B846FB7656E}" dt="2022-10-12T15:59:18.394" v="97"/>
          <ac:spMkLst>
            <pc:docMk/>
            <pc:sldMk cId="109857222" sldId="256"/>
            <ac:spMk id="11" creationId="{8D1AD6B3-BE88-4CEB-BA17-790657CC4729}"/>
          </ac:spMkLst>
        </pc:spChg>
        <pc:spChg chg="add del">
          <ac:chgData name="CHANDANA MN" userId="S::mchandanabtech20@ced.alliance.edu.in::d70552fc-75e6-44d9-a196-8a309e47e583" providerId="AD" clId="Web-{41F6D155-42BB-4477-9DA0-1B846FB7656E}" dt="2022-10-12T15:59:18.316" v="96"/>
          <ac:spMkLst>
            <pc:docMk/>
            <pc:sldMk cId="109857222" sldId="256"/>
            <ac:spMk id="21" creationId="{A5D0B0D3-D735-4619-AA45-B57B791E1744}"/>
          </ac:spMkLst>
        </pc:spChg>
        <pc:spChg chg="add del">
          <ac:chgData name="CHANDANA MN" userId="S::mchandanabtech20@ced.alliance.edu.in::d70552fc-75e6-44d9-a196-8a309e47e583" providerId="AD" clId="Web-{41F6D155-42BB-4477-9DA0-1B846FB7656E}" dt="2022-10-12T15:59:18.316" v="96"/>
          <ac:spMkLst>
            <pc:docMk/>
            <pc:sldMk cId="109857222" sldId="256"/>
            <ac:spMk id="23" creationId="{D1DEB8A1-0BB8-48FD-8739-36D42B5F2E9C}"/>
          </ac:spMkLst>
        </pc:spChg>
        <pc:spChg chg="add">
          <ac:chgData name="CHANDANA MN" userId="S::mchandanabtech20@ced.alliance.edu.in::d70552fc-75e6-44d9-a196-8a309e47e583" providerId="AD" clId="Web-{41F6D155-42BB-4477-9DA0-1B846FB7656E}" dt="2022-10-12T15:59:18.394" v="97"/>
          <ac:spMkLst>
            <pc:docMk/>
            <pc:sldMk cId="109857222" sldId="256"/>
            <ac:spMk id="27" creationId="{33366780-B46E-437C-812E-406B7500D12F}"/>
          </ac:spMkLst>
        </pc:spChg>
        <pc:spChg chg="add del">
          <ac:chgData name="CHANDANA MN" userId="S::mchandanabtech20@ced.alliance.edu.in::d70552fc-75e6-44d9-a196-8a309e47e583" providerId="AD" clId="Web-{41F6D155-42BB-4477-9DA0-1B846FB7656E}" dt="2022-10-12T15:59:18.316" v="96"/>
          <ac:spMkLst>
            <pc:docMk/>
            <pc:sldMk cId="109857222" sldId="256"/>
            <ac:spMk id="33" creationId="{8E888BFA-FA2E-44AF-9D7B-16D609CD43A8}"/>
          </ac:spMkLst>
        </pc:spChg>
        <pc:spChg chg="add">
          <ac:chgData name="CHANDANA MN" userId="S::mchandanabtech20@ced.alliance.edu.in::d70552fc-75e6-44d9-a196-8a309e47e583" providerId="AD" clId="Web-{41F6D155-42BB-4477-9DA0-1B846FB7656E}" dt="2022-10-12T15:59:18.394" v="97"/>
          <ac:spMkLst>
            <pc:docMk/>
            <pc:sldMk cId="109857222" sldId="256"/>
            <ac:spMk id="44" creationId="{7FB5426F-482B-4074-A203-9F2C2BEB022D}"/>
          </ac:spMkLst>
        </pc:spChg>
        <pc:spChg chg="add">
          <ac:chgData name="CHANDANA MN" userId="S::mchandanabtech20@ced.alliance.edu.in::d70552fc-75e6-44d9-a196-8a309e47e583" providerId="AD" clId="Web-{41F6D155-42BB-4477-9DA0-1B846FB7656E}" dt="2022-10-12T15:59:18.394" v="97"/>
          <ac:spMkLst>
            <pc:docMk/>
            <pc:sldMk cId="109857222" sldId="256"/>
            <ac:spMk id="45" creationId="{F778232E-C75B-4B3C-9201-81C0775715EF}"/>
          </ac:spMkLst>
        </pc:spChg>
        <pc:spChg chg="add">
          <ac:chgData name="CHANDANA MN" userId="S::mchandanabtech20@ced.alliance.edu.in::d70552fc-75e6-44d9-a196-8a309e47e583" providerId="AD" clId="Web-{41F6D155-42BB-4477-9DA0-1B846FB7656E}" dt="2022-10-12T15:59:18.394" v="97"/>
          <ac:spMkLst>
            <pc:docMk/>
            <pc:sldMk cId="109857222" sldId="256"/>
            <ac:spMk id="46" creationId="{A7F160B5-A1CE-4576-8323-263FB7D1B393}"/>
          </ac:spMkLst>
        </pc:spChg>
        <pc:grpChg chg="add del">
          <ac:chgData name="CHANDANA MN" userId="S::mchandanabtech20@ced.alliance.edu.in::d70552fc-75e6-44d9-a196-8a309e47e583" providerId="AD" clId="Web-{41F6D155-42BB-4477-9DA0-1B846FB7656E}" dt="2022-10-12T15:59:18.394" v="97"/>
          <ac:grpSpMkLst>
            <pc:docMk/>
            <pc:sldMk cId="109857222" sldId="256"/>
            <ac:grpSpMk id="13" creationId="{89D1390B-7E13-4B4F-9CB2-391063412E54}"/>
          </ac:grpSpMkLst>
        </pc:grpChg>
        <pc:grpChg chg="add del">
          <ac:chgData name="CHANDANA MN" userId="S::mchandanabtech20@ced.alliance.edu.in::d70552fc-75e6-44d9-a196-8a309e47e583" providerId="AD" clId="Web-{41F6D155-42BB-4477-9DA0-1B846FB7656E}" dt="2022-10-12T15:59:18.316" v="96"/>
          <ac:grpSpMkLst>
            <pc:docMk/>
            <pc:sldMk cId="109857222" sldId="256"/>
            <ac:grpSpMk id="25" creationId="{06B4C967-D337-479B-87CA-7587B7FCFF5E}"/>
          </ac:grpSpMkLst>
        </pc:grpChg>
        <pc:grpChg chg="add del">
          <ac:chgData name="CHANDANA MN" userId="S::mchandanabtech20@ced.alliance.edu.in::d70552fc-75e6-44d9-a196-8a309e47e583" providerId="AD" clId="Web-{41F6D155-42BB-4477-9DA0-1B846FB7656E}" dt="2022-10-12T15:59:18.316" v="96"/>
          <ac:grpSpMkLst>
            <pc:docMk/>
            <pc:sldMk cId="109857222" sldId="256"/>
            <ac:grpSpMk id="35" creationId="{67CE019E-45F4-43D5-9AB7-9B668C6E6AD6}"/>
          </ac:grpSpMkLst>
        </pc:grpChg>
        <pc:picChg chg="add del mod">
          <ac:chgData name="CHANDANA MN" userId="S::mchandanabtech20@ced.alliance.edu.in::d70552fc-75e6-44d9-a196-8a309e47e583" providerId="AD" clId="Web-{41F6D155-42BB-4477-9DA0-1B846FB7656E}" dt="2022-10-12T15:57:31.220" v="86"/>
          <ac:picMkLst>
            <pc:docMk/>
            <pc:sldMk cId="109857222" sldId="256"/>
            <ac:picMk id="4" creationId="{39AEF8F8-AFBA-B0C6-1D75-AD7C7DC030AB}"/>
          </ac:picMkLst>
        </pc:picChg>
        <pc:picChg chg="add del mod">
          <ac:chgData name="CHANDANA MN" userId="S::mchandanabtech20@ced.alliance.edu.in::d70552fc-75e6-44d9-a196-8a309e47e583" providerId="AD" clId="Web-{41F6D155-42BB-4477-9DA0-1B846FB7656E}" dt="2022-10-12T15:58:50.393" v="94"/>
          <ac:picMkLst>
            <pc:docMk/>
            <pc:sldMk cId="109857222" sldId="256"/>
            <ac:picMk id="6" creationId="{8CF84C3A-9AA9-F053-5EF3-D423D187AB33}"/>
          </ac:picMkLst>
        </pc:picChg>
        <pc:picChg chg="add mod">
          <ac:chgData name="CHANDANA MN" userId="S::mchandanabtech20@ced.alliance.edu.in::d70552fc-75e6-44d9-a196-8a309e47e583" providerId="AD" clId="Web-{41F6D155-42BB-4477-9DA0-1B846FB7656E}" dt="2022-10-12T15:59:18.394" v="97"/>
          <ac:picMkLst>
            <pc:docMk/>
            <pc:sldMk cId="109857222" sldId="256"/>
            <ac:picMk id="7" creationId="{FA1861E6-46BA-CB86-9C16-55CFBC23FB8D}"/>
          </ac:picMkLst>
        </pc:picChg>
      </pc:sldChg>
      <pc:sldChg chg="addSp delSp modSp new mod setBg modClrScheme addAnim chgLayout">
        <pc:chgData name="CHANDANA MN" userId="S::mchandanabtech20@ced.alliance.edu.in::d70552fc-75e6-44d9-a196-8a309e47e583" providerId="AD" clId="Web-{41F6D155-42BB-4477-9DA0-1B846FB7656E}" dt="2022-10-12T16:26:47.306" v="152" actId="14100"/>
        <pc:sldMkLst>
          <pc:docMk/>
          <pc:sldMk cId="1452200419" sldId="257"/>
        </pc:sldMkLst>
        <pc:spChg chg="mod ord">
          <ac:chgData name="CHANDANA MN" userId="S::mchandanabtech20@ced.alliance.edu.in::d70552fc-75e6-44d9-a196-8a309e47e583" providerId="AD" clId="Web-{41F6D155-42BB-4477-9DA0-1B846FB7656E}" dt="2022-10-12T16:26:47.306" v="152" actId="14100"/>
          <ac:spMkLst>
            <pc:docMk/>
            <pc:sldMk cId="1452200419" sldId="257"/>
            <ac:spMk id="2" creationId="{FC5A8DC3-E3B5-1475-8E7A-4D326B533F48}"/>
          </ac:spMkLst>
        </pc:spChg>
        <pc:spChg chg="del">
          <ac:chgData name="CHANDANA MN" userId="S::mchandanabtech20@ced.alliance.edu.in::d70552fc-75e6-44d9-a196-8a309e47e583" providerId="AD" clId="Web-{41F6D155-42BB-4477-9DA0-1B846FB7656E}" dt="2022-10-12T16:06:24.871" v="113"/>
          <ac:spMkLst>
            <pc:docMk/>
            <pc:sldMk cId="1452200419" sldId="257"/>
            <ac:spMk id="3" creationId="{CC2B3145-40AE-8FF3-7565-E727B80839F5}"/>
          </ac:spMkLst>
        </pc:spChg>
        <pc:spChg chg="add del mod">
          <ac:chgData name="CHANDANA MN" userId="S::mchandanabtech20@ced.alliance.edu.in::d70552fc-75e6-44d9-a196-8a309e47e583" providerId="AD" clId="Web-{41F6D155-42BB-4477-9DA0-1B846FB7656E}" dt="2022-10-12T16:08:26.576" v="121"/>
          <ac:spMkLst>
            <pc:docMk/>
            <pc:sldMk cId="1452200419" sldId="257"/>
            <ac:spMk id="5" creationId="{F2D99531-DA03-9688-F7AB-DA66D8113C13}"/>
          </ac:spMkLst>
        </pc:spChg>
        <pc:spChg chg="add del mod">
          <ac:chgData name="CHANDANA MN" userId="S::mchandanabtech20@ced.alliance.edu.in::d70552fc-75e6-44d9-a196-8a309e47e583" providerId="AD" clId="Web-{41F6D155-42BB-4477-9DA0-1B846FB7656E}" dt="2022-10-12T16:09:11.827" v="127"/>
          <ac:spMkLst>
            <pc:docMk/>
            <pc:sldMk cId="1452200419" sldId="257"/>
            <ac:spMk id="8" creationId="{185E2BE3-46C5-F396-1DE1-CBE7D4726BDC}"/>
          </ac:spMkLst>
        </pc:spChg>
        <pc:spChg chg="add del">
          <ac:chgData name="CHANDANA MN" userId="S::mchandanabtech20@ced.alliance.edu.in::d70552fc-75e6-44d9-a196-8a309e47e583" providerId="AD" clId="Web-{41F6D155-42BB-4477-9DA0-1B846FB7656E}" dt="2022-10-12T16:09:17.358" v="128"/>
          <ac:spMkLst>
            <pc:docMk/>
            <pc:sldMk cId="1452200419" sldId="257"/>
            <ac:spMk id="9" creationId="{96A35EAA-ED80-4FF1-942C-82B1D483AF60}"/>
          </ac:spMkLst>
        </pc:spChg>
        <pc:spChg chg="add del">
          <ac:chgData name="CHANDANA MN" userId="S::mchandanabtech20@ced.alliance.edu.in::d70552fc-75e6-44d9-a196-8a309e47e583" providerId="AD" clId="Web-{41F6D155-42BB-4477-9DA0-1B846FB7656E}" dt="2022-10-12T16:09:17.358" v="128"/>
          <ac:spMkLst>
            <pc:docMk/>
            <pc:sldMk cId="1452200419" sldId="257"/>
            <ac:spMk id="11" creationId="{D415F49B-3CBC-46CF-AFB5-988852D0479E}"/>
          </ac:spMkLst>
        </pc:spChg>
        <pc:spChg chg="add del">
          <ac:chgData name="CHANDANA MN" userId="S::mchandanabtech20@ced.alliance.edu.in::d70552fc-75e6-44d9-a196-8a309e47e583" providerId="AD" clId="Web-{41F6D155-42BB-4477-9DA0-1B846FB7656E}" dt="2022-10-12T16:09:17.358" v="128"/>
          <ac:spMkLst>
            <pc:docMk/>
            <pc:sldMk cId="1452200419" sldId="257"/>
            <ac:spMk id="13" creationId="{7FB5426F-482B-4074-A203-9F2C2BEB022D}"/>
          </ac:spMkLst>
        </pc:spChg>
        <pc:spChg chg="add del mod">
          <ac:chgData name="CHANDANA MN" userId="S::mchandanabtech20@ced.alliance.edu.in::d70552fc-75e6-44d9-a196-8a309e47e583" providerId="AD" clId="Web-{41F6D155-42BB-4477-9DA0-1B846FB7656E}" dt="2022-10-12T16:10:02.328" v="134"/>
          <ac:spMkLst>
            <pc:docMk/>
            <pc:sldMk cId="1452200419" sldId="257"/>
            <ac:spMk id="14" creationId="{9076BAD0-86A6-F5E7-307C-681468BE22F1}"/>
          </ac:spMkLst>
        </pc:spChg>
        <pc:spChg chg="add del">
          <ac:chgData name="CHANDANA MN" userId="S::mchandanabtech20@ced.alliance.edu.in::d70552fc-75e6-44d9-a196-8a309e47e583" providerId="AD" clId="Web-{41F6D155-42BB-4477-9DA0-1B846FB7656E}" dt="2022-10-12T16:09:17.358" v="128"/>
          <ac:spMkLst>
            <pc:docMk/>
            <pc:sldMk cId="1452200419" sldId="257"/>
            <ac:spMk id="15" creationId="{F778232E-C75B-4B3C-9201-81C0775715EF}"/>
          </ac:spMkLst>
        </pc:spChg>
        <pc:spChg chg="add del">
          <ac:chgData name="CHANDANA MN" userId="S::mchandanabtech20@ced.alliance.edu.in::d70552fc-75e6-44d9-a196-8a309e47e583" providerId="AD" clId="Web-{41F6D155-42BB-4477-9DA0-1B846FB7656E}" dt="2022-10-12T16:09:17.358" v="128"/>
          <ac:spMkLst>
            <pc:docMk/>
            <pc:sldMk cId="1452200419" sldId="257"/>
            <ac:spMk id="17" creationId="{A7F160B5-A1CE-4576-8323-263FB7D1B393}"/>
          </ac:spMkLst>
        </pc:spChg>
        <pc:spChg chg="add del">
          <ac:chgData name="CHANDANA MN" userId="S::mchandanabtech20@ced.alliance.edu.in::d70552fc-75e6-44d9-a196-8a309e47e583" providerId="AD" clId="Web-{41F6D155-42BB-4477-9DA0-1B846FB7656E}" dt="2022-10-12T16:09:17.358" v="128"/>
          <ac:spMkLst>
            <pc:docMk/>
            <pc:sldMk cId="1452200419" sldId="257"/>
            <ac:spMk id="19" creationId="{33366780-B46E-437C-812E-406B7500D12F}"/>
          </ac:spMkLst>
        </pc:spChg>
        <pc:spChg chg="add del">
          <ac:chgData name="CHANDANA MN" userId="S::mchandanabtech20@ced.alliance.edu.in::d70552fc-75e6-44d9-a196-8a309e47e583" providerId="AD" clId="Web-{41F6D155-42BB-4477-9DA0-1B846FB7656E}" dt="2022-10-12T16:10:15.484" v="135"/>
          <ac:spMkLst>
            <pc:docMk/>
            <pc:sldMk cId="1452200419" sldId="257"/>
            <ac:spMk id="24" creationId="{96A35EAA-ED80-4FF1-942C-82B1D483AF60}"/>
          </ac:spMkLst>
        </pc:spChg>
        <pc:spChg chg="add del">
          <ac:chgData name="CHANDANA MN" userId="S::mchandanabtech20@ced.alliance.edu.in::d70552fc-75e6-44d9-a196-8a309e47e583" providerId="AD" clId="Web-{41F6D155-42BB-4477-9DA0-1B846FB7656E}" dt="2022-10-12T16:10:15.484" v="135"/>
          <ac:spMkLst>
            <pc:docMk/>
            <pc:sldMk cId="1452200419" sldId="257"/>
            <ac:spMk id="26" creationId="{D415F49B-3CBC-46CF-AFB5-988852D0479E}"/>
          </ac:spMkLst>
        </pc:spChg>
        <pc:spChg chg="add del">
          <ac:chgData name="CHANDANA MN" userId="S::mchandanabtech20@ced.alliance.edu.in::d70552fc-75e6-44d9-a196-8a309e47e583" providerId="AD" clId="Web-{41F6D155-42BB-4477-9DA0-1B846FB7656E}" dt="2022-10-12T16:10:15.484" v="135"/>
          <ac:spMkLst>
            <pc:docMk/>
            <pc:sldMk cId="1452200419" sldId="257"/>
            <ac:spMk id="28" creationId="{4293528E-0CA3-4E56-B7A0-091C0AB0CBF2}"/>
          </ac:spMkLst>
        </pc:spChg>
        <pc:spChg chg="add del">
          <ac:chgData name="CHANDANA MN" userId="S::mchandanabtech20@ced.alliance.edu.in::d70552fc-75e6-44d9-a196-8a309e47e583" providerId="AD" clId="Web-{41F6D155-42BB-4477-9DA0-1B846FB7656E}" dt="2022-10-12T16:10:15.484" v="135"/>
          <ac:spMkLst>
            <pc:docMk/>
            <pc:sldMk cId="1452200419" sldId="257"/>
            <ac:spMk id="30" creationId="{E7D25D90-3FDF-43F8-A518-8ED58675B253}"/>
          </ac:spMkLst>
        </pc:spChg>
        <pc:spChg chg="add del">
          <ac:chgData name="CHANDANA MN" userId="S::mchandanabtech20@ced.alliance.edu.in::d70552fc-75e6-44d9-a196-8a309e47e583" providerId="AD" clId="Web-{41F6D155-42BB-4477-9DA0-1B846FB7656E}" dt="2022-10-12T16:10:15.484" v="135"/>
          <ac:spMkLst>
            <pc:docMk/>
            <pc:sldMk cId="1452200419" sldId="257"/>
            <ac:spMk id="32" creationId="{A7B9E649-1290-4FE4-9858-5C1FB50BC788}"/>
          </ac:spMkLst>
        </pc:spChg>
        <pc:spChg chg="add del">
          <ac:chgData name="CHANDANA MN" userId="S::mchandanabtech20@ced.alliance.edu.in::d70552fc-75e6-44d9-a196-8a309e47e583" providerId="AD" clId="Web-{41F6D155-42BB-4477-9DA0-1B846FB7656E}" dt="2022-10-12T16:10:15.484" v="135"/>
          <ac:spMkLst>
            <pc:docMk/>
            <pc:sldMk cId="1452200419" sldId="257"/>
            <ac:spMk id="34" creationId="{FC94574F-3BD8-4F0D-B809-70A47C992C88}"/>
          </ac:spMkLst>
        </pc:spChg>
        <pc:spChg chg="add del">
          <ac:chgData name="CHANDANA MN" userId="S::mchandanabtech20@ced.alliance.edu.in::d70552fc-75e6-44d9-a196-8a309e47e583" providerId="AD" clId="Web-{41F6D155-42BB-4477-9DA0-1B846FB7656E}" dt="2022-10-12T16:10:15.484" v="135"/>
          <ac:spMkLst>
            <pc:docMk/>
            <pc:sldMk cId="1452200419" sldId="257"/>
            <ac:spMk id="36" creationId="{7F6B8DB7-A8D6-4A50-9341-9602CB07F283}"/>
          </ac:spMkLst>
        </pc:spChg>
        <pc:spChg chg="add">
          <ac:chgData name="CHANDANA MN" userId="S::mchandanabtech20@ced.alliance.edu.in::d70552fc-75e6-44d9-a196-8a309e47e583" providerId="AD" clId="Web-{41F6D155-42BB-4477-9DA0-1B846FB7656E}" dt="2022-10-12T16:10:15.484" v="135"/>
          <ac:spMkLst>
            <pc:docMk/>
            <pc:sldMk cId="1452200419" sldId="257"/>
            <ac:spMk id="41" creationId="{96A35EAA-ED80-4FF1-942C-82B1D483AF60}"/>
          </ac:spMkLst>
        </pc:spChg>
        <pc:spChg chg="add">
          <ac:chgData name="CHANDANA MN" userId="S::mchandanabtech20@ced.alliance.edu.in::d70552fc-75e6-44d9-a196-8a309e47e583" providerId="AD" clId="Web-{41F6D155-42BB-4477-9DA0-1B846FB7656E}" dt="2022-10-12T16:10:15.484" v="135"/>
          <ac:spMkLst>
            <pc:docMk/>
            <pc:sldMk cId="1452200419" sldId="257"/>
            <ac:spMk id="43" creationId="{D415F49B-3CBC-46CF-AFB5-988852D0479E}"/>
          </ac:spMkLst>
        </pc:spChg>
        <pc:spChg chg="add">
          <ac:chgData name="CHANDANA MN" userId="S::mchandanabtech20@ced.alliance.edu.in::d70552fc-75e6-44d9-a196-8a309e47e583" providerId="AD" clId="Web-{41F6D155-42BB-4477-9DA0-1B846FB7656E}" dt="2022-10-12T16:10:15.484" v="135"/>
          <ac:spMkLst>
            <pc:docMk/>
            <pc:sldMk cId="1452200419" sldId="257"/>
            <ac:spMk id="45" creationId="{7FB5426F-482B-4074-A203-9F2C2BEB022D}"/>
          </ac:spMkLst>
        </pc:spChg>
        <pc:spChg chg="add">
          <ac:chgData name="CHANDANA MN" userId="S::mchandanabtech20@ced.alliance.edu.in::d70552fc-75e6-44d9-a196-8a309e47e583" providerId="AD" clId="Web-{41F6D155-42BB-4477-9DA0-1B846FB7656E}" dt="2022-10-12T16:10:15.484" v="135"/>
          <ac:spMkLst>
            <pc:docMk/>
            <pc:sldMk cId="1452200419" sldId="257"/>
            <ac:spMk id="47" creationId="{F778232E-C75B-4B3C-9201-81C0775715EF}"/>
          </ac:spMkLst>
        </pc:spChg>
        <pc:spChg chg="add">
          <ac:chgData name="CHANDANA MN" userId="S::mchandanabtech20@ced.alliance.edu.in::d70552fc-75e6-44d9-a196-8a309e47e583" providerId="AD" clId="Web-{41F6D155-42BB-4477-9DA0-1B846FB7656E}" dt="2022-10-12T16:10:15.484" v="135"/>
          <ac:spMkLst>
            <pc:docMk/>
            <pc:sldMk cId="1452200419" sldId="257"/>
            <ac:spMk id="49" creationId="{A7F160B5-A1CE-4576-8323-263FB7D1B393}"/>
          </ac:spMkLst>
        </pc:spChg>
        <pc:spChg chg="add">
          <ac:chgData name="CHANDANA MN" userId="S::mchandanabtech20@ced.alliance.edu.in::d70552fc-75e6-44d9-a196-8a309e47e583" providerId="AD" clId="Web-{41F6D155-42BB-4477-9DA0-1B846FB7656E}" dt="2022-10-12T16:10:15.484" v="135"/>
          <ac:spMkLst>
            <pc:docMk/>
            <pc:sldMk cId="1452200419" sldId="257"/>
            <ac:spMk id="51" creationId="{33366780-B46E-437C-812E-406B7500D12F}"/>
          </ac:spMkLst>
        </pc:spChg>
        <pc:picChg chg="add mod ord">
          <ac:chgData name="CHANDANA MN" userId="S::mchandanabtech20@ced.alliance.edu.in::d70552fc-75e6-44d9-a196-8a309e47e583" providerId="AD" clId="Web-{41F6D155-42BB-4477-9DA0-1B846FB7656E}" dt="2022-10-12T16:10:15.484" v="135"/>
          <ac:picMkLst>
            <pc:docMk/>
            <pc:sldMk cId="1452200419" sldId="257"/>
            <ac:picMk id="4" creationId="{23C1C462-600B-3EEA-1CD7-2F72620C6F5E}"/>
          </ac:picMkLst>
        </pc:picChg>
        <pc:picChg chg="add mod ord">
          <ac:chgData name="CHANDANA MN" userId="S::mchandanabtech20@ced.alliance.edu.in::d70552fc-75e6-44d9-a196-8a309e47e583" providerId="AD" clId="Web-{41F6D155-42BB-4477-9DA0-1B846FB7656E}" dt="2022-10-12T16:10:15.484" v="135"/>
          <ac:picMkLst>
            <pc:docMk/>
            <pc:sldMk cId="1452200419" sldId="257"/>
            <ac:picMk id="7" creationId="{25C4225D-FF20-3F7E-F273-2F69D502AC98}"/>
          </ac:picMkLst>
        </pc:picChg>
        <pc:picChg chg="add mod">
          <ac:chgData name="CHANDANA MN" userId="S::mchandanabtech20@ced.alliance.edu.in::d70552fc-75e6-44d9-a196-8a309e47e583" providerId="AD" clId="Web-{41F6D155-42BB-4477-9DA0-1B846FB7656E}" dt="2022-10-12T16:10:15.484" v="135"/>
          <ac:picMkLst>
            <pc:docMk/>
            <pc:sldMk cId="1452200419" sldId="257"/>
            <ac:picMk id="12" creationId="{6E9BD7D1-42FB-C23F-C2EA-C06E63566CDF}"/>
          </ac:picMkLst>
        </pc:picChg>
      </pc:sldChg>
      <pc:sldChg chg="addSp modSp new mod modClrScheme modShow chgLayout">
        <pc:chgData name="CHANDANA MN" userId="S::mchandanabtech20@ced.alliance.edu.in::d70552fc-75e6-44d9-a196-8a309e47e583" providerId="AD" clId="Web-{41F6D155-42BB-4477-9DA0-1B846FB7656E}" dt="2022-10-12T16:47:15.364" v="214" actId="20577"/>
        <pc:sldMkLst>
          <pc:docMk/>
          <pc:sldMk cId="618671194" sldId="258"/>
        </pc:sldMkLst>
        <pc:spChg chg="mod ord">
          <ac:chgData name="CHANDANA MN" userId="S::mchandanabtech20@ced.alliance.edu.in::d70552fc-75e6-44d9-a196-8a309e47e583" providerId="AD" clId="Web-{41F6D155-42BB-4477-9DA0-1B846FB7656E}" dt="2022-10-12T16:23:13.349" v="146" actId="20577"/>
          <ac:spMkLst>
            <pc:docMk/>
            <pc:sldMk cId="618671194" sldId="258"/>
            <ac:spMk id="2" creationId="{8E83910D-E176-184B-509D-C99A34C4892A}"/>
          </ac:spMkLst>
        </pc:spChg>
        <pc:spChg chg="add mod ord">
          <ac:chgData name="CHANDANA MN" userId="S::mchandanabtech20@ced.alliance.edu.in::d70552fc-75e6-44d9-a196-8a309e47e583" providerId="AD" clId="Web-{41F6D155-42BB-4477-9DA0-1B846FB7656E}" dt="2022-10-12T16:47:15.364" v="214" actId="20577"/>
          <ac:spMkLst>
            <pc:docMk/>
            <pc:sldMk cId="618671194" sldId="258"/>
            <ac:spMk id="3" creationId="{B72738C7-BDD8-3351-60D4-95AF1D5D9B73}"/>
          </ac:spMkLst>
        </pc:spChg>
      </pc:sldChg>
      <pc:sldChg chg="modSp new">
        <pc:chgData name="CHANDANA MN" userId="S::mchandanabtech20@ced.alliance.edu.in::d70552fc-75e6-44d9-a196-8a309e47e583" providerId="AD" clId="Web-{41F6D155-42BB-4477-9DA0-1B846FB7656E}" dt="2022-10-12T16:41:41.736" v="160" actId="20577"/>
        <pc:sldMkLst>
          <pc:docMk/>
          <pc:sldMk cId="3598761989" sldId="259"/>
        </pc:sldMkLst>
        <pc:spChg chg="mod">
          <ac:chgData name="CHANDANA MN" userId="S::mchandanabtech20@ced.alliance.edu.in::d70552fc-75e6-44d9-a196-8a309e47e583" providerId="AD" clId="Web-{41F6D155-42BB-4477-9DA0-1B846FB7656E}" dt="2022-10-12T16:41:41.736" v="160" actId="20577"/>
          <ac:spMkLst>
            <pc:docMk/>
            <pc:sldMk cId="3598761989" sldId="259"/>
            <ac:spMk id="3" creationId="{BE423194-0091-12AB-4C16-A863F9431B07}"/>
          </ac:spMkLst>
        </pc:spChg>
      </pc:sldChg>
      <pc:sldMasterChg chg="add del addSldLayout delSldLayout">
        <pc:chgData name="CHANDANA MN" userId="S::mchandanabtech20@ced.alliance.edu.in::d70552fc-75e6-44d9-a196-8a309e47e583" providerId="AD" clId="Web-{41F6D155-42BB-4477-9DA0-1B846FB7656E}" dt="2022-10-12T15:59:18.394" v="97"/>
        <pc:sldMasterMkLst>
          <pc:docMk/>
          <pc:sldMasterMk cId="2460954070" sldId="2147483660"/>
        </pc:sldMasterMkLst>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2385387890" sldId="2147483661"/>
          </pc:sldLayoutMkLst>
        </pc:sldLayoutChg>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949138452" sldId="2147483662"/>
          </pc:sldLayoutMkLst>
        </pc:sldLayoutChg>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2591524520" sldId="2147483663"/>
          </pc:sldLayoutMkLst>
        </pc:sldLayoutChg>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1203092039" sldId="2147483664"/>
          </pc:sldLayoutMkLst>
        </pc:sldLayoutChg>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3733172339" sldId="2147483665"/>
          </pc:sldLayoutMkLst>
        </pc:sldLayoutChg>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3210312558" sldId="2147483666"/>
          </pc:sldLayoutMkLst>
        </pc:sldLayoutChg>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3146388984" sldId="2147483667"/>
          </pc:sldLayoutMkLst>
        </pc:sldLayoutChg>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3171841454" sldId="2147483668"/>
          </pc:sldLayoutMkLst>
        </pc:sldLayoutChg>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1718958274" sldId="2147483669"/>
          </pc:sldLayoutMkLst>
        </pc:sldLayoutChg>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2202905451" sldId="2147483670"/>
          </pc:sldLayoutMkLst>
        </pc:sldLayoutChg>
        <pc:sldLayoutChg chg="add del">
          <pc:chgData name="CHANDANA MN" userId="S::mchandanabtech20@ced.alliance.edu.in::d70552fc-75e6-44d9-a196-8a309e47e583" providerId="AD" clId="Web-{41F6D155-42BB-4477-9DA0-1B846FB7656E}" dt="2022-10-12T15:59:18.394" v="97"/>
          <pc:sldLayoutMkLst>
            <pc:docMk/>
            <pc:sldMasterMk cId="2460954070" sldId="2147483660"/>
            <pc:sldLayoutMk cId="3479445657" sldId="2147483671"/>
          </pc:sldLayoutMkLst>
        </pc:sldLayoutChg>
      </pc:sldMasterChg>
      <pc:sldMasterChg chg="add replId addSldLayout">
        <pc:chgData name="CHANDANA MN" userId="S::mchandanabtech20@ced.alliance.edu.in::d70552fc-75e6-44d9-a196-8a309e47e583" providerId="AD" clId="Web-{41F6D155-42BB-4477-9DA0-1B846FB7656E}" dt="2022-10-12T15:59:18.394" v="97"/>
        <pc:sldMasterMkLst>
          <pc:docMk/>
          <pc:sldMasterMk cId="2589452884" sldId="2147483672"/>
        </pc:sldMasterMkLst>
        <pc:sldLayoutChg chg="add">
          <pc:chgData name="CHANDANA MN" userId="S::mchandanabtech20@ced.alliance.edu.in::d70552fc-75e6-44d9-a196-8a309e47e583" providerId="AD" clId="Web-{41F6D155-42BB-4477-9DA0-1B846FB7656E}" dt="2022-10-12T15:59:18.394" v="97"/>
          <pc:sldLayoutMkLst>
            <pc:docMk/>
            <pc:sldMasterMk cId="2589452884" sldId="2147483672"/>
            <pc:sldLayoutMk cId="2651904513" sldId="2147483673"/>
          </pc:sldLayoutMkLst>
        </pc:sldLayoutChg>
        <pc:sldLayoutChg chg="add replId">
          <pc:chgData name="CHANDANA MN" userId="S::mchandanabtech20@ced.alliance.edu.in::d70552fc-75e6-44d9-a196-8a309e47e583" providerId="AD" clId="Web-{41F6D155-42BB-4477-9DA0-1B846FB7656E}" dt="2022-10-12T15:59:18.394" v="97"/>
          <pc:sldLayoutMkLst>
            <pc:docMk/>
            <pc:sldMasterMk cId="2589452884" sldId="2147483672"/>
            <pc:sldLayoutMk cId="3859222637" sldId="2147483674"/>
          </pc:sldLayoutMkLst>
        </pc:sldLayoutChg>
        <pc:sldLayoutChg chg="add replId">
          <pc:chgData name="CHANDANA MN" userId="S::mchandanabtech20@ced.alliance.edu.in::d70552fc-75e6-44d9-a196-8a309e47e583" providerId="AD" clId="Web-{41F6D155-42BB-4477-9DA0-1B846FB7656E}" dt="2022-10-12T15:59:18.394" v="97"/>
          <pc:sldLayoutMkLst>
            <pc:docMk/>
            <pc:sldMasterMk cId="2589452884" sldId="2147483672"/>
            <pc:sldLayoutMk cId="3131343550" sldId="2147483675"/>
          </pc:sldLayoutMkLst>
        </pc:sldLayoutChg>
        <pc:sldLayoutChg chg="add replId">
          <pc:chgData name="CHANDANA MN" userId="S::mchandanabtech20@ced.alliance.edu.in::d70552fc-75e6-44d9-a196-8a309e47e583" providerId="AD" clId="Web-{41F6D155-42BB-4477-9DA0-1B846FB7656E}" dt="2022-10-12T15:59:18.394" v="97"/>
          <pc:sldLayoutMkLst>
            <pc:docMk/>
            <pc:sldMasterMk cId="2589452884" sldId="2147483672"/>
            <pc:sldLayoutMk cId="2576176525" sldId="2147483676"/>
          </pc:sldLayoutMkLst>
        </pc:sldLayoutChg>
        <pc:sldLayoutChg chg="add replId">
          <pc:chgData name="CHANDANA MN" userId="S::mchandanabtech20@ced.alliance.edu.in::d70552fc-75e6-44d9-a196-8a309e47e583" providerId="AD" clId="Web-{41F6D155-42BB-4477-9DA0-1B846FB7656E}" dt="2022-10-12T15:59:18.394" v="97"/>
          <pc:sldLayoutMkLst>
            <pc:docMk/>
            <pc:sldMasterMk cId="2589452884" sldId="2147483672"/>
            <pc:sldLayoutMk cId="2166981744" sldId="2147483677"/>
          </pc:sldLayoutMkLst>
        </pc:sldLayoutChg>
        <pc:sldLayoutChg chg="add replId">
          <pc:chgData name="CHANDANA MN" userId="S::mchandanabtech20@ced.alliance.edu.in::d70552fc-75e6-44d9-a196-8a309e47e583" providerId="AD" clId="Web-{41F6D155-42BB-4477-9DA0-1B846FB7656E}" dt="2022-10-12T15:59:18.394" v="97"/>
          <pc:sldLayoutMkLst>
            <pc:docMk/>
            <pc:sldMasterMk cId="2589452884" sldId="2147483672"/>
            <pc:sldLayoutMk cId="1711872640" sldId="2147483678"/>
          </pc:sldLayoutMkLst>
        </pc:sldLayoutChg>
        <pc:sldLayoutChg chg="add replId">
          <pc:chgData name="CHANDANA MN" userId="S::mchandanabtech20@ced.alliance.edu.in::d70552fc-75e6-44d9-a196-8a309e47e583" providerId="AD" clId="Web-{41F6D155-42BB-4477-9DA0-1B846FB7656E}" dt="2022-10-12T15:59:18.394" v="97"/>
          <pc:sldLayoutMkLst>
            <pc:docMk/>
            <pc:sldMasterMk cId="2589452884" sldId="2147483672"/>
            <pc:sldLayoutMk cId="2137372933" sldId="2147483679"/>
          </pc:sldLayoutMkLst>
        </pc:sldLayoutChg>
        <pc:sldLayoutChg chg="add replId">
          <pc:chgData name="CHANDANA MN" userId="S::mchandanabtech20@ced.alliance.edu.in::d70552fc-75e6-44d9-a196-8a309e47e583" providerId="AD" clId="Web-{41F6D155-42BB-4477-9DA0-1B846FB7656E}" dt="2022-10-12T15:59:18.394" v="97"/>
          <pc:sldLayoutMkLst>
            <pc:docMk/>
            <pc:sldMasterMk cId="2589452884" sldId="2147483672"/>
            <pc:sldLayoutMk cId="3964145716" sldId="2147483680"/>
          </pc:sldLayoutMkLst>
        </pc:sldLayoutChg>
        <pc:sldLayoutChg chg="add replId">
          <pc:chgData name="CHANDANA MN" userId="S::mchandanabtech20@ced.alliance.edu.in::d70552fc-75e6-44d9-a196-8a309e47e583" providerId="AD" clId="Web-{41F6D155-42BB-4477-9DA0-1B846FB7656E}" dt="2022-10-12T15:59:18.394" v="97"/>
          <pc:sldLayoutMkLst>
            <pc:docMk/>
            <pc:sldMasterMk cId="2589452884" sldId="2147483672"/>
            <pc:sldLayoutMk cId="1882500718" sldId="2147483681"/>
          </pc:sldLayoutMkLst>
        </pc:sldLayoutChg>
        <pc:sldLayoutChg chg="add replId">
          <pc:chgData name="CHANDANA MN" userId="S::mchandanabtech20@ced.alliance.edu.in::d70552fc-75e6-44d9-a196-8a309e47e583" providerId="AD" clId="Web-{41F6D155-42BB-4477-9DA0-1B846FB7656E}" dt="2022-10-12T15:59:18.394" v="97"/>
          <pc:sldLayoutMkLst>
            <pc:docMk/>
            <pc:sldMasterMk cId="2589452884" sldId="2147483672"/>
            <pc:sldLayoutMk cId="1149202652" sldId="2147483682"/>
          </pc:sldLayoutMkLst>
        </pc:sldLayoutChg>
        <pc:sldLayoutChg chg="add replId">
          <pc:chgData name="CHANDANA MN" userId="S::mchandanabtech20@ced.alliance.edu.in::d70552fc-75e6-44d9-a196-8a309e47e583" providerId="AD" clId="Web-{41F6D155-42BB-4477-9DA0-1B846FB7656E}" dt="2022-10-12T15:59:18.394" v="97"/>
          <pc:sldLayoutMkLst>
            <pc:docMk/>
            <pc:sldMasterMk cId="2589452884" sldId="2147483672"/>
            <pc:sldLayoutMk cId="2527009414" sldId="2147483683"/>
          </pc:sldLayoutMkLst>
        </pc:sldLayoutChg>
      </pc:sldMasterChg>
      <pc:sldMasterChg chg="add del addSldLayout delSldLayout">
        <pc:chgData name="CHANDANA MN" userId="S::mchandanabtech20@ced.alliance.edu.in::d70552fc-75e6-44d9-a196-8a309e47e583" providerId="AD" clId="Web-{41F6D155-42BB-4477-9DA0-1B846FB7656E}" dt="2022-10-12T15:59:18.316" v="96"/>
        <pc:sldMasterMkLst>
          <pc:docMk/>
          <pc:sldMasterMk cId="3253415499" sldId="2147483763"/>
        </pc:sldMasterMkLst>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478546106" sldId="2147483752"/>
          </pc:sldLayoutMkLst>
        </pc:sldLayoutChg>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1373873562" sldId="2147483753"/>
          </pc:sldLayoutMkLst>
        </pc:sldLayoutChg>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2024432686" sldId="2147483754"/>
          </pc:sldLayoutMkLst>
        </pc:sldLayoutChg>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1858472249" sldId="2147483755"/>
          </pc:sldLayoutMkLst>
        </pc:sldLayoutChg>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1416667497" sldId="2147483756"/>
          </pc:sldLayoutMkLst>
        </pc:sldLayoutChg>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2200264276" sldId="2147483757"/>
          </pc:sldLayoutMkLst>
        </pc:sldLayoutChg>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2343967186" sldId="2147483758"/>
          </pc:sldLayoutMkLst>
        </pc:sldLayoutChg>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3338171283" sldId="2147483759"/>
          </pc:sldLayoutMkLst>
        </pc:sldLayoutChg>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2608509984" sldId="2147483760"/>
          </pc:sldLayoutMkLst>
        </pc:sldLayoutChg>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3845642486" sldId="2147483761"/>
          </pc:sldLayoutMkLst>
        </pc:sldLayoutChg>
        <pc:sldLayoutChg chg="add del">
          <pc:chgData name="CHANDANA MN" userId="S::mchandanabtech20@ced.alliance.edu.in::d70552fc-75e6-44d9-a196-8a309e47e583" providerId="AD" clId="Web-{41F6D155-42BB-4477-9DA0-1B846FB7656E}" dt="2022-10-12T15:59:18.316" v="96"/>
          <pc:sldLayoutMkLst>
            <pc:docMk/>
            <pc:sldMasterMk cId="3253415499" sldId="2147483763"/>
            <pc:sldLayoutMk cId="3187490782" sldId="2147483762"/>
          </pc:sldLayoutMkLst>
        </pc:sldLayoutChg>
      </pc:sldMasterChg>
    </pc:docChg>
  </pc:docChgLst>
  <pc:docChgLst>
    <pc:chgData name="CHANDANA MN" userId="S::mchandanabtech20@ced.alliance.edu.in::d70552fc-75e6-44d9-a196-8a309e47e583" providerId="AD" clId="Web-{1320A8A0-8E68-7BF9-7FC1-97145540F886}"/>
    <pc:docChg chg="addSld modSld">
      <pc:chgData name="CHANDANA MN" userId="S::mchandanabtech20@ced.alliance.edu.in::d70552fc-75e6-44d9-a196-8a309e47e583" providerId="AD" clId="Web-{1320A8A0-8E68-7BF9-7FC1-97145540F886}" dt="2022-10-15T16:16:16.729" v="55"/>
      <pc:docMkLst>
        <pc:docMk/>
      </pc:docMkLst>
      <pc:sldChg chg="delAnim modAnim">
        <pc:chgData name="CHANDANA MN" userId="S::mchandanabtech20@ced.alliance.edu.in::d70552fc-75e6-44d9-a196-8a309e47e583" providerId="AD" clId="Web-{1320A8A0-8E68-7BF9-7FC1-97145540F886}" dt="2022-10-15T16:01:53.953" v="0"/>
        <pc:sldMkLst>
          <pc:docMk/>
          <pc:sldMk cId="1452200419" sldId="257"/>
        </pc:sldMkLst>
      </pc:sldChg>
      <pc:sldChg chg="modSp">
        <pc:chgData name="CHANDANA MN" userId="S::mchandanabtech20@ced.alliance.edu.in::d70552fc-75e6-44d9-a196-8a309e47e583" providerId="AD" clId="Web-{1320A8A0-8E68-7BF9-7FC1-97145540F886}" dt="2022-10-15T16:12:01.701" v="30" actId="1076"/>
        <pc:sldMkLst>
          <pc:docMk/>
          <pc:sldMk cId="4144858376" sldId="261"/>
        </pc:sldMkLst>
        <pc:graphicFrameChg chg="mod">
          <ac:chgData name="CHANDANA MN" userId="S::mchandanabtech20@ced.alliance.edu.in::d70552fc-75e6-44d9-a196-8a309e47e583" providerId="AD" clId="Web-{1320A8A0-8E68-7BF9-7FC1-97145540F886}" dt="2022-10-15T16:12:01.701" v="30" actId="1076"/>
          <ac:graphicFrameMkLst>
            <pc:docMk/>
            <pc:sldMk cId="4144858376" sldId="261"/>
            <ac:graphicFrameMk id="17" creationId="{C9C6D29E-F502-E4FF-16CC-A82297C9188F}"/>
          </ac:graphicFrameMkLst>
        </pc:graphicFrameChg>
      </pc:sldChg>
      <pc:sldChg chg="addSp delSp modSp new mod setBg">
        <pc:chgData name="CHANDANA MN" userId="S::mchandanabtech20@ced.alliance.edu.in::d70552fc-75e6-44d9-a196-8a309e47e583" providerId="AD" clId="Web-{1320A8A0-8E68-7BF9-7FC1-97145540F886}" dt="2022-10-15T16:11:12.590" v="28" actId="20577"/>
        <pc:sldMkLst>
          <pc:docMk/>
          <pc:sldMk cId="3436189416" sldId="265"/>
        </pc:sldMkLst>
        <pc:spChg chg="mod">
          <ac:chgData name="CHANDANA MN" userId="S::mchandanabtech20@ced.alliance.edu.in::d70552fc-75e6-44d9-a196-8a309e47e583" providerId="AD" clId="Web-{1320A8A0-8E68-7BF9-7FC1-97145540F886}" dt="2022-10-15T16:09:12.554" v="20"/>
          <ac:spMkLst>
            <pc:docMk/>
            <pc:sldMk cId="3436189416" sldId="265"/>
            <ac:spMk id="2" creationId="{61F70B58-AF78-2F77-F43B-CCFAD41B7565}"/>
          </ac:spMkLst>
        </pc:spChg>
        <pc:spChg chg="add del mod">
          <ac:chgData name="CHANDANA MN" userId="S::mchandanabtech20@ced.alliance.edu.in::d70552fc-75e6-44d9-a196-8a309e47e583" providerId="AD" clId="Web-{1320A8A0-8E68-7BF9-7FC1-97145540F886}" dt="2022-10-15T16:06:51.927" v="11"/>
          <ac:spMkLst>
            <pc:docMk/>
            <pc:sldMk cId="3436189416" sldId="265"/>
            <ac:spMk id="3" creationId="{691D6D07-DBF8-B3FC-5102-5085E7310C3B}"/>
          </ac:spMkLst>
        </pc:spChg>
        <pc:spChg chg="add del">
          <ac:chgData name="CHANDANA MN" userId="S::mchandanabtech20@ced.alliance.edu.in::d70552fc-75e6-44d9-a196-8a309e47e583" providerId="AD" clId="Web-{1320A8A0-8E68-7BF9-7FC1-97145540F886}" dt="2022-10-15T16:06:51.880" v="10"/>
          <ac:spMkLst>
            <pc:docMk/>
            <pc:sldMk cId="3436189416" sldId="265"/>
            <ac:spMk id="9" creationId="{BF7BC237-77DF-4DFB-94F7-DB493EDA1C7C}"/>
          </ac:spMkLst>
        </pc:spChg>
        <pc:spChg chg="add del">
          <ac:chgData name="CHANDANA MN" userId="S::mchandanabtech20@ced.alliance.edu.in::d70552fc-75e6-44d9-a196-8a309e47e583" providerId="AD" clId="Web-{1320A8A0-8E68-7BF9-7FC1-97145540F886}" dt="2022-10-15T16:09:12.554" v="20"/>
          <ac:spMkLst>
            <pc:docMk/>
            <pc:sldMk cId="3436189416" sldId="265"/>
            <ac:spMk id="11" creationId="{9F9F0D99-A2D7-4650-BA53-99550E8F6808}"/>
          </ac:spMkLst>
        </pc:spChg>
        <pc:spChg chg="add del">
          <ac:chgData name="CHANDANA MN" userId="S::mchandanabtech20@ced.alliance.edu.in::d70552fc-75e6-44d9-a196-8a309e47e583" providerId="AD" clId="Web-{1320A8A0-8E68-7BF9-7FC1-97145540F886}" dt="2022-10-15T16:09:12.554" v="20"/>
          <ac:spMkLst>
            <pc:docMk/>
            <pc:sldMk cId="3436189416" sldId="265"/>
            <ac:spMk id="12" creationId="{C4474318-9BA9-4C58-85CC-EAF141DDB165}"/>
          </ac:spMkLst>
        </pc:spChg>
        <pc:spChg chg="add del">
          <ac:chgData name="CHANDANA MN" userId="S::mchandanabtech20@ced.alliance.edu.in::d70552fc-75e6-44d9-a196-8a309e47e583" providerId="AD" clId="Web-{1320A8A0-8E68-7BF9-7FC1-97145540F886}" dt="2022-10-15T16:09:12.554" v="20"/>
          <ac:spMkLst>
            <pc:docMk/>
            <pc:sldMk cId="3436189416" sldId="265"/>
            <ac:spMk id="13" creationId="{9ADBC609-A264-4706-8FCD-C3B072E7CF0B}"/>
          </ac:spMkLst>
        </pc:spChg>
        <pc:spChg chg="add del mod">
          <ac:chgData name="CHANDANA MN" userId="S::mchandanabtech20@ced.alliance.edu.in::d70552fc-75e6-44d9-a196-8a309e47e583" providerId="AD" clId="Web-{1320A8A0-8E68-7BF9-7FC1-97145540F886}" dt="2022-10-15T16:09:01.460" v="19"/>
          <ac:spMkLst>
            <pc:docMk/>
            <pc:sldMk cId="3436189416" sldId="265"/>
            <ac:spMk id="85" creationId="{AE111B17-308B-4527-3ADA-3AE6ADD85A65}"/>
          </ac:spMkLst>
        </pc:spChg>
        <pc:spChg chg="add">
          <ac:chgData name="CHANDANA MN" userId="S::mchandanabtech20@ced.alliance.edu.in::d70552fc-75e6-44d9-a196-8a309e47e583" providerId="AD" clId="Web-{1320A8A0-8E68-7BF9-7FC1-97145540F886}" dt="2022-10-15T16:09:12.554" v="20"/>
          <ac:spMkLst>
            <pc:docMk/>
            <pc:sldMk cId="3436189416" sldId="265"/>
            <ac:spMk id="89" creationId="{E2A96188-384C-4341-9EEB-967A9341CD86}"/>
          </ac:spMkLst>
        </pc:spChg>
        <pc:spChg chg="add">
          <ac:chgData name="CHANDANA MN" userId="S::mchandanabtech20@ced.alliance.edu.in::d70552fc-75e6-44d9-a196-8a309e47e583" providerId="AD" clId="Web-{1320A8A0-8E68-7BF9-7FC1-97145540F886}" dt="2022-10-15T16:09:12.554" v="20"/>
          <ac:spMkLst>
            <pc:docMk/>
            <pc:sldMk cId="3436189416" sldId="265"/>
            <ac:spMk id="91" creationId="{280331C3-DDF5-48A9-8947-D71EAAFFAB0E}"/>
          </ac:spMkLst>
        </pc:spChg>
        <pc:spChg chg="add">
          <ac:chgData name="CHANDANA MN" userId="S::mchandanabtech20@ced.alliance.edu.in::d70552fc-75e6-44d9-a196-8a309e47e583" providerId="AD" clId="Web-{1320A8A0-8E68-7BF9-7FC1-97145540F886}" dt="2022-10-15T16:09:12.554" v="20"/>
          <ac:spMkLst>
            <pc:docMk/>
            <pc:sldMk cId="3436189416" sldId="265"/>
            <ac:spMk id="93" creationId="{C535A640-1948-4AFD-A0B7-19AFDA955322}"/>
          </ac:spMkLst>
        </pc:spChg>
        <pc:graphicFrameChg chg="add del">
          <ac:chgData name="CHANDANA MN" userId="S::mchandanabtech20@ced.alliance.edu.in::d70552fc-75e6-44d9-a196-8a309e47e583" providerId="AD" clId="Web-{1320A8A0-8E68-7BF9-7FC1-97145540F886}" dt="2022-10-15T16:06:51.880" v="10"/>
          <ac:graphicFrameMkLst>
            <pc:docMk/>
            <pc:sldMk cId="3436189416" sldId="265"/>
            <ac:graphicFrameMk id="5" creationId="{256E8652-C483-22E3-1EDC-854770A8A5D0}"/>
          </ac:graphicFrameMkLst>
        </pc:graphicFrameChg>
        <pc:graphicFrameChg chg="add mod ord modGraphic">
          <ac:chgData name="CHANDANA MN" userId="S::mchandanabtech20@ced.alliance.edu.in::d70552fc-75e6-44d9-a196-8a309e47e583" providerId="AD" clId="Web-{1320A8A0-8E68-7BF9-7FC1-97145540F886}" dt="2022-10-15T16:11:12.590" v="28" actId="20577"/>
          <ac:graphicFrameMkLst>
            <pc:docMk/>
            <pc:sldMk cId="3436189416" sldId="265"/>
            <ac:graphicFrameMk id="14" creationId="{5736641A-75D7-080E-2F47-9C8CA525B5F3}"/>
          </ac:graphicFrameMkLst>
        </pc:graphicFrameChg>
        <pc:picChg chg="add mod">
          <ac:chgData name="CHANDANA MN" userId="S::mchandanabtech20@ced.alliance.edu.in::d70552fc-75e6-44d9-a196-8a309e47e583" providerId="AD" clId="Web-{1320A8A0-8E68-7BF9-7FC1-97145540F886}" dt="2022-10-15T16:09:12.554" v="20"/>
          <ac:picMkLst>
            <pc:docMk/>
            <pc:sldMk cId="3436189416" sldId="265"/>
            <ac:picMk id="84" creationId="{F64B1C79-A6B1-2827-349E-8B40F97132E7}"/>
          </ac:picMkLst>
        </pc:picChg>
      </pc:sldChg>
      <pc:sldChg chg="addSp delSp modSp new mod setBg">
        <pc:chgData name="CHANDANA MN" userId="S::mchandanabtech20@ced.alliance.edu.in::d70552fc-75e6-44d9-a196-8a309e47e583" providerId="AD" clId="Web-{1320A8A0-8E68-7BF9-7FC1-97145540F886}" dt="2022-10-15T16:16:08.510" v="54" actId="20577"/>
        <pc:sldMkLst>
          <pc:docMk/>
          <pc:sldMk cId="3884990029" sldId="266"/>
        </pc:sldMkLst>
        <pc:spChg chg="mod">
          <ac:chgData name="CHANDANA MN" userId="S::mchandanabtech20@ced.alliance.edu.in::d70552fc-75e6-44d9-a196-8a309e47e583" providerId="AD" clId="Web-{1320A8A0-8E68-7BF9-7FC1-97145540F886}" dt="2022-10-15T16:15:02.032" v="50"/>
          <ac:spMkLst>
            <pc:docMk/>
            <pc:sldMk cId="3884990029" sldId="266"/>
            <ac:spMk id="2" creationId="{365C3A02-DFD2-CF09-827A-AF88CDA3AFF8}"/>
          </ac:spMkLst>
        </pc:spChg>
        <pc:spChg chg="mod ord">
          <ac:chgData name="CHANDANA MN" userId="S::mchandanabtech20@ced.alliance.edu.in::d70552fc-75e6-44d9-a196-8a309e47e583" providerId="AD" clId="Web-{1320A8A0-8E68-7BF9-7FC1-97145540F886}" dt="2022-10-15T16:16:08.510" v="54" actId="20577"/>
          <ac:spMkLst>
            <pc:docMk/>
            <pc:sldMk cId="3884990029" sldId="266"/>
            <ac:spMk id="3" creationId="{9CC2DB0B-147A-CB5A-8501-DF2057BCCD30}"/>
          </ac:spMkLst>
        </pc:spChg>
        <pc:spChg chg="add del mod">
          <ac:chgData name="CHANDANA MN" userId="S::mchandanabtech20@ced.alliance.edu.in::d70552fc-75e6-44d9-a196-8a309e47e583" providerId="AD" clId="Web-{1320A8A0-8E68-7BF9-7FC1-97145540F886}" dt="2022-10-15T16:14:22.907" v="43"/>
          <ac:spMkLst>
            <pc:docMk/>
            <pc:sldMk cId="3884990029" sldId="266"/>
            <ac:spMk id="5" creationId="{467BA4D0-CB23-337E-70BA-87F401A9C01F}"/>
          </ac:spMkLst>
        </pc:spChg>
        <pc:spChg chg="add del mod">
          <ac:chgData name="CHANDANA MN" userId="S::mchandanabtech20@ced.alliance.edu.in::d70552fc-75e6-44d9-a196-8a309e47e583" providerId="AD" clId="Web-{1320A8A0-8E68-7BF9-7FC1-97145540F886}" dt="2022-10-15T16:14:55.251" v="49"/>
          <ac:spMkLst>
            <pc:docMk/>
            <pc:sldMk cId="3884990029" sldId="266"/>
            <ac:spMk id="8" creationId="{F8932DEF-F2E0-E361-798C-E391CA05D295}"/>
          </ac:spMkLst>
        </pc:spChg>
        <pc:spChg chg="add">
          <ac:chgData name="CHANDANA MN" userId="S::mchandanabtech20@ced.alliance.edu.in::d70552fc-75e6-44d9-a196-8a309e47e583" providerId="AD" clId="Web-{1320A8A0-8E68-7BF9-7FC1-97145540F886}" dt="2022-10-15T16:15:02.032" v="50"/>
          <ac:spMkLst>
            <pc:docMk/>
            <pc:sldMk cId="3884990029" sldId="266"/>
            <ac:spMk id="12" creationId="{6544EF42-87F9-4466-8124-7328D49A22B4}"/>
          </ac:spMkLst>
        </pc:spChg>
        <pc:spChg chg="add">
          <ac:chgData name="CHANDANA MN" userId="S::mchandanabtech20@ced.alliance.edu.in::d70552fc-75e6-44d9-a196-8a309e47e583" providerId="AD" clId="Web-{1320A8A0-8E68-7BF9-7FC1-97145540F886}" dt="2022-10-15T16:15:02.032" v="50"/>
          <ac:spMkLst>
            <pc:docMk/>
            <pc:sldMk cId="3884990029" sldId="266"/>
            <ac:spMk id="14" creationId="{99B7B539-E79B-44C5-8319-9CE01F87F474}"/>
          </ac:spMkLst>
        </pc:spChg>
        <pc:spChg chg="add">
          <ac:chgData name="CHANDANA MN" userId="S::mchandanabtech20@ced.alliance.edu.in::d70552fc-75e6-44d9-a196-8a309e47e583" providerId="AD" clId="Web-{1320A8A0-8E68-7BF9-7FC1-97145540F886}" dt="2022-10-15T16:15:02.032" v="50"/>
          <ac:spMkLst>
            <pc:docMk/>
            <pc:sldMk cId="3884990029" sldId="266"/>
            <ac:spMk id="16" creationId="{D86169C0-6882-4BA0-92B1-590870CAE770}"/>
          </ac:spMkLst>
        </pc:spChg>
        <pc:spChg chg="add">
          <ac:chgData name="CHANDANA MN" userId="S::mchandanabtech20@ced.alliance.edu.in::d70552fc-75e6-44d9-a196-8a309e47e583" providerId="AD" clId="Web-{1320A8A0-8E68-7BF9-7FC1-97145540F886}" dt="2022-10-15T16:15:02.032" v="50"/>
          <ac:spMkLst>
            <pc:docMk/>
            <pc:sldMk cId="3884990029" sldId="266"/>
            <ac:spMk id="18" creationId="{DCECB35C-FCFB-4B31-B3CF-A20982BE6461}"/>
          </ac:spMkLst>
        </pc:spChg>
        <pc:picChg chg="add del mod">
          <ac:chgData name="CHANDANA MN" userId="S::mchandanabtech20@ced.alliance.edu.in::d70552fc-75e6-44d9-a196-8a309e47e583" providerId="AD" clId="Web-{1320A8A0-8E68-7BF9-7FC1-97145540F886}" dt="2022-10-15T16:14:22.907" v="44"/>
          <ac:picMkLst>
            <pc:docMk/>
            <pc:sldMk cId="3884990029" sldId="266"/>
            <ac:picMk id="4" creationId="{FBD54289-DEA3-4682-63A0-75A6C13FC811}"/>
          </ac:picMkLst>
        </pc:picChg>
        <pc:picChg chg="add mod">
          <ac:chgData name="CHANDANA MN" userId="S::mchandanabtech20@ced.alliance.edu.in::d70552fc-75e6-44d9-a196-8a309e47e583" providerId="AD" clId="Web-{1320A8A0-8E68-7BF9-7FC1-97145540F886}" dt="2022-10-15T16:15:02.032" v="50"/>
          <ac:picMkLst>
            <pc:docMk/>
            <pc:sldMk cId="3884990029" sldId="266"/>
            <ac:picMk id="7" creationId="{54730692-D283-2249-B57D-C97F09DBBE51}"/>
          </ac:picMkLst>
        </pc:picChg>
      </pc:sldChg>
      <pc:sldChg chg="new">
        <pc:chgData name="CHANDANA MN" userId="S::mchandanabtech20@ced.alliance.edu.in::d70552fc-75e6-44d9-a196-8a309e47e583" providerId="AD" clId="Web-{1320A8A0-8E68-7BF9-7FC1-97145540F886}" dt="2022-10-15T16:16:16.729" v="55"/>
        <pc:sldMkLst>
          <pc:docMk/>
          <pc:sldMk cId="3400577362" sldId="26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3E80-6FF9-46C3-818E-552738C373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C039C1-3801-4669-B3B1-CBD8EF2033E7}">
      <dgm:prSet/>
      <dgm:spPr/>
      <dgm:t>
        <a:bodyPr/>
        <a:lstStyle/>
        <a:p>
          <a:r>
            <a:rPr lang="en-US" b="1" baseline="0" dirty="0"/>
            <a:t>Gathering the Data</a:t>
          </a:r>
          <a:endParaRPr lang="en-US" dirty="0"/>
        </a:p>
      </dgm:t>
    </dgm:pt>
    <dgm:pt modelId="{C0BF6717-A167-43A1-A331-AE0E25661427}" type="parTrans" cxnId="{0FDFC0D8-89C6-406C-BC17-C368AE835BE8}">
      <dgm:prSet/>
      <dgm:spPr/>
      <dgm:t>
        <a:bodyPr/>
        <a:lstStyle/>
        <a:p>
          <a:endParaRPr lang="en-US"/>
        </a:p>
      </dgm:t>
    </dgm:pt>
    <dgm:pt modelId="{61D79DFC-A4AA-4A1A-86C0-DD4AC5C8C76A}" type="sibTrans" cxnId="{0FDFC0D8-89C6-406C-BC17-C368AE835BE8}">
      <dgm:prSet/>
      <dgm:spPr/>
      <dgm:t>
        <a:bodyPr/>
        <a:lstStyle/>
        <a:p>
          <a:endParaRPr lang="en-US"/>
        </a:p>
      </dgm:t>
    </dgm:pt>
    <dgm:pt modelId="{013B9B94-A572-4368-BC1A-869CC5BF138D}">
      <dgm:prSet/>
      <dgm:spPr/>
      <dgm:t>
        <a:bodyPr/>
        <a:lstStyle/>
        <a:p>
          <a:r>
            <a:rPr lang="en-US" b="1" baseline="0" dirty="0"/>
            <a:t>Cleaning the Data</a:t>
          </a:r>
          <a:endParaRPr lang="en-US" dirty="0"/>
        </a:p>
      </dgm:t>
    </dgm:pt>
    <dgm:pt modelId="{1A619D46-42E3-409A-A295-02102B7E0E49}" type="parTrans" cxnId="{817B00D0-9EE5-49D9-8B59-BB15AE61BE16}">
      <dgm:prSet/>
      <dgm:spPr/>
      <dgm:t>
        <a:bodyPr/>
        <a:lstStyle/>
        <a:p>
          <a:endParaRPr lang="en-US"/>
        </a:p>
      </dgm:t>
    </dgm:pt>
    <dgm:pt modelId="{6049FDCD-0BA6-402D-A8CF-9B492E2BDCC5}" type="sibTrans" cxnId="{817B00D0-9EE5-49D9-8B59-BB15AE61BE16}">
      <dgm:prSet/>
      <dgm:spPr/>
      <dgm:t>
        <a:bodyPr/>
        <a:lstStyle/>
        <a:p>
          <a:endParaRPr lang="en-US"/>
        </a:p>
      </dgm:t>
    </dgm:pt>
    <dgm:pt modelId="{2DE3E321-8B3A-43CB-A96C-6241647DE297}">
      <dgm:prSet/>
      <dgm:spPr/>
      <dgm:t>
        <a:bodyPr/>
        <a:lstStyle/>
        <a:p>
          <a:r>
            <a:rPr lang="en-US" b="1" baseline="0" dirty="0"/>
            <a:t>Model Building</a:t>
          </a:r>
          <a:endParaRPr lang="en-US" dirty="0"/>
        </a:p>
      </dgm:t>
    </dgm:pt>
    <dgm:pt modelId="{FF56D2A4-2DFA-4F0A-B884-9BC1E8C8416F}" type="parTrans" cxnId="{9E82BCDB-98AB-4351-A447-82D0CE49DBC3}">
      <dgm:prSet/>
      <dgm:spPr/>
      <dgm:t>
        <a:bodyPr/>
        <a:lstStyle/>
        <a:p>
          <a:endParaRPr lang="en-US"/>
        </a:p>
      </dgm:t>
    </dgm:pt>
    <dgm:pt modelId="{F71AB3E4-7321-451A-844A-0954809AFB40}" type="sibTrans" cxnId="{9E82BCDB-98AB-4351-A447-82D0CE49DBC3}">
      <dgm:prSet/>
      <dgm:spPr/>
      <dgm:t>
        <a:bodyPr/>
        <a:lstStyle/>
        <a:p>
          <a:endParaRPr lang="en-US"/>
        </a:p>
      </dgm:t>
    </dgm:pt>
    <dgm:pt modelId="{88713E2F-9F03-4A69-A27A-D37DDED8D475}">
      <dgm:prSet/>
      <dgm:spPr/>
      <dgm:t>
        <a:bodyPr/>
        <a:lstStyle/>
        <a:p>
          <a:r>
            <a:rPr lang="en-US" b="1" baseline="0" dirty="0"/>
            <a:t>Inference </a:t>
          </a:r>
          <a:endParaRPr lang="en-US" dirty="0"/>
        </a:p>
      </dgm:t>
    </dgm:pt>
    <dgm:pt modelId="{4D96F47C-3073-4FAD-A1FA-C10482BD72BC}" type="parTrans" cxnId="{94D26BE8-7264-4233-9D76-837108E77063}">
      <dgm:prSet/>
      <dgm:spPr/>
      <dgm:t>
        <a:bodyPr/>
        <a:lstStyle/>
        <a:p>
          <a:endParaRPr lang="en-US"/>
        </a:p>
      </dgm:t>
    </dgm:pt>
    <dgm:pt modelId="{0F2F866B-E4B5-428F-8FB0-C4AF4060EFE5}" type="sibTrans" cxnId="{94D26BE8-7264-4233-9D76-837108E77063}">
      <dgm:prSet/>
      <dgm:spPr/>
      <dgm:t>
        <a:bodyPr/>
        <a:lstStyle/>
        <a:p>
          <a:endParaRPr lang="en-US"/>
        </a:p>
      </dgm:t>
    </dgm:pt>
    <dgm:pt modelId="{3010A872-2081-4AB3-BDC2-A38726339D77}" type="pres">
      <dgm:prSet presAssocID="{8CE43E80-6FF9-46C3-818E-552738C3731D}" presName="root" presStyleCnt="0">
        <dgm:presLayoutVars>
          <dgm:dir/>
          <dgm:resizeHandles val="exact"/>
        </dgm:presLayoutVars>
      </dgm:prSet>
      <dgm:spPr/>
    </dgm:pt>
    <dgm:pt modelId="{A11B52D0-600D-44C6-8078-0040BEAF7769}" type="pres">
      <dgm:prSet presAssocID="{BFC039C1-3801-4669-B3B1-CBD8EF2033E7}" presName="compNode" presStyleCnt="0"/>
      <dgm:spPr/>
    </dgm:pt>
    <dgm:pt modelId="{D7AA179C-CDDA-46B7-8451-CCBF9A8641E9}" type="pres">
      <dgm:prSet presAssocID="{BFC039C1-3801-4669-B3B1-CBD8EF2033E7}" presName="bgRect" presStyleLbl="bgShp" presStyleIdx="0" presStyleCnt="4"/>
      <dgm:spPr/>
    </dgm:pt>
    <dgm:pt modelId="{5192C5C0-61C7-4FEF-8C95-C263F7EA322C}" type="pres">
      <dgm:prSet presAssocID="{BFC039C1-3801-4669-B3B1-CBD8EF2033E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65D9862A-E26A-4BE4-BD76-355F1E2C4DFB}" type="pres">
      <dgm:prSet presAssocID="{BFC039C1-3801-4669-B3B1-CBD8EF2033E7}" presName="spaceRect" presStyleCnt="0"/>
      <dgm:spPr/>
    </dgm:pt>
    <dgm:pt modelId="{D791A875-5C9B-43D5-A606-633E9F0E6404}" type="pres">
      <dgm:prSet presAssocID="{BFC039C1-3801-4669-B3B1-CBD8EF2033E7}" presName="parTx" presStyleLbl="revTx" presStyleIdx="0" presStyleCnt="4">
        <dgm:presLayoutVars>
          <dgm:chMax val="0"/>
          <dgm:chPref val="0"/>
        </dgm:presLayoutVars>
      </dgm:prSet>
      <dgm:spPr/>
    </dgm:pt>
    <dgm:pt modelId="{E023EE4E-FD79-4DF1-8713-5D44BB921D4B}" type="pres">
      <dgm:prSet presAssocID="{61D79DFC-A4AA-4A1A-86C0-DD4AC5C8C76A}" presName="sibTrans" presStyleCnt="0"/>
      <dgm:spPr/>
    </dgm:pt>
    <dgm:pt modelId="{49582C2B-F74D-4E85-AD4D-850579CC5FDA}" type="pres">
      <dgm:prSet presAssocID="{013B9B94-A572-4368-BC1A-869CC5BF138D}" presName="compNode" presStyleCnt="0"/>
      <dgm:spPr/>
    </dgm:pt>
    <dgm:pt modelId="{2B671887-05BB-443E-867B-BFBA49CDAB8C}" type="pres">
      <dgm:prSet presAssocID="{013B9B94-A572-4368-BC1A-869CC5BF138D}" presName="bgRect" presStyleLbl="bgShp" presStyleIdx="1" presStyleCnt="4"/>
      <dgm:spPr/>
    </dgm:pt>
    <dgm:pt modelId="{AB95F9B0-BE77-451B-B98B-84F1A46D09BF}" type="pres">
      <dgm:prSet presAssocID="{013B9B94-A572-4368-BC1A-869CC5BF13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FF8DFDE8-DCFF-4BCC-AE79-D68E6BBFFD1E}" type="pres">
      <dgm:prSet presAssocID="{013B9B94-A572-4368-BC1A-869CC5BF138D}" presName="spaceRect" presStyleCnt="0"/>
      <dgm:spPr/>
    </dgm:pt>
    <dgm:pt modelId="{131A640C-7504-4036-9E14-591C32AA3300}" type="pres">
      <dgm:prSet presAssocID="{013B9B94-A572-4368-BC1A-869CC5BF138D}" presName="parTx" presStyleLbl="revTx" presStyleIdx="1" presStyleCnt="4">
        <dgm:presLayoutVars>
          <dgm:chMax val="0"/>
          <dgm:chPref val="0"/>
        </dgm:presLayoutVars>
      </dgm:prSet>
      <dgm:spPr/>
    </dgm:pt>
    <dgm:pt modelId="{A355EDA0-F447-4D84-8B19-6C96C2686164}" type="pres">
      <dgm:prSet presAssocID="{6049FDCD-0BA6-402D-A8CF-9B492E2BDCC5}" presName="sibTrans" presStyleCnt="0"/>
      <dgm:spPr/>
    </dgm:pt>
    <dgm:pt modelId="{915D7F02-8F30-4180-B406-D1AF6C15A219}" type="pres">
      <dgm:prSet presAssocID="{2DE3E321-8B3A-43CB-A96C-6241647DE297}" presName="compNode" presStyleCnt="0"/>
      <dgm:spPr/>
    </dgm:pt>
    <dgm:pt modelId="{AC02D201-0A28-4118-80FB-77E1706E1268}" type="pres">
      <dgm:prSet presAssocID="{2DE3E321-8B3A-43CB-A96C-6241647DE297}" presName="bgRect" presStyleLbl="bgShp" presStyleIdx="2" presStyleCnt="4"/>
      <dgm:spPr/>
    </dgm:pt>
    <dgm:pt modelId="{0415015D-D73F-4517-8028-4E0ADC1787BC}" type="pres">
      <dgm:prSet presAssocID="{2DE3E321-8B3A-43CB-A96C-6241647DE2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44D0F2F0-9D6F-40C4-9CFB-6F562A800AF0}" type="pres">
      <dgm:prSet presAssocID="{2DE3E321-8B3A-43CB-A96C-6241647DE297}" presName="spaceRect" presStyleCnt="0"/>
      <dgm:spPr/>
    </dgm:pt>
    <dgm:pt modelId="{0D950F3E-6F27-4B86-8E6A-18B2751619A6}" type="pres">
      <dgm:prSet presAssocID="{2DE3E321-8B3A-43CB-A96C-6241647DE297}" presName="parTx" presStyleLbl="revTx" presStyleIdx="2" presStyleCnt="4">
        <dgm:presLayoutVars>
          <dgm:chMax val="0"/>
          <dgm:chPref val="0"/>
        </dgm:presLayoutVars>
      </dgm:prSet>
      <dgm:spPr/>
    </dgm:pt>
    <dgm:pt modelId="{7C9D2439-8908-4B79-8CC1-A3C9669CE1B7}" type="pres">
      <dgm:prSet presAssocID="{F71AB3E4-7321-451A-844A-0954809AFB40}" presName="sibTrans" presStyleCnt="0"/>
      <dgm:spPr/>
    </dgm:pt>
    <dgm:pt modelId="{9C86A4FD-B4C3-4B6C-A892-7D37C9CAD90D}" type="pres">
      <dgm:prSet presAssocID="{88713E2F-9F03-4A69-A27A-D37DDED8D475}" presName="compNode" presStyleCnt="0"/>
      <dgm:spPr/>
    </dgm:pt>
    <dgm:pt modelId="{E1E2217D-AEBC-4808-BA8A-480E988D5043}" type="pres">
      <dgm:prSet presAssocID="{88713E2F-9F03-4A69-A27A-D37DDED8D475}" presName="bgRect" presStyleLbl="bgShp" presStyleIdx="3" presStyleCnt="4"/>
      <dgm:spPr/>
    </dgm:pt>
    <dgm:pt modelId="{0A0F0580-1047-4033-976A-05BF23B4D953}" type="pres">
      <dgm:prSet presAssocID="{88713E2F-9F03-4A69-A27A-D37DDED8D4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FF8B5AE5-39F8-4824-8D9E-D62937BCE06B}" type="pres">
      <dgm:prSet presAssocID="{88713E2F-9F03-4A69-A27A-D37DDED8D475}" presName="spaceRect" presStyleCnt="0"/>
      <dgm:spPr/>
    </dgm:pt>
    <dgm:pt modelId="{8FB8449F-CAAE-4F5A-A885-78619DB7A904}" type="pres">
      <dgm:prSet presAssocID="{88713E2F-9F03-4A69-A27A-D37DDED8D475}" presName="parTx" presStyleLbl="revTx" presStyleIdx="3" presStyleCnt="4">
        <dgm:presLayoutVars>
          <dgm:chMax val="0"/>
          <dgm:chPref val="0"/>
        </dgm:presLayoutVars>
      </dgm:prSet>
      <dgm:spPr/>
    </dgm:pt>
  </dgm:ptLst>
  <dgm:cxnLst>
    <dgm:cxn modelId="{4E047828-C163-4E6E-8789-1D6A40F4491B}" type="presOf" srcId="{013B9B94-A572-4368-BC1A-869CC5BF138D}" destId="{131A640C-7504-4036-9E14-591C32AA3300}" srcOrd="0" destOrd="0" presId="urn:microsoft.com/office/officeart/2018/2/layout/IconVerticalSolidList"/>
    <dgm:cxn modelId="{80AD1D4B-751F-473F-A1A2-F49BD3F7EB66}" type="presOf" srcId="{8CE43E80-6FF9-46C3-818E-552738C3731D}" destId="{3010A872-2081-4AB3-BDC2-A38726339D77}" srcOrd="0" destOrd="0" presId="urn:microsoft.com/office/officeart/2018/2/layout/IconVerticalSolidList"/>
    <dgm:cxn modelId="{F417F86F-0D17-48F7-B74A-A7045A3E0AED}" type="presOf" srcId="{2DE3E321-8B3A-43CB-A96C-6241647DE297}" destId="{0D950F3E-6F27-4B86-8E6A-18B2751619A6}" srcOrd="0" destOrd="0" presId="urn:microsoft.com/office/officeart/2018/2/layout/IconVerticalSolidList"/>
    <dgm:cxn modelId="{98D8D2A7-8942-4D7C-ADF7-B7ABF7342185}" type="presOf" srcId="{88713E2F-9F03-4A69-A27A-D37DDED8D475}" destId="{8FB8449F-CAAE-4F5A-A885-78619DB7A904}" srcOrd="0" destOrd="0" presId="urn:microsoft.com/office/officeart/2018/2/layout/IconVerticalSolidList"/>
    <dgm:cxn modelId="{817B00D0-9EE5-49D9-8B59-BB15AE61BE16}" srcId="{8CE43E80-6FF9-46C3-818E-552738C3731D}" destId="{013B9B94-A572-4368-BC1A-869CC5BF138D}" srcOrd="1" destOrd="0" parTransId="{1A619D46-42E3-409A-A295-02102B7E0E49}" sibTransId="{6049FDCD-0BA6-402D-A8CF-9B492E2BDCC5}"/>
    <dgm:cxn modelId="{958807D5-DA73-4982-9584-59C2CD0ADEC4}" type="presOf" srcId="{BFC039C1-3801-4669-B3B1-CBD8EF2033E7}" destId="{D791A875-5C9B-43D5-A606-633E9F0E6404}" srcOrd="0" destOrd="0" presId="urn:microsoft.com/office/officeart/2018/2/layout/IconVerticalSolidList"/>
    <dgm:cxn modelId="{0FDFC0D8-89C6-406C-BC17-C368AE835BE8}" srcId="{8CE43E80-6FF9-46C3-818E-552738C3731D}" destId="{BFC039C1-3801-4669-B3B1-CBD8EF2033E7}" srcOrd="0" destOrd="0" parTransId="{C0BF6717-A167-43A1-A331-AE0E25661427}" sibTransId="{61D79DFC-A4AA-4A1A-86C0-DD4AC5C8C76A}"/>
    <dgm:cxn modelId="{9E82BCDB-98AB-4351-A447-82D0CE49DBC3}" srcId="{8CE43E80-6FF9-46C3-818E-552738C3731D}" destId="{2DE3E321-8B3A-43CB-A96C-6241647DE297}" srcOrd="2" destOrd="0" parTransId="{FF56D2A4-2DFA-4F0A-B884-9BC1E8C8416F}" sibTransId="{F71AB3E4-7321-451A-844A-0954809AFB40}"/>
    <dgm:cxn modelId="{94D26BE8-7264-4233-9D76-837108E77063}" srcId="{8CE43E80-6FF9-46C3-818E-552738C3731D}" destId="{88713E2F-9F03-4A69-A27A-D37DDED8D475}" srcOrd="3" destOrd="0" parTransId="{4D96F47C-3073-4FAD-A1FA-C10482BD72BC}" sibTransId="{0F2F866B-E4B5-428F-8FB0-C4AF4060EFE5}"/>
    <dgm:cxn modelId="{5E5269FE-EE30-4D86-826A-CB18CF46FD55}" type="presParOf" srcId="{3010A872-2081-4AB3-BDC2-A38726339D77}" destId="{A11B52D0-600D-44C6-8078-0040BEAF7769}" srcOrd="0" destOrd="0" presId="urn:microsoft.com/office/officeart/2018/2/layout/IconVerticalSolidList"/>
    <dgm:cxn modelId="{4CE90FAF-312D-46F6-BDC3-325FB3A40DAA}" type="presParOf" srcId="{A11B52D0-600D-44C6-8078-0040BEAF7769}" destId="{D7AA179C-CDDA-46B7-8451-CCBF9A8641E9}" srcOrd="0" destOrd="0" presId="urn:microsoft.com/office/officeart/2018/2/layout/IconVerticalSolidList"/>
    <dgm:cxn modelId="{32455382-80EA-4126-A983-B4F8ACFFAA0B}" type="presParOf" srcId="{A11B52D0-600D-44C6-8078-0040BEAF7769}" destId="{5192C5C0-61C7-4FEF-8C95-C263F7EA322C}" srcOrd="1" destOrd="0" presId="urn:microsoft.com/office/officeart/2018/2/layout/IconVerticalSolidList"/>
    <dgm:cxn modelId="{4FAE72C4-9E09-44C0-A0B1-9258CE70891E}" type="presParOf" srcId="{A11B52D0-600D-44C6-8078-0040BEAF7769}" destId="{65D9862A-E26A-4BE4-BD76-355F1E2C4DFB}" srcOrd="2" destOrd="0" presId="urn:microsoft.com/office/officeart/2018/2/layout/IconVerticalSolidList"/>
    <dgm:cxn modelId="{782982D4-574F-4196-A694-FE2D978DDDC0}" type="presParOf" srcId="{A11B52D0-600D-44C6-8078-0040BEAF7769}" destId="{D791A875-5C9B-43D5-A606-633E9F0E6404}" srcOrd="3" destOrd="0" presId="urn:microsoft.com/office/officeart/2018/2/layout/IconVerticalSolidList"/>
    <dgm:cxn modelId="{AE2F69A7-62A7-4370-8F01-C49F1BE58C10}" type="presParOf" srcId="{3010A872-2081-4AB3-BDC2-A38726339D77}" destId="{E023EE4E-FD79-4DF1-8713-5D44BB921D4B}" srcOrd="1" destOrd="0" presId="urn:microsoft.com/office/officeart/2018/2/layout/IconVerticalSolidList"/>
    <dgm:cxn modelId="{996FA3DA-209C-4604-9859-DB59FC13CF17}" type="presParOf" srcId="{3010A872-2081-4AB3-BDC2-A38726339D77}" destId="{49582C2B-F74D-4E85-AD4D-850579CC5FDA}" srcOrd="2" destOrd="0" presId="urn:microsoft.com/office/officeart/2018/2/layout/IconVerticalSolidList"/>
    <dgm:cxn modelId="{D10571D6-1099-4469-BFC6-F9A8BF37E3BF}" type="presParOf" srcId="{49582C2B-F74D-4E85-AD4D-850579CC5FDA}" destId="{2B671887-05BB-443E-867B-BFBA49CDAB8C}" srcOrd="0" destOrd="0" presId="urn:microsoft.com/office/officeart/2018/2/layout/IconVerticalSolidList"/>
    <dgm:cxn modelId="{749675A9-6717-4C07-B319-6BDE793FB9EE}" type="presParOf" srcId="{49582C2B-F74D-4E85-AD4D-850579CC5FDA}" destId="{AB95F9B0-BE77-451B-B98B-84F1A46D09BF}" srcOrd="1" destOrd="0" presId="urn:microsoft.com/office/officeart/2018/2/layout/IconVerticalSolidList"/>
    <dgm:cxn modelId="{1AAC0422-E590-41A1-888C-E53E7E1D6021}" type="presParOf" srcId="{49582C2B-F74D-4E85-AD4D-850579CC5FDA}" destId="{FF8DFDE8-DCFF-4BCC-AE79-D68E6BBFFD1E}" srcOrd="2" destOrd="0" presId="urn:microsoft.com/office/officeart/2018/2/layout/IconVerticalSolidList"/>
    <dgm:cxn modelId="{4F7C0D78-0D0F-4D77-8185-DA6B8F82D621}" type="presParOf" srcId="{49582C2B-F74D-4E85-AD4D-850579CC5FDA}" destId="{131A640C-7504-4036-9E14-591C32AA3300}" srcOrd="3" destOrd="0" presId="urn:microsoft.com/office/officeart/2018/2/layout/IconVerticalSolidList"/>
    <dgm:cxn modelId="{991AB2B6-B97C-4076-AA7B-E7C6C00709DD}" type="presParOf" srcId="{3010A872-2081-4AB3-BDC2-A38726339D77}" destId="{A355EDA0-F447-4D84-8B19-6C96C2686164}" srcOrd="3" destOrd="0" presId="urn:microsoft.com/office/officeart/2018/2/layout/IconVerticalSolidList"/>
    <dgm:cxn modelId="{6EB6213A-2DE0-4005-AF62-A1CE72B52293}" type="presParOf" srcId="{3010A872-2081-4AB3-BDC2-A38726339D77}" destId="{915D7F02-8F30-4180-B406-D1AF6C15A219}" srcOrd="4" destOrd="0" presId="urn:microsoft.com/office/officeart/2018/2/layout/IconVerticalSolidList"/>
    <dgm:cxn modelId="{3E864F35-555E-4D40-8F1E-D08753EDD4CA}" type="presParOf" srcId="{915D7F02-8F30-4180-B406-D1AF6C15A219}" destId="{AC02D201-0A28-4118-80FB-77E1706E1268}" srcOrd="0" destOrd="0" presId="urn:microsoft.com/office/officeart/2018/2/layout/IconVerticalSolidList"/>
    <dgm:cxn modelId="{787F2CB9-7E68-4232-820D-5E38E316D967}" type="presParOf" srcId="{915D7F02-8F30-4180-B406-D1AF6C15A219}" destId="{0415015D-D73F-4517-8028-4E0ADC1787BC}" srcOrd="1" destOrd="0" presId="urn:microsoft.com/office/officeart/2018/2/layout/IconVerticalSolidList"/>
    <dgm:cxn modelId="{68B52AC6-00D2-4E42-9EF4-7E31C5B6E14E}" type="presParOf" srcId="{915D7F02-8F30-4180-B406-D1AF6C15A219}" destId="{44D0F2F0-9D6F-40C4-9CFB-6F562A800AF0}" srcOrd="2" destOrd="0" presId="urn:microsoft.com/office/officeart/2018/2/layout/IconVerticalSolidList"/>
    <dgm:cxn modelId="{7F4D18F3-EA98-487F-9522-F859A9C375CA}" type="presParOf" srcId="{915D7F02-8F30-4180-B406-D1AF6C15A219}" destId="{0D950F3E-6F27-4B86-8E6A-18B2751619A6}" srcOrd="3" destOrd="0" presId="urn:microsoft.com/office/officeart/2018/2/layout/IconVerticalSolidList"/>
    <dgm:cxn modelId="{9288D513-9D7E-4DB7-96FA-8B44D1FF86B4}" type="presParOf" srcId="{3010A872-2081-4AB3-BDC2-A38726339D77}" destId="{7C9D2439-8908-4B79-8CC1-A3C9669CE1B7}" srcOrd="5" destOrd="0" presId="urn:microsoft.com/office/officeart/2018/2/layout/IconVerticalSolidList"/>
    <dgm:cxn modelId="{0250CA71-59C9-4965-ADE2-9412A978FFDC}" type="presParOf" srcId="{3010A872-2081-4AB3-BDC2-A38726339D77}" destId="{9C86A4FD-B4C3-4B6C-A892-7D37C9CAD90D}" srcOrd="6" destOrd="0" presId="urn:microsoft.com/office/officeart/2018/2/layout/IconVerticalSolidList"/>
    <dgm:cxn modelId="{EC21EF7E-59E5-42F9-82D6-17E07D2AD5B5}" type="presParOf" srcId="{9C86A4FD-B4C3-4B6C-A892-7D37C9CAD90D}" destId="{E1E2217D-AEBC-4808-BA8A-480E988D5043}" srcOrd="0" destOrd="0" presId="urn:microsoft.com/office/officeart/2018/2/layout/IconVerticalSolidList"/>
    <dgm:cxn modelId="{DAA10462-3CBF-4099-B6B2-9D237386DD09}" type="presParOf" srcId="{9C86A4FD-B4C3-4B6C-A892-7D37C9CAD90D}" destId="{0A0F0580-1047-4033-976A-05BF23B4D953}" srcOrd="1" destOrd="0" presId="urn:microsoft.com/office/officeart/2018/2/layout/IconVerticalSolidList"/>
    <dgm:cxn modelId="{3D7303B6-FB2B-4266-AA6F-CC252961D164}" type="presParOf" srcId="{9C86A4FD-B4C3-4B6C-A892-7D37C9CAD90D}" destId="{FF8B5AE5-39F8-4824-8D9E-D62937BCE06B}" srcOrd="2" destOrd="0" presId="urn:microsoft.com/office/officeart/2018/2/layout/IconVerticalSolidList"/>
    <dgm:cxn modelId="{425FB5F0-2E72-49EC-B8DB-3F150AF73FF9}" type="presParOf" srcId="{9C86A4FD-B4C3-4B6C-A892-7D37C9CAD90D}" destId="{8FB8449F-CAAE-4F5A-A885-78619DB7A9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EC7F67-AAF6-444B-8F59-5B280F3B45AB}" type="doc">
      <dgm:prSet loTypeId="urn:microsoft.com/office/officeart/2018/2/layout/IconVerticalSolidList" loCatId="icon" qsTypeId="urn:microsoft.com/office/officeart/2005/8/quickstyle/simple5" qsCatId="simple" csTypeId="urn:microsoft.com/office/officeart/2005/8/colors/colorful5" csCatId="colorful" phldr="1"/>
      <dgm:spPr/>
      <dgm:t>
        <a:bodyPr/>
        <a:lstStyle/>
        <a:p>
          <a:endParaRPr lang="en-US"/>
        </a:p>
      </dgm:t>
    </dgm:pt>
    <dgm:pt modelId="{EEC3BC0C-BDDB-496D-BD26-9B11C847CB28}">
      <dgm:prSet/>
      <dgm:spPr/>
      <dgm:t>
        <a:bodyPr/>
        <a:lstStyle/>
        <a:p>
          <a:pPr>
            <a:lnSpc>
              <a:spcPct val="100000"/>
            </a:lnSpc>
          </a:pPr>
          <a:r>
            <a:rPr lang="en-US" b="1"/>
            <a:t>K-NN algorithm assumes the similarity between the new case/data and available cases and put the new case into the category that is most like the available categories.</a:t>
          </a:r>
          <a:r>
            <a:rPr lang="en-US" b="1">
              <a:latin typeface="The Serif Hand"/>
            </a:rPr>
            <a:t> </a:t>
          </a:r>
          <a:endParaRPr lang="en-US" b="1"/>
        </a:p>
      </dgm:t>
    </dgm:pt>
    <dgm:pt modelId="{F0A7B92F-5686-4777-8F9D-1A5C28718619}" type="parTrans" cxnId="{44BBD19D-8A53-4454-9A58-6D74F0B7E815}">
      <dgm:prSet/>
      <dgm:spPr/>
      <dgm:t>
        <a:bodyPr/>
        <a:lstStyle/>
        <a:p>
          <a:endParaRPr lang="en-US"/>
        </a:p>
      </dgm:t>
    </dgm:pt>
    <dgm:pt modelId="{89C27041-D428-4B2A-91E4-D9BC88A75AAA}" type="sibTrans" cxnId="{44BBD19D-8A53-4454-9A58-6D74F0B7E815}">
      <dgm:prSet/>
      <dgm:spPr/>
      <dgm:t>
        <a:bodyPr/>
        <a:lstStyle/>
        <a:p>
          <a:endParaRPr lang="en-US"/>
        </a:p>
      </dgm:t>
    </dgm:pt>
    <dgm:pt modelId="{1D82BD34-E43E-4E17-8729-6CE481A1B814}">
      <dgm:prSet/>
      <dgm:spPr/>
      <dgm:t>
        <a:bodyPr/>
        <a:lstStyle/>
        <a:p>
          <a:pPr>
            <a:lnSpc>
              <a:spcPct val="100000"/>
            </a:lnSpc>
          </a:pPr>
          <a:r>
            <a:rPr lang="en-US" b="1"/>
            <a:t>It stores all the available data and classifies a new data point based on the similarity.</a:t>
          </a:r>
          <a:r>
            <a:rPr lang="en-US" b="1">
              <a:latin typeface="The Serif Hand"/>
            </a:rPr>
            <a:t> </a:t>
          </a:r>
          <a:endParaRPr lang="en-US" b="1"/>
        </a:p>
      </dgm:t>
    </dgm:pt>
    <dgm:pt modelId="{92042675-C293-421D-9057-FE63E25A5BF1}" type="parTrans" cxnId="{58FECFD3-1F6F-421A-A5C2-D40E54091EFD}">
      <dgm:prSet/>
      <dgm:spPr/>
      <dgm:t>
        <a:bodyPr/>
        <a:lstStyle/>
        <a:p>
          <a:endParaRPr lang="en-US"/>
        </a:p>
      </dgm:t>
    </dgm:pt>
    <dgm:pt modelId="{B0E4EDEA-79F9-4DA4-B5F9-C0D2AA34B866}" type="sibTrans" cxnId="{58FECFD3-1F6F-421A-A5C2-D40E54091EFD}">
      <dgm:prSet/>
      <dgm:spPr/>
      <dgm:t>
        <a:bodyPr/>
        <a:lstStyle/>
        <a:p>
          <a:endParaRPr lang="en-US"/>
        </a:p>
      </dgm:t>
    </dgm:pt>
    <dgm:pt modelId="{C0358C91-0844-4DA5-803E-EFFFDB15A054}">
      <dgm:prSet/>
      <dgm:spPr/>
      <dgm:t>
        <a:bodyPr/>
        <a:lstStyle/>
        <a:p>
          <a:pPr>
            <a:lnSpc>
              <a:spcPct val="100000"/>
            </a:lnSpc>
          </a:pPr>
          <a:r>
            <a:rPr lang="en-US" b="1"/>
            <a:t>This means when new data appears then it can be easily classified into a well suite category by using K- NN algorithm.</a:t>
          </a:r>
          <a:r>
            <a:rPr lang="en-US" b="1">
              <a:latin typeface="The Serif Hand"/>
            </a:rPr>
            <a:t> </a:t>
          </a:r>
          <a:endParaRPr lang="en-US" b="1"/>
        </a:p>
      </dgm:t>
    </dgm:pt>
    <dgm:pt modelId="{5A5915EC-BF0F-405A-A343-F56DDAAF90EA}" type="parTrans" cxnId="{258956BA-059B-4932-8EFC-51BE1B476DD6}">
      <dgm:prSet/>
      <dgm:spPr/>
      <dgm:t>
        <a:bodyPr/>
        <a:lstStyle/>
        <a:p>
          <a:endParaRPr lang="en-US"/>
        </a:p>
      </dgm:t>
    </dgm:pt>
    <dgm:pt modelId="{05F79823-5FF2-45C2-A876-D86276ED57D2}" type="sibTrans" cxnId="{258956BA-059B-4932-8EFC-51BE1B476DD6}">
      <dgm:prSet/>
      <dgm:spPr/>
      <dgm:t>
        <a:bodyPr/>
        <a:lstStyle/>
        <a:p>
          <a:endParaRPr lang="en-US"/>
        </a:p>
      </dgm:t>
    </dgm:pt>
    <dgm:pt modelId="{18BECB95-DED8-49BB-9071-0172CDA83F32}">
      <dgm:prSet/>
      <dgm:spPr/>
      <dgm:t>
        <a:bodyPr/>
        <a:lstStyle/>
        <a:p>
          <a:pPr>
            <a:lnSpc>
              <a:spcPct val="100000"/>
            </a:lnSpc>
          </a:pPr>
          <a:r>
            <a:rPr lang="en-US" b="1"/>
            <a:t>It can be used for Regression as well as for Classification but mostly it is used for the Classification problems.</a:t>
          </a:r>
        </a:p>
      </dgm:t>
    </dgm:pt>
    <dgm:pt modelId="{FAB4AB47-9829-4FCB-A934-33D80050971A}" type="parTrans" cxnId="{6E740ED7-B5D7-47EA-AE45-F0A7772DE138}">
      <dgm:prSet/>
      <dgm:spPr/>
      <dgm:t>
        <a:bodyPr/>
        <a:lstStyle/>
        <a:p>
          <a:endParaRPr lang="en-US"/>
        </a:p>
      </dgm:t>
    </dgm:pt>
    <dgm:pt modelId="{1BD9835A-05FD-45FD-AE93-025CA0EF52DD}" type="sibTrans" cxnId="{6E740ED7-B5D7-47EA-AE45-F0A7772DE138}">
      <dgm:prSet/>
      <dgm:spPr/>
      <dgm:t>
        <a:bodyPr/>
        <a:lstStyle/>
        <a:p>
          <a:endParaRPr lang="en-US"/>
        </a:p>
      </dgm:t>
    </dgm:pt>
    <dgm:pt modelId="{7C42B162-A862-46E9-8510-EE6184446BE3}" type="pres">
      <dgm:prSet presAssocID="{A2EC7F67-AAF6-444B-8F59-5B280F3B45AB}" presName="root" presStyleCnt="0">
        <dgm:presLayoutVars>
          <dgm:dir/>
          <dgm:resizeHandles val="exact"/>
        </dgm:presLayoutVars>
      </dgm:prSet>
      <dgm:spPr/>
    </dgm:pt>
    <dgm:pt modelId="{C40B3E42-8394-4258-9730-D61CB8FC0A87}" type="pres">
      <dgm:prSet presAssocID="{EEC3BC0C-BDDB-496D-BD26-9B11C847CB28}" presName="compNode" presStyleCnt="0"/>
      <dgm:spPr/>
    </dgm:pt>
    <dgm:pt modelId="{8F7368A2-8A44-46C7-990A-49586FDC088B}" type="pres">
      <dgm:prSet presAssocID="{EEC3BC0C-BDDB-496D-BD26-9B11C847CB28}" presName="bgRect" presStyleLbl="bgShp" presStyleIdx="0" presStyleCnt="4"/>
      <dgm:spPr/>
    </dgm:pt>
    <dgm:pt modelId="{A6790EB8-CE3C-4845-8697-48C8E26C0DC6}" type="pres">
      <dgm:prSet presAssocID="{EEC3BC0C-BDDB-496D-BD26-9B11C847CB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125053C4-9212-4841-8656-6C7DE0C95100}" type="pres">
      <dgm:prSet presAssocID="{EEC3BC0C-BDDB-496D-BD26-9B11C847CB28}" presName="spaceRect" presStyleCnt="0"/>
      <dgm:spPr/>
    </dgm:pt>
    <dgm:pt modelId="{E3072F68-7920-4D26-B18F-5A4014A3406D}" type="pres">
      <dgm:prSet presAssocID="{EEC3BC0C-BDDB-496D-BD26-9B11C847CB28}" presName="parTx" presStyleLbl="revTx" presStyleIdx="0" presStyleCnt="4">
        <dgm:presLayoutVars>
          <dgm:chMax val="0"/>
          <dgm:chPref val="0"/>
        </dgm:presLayoutVars>
      </dgm:prSet>
      <dgm:spPr/>
    </dgm:pt>
    <dgm:pt modelId="{DF060284-B45C-4290-B8E2-D2916B4B2088}" type="pres">
      <dgm:prSet presAssocID="{89C27041-D428-4B2A-91E4-D9BC88A75AAA}" presName="sibTrans" presStyleCnt="0"/>
      <dgm:spPr/>
    </dgm:pt>
    <dgm:pt modelId="{E4684113-35BB-4B11-8781-150C1BAA320C}" type="pres">
      <dgm:prSet presAssocID="{1D82BD34-E43E-4E17-8729-6CE481A1B814}" presName="compNode" presStyleCnt="0"/>
      <dgm:spPr/>
    </dgm:pt>
    <dgm:pt modelId="{EF4D6013-1E98-43AF-A0DC-3EB1E0A6168F}" type="pres">
      <dgm:prSet presAssocID="{1D82BD34-E43E-4E17-8729-6CE481A1B814}" presName="bgRect" presStyleLbl="bgShp" presStyleIdx="1" presStyleCnt="4"/>
      <dgm:spPr/>
    </dgm:pt>
    <dgm:pt modelId="{D086CB15-32F1-4660-B71B-AA95EE9F0955}" type="pres">
      <dgm:prSet presAssocID="{1D82BD34-E43E-4E17-8729-6CE481A1B8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468CD78-4F82-4A7D-B32F-8C1DEE2105E9}" type="pres">
      <dgm:prSet presAssocID="{1D82BD34-E43E-4E17-8729-6CE481A1B814}" presName="spaceRect" presStyleCnt="0"/>
      <dgm:spPr/>
    </dgm:pt>
    <dgm:pt modelId="{8605CEFD-5B8E-4CC3-8021-F1F9DAD7AB25}" type="pres">
      <dgm:prSet presAssocID="{1D82BD34-E43E-4E17-8729-6CE481A1B814}" presName="parTx" presStyleLbl="revTx" presStyleIdx="1" presStyleCnt="4">
        <dgm:presLayoutVars>
          <dgm:chMax val="0"/>
          <dgm:chPref val="0"/>
        </dgm:presLayoutVars>
      </dgm:prSet>
      <dgm:spPr/>
    </dgm:pt>
    <dgm:pt modelId="{C5EAC8B5-05B5-44AD-903B-2D1FA7AF714C}" type="pres">
      <dgm:prSet presAssocID="{B0E4EDEA-79F9-4DA4-B5F9-C0D2AA34B866}" presName="sibTrans" presStyleCnt="0"/>
      <dgm:spPr/>
    </dgm:pt>
    <dgm:pt modelId="{1011DA28-B578-4828-A886-4132455ED1BD}" type="pres">
      <dgm:prSet presAssocID="{C0358C91-0844-4DA5-803E-EFFFDB15A054}" presName="compNode" presStyleCnt="0"/>
      <dgm:spPr/>
    </dgm:pt>
    <dgm:pt modelId="{8F15C8FE-7671-4F81-B90B-6D99CA187508}" type="pres">
      <dgm:prSet presAssocID="{C0358C91-0844-4DA5-803E-EFFFDB15A054}" presName="bgRect" presStyleLbl="bgShp" presStyleIdx="2" presStyleCnt="4"/>
      <dgm:spPr/>
    </dgm:pt>
    <dgm:pt modelId="{9BADC788-46FD-4360-A500-2722163F7539}" type="pres">
      <dgm:prSet presAssocID="{C0358C91-0844-4DA5-803E-EFFFDB15A0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8131C8D2-CA1A-4CA8-8F80-DE51EA9E4D85}" type="pres">
      <dgm:prSet presAssocID="{C0358C91-0844-4DA5-803E-EFFFDB15A054}" presName="spaceRect" presStyleCnt="0"/>
      <dgm:spPr/>
    </dgm:pt>
    <dgm:pt modelId="{C7C57B5C-46DC-42B1-8BDE-280483FC8ADE}" type="pres">
      <dgm:prSet presAssocID="{C0358C91-0844-4DA5-803E-EFFFDB15A054}" presName="parTx" presStyleLbl="revTx" presStyleIdx="2" presStyleCnt="4">
        <dgm:presLayoutVars>
          <dgm:chMax val="0"/>
          <dgm:chPref val="0"/>
        </dgm:presLayoutVars>
      </dgm:prSet>
      <dgm:spPr/>
    </dgm:pt>
    <dgm:pt modelId="{3EE9EC1B-21BF-4EF0-9849-FDA035D83F41}" type="pres">
      <dgm:prSet presAssocID="{05F79823-5FF2-45C2-A876-D86276ED57D2}" presName="sibTrans" presStyleCnt="0"/>
      <dgm:spPr/>
    </dgm:pt>
    <dgm:pt modelId="{D2099EB0-36C0-473D-9C3D-D1CB2D69AC24}" type="pres">
      <dgm:prSet presAssocID="{18BECB95-DED8-49BB-9071-0172CDA83F32}" presName="compNode" presStyleCnt="0"/>
      <dgm:spPr/>
    </dgm:pt>
    <dgm:pt modelId="{A7805119-B2D5-431E-A137-9D4F8E029A03}" type="pres">
      <dgm:prSet presAssocID="{18BECB95-DED8-49BB-9071-0172CDA83F32}" presName="bgRect" presStyleLbl="bgShp" presStyleIdx="3" presStyleCnt="4"/>
      <dgm:spPr/>
    </dgm:pt>
    <dgm:pt modelId="{3C7873C5-2FB2-45B1-B31D-79D9676111B6}" type="pres">
      <dgm:prSet presAssocID="{18BECB95-DED8-49BB-9071-0172CDA83F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500BEB75-B59F-46F6-9237-4C41E34A49E2}" type="pres">
      <dgm:prSet presAssocID="{18BECB95-DED8-49BB-9071-0172CDA83F32}" presName="spaceRect" presStyleCnt="0"/>
      <dgm:spPr/>
    </dgm:pt>
    <dgm:pt modelId="{F10FAD54-EC68-4421-9C1B-1059ACB8A120}" type="pres">
      <dgm:prSet presAssocID="{18BECB95-DED8-49BB-9071-0172CDA83F32}" presName="parTx" presStyleLbl="revTx" presStyleIdx="3" presStyleCnt="4">
        <dgm:presLayoutVars>
          <dgm:chMax val="0"/>
          <dgm:chPref val="0"/>
        </dgm:presLayoutVars>
      </dgm:prSet>
      <dgm:spPr/>
    </dgm:pt>
  </dgm:ptLst>
  <dgm:cxnLst>
    <dgm:cxn modelId="{9C02B507-1146-481C-9F0E-26D2D84E12C3}" type="presOf" srcId="{C0358C91-0844-4DA5-803E-EFFFDB15A054}" destId="{C7C57B5C-46DC-42B1-8BDE-280483FC8ADE}" srcOrd="0" destOrd="0" presId="urn:microsoft.com/office/officeart/2018/2/layout/IconVerticalSolidList"/>
    <dgm:cxn modelId="{605FAE31-C91E-4412-94C4-C434BA3F0809}" type="presOf" srcId="{1D82BD34-E43E-4E17-8729-6CE481A1B814}" destId="{8605CEFD-5B8E-4CC3-8021-F1F9DAD7AB25}" srcOrd="0" destOrd="0" presId="urn:microsoft.com/office/officeart/2018/2/layout/IconVerticalSolidList"/>
    <dgm:cxn modelId="{BBBEC055-B516-4C71-B807-BD1B76ABB706}" type="presOf" srcId="{EEC3BC0C-BDDB-496D-BD26-9B11C847CB28}" destId="{E3072F68-7920-4D26-B18F-5A4014A3406D}" srcOrd="0" destOrd="0" presId="urn:microsoft.com/office/officeart/2018/2/layout/IconVerticalSolidList"/>
    <dgm:cxn modelId="{44BBD19D-8A53-4454-9A58-6D74F0B7E815}" srcId="{A2EC7F67-AAF6-444B-8F59-5B280F3B45AB}" destId="{EEC3BC0C-BDDB-496D-BD26-9B11C847CB28}" srcOrd="0" destOrd="0" parTransId="{F0A7B92F-5686-4777-8F9D-1A5C28718619}" sibTransId="{89C27041-D428-4B2A-91E4-D9BC88A75AAA}"/>
    <dgm:cxn modelId="{258956BA-059B-4932-8EFC-51BE1B476DD6}" srcId="{A2EC7F67-AAF6-444B-8F59-5B280F3B45AB}" destId="{C0358C91-0844-4DA5-803E-EFFFDB15A054}" srcOrd="2" destOrd="0" parTransId="{5A5915EC-BF0F-405A-A343-F56DDAAF90EA}" sibTransId="{05F79823-5FF2-45C2-A876-D86276ED57D2}"/>
    <dgm:cxn modelId="{E8D531BD-B2FF-462E-AADE-5B50695F035C}" type="presOf" srcId="{A2EC7F67-AAF6-444B-8F59-5B280F3B45AB}" destId="{7C42B162-A862-46E9-8510-EE6184446BE3}" srcOrd="0" destOrd="0" presId="urn:microsoft.com/office/officeart/2018/2/layout/IconVerticalSolidList"/>
    <dgm:cxn modelId="{58FECFD3-1F6F-421A-A5C2-D40E54091EFD}" srcId="{A2EC7F67-AAF6-444B-8F59-5B280F3B45AB}" destId="{1D82BD34-E43E-4E17-8729-6CE481A1B814}" srcOrd="1" destOrd="0" parTransId="{92042675-C293-421D-9057-FE63E25A5BF1}" sibTransId="{B0E4EDEA-79F9-4DA4-B5F9-C0D2AA34B866}"/>
    <dgm:cxn modelId="{6E740ED7-B5D7-47EA-AE45-F0A7772DE138}" srcId="{A2EC7F67-AAF6-444B-8F59-5B280F3B45AB}" destId="{18BECB95-DED8-49BB-9071-0172CDA83F32}" srcOrd="3" destOrd="0" parTransId="{FAB4AB47-9829-4FCB-A934-33D80050971A}" sibTransId="{1BD9835A-05FD-45FD-AE93-025CA0EF52DD}"/>
    <dgm:cxn modelId="{64B047FE-3E2D-45A9-A8D9-FE3FF9DB879F}" type="presOf" srcId="{18BECB95-DED8-49BB-9071-0172CDA83F32}" destId="{F10FAD54-EC68-4421-9C1B-1059ACB8A120}" srcOrd="0" destOrd="0" presId="urn:microsoft.com/office/officeart/2018/2/layout/IconVerticalSolidList"/>
    <dgm:cxn modelId="{9EC7B5E7-430D-4BA2-AFB9-E1872A9519BC}" type="presParOf" srcId="{7C42B162-A862-46E9-8510-EE6184446BE3}" destId="{C40B3E42-8394-4258-9730-D61CB8FC0A87}" srcOrd="0" destOrd="0" presId="urn:microsoft.com/office/officeart/2018/2/layout/IconVerticalSolidList"/>
    <dgm:cxn modelId="{1DDFE57E-EFF4-4A81-8E9C-E0B3DB2A35BA}" type="presParOf" srcId="{C40B3E42-8394-4258-9730-D61CB8FC0A87}" destId="{8F7368A2-8A44-46C7-990A-49586FDC088B}" srcOrd="0" destOrd="0" presId="urn:microsoft.com/office/officeart/2018/2/layout/IconVerticalSolidList"/>
    <dgm:cxn modelId="{F116BB83-67D9-4AB6-BAE6-90DF702C8D96}" type="presParOf" srcId="{C40B3E42-8394-4258-9730-D61CB8FC0A87}" destId="{A6790EB8-CE3C-4845-8697-48C8E26C0DC6}" srcOrd="1" destOrd="0" presId="urn:microsoft.com/office/officeart/2018/2/layout/IconVerticalSolidList"/>
    <dgm:cxn modelId="{D1633B4F-A7D8-49C6-AC5B-E30C883CFB26}" type="presParOf" srcId="{C40B3E42-8394-4258-9730-D61CB8FC0A87}" destId="{125053C4-9212-4841-8656-6C7DE0C95100}" srcOrd="2" destOrd="0" presId="urn:microsoft.com/office/officeart/2018/2/layout/IconVerticalSolidList"/>
    <dgm:cxn modelId="{608199F9-9782-4997-93F0-A2EDF978B4CB}" type="presParOf" srcId="{C40B3E42-8394-4258-9730-D61CB8FC0A87}" destId="{E3072F68-7920-4D26-B18F-5A4014A3406D}" srcOrd="3" destOrd="0" presId="urn:microsoft.com/office/officeart/2018/2/layout/IconVerticalSolidList"/>
    <dgm:cxn modelId="{FA2FA953-E9D4-4594-A592-08EBF25B7F57}" type="presParOf" srcId="{7C42B162-A862-46E9-8510-EE6184446BE3}" destId="{DF060284-B45C-4290-B8E2-D2916B4B2088}" srcOrd="1" destOrd="0" presId="urn:microsoft.com/office/officeart/2018/2/layout/IconVerticalSolidList"/>
    <dgm:cxn modelId="{6A8821A3-4B3C-4F33-B5EE-724E7ED85127}" type="presParOf" srcId="{7C42B162-A862-46E9-8510-EE6184446BE3}" destId="{E4684113-35BB-4B11-8781-150C1BAA320C}" srcOrd="2" destOrd="0" presId="urn:microsoft.com/office/officeart/2018/2/layout/IconVerticalSolidList"/>
    <dgm:cxn modelId="{B5637567-2DA8-4221-99A9-65E9613CCFF9}" type="presParOf" srcId="{E4684113-35BB-4B11-8781-150C1BAA320C}" destId="{EF4D6013-1E98-43AF-A0DC-3EB1E0A6168F}" srcOrd="0" destOrd="0" presId="urn:microsoft.com/office/officeart/2018/2/layout/IconVerticalSolidList"/>
    <dgm:cxn modelId="{7340660F-FFF0-447B-988D-63CA4188EDBA}" type="presParOf" srcId="{E4684113-35BB-4B11-8781-150C1BAA320C}" destId="{D086CB15-32F1-4660-B71B-AA95EE9F0955}" srcOrd="1" destOrd="0" presId="urn:microsoft.com/office/officeart/2018/2/layout/IconVerticalSolidList"/>
    <dgm:cxn modelId="{2C06D5F0-C4A3-4D85-A4B3-5FA515BED3F6}" type="presParOf" srcId="{E4684113-35BB-4B11-8781-150C1BAA320C}" destId="{C468CD78-4F82-4A7D-B32F-8C1DEE2105E9}" srcOrd="2" destOrd="0" presId="urn:microsoft.com/office/officeart/2018/2/layout/IconVerticalSolidList"/>
    <dgm:cxn modelId="{0CAFF330-01F7-444C-AECA-C355722A2B96}" type="presParOf" srcId="{E4684113-35BB-4B11-8781-150C1BAA320C}" destId="{8605CEFD-5B8E-4CC3-8021-F1F9DAD7AB25}" srcOrd="3" destOrd="0" presId="urn:microsoft.com/office/officeart/2018/2/layout/IconVerticalSolidList"/>
    <dgm:cxn modelId="{15BC6A99-943A-4C70-A76E-6F12C4BF961E}" type="presParOf" srcId="{7C42B162-A862-46E9-8510-EE6184446BE3}" destId="{C5EAC8B5-05B5-44AD-903B-2D1FA7AF714C}" srcOrd="3" destOrd="0" presId="urn:microsoft.com/office/officeart/2018/2/layout/IconVerticalSolidList"/>
    <dgm:cxn modelId="{880A475D-14AA-4A08-BCED-3EA31B94B80E}" type="presParOf" srcId="{7C42B162-A862-46E9-8510-EE6184446BE3}" destId="{1011DA28-B578-4828-A886-4132455ED1BD}" srcOrd="4" destOrd="0" presId="urn:microsoft.com/office/officeart/2018/2/layout/IconVerticalSolidList"/>
    <dgm:cxn modelId="{2DBB7BB3-3049-48F0-8F28-1D9C6527A20D}" type="presParOf" srcId="{1011DA28-B578-4828-A886-4132455ED1BD}" destId="{8F15C8FE-7671-4F81-B90B-6D99CA187508}" srcOrd="0" destOrd="0" presId="urn:microsoft.com/office/officeart/2018/2/layout/IconVerticalSolidList"/>
    <dgm:cxn modelId="{2C5372BF-60DB-4362-90DD-872213710901}" type="presParOf" srcId="{1011DA28-B578-4828-A886-4132455ED1BD}" destId="{9BADC788-46FD-4360-A500-2722163F7539}" srcOrd="1" destOrd="0" presId="urn:microsoft.com/office/officeart/2018/2/layout/IconVerticalSolidList"/>
    <dgm:cxn modelId="{C4351F72-AFFD-4D57-9A30-134DC791D199}" type="presParOf" srcId="{1011DA28-B578-4828-A886-4132455ED1BD}" destId="{8131C8D2-CA1A-4CA8-8F80-DE51EA9E4D85}" srcOrd="2" destOrd="0" presId="urn:microsoft.com/office/officeart/2018/2/layout/IconVerticalSolidList"/>
    <dgm:cxn modelId="{B4585911-C079-4214-94DD-ED3F1E51BDCF}" type="presParOf" srcId="{1011DA28-B578-4828-A886-4132455ED1BD}" destId="{C7C57B5C-46DC-42B1-8BDE-280483FC8ADE}" srcOrd="3" destOrd="0" presId="urn:microsoft.com/office/officeart/2018/2/layout/IconVerticalSolidList"/>
    <dgm:cxn modelId="{D377EBDA-589A-4DFE-B1FD-6A40F6305CBB}" type="presParOf" srcId="{7C42B162-A862-46E9-8510-EE6184446BE3}" destId="{3EE9EC1B-21BF-4EF0-9849-FDA035D83F41}" srcOrd="5" destOrd="0" presId="urn:microsoft.com/office/officeart/2018/2/layout/IconVerticalSolidList"/>
    <dgm:cxn modelId="{B4E643CF-5267-4267-BB39-6858BD6676D0}" type="presParOf" srcId="{7C42B162-A862-46E9-8510-EE6184446BE3}" destId="{D2099EB0-36C0-473D-9C3D-D1CB2D69AC24}" srcOrd="6" destOrd="0" presId="urn:microsoft.com/office/officeart/2018/2/layout/IconVerticalSolidList"/>
    <dgm:cxn modelId="{BBFCF19D-7A51-49C1-BAB4-D0B8C1024E71}" type="presParOf" srcId="{D2099EB0-36C0-473D-9C3D-D1CB2D69AC24}" destId="{A7805119-B2D5-431E-A137-9D4F8E029A03}" srcOrd="0" destOrd="0" presId="urn:microsoft.com/office/officeart/2018/2/layout/IconVerticalSolidList"/>
    <dgm:cxn modelId="{89EBC54B-560D-4611-B586-823546291ABB}" type="presParOf" srcId="{D2099EB0-36C0-473D-9C3D-D1CB2D69AC24}" destId="{3C7873C5-2FB2-45B1-B31D-79D9676111B6}" srcOrd="1" destOrd="0" presId="urn:microsoft.com/office/officeart/2018/2/layout/IconVerticalSolidList"/>
    <dgm:cxn modelId="{C360ACC2-FCED-40C8-980E-3737DB1CD21D}" type="presParOf" srcId="{D2099EB0-36C0-473D-9C3D-D1CB2D69AC24}" destId="{500BEB75-B59F-46F6-9237-4C41E34A49E2}" srcOrd="2" destOrd="0" presId="urn:microsoft.com/office/officeart/2018/2/layout/IconVerticalSolidList"/>
    <dgm:cxn modelId="{910518A0-0E9C-4FBF-ABAB-20F12578FD8B}" type="presParOf" srcId="{D2099EB0-36C0-473D-9C3D-D1CB2D69AC24}" destId="{F10FAD54-EC68-4421-9C1B-1059ACB8A12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A179C-CDDA-46B7-8451-CCBF9A8641E9}">
      <dsp:nvSpPr>
        <dsp:cNvPr id="0" name=""/>
        <dsp:cNvSpPr/>
      </dsp:nvSpPr>
      <dsp:spPr>
        <a:xfrm>
          <a:off x="0" y="2155"/>
          <a:ext cx="5943760" cy="10923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92C5C0-61C7-4FEF-8C95-C263F7EA322C}">
      <dsp:nvSpPr>
        <dsp:cNvPr id="0" name=""/>
        <dsp:cNvSpPr/>
      </dsp:nvSpPr>
      <dsp:spPr>
        <a:xfrm>
          <a:off x="330430" y="247930"/>
          <a:ext cx="600783" cy="600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91A875-5C9B-43D5-A606-633E9F0E6404}">
      <dsp:nvSpPr>
        <dsp:cNvPr id="0" name=""/>
        <dsp:cNvSpPr/>
      </dsp:nvSpPr>
      <dsp:spPr>
        <a:xfrm>
          <a:off x="1261644" y="2155"/>
          <a:ext cx="4682115" cy="109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05" tIns="115605" rIns="115605" bIns="115605" numCol="1" spcCol="1270" anchor="ctr" anchorCtr="0">
          <a:noAutofit/>
        </a:bodyPr>
        <a:lstStyle/>
        <a:p>
          <a:pPr marL="0" lvl="0" indent="0" algn="l" defTabSz="977900">
            <a:lnSpc>
              <a:spcPct val="90000"/>
            </a:lnSpc>
            <a:spcBef>
              <a:spcPct val="0"/>
            </a:spcBef>
            <a:spcAft>
              <a:spcPct val="35000"/>
            </a:spcAft>
            <a:buNone/>
          </a:pPr>
          <a:r>
            <a:rPr lang="en-US" sz="2200" b="1" kern="1200" baseline="0" dirty="0"/>
            <a:t>Gathering the Data</a:t>
          </a:r>
          <a:endParaRPr lang="en-US" sz="2200" kern="1200" dirty="0"/>
        </a:p>
      </dsp:txBody>
      <dsp:txXfrm>
        <a:off x="1261644" y="2155"/>
        <a:ext cx="4682115" cy="1092333"/>
      </dsp:txXfrm>
    </dsp:sp>
    <dsp:sp modelId="{2B671887-05BB-443E-867B-BFBA49CDAB8C}">
      <dsp:nvSpPr>
        <dsp:cNvPr id="0" name=""/>
        <dsp:cNvSpPr/>
      </dsp:nvSpPr>
      <dsp:spPr>
        <a:xfrm>
          <a:off x="0" y="1367571"/>
          <a:ext cx="5943760" cy="10923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5F9B0-BE77-451B-B98B-84F1A46D09BF}">
      <dsp:nvSpPr>
        <dsp:cNvPr id="0" name=""/>
        <dsp:cNvSpPr/>
      </dsp:nvSpPr>
      <dsp:spPr>
        <a:xfrm>
          <a:off x="330430" y="1613346"/>
          <a:ext cx="600783" cy="600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1A640C-7504-4036-9E14-591C32AA3300}">
      <dsp:nvSpPr>
        <dsp:cNvPr id="0" name=""/>
        <dsp:cNvSpPr/>
      </dsp:nvSpPr>
      <dsp:spPr>
        <a:xfrm>
          <a:off x="1261644" y="1367571"/>
          <a:ext cx="4682115" cy="109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05" tIns="115605" rIns="115605" bIns="115605" numCol="1" spcCol="1270" anchor="ctr" anchorCtr="0">
          <a:noAutofit/>
        </a:bodyPr>
        <a:lstStyle/>
        <a:p>
          <a:pPr marL="0" lvl="0" indent="0" algn="l" defTabSz="977900">
            <a:lnSpc>
              <a:spcPct val="90000"/>
            </a:lnSpc>
            <a:spcBef>
              <a:spcPct val="0"/>
            </a:spcBef>
            <a:spcAft>
              <a:spcPct val="35000"/>
            </a:spcAft>
            <a:buNone/>
          </a:pPr>
          <a:r>
            <a:rPr lang="en-US" sz="2200" b="1" kern="1200" baseline="0" dirty="0"/>
            <a:t>Cleaning the Data</a:t>
          </a:r>
          <a:endParaRPr lang="en-US" sz="2200" kern="1200" dirty="0"/>
        </a:p>
      </dsp:txBody>
      <dsp:txXfrm>
        <a:off x="1261644" y="1367571"/>
        <a:ext cx="4682115" cy="1092333"/>
      </dsp:txXfrm>
    </dsp:sp>
    <dsp:sp modelId="{AC02D201-0A28-4118-80FB-77E1706E1268}">
      <dsp:nvSpPr>
        <dsp:cNvPr id="0" name=""/>
        <dsp:cNvSpPr/>
      </dsp:nvSpPr>
      <dsp:spPr>
        <a:xfrm>
          <a:off x="0" y="2732988"/>
          <a:ext cx="5943760" cy="10923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15015D-D73F-4517-8028-4E0ADC1787BC}">
      <dsp:nvSpPr>
        <dsp:cNvPr id="0" name=""/>
        <dsp:cNvSpPr/>
      </dsp:nvSpPr>
      <dsp:spPr>
        <a:xfrm>
          <a:off x="330430" y="2978763"/>
          <a:ext cx="600783" cy="6007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950F3E-6F27-4B86-8E6A-18B2751619A6}">
      <dsp:nvSpPr>
        <dsp:cNvPr id="0" name=""/>
        <dsp:cNvSpPr/>
      </dsp:nvSpPr>
      <dsp:spPr>
        <a:xfrm>
          <a:off x="1261644" y="2732988"/>
          <a:ext cx="4682115" cy="109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05" tIns="115605" rIns="115605" bIns="115605" numCol="1" spcCol="1270" anchor="ctr" anchorCtr="0">
          <a:noAutofit/>
        </a:bodyPr>
        <a:lstStyle/>
        <a:p>
          <a:pPr marL="0" lvl="0" indent="0" algn="l" defTabSz="977900">
            <a:lnSpc>
              <a:spcPct val="90000"/>
            </a:lnSpc>
            <a:spcBef>
              <a:spcPct val="0"/>
            </a:spcBef>
            <a:spcAft>
              <a:spcPct val="35000"/>
            </a:spcAft>
            <a:buNone/>
          </a:pPr>
          <a:r>
            <a:rPr lang="en-US" sz="2200" b="1" kern="1200" baseline="0" dirty="0"/>
            <a:t>Model Building</a:t>
          </a:r>
          <a:endParaRPr lang="en-US" sz="2200" kern="1200" dirty="0"/>
        </a:p>
      </dsp:txBody>
      <dsp:txXfrm>
        <a:off x="1261644" y="2732988"/>
        <a:ext cx="4682115" cy="1092333"/>
      </dsp:txXfrm>
    </dsp:sp>
    <dsp:sp modelId="{E1E2217D-AEBC-4808-BA8A-480E988D5043}">
      <dsp:nvSpPr>
        <dsp:cNvPr id="0" name=""/>
        <dsp:cNvSpPr/>
      </dsp:nvSpPr>
      <dsp:spPr>
        <a:xfrm>
          <a:off x="0" y="4098404"/>
          <a:ext cx="5943760" cy="10923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F0580-1047-4033-976A-05BF23B4D953}">
      <dsp:nvSpPr>
        <dsp:cNvPr id="0" name=""/>
        <dsp:cNvSpPr/>
      </dsp:nvSpPr>
      <dsp:spPr>
        <a:xfrm>
          <a:off x="330430" y="4344179"/>
          <a:ext cx="600783" cy="6007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B8449F-CAAE-4F5A-A885-78619DB7A904}">
      <dsp:nvSpPr>
        <dsp:cNvPr id="0" name=""/>
        <dsp:cNvSpPr/>
      </dsp:nvSpPr>
      <dsp:spPr>
        <a:xfrm>
          <a:off x="1261644" y="4098404"/>
          <a:ext cx="4682115" cy="109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05" tIns="115605" rIns="115605" bIns="115605" numCol="1" spcCol="1270" anchor="ctr" anchorCtr="0">
          <a:noAutofit/>
        </a:bodyPr>
        <a:lstStyle/>
        <a:p>
          <a:pPr marL="0" lvl="0" indent="0" algn="l" defTabSz="977900">
            <a:lnSpc>
              <a:spcPct val="90000"/>
            </a:lnSpc>
            <a:spcBef>
              <a:spcPct val="0"/>
            </a:spcBef>
            <a:spcAft>
              <a:spcPct val="35000"/>
            </a:spcAft>
            <a:buNone/>
          </a:pPr>
          <a:r>
            <a:rPr lang="en-US" sz="2200" b="1" kern="1200" baseline="0" dirty="0"/>
            <a:t>Inference </a:t>
          </a:r>
          <a:endParaRPr lang="en-US" sz="2200" kern="1200" dirty="0"/>
        </a:p>
      </dsp:txBody>
      <dsp:txXfrm>
        <a:off x="1261644" y="4098404"/>
        <a:ext cx="4682115" cy="1092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368A2-8A44-46C7-990A-49586FDC088B}">
      <dsp:nvSpPr>
        <dsp:cNvPr id="0" name=""/>
        <dsp:cNvSpPr/>
      </dsp:nvSpPr>
      <dsp:spPr>
        <a:xfrm>
          <a:off x="0" y="2275"/>
          <a:ext cx="4722279" cy="1153087"/>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6790EB8-CE3C-4845-8697-48C8E26C0DC6}">
      <dsp:nvSpPr>
        <dsp:cNvPr id="0" name=""/>
        <dsp:cNvSpPr/>
      </dsp:nvSpPr>
      <dsp:spPr>
        <a:xfrm>
          <a:off x="348808" y="261719"/>
          <a:ext cx="634198" cy="6341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3072F68-7920-4D26-B18F-5A4014A3406D}">
      <dsp:nvSpPr>
        <dsp:cNvPr id="0" name=""/>
        <dsp:cNvSpPr/>
      </dsp:nvSpPr>
      <dsp:spPr>
        <a:xfrm>
          <a:off x="1331816" y="2275"/>
          <a:ext cx="3390462" cy="115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35" tIns="122035" rIns="122035" bIns="122035" numCol="1" spcCol="1270" anchor="ctr" anchorCtr="0">
          <a:noAutofit/>
        </a:bodyPr>
        <a:lstStyle/>
        <a:p>
          <a:pPr marL="0" lvl="0" indent="0" algn="l" defTabSz="800100">
            <a:lnSpc>
              <a:spcPct val="100000"/>
            </a:lnSpc>
            <a:spcBef>
              <a:spcPct val="0"/>
            </a:spcBef>
            <a:spcAft>
              <a:spcPct val="35000"/>
            </a:spcAft>
            <a:buNone/>
          </a:pPr>
          <a:r>
            <a:rPr lang="en-US" sz="1800" b="1" kern="1200"/>
            <a:t>K-NN algorithm assumes the similarity between the new case/data and available cases and put the new case into the category that is most like the available categories.</a:t>
          </a:r>
          <a:r>
            <a:rPr lang="en-US" sz="1800" b="1" kern="1200">
              <a:latin typeface="The Serif Hand"/>
            </a:rPr>
            <a:t> </a:t>
          </a:r>
          <a:endParaRPr lang="en-US" sz="1800" b="1" kern="1200"/>
        </a:p>
      </dsp:txBody>
      <dsp:txXfrm>
        <a:off x="1331816" y="2275"/>
        <a:ext cx="3390462" cy="1153087"/>
      </dsp:txXfrm>
    </dsp:sp>
    <dsp:sp modelId="{EF4D6013-1E98-43AF-A0DC-3EB1E0A6168F}">
      <dsp:nvSpPr>
        <dsp:cNvPr id="0" name=""/>
        <dsp:cNvSpPr/>
      </dsp:nvSpPr>
      <dsp:spPr>
        <a:xfrm>
          <a:off x="0" y="1443634"/>
          <a:ext cx="4722279" cy="1153087"/>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086CB15-32F1-4660-B71B-AA95EE9F0955}">
      <dsp:nvSpPr>
        <dsp:cNvPr id="0" name=""/>
        <dsp:cNvSpPr/>
      </dsp:nvSpPr>
      <dsp:spPr>
        <a:xfrm>
          <a:off x="348808" y="1703079"/>
          <a:ext cx="634198" cy="6341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605CEFD-5B8E-4CC3-8021-F1F9DAD7AB25}">
      <dsp:nvSpPr>
        <dsp:cNvPr id="0" name=""/>
        <dsp:cNvSpPr/>
      </dsp:nvSpPr>
      <dsp:spPr>
        <a:xfrm>
          <a:off x="1331816" y="1443634"/>
          <a:ext cx="3390462" cy="115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35" tIns="122035" rIns="122035" bIns="122035" numCol="1" spcCol="1270" anchor="ctr" anchorCtr="0">
          <a:noAutofit/>
        </a:bodyPr>
        <a:lstStyle/>
        <a:p>
          <a:pPr marL="0" lvl="0" indent="0" algn="l" defTabSz="800100">
            <a:lnSpc>
              <a:spcPct val="100000"/>
            </a:lnSpc>
            <a:spcBef>
              <a:spcPct val="0"/>
            </a:spcBef>
            <a:spcAft>
              <a:spcPct val="35000"/>
            </a:spcAft>
            <a:buNone/>
          </a:pPr>
          <a:r>
            <a:rPr lang="en-US" sz="1800" b="1" kern="1200"/>
            <a:t>It stores all the available data and classifies a new data point based on the similarity.</a:t>
          </a:r>
          <a:r>
            <a:rPr lang="en-US" sz="1800" b="1" kern="1200">
              <a:latin typeface="The Serif Hand"/>
            </a:rPr>
            <a:t> </a:t>
          </a:r>
          <a:endParaRPr lang="en-US" sz="1800" b="1" kern="1200"/>
        </a:p>
      </dsp:txBody>
      <dsp:txXfrm>
        <a:off x="1331816" y="1443634"/>
        <a:ext cx="3390462" cy="1153087"/>
      </dsp:txXfrm>
    </dsp:sp>
    <dsp:sp modelId="{8F15C8FE-7671-4F81-B90B-6D99CA187508}">
      <dsp:nvSpPr>
        <dsp:cNvPr id="0" name=""/>
        <dsp:cNvSpPr/>
      </dsp:nvSpPr>
      <dsp:spPr>
        <a:xfrm>
          <a:off x="0" y="2884993"/>
          <a:ext cx="4722279" cy="1153087"/>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BADC788-46FD-4360-A500-2722163F7539}">
      <dsp:nvSpPr>
        <dsp:cNvPr id="0" name=""/>
        <dsp:cNvSpPr/>
      </dsp:nvSpPr>
      <dsp:spPr>
        <a:xfrm>
          <a:off x="348808" y="3144438"/>
          <a:ext cx="634198" cy="6341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7C57B5C-46DC-42B1-8BDE-280483FC8ADE}">
      <dsp:nvSpPr>
        <dsp:cNvPr id="0" name=""/>
        <dsp:cNvSpPr/>
      </dsp:nvSpPr>
      <dsp:spPr>
        <a:xfrm>
          <a:off x="1331816" y="2884993"/>
          <a:ext cx="3390462" cy="115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35" tIns="122035" rIns="122035" bIns="122035" numCol="1" spcCol="1270" anchor="ctr" anchorCtr="0">
          <a:noAutofit/>
        </a:bodyPr>
        <a:lstStyle/>
        <a:p>
          <a:pPr marL="0" lvl="0" indent="0" algn="l" defTabSz="800100">
            <a:lnSpc>
              <a:spcPct val="100000"/>
            </a:lnSpc>
            <a:spcBef>
              <a:spcPct val="0"/>
            </a:spcBef>
            <a:spcAft>
              <a:spcPct val="35000"/>
            </a:spcAft>
            <a:buNone/>
          </a:pPr>
          <a:r>
            <a:rPr lang="en-US" sz="1800" b="1" kern="1200"/>
            <a:t>This means when new data appears then it can be easily classified into a well suite category by using K- NN algorithm.</a:t>
          </a:r>
          <a:r>
            <a:rPr lang="en-US" sz="1800" b="1" kern="1200">
              <a:latin typeface="The Serif Hand"/>
            </a:rPr>
            <a:t> </a:t>
          </a:r>
          <a:endParaRPr lang="en-US" sz="1800" b="1" kern="1200"/>
        </a:p>
      </dsp:txBody>
      <dsp:txXfrm>
        <a:off x="1331816" y="2884993"/>
        <a:ext cx="3390462" cy="1153087"/>
      </dsp:txXfrm>
    </dsp:sp>
    <dsp:sp modelId="{A7805119-B2D5-431E-A137-9D4F8E029A03}">
      <dsp:nvSpPr>
        <dsp:cNvPr id="0" name=""/>
        <dsp:cNvSpPr/>
      </dsp:nvSpPr>
      <dsp:spPr>
        <a:xfrm>
          <a:off x="0" y="4326353"/>
          <a:ext cx="4722279" cy="1153087"/>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C7873C5-2FB2-45B1-B31D-79D9676111B6}">
      <dsp:nvSpPr>
        <dsp:cNvPr id="0" name=""/>
        <dsp:cNvSpPr/>
      </dsp:nvSpPr>
      <dsp:spPr>
        <a:xfrm>
          <a:off x="348808" y="4585798"/>
          <a:ext cx="634198" cy="6341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10FAD54-EC68-4421-9C1B-1059ACB8A120}">
      <dsp:nvSpPr>
        <dsp:cNvPr id="0" name=""/>
        <dsp:cNvSpPr/>
      </dsp:nvSpPr>
      <dsp:spPr>
        <a:xfrm>
          <a:off x="1331816" y="4326353"/>
          <a:ext cx="3390462" cy="115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35" tIns="122035" rIns="122035" bIns="122035" numCol="1" spcCol="1270" anchor="ctr" anchorCtr="0">
          <a:noAutofit/>
        </a:bodyPr>
        <a:lstStyle/>
        <a:p>
          <a:pPr marL="0" lvl="0" indent="0" algn="l" defTabSz="800100">
            <a:lnSpc>
              <a:spcPct val="100000"/>
            </a:lnSpc>
            <a:spcBef>
              <a:spcPct val="0"/>
            </a:spcBef>
            <a:spcAft>
              <a:spcPct val="35000"/>
            </a:spcAft>
            <a:buNone/>
          </a:pPr>
          <a:r>
            <a:rPr lang="en-US" sz="1800" b="1" kern="1200"/>
            <a:t>It can be used for Regression as well as for Classification but mostly it is used for the Classification problems.</a:t>
          </a:r>
        </a:p>
      </dsp:txBody>
      <dsp:txXfrm>
        <a:off x="1331816" y="4326353"/>
        <a:ext cx="3390462" cy="11530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2700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59222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5190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4920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88250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96414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3737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71187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6698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7617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11/6/2022</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3134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11/6/2022</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89452884"/>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efiks.com/2017/11/19/how-random-forests-can-keep-you-from-decision-tree/"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rontiersin.org/articles/10.3389/fmicb.2017.00581/full" TargetMode="External"/><Relationship Id="rId7" Type="http://schemas.openxmlformats.org/officeDocument/2006/relationships/hyperlink" Target="https://dreamingabouteveryday.wordpress.com/2012/09/20/what-is-diabetes/" TargetMode="Externa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jpeg"/><Relationship Id="rId5" Type="http://schemas.openxmlformats.org/officeDocument/2006/relationships/hyperlink" Target="http://librarygrits.blogspot.sg/2015/04/symptoms-of-plagiarism.html"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en.wikipedia.org/wiki/Nervous_system" TargetMode="External"/><Relationship Id="rId7" Type="http://schemas.openxmlformats.org/officeDocument/2006/relationships/hyperlink" Target="https://commons.wikimedia.org/wiki/File:WikiProject_Icons_-_Add_User_-_red_rounded_borded.svg"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bossy.it/victim-blaming-quando-e-colpa-della-vittima.html" TargetMode="External"/><Relationship Id="rId4" Type="http://schemas.openxmlformats.org/officeDocument/2006/relationships/image" Target="../media/image6.jpeg"/><Relationship Id="rId9" Type="http://schemas.openxmlformats.org/officeDocument/2006/relationships/hyperlink" Target="https://heart.bmj.com/content/early/2021/03/07/heartjnl-2020-318467"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freesion.com/article/6639707647/" TargetMode="External"/><Relationship Id="rId7" Type="http://schemas.openxmlformats.org/officeDocument/2006/relationships/diagramColors" Target="../diagrams/colors2.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20">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22">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0086" y="335066"/>
            <a:ext cx="7441203" cy="60136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24">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9246" y="762711"/>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solidFill>
            <a:schemeClr val="bg1"/>
          </a:solidFill>
          <a:ln w="19050" cap="flat">
            <a:noFill/>
            <a:prstDash val="solid"/>
            <a:miter/>
          </a:ln>
        </p:spPr>
        <p:txBody>
          <a:bodyPr rtlCol="0" anchor="ctr"/>
          <a:lstStyle/>
          <a:p>
            <a:endParaRPr lang="en-US"/>
          </a:p>
        </p:txBody>
      </p:sp>
      <p:sp>
        <p:nvSpPr>
          <p:cNvPr id="2" name="Title 1"/>
          <p:cNvSpPr>
            <a:spLocks noGrp="1"/>
          </p:cNvSpPr>
          <p:nvPr>
            <p:ph type="ctrTitle"/>
          </p:nvPr>
        </p:nvSpPr>
        <p:spPr>
          <a:xfrm>
            <a:off x="8151549" y="1407381"/>
            <a:ext cx="3330106" cy="2904121"/>
          </a:xfrm>
        </p:spPr>
        <p:txBody>
          <a:bodyPr vert="horz" lIns="91440" tIns="45720" rIns="91440" bIns="45720" rtlCol="0" anchor="ctr">
            <a:normAutofit/>
          </a:bodyPr>
          <a:lstStyle/>
          <a:p>
            <a:pPr>
              <a:lnSpc>
                <a:spcPct val="90000"/>
              </a:lnSpc>
            </a:pPr>
            <a:r>
              <a:rPr lang="en-US" sz="1900" dirty="0"/>
              <a:t>By-Chandana MN</a:t>
            </a:r>
            <a:br>
              <a:rPr lang="en-US" sz="1900" dirty="0"/>
            </a:br>
            <a:r>
              <a:rPr lang="en-US" sz="1900" dirty="0"/>
              <a:t>        20030141cse-060</a:t>
            </a:r>
            <a:br>
              <a:rPr lang="en-US" sz="1900" dirty="0"/>
            </a:br>
            <a:r>
              <a:rPr lang="en-US" sz="1900" dirty="0"/>
              <a:t>           Bandi Rupa </a:t>
            </a:r>
            <a:r>
              <a:rPr lang="en-US" sz="1900" dirty="0" err="1"/>
              <a:t>sravya</a:t>
            </a:r>
            <a:br>
              <a:rPr lang="en-US" sz="1900" dirty="0"/>
            </a:br>
            <a:r>
              <a:rPr lang="en-US" sz="1900" dirty="0"/>
              <a:t>         L20030141cse101</a:t>
            </a:r>
          </a:p>
          <a:p>
            <a:pPr>
              <a:lnSpc>
                <a:spcPct val="90000"/>
              </a:lnSpc>
            </a:pPr>
            <a:r>
              <a:rPr lang="en-US" sz="1900" dirty="0"/>
              <a:t>         Rakshitha b </a:t>
            </a:r>
            <a:br>
              <a:rPr lang="en-US" sz="1900" dirty="0"/>
            </a:br>
            <a:r>
              <a:rPr lang="en-US" sz="1900" dirty="0"/>
              <a:t>         L20030141cse104</a:t>
            </a:r>
          </a:p>
          <a:p>
            <a:pPr>
              <a:lnSpc>
                <a:spcPct val="90000"/>
              </a:lnSpc>
            </a:pPr>
            <a:r>
              <a:rPr lang="en-US" sz="1900" dirty="0"/>
              <a:t>          </a:t>
            </a:r>
            <a:r>
              <a:rPr lang="en-US" sz="1900" dirty="0" err="1"/>
              <a:t>Divyashree.A.S</a:t>
            </a:r>
            <a:br>
              <a:rPr lang="en-US" sz="1900" dirty="0"/>
            </a:br>
            <a:r>
              <a:rPr lang="en-US" sz="1900" dirty="0"/>
              <a:t>          200230141cse065</a:t>
            </a:r>
          </a:p>
          <a:p>
            <a:pPr>
              <a:lnSpc>
                <a:spcPct val="90000"/>
              </a:lnSpc>
            </a:pPr>
            <a:r>
              <a:rPr lang="en-US" sz="1900" dirty="0"/>
              <a:t>        </a:t>
            </a:r>
          </a:p>
        </p:txBody>
      </p:sp>
      <p:sp>
        <p:nvSpPr>
          <p:cNvPr id="3" name="Subtitle 2"/>
          <p:cNvSpPr>
            <a:spLocks noGrp="1"/>
          </p:cNvSpPr>
          <p:nvPr>
            <p:ph type="subTitle" idx="1"/>
          </p:nvPr>
        </p:nvSpPr>
        <p:spPr>
          <a:xfrm>
            <a:off x="8321874" y="5008056"/>
            <a:ext cx="3381956" cy="1084567"/>
          </a:xfrm>
        </p:spPr>
        <p:txBody>
          <a:bodyPr vert="horz" lIns="91440" tIns="45720" rIns="91440" bIns="45720" rtlCol="0" anchor="t">
            <a:normAutofit/>
          </a:bodyPr>
          <a:lstStyle/>
          <a:p>
            <a:pPr algn="ctr"/>
            <a:r>
              <a:rPr lang="en-US"/>
              <a:t>Data Warehousing and Data Mining  </a:t>
            </a:r>
          </a:p>
        </p:txBody>
      </p:sp>
      <p:pic>
        <p:nvPicPr>
          <p:cNvPr id="7" name="Picture 7" descr="Logo&#10;&#10;Description automatically generated">
            <a:extLst>
              <a:ext uri="{FF2B5EF4-FFF2-40B4-BE49-F238E27FC236}">
                <a16:creationId xmlns:a16="http://schemas.microsoft.com/office/drawing/2014/main" id="{FA1861E6-46BA-CB86-9C16-55CFBC23FB8D}"/>
              </a:ext>
            </a:extLst>
          </p:cNvPr>
          <p:cNvPicPr>
            <a:picLocks noChangeAspect="1"/>
          </p:cNvPicPr>
          <p:nvPr/>
        </p:nvPicPr>
        <p:blipFill>
          <a:blip r:embed="rId2"/>
          <a:stretch>
            <a:fillRect/>
          </a:stretch>
        </p:blipFill>
        <p:spPr>
          <a:xfrm>
            <a:off x="1041926" y="597925"/>
            <a:ext cx="6254087" cy="5425420"/>
          </a:xfrm>
          <a:prstGeom prst="rect">
            <a:avLst/>
          </a:prstGeom>
        </p:spPr>
      </p:pic>
      <p:sp>
        <p:nvSpPr>
          <p:cNvPr id="27" name="Freeform: Shape 26">
            <a:extLst>
              <a:ext uri="{FF2B5EF4-FFF2-40B4-BE49-F238E27FC236}">
                <a16:creationId xmlns:a16="http://schemas.microsoft.com/office/drawing/2014/main" id="{33366780-B46E-437C-812E-406B7500D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7663" y="782008"/>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noFill/>
          <a:ln w="19050" cap="flat">
            <a:solidFill>
              <a:schemeClr val="tx1"/>
            </a:solidFill>
            <a:prstDash val="solid"/>
            <a:miter/>
          </a:ln>
        </p:spPr>
        <p:txBody>
          <a:bodyPr rtlCol="0" anchor="ctr"/>
          <a:lstStyle/>
          <a:p>
            <a:endParaRPr lang="en-US"/>
          </a:p>
        </p:txBody>
      </p:sp>
      <p:sp>
        <p:nvSpPr>
          <p:cNvPr id="5" name="TextBox 4">
            <a:extLst>
              <a:ext uri="{FF2B5EF4-FFF2-40B4-BE49-F238E27FC236}">
                <a16:creationId xmlns:a16="http://schemas.microsoft.com/office/drawing/2014/main" id="{2D13CE4F-3579-E0C6-19C1-E82636E74C90}"/>
              </a:ext>
            </a:extLst>
          </p:cNvPr>
          <p:cNvSpPr txBox="1"/>
          <p:nvPr/>
        </p:nvSpPr>
        <p:spPr>
          <a:xfrm>
            <a:off x="8795359" y="6352783"/>
            <a:ext cx="3745282"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b="1" cap="all" dirty="0">
                <a:latin typeface="Gabriola"/>
              </a:rPr>
              <a:t>ASSIGNED BY- DR. </a:t>
            </a:r>
            <a:r>
              <a:rPr lang="en-US" sz="2000" b="1" dirty="0">
                <a:latin typeface="Gabriola"/>
              </a:rPr>
              <a:t>Shashvat Sharma</a:t>
            </a:r>
            <a:endParaRPr lang="en-US" sz="2000" b="1">
              <a:latin typeface="Gabriola"/>
              <a:cs typeface="Calibri"/>
            </a:endParaRPr>
          </a:p>
          <a:p>
            <a:pPr>
              <a:spcAft>
                <a:spcPts val="600"/>
              </a:spcAft>
            </a:pPr>
            <a:endParaRPr lang="en-US" cap="all">
              <a:latin typeface="Gabriola"/>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6" name="Rectangle 155">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5" y="2950509"/>
            <a:ext cx="4715671" cy="313460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0" name="Freeform: Shape 159">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61228" y="610976"/>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8421419-0E3F-867E-2E4A-6A28CD153035}"/>
              </a:ext>
            </a:extLst>
          </p:cNvPr>
          <p:cNvSpPr>
            <a:spLocks noGrp="1"/>
          </p:cNvSpPr>
          <p:nvPr>
            <p:ph type="title"/>
          </p:nvPr>
        </p:nvSpPr>
        <p:spPr>
          <a:xfrm>
            <a:off x="801045" y="1110134"/>
            <a:ext cx="4861382" cy="1324229"/>
          </a:xfrm>
        </p:spPr>
        <p:txBody>
          <a:bodyPr>
            <a:normAutofit/>
          </a:bodyPr>
          <a:lstStyle/>
          <a:p>
            <a:pPr algn="ctr">
              <a:spcBef>
                <a:spcPts val="1000"/>
              </a:spcBef>
            </a:pPr>
            <a:r>
              <a:rPr lang="en-US" dirty="0"/>
              <a:t>Decision Tree Classifier</a:t>
            </a:r>
            <a:endParaRPr lang="en-US"/>
          </a:p>
        </p:txBody>
      </p:sp>
      <p:pic>
        <p:nvPicPr>
          <p:cNvPr id="151" name="Picture 151" descr="Diagram&#10;&#10;Description automatically generated">
            <a:extLst>
              <a:ext uri="{FF2B5EF4-FFF2-40B4-BE49-F238E27FC236}">
                <a16:creationId xmlns:a16="http://schemas.microsoft.com/office/drawing/2014/main" id="{06DA61D2-F052-2ED2-44BE-39412631DB7F}"/>
              </a:ext>
            </a:extLst>
          </p:cNvPr>
          <p:cNvPicPr>
            <a:picLocks noChangeAspect="1"/>
          </p:cNvPicPr>
          <p:nvPr/>
        </p:nvPicPr>
        <p:blipFill>
          <a:blip r:embed="rId2"/>
          <a:stretch>
            <a:fillRect/>
          </a:stretch>
        </p:blipFill>
        <p:spPr>
          <a:xfrm>
            <a:off x="1372330" y="3184966"/>
            <a:ext cx="4039626" cy="2693084"/>
          </a:xfrm>
          <a:prstGeom prst="rect">
            <a:avLst/>
          </a:prstGeom>
        </p:spPr>
      </p:pic>
      <p:sp>
        <p:nvSpPr>
          <p:cNvPr id="162" name="Freeform: Shape 161">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19333" y="639412"/>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66E4D8C-8B6E-9FE9-3C63-5222D5C70926}"/>
              </a:ext>
            </a:extLst>
          </p:cNvPr>
          <p:cNvSpPr>
            <a:spLocks noGrp="1"/>
          </p:cNvSpPr>
          <p:nvPr>
            <p:ph idx="1"/>
          </p:nvPr>
        </p:nvSpPr>
        <p:spPr>
          <a:xfrm>
            <a:off x="5896239" y="80261"/>
            <a:ext cx="6110580" cy="6776072"/>
          </a:xfrm>
        </p:spPr>
        <p:txBody>
          <a:bodyPr vert="horz" lIns="91440" tIns="45720" rIns="91440" bIns="45720" rtlCol="0" anchor="ctr">
            <a:normAutofit/>
          </a:bodyPr>
          <a:lstStyle/>
          <a:p>
            <a:pPr marL="285750" indent="-285750" algn="ctr">
              <a:lnSpc>
                <a:spcPct val="90000"/>
              </a:lnSpc>
              <a:buFont typeface="Arial"/>
              <a:buChar char="•"/>
            </a:pPr>
            <a:r>
              <a:rPr lang="en-US" sz="2800" dirty="0">
                <a:ea typeface="+mn-lt"/>
                <a:cs typeface="+mn-lt"/>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lang="en-US" sz="2800" dirty="0"/>
          </a:p>
          <a:p>
            <a:pPr marL="285750" indent="-285750" algn="ctr">
              <a:lnSpc>
                <a:spcPct val="90000"/>
              </a:lnSpc>
              <a:buFont typeface="Arial"/>
              <a:buChar char="•"/>
            </a:pPr>
            <a:r>
              <a:rPr lang="en-US" sz="2800" dirty="0">
                <a:ea typeface="+mn-lt"/>
                <a:cs typeface="+mn-lt"/>
              </a:rPr>
              <a:t>In a Decision tree, there are two nodes, which are the Decision Node and Leaf Node. Decision nodes are used to make any decision and have multiple branches, whereas Leaf nodes are the output of those decisions and do not contain any further branches.</a:t>
            </a:r>
            <a:endParaRPr lang="en-US" sz="2800" dirty="0"/>
          </a:p>
          <a:p>
            <a:pPr marL="285750" indent="-285750" algn="ctr">
              <a:lnSpc>
                <a:spcPct val="90000"/>
              </a:lnSpc>
              <a:buFont typeface="Arial"/>
              <a:buChar char="•"/>
            </a:pPr>
            <a:r>
              <a:rPr lang="en-US" sz="2800" dirty="0"/>
              <a:t>It is a graphical representation for getting all the possible solutions to a problem/decision based on given conditions.</a:t>
            </a:r>
          </a:p>
          <a:p>
            <a:pPr algn="ctr">
              <a:lnSpc>
                <a:spcPct val="90000"/>
              </a:lnSpc>
            </a:pPr>
            <a:endParaRPr lang="en-US" sz="2800" dirty="0"/>
          </a:p>
        </p:txBody>
      </p:sp>
    </p:spTree>
    <p:extLst>
      <p:ext uri="{BB962C8B-B14F-4D97-AF65-F5344CB8AC3E}">
        <p14:creationId xmlns:p14="http://schemas.microsoft.com/office/powerpoint/2010/main" val="340057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5" y="2950509"/>
            <a:ext cx="4715671" cy="313460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61228" y="610976"/>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65C3A02-DFD2-CF09-827A-AF88CDA3AFF8}"/>
              </a:ext>
            </a:extLst>
          </p:cNvPr>
          <p:cNvSpPr>
            <a:spLocks noGrp="1"/>
          </p:cNvSpPr>
          <p:nvPr>
            <p:ph type="title"/>
          </p:nvPr>
        </p:nvSpPr>
        <p:spPr>
          <a:xfrm>
            <a:off x="801045" y="1110134"/>
            <a:ext cx="4861382" cy="1324229"/>
          </a:xfrm>
        </p:spPr>
        <p:txBody>
          <a:bodyPr>
            <a:normAutofit/>
          </a:bodyPr>
          <a:lstStyle/>
          <a:p>
            <a:pPr algn="ctr"/>
            <a:r>
              <a:rPr lang="en-US" b="0" dirty="0">
                <a:ea typeface="+mj-lt"/>
                <a:cs typeface="+mj-lt"/>
              </a:rPr>
              <a:t>Random Forest Classifier:</a:t>
            </a:r>
            <a:endParaRPr lang="en-US"/>
          </a:p>
        </p:txBody>
      </p:sp>
      <p:pic>
        <p:nvPicPr>
          <p:cNvPr id="7" name="Picture 7" descr="Chart, radar chart&#10;&#10;Description automatically generated">
            <a:extLst>
              <a:ext uri="{FF2B5EF4-FFF2-40B4-BE49-F238E27FC236}">
                <a16:creationId xmlns:a16="http://schemas.microsoft.com/office/drawing/2014/main" id="{54730692-D283-2249-B57D-C97F09DBBE5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66081" y="3316615"/>
            <a:ext cx="4252124" cy="2429785"/>
          </a:xfrm>
          <a:prstGeom prst="rect">
            <a:avLst/>
          </a:prstGeom>
        </p:spPr>
      </p:pic>
      <p:sp>
        <p:nvSpPr>
          <p:cNvPr id="18" name="Freeform: Shape 17">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19333" y="639412"/>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CC2DB0B-147A-CB5A-8501-DF2057BCCD30}"/>
              </a:ext>
            </a:extLst>
          </p:cNvPr>
          <p:cNvSpPr>
            <a:spLocks noGrp="1"/>
          </p:cNvSpPr>
          <p:nvPr>
            <p:ph idx="1"/>
          </p:nvPr>
        </p:nvSpPr>
        <p:spPr>
          <a:xfrm>
            <a:off x="6668677" y="696124"/>
            <a:ext cx="4722279" cy="5481716"/>
          </a:xfrm>
        </p:spPr>
        <p:txBody>
          <a:bodyPr vert="horz" lIns="91440" tIns="45720" rIns="91440" bIns="45720" rtlCol="0" anchor="ctr">
            <a:normAutofit/>
          </a:bodyPr>
          <a:lstStyle/>
          <a:p>
            <a:pPr marL="457200" indent="-457200" algn="ctr">
              <a:spcBef>
                <a:spcPts val="0"/>
              </a:spcBef>
              <a:buFont typeface="Arial"/>
              <a:buChar char="•"/>
            </a:pPr>
            <a:r>
              <a:rPr lang="en-US" dirty="0">
                <a:ea typeface="+mn-lt"/>
                <a:cs typeface="+mn-lt"/>
              </a:rPr>
              <a:t>Random Forest is an ensemble learning-based supervised machine learning classification algorithm that internally uses multiple decision trees to make the classification. </a:t>
            </a:r>
            <a:endParaRPr lang="en-US">
              <a:ea typeface="+mn-lt"/>
              <a:cs typeface="+mn-lt"/>
            </a:endParaRPr>
          </a:p>
          <a:p>
            <a:pPr marL="457200" indent="-457200" algn="ctr">
              <a:spcBef>
                <a:spcPts val="0"/>
              </a:spcBef>
              <a:buFont typeface="Arial"/>
              <a:buChar char="•"/>
            </a:pPr>
            <a:r>
              <a:rPr lang="en-US" dirty="0">
                <a:ea typeface="+mn-lt"/>
                <a:cs typeface="+mn-lt"/>
              </a:rPr>
              <a:t>In a random forest classifier, all the internal decision trees are weak learners, the outputs of these weak decision trees are combined i.e. mode of all the predictions is as the final prediction.</a:t>
            </a:r>
            <a:endParaRPr lang="en-US"/>
          </a:p>
          <a:p>
            <a:pPr marL="457200" indent="-457200" algn="ctr">
              <a:buFont typeface="Arial"/>
              <a:buChar char="•"/>
            </a:pPr>
            <a:endParaRPr lang="en-US"/>
          </a:p>
        </p:txBody>
      </p:sp>
    </p:spTree>
    <p:extLst>
      <p:ext uri="{BB962C8B-B14F-4D97-AF65-F5344CB8AC3E}">
        <p14:creationId xmlns:p14="http://schemas.microsoft.com/office/powerpoint/2010/main" val="3884990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5" y="2950509"/>
            <a:ext cx="4715671" cy="313460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61228" y="610976"/>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479237-85A9-0525-006A-9375CAA0CA1C}"/>
              </a:ext>
            </a:extLst>
          </p:cNvPr>
          <p:cNvSpPr>
            <a:spLocks noGrp="1"/>
          </p:cNvSpPr>
          <p:nvPr>
            <p:ph type="title"/>
          </p:nvPr>
        </p:nvSpPr>
        <p:spPr>
          <a:xfrm>
            <a:off x="801045" y="1110134"/>
            <a:ext cx="4861382" cy="1324229"/>
          </a:xfrm>
        </p:spPr>
        <p:txBody>
          <a:bodyPr>
            <a:normAutofit/>
          </a:bodyPr>
          <a:lstStyle/>
          <a:p>
            <a:pPr algn="ctr"/>
            <a:r>
              <a:rPr lang="en-US" b="0" dirty="0">
                <a:ea typeface="+mj-lt"/>
                <a:cs typeface="+mj-lt"/>
              </a:rPr>
              <a:t>Support Vector Classifier:</a:t>
            </a:r>
            <a:endParaRPr lang="en-US"/>
          </a:p>
        </p:txBody>
      </p:sp>
      <p:pic>
        <p:nvPicPr>
          <p:cNvPr id="4" name="Picture 4" descr="Diagram, schematic&#10;&#10;Description automatically generated">
            <a:extLst>
              <a:ext uri="{FF2B5EF4-FFF2-40B4-BE49-F238E27FC236}">
                <a16:creationId xmlns:a16="http://schemas.microsoft.com/office/drawing/2014/main" id="{1FFE3C39-66CB-1800-B1E9-94E3E868062F}"/>
              </a:ext>
            </a:extLst>
          </p:cNvPr>
          <p:cNvPicPr>
            <a:picLocks noChangeAspect="1"/>
          </p:cNvPicPr>
          <p:nvPr/>
        </p:nvPicPr>
        <p:blipFill>
          <a:blip r:embed="rId2"/>
          <a:stretch>
            <a:fillRect/>
          </a:stretch>
        </p:blipFill>
        <p:spPr>
          <a:xfrm>
            <a:off x="1372330" y="3184966"/>
            <a:ext cx="4039626" cy="2693084"/>
          </a:xfrm>
          <a:prstGeom prst="rect">
            <a:avLst/>
          </a:prstGeom>
        </p:spPr>
      </p:pic>
      <p:sp>
        <p:nvSpPr>
          <p:cNvPr id="15" name="Freeform: Shape 14">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19333" y="639412"/>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8FAAAF-AA49-3A0E-0F7B-602FECA35345}"/>
              </a:ext>
            </a:extLst>
          </p:cNvPr>
          <p:cNvSpPr>
            <a:spLocks noGrp="1"/>
          </p:cNvSpPr>
          <p:nvPr>
            <p:ph idx="1"/>
          </p:nvPr>
        </p:nvSpPr>
        <p:spPr>
          <a:xfrm>
            <a:off x="6115444" y="59385"/>
            <a:ext cx="6016635" cy="7016153"/>
          </a:xfrm>
        </p:spPr>
        <p:txBody>
          <a:bodyPr vert="horz" lIns="91440" tIns="45720" rIns="91440" bIns="45720" rtlCol="0" anchor="ctr">
            <a:noAutofit/>
          </a:bodyPr>
          <a:lstStyle/>
          <a:p>
            <a:pPr marL="285750" indent="-285750" algn="ctr">
              <a:lnSpc>
                <a:spcPct val="90000"/>
              </a:lnSpc>
              <a:spcBef>
                <a:spcPts val="0"/>
              </a:spcBef>
              <a:buFont typeface="Arial"/>
              <a:buChar char="•"/>
            </a:pPr>
            <a:r>
              <a:rPr lang="en-US" sz="2800" dirty="0">
                <a:ea typeface="+mn-lt"/>
                <a:cs typeface="+mn-lt"/>
              </a:rPr>
              <a:t>Support Vector Classifier is a discriminative classifier i.e. when given a labeled training data, the algorithm tries to find an optimal hyperplane that accurately separates the samples into different categories in hyperspace.</a:t>
            </a:r>
          </a:p>
          <a:p>
            <a:pPr algn="ctr">
              <a:lnSpc>
                <a:spcPct val="90000"/>
              </a:lnSpc>
              <a:buFont typeface="Arial"/>
              <a:buChar char="•"/>
            </a:pPr>
            <a:r>
              <a:rPr lang="en-US" sz="2800" dirty="0">
                <a:ea typeface="+mn-lt"/>
                <a:cs typeface="+mn-lt"/>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US" sz="2800" dirty="0"/>
          </a:p>
          <a:p>
            <a:pPr algn="ctr">
              <a:lnSpc>
                <a:spcPct val="90000"/>
              </a:lnSpc>
              <a:buFont typeface="Arial"/>
              <a:buChar char="•"/>
            </a:pPr>
            <a:r>
              <a:rPr lang="en-US" sz="2800" dirty="0">
                <a:ea typeface="+mn-lt"/>
                <a:cs typeface="+mn-lt"/>
              </a:rPr>
              <a:t>SVM chooses the extreme points/vectors that help in creating the hyperplane. These extreme cases are called as support vectors, and hence algorithm is termed as Support Vector Machine. </a:t>
            </a:r>
            <a:endParaRPr lang="en-US" sz="2800" dirty="0"/>
          </a:p>
          <a:p>
            <a:pPr marL="285750" indent="-285750" algn="ctr">
              <a:lnSpc>
                <a:spcPct val="90000"/>
              </a:lnSpc>
              <a:spcBef>
                <a:spcPts val="0"/>
              </a:spcBef>
              <a:buFont typeface="Arial"/>
              <a:buChar char="•"/>
            </a:pPr>
            <a:endParaRPr lang="en-US" sz="2800" dirty="0"/>
          </a:p>
          <a:p>
            <a:pPr algn="ctr">
              <a:lnSpc>
                <a:spcPct val="90000"/>
              </a:lnSpc>
            </a:pPr>
            <a:endParaRPr lang="en-US" sz="2800" dirty="0"/>
          </a:p>
        </p:txBody>
      </p:sp>
    </p:spTree>
    <p:extLst>
      <p:ext uri="{BB962C8B-B14F-4D97-AF65-F5344CB8AC3E}">
        <p14:creationId xmlns:p14="http://schemas.microsoft.com/office/powerpoint/2010/main" val="301019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5" y="2950509"/>
            <a:ext cx="4715671" cy="313460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61228" y="610976"/>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A6B4DAC-6836-DCD0-DE75-C63C78CA5FF8}"/>
              </a:ext>
            </a:extLst>
          </p:cNvPr>
          <p:cNvSpPr>
            <a:spLocks noGrp="1"/>
          </p:cNvSpPr>
          <p:nvPr>
            <p:ph type="title"/>
          </p:nvPr>
        </p:nvSpPr>
        <p:spPr>
          <a:xfrm>
            <a:off x="801045" y="1110134"/>
            <a:ext cx="4861382" cy="1324229"/>
          </a:xfrm>
        </p:spPr>
        <p:txBody>
          <a:bodyPr>
            <a:normAutofit/>
          </a:bodyPr>
          <a:lstStyle/>
          <a:p>
            <a:pPr algn="ctr">
              <a:spcBef>
                <a:spcPts val="1000"/>
              </a:spcBef>
            </a:pPr>
            <a:r>
              <a:rPr lang="en-US" dirty="0">
                <a:ea typeface="+mj-lt"/>
                <a:cs typeface="+mj-lt"/>
              </a:rPr>
              <a:t>Logistic Regression</a:t>
            </a:r>
            <a:endParaRPr lang="en-US" b="0">
              <a:ea typeface="+mj-lt"/>
              <a:cs typeface="+mj-lt"/>
            </a:endParaRPr>
          </a:p>
        </p:txBody>
      </p:sp>
      <p:pic>
        <p:nvPicPr>
          <p:cNvPr id="4" name="Picture 4" descr="Diagram&#10;&#10;Description automatically generated">
            <a:extLst>
              <a:ext uri="{FF2B5EF4-FFF2-40B4-BE49-F238E27FC236}">
                <a16:creationId xmlns:a16="http://schemas.microsoft.com/office/drawing/2014/main" id="{60ED2B42-E49C-4017-97BB-D886AADCDC07}"/>
              </a:ext>
            </a:extLst>
          </p:cNvPr>
          <p:cNvPicPr>
            <a:picLocks noChangeAspect="1"/>
          </p:cNvPicPr>
          <p:nvPr/>
        </p:nvPicPr>
        <p:blipFill>
          <a:blip r:embed="rId2"/>
          <a:stretch>
            <a:fillRect/>
          </a:stretch>
        </p:blipFill>
        <p:spPr>
          <a:xfrm>
            <a:off x="1266081" y="3255871"/>
            <a:ext cx="4252124" cy="2551274"/>
          </a:xfrm>
          <a:prstGeom prst="rect">
            <a:avLst/>
          </a:prstGeom>
        </p:spPr>
      </p:pic>
      <p:sp>
        <p:nvSpPr>
          <p:cNvPr id="15" name="Freeform: Shape 14">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19333" y="639412"/>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679CE564-90F2-D35E-A6A3-EAA1470FE326}"/>
              </a:ext>
            </a:extLst>
          </p:cNvPr>
          <p:cNvSpPr>
            <a:spLocks noGrp="1"/>
          </p:cNvSpPr>
          <p:nvPr>
            <p:ph idx="1"/>
          </p:nvPr>
        </p:nvSpPr>
        <p:spPr>
          <a:xfrm>
            <a:off x="5990184" y="-3245"/>
            <a:ext cx="6131456" cy="6943085"/>
          </a:xfrm>
        </p:spPr>
        <p:txBody>
          <a:bodyPr vert="horz" lIns="91440" tIns="45720" rIns="91440" bIns="45720" rtlCol="0" anchor="ctr">
            <a:normAutofit/>
          </a:bodyPr>
          <a:lstStyle/>
          <a:p>
            <a:pPr marL="285750" indent="-285750" algn="ctr">
              <a:lnSpc>
                <a:spcPct val="90000"/>
              </a:lnSpc>
              <a:buFont typeface="Arial"/>
              <a:buChar char="•"/>
            </a:pPr>
            <a:r>
              <a:rPr lang="en-US" dirty="0">
                <a:ea typeface="+mn-lt"/>
                <a:cs typeface="+mn-lt"/>
              </a:rPr>
              <a:t>It is used for predicting the categorical dependent variable using a given set of independent variables.</a:t>
            </a:r>
            <a:endParaRPr lang="en-US" dirty="0"/>
          </a:p>
          <a:p>
            <a:pPr marL="285750" indent="-285750" algn="ctr">
              <a:lnSpc>
                <a:spcPct val="90000"/>
              </a:lnSpc>
              <a:buFont typeface="Arial"/>
              <a:buChar char="•"/>
            </a:pPr>
            <a:r>
              <a:rPr lang="en-US" dirty="0">
                <a:ea typeface="+mn-lt"/>
                <a:cs typeface="+mn-lt"/>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lang="en-US" dirty="0"/>
          </a:p>
          <a:p>
            <a:pPr marL="285750" indent="-285750" algn="ctr">
              <a:lnSpc>
                <a:spcPct val="90000"/>
              </a:lnSpc>
              <a:buFont typeface="Arial"/>
              <a:buChar char="•"/>
            </a:pPr>
            <a:r>
              <a:rPr lang="en-US" dirty="0">
                <a:ea typeface="+mn-lt"/>
                <a:cs typeface="+mn-lt"/>
              </a:rPr>
              <a:t>Logistic Regression is much like the Linear Regression except that how they are used. Linear Regression is used for solving Regression problems, whereas Logistic regression is used for solving the classification problems.</a:t>
            </a:r>
            <a:endParaRPr lang="en-US" dirty="0"/>
          </a:p>
          <a:p>
            <a:pPr algn="ctr">
              <a:lnSpc>
                <a:spcPct val="90000"/>
              </a:lnSpc>
            </a:pPr>
            <a:endParaRPr lang="en-US" dirty="0"/>
          </a:p>
        </p:txBody>
      </p:sp>
    </p:spTree>
    <p:extLst>
      <p:ext uri="{BB962C8B-B14F-4D97-AF65-F5344CB8AC3E}">
        <p14:creationId xmlns:p14="http://schemas.microsoft.com/office/powerpoint/2010/main" val="12088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9769A-E1A8-4890-A4B7-FF5D5C1DC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5030541-939E-4D9D-82AB-34D32FD16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79057" y="2200234"/>
            <a:ext cx="7166759" cy="4187342"/>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793511">
                <a:moveTo>
                  <a:pt x="3798149" y="3417073"/>
                </a:moveTo>
                <a:cubicBezTo>
                  <a:pt x="4257694" y="3448903"/>
                  <a:pt x="4652464" y="3376665"/>
                  <a:pt x="4927311" y="3061336"/>
                </a:cubicBezTo>
                <a:cubicBezTo>
                  <a:pt x="5202158"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63298" y="3609004"/>
                  <a:pt x="3232570" y="3793511"/>
                </a:cubicBezTo>
                <a:cubicBezTo>
                  <a:pt x="3517123" y="3635902"/>
                  <a:pt x="3798149" y="3417073"/>
                  <a:pt x="3798149" y="3417073"/>
                </a:cubicBezTo>
                <a:close/>
              </a:path>
            </a:pathLst>
          </a:custGeom>
          <a:solidFill>
            <a:schemeClr val="bg1"/>
          </a:solidFill>
          <a:ln w="19050" cap="flat">
            <a:noFill/>
            <a:prstDash val="solid"/>
            <a:miter/>
          </a:ln>
        </p:spPr>
        <p:txBody>
          <a:bodyPr rtlCol="0" anchor="ctr"/>
          <a:lstStyle/>
          <a:p>
            <a:endParaRPr lang="en-US"/>
          </a:p>
        </p:txBody>
      </p:sp>
      <p:sp>
        <p:nvSpPr>
          <p:cNvPr id="15" name="Freeform: Shape 11">
            <a:extLst>
              <a:ext uri="{FF2B5EF4-FFF2-40B4-BE49-F238E27FC236}">
                <a16:creationId xmlns:a16="http://schemas.microsoft.com/office/drawing/2014/main" id="{42C72092-2B09-4FBA-B639-9D8632545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7520" y="2255022"/>
            <a:ext cx="7166759" cy="4187342"/>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793511">
                <a:moveTo>
                  <a:pt x="3798149" y="3417073"/>
                </a:moveTo>
                <a:cubicBezTo>
                  <a:pt x="4257694" y="3448903"/>
                  <a:pt x="4652464" y="3376665"/>
                  <a:pt x="4927311" y="3061336"/>
                </a:cubicBezTo>
                <a:cubicBezTo>
                  <a:pt x="5202158"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63298" y="3609004"/>
                  <a:pt x="3232570" y="3793511"/>
                </a:cubicBezTo>
                <a:cubicBezTo>
                  <a:pt x="3517123" y="3635902"/>
                  <a:pt x="3798149" y="3417073"/>
                  <a:pt x="3798149" y="3417073"/>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5DB81DD-8F8C-4933-94B4-0E5595C5A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41748" y="618134"/>
            <a:ext cx="6247268" cy="2432162"/>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6056" h="844243">
                <a:moveTo>
                  <a:pt x="596095" y="729476"/>
                </a:moveTo>
                <a:cubicBezTo>
                  <a:pt x="661109" y="739868"/>
                  <a:pt x="981208" y="743412"/>
                  <a:pt x="1155631" y="732833"/>
                </a:cubicBezTo>
                <a:cubicBezTo>
                  <a:pt x="1330054" y="722254"/>
                  <a:pt x="1538054" y="727822"/>
                  <a:pt x="1623568" y="630065"/>
                </a:cubicBezTo>
                <a:cubicBezTo>
                  <a:pt x="1709082" y="532308"/>
                  <a:pt x="1780349" y="377557"/>
                  <a:pt x="1668716" y="146290"/>
                </a:cubicBezTo>
                <a:cubicBezTo>
                  <a:pt x="1577926" y="1391"/>
                  <a:pt x="980669" y="-2974"/>
                  <a:pt x="710246" y="768"/>
                </a:cubicBezTo>
                <a:cubicBezTo>
                  <a:pt x="439823" y="4510"/>
                  <a:pt x="147840" y="62579"/>
                  <a:pt x="46178" y="168740"/>
                </a:cubicBezTo>
                <a:cubicBezTo>
                  <a:pt x="-55484" y="274901"/>
                  <a:pt x="32752" y="546166"/>
                  <a:pt x="100274" y="637735"/>
                </a:cubicBezTo>
                <a:cubicBezTo>
                  <a:pt x="167796" y="729304"/>
                  <a:pt x="405212" y="718155"/>
                  <a:pt x="451313" y="718155"/>
                </a:cubicBezTo>
                <a:cubicBezTo>
                  <a:pt x="526895" y="793049"/>
                  <a:pt x="550644" y="827154"/>
                  <a:pt x="629622" y="844243"/>
                </a:cubicBezTo>
                <a:cubicBezTo>
                  <a:pt x="615010" y="820248"/>
                  <a:pt x="617853" y="832539"/>
                  <a:pt x="601883" y="798408"/>
                </a:cubicBezTo>
                <a:cubicBezTo>
                  <a:pt x="585219" y="769261"/>
                  <a:pt x="596095" y="729476"/>
                  <a:pt x="596095" y="729476"/>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10B73D1-A4C3-4A71-836A-5FD28F326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77662" y="659873"/>
            <a:ext cx="6247268" cy="2432162"/>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6056" h="844243">
                <a:moveTo>
                  <a:pt x="596095" y="729476"/>
                </a:moveTo>
                <a:cubicBezTo>
                  <a:pt x="661109" y="739868"/>
                  <a:pt x="981208" y="743412"/>
                  <a:pt x="1155631" y="732833"/>
                </a:cubicBezTo>
                <a:cubicBezTo>
                  <a:pt x="1330054" y="722254"/>
                  <a:pt x="1538054" y="727822"/>
                  <a:pt x="1623568" y="630065"/>
                </a:cubicBezTo>
                <a:cubicBezTo>
                  <a:pt x="1709082" y="532308"/>
                  <a:pt x="1780349" y="377557"/>
                  <a:pt x="1668716" y="146290"/>
                </a:cubicBezTo>
                <a:cubicBezTo>
                  <a:pt x="1577926" y="1391"/>
                  <a:pt x="980669" y="-2974"/>
                  <a:pt x="710246" y="768"/>
                </a:cubicBezTo>
                <a:cubicBezTo>
                  <a:pt x="439823" y="4510"/>
                  <a:pt x="147840" y="62579"/>
                  <a:pt x="46178" y="168740"/>
                </a:cubicBezTo>
                <a:cubicBezTo>
                  <a:pt x="-55484" y="274901"/>
                  <a:pt x="32752" y="546166"/>
                  <a:pt x="100274" y="637735"/>
                </a:cubicBezTo>
                <a:cubicBezTo>
                  <a:pt x="167796" y="729304"/>
                  <a:pt x="405212" y="718155"/>
                  <a:pt x="451313" y="718155"/>
                </a:cubicBezTo>
                <a:cubicBezTo>
                  <a:pt x="526895" y="793049"/>
                  <a:pt x="550644" y="827154"/>
                  <a:pt x="629622" y="844243"/>
                </a:cubicBezTo>
                <a:cubicBezTo>
                  <a:pt x="615010" y="820248"/>
                  <a:pt x="617853" y="832539"/>
                  <a:pt x="601883" y="798408"/>
                </a:cubicBezTo>
                <a:cubicBezTo>
                  <a:pt x="585219" y="769261"/>
                  <a:pt x="596095" y="729476"/>
                  <a:pt x="596095" y="729476"/>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C01D6015-2FD0-7A7D-2CE0-844538815399}"/>
              </a:ext>
            </a:extLst>
          </p:cNvPr>
          <p:cNvSpPr>
            <a:spLocks noGrp="1"/>
          </p:cNvSpPr>
          <p:nvPr>
            <p:ph type="title"/>
          </p:nvPr>
        </p:nvSpPr>
        <p:spPr>
          <a:xfrm>
            <a:off x="5876598" y="1083379"/>
            <a:ext cx="4947424" cy="1364106"/>
          </a:xfrm>
        </p:spPr>
        <p:txBody>
          <a:bodyPr>
            <a:normAutofit/>
          </a:bodyPr>
          <a:lstStyle/>
          <a:p>
            <a:pPr algn="ctr"/>
            <a:r>
              <a:rPr lang="en-US" dirty="0"/>
              <a:t>Inference</a:t>
            </a:r>
            <a:endParaRPr lang="en-US"/>
          </a:p>
        </p:txBody>
      </p:sp>
      <p:sp>
        <p:nvSpPr>
          <p:cNvPr id="17" name="Content Placeholder 2">
            <a:extLst>
              <a:ext uri="{FF2B5EF4-FFF2-40B4-BE49-F238E27FC236}">
                <a16:creationId xmlns:a16="http://schemas.microsoft.com/office/drawing/2014/main" id="{85F6059D-C4EC-4441-1A82-1654BA47A47C}"/>
              </a:ext>
            </a:extLst>
          </p:cNvPr>
          <p:cNvSpPr>
            <a:spLocks noGrp="1"/>
          </p:cNvSpPr>
          <p:nvPr>
            <p:ph idx="1"/>
          </p:nvPr>
        </p:nvSpPr>
        <p:spPr>
          <a:xfrm>
            <a:off x="2022053" y="2870991"/>
            <a:ext cx="5864379" cy="2643119"/>
          </a:xfrm>
        </p:spPr>
        <p:txBody>
          <a:bodyPr vert="horz" lIns="91440" tIns="45720" rIns="91440" bIns="45720" rtlCol="0" anchor="ctr">
            <a:normAutofit lnSpcReduction="10000"/>
          </a:bodyPr>
          <a:lstStyle/>
          <a:p>
            <a:pPr algn="ctr">
              <a:lnSpc>
                <a:spcPct val="90000"/>
              </a:lnSpc>
            </a:pPr>
            <a:r>
              <a:rPr lang="en-US" sz="2700" dirty="0">
                <a:ea typeface="+mn-lt"/>
                <a:cs typeface="+mn-lt"/>
              </a:rPr>
              <a:t>To build a robust model we are combining models i.e. take the mode of the predictions of all five models so that even one of the models makes wrong predictions and the other four make correct predictions then the final output would be the correct one. </a:t>
            </a:r>
            <a:endParaRPr lang="en-US" sz="2700">
              <a:ea typeface="+mn-lt"/>
              <a:cs typeface="+mn-lt"/>
            </a:endParaRPr>
          </a:p>
          <a:p>
            <a:pPr algn="ctr">
              <a:lnSpc>
                <a:spcPct val="90000"/>
              </a:lnSpc>
            </a:pPr>
            <a:r>
              <a:rPr lang="en-US" sz="2700" dirty="0">
                <a:ea typeface="+mn-lt"/>
                <a:cs typeface="+mn-lt"/>
              </a:rPr>
              <a:t>This approach will help us to keep the predictions much more accurate on completely unseen data.</a:t>
            </a:r>
            <a:endParaRPr lang="en-US" sz="2700" dirty="0"/>
          </a:p>
        </p:txBody>
      </p:sp>
    </p:spTree>
    <p:extLst>
      <p:ext uri="{BB962C8B-B14F-4D97-AF65-F5344CB8AC3E}">
        <p14:creationId xmlns:p14="http://schemas.microsoft.com/office/powerpoint/2010/main" val="41132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10;&#10;Description automatically generated">
            <a:extLst>
              <a:ext uri="{FF2B5EF4-FFF2-40B4-BE49-F238E27FC236}">
                <a16:creationId xmlns:a16="http://schemas.microsoft.com/office/drawing/2014/main" id="{42520310-D076-8397-C3F5-E02DD32A77AE}"/>
              </a:ext>
            </a:extLst>
          </p:cNvPr>
          <p:cNvPicPr>
            <a:picLocks noChangeAspect="1"/>
          </p:cNvPicPr>
          <p:nvPr/>
        </p:nvPicPr>
        <p:blipFill rotWithShape="1">
          <a:blip r:embed="rId2"/>
          <a:srcRect l="4255" r="13285" b="1"/>
          <a:stretch/>
        </p:blipFill>
        <p:spPr>
          <a:xfrm>
            <a:off x="4561582" y="404592"/>
            <a:ext cx="7177672" cy="5810149"/>
          </a:xfrm>
          <a:custGeom>
            <a:avLst/>
            <a:gdLst/>
            <a:ahLst/>
            <a:cxnLst/>
            <a:rect l="l" t="t" r="r" b="b"/>
            <a:pathLst>
              <a:path w="7401982" h="6180550">
                <a:moveTo>
                  <a:pt x="468623" y="34"/>
                </a:moveTo>
                <a:cubicBezTo>
                  <a:pt x="635980" y="409"/>
                  <a:pt x="845682" y="3920"/>
                  <a:pt x="1032947" y="8815"/>
                </a:cubicBezTo>
                <a:lnTo>
                  <a:pt x="6362252" y="38273"/>
                </a:lnTo>
                <a:lnTo>
                  <a:pt x="7392971" y="78157"/>
                </a:lnTo>
                <a:cubicBezTo>
                  <a:pt x="7425268" y="2113988"/>
                  <a:pt x="7360673" y="4125596"/>
                  <a:pt x="7356636" y="6149315"/>
                </a:cubicBezTo>
                <a:lnTo>
                  <a:pt x="7156946" y="6148904"/>
                </a:lnTo>
                <a:lnTo>
                  <a:pt x="1149311" y="6180550"/>
                </a:lnTo>
                <a:cubicBezTo>
                  <a:pt x="670432" y="6151091"/>
                  <a:pt x="328375" y="6180551"/>
                  <a:pt x="0" y="6151091"/>
                </a:cubicBezTo>
                <a:cubicBezTo>
                  <a:pt x="20775" y="3685334"/>
                  <a:pt x="-22804" y="1383584"/>
                  <a:pt x="68412" y="126652"/>
                </a:cubicBezTo>
                <a:cubicBezTo>
                  <a:pt x="76255" y="-27768"/>
                  <a:pt x="69755" y="22759"/>
                  <a:pt x="227100" y="3120"/>
                </a:cubicBezTo>
                <a:cubicBezTo>
                  <a:pt x="283036" y="711"/>
                  <a:pt x="368207" y="-192"/>
                  <a:pt x="468623" y="34"/>
                </a:cubicBezTo>
                <a:close/>
              </a:path>
            </a:pathLst>
          </a:custGeom>
        </p:spPr>
      </p:pic>
      <p:sp>
        <p:nvSpPr>
          <p:cNvPr id="13" name="Freeform: Shape 12">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0726" y="398616"/>
            <a:ext cx="7177671" cy="5810148"/>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C673667-46AA-4DF0-A85B-F7D6E52DB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39370" flipH="1" flipV="1">
            <a:off x="617882" y="494866"/>
            <a:ext cx="4036224" cy="2597228"/>
          </a:xfrm>
          <a:custGeom>
            <a:avLst/>
            <a:gdLst>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403600 w 3637280"/>
              <a:gd name="connsiteY39" fmla="*/ 3505200 h 4023360"/>
              <a:gd name="connsiteX40" fmla="*/ 3505200 w 3637280"/>
              <a:gd name="connsiteY40" fmla="*/ 3596640 h 4023360"/>
              <a:gd name="connsiteX41" fmla="*/ 3545840 w 3637280"/>
              <a:gd name="connsiteY41" fmla="*/ 3637280 h 4023360"/>
              <a:gd name="connsiteX42" fmla="*/ 3596640 w 3637280"/>
              <a:gd name="connsiteY42" fmla="*/ 3667760 h 4023360"/>
              <a:gd name="connsiteX43" fmla="*/ 3637280 w 3637280"/>
              <a:gd name="connsiteY43"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45840 w 3637280"/>
              <a:gd name="connsiteY40" fmla="*/ 3637280 h 4023360"/>
              <a:gd name="connsiteX41" fmla="*/ 3596640 w 3637280"/>
              <a:gd name="connsiteY41" fmla="*/ 3667760 h 4023360"/>
              <a:gd name="connsiteX42" fmla="*/ 3637280 w 3637280"/>
              <a:gd name="connsiteY42"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41" fmla="*/ 3637280 w 3637280"/>
              <a:gd name="connsiteY41"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0" fmla="*/ 3637280 w 3820160"/>
              <a:gd name="connsiteY0" fmla="*/ 3352800 h 4023360"/>
              <a:gd name="connsiteX1" fmla="*/ 3606800 w 3820160"/>
              <a:gd name="connsiteY1" fmla="*/ 3403600 h 4023360"/>
              <a:gd name="connsiteX2" fmla="*/ 3556000 w 3820160"/>
              <a:gd name="connsiteY2" fmla="*/ 3474720 h 4023360"/>
              <a:gd name="connsiteX3" fmla="*/ 3535680 w 3820160"/>
              <a:gd name="connsiteY3" fmla="*/ 3505200 h 4023360"/>
              <a:gd name="connsiteX4" fmla="*/ 3515360 w 3820160"/>
              <a:gd name="connsiteY4" fmla="*/ 3525520 h 4023360"/>
              <a:gd name="connsiteX5" fmla="*/ 3474720 w 3820160"/>
              <a:gd name="connsiteY5" fmla="*/ 3576320 h 4023360"/>
              <a:gd name="connsiteX6" fmla="*/ 3230880 w 3820160"/>
              <a:gd name="connsiteY6" fmla="*/ 3749040 h 4023360"/>
              <a:gd name="connsiteX7" fmla="*/ 2763520 w 3820160"/>
              <a:gd name="connsiteY7" fmla="*/ 3931920 h 4023360"/>
              <a:gd name="connsiteX8" fmla="*/ 2407920 w 3820160"/>
              <a:gd name="connsiteY8" fmla="*/ 4013200 h 4023360"/>
              <a:gd name="connsiteX9" fmla="*/ 2204720 w 3820160"/>
              <a:gd name="connsiteY9" fmla="*/ 4023360 h 4023360"/>
              <a:gd name="connsiteX10" fmla="*/ 1869440 w 3820160"/>
              <a:gd name="connsiteY10" fmla="*/ 4013200 h 4023360"/>
              <a:gd name="connsiteX11" fmla="*/ 1483360 w 3820160"/>
              <a:gd name="connsiteY11" fmla="*/ 3942080 h 4023360"/>
              <a:gd name="connsiteX12" fmla="*/ 1259840 w 3820160"/>
              <a:gd name="connsiteY12" fmla="*/ 3870960 h 4023360"/>
              <a:gd name="connsiteX13" fmla="*/ 1056640 w 3820160"/>
              <a:gd name="connsiteY13" fmla="*/ 3779520 h 4023360"/>
              <a:gd name="connsiteX14" fmla="*/ 792480 w 3820160"/>
              <a:gd name="connsiteY14" fmla="*/ 3616960 h 4023360"/>
              <a:gd name="connsiteX15" fmla="*/ 355600 w 3820160"/>
              <a:gd name="connsiteY15" fmla="*/ 3017520 h 4023360"/>
              <a:gd name="connsiteX16" fmla="*/ 152400 w 3820160"/>
              <a:gd name="connsiteY16" fmla="*/ 2611120 h 4023360"/>
              <a:gd name="connsiteX17" fmla="*/ 30480 w 3820160"/>
              <a:gd name="connsiteY17" fmla="*/ 2204720 h 4023360"/>
              <a:gd name="connsiteX18" fmla="*/ 0 w 3820160"/>
              <a:gd name="connsiteY18" fmla="*/ 1981200 h 4023360"/>
              <a:gd name="connsiteX19" fmla="*/ 71120 w 3820160"/>
              <a:gd name="connsiteY19" fmla="*/ 1158240 h 4023360"/>
              <a:gd name="connsiteX20" fmla="*/ 132080 w 3820160"/>
              <a:gd name="connsiteY20" fmla="*/ 975360 h 4023360"/>
              <a:gd name="connsiteX21" fmla="*/ 294640 w 3820160"/>
              <a:gd name="connsiteY21" fmla="*/ 690880 h 4023360"/>
              <a:gd name="connsiteX22" fmla="*/ 751840 w 3820160"/>
              <a:gd name="connsiteY22" fmla="*/ 254000 h 4023360"/>
              <a:gd name="connsiteX23" fmla="*/ 1127760 w 3820160"/>
              <a:gd name="connsiteY23" fmla="*/ 71120 h 4023360"/>
              <a:gd name="connsiteX24" fmla="*/ 1432560 w 3820160"/>
              <a:gd name="connsiteY24" fmla="*/ 10160 h 4023360"/>
              <a:gd name="connsiteX25" fmla="*/ 1625600 w 3820160"/>
              <a:gd name="connsiteY25" fmla="*/ 0 h 4023360"/>
              <a:gd name="connsiteX26" fmla="*/ 2174240 w 3820160"/>
              <a:gd name="connsiteY26" fmla="*/ 20320 h 4023360"/>
              <a:gd name="connsiteX27" fmla="*/ 2407920 w 3820160"/>
              <a:gd name="connsiteY27" fmla="*/ 101600 h 4023360"/>
              <a:gd name="connsiteX28" fmla="*/ 2580640 w 3820160"/>
              <a:gd name="connsiteY28" fmla="*/ 223520 h 4023360"/>
              <a:gd name="connsiteX29" fmla="*/ 2794000 w 3820160"/>
              <a:gd name="connsiteY29" fmla="*/ 599440 h 4023360"/>
              <a:gd name="connsiteX30" fmla="*/ 2885440 w 3820160"/>
              <a:gd name="connsiteY30" fmla="*/ 853440 h 4023360"/>
              <a:gd name="connsiteX31" fmla="*/ 3007360 w 3820160"/>
              <a:gd name="connsiteY31" fmla="*/ 1361440 h 4023360"/>
              <a:gd name="connsiteX32" fmla="*/ 3078480 w 3820160"/>
              <a:gd name="connsiteY32" fmla="*/ 1899920 h 4023360"/>
              <a:gd name="connsiteX33" fmla="*/ 3078480 w 3820160"/>
              <a:gd name="connsiteY33" fmla="*/ 2570480 h 4023360"/>
              <a:gd name="connsiteX34" fmla="*/ 3037840 w 3820160"/>
              <a:gd name="connsiteY34" fmla="*/ 2844800 h 4023360"/>
              <a:gd name="connsiteX35" fmla="*/ 3017520 w 3820160"/>
              <a:gd name="connsiteY35" fmla="*/ 2926080 h 4023360"/>
              <a:gd name="connsiteX36" fmla="*/ 2997200 w 3820160"/>
              <a:gd name="connsiteY36" fmla="*/ 2966720 h 4023360"/>
              <a:gd name="connsiteX37" fmla="*/ 3068320 w 3820160"/>
              <a:gd name="connsiteY37" fmla="*/ 3098800 h 4023360"/>
              <a:gd name="connsiteX38" fmla="*/ 3108960 w 3820160"/>
              <a:gd name="connsiteY38" fmla="*/ 3169920 h 4023360"/>
              <a:gd name="connsiteX39" fmla="*/ 3820160 w 3820160"/>
              <a:gd name="connsiteY39" fmla="*/ 3078480 h 4023360"/>
              <a:gd name="connsiteX0" fmla="*/ 3606800 w 3820160"/>
              <a:gd name="connsiteY0" fmla="*/ 3403600 h 4023360"/>
              <a:gd name="connsiteX1" fmla="*/ 3556000 w 3820160"/>
              <a:gd name="connsiteY1" fmla="*/ 3474720 h 4023360"/>
              <a:gd name="connsiteX2" fmla="*/ 3535680 w 3820160"/>
              <a:gd name="connsiteY2" fmla="*/ 3505200 h 4023360"/>
              <a:gd name="connsiteX3" fmla="*/ 3515360 w 3820160"/>
              <a:gd name="connsiteY3" fmla="*/ 3525520 h 4023360"/>
              <a:gd name="connsiteX4" fmla="*/ 3474720 w 3820160"/>
              <a:gd name="connsiteY4" fmla="*/ 3576320 h 4023360"/>
              <a:gd name="connsiteX5" fmla="*/ 3230880 w 3820160"/>
              <a:gd name="connsiteY5" fmla="*/ 3749040 h 4023360"/>
              <a:gd name="connsiteX6" fmla="*/ 2763520 w 3820160"/>
              <a:gd name="connsiteY6" fmla="*/ 3931920 h 4023360"/>
              <a:gd name="connsiteX7" fmla="*/ 2407920 w 3820160"/>
              <a:gd name="connsiteY7" fmla="*/ 4013200 h 4023360"/>
              <a:gd name="connsiteX8" fmla="*/ 2204720 w 3820160"/>
              <a:gd name="connsiteY8" fmla="*/ 4023360 h 4023360"/>
              <a:gd name="connsiteX9" fmla="*/ 1869440 w 3820160"/>
              <a:gd name="connsiteY9" fmla="*/ 4013200 h 4023360"/>
              <a:gd name="connsiteX10" fmla="*/ 1483360 w 3820160"/>
              <a:gd name="connsiteY10" fmla="*/ 3942080 h 4023360"/>
              <a:gd name="connsiteX11" fmla="*/ 1259840 w 3820160"/>
              <a:gd name="connsiteY11" fmla="*/ 3870960 h 4023360"/>
              <a:gd name="connsiteX12" fmla="*/ 1056640 w 3820160"/>
              <a:gd name="connsiteY12" fmla="*/ 3779520 h 4023360"/>
              <a:gd name="connsiteX13" fmla="*/ 792480 w 3820160"/>
              <a:gd name="connsiteY13" fmla="*/ 3616960 h 4023360"/>
              <a:gd name="connsiteX14" fmla="*/ 355600 w 3820160"/>
              <a:gd name="connsiteY14" fmla="*/ 3017520 h 4023360"/>
              <a:gd name="connsiteX15" fmla="*/ 152400 w 3820160"/>
              <a:gd name="connsiteY15" fmla="*/ 2611120 h 4023360"/>
              <a:gd name="connsiteX16" fmla="*/ 30480 w 3820160"/>
              <a:gd name="connsiteY16" fmla="*/ 2204720 h 4023360"/>
              <a:gd name="connsiteX17" fmla="*/ 0 w 3820160"/>
              <a:gd name="connsiteY17" fmla="*/ 1981200 h 4023360"/>
              <a:gd name="connsiteX18" fmla="*/ 71120 w 3820160"/>
              <a:gd name="connsiteY18" fmla="*/ 1158240 h 4023360"/>
              <a:gd name="connsiteX19" fmla="*/ 132080 w 3820160"/>
              <a:gd name="connsiteY19" fmla="*/ 975360 h 4023360"/>
              <a:gd name="connsiteX20" fmla="*/ 294640 w 3820160"/>
              <a:gd name="connsiteY20" fmla="*/ 690880 h 4023360"/>
              <a:gd name="connsiteX21" fmla="*/ 751840 w 3820160"/>
              <a:gd name="connsiteY21" fmla="*/ 254000 h 4023360"/>
              <a:gd name="connsiteX22" fmla="*/ 1127760 w 3820160"/>
              <a:gd name="connsiteY22" fmla="*/ 71120 h 4023360"/>
              <a:gd name="connsiteX23" fmla="*/ 1432560 w 3820160"/>
              <a:gd name="connsiteY23" fmla="*/ 10160 h 4023360"/>
              <a:gd name="connsiteX24" fmla="*/ 1625600 w 3820160"/>
              <a:gd name="connsiteY24" fmla="*/ 0 h 4023360"/>
              <a:gd name="connsiteX25" fmla="*/ 2174240 w 3820160"/>
              <a:gd name="connsiteY25" fmla="*/ 20320 h 4023360"/>
              <a:gd name="connsiteX26" fmla="*/ 2407920 w 3820160"/>
              <a:gd name="connsiteY26" fmla="*/ 101600 h 4023360"/>
              <a:gd name="connsiteX27" fmla="*/ 2580640 w 3820160"/>
              <a:gd name="connsiteY27" fmla="*/ 223520 h 4023360"/>
              <a:gd name="connsiteX28" fmla="*/ 2794000 w 3820160"/>
              <a:gd name="connsiteY28" fmla="*/ 599440 h 4023360"/>
              <a:gd name="connsiteX29" fmla="*/ 2885440 w 3820160"/>
              <a:gd name="connsiteY29" fmla="*/ 853440 h 4023360"/>
              <a:gd name="connsiteX30" fmla="*/ 3007360 w 3820160"/>
              <a:gd name="connsiteY30" fmla="*/ 1361440 h 4023360"/>
              <a:gd name="connsiteX31" fmla="*/ 3078480 w 3820160"/>
              <a:gd name="connsiteY31" fmla="*/ 1899920 h 4023360"/>
              <a:gd name="connsiteX32" fmla="*/ 3078480 w 3820160"/>
              <a:gd name="connsiteY32" fmla="*/ 2570480 h 4023360"/>
              <a:gd name="connsiteX33" fmla="*/ 3037840 w 3820160"/>
              <a:gd name="connsiteY33" fmla="*/ 2844800 h 4023360"/>
              <a:gd name="connsiteX34" fmla="*/ 3017520 w 3820160"/>
              <a:gd name="connsiteY34" fmla="*/ 2926080 h 4023360"/>
              <a:gd name="connsiteX35" fmla="*/ 2997200 w 3820160"/>
              <a:gd name="connsiteY35" fmla="*/ 2966720 h 4023360"/>
              <a:gd name="connsiteX36" fmla="*/ 3068320 w 3820160"/>
              <a:gd name="connsiteY36" fmla="*/ 3098800 h 4023360"/>
              <a:gd name="connsiteX37" fmla="*/ 3108960 w 3820160"/>
              <a:gd name="connsiteY37" fmla="*/ 3169920 h 4023360"/>
              <a:gd name="connsiteX38" fmla="*/ 3820160 w 3820160"/>
              <a:gd name="connsiteY38" fmla="*/ 3078480 h 4023360"/>
              <a:gd name="connsiteX0" fmla="*/ 3556000 w 3820160"/>
              <a:gd name="connsiteY0" fmla="*/ 3474720 h 4023360"/>
              <a:gd name="connsiteX1" fmla="*/ 3535680 w 3820160"/>
              <a:gd name="connsiteY1" fmla="*/ 3505200 h 4023360"/>
              <a:gd name="connsiteX2" fmla="*/ 3515360 w 3820160"/>
              <a:gd name="connsiteY2" fmla="*/ 3525520 h 4023360"/>
              <a:gd name="connsiteX3" fmla="*/ 3474720 w 3820160"/>
              <a:gd name="connsiteY3" fmla="*/ 3576320 h 4023360"/>
              <a:gd name="connsiteX4" fmla="*/ 3230880 w 3820160"/>
              <a:gd name="connsiteY4" fmla="*/ 3749040 h 4023360"/>
              <a:gd name="connsiteX5" fmla="*/ 2763520 w 3820160"/>
              <a:gd name="connsiteY5" fmla="*/ 3931920 h 4023360"/>
              <a:gd name="connsiteX6" fmla="*/ 2407920 w 3820160"/>
              <a:gd name="connsiteY6" fmla="*/ 4013200 h 4023360"/>
              <a:gd name="connsiteX7" fmla="*/ 2204720 w 3820160"/>
              <a:gd name="connsiteY7" fmla="*/ 4023360 h 4023360"/>
              <a:gd name="connsiteX8" fmla="*/ 1869440 w 3820160"/>
              <a:gd name="connsiteY8" fmla="*/ 4013200 h 4023360"/>
              <a:gd name="connsiteX9" fmla="*/ 1483360 w 3820160"/>
              <a:gd name="connsiteY9" fmla="*/ 3942080 h 4023360"/>
              <a:gd name="connsiteX10" fmla="*/ 1259840 w 3820160"/>
              <a:gd name="connsiteY10" fmla="*/ 3870960 h 4023360"/>
              <a:gd name="connsiteX11" fmla="*/ 1056640 w 3820160"/>
              <a:gd name="connsiteY11" fmla="*/ 3779520 h 4023360"/>
              <a:gd name="connsiteX12" fmla="*/ 792480 w 3820160"/>
              <a:gd name="connsiteY12" fmla="*/ 3616960 h 4023360"/>
              <a:gd name="connsiteX13" fmla="*/ 355600 w 3820160"/>
              <a:gd name="connsiteY13" fmla="*/ 3017520 h 4023360"/>
              <a:gd name="connsiteX14" fmla="*/ 152400 w 3820160"/>
              <a:gd name="connsiteY14" fmla="*/ 2611120 h 4023360"/>
              <a:gd name="connsiteX15" fmla="*/ 30480 w 3820160"/>
              <a:gd name="connsiteY15" fmla="*/ 2204720 h 4023360"/>
              <a:gd name="connsiteX16" fmla="*/ 0 w 3820160"/>
              <a:gd name="connsiteY16" fmla="*/ 1981200 h 4023360"/>
              <a:gd name="connsiteX17" fmla="*/ 71120 w 3820160"/>
              <a:gd name="connsiteY17" fmla="*/ 1158240 h 4023360"/>
              <a:gd name="connsiteX18" fmla="*/ 132080 w 3820160"/>
              <a:gd name="connsiteY18" fmla="*/ 975360 h 4023360"/>
              <a:gd name="connsiteX19" fmla="*/ 294640 w 3820160"/>
              <a:gd name="connsiteY19" fmla="*/ 690880 h 4023360"/>
              <a:gd name="connsiteX20" fmla="*/ 751840 w 3820160"/>
              <a:gd name="connsiteY20" fmla="*/ 254000 h 4023360"/>
              <a:gd name="connsiteX21" fmla="*/ 1127760 w 3820160"/>
              <a:gd name="connsiteY21" fmla="*/ 71120 h 4023360"/>
              <a:gd name="connsiteX22" fmla="*/ 1432560 w 3820160"/>
              <a:gd name="connsiteY22" fmla="*/ 10160 h 4023360"/>
              <a:gd name="connsiteX23" fmla="*/ 1625600 w 3820160"/>
              <a:gd name="connsiteY23" fmla="*/ 0 h 4023360"/>
              <a:gd name="connsiteX24" fmla="*/ 2174240 w 3820160"/>
              <a:gd name="connsiteY24" fmla="*/ 20320 h 4023360"/>
              <a:gd name="connsiteX25" fmla="*/ 2407920 w 3820160"/>
              <a:gd name="connsiteY25" fmla="*/ 101600 h 4023360"/>
              <a:gd name="connsiteX26" fmla="*/ 2580640 w 3820160"/>
              <a:gd name="connsiteY26" fmla="*/ 223520 h 4023360"/>
              <a:gd name="connsiteX27" fmla="*/ 2794000 w 3820160"/>
              <a:gd name="connsiteY27" fmla="*/ 599440 h 4023360"/>
              <a:gd name="connsiteX28" fmla="*/ 2885440 w 3820160"/>
              <a:gd name="connsiteY28" fmla="*/ 853440 h 4023360"/>
              <a:gd name="connsiteX29" fmla="*/ 3007360 w 3820160"/>
              <a:gd name="connsiteY29" fmla="*/ 1361440 h 4023360"/>
              <a:gd name="connsiteX30" fmla="*/ 3078480 w 3820160"/>
              <a:gd name="connsiteY30" fmla="*/ 1899920 h 4023360"/>
              <a:gd name="connsiteX31" fmla="*/ 3078480 w 3820160"/>
              <a:gd name="connsiteY31" fmla="*/ 2570480 h 4023360"/>
              <a:gd name="connsiteX32" fmla="*/ 3037840 w 3820160"/>
              <a:gd name="connsiteY32" fmla="*/ 2844800 h 4023360"/>
              <a:gd name="connsiteX33" fmla="*/ 3017520 w 3820160"/>
              <a:gd name="connsiteY33" fmla="*/ 2926080 h 4023360"/>
              <a:gd name="connsiteX34" fmla="*/ 2997200 w 3820160"/>
              <a:gd name="connsiteY34" fmla="*/ 2966720 h 4023360"/>
              <a:gd name="connsiteX35" fmla="*/ 3068320 w 3820160"/>
              <a:gd name="connsiteY35" fmla="*/ 3098800 h 4023360"/>
              <a:gd name="connsiteX36" fmla="*/ 3108960 w 3820160"/>
              <a:gd name="connsiteY36" fmla="*/ 3169920 h 4023360"/>
              <a:gd name="connsiteX37" fmla="*/ 3820160 w 3820160"/>
              <a:gd name="connsiteY37" fmla="*/ 3078480 h 4023360"/>
              <a:gd name="connsiteX0" fmla="*/ 3535680 w 3820160"/>
              <a:gd name="connsiteY0" fmla="*/ 3505200 h 4023360"/>
              <a:gd name="connsiteX1" fmla="*/ 3515360 w 3820160"/>
              <a:gd name="connsiteY1" fmla="*/ 3525520 h 4023360"/>
              <a:gd name="connsiteX2" fmla="*/ 3474720 w 3820160"/>
              <a:gd name="connsiteY2" fmla="*/ 3576320 h 4023360"/>
              <a:gd name="connsiteX3" fmla="*/ 3230880 w 3820160"/>
              <a:gd name="connsiteY3" fmla="*/ 3749040 h 4023360"/>
              <a:gd name="connsiteX4" fmla="*/ 2763520 w 3820160"/>
              <a:gd name="connsiteY4" fmla="*/ 3931920 h 4023360"/>
              <a:gd name="connsiteX5" fmla="*/ 2407920 w 3820160"/>
              <a:gd name="connsiteY5" fmla="*/ 4013200 h 4023360"/>
              <a:gd name="connsiteX6" fmla="*/ 2204720 w 3820160"/>
              <a:gd name="connsiteY6" fmla="*/ 4023360 h 4023360"/>
              <a:gd name="connsiteX7" fmla="*/ 1869440 w 3820160"/>
              <a:gd name="connsiteY7" fmla="*/ 4013200 h 4023360"/>
              <a:gd name="connsiteX8" fmla="*/ 1483360 w 3820160"/>
              <a:gd name="connsiteY8" fmla="*/ 3942080 h 4023360"/>
              <a:gd name="connsiteX9" fmla="*/ 1259840 w 3820160"/>
              <a:gd name="connsiteY9" fmla="*/ 3870960 h 4023360"/>
              <a:gd name="connsiteX10" fmla="*/ 1056640 w 3820160"/>
              <a:gd name="connsiteY10" fmla="*/ 3779520 h 4023360"/>
              <a:gd name="connsiteX11" fmla="*/ 792480 w 3820160"/>
              <a:gd name="connsiteY11" fmla="*/ 3616960 h 4023360"/>
              <a:gd name="connsiteX12" fmla="*/ 355600 w 3820160"/>
              <a:gd name="connsiteY12" fmla="*/ 3017520 h 4023360"/>
              <a:gd name="connsiteX13" fmla="*/ 152400 w 3820160"/>
              <a:gd name="connsiteY13" fmla="*/ 2611120 h 4023360"/>
              <a:gd name="connsiteX14" fmla="*/ 30480 w 3820160"/>
              <a:gd name="connsiteY14" fmla="*/ 2204720 h 4023360"/>
              <a:gd name="connsiteX15" fmla="*/ 0 w 3820160"/>
              <a:gd name="connsiteY15" fmla="*/ 1981200 h 4023360"/>
              <a:gd name="connsiteX16" fmla="*/ 71120 w 3820160"/>
              <a:gd name="connsiteY16" fmla="*/ 1158240 h 4023360"/>
              <a:gd name="connsiteX17" fmla="*/ 132080 w 3820160"/>
              <a:gd name="connsiteY17" fmla="*/ 975360 h 4023360"/>
              <a:gd name="connsiteX18" fmla="*/ 294640 w 3820160"/>
              <a:gd name="connsiteY18" fmla="*/ 690880 h 4023360"/>
              <a:gd name="connsiteX19" fmla="*/ 751840 w 3820160"/>
              <a:gd name="connsiteY19" fmla="*/ 254000 h 4023360"/>
              <a:gd name="connsiteX20" fmla="*/ 1127760 w 3820160"/>
              <a:gd name="connsiteY20" fmla="*/ 71120 h 4023360"/>
              <a:gd name="connsiteX21" fmla="*/ 1432560 w 3820160"/>
              <a:gd name="connsiteY21" fmla="*/ 10160 h 4023360"/>
              <a:gd name="connsiteX22" fmla="*/ 1625600 w 3820160"/>
              <a:gd name="connsiteY22" fmla="*/ 0 h 4023360"/>
              <a:gd name="connsiteX23" fmla="*/ 2174240 w 3820160"/>
              <a:gd name="connsiteY23" fmla="*/ 20320 h 4023360"/>
              <a:gd name="connsiteX24" fmla="*/ 2407920 w 3820160"/>
              <a:gd name="connsiteY24" fmla="*/ 101600 h 4023360"/>
              <a:gd name="connsiteX25" fmla="*/ 2580640 w 3820160"/>
              <a:gd name="connsiteY25" fmla="*/ 223520 h 4023360"/>
              <a:gd name="connsiteX26" fmla="*/ 2794000 w 3820160"/>
              <a:gd name="connsiteY26" fmla="*/ 599440 h 4023360"/>
              <a:gd name="connsiteX27" fmla="*/ 2885440 w 3820160"/>
              <a:gd name="connsiteY27" fmla="*/ 853440 h 4023360"/>
              <a:gd name="connsiteX28" fmla="*/ 3007360 w 3820160"/>
              <a:gd name="connsiteY28" fmla="*/ 1361440 h 4023360"/>
              <a:gd name="connsiteX29" fmla="*/ 3078480 w 3820160"/>
              <a:gd name="connsiteY29" fmla="*/ 1899920 h 4023360"/>
              <a:gd name="connsiteX30" fmla="*/ 3078480 w 3820160"/>
              <a:gd name="connsiteY30" fmla="*/ 2570480 h 4023360"/>
              <a:gd name="connsiteX31" fmla="*/ 3037840 w 3820160"/>
              <a:gd name="connsiteY31" fmla="*/ 2844800 h 4023360"/>
              <a:gd name="connsiteX32" fmla="*/ 3017520 w 3820160"/>
              <a:gd name="connsiteY32" fmla="*/ 2926080 h 4023360"/>
              <a:gd name="connsiteX33" fmla="*/ 2997200 w 3820160"/>
              <a:gd name="connsiteY33" fmla="*/ 2966720 h 4023360"/>
              <a:gd name="connsiteX34" fmla="*/ 3068320 w 3820160"/>
              <a:gd name="connsiteY34" fmla="*/ 3098800 h 4023360"/>
              <a:gd name="connsiteX35" fmla="*/ 3108960 w 3820160"/>
              <a:gd name="connsiteY35" fmla="*/ 3169920 h 4023360"/>
              <a:gd name="connsiteX36" fmla="*/ 3820160 w 3820160"/>
              <a:gd name="connsiteY36" fmla="*/ 3078480 h 4023360"/>
              <a:gd name="connsiteX0" fmla="*/ 3535680 w 3820160"/>
              <a:gd name="connsiteY0" fmla="*/ 350520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20160"/>
              <a:gd name="connsiteY0" fmla="*/ 327152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261360 w 3810000"/>
              <a:gd name="connsiteY27" fmla="*/ 129032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786592 w 3810000"/>
              <a:gd name="connsiteY33" fmla="*/ 3236276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09999 w 3810000"/>
              <a:gd name="connsiteY33"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108960 w 3810000"/>
              <a:gd name="connsiteY31" fmla="*/ 3169920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436071 w 3810000"/>
              <a:gd name="connsiteY28" fmla="*/ 2265991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359674 w 3810000"/>
              <a:gd name="connsiteY26" fmla="*/ 1222849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3001978 w 3810000"/>
              <a:gd name="connsiteY24" fmla="*/ 421964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407920 w 3810000"/>
              <a:gd name="connsiteY22" fmla="*/ 101600 h 4023360"/>
              <a:gd name="connsiteX23" fmla="*/ 3001978 w 3810000"/>
              <a:gd name="connsiteY23" fmla="*/ 421964 h 4023360"/>
              <a:gd name="connsiteX24" fmla="*/ 3359674 w 3810000"/>
              <a:gd name="connsiteY24" fmla="*/ 1222849 h 4023360"/>
              <a:gd name="connsiteX25" fmla="*/ 3436071 w 3810000"/>
              <a:gd name="connsiteY25" fmla="*/ 2265991 h 4023360"/>
              <a:gd name="connsiteX26" fmla="*/ 3373317 w 3810000"/>
              <a:gd name="connsiteY26" fmla="*/ 2711759 h 4023360"/>
              <a:gd name="connsiteX27" fmla="*/ 3306183 w 3810000"/>
              <a:gd name="connsiteY27" fmla="*/ 2962752 h 4023360"/>
              <a:gd name="connsiteX28" fmla="*/ 3277496 w 3810000"/>
              <a:gd name="connsiteY28" fmla="*/ 3058791 h 4023360"/>
              <a:gd name="connsiteX29" fmla="*/ 3809999 w 3810000"/>
              <a:gd name="connsiteY29" fmla="*/ 3287872 h 4023360"/>
              <a:gd name="connsiteX0" fmla="*/ 3810000 w 3810000"/>
              <a:gd name="connsiteY0" fmla="*/ 3272025 h 4023865"/>
              <a:gd name="connsiteX1" fmla="*/ 3474720 w 3810000"/>
              <a:gd name="connsiteY1" fmla="*/ 3576825 h 4023865"/>
              <a:gd name="connsiteX2" fmla="*/ 3230880 w 3810000"/>
              <a:gd name="connsiteY2" fmla="*/ 3749545 h 4023865"/>
              <a:gd name="connsiteX3" fmla="*/ 2763520 w 3810000"/>
              <a:gd name="connsiteY3" fmla="*/ 3932425 h 4023865"/>
              <a:gd name="connsiteX4" fmla="*/ 2407920 w 3810000"/>
              <a:gd name="connsiteY4" fmla="*/ 4013705 h 4023865"/>
              <a:gd name="connsiteX5" fmla="*/ 2204720 w 3810000"/>
              <a:gd name="connsiteY5" fmla="*/ 4023865 h 4023865"/>
              <a:gd name="connsiteX6" fmla="*/ 1869440 w 3810000"/>
              <a:gd name="connsiteY6" fmla="*/ 4013705 h 4023865"/>
              <a:gd name="connsiteX7" fmla="*/ 1483360 w 3810000"/>
              <a:gd name="connsiteY7" fmla="*/ 3942585 h 4023865"/>
              <a:gd name="connsiteX8" fmla="*/ 1259840 w 3810000"/>
              <a:gd name="connsiteY8" fmla="*/ 3871465 h 4023865"/>
              <a:gd name="connsiteX9" fmla="*/ 1056640 w 3810000"/>
              <a:gd name="connsiteY9" fmla="*/ 3780025 h 4023865"/>
              <a:gd name="connsiteX10" fmla="*/ 792480 w 3810000"/>
              <a:gd name="connsiteY10" fmla="*/ 3617465 h 4023865"/>
              <a:gd name="connsiteX11" fmla="*/ 355600 w 3810000"/>
              <a:gd name="connsiteY11" fmla="*/ 3018025 h 4023865"/>
              <a:gd name="connsiteX12" fmla="*/ 152400 w 3810000"/>
              <a:gd name="connsiteY12" fmla="*/ 2611625 h 4023865"/>
              <a:gd name="connsiteX13" fmla="*/ 30480 w 3810000"/>
              <a:gd name="connsiteY13" fmla="*/ 2205225 h 4023865"/>
              <a:gd name="connsiteX14" fmla="*/ 0 w 3810000"/>
              <a:gd name="connsiteY14" fmla="*/ 1981705 h 4023865"/>
              <a:gd name="connsiteX15" fmla="*/ 71120 w 3810000"/>
              <a:gd name="connsiteY15" fmla="*/ 1158745 h 4023865"/>
              <a:gd name="connsiteX16" fmla="*/ 132080 w 3810000"/>
              <a:gd name="connsiteY16" fmla="*/ 975865 h 4023865"/>
              <a:gd name="connsiteX17" fmla="*/ 294640 w 3810000"/>
              <a:gd name="connsiteY17" fmla="*/ 691385 h 4023865"/>
              <a:gd name="connsiteX18" fmla="*/ 751840 w 3810000"/>
              <a:gd name="connsiteY18" fmla="*/ 254505 h 4023865"/>
              <a:gd name="connsiteX19" fmla="*/ 1127760 w 3810000"/>
              <a:gd name="connsiteY19" fmla="*/ 71625 h 4023865"/>
              <a:gd name="connsiteX20" fmla="*/ 1625600 w 3810000"/>
              <a:gd name="connsiteY20" fmla="*/ 505 h 4023865"/>
              <a:gd name="connsiteX21" fmla="*/ 2407920 w 3810000"/>
              <a:gd name="connsiteY21" fmla="*/ 102105 h 4023865"/>
              <a:gd name="connsiteX22" fmla="*/ 3001978 w 3810000"/>
              <a:gd name="connsiteY22" fmla="*/ 422469 h 4023865"/>
              <a:gd name="connsiteX23" fmla="*/ 3359674 w 3810000"/>
              <a:gd name="connsiteY23" fmla="*/ 1223354 h 4023865"/>
              <a:gd name="connsiteX24" fmla="*/ 3436071 w 3810000"/>
              <a:gd name="connsiteY24" fmla="*/ 2266496 h 4023865"/>
              <a:gd name="connsiteX25" fmla="*/ 3373317 w 3810000"/>
              <a:gd name="connsiteY25" fmla="*/ 2712264 h 4023865"/>
              <a:gd name="connsiteX26" fmla="*/ 3306183 w 3810000"/>
              <a:gd name="connsiteY26" fmla="*/ 2963257 h 4023865"/>
              <a:gd name="connsiteX27" fmla="*/ 3277496 w 3810000"/>
              <a:gd name="connsiteY27" fmla="*/ 3059296 h 4023865"/>
              <a:gd name="connsiteX28" fmla="*/ 3809999 w 3810000"/>
              <a:gd name="connsiteY28" fmla="*/ 3288377 h 4023865"/>
              <a:gd name="connsiteX0" fmla="*/ 3810000 w 3810000"/>
              <a:gd name="connsiteY0" fmla="*/ 3281919 h 4033759"/>
              <a:gd name="connsiteX1" fmla="*/ 3474720 w 3810000"/>
              <a:gd name="connsiteY1" fmla="*/ 3586719 h 4033759"/>
              <a:gd name="connsiteX2" fmla="*/ 3230880 w 3810000"/>
              <a:gd name="connsiteY2" fmla="*/ 3759439 h 4033759"/>
              <a:gd name="connsiteX3" fmla="*/ 2763520 w 3810000"/>
              <a:gd name="connsiteY3" fmla="*/ 3942319 h 4033759"/>
              <a:gd name="connsiteX4" fmla="*/ 2407920 w 3810000"/>
              <a:gd name="connsiteY4" fmla="*/ 4023599 h 4033759"/>
              <a:gd name="connsiteX5" fmla="*/ 2204720 w 3810000"/>
              <a:gd name="connsiteY5" fmla="*/ 4033759 h 4033759"/>
              <a:gd name="connsiteX6" fmla="*/ 1869440 w 3810000"/>
              <a:gd name="connsiteY6" fmla="*/ 4023599 h 4033759"/>
              <a:gd name="connsiteX7" fmla="*/ 1483360 w 3810000"/>
              <a:gd name="connsiteY7" fmla="*/ 3952479 h 4033759"/>
              <a:gd name="connsiteX8" fmla="*/ 1259840 w 3810000"/>
              <a:gd name="connsiteY8" fmla="*/ 3881359 h 4033759"/>
              <a:gd name="connsiteX9" fmla="*/ 1056640 w 3810000"/>
              <a:gd name="connsiteY9" fmla="*/ 3789919 h 4033759"/>
              <a:gd name="connsiteX10" fmla="*/ 792480 w 3810000"/>
              <a:gd name="connsiteY10" fmla="*/ 3627359 h 4033759"/>
              <a:gd name="connsiteX11" fmla="*/ 355600 w 3810000"/>
              <a:gd name="connsiteY11" fmla="*/ 3027919 h 4033759"/>
              <a:gd name="connsiteX12" fmla="*/ 152400 w 3810000"/>
              <a:gd name="connsiteY12" fmla="*/ 2621519 h 4033759"/>
              <a:gd name="connsiteX13" fmla="*/ 30480 w 3810000"/>
              <a:gd name="connsiteY13" fmla="*/ 2215119 h 4033759"/>
              <a:gd name="connsiteX14" fmla="*/ 0 w 3810000"/>
              <a:gd name="connsiteY14" fmla="*/ 1991599 h 4033759"/>
              <a:gd name="connsiteX15" fmla="*/ 71120 w 3810000"/>
              <a:gd name="connsiteY15" fmla="*/ 1168639 h 4033759"/>
              <a:gd name="connsiteX16" fmla="*/ 132080 w 3810000"/>
              <a:gd name="connsiteY16" fmla="*/ 985759 h 4033759"/>
              <a:gd name="connsiteX17" fmla="*/ 294640 w 3810000"/>
              <a:gd name="connsiteY17" fmla="*/ 701279 h 4033759"/>
              <a:gd name="connsiteX18" fmla="*/ 1127760 w 3810000"/>
              <a:gd name="connsiteY18" fmla="*/ 81519 h 4033759"/>
              <a:gd name="connsiteX19" fmla="*/ 1625600 w 3810000"/>
              <a:gd name="connsiteY19" fmla="*/ 10399 h 4033759"/>
              <a:gd name="connsiteX20" fmla="*/ 2407920 w 3810000"/>
              <a:gd name="connsiteY20" fmla="*/ 111999 h 4033759"/>
              <a:gd name="connsiteX21" fmla="*/ 3001978 w 3810000"/>
              <a:gd name="connsiteY21" fmla="*/ 432363 h 4033759"/>
              <a:gd name="connsiteX22" fmla="*/ 3359674 w 3810000"/>
              <a:gd name="connsiteY22" fmla="*/ 1233248 h 4033759"/>
              <a:gd name="connsiteX23" fmla="*/ 3436071 w 3810000"/>
              <a:gd name="connsiteY23" fmla="*/ 2276390 h 4033759"/>
              <a:gd name="connsiteX24" fmla="*/ 3373317 w 3810000"/>
              <a:gd name="connsiteY24" fmla="*/ 2722158 h 4033759"/>
              <a:gd name="connsiteX25" fmla="*/ 3306183 w 3810000"/>
              <a:gd name="connsiteY25" fmla="*/ 2973151 h 4033759"/>
              <a:gd name="connsiteX26" fmla="*/ 3277496 w 3810000"/>
              <a:gd name="connsiteY26" fmla="*/ 3069190 h 4033759"/>
              <a:gd name="connsiteX27" fmla="*/ 3809999 w 3810000"/>
              <a:gd name="connsiteY27" fmla="*/ 3298271 h 4033759"/>
              <a:gd name="connsiteX0" fmla="*/ 3810000 w 3810000"/>
              <a:gd name="connsiteY0" fmla="*/ 3271645 h 4023485"/>
              <a:gd name="connsiteX1" fmla="*/ 3474720 w 3810000"/>
              <a:gd name="connsiteY1" fmla="*/ 3576445 h 4023485"/>
              <a:gd name="connsiteX2" fmla="*/ 3230880 w 3810000"/>
              <a:gd name="connsiteY2" fmla="*/ 3749165 h 4023485"/>
              <a:gd name="connsiteX3" fmla="*/ 2763520 w 3810000"/>
              <a:gd name="connsiteY3" fmla="*/ 3932045 h 4023485"/>
              <a:gd name="connsiteX4" fmla="*/ 2407920 w 3810000"/>
              <a:gd name="connsiteY4" fmla="*/ 4013325 h 4023485"/>
              <a:gd name="connsiteX5" fmla="*/ 2204720 w 3810000"/>
              <a:gd name="connsiteY5" fmla="*/ 4023485 h 4023485"/>
              <a:gd name="connsiteX6" fmla="*/ 1869440 w 3810000"/>
              <a:gd name="connsiteY6" fmla="*/ 4013325 h 4023485"/>
              <a:gd name="connsiteX7" fmla="*/ 1483360 w 3810000"/>
              <a:gd name="connsiteY7" fmla="*/ 3942205 h 4023485"/>
              <a:gd name="connsiteX8" fmla="*/ 1259840 w 3810000"/>
              <a:gd name="connsiteY8" fmla="*/ 3871085 h 4023485"/>
              <a:gd name="connsiteX9" fmla="*/ 1056640 w 3810000"/>
              <a:gd name="connsiteY9" fmla="*/ 3779645 h 4023485"/>
              <a:gd name="connsiteX10" fmla="*/ 792480 w 3810000"/>
              <a:gd name="connsiteY10" fmla="*/ 3617085 h 4023485"/>
              <a:gd name="connsiteX11" fmla="*/ 355600 w 3810000"/>
              <a:gd name="connsiteY11" fmla="*/ 3017645 h 4023485"/>
              <a:gd name="connsiteX12" fmla="*/ 152400 w 3810000"/>
              <a:gd name="connsiteY12" fmla="*/ 2611245 h 4023485"/>
              <a:gd name="connsiteX13" fmla="*/ 30480 w 3810000"/>
              <a:gd name="connsiteY13" fmla="*/ 2204845 h 4023485"/>
              <a:gd name="connsiteX14" fmla="*/ 0 w 3810000"/>
              <a:gd name="connsiteY14" fmla="*/ 1981325 h 4023485"/>
              <a:gd name="connsiteX15" fmla="*/ 71120 w 3810000"/>
              <a:gd name="connsiteY15" fmla="*/ 1158365 h 4023485"/>
              <a:gd name="connsiteX16" fmla="*/ 132080 w 3810000"/>
              <a:gd name="connsiteY16" fmla="*/ 975485 h 4023485"/>
              <a:gd name="connsiteX17" fmla="*/ 294640 w 3810000"/>
              <a:gd name="connsiteY17" fmla="*/ 691005 h 4023485"/>
              <a:gd name="connsiteX18" fmla="*/ 893683 w 3810000"/>
              <a:gd name="connsiteY18" fmla="*/ 261752 h 4023485"/>
              <a:gd name="connsiteX19" fmla="*/ 1625600 w 3810000"/>
              <a:gd name="connsiteY19" fmla="*/ 125 h 4023485"/>
              <a:gd name="connsiteX20" fmla="*/ 2407920 w 3810000"/>
              <a:gd name="connsiteY20" fmla="*/ 101725 h 4023485"/>
              <a:gd name="connsiteX21" fmla="*/ 3001978 w 3810000"/>
              <a:gd name="connsiteY21" fmla="*/ 422089 h 4023485"/>
              <a:gd name="connsiteX22" fmla="*/ 3359674 w 3810000"/>
              <a:gd name="connsiteY22" fmla="*/ 1222974 h 4023485"/>
              <a:gd name="connsiteX23" fmla="*/ 3436071 w 3810000"/>
              <a:gd name="connsiteY23" fmla="*/ 2266116 h 4023485"/>
              <a:gd name="connsiteX24" fmla="*/ 3373317 w 3810000"/>
              <a:gd name="connsiteY24" fmla="*/ 2711884 h 4023485"/>
              <a:gd name="connsiteX25" fmla="*/ 3306183 w 3810000"/>
              <a:gd name="connsiteY25" fmla="*/ 2962877 h 4023485"/>
              <a:gd name="connsiteX26" fmla="*/ 3277496 w 3810000"/>
              <a:gd name="connsiteY26" fmla="*/ 3058916 h 4023485"/>
              <a:gd name="connsiteX27" fmla="*/ 3809999 w 3810000"/>
              <a:gd name="connsiteY27" fmla="*/ 3287997 h 4023485"/>
              <a:gd name="connsiteX0" fmla="*/ 3810000 w 3810000"/>
              <a:gd name="connsiteY0" fmla="*/ 3220097 h 3971937"/>
              <a:gd name="connsiteX1" fmla="*/ 3474720 w 3810000"/>
              <a:gd name="connsiteY1" fmla="*/ 3524897 h 3971937"/>
              <a:gd name="connsiteX2" fmla="*/ 3230880 w 3810000"/>
              <a:gd name="connsiteY2" fmla="*/ 3697617 h 3971937"/>
              <a:gd name="connsiteX3" fmla="*/ 2763520 w 3810000"/>
              <a:gd name="connsiteY3" fmla="*/ 3880497 h 3971937"/>
              <a:gd name="connsiteX4" fmla="*/ 2407920 w 3810000"/>
              <a:gd name="connsiteY4" fmla="*/ 3961777 h 3971937"/>
              <a:gd name="connsiteX5" fmla="*/ 2204720 w 3810000"/>
              <a:gd name="connsiteY5" fmla="*/ 3971937 h 3971937"/>
              <a:gd name="connsiteX6" fmla="*/ 1869440 w 3810000"/>
              <a:gd name="connsiteY6" fmla="*/ 3961777 h 3971937"/>
              <a:gd name="connsiteX7" fmla="*/ 1483360 w 3810000"/>
              <a:gd name="connsiteY7" fmla="*/ 3890657 h 3971937"/>
              <a:gd name="connsiteX8" fmla="*/ 1259840 w 3810000"/>
              <a:gd name="connsiteY8" fmla="*/ 3819537 h 3971937"/>
              <a:gd name="connsiteX9" fmla="*/ 1056640 w 3810000"/>
              <a:gd name="connsiteY9" fmla="*/ 3728097 h 3971937"/>
              <a:gd name="connsiteX10" fmla="*/ 792480 w 3810000"/>
              <a:gd name="connsiteY10" fmla="*/ 3565537 h 3971937"/>
              <a:gd name="connsiteX11" fmla="*/ 355600 w 3810000"/>
              <a:gd name="connsiteY11" fmla="*/ 2966097 h 3971937"/>
              <a:gd name="connsiteX12" fmla="*/ 152400 w 3810000"/>
              <a:gd name="connsiteY12" fmla="*/ 2559697 h 3971937"/>
              <a:gd name="connsiteX13" fmla="*/ 30480 w 3810000"/>
              <a:gd name="connsiteY13" fmla="*/ 2153297 h 3971937"/>
              <a:gd name="connsiteX14" fmla="*/ 0 w 3810000"/>
              <a:gd name="connsiteY14" fmla="*/ 1929777 h 3971937"/>
              <a:gd name="connsiteX15" fmla="*/ 71120 w 3810000"/>
              <a:gd name="connsiteY15" fmla="*/ 1106817 h 3971937"/>
              <a:gd name="connsiteX16" fmla="*/ 132080 w 3810000"/>
              <a:gd name="connsiteY16" fmla="*/ 923937 h 3971937"/>
              <a:gd name="connsiteX17" fmla="*/ 294640 w 3810000"/>
              <a:gd name="connsiteY17" fmla="*/ 639457 h 3971937"/>
              <a:gd name="connsiteX18" fmla="*/ 893683 w 3810000"/>
              <a:gd name="connsiteY18" fmla="*/ 210204 h 3971937"/>
              <a:gd name="connsiteX19" fmla="*/ 1625600 w 3810000"/>
              <a:gd name="connsiteY19" fmla="*/ 172 h 3971937"/>
              <a:gd name="connsiteX20" fmla="*/ 2407920 w 3810000"/>
              <a:gd name="connsiteY20" fmla="*/ 50177 h 3971937"/>
              <a:gd name="connsiteX21" fmla="*/ 3001978 w 3810000"/>
              <a:gd name="connsiteY21" fmla="*/ 370541 h 3971937"/>
              <a:gd name="connsiteX22" fmla="*/ 3359674 w 3810000"/>
              <a:gd name="connsiteY22" fmla="*/ 1171426 h 3971937"/>
              <a:gd name="connsiteX23" fmla="*/ 3436071 w 3810000"/>
              <a:gd name="connsiteY23" fmla="*/ 2214568 h 3971937"/>
              <a:gd name="connsiteX24" fmla="*/ 3373317 w 3810000"/>
              <a:gd name="connsiteY24" fmla="*/ 2660336 h 3971937"/>
              <a:gd name="connsiteX25" fmla="*/ 3306183 w 3810000"/>
              <a:gd name="connsiteY25" fmla="*/ 2911329 h 3971937"/>
              <a:gd name="connsiteX26" fmla="*/ 3277496 w 3810000"/>
              <a:gd name="connsiteY26" fmla="*/ 3007368 h 3971937"/>
              <a:gd name="connsiteX27" fmla="*/ 3809999 w 3810000"/>
              <a:gd name="connsiteY27" fmla="*/ 3236449 h 3971937"/>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94640 w 3810000"/>
              <a:gd name="connsiteY17" fmla="*/ 639285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937609 w 3810000"/>
              <a:gd name="connsiteY9" fmla="*/ 3434392 h 3971765"/>
              <a:gd name="connsiteX10" fmla="*/ 266650 w 3810000"/>
              <a:gd name="connsiteY10" fmla="*/ 3001646 h 3971765"/>
              <a:gd name="connsiteX11" fmla="*/ 152400 w 3810000"/>
              <a:gd name="connsiteY11" fmla="*/ 2559525 h 3971765"/>
              <a:gd name="connsiteX12" fmla="*/ 30480 w 3810000"/>
              <a:gd name="connsiteY12" fmla="*/ 2153125 h 3971765"/>
              <a:gd name="connsiteX13" fmla="*/ 0 w 3810000"/>
              <a:gd name="connsiteY13" fmla="*/ 1929605 h 3971765"/>
              <a:gd name="connsiteX14" fmla="*/ 61757 w 3810000"/>
              <a:gd name="connsiteY14" fmla="*/ 1344779 h 3971765"/>
              <a:gd name="connsiteX15" fmla="*/ 275913 w 3810000"/>
              <a:gd name="connsiteY15" fmla="*/ 940921 h 3971765"/>
              <a:gd name="connsiteX16" fmla="*/ 893683 w 3810000"/>
              <a:gd name="connsiteY16" fmla="*/ 210032 h 3971765"/>
              <a:gd name="connsiteX17" fmla="*/ 1625600 w 3810000"/>
              <a:gd name="connsiteY17" fmla="*/ 0 h 3971765"/>
              <a:gd name="connsiteX18" fmla="*/ 2407920 w 3810000"/>
              <a:gd name="connsiteY18" fmla="*/ 50005 h 3971765"/>
              <a:gd name="connsiteX19" fmla="*/ 3001978 w 3810000"/>
              <a:gd name="connsiteY19" fmla="*/ 370369 h 3971765"/>
              <a:gd name="connsiteX20" fmla="*/ 3359674 w 3810000"/>
              <a:gd name="connsiteY20" fmla="*/ 1171254 h 3971765"/>
              <a:gd name="connsiteX21" fmla="*/ 3436071 w 3810000"/>
              <a:gd name="connsiteY21" fmla="*/ 2214396 h 3971765"/>
              <a:gd name="connsiteX22" fmla="*/ 3373317 w 3810000"/>
              <a:gd name="connsiteY22" fmla="*/ 2660164 h 3971765"/>
              <a:gd name="connsiteX23" fmla="*/ 3306183 w 3810000"/>
              <a:gd name="connsiteY23" fmla="*/ 2911157 h 3971765"/>
              <a:gd name="connsiteX24" fmla="*/ 3277496 w 3810000"/>
              <a:gd name="connsiteY24" fmla="*/ 3007196 h 3971765"/>
              <a:gd name="connsiteX25" fmla="*/ 3809999 w 3810000"/>
              <a:gd name="connsiteY25"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483360 w 3810000"/>
              <a:gd name="connsiteY6" fmla="*/ 3890485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0326"/>
              <a:gd name="connsiteX1" fmla="*/ 3474720 w 3810000"/>
              <a:gd name="connsiteY1" fmla="*/ 3524725 h 3970326"/>
              <a:gd name="connsiteX2" fmla="*/ 3230880 w 3810000"/>
              <a:gd name="connsiteY2" fmla="*/ 3697445 h 3970326"/>
              <a:gd name="connsiteX3" fmla="*/ 2763520 w 3810000"/>
              <a:gd name="connsiteY3" fmla="*/ 3880325 h 3970326"/>
              <a:gd name="connsiteX4" fmla="*/ 2407920 w 3810000"/>
              <a:gd name="connsiteY4" fmla="*/ 3961605 h 3970326"/>
              <a:gd name="connsiteX5" fmla="*/ 1665941 w 3810000"/>
              <a:gd name="connsiteY5" fmla="*/ 3644413 h 3970326"/>
              <a:gd name="connsiteX6" fmla="*/ 1372197 w 3810000"/>
              <a:gd name="connsiteY6" fmla="*/ 3581231 h 3970326"/>
              <a:gd name="connsiteX7" fmla="*/ 937609 w 3810000"/>
              <a:gd name="connsiteY7" fmla="*/ 3434392 h 3970326"/>
              <a:gd name="connsiteX8" fmla="*/ 266650 w 3810000"/>
              <a:gd name="connsiteY8" fmla="*/ 3001646 h 3970326"/>
              <a:gd name="connsiteX9" fmla="*/ 152400 w 3810000"/>
              <a:gd name="connsiteY9" fmla="*/ 2559525 h 3970326"/>
              <a:gd name="connsiteX10" fmla="*/ 30480 w 3810000"/>
              <a:gd name="connsiteY10" fmla="*/ 2153125 h 3970326"/>
              <a:gd name="connsiteX11" fmla="*/ 0 w 3810000"/>
              <a:gd name="connsiteY11" fmla="*/ 1929605 h 3970326"/>
              <a:gd name="connsiteX12" fmla="*/ 61757 w 3810000"/>
              <a:gd name="connsiteY12" fmla="*/ 1344779 h 3970326"/>
              <a:gd name="connsiteX13" fmla="*/ 275913 w 3810000"/>
              <a:gd name="connsiteY13" fmla="*/ 940921 h 3970326"/>
              <a:gd name="connsiteX14" fmla="*/ 893683 w 3810000"/>
              <a:gd name="connsiteY14" fmla="*/ 210032 h 3970326"/>
              <a:gd name="connsiteX15" fmla="*/ 1625600 w 3810000"/>
              <a:gd name="connsiteY15" fmla="*/ 0 h 3970326"/>
              <a:gd name="connsiteX16" fmla="*/ 2407920 w 3810000"/>
              <a:gd name="connsiteY16" fmla="*/ 50005 h 3970326"/>
              <a:gd name="connsiteX17" fmla="*/ 3001978 w 3810000"/>
              <a:gd name="connsiteY17" fmla="*/ 370369 h 3970326"/>
              <a:gd name="connsiteX18" fmla="*/ 3359674 w 3810000"/>
              <a:gd name="connsiteY18" fmla="*/ 1171254 h 3970326"/>
              <a:gd name="connsiteX19" fmla="*/ 3436071 w 3810000"/>
              <a:gd name="connsiteY19" fmla="*/ 2214396 h 3970326"/>
              <a:gd name="connsiteX20" fmla="*/ 3373317 w 3810000"/>
              <a:gd name="connsiteY20" fmla="*/ 2660164 h 3970326"/>
              <a:gd name="connsiteX21" fmla="*/ 3306183 w 3810000"/>
              <a:gd name="connsiteY21" fmla="*/ 2911157 h 3970326"/>
              <a:gd name="connsiteX22" fmla="*/ 3277496 w 3810000"/>
              <a:gd name="connsiteY22" fmla="*/ 3007196 h 3970326"/>
              <a:gd name="connsiteX23" fmla="*/ 3809999 w 3810000"/>
              <a:gd name="connsiteY23" fmla="*/ 3236277 h 3970326"/>
              <a:gd name="connsiteX0" fmla="*/ 3810000 w 3810000"/>
              <a:gd name="connsiteY0" fmla="*/ 3219925 h 3880478"/>
              <a:gd name="connsiteX1" fmla="*/ 3474720 w 3810000"/>
              <a:gd name="connsiteY1" fmla="*/ 3524725 h 3880478"/>
              <a:gd name="connsiteX2" fmla="*/ 3230880 w 3810000"/>
              <a:gd name="connsiteY2" fmla="*/ 3697445 h 3880478"/>
              <a:gd name="connsiteX3" fmla="*/ 2763520 w 3810000"/>
              <a:gd name="connsiteY3" fmla="*/ 3880325 h 3880478"/>
              <a:gd name="connsiteX4" fmla="*/ 2384513 w 3810000"/>
              <a:gd name="connsiteY4" fmla="*/ 3727441 h 3880478"/>
              <a:gd name="connsiteX5" fmla="*/ 1665941 w 3810000"/>
              <a:gd name="connsiteY5" fmla="*/ 3644413 h 3880478"/>
              <a:gd name="connsiteX6" fmla="*/ 1372197 w 3810000"/>
              <a:gd name="connsiteY6" fmla="*/ 3581231 h 3880478"/>
              <a:gd name="connsiteX7" fmla="*/ 937609 w 3810000"/>
              <a:gd name="connsiteY7" fmla="*/ 3434392 h 3880478"/>
              <a:gd name="connsiteX8" fmla="*/ 266650 w 3810000"/>
              <a:gd name="connsiteY8" fmla="*/ 3001646 h 3880478"/>
              <a:gd name="connsiteX9" fmla="*/ 152400 w 3810000"/>
              <a:gd name="connsiteY9" fmla="*/ 2559525 h 3880478"/>
              <a:gd name="connsiteX10" fmla="*/ 30480 w 3810000"/>
              <a:gd name="connsiteY10" fmla="*/ 2153125 h 3880478"/>
              <a:gd name="connsiteX11" fmla="*/ 0 w 3810000"/>
              <a:gd name="connsiteY11" fmla="*/ 1929605 h 3880478"/>
              <a:gd name="connsiteX12" fmla="*/ 61757 w 3810000"/>
              <a:gd name="connsiteY12" fmla="*/ 1344779 h 3880478"/>
              <a:gd name="connsiteX13" fmla="*/ 275913 w 3810000"/>
              <a:gd name="connsiteY13" fmla="*/ 940921 h 3880478"/>
              <a:gd name="connsiteX14" fmla="*/ 893683 w 3810000"/>
              <a:gd name="connsiteY14" fmla="*/ 210032 h 3880478"/>
              <a:gd name="connsiteX15" fmla="*/ 1625600 w 3810000"/>
              <a:gd name="connsiteY15" fmla="*/ 0 h 3880478"/>
              <a:gd name="connsiteX16" fmla="*/ 2407920 w 3810000"/>
              <a:gd name="connsiteY16" fmla="*/ 50005 h 3880478"/>
              <a:gd name="connsiteX17" fmla="*/ 3001978 w 3810000"/>
              <a:gd name="connsiteY17" fmla="*/ 370369 h 3880478"/>
              <a:gd name="connsiteX18" fmla="*/ 3359674 w 3810000"/>
              <a:gd name="connsiteY18" fmla="*/ 1171254 h 3880478"/>
              <a:gd name="connsiteX19" fmla="*/ 3436071 w 3810000"/>
              <a:gd name="connsiteY19" fmla="*/ 2214396 h 3880478"/>
              <a:gd name="connsiteX20" fmla="*/ 3373317 w 3810000"/>
              <a:gd name="connsiteY20" fmla="*/ 2660164 h 3880478"/>
              <a:gd name="connsiteX21" fmla="*/ 3306183 w 3810000"/>
              <a:gd name="connsiteY21" fmla="*/ 2911157 h 3880478"/>
              <a:gd name="connsiteX22" fmla="*/ 3277496 w 3810000"/>
              <a:gd name="connsiteY22" fmla="*/ 3007196 h 3880478"/>
              <a:gd name="connsiteX23" fmla="*/ 3809999 w 3810000"/>
              <a:gd name="connsiteY23" fmla="*/ 3236277 h 3880478"/>
              <a:gd name="connsiteX0" fmla="*/ 3810000 w 3810000"/>
              <a:gd name="connsiteY0" fmla="*/ 3219925 h 3735785"/>
              <a:gd name="connsiteX1" fmla="*/ 3474720 w 3810000"/>
              <a:gd name="connsiteY1" fmla="*/ 3524725 h 3735785"/>
              <a:gd name="connsiteX2" fmla="*/ 3230880 w 3810000"/>
              <a:gd name="connsiteY2" fmla="*/ 3697445 h 3735785"/>
              <a:gd name="connsiteX3" fmla="*/ 2688614 w 3810000"/>
              <a:gd name="connsiteY3" fmla="*/ 3729507 h 3735785"/>
              <a:gd name="connsiteX4" fmla="*/ 2384513 w 3810000"/>
              <a:gd name="connsiteY4" fmla="*/ 3727441 h 3735785"/>
              <a:gd name="connsiteX5" fmla="*/ 1665941 w 3810000"/>
              <a:gd name="connsiteY5" fmla="*/ 3644413 h 3735785"/>
              <a:gd name="connsiteX6" fmla="*/ 1372197 w 3810000"/>
              <a:gd name="connsiteY6" fmla="*/ 3581231 h 3735785"/>
              <a:gd name="connsiteX7" fmla="*/ 937609 w 3810000"/>
              <a:gd name="connsiteY7" fmla="*/ 3434392 h 3735785"/>
              <a:gd name="connsiteX8" fmla="*/ 266650 w 3810000"/>
              <a:gd name="connsiteY8" fmla="*/ 3001646 h 3735785"/>
              <a:gd name="connsiteX9" fmla="*/ 152400 w 3810000"/>
              <a:gd name="connsiteY9" fmla="*/ 2559525 h 3735785"/>
              <a:gd name="connsiteX10" fmla="*/ 30480 w 3810000"/>
              <a:gd name="connsiteY10" fmla="*/ 2153125 h 3735785"/>
              <a:gd name="connsiteX11" fmla="*/ 0 w 3810000"/>
              <a:gd name="connsiteY11" fmla="*/ 1929605 h 3735785"/>
              <a:gd name="connsiteX12" fmla="*/ 61757 w 3810000"/>
              <a:gd name="connsiteY12" fmla="*/ 1344779 h 3735785"/>
              <a:gd name="connsiteX13" fmla="*/ 275913 w 3810000"/>
              <a:gd name="connsiteY13" fmla="*/ 940921 h 3735785"/>
              <a:gd name="connsiteX14" fmla="*/ 893683 w 3810000"/>
              <a:gd name="connsiteY14" fmla="*/ 210032 h 3735785"/>
              <a:gd name="connsiteX15" fmla="*/ 1625600 w 3810000"/>
              <a:gd name="connsiteY15" fmla="*/ 0 h 3735785"/>
              <a:gd name="connsiteX16" fmla="*/ 2407920 w 3810000"/>
              <a:gd name="connsiteY16" fmla="*/ 50005 h 3735785"/>
              <a:gd name="connsiteX17" fmla="*/ 3001978 w 3810000"/>
              <a:gd name="connsiteY17" fmla="*/ 370369 h 3735785"/>
              <a:gd name="connsiteX18" fmla="*/ 3359674 w 3810000"/>
              <a:gd name="connsiteY18" fmla="*/ 1171254 h 3735785"/>
              <a:gd name="connsiteX19" fmla="*/ 3436071 w 3810000"/>
              <a:gd name="connsiteY19" fmla="*/ 2214396 h 3735785"/>
              <a:gd name="connsiteX20" fmla="*/ 3373317 w 3810000"/>
              <a:gd name="connsiteY20" fmla="*/ 2660164 h 3735785"/>
              <a:gd name="connsiteX21" fmla="*/ 3306183 w 3810000"/>
              <a:gd name="connsiteY21" fmla="*/ 2911157 h 3735785"/>
              <a:gd name="connsiteX22" fmla="*/ 3277496 w 3810000"/>
              <a:gd name="connsiteY22" fmla="*/ 3007196 h 3735785"/>
              <a:gd name="connsiteX23" fmla="*/ 3809999 w 3810000"/>
              <a:gd name="connsiteY23" fmla="*/ 3236277 h 3735785"/>
              <a:gd name="connsiteX0" fmla="*/ 3810000 w 3810000"/>
              <a:gd name="connsiteY0" fmla="*/ 3219925 h 3736003"/>
              <a:gd name="connsiteX1" fmla="*/ 3474720 w 3810000"/>
              <a:gd name="connsiteY1" fmla="*/ 3524725 h 3736003"/>
              <a:gd name="connsiteX2" fmla="*/ 3062345 w 3810000"/>
              <a:gd name="connsiteY2" fmla="*/ 3693477 h 3736003"/>
              <a:gd name="connsiteX3" fmla="*/ 2688614 w 3810000"/>
              <a:gd name="connsiteY3" fmla="*/ 3729507 h 3736003"/>
              <a:gd name="connsiteX4" fmla="*/ 2384513 w 3810000"/>
              <a:gd name="connsiteY4" fmla="*/ 3727441 h 3736003"/>
              <a:gd name="connsiteX5" fmla="*/ 1665941 w 3810000"/>
              <a:gd name="connsiteY5" fmla="*/ 3644413 h 3736003"/>
              <a:gd name="connsiteX6" fmla="*/ 1372197 w 3810000"/>
              <a:gd name="connsiteY6" fmla="*/ 3581231 h 3736003"/>
              <a:gd name="connsiteX7" fmla="*/ 937609 w 3810000"/>
              <a:gd name="connsiteY7" fmla="*/ 3434392 h 3736003"/>
              <a:gd name="connsiteX8" fmla="*/ 266650 w 3810000"/>
              <a:gd name="connsiteY8" fmla="*/ 3001646 h 3736003"/>
              <a:gd name="connsiteX9" fmla="*/ 152400 w 3810000"/>
              <a:gd name="connsiteY9" fmla="*/ 2559525 h 3736003"/>
              <a:gd name="connsiteX10" fmla="*/ 30480 w 3810000"/>
              <a:gd name="connsiteY10" fmla="*/ 2153125 h 3736003"/>
              <a:gd name="connsiteX11" fmla="*/ 0 w 3810000"/>
              <a:gd name="connsiteY11" fmla="*/ 1929605 h 3736003"/>
              <a:gd name="connsiteX12" fmla="*/ 61757 w 3810000"/>
              <a:gd name="connsiteY12" fmla="*/ 1344779 h 3736003"/>
              <a:gd name="connsiteX13" fmla="*/ 275913 w 3810000"/>
              <a:gd name="connsiteY13" fmla="*/ 940921 h 3736003"/>
              <a:gd name="connsiteX14" fmla="*/ 893683 w 3810000"/>
              <a:gd name="connsiteY14" fmla="*/ 210032 h 3736003"/>
              <a:gd name="connsiteX15" fmla="*/ 1625600 w 3810000"/>
              <a:gd name="connsiteY15" fmla="*/ 0 h 3736003"/>
              <a:gd name="connsiteX16" fmla="*/ 2407920 w 3810000"/>
              <a:gd name="connsiteY16" fmla="*/ 50005 h 3736003"/>
              <a:gd name="connsiteX17" fmla="*/ 3001978 w 3810000"/>
              <a:gd name="connsiteY17" fmla="*/ 370369 h 3736003"/>
              <a:gd name="connsiteX18" fmla="*/ 3359674 w 3810000"/>
              <a:gd name="connsiteY18" fmla="*/ 1171254 h 3736003"/>
              <a:gd name="connsiteX19" fmla="*/ 3436071 w 3810000"/>
              <a:gd name="connsiteY19" fmla="*/ 2214396 h 3736003"/>
              <a:gd name="connsiteX20" fmla="*/ 3373317 w 3810000"/>
              <a:gd name="connsiteY20" fmla="*/ 2660164 h 3736003"/>
              <a:gd name="connsiteX21" fmla="*/ 3306183 w 3810000"/>
              <a:gd name="connsiteY21" fmla="*/ 2911157 h 3736003"/>
              <a:gd name="connsiteX22" fmla="*/ 3277496 w 3810000"/>
              <a:gd name="connsiteY22" fmla="*/ 3007196 h 3736003"/>
              <a:gd name="connsiteX23" fmla="*/ 3809999 w 3810000"/>
              <a:gd name="connsiteY23" fmla="*/ 3236277 h 3736003"/>
              <a:gd name="connsiteX0" fmla="*/ 3810000 w 3810000"/>
              <a:gd name="connsiteY0" fmla="*/ 3219925 h 3730351"/>
              <a:gd name="connsiteX1" fmla="*/ 3474720 w 3810000"/>
              <a:gd name="connsiteY1" fmla="*/ 3524725 h 3730351"/>
              <a:gd name="connsiteX2" fmla="*/ 3062345 w 3810000"/>
              <a:gd name="connsiteY2" fmla="*/ 3693477 h 3730351"/>
              <a:gd name="connsiteX3" fmla="*/ 2384513 w 3810000"/>
              <a:gd name="connsiteY3" fmla="*/ 3727441 h 3730351"/>
              <a:gd name="connsiteX4" fmla="*/ 1665941 w 3810000"/>
              <a:gd name="connsiteY4" fmla="*/ 3644413 h 3730351"/>
              <a:gd name="connsiteX5" fmla="*/ 1372197 w 3810000"/>
              <a:gd name="connsiteY5" fmla="*/ 3581231 h 3730351"/>
              <a:gd name="connsiteX6" fmla="*/ 937609 w 3810000"/>
              <a:gd name="connsiteY6" fmla="*/ 3434392 h 3730351"/>
              <a:gd name="connsiteX7" fmla="*/ 266650 w 3810000"/>
              <a:gd name="connsiteY7" fmla="*/ 3001646 h 3730351"/>
              <a:gd name="connsiteX8" fmla="*/ 152400 w 3810000"/>
              <a:gd name="connsiteY8" fmla="*/ 2559525 h 3730351"/>
              <a:gd name="connsiteX9" fmla="*/ 30480 w 3810000"/>
              <a:gd name="connsiteY9" fmla="*/ 2153125 h 3730351"/>
              <a:gd name="connsiteX10" fmla="*/ 0 w 3810000"/>
              <a:gd name="connsiteY10" fmla="*/ 1929605 h 3730351"/>
              <a:gd name="connsiteX11" fmla="*/ 61757 w 3810000"/>
              <a:gd name="connsiteY11" fmla="*/ 1344779 h 3730351"/>
              <a:gd name="connsiteX12" fmla="*/ 275913 w 3810000"/>
              <a:gd name="connsiteY12" fmla="*/ 940921 h 3730351"/>
              <a:gd name="connsiteX13" fmla="*/ 893683 w 3810000"/>
              <a:gd name="connsiteY13" fmla="*/ 210032 h 3730351"/>
              <a:gd name="connsiteX14" fmla="*/ 1625600 w 3810000"/>
              <a:gd name="connsiteY14" fmla="*/ 0 h 3730351"/>
              <a:gd name="connsiteX15" fmla="*/ 2407920 w 3810000"/>
              <a:gd name="connsiteY15" fmla="*/ 50005 h 3730351"/>
              <a:gd name="connsiteX16" fmla="*/ 3001978 w 3810000"/>
              <a:gd name="connsiteY16" fmla="*/ 370369 h 3730351"/>
              <a:gd name="connsiteX17" fmla="*/ 3359674 w 3810000"/>
              <a:gd name="connsiteY17" fmla="*/ 1171254 h 3730351"/>
              <a:gd name="connsiteX18" fmla="*/ 3436071 w 3810000"/>
              <a:gd name="connsiteY18" fmla="*/ 2214396 h 3730351"/>
              <a:gd name="connsiteX19" fmla="*/ 3373317 w 3810000"/>
              <a:gd name="connsiteY19" fmla="*/ 2660164 h 3730351"/>
              <a:gd name="connsiteX20" fmla="*/ 3306183 w 3810000"/>
              <a:gd name="connsiteY20" fmla="*/ 2911157 h 3730351"/>
              <a:gd name="connsiteX21" fmla="*/ 3277496 w 3810000"/>
              <a:gd name="connsiteY21" fmla="*/ 3007196 h 3730351"/>
              <a:gd name="connsiteX22" fmla="*/ 3809999 w 3810000"/>
              <a:gd name="connsiteY22" fmla="*/ 3236277 h 3730351"/>
              <a:gd name="connsiteX0" fmla="*/ 3810000 w 3810000"/>
              <a:gd name="connsiteY0" fmla="*/ 3219925 h 3729628"/>
              <a:gd name="connsiteX1" fmla="*/ 3474720 w 3810000"/>
              <a:gd name="connsiteY1" fmla="*/ 3524725 h 3729628"/>
              <a:gd name="connsiteX2" fmla="*/ 3020211 w 3810000"/>
              <a:gd name="connsiteY2" fmla="*/ 3689508 h 3729628"/>
              <a:gd name="connsiteX3" fmla="*/ 2384513 w 3810000"/>
              <a:gd name="connsiteY3" fmla="*/ 3727441 h 3729628"/>
              <a:gd name="connsiteX4" fmla="*/ 1665941 w 3810000"/>
              <a:gd name="connsiteY4" fmla="*/ 3644413 h 3729628"/>
              <a:gd name="connsiteX5" fmla="*/ 1372197 w 3810000"/>
              <a:gd name="connsiteY5" fmla="*/ 3581231 h 3729628"/>
              <a:gd name="connsiteX6" fmla="*/ 937609 w 3810000"/>
              <a:gd name="connsiteY6" fmla="*/ 3434392 h 3729628"/>
              <a:gd name="connsiteX7" fmla="*/ 266650 w 3810000"/>
              <a:gd name="connsiteY7" fmla="*/ 3001646 h 3729628"/>
              <a:gd name="connsiteX8" fmla="*/ 152400 w 3810000"/>
              <a:gd name="connsiteY8" fmla="*/ 2559525 h 3729628"/>
              <a:gd name="connsiteX9" fmla="*/ 30480 w 3810000"/>
              <a:gd name="connsiteY9" fmla="*/ 2153125 h 3729628"/>
              <a:gd name="connsiteX10" fmla="*/ 0 w 3810000"/>
              <a:gd name="connsiteY10" fmla="*/ 1929605 h 3729628"/>
              <a:gd name="connsiteX11" fmla="*/ 61757 w 3810000"/>
              <a:gd name="connsiteY11" fmla="*/ 1344779 h 3729628"/>
              <a:gd name="connsiteX12" fmla="*/ 275913 w 3810000"/>
              <a:gd name="connsiteY12" fmla="*/ 940921 h 3729628"/>
              <a:gd name="connsiteX13" fmla="*/ 893683 w 3810000"/>
              <a:gd name="connsiteY13" fmla="*/ 210032 h 3729628"/>
              <a:gd name="connsiteX14" fmla="*/ 1625600 w 3810000"/>
              <a:gd name="connsiteY14" fmla="*/ 0 h 3729628"/>
              <a:gd name="connsiteX15" fmla="*/ 2407920 w 3810000"/>
              <a:gd name="connsiteY15" fmla="*/ 50005 h 3729628"/>
              <a:gd name="connsiteX16" fmla="*/ 3001978 w 3810000"/>
              <a:gd name="connsiteY16" fmla="*/ 370369 h 3729628"/>
              <a:gd name="connsiteX17" fmla="*/ 3359674 w 3810000"/>
              <a:gd name="connsiteY17" fmla="*/ 1171254 h 3729628"/>
              <a:gd name="connsiteX18" fmla="*/ 3436071 w 3810000"/>
              <a:gd name="connsiteY18" fmla="*/ 2214396 h 3729628"/>
              <a:gd name="connsiteX19" fmla="*/ 3373317 w 3810000"/>
              <a:gd name="connsiteY19" fmla="*/ 2660164 h 3729628"/>
              <a:gd name="connsiteX20" fmla="*/ 3306183 w 3810000"/>
              <a:gd name="connsiteY20" fmla="*/ 2911157 h 3729628"/>
              <a:gd name="connsiteX21" fmla="*/ 3277496 w 3810000"/>
              <a:gd name="connsiteY21" fmla="*/ 3007196 h 3729628"/>
              <a:gd name="connsiteX22" fmla="*/ 3809999 w 3810000"/>
              <a:gd name="connsiteY22" fmla="*/ 3236277 h 3729628"/>
              <a:gd name="connsiteX0" fmla="*/ 3810000 w 3810000"/>
              <a:gd name="connsiteY0" fmla="*/ 3219925 h 3729629"/>
              <a:gd name="connsiteX1" fmla="*/ 3474720 w 3810000"/>
              <a:gd name="connsiteY1" fmla="*/ 3524725 h 3729629"/>
              <a:gd name="connsiteX2" fmla="*/ 3020211 w 3810000"/>
              <a:gd name="connsiteY2" fmla="*/ 3689508 h 3729629"/>
              <a:gd name="connsiteX3" fmla="*/ 2309608 w 3810000"/>
              <a:gd name="connsiteY3" fmla="*/ 3727442 h 3729629"/>
              <a:gd name="connsiteX4" fmla="*/ 1665941 w 3810000"/>
              <a:gd name="connsiteY4" fmla="*/ 3644413 h 3729629"/>
              <a:gd name="connsiteX5" fmla="*/ 1372197 w 3810000"/>
              <a:gd name="connsiteY5" fmla="*/ 3581231 h 3729629"/>
              <a:gd name="connsiteX6" fmla="*/ 937609 w 3810000"/>
              <a:gd name="connsiteY6" fmla="*/ 3434392 h 3729629"/>
              <a:gd name="connsiteX7" fmla="*/ 266650 w 3810000"/>
              <a:gd name="connsiteY7" fmla="*/ 3001646 h 3729629"/>
              <a:gd name="connsiteX8" fmla="*/ 152400 w 3810000"/>
              <a:gd name="connsiteY8" fmla="*/ 2559525 h 3729629"/>
              <a:gd name="connsiteX9" fmla="*/ 30480 w 3810000"/>
              <a:gd name="connsiteY9" fmla="*/ 2153125 h 3729629"/>
              <a:gd name="connsiteX10" fmla="*/ 0 w 3810000"/>
              <a:gd name="connsiteY10" fmla="*/ 1929605 h 3729629"/>
              <a:gd name="connsiteX11" fmla="*/ 61757 w 3810000"/>
              <a:gd name="connsiteY11" fmla="*/ 1344779 h 3729629"/>
              <a:gd name="connsiteX12" fmla="*/ 275913 w 3810000"/>
              <a:gd name="connsiteY12" fmla="*/ 940921 h 3729629"/>
              <a:gd name="connsiteX13" fmla="*/ 893683 w 3810000"/>
              <a:gd name="connsiteY13" fmla="*/ 210032 h 3729629"/>
              <a:gd name="connsiteX14" fmla="*/ 1625600 w 3810000"/>
              <a:gd name="connsiteY14" fmla="*/ 0 h 3729629"/>
              <a:gd name="connsiteX15" fmla="*/ 2407920 w 3810000"/>
              <a:gd name="connsiteY15" fmla="*/ 50005 h 3729629"/>
              <a:gd name="connsiteX16" fmla="*/ 3001978 w 3810000"/>
              <a:gd name="connsiteY16" fmla="*/ 370369 h 3729629"/>
              <a:gd name="connsiteX17" fmla="*/ 3359674 w 3810000"/>
              <a:gd name="connsiteY17" fmla="*/ 1171254 h 3729629"/>
              <a:gd name="connsiteX18" fmla="*/ 3436071 w 3810000"/>
              <a:gd name="connsiteY18" fmla="*/ 2214396 h 3729629"/>
              <a:gd name="connsiteX19" fmla="*/ 3373317 w 3810000"/>
              <a:gd name="connsiteY19" fmla="*/ 2660164 h 3729629"/>
              <a:gd name="connsiteX20" fmla="*/ 3306183 w 3810000"/>
              <a:gd name="connsiteY20" fmla="*/ 2911157 h 3729629"/>
              <a:gd name="connsiteX21" fmla="*/ 3277496 w 3810000"/>
              <a:gd name="connsiteY21" fmla="*/ 3007196 h 3729629"/>
              <a:gd name="connsiteX22" fmla="*/ 3809999 w 3810000"/>
              <a:gd name="connsiteY22" fmla="*/ 3236277 h 3729629"/>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152400 w 3810000"/>
              <a:gd name="connsiteY8" fmla="*/ 2559525 h 3729312"/>
              <a:gd name="connsiteX9" fmla="*/ 30480 w 3810000"/>
              <a:gd name="connsiteY9" fmla="*/ 2153125 h 3729312"/>
              <a:gd name="connsiteX10" fmla="*/ 0 w 3810000"/>
              <a:gd name="connsiteY10" fmla="*/ 1929605 h 3729312"/>
              <a:gd name="connsiteX11" fmla="*/ 61757 w 3810000"/>
              <a:gd name="connsiteY11" fmla="*/ 1344779 h 3729312"/>
              <a:gd name="connsiteX12" fmla="*/ 275913 w 3810000"/>
              <a:gd name="connsiteY12" fmla="*/ 940921 h 3729312"/>
              <a:gd name="connsiteX13" fmla="*/ 893683 w 3810000"/>
              <a:gd name="connsiteY13" fmla="*/ 210032 h 3729312"/>
              <a:gd name="connsiteX14" fmla="*/ 1625600 w 3810000"/>
              <a:gd name="connsiteY14" fmla="*/ 0 h 3729312"/>
              <a:gd name="connsiteX15" fmla="*/ 2407920 w 3810000"/>
              <a:gd name="connsiteY15" fmla="*/ 50005 h 3729312"/>
              <a:gd name="connsiteX16" fmla="*/ 3001978 w 3810000"/>
              <a:gd name="connsiteY16" fmla="*/ 370369 h 3729312"/>
              <a:gd name="connsiteX17" fmla="*/ 3359674 w 3810000"/>
              <a:gd name="connsiteY17" fmla="*/ 1171254 h 3729312"/>
              <a:gd name="connsiteX18" fmla="*/ 3436071 w 3810000"/>
              <a:gd name="connsiteY18" fmla="*/ 2214396 h 3729312"/>
              <a:gd name="connsiteX19" fmla="*/ 3373317 w 3810000"/>
              <a:gd name="connsiteY19" fmla="*/ 2660164 h 3729312"/>
              <a:gd name="connsiteX20" fmla="*/ 3306183 w 3810000"/>
              <a:gd name="connsiteY20" fmla="*/ 2911157 h 3729312"/>
              <a:gd name="connsiteX21" fmla="*/ 3277496 w 3810000"/>
              <a:gd name="connsiteY21" fmla="*/ 3007196 h 3729312"/>
              <a:gd name="connsiteX22" fmla="*/ 3809999 w 3810000"/>
              <a:gd name="connsiteY22"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83357 w 3831600"/>
              <a:gd name="connsiteY9" fmla="*/ 1344779 h 3729312"/>
              <a:gd name="connsiteX10" fmla="*/ 297513 w 3831600"/>
              <a:gd name="connsiteY10" fmla="*/ 940921 h 3729312"/>
              <a:gd name="connsiteX11" fmla="*/ 915283 w 3831600"/>
              <a:gd name="connsiteY11" fmla="*/ 210032 h 3729312"/>
              <a:gd name="connsiteX12" fmla="*/ 1647200 w 3831600"/>
              <a:gd name="connsiteY12" fmla="*/ 0 h 3729312"/>
              <a:gd name="connsiteX13" fmla="*/ 2429520 w 3831600"/>
              <a:gd name="connsiteY13" fmla="*/ 50005 h 3729312"/>
              <a:gd name="connsiteX14" fmla="*/ 3023578 w 3831600"/>
              <a:gd name="connsiteY14" fmla="*/ 370369 h 3729312"/>
              <a:gd name="connsiteX15" fmla="*/ 3381274 w 3831600"/>
              <a:gd name="connsiteY15" fmla="*/ 1171254 h 3729312"/>
              <a:gd name="connsiteX16" fmla="*/ 3457671 w 3831600"/>
              <a:gd name="connsiteY16" fmla="*/ 2214396 h 3729312"/>
              <a:gd name="connsiteX17" fmla="*/ 3394917 w 3831600"/>
              <a:gd name="connsiteY17" fmla="*/ 2660164 h 3729312"/>
              <a:gd name="connsiteX18" fmla="*/ 3327783 w 3831600"/>
              <a:gd name="connsiteY18" fmla="*/ 2911157 h 3729312"/>
              <a:gd name="connsiteX19" fmla="*/ 3299096 w 3831600"/>
              <a:gd name="connsiteY19" fmla="*/ 3007196 h 3729312"/>
              <a:gd name="connsiteX20" fmla="*/ 3831599 w 38316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311558 w 3831600"/>
              <a:gd name="connsiteY9" fmla="*/ 841700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27607 w 3827607"/>
              <a:gd name="connsiteY0" fmla="*/ 3219925 h 3729312"/>
              <a:gd name="connsiteX1" fmla="*/ 3412740 w 3827607"/>
              <a:gd name="connsiteY1" fmla="*/ 3548539 h 3729312"/>
              <a:gd name="connsiteX2" fmla="*/ 3037818 w 3827607"/>
              <a:gd name="connsiteY2" fmla="*/ 3689508 h 3729312"/>
              <a:gd name="connsiteX3" fmla="*/ 2327215 w 3827607"/>
              <a:gd name="connsiteY3" fmla="*/ 3727442 h 3729312"/>
              <a:gd name="connsiteX4" fmla="*/ 1683548 w 3827607"/>
              <a:gd name="connsiteY4" fmla="*/ 3644413 h 3729312"/>
              <a:gd name="connsiteX5" fmla="*/ 1038687 w 3827607"/>
              <a:gd name="connsiteY5" fmla="*/ 3462165 h 3729312"/>
              <a:gd name="connsiteX6" fmla="*/ 260849 w 3827607"/>
              <a:gd name="connsiteY6" fmla="*/ 2950050 h 3729312"/>
              <a:gd name="connsiteX7" fmla="*/ 10635 w 3827607"/>
              <a:gd name="connsiteY7" fmla="*/ 2200752 h 3729312"/>
              <a:gd name="connsiteX8" fmla="*/ 17607 w 3827607"/>
              <a:gd name="connsiteY8" fmla="*/ 1854197 h 3729312"/>
              <a:gd name="connsiteX9" fmla="*/ 307565 w 3827607"/>
              <a:gd name="connsiteY9" fmla="*/ 841700 h 3729312"/>
              <a:gd name="connsiteX10" fmla="*/ 911290 w 3827607"/>
              <a:gd name="connsiteY10" fmla="*/ 210032 h 3729312"/>
              <a:gd name="connsiteX11" fmla="*/ 1643207 w 3827607"/>
              <a:gd name="connsiteY11" fmla="*/ 0 h 3729312"/>
              <a:gd name="connsiteX12" fmla="*/ 2425527 w 3827607"/>
              <a:gd name="connsiteY12" fmla="*/ 50005 h 3729312"/>
              <a:gd name="connsiteX13" fmla="*/ 3019585 w 3827607"/>
              <a:gd name="connsiteY13" fmla="*/ 370369 h 3729312"/>
              <a:gd name="connsiteX14" fmla="*/ 3377281 w 3827607"/>
              <a:gd name="connsiteY14" fmla="*/ 1171254 h 3729312"/>
              <a:gd name="connsiteX15" fmla="*/ 3453678 w 3827607"/>
              <a:gd name="connsiteY15" fmla="*/ 2214396 h 3729312"/>
              <a:gd name="connsiteX16" fmla="*/ 3390924 w 3827607"/>
              <a:gd name="connsiteY16" fmla="*/ 2660164 h 3729312"/>
              <a:gd name="connsiteX17" fmla="*/ 3323790 w 3827607"/>
              <a:gd name="connsiteY17" fmla="*/ 2911157 h 3729312"/>
              <a:gd name="connsiteX18" fmla="*/ 3295103 w 3827607"/>
              <a:gd name="connsiteY18" fmla="*/ 3007196 h 3729312"/>
              <a:gd name="connsiteX19" fmla="*/ 3827606 w 3827607"/>
              <a:gd name="connsiteY19" fmla="*/ 3236277 h 3729312"/>
              <a:gd name="connsiteX0" fmla="*/ 3833194 w 3833194"/>
              <a:gd name="connsiteY0" fmla="*/ 3219925 h 3729312"/>
              <a:gd name="connsiteX1" fmla="*/ 3418327 w 3833194"/>
              <a:gd name="connsiteY1" fmla="*/ 3548539 h 3729312"/>
              <a:gd name="connsiteX2" fmla="*/ 3043405 w 3833194"/>
              <a:gd name="connsiteY2" fmla="*/ 3689508 h 3729312"/>
              <a:gd name="connsiteX3" fmla="*/ 2332802 w 3833194"/>
              <a:gd name="connsiteY3" fmla="*/ 3727442 h 3729312"/>
              <a:gd name="connsiteX4" fmla="*/ 1689135 w 3833194"/>
              <a:gd name="connsiteY4" fmla="*/ 3644413 h 3729312"/>
              <a:gd name="connsiteX5" fmla="*/ 1044274 w 3833194"/>
              <a:gd name="connsiteY5" fmla="*/ 3462165 h 3729312"/>
              <a:gd name="connsiteX6" fmla="*/ 266436 w 3833194"/>
              <a:gd name="connsiteY6" fmla="*/ 2950050 h 3729312"/>
              <a:gd name="connsiteX7" fmla="*/ 16222 w 3833194"/>
              <a:gd name="connsiteY7" fmla="*/ 2200752 h 3729312"/>
              <a:gd name="connsiteX8" fmla="*/ 23194 w 3833194"/>
              <a:gd name="connsiteY8" fmla="*/ 1854197 h 3729312"/>
              <a:gd name="connsiteX9" fmla="*/ 313152 w 3833194"/>
              <a:gd name="connsiteY9" fmla="*/ 841700 h 3729312"/>
              <a:gd name="connsiteX10" fmla="*/ 916877 w 3833194"/>
              <a:gd name="connsiteY10" fmla="*/ 210032 h 3729312"/>
              <a:gd name="connsiteX11" fmla="*/ 1648794 w 3833194"/>
              <a:gd name="connsiteY11" fmla="*/ 0 h 3729312"/>
              <a:gd name="connsiteX12" fmla="*/ 2431114 w 3833194"/>
              <a:gd name="connsiteY12" fmla="*/ 50005 h 3729312"/>
              <a:gd name="connsiteX13" fmla="*/ 3025172 w 3833194"/>
              <a:gd name="connsiteY13" fmla="*/ 370369 h 3729312"/>
              <a:gd name="connsiteX14" fmla="*/ 3382868 w 3833194"/>
              <a:gd name="connsiteY14" fmla="*/ 1171254 h 3729312"/>
              <a:gd name="connsiteX15" fmla="*/ 3459265 w 3833194"/>
              <a:gd name="connsiteY15" fmla="*/ 2214396 h 3729312"/>
              <a:gd name="connsiteX16" fmla="*/ 3396511 w 3833194"/>
              <a:gd name="connsiteY16" fmla="*/ 2660164 h 3729312"/>
              <a:gd name="connsiteX17" fmla="*/ 3329377 w 3833194"/>
              <a:gd name="connsiteY17" fmla="*/ 2911157 h 3729312"/>
              <a:gd name="connsiteX18" fmla="*/ 3300690 w 3833194"/>
              <a:gd name="connsiteY18" fmla="*/ 3007196 h 3729312"/>
              <a:gd name="connsiteX19" fmla="*/ 3833193 w 3833194"/>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15574 w 3835616"/>
              <a:gd name="connsiteY9" fmla="*/ 841700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171595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29746 w 3835616"/>
              <a:gd name="connsiteY19" fmla="*/ 3216376 h 3729312"/>
              <a:gd name="connsiteX0" fmla="*/ 3835616 w 3841659"/>
              <a:gd name="connsiteY0" fmla="*/ 3219925 h 3729312"/>
              <a:gd name="connsiteX1" fmla="*/ 3420749 w 3841659"/>
              <a:gd name="connsiteY1" fmla="*/ 3548539 h 3729312"/>
              <a:gd name="connsiteX2" fmla="*/ 3045827 w 3841659"/>
              <a:gd name="connsiteY2" fmla="*/ 3689508 h 3729312"/>
              <a:gd name="connsiteX3" fmla="*/ 2335224 w 3841659"/>
              <a:gd name="connsiteY3" fmla="*/ 3727442 h 3729312"/>
              <a:gd name="connsiteX4" fmla="*/ 1691557 w 3841659"/>
              <a:gd name="connsiteY4" fmla="*/ 3644413 h 3729312"/>
              <a:gd name="connsiteX5" fmla="*/ 1046696 w 3841659"/>
              <a:gd name="connsiteY5" fmla="*/ 3462165 h 3729312"/>
              <a:gd name="connsiteX6" fmla="*/ 268858 w 3841659"/>
              <a:gd name="connsiteY6" fmla="*/ 2950050 h 3729312"/>
              <a:gd name="connsiteX7" fmla="*/ 18644 w 3841659"/>
              <a:gd name="connsiteY7" fmla="*/ 2200752 h 3729312"/>
              <a:gd name="connsiteX8" fmla="*/ 30297 w 3841659"/>
              <a:gd name="connsiteY8" fmla="*/ 1762911 h 3729312"/>
              <a:gd name="connsiteX9" fmla="*/ 301529 w 3841659"/>
              <a:gd name="connsiteY9" fmla="*/ 901232 h 3729312"/>
              <a:gd name="connsiteX10" fmla="*/ 717992 w 3841659"/>
              <a:gd name="connsiteY10" fmla="*/ 341005 h 3729312"/>
              <a:gd name="connsiteX11" fmla="*/ 1651216 w 3841659"/>
              <a:gd name="connsiteY11" fmla="*/ 0 h 3729312"/>
              <a:gd name="connsiteX12" fmla="*/ 2433536 w 3841659"/>
              <a:gd name="connsiteY12" fmla="*/ 50005 h 3729312"/>
              <a:gd name="connsiteX13" fmla="*/ 3027594 w 3841659"/>
              <a:gd name="connsiteY13" fmla="*/ 370369 h 3729312"/>
              <a:gd name="connsiteX14" fmla="*/ 3385290 w 3841659"/>
              <a:gd name="connsiteY14" fmla="*/ 1171254 h 3729312"/>
              <a:gd name="connsiteX15" fmla="*/ 3461687 w 3841659"/>
              <a:gd name="connsiteY15" fmla="*/ 2214396 h 3729312"/>
              <a:gd name="connsiteX16" fmla="*/ 3398933 w 3841659"/>
              <a:gd name="connsiteY16" fmla="*/ 2660164 h 3729312"/>
              <a:gd name="connsiteX17" fmla="*/ 3331799 w 3841659"/>
              <a:gd name="connsiteY17" fmla="*/ 2911157 h 3729312"/>
              <a:gd name="connsiteX18" fmla="*/ 3303112 w 3841659"/>
              <a:gd name="connsiteY18" fmla="*/ 3007196 h 3729312"/>
              <a:gd name="connsiteX19" fmla="*/ 3841659 w 3841659"/>
              <a:gd name="connsiteY19" fmla="*/ 3223109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762243 w 3835616"/>
              <a:gd name="connsiteY19" fmla="*/ 3112020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65486"/>
              <a:gd name="connsiteY0" fmla="*/ 3219925 h 3729312"/>
              <a:gd name="connsiteX1" fmla="*/ 3420749 w 3865486"/>
              <a:gd name="connsiteY1" fmla="*/ 3548539 h 3729312"/>
              <a:gd name="connsiteX2" fmla="*/ 3045827 w 3865486"/>
              <a:gd name="connsiteY2" fmla="*/ 3689508 h 3729312"/>
              <a:gd name="connsiteX3" fmla="*/ 2335224 w 3865486"/>
              <a:gd name="connsiteY3" fmla="*/ 3727442 h 3729312"/>
              <a:gd name="connsiteX4" fmla="*/ 1691557 w 3865486"/>
              <a:gd name="connsiteY4" fmla="*/ 3644413 h 3729312"/>
              <a:gd name="connsiteX5" fmla="*/ 1046696 w 3865486"/>
              <a:gd name="connsiteY5" fmla="*/ 3462165 h 3729312"/>
              <a:gd name="connsiteX6" fmla="*/ 268858 w 3865486"/>
              <a:gd name="connsiteY6" fmla="*/ 2950050 h 3729312"/>
              <a:gd name="connsiteX7" fmla="*/ 18644 w 3865486"/>
              <a:gd name="connsiteY7" fmla="*/ 2200752 h 3729312"/>
              <a:gd name="connsiteX8" fmla="*/ 30297 w 3865486"/>
              <a:gd name="connsiteY8" fmla="*/ 1762911 h 3729312"/>
              <a:gd name="connsiteX9" fmla="*/ 301529 w 3865486"/>
              <a:gd name="connsiteY9" fmla="*/ 901232 h 3729312"/>
              <a:gd name="connsiteX10" fmla="*/ 717992 w 3865486"/>
              <a:gd name="connsiteY10" fmla="*/ 341005 h 3729312"/>
              <a:gd name="connsiteX11" fmla="*/ 1651216 w 3865486"/>
              <a:gd name="connsiteY11" fmla="*/ 0 h 3729312"/>
              <a:gd name="connsiteX12" fmla="*/ 2433536 w 3865486"/>
              <a:gd name="connsiteY12" fmla="*/ 50005 h 3729312"/>
              <a:gd name="connsiteX13" fmla="*/ 3027594 w 3865486"/>
              <a:gd name="connsiteY13" fmla="*/ 370369 h 3729312"/>
              <a:gd name="connsiteX14" fmla="*/ 3385290 w 3865486"/>
              <a:gd name="connsiteY14" fmla="*/ 1171254 h 3729312"/>
              <a:gd name="connsiteX15" fmla="*/ 3461687 w 3865486"/>
              <a:gd name="connsiteY15" fmla="*/ 2214396 h 3729312"/>
              <a:gd name="connsiteX16" fmla="*/ 3398933 w 3865486"/>
              <a:gd name="connsiteY16" fmla="*/ 2660164 h 3729312"/>
              <a:gd name="connsiteX17" fmla="*/ 3331799 w 3865486"/>
              <a:gd name="connsiteY17" fmla="*/ 2911157 h 3729312"/>
              <a:gd name="connsiteX18" fmla="*/ 3865486 w 3865486"/>
              <a:gd name="connsiteY18" fmla="*/ 313895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576"/>
              <a:gd name="connsiteX1" fmla="*/ 3416779 w 3837690"/>
              <a:gd name="connsiteY1" fmla="*/ 3528340 h 3729576"/>
              <a:gd name="connsiteX2" fmla="*/ 3045827 w 3837690"/>
              <a:gd name="connsiteY2" fmla="*/ 3689508 h 3729576"/>
              <a:gd name="connsiteX3" fmla="*/ 2335224 w 3837690"/>
              <a:gd name="connsiteY3" fmla="*/ 3727442 h 3729576"/>
              <a:gd name="connsiteX4" fmla="*/ 1691557 w 3837690"/>
              <a:gd name="connsiteY4" fmla="*/ 3644413 h 3729576"/>
              <a:gd name="connsiteX5" fmla="*/ 1046696 w 3837690"/>
              <a:gd name="connsiteY5" fmla="*/ 3462165 h 3729576"/>
              <a:gd name="connsiteX6" fmla="*/ 268858 w 3837690"/>
              <a:gd name="connsiteY6" fmla="*/ 2950050 h 3729576"/>
              <a:gd name="connsiteX7" fmla="*/ 18644 w 3837690"/>
              <a:gd name="connsiteY7" fmla="*/ 2200752 h 3729576"/>
              <a:gd name="connsiteX8" fmla="*/ 30297 w 3837690"/>
              <a:gd name="connsiteY8" fmla="*/ 1762911 h 3729576"/>
              <a:gd name="connsiteX9" fmla="*/ 301529 w 3837690"/>
              <a:gd name="connsiteY9" fmla="*/ 901232 h 3729576"/>
              <a:gd name="connsiteX10" fmla="*/ 717992 w 3837690"/>
              <a:gd name="connsiteY10" fmla="*/ 341005 h 3729576"/>
              <a:gd name="connsiteX11" fmla="*/ 1651216 w 3837690"/>
              <a:gd name="connsiteY11" fmla="*/ 0 h 3729576"/>
              <a:gd name="connsiteX12" fmla="*/ 2433536 w 3837690"/>
              <a:gd name="connsiteY12" fmla="*/ 50005 h 3729576"/>
              <a:gd name="connsiteX13" fmla="*/ 3027594 w 3837690"/>
              <a:gd name="connsiteY13" fmla="*/ 370369 h 3729576"/>
              <a:gd name="connsiteX14" fmla="*/ 3385290 w 3837690"/>
              <a:gd name="connsiteY14" fmla="*/ 1171254 h 3729576"/>
              <a:gd name="connsiteX15" fmla="*/ 3461687 w 3837690"/>
              <a:gd name="connsiteY15" fmla="*/ 2214396 h 3729576"/>
              <a:gd name="connsiteX16" fmla="*/ 3430700 w 3837690"/>
              <a:gd name="connsiteY16" fmla="*/ 2656798 h 3729576"/>
              <a:gd name="connsiteX17" fmla="*/ 3292091 w 3837690"/>
              <a:gd name="connsiteY17" fmla="*/ 2978484 h 3729576"/>
              <a:gd name="connsiteX18" fmla="*/ 3837690 w 3837690"/>
              <a:gd name="connsiteY18" fmla="*/ 3213012 h 3729576"/>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13012 h 3727718"/>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23110 h 3727718"/>
              <a:gd name="connsiteX0" fmla="*/ 3835616 w 3837690"/>
              <a:gd name="connsiteY0" fmla="*/ 3219925 h 3729804"/>
              <a:gd name="connsiteX1" fmla="*/ 3416779 w 3837690"/>
              <a:gd name="connsiteY1" fmla="*/ 3528340 h 3729804"/>
              <a:gd name="connsiteX2" fmla="*/ 2964477 w 3837690"/>
              <a:gd name="connsiteY2" fmla="*/ 3558897 h 3729804"/>
              <a:gd name="connsiteX3" fmla="*/ 2335224 w 3837690"/>
              <a:gd name="connsiteY3" fmla="*/ 3727442 h 3729804"/>
              <a:gd name="connsiteX4" fmla="*/ 1691557 w 3837690"/>
              <a:gd name="connsiteY4" fmla="*/ 3644413 h 3729804"/>
              <a:gd name="connsiteX5" fmla="*/ 1046696 w 3837690"/>
              <a:gd name="connsiteY5" fmla="*/ 3462165 h 3729804"/>
              <a:gd name="connsiteX6" fmla="*/ 268858 w 3837690"/>
              <a:gd name="connsiteY6" fmla="*/ 2950050 h 3729804"/>
              <a:gd name="connsiteX7" fmla="*/ 18644 w 3837690"/>
              <a:gd name="connsiteY7" fmla="*/ 2200752 h 3729804"/>
              <a:gd name="connsiteX8" fmla="*/ 30297 w 3837690"/>
              <a:gd name="connsiteY8" fmla="*/ 1762911 h 3729804"/>
              <a:gd name="connsiteX9" fmla="*/ 301529 w 3837690"/>
              <a:gd name="connsiteY9" fmla="*/ 901232 h 3729804"/>
              <a:gd name="connsiteX10" fmla="*/ 717992 w 3837690"/>
              <a:gd name="connsiteY10" fmla="*/ 341005 h 3729804"/>
              <a:gd name="connsiteX11" fmla="*/ 1651216 w 3837690"/>
              <a:gd name="connsiteY11" fmla="*/ 0 h 3729804"/>
              <a:gd name="connsiteX12" fmla="*/ 2433536 w 3837690"/>
              <a:gd name="connsiteY12" fmla="*/ 50005 h 3729804"/>
              <a:gd name="connsiteX13" fmla="*/ 3027594 w 3837690"/>
              <a:gd name="connsiteY13" fmla="*/ 370369 h 3729804"/>
              <a:gd name="connsiteX14" fmla="*/ 3385290 w 3837690"/>
              <a:gd name="connsiteY14" fmla="*/ 1171254 h 3729804"/>
              <a:gd name="connsiteX15" fmla="*/ 3461687 w 3837690"/>
              <a:gd name="connsiteY15" fmla="*/ 2214396 h 3729804"/>
              <a:gd name="connsiteX16" fmla="*/ 3430700 w 3837690"/>
              <a:gd name="connsiteY16" fmla="*/ 2656798 h 3729804"/>
              <a:gd name="connsiteX17" fmla="*/ 3292091 w 3837690"/>
              <a:gd name="connsiteY17" fmla="*/ 2978484 h 3729804"/>
              <a:gd name="connsiteX18" fmla="*/ 3837690 w 3837690"/>
              <a:gd name="connsiteY18" fmla="*/ 3223110 h 3729804"/>
              <a:gd name="connsiteX0" fmla="*/ 3835616 w 3837690"/>
              <a:gd name="connsiteY0" fmla="*/ 3219925 h 3728640"/>
              <a:gd name="connsiteX1" fmla="*/ 3416779 w 3837690"/>
              <a:gd name="connsiteY1" fmla="*/ 3528340 h 3728640"/>
              <a:gd name="connsiteX2" fmla="*/ 2964477 w 3837690"/>
              <a:gd name="connsiteY2" fmla="*/ 3558897 h 3728640"/>
              <a:gd name="connsiteX3" fmla="*/ 2335224 w 3837690"/>
              <a:gd name="connsiteY3" fmla="*/ 3727442 h 3728640"/>
              <a:gd name="connsiteX4" fmla="*/ 1046696 w 3837690"/>
              <a:gd name="connsiteY4" fmla="*/ 3462165 h 3728640"/>
              <a:gd name="connsiteX5" fmla="*/ 268858 w 3837690"/>
              <a:gd name="connsiteY5" fmla="*/ 2950050 h 3728640"/>
              <a:gd name="connsiteX6" fmla="*/ 18644 w 3837690"/>
              <a:gd name="connsiteY6" fmla="*/ 2200752 h 3728640"/>
              <a:gd name="connsiteX7" fmla="*/ 30297 w 3837690"/>
              <a:gd name="connsiteY7" fmla="*/ 1762911 h 3728640"/>
              <a:gd name="connsiteX8" fmla="*/ 301529 w 3837690"/>
              <a:gd name="connsiteY8" fmla="*/ 901232 h 3728640"/>
              <a:gd name="connsiteX9" fmla="*/ 717992 w 3837690"/>
              <a:gd name="connsiteY9" fmla="*/ 341005 h 3728640"/>
              <a:gd name="connsiteX10" fmla="*/ 1651216 w 3837690"/>
              <a:gd name="connsiteY10" fmla="*/ 0 h 3728640"/>
              <a:gd name="connsiteX11" fmla="*/ 2433536 w 3837690"/>
              <a:gd name="connsiteY11" fmla="*/ 50005 h 3728640"/>
              <a:gd name="connsiteX12" fmla="*/ 3027594 w 3837690"/>
              <a:gd name="connsiteY12" fmla="*/ 370369 h 3728640"/>
              <a:gd name="connsiteX13" fmla="*/ 3385290 w 3837690"/>
              <a:gd name="connsiteY13" fmla="*/ 1171254 h 3728640"/>
              <a:gd name="connsiteX14" fmla="*/ 3461687 w 3837690"/>
              <a:gd name="connsiteY14" fmla="*/ 2214396 h 3728640"/>
              <a:gd name="connsiteX15" fmla="*/ 3430700 w 3837690"/>
              <a:gd name="connsiteY15" fmla="*/ 2656798 h 3728640"/>
              <a:gd name="connsiteX16" fmla="*/ 3292091 w 3837690"/>
              <a:gd name="connsiteY16" fmla="*/ 2978484 h 3728640"/>
              <a:gd name="connsiteX17" fmla="*/ 3837690 w 3837690"/>
              <a:gd name="connsiteY17" fmla="*/ 3223110 h 3728640"/>
              <a:gd name="connsiteX0" fmla="*/ 3835616 w 3837690"/>
              <a:gd name="connsiteY0" fmla="*/ 3219925 h 3728656"/>
              <a:gd name="connsiteX1" fmla="*/ 3417487 w 3837690"/>
              <a:gd name="connsiteY1" fmla="*/ 3513956 h 3728656"/>
              <a:gd name="connsiteX2" fmla="*/ 2964477 w 3837690"/>
              <a:gd name="connsiteY2" fmla="*/ 3558897 h 3728656"/>
              <a:gd name="connsiteX3" fmla="*/ 2335224 w 3837690"/>
              <a:gd name="connsiteY3" fmla="*/ 3727442 h 3728656"/>
              <a:gd name="connsiteX4" fmla="*/ 1046696 w 3837690"/>
              <a:gd name="connsiteY4" fmla="*/ 3462165 h 3728656"/>
              <a:gd name="connsiteX5" fmla="*/ 268858 w 3837690"/>
              <a:gd name="connsiteY5" fmla="*/ 2950050 h 3728656"/>
              <a:gd name="connsiteX6" fmla="*/ 18644 w 3837690"/>
              <a:gd name="connsiteY6" fmla="*/ 2200752 h 3728656"/>
              <a:gd name="connsiteX7" fmla="*/ 30297 w 3837690"/>
              <a:gd name="connsiteY7" fmla="*/ 1762911 h 3728656"/>
              <a:gd name="connsiteX8" fmla="*/ 301529 w 3837690"/>
              <a:gd name="connsiteY8" fmla="*/ 901232 h 3728656"/>
              <a:gd name="connsiteX9" fmla="*/ 717992 w 3837690"/>
              <a:gd name="connsiteY9" fmla="*/ 341005 h 3728656"/>
              <a:gd name="connsiteX10" fmla="*/ 1651216 w 3837690"/>
              <a:gd name="connsiteY10" fmla="*/ 0 h 3728656"/>
              <a:gd name="connsiteX11" fmla="*/ 2433536 w 3837690"/>
              <a:gd name="connsiteY11" fmla="*/ 50005 h 3728656"/>
              <a:gd name="connsiteX12" fmla="*/ 3027594 w 3837690"/>
              <a:gd name="connsiteY12" fmla="*/ 370369 h 3728656"/>
              <a:gd name="connsiteX13" fmla="*/ 3385290 w 3837690"/>
              <a:gd name="connsiteY13" fmla="*/ 1171254 h 3728656"/>
              <a:gd name="connsiteX14" fmla="*/ 3461687 w 3837690"/>
              <a:gd name="connsiteY14" fmla="*/ 2214396 h 3728656"/>
              <a:gd name="connsiteX15" fmla="*/ 3430700 w 3837690"/>
              <a:gd name="connsiteY15" fmla="*/ 2656798 h 3728656"/>
              <a:gd name="connsiteX16" fmla="*/ 3292091 w 3837690"/>
              <a:gd name="connsiteY16" fmla="*/ 2978484 h 3728656"/>
              <a:gd name="connsiteX17" fmla="*/ 3837690 w 3837690"/>
              <a:gd name="connsiteY17" fmla="*/ 3223110 h 3728656"/>
              <a:gd name="connsiteX0" fmla="*/ 3835616 w 3835616"/>
              <a:gd name="connsiteY0" fmla="*/ 3219925 h 3728656"/>
              <a:gd name="connsiteX1" fmla="*/ 3417487 w 3835616"/>
              <a:gd name="connsiteY1" fmla="*/ 3513956 h 3728656"/>
              <a:gd name="connsiteX2" fmla="*/ 2964477 w 3835616"/>
              <a:gd name="connsiteY2" fmla="*/ 3558897 h 3728656"/>
              <a:gd name="connsiteX3" fmla="*/ 2335224 w 3835616"/>
              <a:gd name="connsiteY3" fmla="*/ 3727442 h 3728656"/>
              <a:gd name="connsiteX4" fmla="*/ 1046696 w 3835616"/>
              <a:gd name="connsiteY4" fmla="*/ 3462165 h 3728656"/>
              <a:gd name="connsiteX5" fmla="*/ 268858 w 3835616"/>
              <a:gd name="connsiteY5" fmla="*/ 2950050 h 3728656"/>
              <a:gd name="connsiteX6" fmla="*/ 18644 w 3835616"/>
              <a:gd name="connsiteY6" fmla="*/ 2200752 h 3728656"/>
              <a:gd name="connsiteX7" fmla="*/ 30297 w 3835616"/>
              <a:gd name="connsiteY7" fmla="*/ 1762911 h 3728656"/>
              <a:gd name="connsiteX8" fmla="*/ 301529 w 3835616"/>
              <a:gd name="connsiteY8" fmla="*/ 901232 h 3728656"/>
              <a:gd name="connsiteX9" fmla="*/ 717992 w 3835616"/>
              <a:gd name="connsiteY9" fmla="*/ 341005 h 3728656"/>
              <a:gd name="connsiteX10" fmla="*/ 1651216 w 3835616"/>
              <a:gd name="connsiteY10" fmla="*/ 0 h 3728656"/>
              <a:gd name="connsiteX11" fmla="*/ 2433536 w 3835616"/>
              <a:gd name="connsiteY11" fmla="*/ 50005 h 3728656"/>
              <a:gd name="connsiteX12" fmla="*/ 3027594 w 3835616"/>
              <a:gd name="connsiteY12" fmla="*/ 370369 h 3728656"/>
              <a:gd name="connsiteX13" fmla="*/ 3385290 w 3835616"/>
              <a:gd name="connsiteY13" fmla="*/ 1171254 h 3728656"/>
              <a:gd name="connsiteX14" fmla="*/ 3461687 w 3835616"/>
              <a:gd name="connsiteY14" fmla="*/ 2214396 h 3728656"/>
              <a:gd name="connsiteX15" fmla="*/ 3430700 w 3835616"/>
              <a:gd name="connsiteY15" fmla="*/ 2656798 h 3728656"/>
              <a:gd name="connsiteX16" fmla="*/ 3292091 w 3835616"/>
              <a:gd name="connsiteY16" fmla="*/ 2978484 h 3728656"/>
              <a:gd name="connsiteX17" fmla="*/ 3751780 w 3835616"/>
              <a:gd name="connsiteY17" fmla="*/ 3256428 h 3728656"/>
              <a:gd name="connsiteX0" fmla="*/ 3835616 w 3835616"/>
              <a:gd name="connsiteY0" fmla="*/ 3219925 h 3729924"/>
              <a:gd name="connsiteX1" fmla="*/ 3417487 w 3835616"/>
              <a:gd name="connsiteY1" fmla="*/ 3513956 h 3729924"/>
              <a:gd name="connsiteX2" fmla="*/ 2964477 w 3835616"/>
              <a:gd name="connsiteY2" fmla="*/ 3558897 h 3729924"/>
              <a:gd name="connsiteX3" fmla="*/ 2222800 w 3835616"/>
              <a:gd name="connsiteY3" fmla="*/ 3728717 h 3729924"/>
              <a:gd name="connsiteX4" fmla="*/ 1046696 w 3835616"/>
              <a:gd name="connsiteY4" fmla="*/ 3462165 h 3729924"/>
              <a:gd name="connsiteX5" fmla="*/ 268858 w 3835616"/>
              <a:gd name="connsiteY5" fmla="*/ 2950050 h 3729924"/>
              <a:gd name="connsiteX6" fmla="*/ 18644 w 3835616"/>
              <a:gd name="connsiteY6" fmla="*/ 2200752 h 3729924"/>
              <a:gd name="connsiteX7" fmla="*/ 30297 w 3835616"/>
              <a:gd name="connsiteY7" fmla="*/ 1762911 h 3729924"/>
              <a:gd name="connsiteX8" fmla="*/ 301529 w 3835616"/>
              <a:gd name="connsiteY8" fmla="*/ 901232 h 3729924"/>
              <a:gd name="connsiteX9" fmla="*/ 717992 w 3835616"/>
              <a:gd name="connsiteY9" fmla="*/ 341005 h 3729924"/>
              <a:gd name="connsiteX10" fmla="*/ 1651216 w 3835616"/>
              <a:gd name="connsiteY10" fmla="*/ 0 h 3729924"/>
              <a:gd name="connsiteX11" fmla="*/ 2433536 w 3835616"/>
              <a:gd name="connsiteY11" fmla="*/ 50005 h 3729924"/>
              <a:gd name="connsiteX12" fmla="*/ 3027594 w 3835616"/>
              <a:gd name="connsiteY12" fmla="*/ 370369 h 3729924"/>
              <a:gd name="connsiteX13" fmla="*/ 3385290 w 3835616"/>
              <a:gd name="connsiteY13" fmla="*/ 1171254 h 3729924"/>
              <a:gd name="connsiteX14" fmla="*/ 3461687 w 3835616"/>
              <a:gd name="connsiteY14" fmla="*/ 2214396 h 3729924"/>
              <a:gd name="connsiteX15" fmla="*/ 3430700 w 3835616"/>
              <a:gd name="connsiteY15" fmla="*/ 2656798 h 3729924"/>
              <a:gd name="connsiteX16" fmla="*/ 3292091 w 3835616"/>
              <a:gd name="connsiteY16" fmla="*/ 2978484 h 3729924"/>
              <a:gd name="connsiteX17" fmla="*/ 3751780 w 3835616"/>
              <a:gd name="connsiteY17" fmla="*/ 3256428 h 3729924"/>
              <a:gd name="connsiteX0" fmla="*/ 3835616 w 3835616"/>
              <a:gd name="connsiteY0" fmla="*/ 3219925 h 3731978"/>
              <a:gd name="connsiteX1" fmla="*/ 3417487 w 3835616"/>
              <a:gd name="connsiteY1" fmla="*/ 3513956 h 3731978"/>
              <a:gd name="connsiteX2" fmla="*/ 2964477 w 3835616"/>
              <a:gd name="connsiteY2" fmla="*/ 3558897 h 3731978"/>
              <a:gd name="connsiteX3" fmla="*/ 2222800 w 3835616"/>
              <a:gd name="connsiteY3" fmla="*/ 3728717 h 3731978"/>
              <a:gd name="connsiteX4" fmla="*/ 1046696 w 3835616"/>
              <a:gd name="connsiteY4" fmla="*/ 3462165 h 3731978"/>
              <a:gd name="connsiteX5" fmla="*/ 268858 w 3835616"/>
              <a:gd name="connsiteY5" fmla="*/ 2950050 h 3731978"/>
              <a:gd name="connsiteX6" fmla="*/ 18644 w 3835616"/>
              <a:gd name="connsiteY6" fmla="*/ 2200752 h 3731978"/>
              <a:gd name="connsiteX7" fmla="*/ 30297 w 3835616"/>
              <a:gd name="connsiteY7" fmla="*/ 1762911 h 3731978"/>
              <a:gd name="connsiteX8" fmla="*/ 301529 w 3835616"/>
              <a:gd name="connsiteY8" fmla="*/ 901232 h 3731978"/>
              <a:gd name="connsiteX9" fmla="*/ 717992 w 3835616"/>
              <a:gd name="connsiteY9" fmla="*/ 341005 h 3731978"/>
              <a:gd name="connsiteX10" fmla="*/ 1651216 w 3835616"/>
              <a:gd name="connsiteY10" fmla="*/ 0 h 3731978"/>
              <a:gd name="connsiteX11" fmla="*/ 2433536 w 3835616"/>
              <a:gd name="connsiteY11" fmla="*/ 50005 h 3731978"/>
              <a:gd name="connsiteX12" fmla="*/ 3027594 w 3835616"/>
              <a:gd name="connsiteY12" fmla="*/ 370369 h 3731978"/>
              <a:gd name="connsiteX13" fmla="*/ 3385290 w 3835616"/>
              <a:gd name="connsiteY13" fmla="*/ 1171254 h 3731978"/>
              <a:gd name="connsiteX14" fmla="*/ 3461687 w 3835616"/>
              <a:gd name="connsiteY14" fmla="*/ 2214396 h 3731978"/>
              <a:gd name="connsiteX15" fmla="*/ 3430700 w 3835616"/>
              <a:gd name="connsiteY15" fmla="*/ 2656798 h 3731978"/>
              <a:gd name="connsiteX16" fmla="*/ 3292091 w 3835616"/>
              <a:gd name="connsiteY16" fmla="*/ 2978484 h 3731978"/>
              <a:gd name="connsiteX17" fmla="*/ 3751780 w 3835616"/>
              <a:gd name="connsiteY17" fmla="*/ 3256428 h 3731978"/>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717992 w 3835616"/>
              <a:gd name="connsiteY8" fmla="*/ 34100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542523 w 3835616"/>
              <a:gd name="connsiteY8" fmla="*/ 29147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188 w 3833188"/>
              <a:gd name="connsiteY0" fmla="*/ 3219925 h 3731979"/>
              <a:gd name="connsiteX1" fmla="*/ 3415059 w 3833188"/>
              <a:gd name="connsiteY1" fmla="*/ 3513956 h 3731979"/>
              <a:gd name="connsiteX2" fmla="*/ 2962049 w 3833188"/>
              <a:gd name="connsiteY2" fmla="*/ 3558897 h 3731979"/>
              <a:gd name="connsiteX3" fmla="*/ 2220372 w 3833188"/>
              <a:gd name="connsiteY3" fmla="*/ 3728717 h 3731979"/>
              <a:gd name="connsiteX4" fmla="*/ 1044268 w 3833188"/>
              <a:gd name="connsiteY4" fmla="*/ 3462165 h 3731979"/>
              <a:gd name="connsiteX5" fmla="*/ 261479 w 3833188"/>
              <a:gd name="connsiteY5" fmla="*/ 3050740 h 3731979"/>
              <a:gd name="connsiteX6" fmla="*/ 16216 w 3833188"/>
              <a:gd name="connsiteY6" fmla="*/ 2200752 h 3731979"/>
              <a:gd name="connsiteX7" fmla="*/ 34233 w 3833188"/>
              <a:gd name="connsiteY7" fmla="*/ 1633447 h 3731979"/>
              <a:gd name="connsiteX8" fmla="*/ 540095 w 3833188"/>
              <a:gd name="connsiteY8" fmla="*/ 291475 h 3731979"/>
              <a:gd name="connsiteX9" fmla="*/ 1648788 w 3833188"/>
              <a:gd name="connsiteY9" fmla="*/ 0 h 3731979"/>
              <a:gd name="connsiteX10" fmla="*/ 2431108 w 3833188"/>
              <a:gd name="connsiteY10" fmla="*/ 50005 h 3731979"/>
              <a:gd name="connsiteX11" fmla="*/ 3025166 w 3833188"/>
              <a:gd name="connsiteY11" fmla="*/ 370369 h 3731979"/>
              <a:gd name="connsiteX12" fmla="*/ 3382862 w 3833188"/>
              <a:gd name="connsiteY12" fmla="*/ 1171254 h 3731979"/>
              <a:gd name="connsiteX13" fmla="*/ 3459259 w 3833188"/>
              <a:gd name="connsiteY13" fmla="*/ 2214396 h 3731979"/>
              <a:gd name="connsiteX14" fmla="*/ 3428272 w 3833188"/>
              <a:gd name="connsiteY14" fmla="*/ 2656798 h 3731979"/>
              <a:gd name="connsiteX15" fmla="*/ 3289663 w 3833188"/>
              <a:gd name="connsiteY15" fmla="*/ 2978484 h 3731979"/>
              <a:gd name="connsiteX16" fmla="*/ 3749352 w 3833188"/>
              <a:gd name="connsiteY16" fmla="*/ 3256428 h 3731979"/>
              <a:gd name="connsiteX0" fmla="*/ 3833188 w 3833188"/>
              <a:gd name="connsiteY0" fmla="*/ 3219925 h 3729118"/>
              <a:gd name="connsiteX1" fmla="*/ 3415059 w 3833188"/>
              <a:gd name="connsiteY1" fmla="*/ 3513956 h 3729118"/>
              <a:gd name="connsiteX2" fmla="*/ 2962049 w 3833188"/>
              <a:gd name="connsiteY2" fmla="*/ 3558897 h 3729118"/>
              <a:gd name="connsiteX3" fmla="*/ 2220372 w 3833188"/>
              <a:gd name="connsiteY3" fmla="*/ 3728717 h 3729118"/>
              <a:gd name="connsiteX4" fmla="*/ 1042147 w 3833188"/>
              <a:gd name="connsiteY4" fmla="*/ 3505319 h 3729118"/>
              <a:gd name="connsiteX5" fmla="*/ 261479 w 3833188"/>
              <a:gd name="connsiteY5" fmla="*/ 3050740 h 3729118"/>
              <a:gd name="connsiteX6" fmla="*/ 16216 w 3833188"/>
              <a:gd name="connsiteY6" fmla="*/ 2200752 h 3729118"/>
              <a:gd name="connsiteX7" fmla="*/ 34233 w 3833188"/>
              <a:gd name="connsiteY7" fmla="*/ 1633447 h 3729118"/>
              <a:gd name="connsiteX8" fmla="*/ 540095 w 3833188"/>
              <a:gd name="connsiteY8" fmla="*/ 291475 h 3729118"/>
              <a:gd name="connsiteX9" fmla="*/ 1648788 w 3833188"/>
              <a:gd name="connsiteY9" fmla="*/ 0 h 3729118"/>
              <a:gd name="connsiteX10" fmla="*/ 2431108 w 3833188"/>
              <a:gd name="connsiteY10" fmla="*/ 50005 h 3729118"/>
              <a:gd name="connsiteX11" fmla="*/ 3025166 w 3833188"/>
              <a:gd name="connsiteY11" fmla="*/ 370369 h 3729118"/>
              <a:gd name="connsiteX12" fmla="*/ 3382862 w 3833188"/>
              <a:gd name="connsiteY12" fmla="*/ 1171254 h 3729118"/>
              <a:gd name="connsiteX13" fmla="*/ 3459259 w 3833188"/>
              <a:gd name="connsiteY13" fmla="*/ 2214396 h 3729118"/>
              <a:gd name="connsiteX14" fmla="*/ 3428272 w 3833188"/>
              <a:gd name="connsiteY14" fmla="*/ 2656798 h 3729118"/>
              <a:gd name="connsiteX15" fmla="*/ 3289663 w 3833188"/>
              <a:gd name="connsiteY15" fmla="*/ 2978484 h 3729118"/>
              <a:gd name="connsiteX16" fmla="*/ 3749352 w 3833188"/>
              <a:gd name="connsiteY16" fmla="*/ 3256428 h 3729118"/>
              <a:gd name="connsiteX0" fmla="*/ 3755903 w 3755903"/>
              <a:gd name="connsiteY0" fmla="*/ 3264410 h 3729117"/>
              <a:gd name="connsiteX1" fmla="*/ 3415059 w 3755903"/>
              <a:gd name="connsiteY1" fmla="*/ 3513956 h 3729117"/>
              <a:gd name="connsiteX2" fmla="*/ 2962049 w 3755903"/>
              <a:gd name="connsiteY2" fmla="*/ 3558897 h 3729117"/>
              <a:gd name="connsiteX3" fmla="*/ 2220372 w 3755903"/>
              <a:gd name="connsiteY3" fmla="*/ 3728717 h 3729117"/>
              <a:gd name="connsiteX4" fmla="*/ 1042147 w 3755903"/>
              <a:gd name="connsiteY4" fmla="*/ 3505319 h 3729117"/>
              <a:gd name="connsiteX5" fmla="*/ 261479 w 3755903"/>
              <a:gd name="connsiteY5" fmla="*/ 3050740 h 3729117"/>
              <a:gd name="connsiteX6" fmla="*/ 16216 w 3755903"/>
              <a:gd name="connsiteY6" fmla="*/ 2200752 h 3729117"/>
              <a:gd name="connsiteX7" fmla="*/ 34233 w 3755903"/>
              <a:gd name="connsiteY7" fmla="*/ 1633447 h 3729117"/>
              <a:gd name="connsiteX8" fmla="*/ 540095 w 3755903"/>
              <a:gd name="connsiteY8" fmla="*/ 291475 h 3729117"/>
              <a:gd name="connsiteX9" fmla="*/ 1648788 w 3755903"/>
              <a:gd name="connsiteY9" fmla="*/ 0 h 3729117"/>
              <a:gd name="connsiteX10" fmla="*/ 2431108 w 3755903"/>
              <a:gd name="connsiteY10" fmla="*/ 50005 h 3729117"/>
              <a:gd name="connsiteX11" fmla="*/ 3025166 w 3755903"/>
              <a:gd name="connsiteY11" fmla="*/ 370369 h 3729117"/>
              <a:gd name="connsiteX12" fmla="*/ 3382862 w 3755903"/>
              <a:gd name="connsiteY12" fmla="*/ 1171254 h 3729117"/>
              <a:gd name="connsiteX13" fmla="*/ 3459259 w 3755903"/>
              <a:gd name="connsiteY13" fmla="*/ 2214396 h 3729117"/>
              <a:gd name="connsiteX14" fmla="*/ 3428272 w 3755903"/>
              <a:gd name="connsiteY14" fmla="*/ 2656798 h 3729117"/>
              <a:gd name="connsiteX15" fmla="*/ 3289663 w 3755903"/>
              <a:gd name="connsiteY15" fmla="*/ 2978484 h 3729117"/>
              <a:gd name="connsiteX16" fmla="*/ 3749352 w 3755903"/>
              <a:gd name="connsiteY16" fmla="*/ 3256428 h 3729117"/>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8272 w 3755903"/>
              <a:gd name="connsiteY14" fmla="*/ 2656798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2529 w 3755903"/>
              <a:gd name="connsiteY14" fmla="*/ 2656123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22529 w 3755903"/>
              <a:gd name="connsiteY13" fmla="*/ 2656123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8881"/>
              <a:gd name="connsiteX1" fmla="*/ 3391649 w 3755903"/>
              <a:gd name="connsiteY1" fmla="*/ 3520134 h 3728881"/>
              <a:gd name="connsiteX2" fmla="*/ 2962922 w 3755903"/>
              <a:gd name="connsiteY2" fmla="*/ 3541149 h 3728881"/>
              <a:gd name="connsiteX3" fmla="*/ 2220372 w 3755903"/>
              <a:gd name="connsiteY3" fmla="*/ 3728717 h 3728881"/>
              <a:gd name="connsiteX4" fmla="*/ 1042147 w 3755903"/>
              <a:gd name="connsiteY4" fmla="*/ 3505319 h 3728881"/>
              <a:gd name="connsiteX5" fmla="*/ 261479 w 3755903"/>
              <a:gd name="connsiteY5" fmla="*/ 3050740 h 3728881"/>
              <a:gd name="connsiteX6" fmla="*/ 16216 w 3755903"/>
              <a:gd name="connsiteY6" fmla="*/ 2200752 h 3728881"/>
              <a:gd name="connsiteX7" fmla="*/ 34233 w 3755903"/>
              <a:gd name="connsiteY7" fmla="*/ 1633447 h 3728881"/>
              <a:gd name="connsiteX8" fmla="*/ 540095 w 3755903"/>
              <a:gd name="connsiteY8" fmla="*/ 291475 h 3728881"/>
              <a:gd name="connsiteX9" fmla="*/ 1648788 w 3755903"/>
              <a:gd name="connsiteY9" fmla="*/ 0 h 3728881"/>
              <a:gd name="connsiteX10" fmla="*/ 2431108 w 3755903"/>
              <a:gd name="connsiteY10" fmla="*/ 50005 h 3728881"/>
              <a:gd name="connsiteX11" fmla="*/ 3025166 w 3755903"/>
              <a:gd name="connsiteY11" fmla="*/ 370369 h 3728881"/>
              <a:gd name="connsiteX12" fmla="*/ 3382862 w 3755903"/>
              <a:gd name="connsiteY12" fmla="*/ 1171254 h 3728881"/>
              <a:gd name="connsiteX13" fmla="*/ 3430454 w 3755903"/>
              <a:gd name="connsiteY13" fmla="*/ 2612424 h 3728881"/>
              <a:gd name="connsiteX14" fmla="*/ 3289663 w 3755903"/>
              <a:gd name="connsiteY14" fmla="*/ 2978484 h 3728881"/>
              <a:gd name="connsiteX15" fmla="*/ 3749352 w 3755903"/>
              <a:gd name="connsiteY15" fmla="*/ 3256428 h 3728881"/>
              <a:gd name="connsiteX0" fmla="*/ 3755903 w 3755903"/>
              <a:gd name="connsiteY0" fmla="*/ 3264410 h 3728816"/>
              <a:gd name="connsiteX1" fmla="*/ 3391649 w 3755903"/>
              <a:gd name="connsiteY1" fmla="*/ 3520134 h 3728816"/>
              <a:gd name="connsiteX2" fmla="*/ 2962922 w 3755903"/>
              <a:gd name="connsiteY2" fmla="*/ 3541149 h 3728816"/>
              <a:gd name="connsiteX3" fmla="*/ 2220372 w 3755903"/>
              <a:gd name="connsiteY3" fmla="*/ 3728717 h 3728816"/>
              <a:gd name="connsiteX4" fmla="*/ 1039530 w 3755903"/>
              <a:gd name="connsiteY4" fmla="*/ 3558566 h 3728816"/>
              <a:gd name="connsiteX5" fmla="*/ 261479 w 3755903"/>
              <a:gd name="connsiteY5" fmla="*/ 3050740 h 3728816"/>
              <a:gd name="connsiteX6" fmla="*/ 16216 w 3755903"/>
              <a:gd name="connsiteY6" fmla="*/ 2200752 h 3728816"/>
              <a:gd name="connsiteX7" fmla="*/ 34233 w 3755903"/>
              <a:gd name="connsiteY7" fmla="*/ 1633447 h 3728816"/>
              <a:gd name="connsiteX8" fmla="*/ 540095 w 3755903"/>
              <a:gd name="connsiteY8" fmla="*/ 291475 h 3728816"/>
              <a:gd name="connsiteX9" fmla="*/ 1648788 w 3755903"/>
              <a:gd name="connsiteY9" fmla="*/ 0 h 3728816"/>
              <a:gd name="connsiteX10" fmla="*/ 2431108 w 3755903"/>
              <a:gd name="connsiteY10" fmla="*/ 50005 h 3728816"/>
              <a:gd name="connsiteX11" fmla="*/ 3025166 w 3755903"/>
              <a:gd name="connsiteY11" fmla="*/ 370369 h 3728816"/>
              <a:gd name="connsiteX12" fmla="*/ 3382862 w 3755903"/>
              <a:gd name="connsiteY12" fmla="*/ 1171254 h 3728816"/>
              <a:gd name="connsiteX13" fmla="*/ 3430454 w 3755903"/>
              <a:gd name="connsiteY13" fmla="*/ 2612424 h 3728816"/>
              <a:gd name="connsiteX14" fmla="*/ 3289663 w 3755903"/>
              <a:gd name="connsiteY14" fmla="*/ 2978484 h 3728816"/>
              <a:gd name="connsiteX15" fmla="*/ 3749352 w 3755903"/>
              <a:gd name="connsiteY15" fmla="*/ 3256428 h 3728816"/>
              <a:gd name="connsiteX0" fmla="*/ 3750266 w 3750266"/>
              <a:gd name="connsiteY0" fmla="*/ 3264410 h 3728817"/>
              <a:gd name="connsiteX1" fmla="*/ 3386012 w 3750266"/>
              <a:gd name="connsiteY1" fmla="*/ 3520134 h 3728817"/>
              <a:gd name="connsiteX2" fmla="*/ 2957285 w 3750266"/>
              <a:gd name="connsiteY2" fmla="*/ 3541149 h 3728817"/>
              <a:gd name="connsiteX3" fmla="*/ 2214735 w 3750266"/>
              <a:gd name="connsiteY3" fmla="*/ 3728717 h 3728817"/>
              <a:gd name="connsiteX4" fmla="*/ 1033893 w 3750266"/>
              <a:gd name="connsiteY4" fmla="*/ 3558566 h 3728817"/>
              <a:gd name="connsiteX5" fmla="*/ 255842 w 3750266"/>
              <a:gd name="connsiteY5" fmla="*/ 3050740 h 3728817"/>
              <a:gd name="connsiteX6" fmla="*/ 18139 w 3750266"/>
              <a:gd name="connsiteY6" fmla="*/ 2281973 h 3728817"/>
              <a:gd name="connsiteX7" fmla="*/ 28596 w 3750266"/>
              <a:gd name="connsiteY7" fmla="*/ 1633447 h 3728817"/>
              <a:gd name="connsiteX8" fmla="*/ 534458 w 3750266"/>
              <a:gd name="connsiteY8" fmla="*/ 291475 h 3728817"/>
              <a:gd name="connsiteX9" fmla="*/ 1643151 w 3750266"/>
              <a:gd name="connsiteY9" fmla="*/ 0 h 3728817"/>
              <a:gd name="connsiteX10" fmla="*/ 2425471 w 3750266"/>
              <a:gd name="connsiteY10" fmla="*/ 50005 h 3728817"/>
              <a:gd name="connsiteX11" fmla="*/ 3019529 w 3750266"/>
              <a:gd name="connsiteY11" fmla="*/ 370369 h 3728817"/>
              <a:gd name="connsiteX12" fmla="*/ 3377225 w 3750266"/>
              <a:gd name="connsiteY12" fmla="*/ 1171254 h 3728817"/>
              <a:gd name="connsiteX13" fmla="*/ 3424817 w 3750266"/>
              <a:gd name="connsiteY13" fmla="*/ 2612424 h 3728817"/>
              <a:gd name="connsiteX14" fmla="*/ 3284026 w 3750266"/>
              <a:gd name="connsiteY14" fmla="*/ 2978484 h 3728817"/>
              <a:gd name="connsiteX15" fmla="*/ 3743715 w 3750266"/>
              <a:gd name="connsiteY15" fmla="*/ 3256428 h 372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0266" h="3728817">
                <a:moveTo>
                  <a:pt x="3750266" y="3264410"/>
                </a:moveTo>
                <a:cubicBezTo>
                  <a:pt x="3737566" y="3279227"/>
                  <a:pt x="3518175" y="3474011"/>
                  <a:pt x="3386012" y="3520134"/>
                </a:cubicBezTo>
                <a:cubicBezTo>
                  <a:pt x="3253849" y="3566257"/>
                  <a:pt x="3152498" y="3506385"/>
                  <a:pt x="2957285" y="3541149"/>
                </a:cubicBezTo>
                <a:cubicBezTo>
                  <a:pt x="2762072" y="3575913"/>
                  <a:pt x="2535300" y="3725814"/>
                  <a:pt x="2214735" y="3728717"/>
                </a:cubicBezTo>
                <a:cubicBezTo>
                  <a:pt x="1894170" y="3731620"/>
                  <a:pt x="1360375" y="3671562"/>
                  <a:pt x="1033893" y="3558566"/>
                </a:cubicBezTo>
                <a:cubicBezTo>
                  <a:pt x="707411" y="3445570"/>
                  <a:pt x="425134" y="3263505"/>
                  <a:pt x="255842" y="3050740"/>
                </a:cubicBezTo>
                <a:cubicBezTo>
                  <a:pt x="86550" y="2837975"/>
                  <a:pt x="56013" y="2518188"/>
                  <a:pt x="18139" y="2281973"/>
                </a:cubicBezTo>
                <a:cubicBezTo>
                  <a:pt x="-19735" y="2045758"/>
                  <a:pt x="10668" y="1759550"/>
                  <a:pt x="28596" y="1633447"/>
                </a:cubicBezTo>
                <a:cubicBezTo>
                  <a:pt x="109920" y="1087868"/>
                  <a:pt x="265366" y="563716"/>
                  <a:pt x="534458" y="291475"/>
                </a:cubicBezTo>
                <a:cubicBezTo>
                  <a:pt x="803551" y="19234"/>
                  <a:pt x="1289344" y="6827"/>
                  <a:pt x="1643151" y="0"/>
                </a:cubicBezTo>
                <a:cubicBezTo>
                  <a:pt x="1856511" y="5080"/>
                  <a:pt x="2196075" y="-11723"/>
                  <a:pt x="2425471" y="50005"/>
                </a:cubicBezTo>
                <a:cubicBezTo>
                  <a:pt x="2654867" y="111733"/>
                  <a:pt x="2860903" y="183494"/>
                  <a:pt x="3019529" y="370369"/>
                </a:cubicBezTo>
                <a:cubicBezTo>
                  <a:pt x="3178155" y="557244"/>
                  <a:pt x="3309677" y="797578"/>
                  <a:pt x="3377225" y="1171254"/>
                </a:cubicBezTo>
                <a:cubicBezTo>
                  <a:pt x="3444773" y="1544930"/>
                  <a:pt x="3548826" y="1984764"/>
                  <a:pt x="3424817" y="2612424"/>
                </a:cubicBezTo>
                <a:cubicBezTo>
                  <a:pt x="3389203" y="2718531"/>
                  <a:pt x="3367291" y="2865644"/>
                  <a:pt x="3284026" y="2978484"/>
                </a:cubicBezTo>
                <a:cubicBezTo>
                  <a:pt x="3298252" y="3020691"/>
                  <a:pt x="3403215" y="3263535"/>
                  <a:pt x="3743715" y="3256428"/>
                </a:cubicBezTo>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C1F2A2-D184-49FB-99E6-B2EE7A52C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39370" flipH="1" flipV="1">
            <a:off x="633254" y="452324"/>
            <a:ext cx="4036224" cy="2597228"/>
          </a:xfrm>
          <a:custGeom>
            <a:avLst/>
            <a:gdLst>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403600 w 3637280"/>
              <a:gd name="connsiteY39" fmla="*/ 3505200 h 4023360"/>
              <a:gd name="connsiteX40" fmla="*/ 3505200 w 3637280"/>
              <a:gd name="connsiteY40" fmla="*/ 3596640 h 4023360"/>
              <a:gd name="connsiteX41" fmla="*/ 3545840 w 3637280"/>
              <a:gd name="connsiteY41" fmla="*/ 3637280 h 4023360"/>
              <a:gd name="connsiteX42" fmla="*/ 3596640 w 3637280"/>
              <a:gd name="connsiteY42" fmla="*/ 3667760 h 4023360"/>
              <a:gd name="connsiteX43" fmla="*/ 3637280 w 3637280"/>
              <a:gd name="connsiteY43"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45840 w 3637280"/>
              <a:gd name="connsiteY40" fmla="*/ 3637280 h 4023360"/>
              <a:gd name="connsiteX41" fmla="*/ 3596640 w 3637280"/>
              <a:gd name="connsiteY41" fmla="*/ 3667760 h 4023360"/>
              <a:gd name="connsiteX42" fmla="*/ 3637280 w 3637280"/>
              <a:gd name="connsiteY42"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41" fmla="*/ 3637280 w 3637280"/>
              <a:gd name="connsiteY41"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0" fmla="*/ 3637280 w 3820160"/>
              <a:gd name="connsiteY0" fmla="*/ 3352800 h 4023360"/>
              <a:gd name="connsiteX1" fmla="*/ 3606800 w 3820160"/>
              <a:gd name="connsiteY1" fmla="*/ 3403600 h 4023360"/>
              <a:gd name="connsiteX2" fmla="*/ 3556000 w 3820160"/>
              <a:gd name="connsiteY2" fmla="*/ 3474720 h 4023360"/>
              <a:gd name="connsiteX3" fmla="*/ 3535680 w 3820160"/>
              <a:gd name="connsiteY3" fmla="*/ 3505200 h 4023360"/>
              <a:gd name="connsiteX4" fmla="*/ 3515360 w 3820160"/>
              <a:gd name="connsiteY4" fmla="*/ 3525520 h 4023360"/>
              <a:gd name="connsiteX5" fmla="*/ 3474720 w 3820160"/>
              <a:gd name="connsiteY5" fmla="*/ 3576320 h 4023360"/>
              <a:gd name="connsiteX6" fmla="*/ 3230880 w 3820160"/>
              <a:gd name="connsiteY6" fmla="*/ 3749040 h 4023360"/>
              <a:gd name="connsiteX7" fmla="*/ 2763520 w 3820160"/>
              <a:gd name="connsiteY7" fmla="*/ 3931920 h 4023360"/>
              <a:gd name="connsiteX8" fmla="*/ 2407920 w 3820160"/>
              <a:gd name="connsiteY8" fmla="*/ 4013200 h 4023360"/>
              <a:gd name="connsiteX9" fmla="*/ 2204720 w 3820160"/>
              <a:gd name="connsiteY9" fmla="*/ 4023360 h 4023360"/>
              <a:gd name="connsiteX10" fmla="*/ 1869440 w 3820160"/>
              <a:gd name="connsiteY10" fmla="*/ 4013200 h 4023360"/>
              <a:gd name="connsiteX11" fmla="*/ 1483360 w 3820160"/>
              <a:gd name="connsiteY11" fmla="*/ 3942080 h 4023360"/>
              <a:gd name="connsiteX12" fmla="*/ 1259840 w 3820160"/>
              <a:gd name="connsiteY12" fmla="*/ 3870960 h 4023360"/>
              <a:gd name="connsiteX13" fmla="*/ 1056640 w 3820160"/>
              <a:gd name="connsiteY13" fmla="*/ 3779520 h 4023360"/>
              <a:gd name="connsiteX14" fmla="*/ 792480 w 3820160"/>
              <a:gd name="connsiteY14" fmla="*/ 3616960 h 4023360"/>
              <a:gd name="connsiteX15" fmla="*/ 355600 w 3820160"/>
              <a:gd name="connsiteY15" fmla="*/ 3017520 h 4023360"/>
              <a:gd name="connsiteX16" fmla="*/ 152400 w 3820160"/>
              <a:gd name="connsiteY16" fmla="*/ 2611120 h 4023360"/>
              <a:gd name="connsiteX17" fmla="*/ 30480 w 3820160"/>
              <a:gd name="connsiteY17" fmla="*/ 2204720 h 4023360"/>
              <a:gd name="connsiteX18" fmla="*/ 0 w 3820160"/>
              <a:gd name="connsiteY18" fmla="*/ 1981200 h 4023360"/>
              <a:gd name="connsiteX19" fmla="*/ 71120 w 3820160"/>
              <a:gd name="connsiteY19" fmla="*/ 1158240 h 4023360"/>
              <a:gd name="connsiteX20" fmla="*/ 132080 w 3820160"/>
              <a:gd name="connsiteY20" fmla="*/ 975360 h 4023360"/>
              <a:gd name="connsiteX21" fmla="*/ 294640 w 3820160"/>
              <a:gd name="connsiteY21" fmla="*/ 690880 h 4023360"/>
              <a:gd name="connsiteX22" fmla="*/ 751840 w 3820160"/>
              <a:gd name="connsiteY22" fmla="*/ 254000 h 4023360"/>
              <a:gd name="connsiteX23" fmla="*/ 1127760 w 3820160"/>
              <a:gd name="connsiteY23" fmla="*/ 71120 h 4023360"/>
              <a:gd name="connsiteX24" fmla="*/ 1432560 w 3820160"/>
              <a:gd name="connsiteY24" fmla="*/ 10160 h 4023360"/>
              <a:gd name="connsiteX25" fmla="*/ 1625600 w 3820160"/>
              <a:gd name="connsiteY25" fmla="*/ 0 h 4023360"/>
              <a:gd name="connsiteX26" fmla="*/ 2174240 w 3820160"/>
              <a:gd name="connsiteY26" fmla="*/ 20320 h 4023360"/>
              <a:gd name="connsiteX27" fmla="*/ 2407920 w 3820160"/>
              <a:gd name="connsiteY27" fmla="*/ 101600 h 4023360"/>
              <a:gd name="connsiteX28" fmla="*/ 2580640 w 3820160"/>
              <a:gd name="connsiteY28" fmla="*/ 223520 h 4023360"/>
              <a:gd name="connsiteX29" fmla="*/ 2794000 w 3820160"/>
              <a:gd name="connsiteY29" fmla="*/ 599440 h 4023360"/>
              <a:gd name="connsiteX30" fmla="*/ 2885440 w 3820160"/>
              <a:gd name="connsiteY30" fmla="*/ 853440 h 4023360"/>
              <a:gd name="connsiteX31" fmla="*/ 3007360 w 3820160"/>
              <a:gd name="connsiteY31" fmla="*/ 1361440 h 4023360"/>
              <a:gd name="connsiteX32" fmla="*/ 3078480 w 3820160"/>
              <a:gd name="connsiteY32" fmla="*/ 1899920 h 4023360"/>
              <a:gd name="connsiteX33" fmla="*/ 3078480 w 3820160"/>
              <a:gd name="connsiteY33" fmla="*/ 2570480 h 4023360"/>
              <a:gd name="connsiteX34" fmla="*/ 3037840 w 3820160"/>
              <a:gd name="connsiteY34" fmla="*/ 2844800 h 4023360"/>
              <a:gd name="connsiteX35" fmla="*/ 3017520 w 3820160"/>
              <a:gd name="connsiteY35" fmla="*/ 2926080 h 4023360"/>
              <a:gd name="connsiteX36" fmla="*/ 2997200 w 3820160"/>
              <a:gd name="connsiteY36" fmla="*/ 2966720 h 4023360"/>
              <a:gd name="connsiteX37" fmla="*/ 3068320 w 3820160"/>
              <a:gd name="connsiteY37" fmla="*/ 3098800 h 4023360"/>
              <a:gd name="connsiteX38" fmla="*/ 3108960 w 3820160"/>
              <a:gd name="connsiteY38" fmla="*/ 3169920 h 4023360"/>
              <a:gd name="connsiteX39" fmla="*/ 3820160 w 3820160"/>
              <a:gd name="connsiteY39" fmla="*/ 3078480 h 4023360"/>
              <a:gd name="connsiteX0" fmla="*/ 3606800 w 3820160"/>
              <a:gd name="connsiteY0" fmla="*/ 3403600 h 4023360"/>
              <a:gd name="connsiteX1" fmla="*/ 3556000 w 3820160"/>
              <a:gd name="connsiteY1" fmla="*/ 3474720 h 4023360"/>
              <a:gd name="connsiteX2" fmla="*/ 3535680 w 3820160"/>
              <a:gd name="connsiteY2" fmla="*/ 3505200 h 4023360"/>
              <a:gd name="connsiteX3" fmla="*/ 3515360 w 3820160"/>
              <a:gd name="connsiteY3" fmla="*/ 3525520 h 4023360"/>
              <a:gd name="connsiteX4" fmla="*/ 3474720 w 3820160"/>
              <a:gd name="connsiteY4" fmla="*/ 3576320 h 4023360"/>
              <a:gd name="connsiteX5" fmla="*/ 3230880 w 3820160"/>
              <a:gd name="connsiteY5" fmla="*/ 3749040 h 4023360"/>
              <a:gd name="connsiteX6" fmla="*/ 2763520 w 3820160"/>
              <a:gd name="connsiteY6" fmla="*/ 3931920 h 4023360"/>
              <a:gd name="connsiteX7" fmla="*/ 2407920 w 3820160"/>
              <a:gd name="connsiteY7" fmla="*/ 4013200 h 4023360"/>
              <a:gd name="connsiteX8" fmla="*/ 2204720 w 3820160"/>
              <a:gd name="connsiteY8" fmla="*/ 4023360 h 4023360"/>
              <a:gd name="connsiteX9" fmla="*/ 1869440 w 3820160"/>
              <a:gd name="connsiteY9" fmla="*/ 4013200 h 4023360"/>
              <a:gd name="connsiteX10" fmla="*/ 1483360 w 3820160"/>
              <a:gd name="connsiteY10" fmla="*/ 3942080 h 4023360"/>
              <a:gd name="connsiteX11" fmla="*/ 1259840 w 3820160"/>
              <a:gd name="connsiteY11" fmla="*/ 3870960 h 4023360"/>
              <a:gd name="connsiteX12" fmla="*/ 1056640 w 3820160"/>
              <a:gd name="connsiteY12" fmla="*/ 3779520 h 4023360"/>
              <a:gd name="connsiteX13" fmla="*/ 792480 w 3820160"/>
              <a:gd name="connsiteY13" fmla="*/ 3616960 h 4023360"/>
              <a:gd name="connsiteX14" fmla="*/ 355600 w 3820160"/>
              <a:gd name="connsiteY14" fmla="*/ 3017520 h 4023360"/>
              <a:gd name="connsiteX15" fmla="*/ 152400 w 3820160"/>
              <a:gd name="connsiteY15" fmla="*/ 2611120 h 4023360"/>
              <a:gd name="connsiteX16" fmla="*/ 30480 w 3820160"/>
              <a:gd name="connsiteY16" fmla="*/ 2204720 h 4023360"/>
              <a:gd name="connsiteX17" fmla="*/ 0 w 3820160"/>
              <a:gd name="connsiteY17" fmla="*/ 1981200 h 4023360"/>
              <a:gd name="connsiteX18" fmla="*/ 71120 w 3820160"/>
              <a:gd name="connsiteY18" fmla="*/ 1158240 h 4023360"/>
              <a:gd name="connsiteX19" fmla="*/ 132080 w 3820160"/>
              <a:gd name="connsiteY19" fmla="*/ 975360 h 4023360"/>
              <a:gd name="connsiteX20" fmla="*/ 294640 w 3820160"/>
              <a:gd name="connsiteY20" fmla="*/ 690880 h 4023360"/>
              <a:gd name="connsiteX21" fmla="*/ 751840 w 3820160"/>
              <a:gd name="connsiteY21" fmla="*/ 254000 h 4023360"/>
              <a:gd name="connsiteX22" fmla="*/ 1127760 w 3820160"/>
              <a:gd name="connsiteY22" fmla="*/ 71120 h 4023360"/>
              <a:gd name="connsiteX23" fmla="*/ 1432560 w 3820160"/>
              <a:gd name="connsiteY23" fmla="*/ 10160 h 4023360"/>
              <a:gd name="connsiteX24" fmla="*/ 1625600 w 3820160"/>
              <a:gd name="connsiteY24" fmla="*/ 0 h 4023360"/>
              <a:gd name="connsiteX25" fmla="*/ 2174240 w 3820160"/>
              <a:gd name="connsiteY25" fmla="*/ 20320 h 4023360"/>
              <a:gd name="connsiteX26" fmla="*/ 2407920 w 3820160"/>
              <a:gd name="connsiteY26" fmla="*/ 101600 h 4023360"/>
              <a:gd name="connsiteX27" fmla="*/ 2580640 w 3820160"/>
              <a:gd name="connsiteY27" fmla="*/ 223520 h 4023360"/>
              <a:gd name="connsiteX28" fmla="*/ 2794000 w 3820160"/>
              <a:gd name="connsiteY28" fmla="*/ 599440 h 4023360"/>
              <a:gd name="connsiteX29" fmla="*/ 2885440 w 3820160"/>
              <a:gd name="connsiteY29" fmla="*/ 853440 h 4023360"/>
              <a:gd name="connsiteX30" fmla="*/ 3007360 w 3820160"/>
              <a:gd name="connsiteY30" fmla="*/ 1361440 h 4023360"/>
              <a:gd name="connsiteX31" fmla="*/ 3078480 w 3820160"/>
              <a:gd name="connsiteY31" fmla="*/ 1899920 h 4023360"/>
              <a:gd name="connsiteX32" fmla="*/ 3078480 w 3820160"/>
              <a:gd name="connsiteY32" fmla="*/ 2570480 h 4023360"/>
              <a:gd name="connsiteX33" fmla="*/ 3037840 w 3820160"/>
              <a:gd name="connsiteY33" fmla="*/ 2844800 h 4023360"/>
              <a:gd name="connsiteX34" fmla="*/ 3017520 w 3820160"/>
              <a:gd name="connsiteY34" fmla="*/ 2926080 h 4023360"/>
              <a:gd name="connsiteX35" fmla="*/ 2997200 w 3820160"/>
              <a:gd name="connsiteY35" fmla="*/ 2966720 h 4023360"/>
              <a:gd name="connsiteX36" fmla="*/ 3068320 w 3820160"/>
              <a:gd name="connsiteY36" fmla="*/ 3098800 h 4023360"/>
              <a:gd name="connsiteX37" fmla="*/ 3108960 w 3820160"/>
              <a:gd name="connsiteY37" fmla="*/ 3169920 h 4023360"/>
              <a:gd name="connsiteX38" fmla="*/ 3820160 w 3820160"/>
              <a:gd name="connsiteY38" fmla="*/ 3078480 h 4023360"/>
              <a:gd name="connsiteX0" fmla="*/ 3556000 w 3820160"/>
              <a:gd name="connsiteY0" fmla="*/ 3474720 h 4023360"/>
              <a:gd name="connsiteX1" fmla="*/ 3535680 w 3820160"/>
              <a:gd name="connsiteY1" fmla="*/ 3505200 h 4023360"/>
              <a:gd name="connsiteX2" fmla="*/ 3515360 w 3820160"/>
              <a:gd name="connsiteY2" fmla="*/ 3525520 h 4023360"/>
              <a:gd name="connsiteX3" fmla="*/ 3474720 w 3820160"/>
              <a:gd name="connsiteY3" fmla="*/ 3576320 h 4023360"/>
              <a:gd name="connsiteX4" fmla="*/ 3230880 w 3820160"/>
              <a:gd name="connsiteY4" fmla="*/ 3749040 h 4023360"/>
              <a:gd name="connsiteX5" fmla="*/ 2763520 w 3820160"/>
              <a:gd name="connsiteY5" fmla="*/ 3931920 h 4023360"/>
              <a:gd name="connsiteX6" fmla="*/ 2407920 w 3820160"/>
              <a:gd name="connsiteY6" fmla="*/ 4013200 h 4023360"/>
              <a:gd name="connsiteX7" fmla="*/ 2204720 w 3820160"/>
              <a:gd name="connsiteY7" fmla="*/ 4023360 h 4023360"/>
              <a:gd name="connsiteX8" fmla="*/ 1869440 w 3820160"/>
              <a:gd name="connsiteY8" fmla="*/ 4013200 h 4023360"/>
              <a:gd name="connsiteX9" fmla="*/ 1483360 w 3820160"/>
              <a:gd name="connsiteY9" fmla="*/ 3942080 h 4023360"/>
              <a:gd name="connsiteX10" fmla="*/ 1259840 w 3820160"/>
              <a:gd name="connsiteY10" fmla="*/ 3870960 h 4023360"/>
              <a:gd name="connsiteX11" fmla="*/ 1056640 w 3820160"/>
              <a:gd name="connsiteY11" fmla="*/ 3779520 h 4023360"/>
              <a:gd name="connsiteX12" fmla="*/ 792480 w 3820160"/>
              <a:gd name="connsiteY12" fmla="*/ 3616960 h 4023360"/>
              <a:gd name="connsiteX13" fmla="*/ 355600 w 3820160"/>
              <a:gd name="connsiteY13" fmla="*/ 3017520 h 4023360"/>
              <a:gd name="connsiteX14" fmla="*/ 152400 w 3820160"/>
              <a:gd name="connsiteY14" fmla="*/ 2611120 h 4023360"/>
              <a:gd name="connsiteX15" fmla="*/ 30480 w 3820160"/>
              <a:gd name="connsiteY15" fmla="*/ 2204720 h 4023360"/>
              <a:gd name="connsiteX16" fmla="*/ 0 w 3820160"/>
              <a:gd name="connsiteY16" fmla="*/ 1981200 h 4023360"/>
              <a:gd name="connsiteX17" fmla="*/ 71120 w 3820160"/>
              <a:gd name="connsiteY17" fmla="*/ 1158240 h 4023360"/>
              <a:gd name="connsiteX18" fmla="*/ 132080 w 3820160"/>
              <a:gd name="connsiteY18" fmla="*/ 975360 h 4023360"/>
              <a:gd name="connsiteX19" fmla="*/ 294640 w 3820160"/>
              <a:gd name="connsiteY19" fmla="*/ 690880 h 4023360"/>
              <a:gd name="connsiteX20" fmla="*/ 751840 w 3820160"/>
              <a:gd name="connsiteY20" fmla="*/ 254000 h 4023360"/>
              <a:gd name="connsiteX21" fmla="*/ 1127760 w 3820160"/>
              <a:gd name="connsiteY21" fmla="*/ 71120 h 4023360"/>
              <a:gd name="connsiteX22" fmla="*/ 1432560 w 3820160"/>
              <a:gd name="connsiteY22" fmla="*/ 10160 h 4023360"/>
              <a:gd name="connsiteX23" fmla="*/ 1625600 w 3820160"/>
              <a:gd name="connsiteY23" fmla="*/ 0 h 4023360"/>
              <a:gd name="connsiteX24" fmla="*/ 2174240 w 3820160"/>
              <a:gd name="connsiteY24" fmla="*/ 20320 h 4023360"/>
              <a:gd name="connsiteX25" fmla="*/ 2407920 w 3820160"/>
              <a:gd name="connsiteY25" fmla="*/ 101600 h 4023360"/>
              <a:gd name="connsiteX26" fmla="*/ 2580640 w 3820160"/>
              <a:gd name="connsiteY26" fmla="*/ 223520 h 4023360"/>
              <a:gd name="connsiteX27" fmla="*/ 2794000 w 3820160"/>
              <a:gd name="connsiteY27" fmla="*/ 599440 h 4023360"/>
              <a:gd name="connsiteX28" fmla="*/ 2885440 w 3820160"/>
              <a:gd name="connsiteY28" fmla="*/ 853440 h 4023360"/>
              <a:gd name="connsiteX29" fmla="*/ 3007360 w 3820160"/>
              <a:gd name="connsiteY29" fmla="*/ 1361440 h 4023360"/>
              <a:gd name="connsiteX30" fmla="*/ 3078480 w 3820160"/>
              <a:gd name="connsiteY30" fmla="*/ 1899920 h 4023360"/>
              <a:gd name="connsiteX31" fmla="*/ 3078480 w 3820160"/>
              <a:gd name="connsiteY31" fmla="*/ 2570480 h 4023360"/>
              <a:gd name="connsiteX32" fmla="*/ 3037840 w 3820160"/>
              <a:gd name="connsiteY32" fmla="*/ 2844800 h 4023360"/>
              <a:gd name="connsiteX33" fmla="*/ 3017520 w 3820160"/>
              <a:gd name="connsiteY33" fmla="*/ 2926080 h 4023360"/>
              <a:gd name="connsiteX34" fmla="*/ 2997200 w 3820160"/>
              <a:gd name="connsiteY34" fmla="*/ 2966720 h 4023360"/>
              <a:gd name="connsiteX35" fmla="*/ 3068320 w 3820160"/>
              <a:gd name="connsiteY35" fmla="*/ 3098800 h 4023360"/>
              <a:gd name="connsiteX36" fmla="*/ 3108960 w 3820160"/>
              <a:gd name="connsiteY36" fmla="*/ 3169920 h 4023360"/>
              <a:gd name="connsiteX37" fmla="*/ 3820160 w 3820160"/>
              <a:gd name="connsiteY37" fmla="*/ 3078480 h 4023360"/>
              <a:gd name="connsiteX0" fmla="*/ 3535680 w 3820160"/>
              <a:gd name="connsiteY0" fmla="*/ 3505200 h 4023360"/>
              <a:gd name="connsiteX1" fmla="*/ 3515360 w 3820160"/>
              <a:gd name="connsiteY1" fmla="*/ 3525520 h 4023360"/>
              <a:gd name="connsiteX2" fmla="*/ 3474720 w 3820160"/>
              <a:gd name="connsiteY2" fmla="*/ 3576320 h 4023360"/>
              <a:gd name="connsiteX3" fmla="*/ 3230880 w 3820160"/>
              <a:gd name="connsiteY3" fmla="*/ 3749040 h 4023360"/>
              <a:gd name="connsiteX4" fmla="*/ 2763520 w 3820160"/>
              <a:gd name="connsiteY4" fmla="*/ 3931920 h 4023360"/>
              <a:gd name="connsiteX5" fmla="*/ 2407920 w 3820160"/>
              <a:gd name="connsiteY5" fmla="*/ 4013200 h 4023360"/>
              <a:gd name="connsiteX6" fmla="*/ 2204720 w 3820160"/>
              <a:gd name="connsiteY6" fmla="*/ 4023360 h 4023360"/>
              <a:gd name="connsiteX7" fmla="*/ 1869440 w 3820160"/>
              <a:gd name="connsiteY7" fmla="*/ 4013200 h 4023360"/>
              <a:gd name="connsiteX8" fmla="*/ 1483360 w 3820160"/>
              <a:gd name="connsiteY8" fmla="*/ 3942080 h 4023360"/>
              <a:gd name="connsiteX9" fmla="*/ 1259840 w 3820160"/>
              <a:gd name="connsiteY9" fmla="*/ 3870960 h 4023360"/>
              <a:gd name="connsiteX10" fmla="*/ 1056640 w 3820160"/>
              <a:gd name="connsiteY10" fmla="*/ 3779520 h 4023360"/>
              <a:gd name="connsiteX11" fmla="*/ 792480 w 3820160"/>
              <a:gd name="connsiteY11" fmla="*/ 3616960 h 4023360"/>
              <a:gd name="connsiteX12" fmla="*/ 355600 w 3820160"/>
              <a:gd name="connsiteY12" fmla="*/ 3017520 h 4023360"/>
              <a:gd name="connsiteX13" fmla="*/ 152400 w 3820160"/>
              <a:gd name="connsiteY13" fmla="*/ 2611120 h 4023360"/>
              <a:gd name="connsiteX14" fmla="*/ 30480 w 3820160"/>
              <a:gd name="connsiteY14" fmla="*/ 2204720 h 4023360"/>
              <a:gd name="connsiteX15" fmla="*/ 0 w 3820160"/>
              <a:gd name="connsiteY15" fmla="*/ 1981200 h 4023360"/>
              <a:gd name="connsiteX16" fmla="*/ 71120 w 3820160"/>
              <a:gd name="connsiteY16" fmla="*/ 1158240 h 4023360"/>
              <a:gd name="connsiteX17" fmla="*/ 132080 w 3820160"/>
              <a:gd name="connsiteY17" fmla="*/ 975360 h 4023360"/>
              <a:gd name="connsiteX18" fmla="*/ 294640 w 3820160"/>
              <a:gd name="connsiteY18" fmla="*/ 690880 h 4023360"/>
              <a:gd name="connsiteX19" fmla="*/ 751840 w 3820160"/>
              <a:gd name="connsiteY19" fmla="*/ 254000 h 4023360"/>
              <a:gd name="connsiteX20" fmla="*/ 1127760 w 3820160"/>
              <a:gd name="connsiteY20" fmla="*/ 71120 h 4023360"/>
              <a:gd name="connsiteX21" fmla="*/ 1432560 w 3820160"/>
              <a:gd name="connsiteY21" fmla="*/ 10160 h 4023360"/>
              <a:gd name="connsiteX22" fmla="*/ 1625600 w 3820160"/>
              <a:gd name="connsiteY22" fmla="*/ 0 h 4023360"/>
              <a:gd name="connsiteX23" fmla="*/ 2174240 w 3820160"/>
              <a:gd name="connsiteY23" fmla="*/ 20320 h 4023360"/>
              <a:gd name="connsiteX24" fmla="*/ 2407920 w 3820160"/>
              <a:gd name="connsiteY24" fmla="*/ 101600 h 4023360"/>
              <a:gd name="connsiteX25" fmla="*/ 2580640 w 3820160"/>
              <a:gd name="connsiteY25" fmla="*/ 223520 h 4023360"/>
              <a:gd name="connsiteX26" fmla="*/ 2794000 w 3820160"/>
              <a:gd name="connsiteY26" fmla="*/ 599440 h 4023360"/>
              <a:gd name="connsiteX27" fmla="*/ 2885440 w 3820160"/>
              <a:gd name="connsiteY27" fmla="*/ 853440 h 4023360"/>
              <a:gd name="connsiteX28" fmla="*/ 3007360 w 3820160"/>
              <a:gd name="connsiteY28" fmla="*/ 1361440 h 4023360"/>
              <a:gd name="connsiteX29" fmla="*/ 3078480 w 3820160"/>
              <a:gd name="connsiteY29" fmla="*/ 1899920 h 4023360"/>
              <a:gd name="connsiteX30" fmla="*/ 3078480 w 3820160"/>
              <a:gd name="connsiteY30" fmla="*/ 2570480 h 4023360"/>
              <a:gd name="connsiteX31" fmla="*/ 3037840 w 3820160"/>
              <a:gd name="connsiteY31" fmla="*/ 2844800 h 4023360"/>
              <a:gd name="connsiteX32" fmla="*/ 3017520 w 3820160"/>
              <a:gd name="connsiteY32" fmla="*/ 2926080 h 4023360"/>
              <a:gd name="connsiteX33" fmla="*/ 2997200 w 3820160"/>
              <a:gd name="connsiteY33" fmla="*/ 2966720 h 4023360"/>
              <a:gd name="connsiteX34" fmla="*/ 3068320 w 3820160"/>
              <a:gd name="connsiteY34" fmla="*/ 3098800 h 4023360"/>
              <a:gd name="connsiteX35" fmla="*/ 3108960 w 3820160"/>
              <a:gd name="connsiteY35" fmla="*/ 3169920 h 4023360"/>
              <a:gd name="connsiteX36" fmla="*/ 3820160 w 3820160"/>
              <a:gd name="connsiteY36" fmla="*/ 3078480 h 4023360"/>
              <a:gd name="connsiteX0" fmla="*/ 3535680 w 3820160"/>
              <a:gd name="connsiteY0" fmla="*/ 350520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20160"/>
              <a:gd name="connsiteY0" fmla="*/ 327152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261360 w 3810000"/>
              <a:gd name="connsiteY27" fmla="*/ 129032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786592 w 3810000"/>
              <a:gd name="connsiteY33" fmla="*/ 3236276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09999 w 3810000"/>
              <a:gd name="connsiteY33"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108960 w 3810000"/>
              <a:gd name="connsiteY31" fmla="*/ 3169920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436071 w 3810000"/>
              <a:gd name="connsiteY28" fmla="*/ 2265991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359674 w 3810000"/>
              <a:gd name="connsiteY26" fmla="*/ 1222849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3001978 w 3810000"/>
              <a:gd name="connsiteY24" fmla="*/ 421964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407920 w 3810000"/>
              <a:gd name="connsiteY22" fmla="*/ 101600 h 4023360"/>
              <a:gd name="connsiteX23" fmla="*/ 3001978 w 3810000"/>
              <a:gd name="connsiteY23" fmla="*/ 421964 h 4023360"/>
              <a:gd name="connsiteX24" fmla="*/ 3359674 w 3810000"/>
              <a:gd name="connsiteY24" fmla="*/ 1222849 h 4023360"/>
              <a:gd name="connsiteX25" fmla="*/ 3436071 w 3810000"/>
              <a:gd name="connsiteY25" fmla="*/ 2265991 h 4023360"/>
              <a:gd name="connsiteX26" fmla="*/ 3373317 w 3810000"/>
              <a:gd name="connsiteY26" fmla="*/ 2711759 h 4023360"/>
              <a:gd name="connsiteX27" fmla="*/ 3306183 w 3810000"/>
              <a:gd name="connsiteY27" fmla="*/ 2962752 h 4023360"/>
              <a:gd name="connsiteX28" fmla="*/ 3277496 w 3810000"/>
              <a:gd name="connsiteY28" fmla="*/ 3058791 h 4023360"/>
              <a:gd name="connsiteX29" fmla="*/ 3809999 w 3810000"/>
              <a:gd name="connsiteY29" fmla="*/ 3287872 h 4023360"/>
              <a:gd name="connsiteX0" fmla="*/ 3810000 w 3810000"/>
              <a:gd name="connsiteY0" fmla="*/ 3272025 h 4023865"/>
              <a:gd name="connsiteX1" fmla="*/ 3474720 w 3810000"/>
              <a:gd name="connsiteY1" fmla="*/ 3576825 h 4023865"/>
              <a:gd name="connsiteX2" fmla="*/ 3230880 w 3810000"/>
              <a:gd name="connsiteY2" fmla="*/ 3749545 h 4023865"/>
              <a:gd name="connsiteX3" fmla="*/ 2763520 w 3810000"/>
              <a:gd name="connsiteY3" fmla="*/ 3932425 h 4023865"/>
              <a:gd name="connsiteX4" fmla="*/ 2407920 w 3810000"/>
              <a:gd name="connsiteY4" fmla="*/ 4013705 h 4023865"/>
              <a:gd name="connsiteX5" fmla="*/ 2204720 w 3810000"/>
              <a:gd name="connsiteY5" fmla="*/ 4023865 h 4023865"/>
              <a:gd name="connsiteX6" fmla="*/ 1869440 w 3810000"/>
              <a:gd name="connsiteY6" fmla="*/ 4013705 h 4023865"/>
              <a:gd name="connsiteX7" fmla="*/ 1483360 w 3810000"/>
              <a:gd name="connsiteY7" fmla="*/ 3942585 h 4023865"/>
              <a:gd name="connsiteX8" fmla="*/ 1259840 w 3810000"/>
              <a:gd name="connsiteY8" fmla="*/ 3871465 h 4023865"/>
              <a:gd name="connsiteX9" fmla="*/ 1056640 w 3810000"/>
              <a:gd name="connsiteY9" fmla="*/ 3780025 h 4023865"/>
              <a:gd name="connsiteX10" fmla="*/ 792480 w 3810000"/>
              <a:gd name="connsiteY10" fmla="*/ 3617465 h 4023865"/>
              <a:gd name="connsiteX11" fmla="*/ 355600 w 3810000"/>
              <a:gd name="connsiteY11" fmla="*/ 3018025 h 4023865"/>
              <a:gd name="connsiteX12" fmla="*/ 152400 w 3810000"/>
              <a:gd name="connsiteY12" fmla="*/ 2611625 h 4023865"/>
              <a:gd name="connsiteX13" fmla="*/ 30480 w 3810000"/>
              <a:gd name="connsiteY13" fmla="*/ 2205225 h 4023865"/>
              <a:gd name="connsiteX14" fmla="*/ 0 w 3810000"/>
              <a:gd name="connsiteY14" fmla="*/ 1981705 h 4023865"/>
              <a:gd name="connsiteX15" fmla="*/ 71120 w 3810000"/>
              <a:gd name="connsiteY15" fmla="*/ 1158745 h 4023865"/>
              <a:gd name="connsiteX16" fmla="*/ 132080 w 3810000"/>
              <a:gd name="connsiteY16" fmla="*/ 975865 h 4023865"/>
              <a:gd name="connsiteX17" fmla="*/ 294640 w 3810000"/>
              <a:gd name="connsiteY17" fmla="*/ 691385 h 4023865"/>
              <a:gd name="connsiteX18" fmla="*/ 751840 w 3810000"/>
              <a:gd name="connsiteY18" fmla="*/ 254505 h 4023865"/>
              <a:gd name="connsiteX19" fmla="*/ 1127760 w 3810000"/>
              <a:gd name="connsiteY19" fmla="*/ 71625 h 4023865"/>
              <a:gd name="connsiteX20" fmla="*/ 1625600 w 3810000"/>
              <a:gd name="connsiteY20" fmla="*/ 505 h 4023865"/>
              <a:gd name="connsiteX21" fmla="*/ 2407920 w 3810000"/>
              <a:gd name="connsiteY21" fmla="*/ 102105 h 4023865"/>
              <a:gd name="connsiteX22" fmla="*/ 3001978 w 3810000"/>
              <a:gd name="connsiteY22" fmla="*/ 422469 h 4023865"/>
              <a:gd name="connsiteX23" fmla="*/ 3359674 w 3810000"/>
              <a:gd name="connsiteY23" fmla="*/ 1223354 h 4023865"/>
              <a:gd name="connsiteX24" fmla="*/ 3436071 w 3810000"/>
              <a:gd name="connsiteY24" fmla="*/ 2266496 h 4023865"/>
              <a:gd name="connsiteX25" fmla="*/ 3373317 w 3810000"/>
              <a:gd name="connsiteY25" fmla="*/ 2712264 h 4023865"/>
              <a:gd name="connsiteX26" fmla="*/ 3306183 w 3810000"/>
              <a:gd name="connsiteY26" fmla="*/ 2963257 h 4023865"/>
              <a:gd name="connsiteX27" fmla="*/ 3277496 w 3810000"/>
              <a:gd name="connsiteY27" fmla="*/ 3059296 h 4023865"/>
              <a:gd name="connsiteX28" fmla="*/ 3809999 w 3810000"/>
              <a:gd name="connsiteY28" fmla="*/ 3288377 h 4023865"/>
              <a:gd name="connsiteX0" fmla="*/ 3810000 w 3810000"/>
              <a:gd name="connsiteY0" fmla="*/ 3281919 h 4033759"/>
              <a:gd name="connsiteX1" fmla="*/ 3474720 w 3810000"/>
              <a:gd name="connsiteY1" fmla="*/ 3586719 h 4033759"/>
              <a:gd name="connsiteX2" fmla="*/ 3230880 w 3810000"/>
              <a:gd name="connsiteY2" fmla="*/ 3759439 h 4033759"/>
              <a:gd name="connsiteX3" fmla="*/ 2763520 w 3810000"/>
              <a:gd name="connsiteY3" fmla="*/ 3942319 h 4033759"/>
              <a:gd name="connsiteX4" fmla="*/ 2407920 w 3810000"/>
              <a:gd name="connsiteY4" fmla="*/ 4023599 h 4033759"/>
              <a:gd name="connsiteX5" fmla="*/ 2204720 w 3810000"/>
              <a:gd name="connsiteY5" fmla="*/ 4033759 h 4033759"/>
              <a:gd name="connsiteX6" fmla="*/ 1869440 w 3810000"/>
              <a:gd name="connsiteY6" fmla="*/ 4023599 h 4033759"/>
              <a:gd name="connsiteX7" fmla="*/ 1483360 w 3810000"/>
              <a:gd name="connsiteY7" fmla="*/ 3952479 h 4033759"/>
              <a:gd name="connsiteX8" fmla="*/ 1259840 w 3810000"/>
              <a:gd name="connsiteY8" fmla="*/ 3881359 h 4033759"/>
              <a:gd name="connsiteX9" fmla="*/ 1056640 w 3810000"/>
              <a:gd name="connsiteY9" fmla="*/ 3789919 h 4033759"/>
              <a:gd name="connsiteX10" fmla="*/ 792480 w 3810000"/>
              <a:gd name="connsiteY10" fmla="*/ 3627359 h 4033759"/>
              <a:gd name="connsiteX11" fmla="*/ 355600 w 3810000"/>
              <a:gd name="connsiteY11" fmla="*/ 3027919 h 4033759"/>
              <a:gd name="connsiteX12" fmla="*/ 152400 w 3810000"/>
              <a:gd name="connsiteY12" fmla="*/ 2621519 h 4033759"/>
              <a:gd name="connsiteX13" fmla="*/ 30480 w 3810000"/>
              <a:gd name="connsiteY13" fmla="*/ 2215119 h 4033759"/>
              <a:gd name="connsiteX14" fmla="*/ 0 w 3810000"/>
              <a:gd name="connsiteY14" fmla="*/ 1991599 h 4033759"/>
              <a:gd name="connsiteX15" fmla="*/ 71120 w 3810000"/>
              <a:gd name="connsiteY15" fmla="*/ 1168639 h 4033759"/>
              <a:gd name="connsiteX16" fmla="*/ 132080 w 3810000"/>
              <a:gd name="connsiteY16" fmla="*/ 985759 h 4033759"/>
              <a:gd name="connsiteX17" fmla="*/ 294640 w 3810000"/>
              <a:gd name="connsiteY17" fmla="*/ 701279 h 4033759"/>
              <a:gd name="connsiteX18" fmla="*/ 1127760 w 3810000"/>
              <a:gd name="connsiteY18" fmla="*/ 81519 h 4033759"/>
              <a:gd name="connsiteX19" fmla="*/ 1625600 w 3810000"/>
              <a:gd name="connsiteY19" fmla="*/ 10399 h 4033759"/>
              <a:gd name="connsiteX20" fmla="*/ 2407920 w 3810000"/>
              <a:gd name="connsiteY20" fmla="*/ 111999 h 4033759"/>
              <a:gd name="connsiteX21" fmla="*/ 3001978 w 3810000"/>
              <a:gd name="connsiteY21" fmla="*/ 432363 h 4033759"/>
              <a:gd name="connsiteX22" fmla="*/ 3359674 w 3810000"/>
              <a:gd name="connsiteY22" fmla="*/ 1233248 h 4033759"/>
              <a:gd name="connsiteX23" fmla="*/ 3436071 w 3810000"/>
              <a:gd name="connsiteY23" fmla="*/ 2276390 h 4033759"/>
              <a:gd name="connsiteX24" fmla="*/ 3373317 w 3810000"/>
              <a:gd name="connsiteY24" fmla="*/ 2722158 h 4033759"/>
              <a:gd name="connsiteX25" fmla="*/ 3306183 w 3810000"/>
              <a:gd name="connsiteY25" fmla="*/ 2973151 h 4033759"/>
              <a:gd name="connsiteX26" fmla="*/ 3277496 w 3810000"/>
              <a:gd name="connsiteY26" fmla="*/ 3069190 h 4033759"/>
              <a:gd name="connsiteX27" fmla="*/ 3809999 w 3810000"/>
              <a:gd name="connsiteY27" fmla="*/ 3298271 h 4033759"/>
              <a:gd name="connsiteX0" fmla="*/ 3810000 w 3810000"/>
              <a:gd name="connsiteY0" fmla="*/ 3271645 h 4023485"/>
              <a:gd name="connsiteX1" fmla="*/ 3474720 w 3810000"/>
              <a:gd name="connsiteY1" fmla="*/ 3576445 h 4023485"/>
              <a:gd name="connsiteX2" fmla="*/ 3230880 w 3810000"/>
              <a:gd name="connsiteY2" fmla="*/ 3749165 h 4023485"/>
              <a:gd name="connsiteX3" fmla="*/ 2763520 w 3810000"/>
              <a:gd name="connsiteY3" fmla="*/ 3932045 h 4023485"/>
              <a:gd name="connsiteX4" fmla="*/ 2407920 w 3810000"/>
              <a:gd name="connsiteY4" fmla="*/ 4013325 h 4023485"/>
              <a:gd name="connsiteX5" fmla="*/ 2204720 w 3810000"/>
              <a:gd name="connsiteY5" fmla="*/ 4023485 h 4023485"/>
              <a:gd name="connsiteX6" fmla="*/ 1869440 w 3810000"/>
              <a:gd name="connsiteY6" fmla="*/ 4013325 h 4023485"/>
              <a:gd name="connsiteX7" fmla="*/ 1483360 w 3810000"/>
              <a:gd name="connsiteY7" fmla="*/ 3942205 h 4023485"/>
              <a:gd name="connsiteX8" fmla="*/ 1259840 w 3810000"/>
              <a:gd name="connsiteY8" fmla="*/ 3871085 h 4023485"/>
              <a:gd name="connsiteX9" fmla="*/ 1056640 w 3810000"/>
              <a:gd name="connsiteY9" fmla="*/ 3779645 h 4023485"/>
              <a:gd name="connsiteX10" fmla="*/ 792480 w 3810000"/>
              <a:gd name="connsiteY10" fmla="*/ 3617085 h 4023485"/>
              <a:gd name="connsiteX11" fmla="*/ 355600 w 3810000"/>
              <a:gd name="connsiteY11" fmla="*/ 3017645 h 4023485"/>
              <a:gd name="connsiteX12" fmla="*/ 152400 w 3810000"/>
              <a:gd name="connsiteY12" fmla="*/ 2611245 h 4023485"/>
              <a:gd name="connsiteX13" fmla="*/ 30480 w 3810000"/>
              <a:gd name="connsiteY13" fmla="*/ 2204845 h 4023485"/>
              <a:gd name="connsiteX14" fmla="*/ 0 w 3810000"/>
              <a:gd name="connsiteY14" fmla="*/ 1981325 h 4023485"/>
              <a:gd name="connsiteX15" fmla="*/ 71120 w 3810000"/>
              <a:gd name="connsiteY15" fmla="*/ 1158365 h 4023485"/>
              <a:gd name="connsiteX16" fmla="*/ 132080 w 3810000"/>
              <a:gd name="connsiteY16" fmla="*/ 975485 h 4023485"/>
              <a:gd name="connsiteX17" fmla="*/ 294640 w 3810000"/>
              <a:gd name="connsiteY17" fmla="*/ 691005 h 4023485"/>
              <a:gd name="connsiteX18" fmla="*/ 893683 w 3810000"/>
              <a:gd name="connsiteY18" fmla="*/ 261752 h 4023485"/>
              <a:gd name="connsiteX19" fmla="*/ 1625600 w 3810000"/>
              <a:gd name="connsiteY19" fmla="*/ 125 h 4023485"/>
              <a:gd name="connsiteX20" fmla="*/ 2407920 w 3810000"/>
              <a:gd name="connsiteY20" fmla="*/ 101725 h 4023485"/>
              <a:gd name="connsiteX21" fmla="*/ 3001978 w 3810000"/>
              <a:gd name="connsiteY21" fmla="*/ 422089 h 4023485"/>
              <a:gd name="connsiteX22" fmla="*/ 3359674 w 3810000"/>
              <a:gd name="connsiteY22" fmla="*/ 1222974 h 4023485"/>
              <a:gd name="connsiteX23" fmla="*/ 3436071 w 3810000"/>
              <a:gd name="connsiteY23" fmla="*/ 2266116 h 4023485"/>
              <a:gd name="connsiteX24" fmla="*/ 3373317 w 3810000"/>
              <a:gd name="connsiteY24" fmla="*/ 2711884 h 4023485"/>
              <a:gd name="connsiteX25" fmla="*/ 3306183 w 3810000"/>
              <a:gd name="connsiteY25" fmla="*/ 2962877 h 4023485"/>
              <a:gd name="connsiteX26" fmla="*/ 3277496 w 3810000"/>
              <a:gd name="connsiteY26" fmla="*/ 3058916 h 4023485"/>
              <a:gd name="connsiteX27" fmla="*/ 3809999 w 3810000"/>
              <a:gd name="connsiteY27" fmla="*/ 3287997 h 4023485"/>
              <a:gd name="connsiteX0" fmla="*/ 3810000 w 3810000"/>
              <a:gd name="connsiteY0" fmla="*/ 3220097 h 3971937"/>
              <a:gd name="connsiteX1" fmla="*/ 3474720 w 3810000"/>
              <a:gd name="connsiteY1" fmla="*/ 3524897 h 3971937"/>
              <a:gd name="connsiteX2" fmla="*/ 3230880 w 3810000"/>
              <a:gd name="connsiteY2" fmla="*/ 3697617 h 3971937"/>
              <a:gd name="connsiteX3" fmla="*/ 2763520 w 3810000"/>
              <a:gd name="connsiteY3" fmla="*/ 3880497 h 3971937"/>
              <a:gd name="connsiteX4" fmla="*/ 2407920 w 3810000"/>
              <a:gd name="connsiteY4" fmla="*/ 3961777 h 3971937"/>
              <a:gd name="connsiteX5" fmla="*/ 2204720 w 3810000"/>
              <a:gd name="connsiteY5" fmla="*/ 3971937 h 3971937"/>
              <a:gd name="connsiteX6" fmla="*/ 1869440 w 3810000"/>
              <a:gd name="connsiteY6" fmla="*/ 3961777 h 3971937"/>
              <a:gd name="connsiteX7" fmla="*/ 1483360 w 3810000"/>
              <a:gd name="connsiteY7" fmla="*/ 3890657 h 3971937"/>
              <a:gd name="connsiteX8" fmla="*/ 1259840 w 3810000"/>
              <a:gd name="connsiteY8" fmla="*/ 3819537 h 3971937"/>
              <a:gd name="connsiteX9" fmla="*/ 1056640 w 3810000"/>
              <a:gd name="connsiteY9" fmla="*/ 3728097 h 3971937"/>
              <a:gd name="connsiteX10" fmla="*/ 792480 w 3810000"/>
              <a:gd name="connsiteY10" fmla="*/ 3565537 h 3971937"/>
              <a:gd name="connsiteX11" fmla="*/ 355600 w 3810000"/>
              <a:gd name="connsiteY11" fmla="*/ 2966097 h 3971937"/>
              <a:gd name="connsiteX12" fmla="*/ 152400 w 3810000"/>
              <a:gd name="connsiteY12" fmla="*/ 2559697 h 3971937"/>
              <a:gd name="connsiteX13" fmla="*/ 30480 w 3810000"/>
              <a:gd name="connsiteY13" fmla="*/ 2153297 h 3971937"/>
              <a:gd name="connsiteX14" fmla="*/ 0 w 3810000"/>
              <a:gd name="connsiteY14" fmla="*/ 1929777 h 3971937"/>
              <a:gd name="connsiteX15" fmla="*/ 71120 w 3810000"/>
              <a:gd name="connsiteY15" fmla="*/ 1106817 h 3971937"/>
              <a:gd name="connsiteX16" fmla="*/ 132080 w 3810000"/>
              <a:gd name="connsiteY16" fmla="*/ 923937 h 3971937"/>
              <a:gd name="connsiteX17" fmla="*/ 294640 w 3810000"/>
              <a:gd name="connsiteY17" fmla="*/ 639457 h 3971937"/>
              <a:gd name="connsiteX18" fmla="*/ 893683 w 3810000"/>
              <a:gd name="connsiteY18" fmla="*/ 210204 h 3971937"/>
              <a:gd name="connsiteX19" fmla="*/ 1625600 w 3810000"/>
              <a:gd name="connsiteY19" fmla="*/ 172 h 3971937"/>
              <a:gd name="connsiteX20" fmla="*/ 2407920 w 3810000"/>
              <a:gd name="connsiteY20" fmla="*/ 50177 h 3971937"/>
              <a:gd name="connsiteX21" fmla="*/ 3001978 w 3810000"/>
              <a:gd name="connsiteY21" fmla="*/ 370541 h 3971937"/>
              <a:gd name="connsiteX22" fmla="*/ 3359674 w 3810000"/>
              <a:gd name="connsiteY22" fmla="*/ 1171426 h 3971937"/>
              <a:gd name="connsiteX23" fmla="*/ 3436071 w 3810000"/>
              <a:gd name="connsiteY23" fmla="*/ 2214568 h 3971937"/>
              <a:gd name="connsiteX24" fmla="*/ 3373317 w 3810000"/>
              <a:gd name="connsiteY24" fmla="*/ 2660336 h 3971937"/>
              <a:gd name="connsiteX25" fmla="*/ 3306183 w 3810000"/>
              <a:gd name="connsiteY25" fmla="*/ 2911329 h 3971937"/>
              <a:gd name="connsiteX26" fmla="*/ 3277496 w 3810000"/>
              <a:gd name="connsiteY26" fmla="*/ 3007368 h 3971937"/>
              <a:gd name="connsiteX27" fmla="*/ 3809999 w 3810000"/>
              <a:gd name="connsiteY27" fmla="*/ 3236449 h 3971937"/>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94640 w 3810000"/>
              <a:gd name="connsiteY17" fmla="*/ 639285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937609 w 3810000"/>
              <a:gd name="connsiteY9" fmla="*/ 3434392 h 3971765"/>
              <a:gd name="connsiteX10" fmla="*/ 266650 w 3810000"/>
              <a:gd name="connsiteY10" fmla="*/ 3001646 h 3971765"/>
              <a:gd name="connsiteX11" fmla="*/ 152400 w 3810000"/>
              <a:gd name="connsiteY11" fmla="*/ 2559525 h 3971765"/>
              <a:gd name="connsiteX12" fmla="*/ 30480 w 3810000"/>
              <a:gd name="connsiteY12" fmla="*/ 2153125 h 3971765"/>
              <a:gd name="connsiteX13" fmla="*/ 0 w 3810000"/>
              <a:gd name="connsiteY13" fmla="*/ 1929605 h 3971765"/>
              <a:gd name="connsiteX14" fmla="*/ 61757 w 3810000"/>
              <a:gd name="connsiteY14" fmla="*/ 1344779 h 3971765"/>
              <a:gd name="connsiteX15" fmla="*/ 275913 w 3810000"/>
              <a:gd name="connsiteY15" fmla="*/ 940921 h 3971765"/>
              <a:gd name="connsiteX16" fmla="*/ 893683 w 3810000"/>
              <a:gd name="connsiteY16" fmla="*/ 210032 h 3971765"/>
              <a:gd name="connsiteX17" fmla="*/ 1625600 w 3810000"/>
              <a:gd name="connsiteY17" fmla="*/ 0 h 3971765"/>
              <a:gd name="connsiteX18" fmla="*/ 2407920 w 3810000"/>
              <a:gd name="connsiteY18" fmla="*/ 50005 h 3971765"/>
              <a:gd name="connsiteX19" fmla="*/ 3001978 w 3810000"/>
              <a:gd name="connsiteY19" fmla="*/ 370369 h 3971765"/>
              <a:gd name="connsiteX20" fmla="*/ 3359674 w 3810000"/>
              <a:gd name="connsiteY20" fmla="*/ 1171254 h 3971765"/>
              <a:gd name="connsiteX21" fmla="*/ 3436071 w 3810000"/>
              <a:gd name="connsiteY21" fmla="*/ 2214396 h 3971765"/>
              <a:gd name="connsiteX22" fmla="*/ 3373317 w 3810000"/>
              <a:gd name="connsiteY22" fmla="*/ 2660164 h 3971765"/>
              <a:gd name="connsiteX23" fmla="*/ 3306183 w 3810000"/>
              <a:gd name="connsiteY23" fmla="*/ 2911157 h 3971765"/>
              <a:gd name="connsiteX24" fmla="*/ 3277496 w 3810000"/>
              <a:gd name="connsiteY24" fmla="*/ 3007196 h 3971765"/>
              <a:gd name="connsiteX25" fmla="*/ 3809999 w 3810000"/>
              <a:gd name="connsiteY25"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483360 w 3810000"/>
              <a:gd name="connsiteY6" fmla="*/ 3890485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0326"/>
              <a:gd name="connsiteX1" fmla="*/ 3474720 w 3810000"/>
              <a:gd name="connsiteY1" fmla="*/ 3524725 h 3970326"/>
              <a:gd name="connsiteX2" fmla="*/ 3230880 w 3810000"/>
              <a:gd name="connsiteY2" fmla="*/ 3697445 h 3970326"/>
              <a:gd name="connsiteX3" fmla="*/ 2763520 w 3810000"/>
              <a:gd name="connsiteY3" fmla="*/ 3880325 h 3970326"/>
              <a:gd name="connsiteX4" fmla="*/ 2407920 w 3810000"/>
              <a:gd name="connsiteY4" fmla="*/ 3961605 h 3970326"/>
              <a:gd name="connsiteX5" fmla="*/ 1665941 w 3810000"/>
              <a:gd name="connsiteY5" fmla="*/ 3644413 h 3970326"/>
              <a:gd name="connsiteX6" fmla="*/ 1372197 w 3810000"/>
              <a:gd name="connsiteY6" fmla="*/ 3581231 h 3970326"/>
              <a:gd name="connsiteX7" fmla="*/ 937609 w 3810000"/>
              <a:gd name="connsiteY7" fmla="*/ 3434392 h 3970326"/>
              <a:gd name="connsiteX8" fmla="*/ 266650 w 3810000"/>
              <a:gd name="connsiteY8" fmla="*/ 3001646 h 3970326"/>
              <a:gd name="connsiteX9" fmla="*/ 152400 w 3810000"/>
              <a:gd name="connsiteY9" fmla="*/ 2559525 h 3970326"/>
              <a:gd name="connsiteX10" fmla="*/ 30480 w 3810000"/>
              <a:gd name="connsiteY10" fmla="*/ 2153125 h 3970326"/>
              <a:gd name="connsiteX11" fmla="*/ 0 w 3810000"/>
              <a:gd name="connsiteY11" fmla="*/ 1929605 h 3970326"/>
              <a:gd name="connsiteX12" fmla="*/ 61757 w 3810000"/>
              <a:gd name="connsiteY12" fmla="*/ 1344779 h 3970326"/>
              <a:gd name="connsiteX13" fmla="*/ 275913 w 3810000"/>
              <a:gd name="connsiteY13" fmla="*/ 940921 h 3970326"/>
              <a:gd name="connsiteX14" fmla="*/ 893683 w 3810000"/>
              <a:gd name="connsiteY14" fmla="*/ 210032 h 3970326"/>
              <a:gd name="connsiteX15" fmla="*/ 1625600 w 3810000"/>
              <a:gd name="connsiteY15" fmla="*/ 0 h 3970326"/>
              <a:gd name="connsiteX16" fmla="*/ 2407920 w 3810000"/>
              <a:gd name="connsiteY16" fmla="*/ 50005 h 3970326"/>
              <a:gd name="connsiteX17" fmla="*/ 3001978 w 3810000"/>
              <a:gd name="connsiteY17" fmla="*/ 370369 h 3970326"/>
              <a:gd name="connsiteX18" fmla="*/ 3359674 w 3810000"/>
              <a:gd name="connsiteY18" fmla="*/ 1171254 h 3970326"/>
              <a:gd name="connsiteX19" fmla="*/ 3436071 w 3810000"/>
              <a:gd name="connsiteY19" fmla="*/ 2214396 h 3970326"/>
              <a:gd name="connsiteX20" fmla="*/ 3373317 w 3810000"/>
              <a:gd name="connsiteY20" fmla="*/ 2660164 h 3970326"/>
              <a:gd name="connsiteX21" fmla="*/ 3306183 w 3810000"/>
              <a:gd name="connsiteY21" fmla="*/ 2911157 h 3970326"/>
              <a:gd name="connsiteX22" fmla="*/ 3277496 w 3810000"/>
              <a:gd name="connsiteY22" fmla="*/ 3007196 h 3970326"/>
              <a:gd name="connsiteX23" fmla="*/ 3809999 w 3810000"/>
              <a:gd name="connsiteY23" fmla="*/ 3236277 h 3970326"/>
              <a:gd name="connsiteX0" fmla="*/ 3810000 w 3810000"/>
              <a:gd name="connsiteY0" fmla="*/ 3219925 h 3880478"/>
              <a:gd name="connsiteX1" fmla="*/ 3474720 w 3810000"/>
              <a:gd name="connsiteY1" fmla="*/ 3524725 h 3880478"/>
              <a:gd name="connsiteX2" fmla="*/ 3230880 w 3810000"/>
              <a:gd name="connsiteY2" fmla="*/ 3697445 h 3880478"/>
              <a:gd name="connsiteX3" fmla="*/ 2763520 w 3810000"/>
              <a:gd name="connsiteY3" fmla="*/ 3880325 h 3880478"/>
              <a:gd name="connsiteX4" fmla="*/ 2384513 w 3810000"/>
              <a:gd name="connsiteY4" fmla="*/ 3727441 h 3880478"/>
              <a:gd name="connsiteX5" fmla="*/ 1665941 w 3810000"/>
              <a:gd name="connsiteY5" fmla="*/ 3644413 h 3880478"/>
              <a:gd name="connsiteX6" fmla="*/ 1372197 w 3810000"/>
              <a:gd name="connsiteY6" fmla="*/ 3581231 h 3880478"/>
              <a:gd name="connsiteX7" fmla="*/ 937609 w 3810000"/>
              <a:gd name="connsiteY7" fmla="*/ 3434392 h 3880478"/>
              <a:gd name="connsiteX8" fmla="*/ 266650 w 3810000"/>
              <a:gd name="connsiteY8" fmla="*/ 3001646 h 3880478"/>
              <a:gd name="connsiteX9" fmla="*/ 152400 w 3810000"/>
              <a:gd name="connsiteY9" fmla="*/ 2559525 h 3880478"/>
              <a:gd name="connsiteX10" fmla="*/ 30480 w 3810000"/>
              <a:gd name="connsiteY10" fmla="*/ 2153125 h 3880478"/>
              <a:gd name="connsiteX11" fmla="*/ 0 w 3810000"/>
              <a:gd name="connsiteY11" fmla="*/ 1929605 h 3880478"/>
              <a:gd name="connsiteX12" fmla="*/ 61757 w 3810000"/>
              <a:gd name="connsiteY12" fmla="*/ 1344779 h 3880478"/>
              <a:gd name="connsiteX13" fmla="*/ 275913 w 3810000"/>
              <a:gd name="connsiteY13" fmla="*/ 940921 h 3880478"/>
              <a:gd name="connsiteX14" fmla="*/ 893683 w 3810000"/>
              <a:gd name="connsiteY14" fmla="*/ 210032 h 3880478"/>
              <a:gd name="connsiteX15" fmla="*/ 1625600 w 3810000"/>
              <a:gd name="connsiteY15" fmla="*/ 0 h 3880478"/>
              <a:gd name="connsiteX16" fmla="*/ 2407920 w 3810000"/>
              <a:gd name="connsiteY16" fmla="*/ 50005 h 3880478"/>
              <a:gd name="connsiteX17" fmla="*/ 3001978 w 3810000"/>
              <a:gd name="connsiteY17" fmla="*/ 370369 h 3880478"/>
              <a:gd name="connsiteX18" fmla="*/ 3359674 w 3810000"/>
              <a:gd name="connsiteY18" fmla="*/ 1171254 h 3880478"/>
              <a:gd name="connsiteX19" fmla="*/ 3436071 w 3810000"/>
              <a:gd name="connsiteY19" fmla="*/ 2214396 h 3880478"/>
              <a:gd name="connsiteX20" fmla="*/ 3373317 w 3810000"/>
              <a:gd name="connsiteY20" fmla="*/ 2660164 h 3880478"/>
              <a:gd name="connsiteX21" fmla="*/ 3306183 w 3810000"/>
              <a:gd name="connsiteY21" fmla="*/ 2911157 h 3880478"/>
              <a:gd name="connsiteX22" fmla="*/ 3277496 w 3810000"/>
              <a:gd name="connsiteY22" fmla="*/ 3007196 h 3880478"/>
              <a:gd name="connsiteX23" fmla="*/ 3809999 w 3810000"/>
              <a:gd name="connsiteY23" fmla="*/ 3236277 h 3880478"/>
              <a:gd name="connsiteX0" fmla="*/ 3810000 w 3810000"/>
              <a:gd name="connsiteY0" fmla="*/ 3219925 h 3735785"/>
              <a:gd name="connsiteX1" fmla="*/ 3474720 w 3810000"/>
              <a:gd name="connsiteY1" fmla="*/ 3524725 h 3735785"/>
              <a:gd name="connsiteX2" fmla="*/ 3230880 w 3810000"/>
              <a:gd name="connsiteY2" fmla="*/ 3697445 h 3735785"/>
              <a:gd name="connsiteX3" fmla="*/ 2688614 w 3810000"/>
              <a:gd name="connsiteY3" fmla="*/ 3729507 h 3735785"/>
              <a:gd name="connsiteX4" fmla="*/ 2384513 w 3810000"/>
              <a:gd name="connsiteY4" fmla="*/ 3727441 h 3735785"/>
              <a:gd name="connsiteX5" fmla="*/ 1665941 w 3810000"/>
              <a:gd name="connsiteY5" fmla="*/ 3644413 h 3735785"/>
              <a:gd name="connsiteX6" fmla="*/ 1372197 w 3810000"/>
              <a:gd name="connsiteY6" fmla="*/ 3581231 h 3735785"/>
              <a:gd name="connsiteX7" fmla="*/ 937609 w 3810000"/>
              <a:gd name="connsiteY7" fmla="*/ 3434392 h 3735785"/>
              <a:gd name="connsiteX8" fmla="*/ 266650 w 3810000"/>
              <a:gd name="connsiteY8" fmla="*/ 3001646 h 3735785"/>
              <a:gd name="connsiteX9" fmla="*/ 152400 w 3810000"/>
              <a:gd name="connsiteY9" fmla="*/ 2559525 h 3735785"/>
              <a:gd name="connsiteX10" fmla="*/ 30480 w 3810000"/>
              <a:gd name="connsiteY10" fmla="*/ 2153125 h 3735785"/>
              <a:gd name="connsiteX11" fmla="*/ 0 w 3810000"/>
              <a:gd name="connsiteY11" fmla="*/ 1929605 h 3735785"/>
              <a:gd name="connsiteX12" fmla="*/ 61757 w 3810000"/>
              <a:gd name="connsiteY12" fmla="*/ 1344779 h 3735785"/>
              <a:gd name="connsiteX13" fmla="*/ 275913 w 3810000"/>
              <a:gd name="connsiteY13" fmla="*/ 940921 h 3735785"/>
              <a:gd name="connsiteX14" fmla="*/ 893683 w 3810000"/>
              <a:gd name="connsiteY14" fmla="*/ 210032 h 3735785"/>
              <a:gd name="connsiteX15" fmla="*/ 1625600 w 3810000"/>
              <a:gd name="connsiteY15" fmla="*/ 0 h 3735785"/>
              <a:gd name="connsiteX16" fmla="*/ 2407920 w 3810000"/>
              <a:gd name="connsiteY16" fmla="*/ 50005 h 3735785"/>
              <a:gd name="connsiteX17" fmla="*/ 3001978 w 3810000"/>
              <a:gd name="connsiteY17" fmla="*/ 370369 h 3735785"/>
              <a:gd name="connsiteX18" fmla="*/ 3359674 w 3810000"/>
              <a:gd name="connsiteY18" fmla="*/ 1171254 h 3735785"/>
              <a:gd name="connsiteX19" fmla="*/ 3436071 w 3810000"/>
              <a:gd name="connsiteY19" fmla="*/ 2214396 h 3735785"/>
              <a:gd name="connsiteX20" fmla="*/ 3373317 w 3810000"/>
              <a:gd name="connsiteY20" fmla="*/ 2660164 h 3735785"/>
              <a:gd name="connsiteX21" fmla="*/ 3306183 w 3810000"/>
              <a:gd name="connsiteY21" fmla="*/ 2911157 h 3735785"/>
              <a:gd name="connsiteX22" fmla="*/ 3277496 w 3810000"/>
              <a:gd name="connsiteY22" fmla="*/ 3007196 h 3735785"/>
              <a:gd name="connsiteX23" fmla="*/ 3809999 w 3810000"/>
              <a:gd name="connsiteY23" fmla="*/ 3236277 h 3735785"/>
              <a:gd name="connsiteX0" fmla="*/ 3810000 w 3810000"/>
              <a:gd name="connsiteY0" fmla="*/ 3219925 h 3736003"/>
              <a:gd name="connsiteX1" fmla="*/ 3474720 w 3810000"/>
              <a:gd name="connsiteY1" fmla="*/ 3524725 h 3736003"/>
              <a:gd name="connsiteX2" fmla="*/ 3062345 w 3810000"/>
              <a:gd name="connsiteY2" fmla="*/ 3693477 h 3736003"/>
              <a:gd name="connsiteX3" fmla="*/ 2688614 w 3810000"/>
              <a:gd name="connsiteY3" fmla="*/ 3729507 h 3736003"/>
              <a:gd name="connsiteX4" fmla="*/ 2384513 w 3810000"/>
              <a:gd name="connsiteY4" fmla="*/ 3727441 h 3736003"/>
              <a:gd name="connsiteX5" fmla="*/ 1665941 w 3810000"/>
              <a:gd name="connsiteY5" fmla="*/ 3644413 h 3736003"/>
              <a:gd name="connsiteX6" fmla="*/ 1372197 w 3810000"/>
              <a:gd name="connsiteY6" fmla="*/ 3581231 h 3736003"/>
              <a:gd name="connsiteX7" fmla="*/ 937609 w 3810000"/>
              <a:gd name="connsiteY7" fmla="*/ 3434392 h 3736003"/>
              <a:gd name="connsiteX8" fmla="*/ 266650 w 3810000"/>
              <a:gd name="connsiteY8" fmla="*/ 3001646 h 3736003"/>
              <a:gd name="connsiteX9" fmla="*/ 152400 w 3810000"/>
              <a:gd name="connsiteY9" fmla="*/ 2559525 h 3736003"/>
              <a:gd name="connsiteX10" fmla="*/ 30480 w 3810000"/>
              <a:gd name="connsiteY10" fmla="*/ 2153125 h 3736003"/>
              <a:gd name="connsiteX11" fmla="*/ 0 w 3810000"/>
              <a:gd name="connsiteY11" fmla="*/ 1929605 h 3736003"/>
              <a:gd name="connsiteX12" fmla="*/ 61757 w 3810000"/>
              <a:gd name="connsiteY12" fmla="*/ 1344779 h 3736003"/>
              <a:gd name="connsiteX13" fmla="*/ 275913 w 3810000"/>
              <a:gd name="connsiteY13" fmla="*/ 940921 h 3736003"/>
              <a:gd name="connsiteX14" fmla="*/ 893683 w 3810000"/>
              <a:gd name="connsiteY14" fmla="*/ 210032 h 3736003"/>
              <a:gd name="connsiteX15" fmla="*/ 1625600 w 3810000"/>
              <a:gd name="connsiteY15" fmla="*/ 0 h 3736003"/>
              <a:gd name="connsiteX16" fmla="*/ 2407920 w 3810000"/>
              <a:gd name="connsiteY16" fmla="*/ 50005 h 3736003"/>
              <a:gd name="connsiteX17" fmla="*/ 3001978 w 3810000"/>
              <a:gd name="connsiteY17" fmla="*/ 370369 h 3736003"/>
              <a:gd name="connsiteX18" fmla="*/ 3359674 w 3810000"/>
              <a:gd name="connsiteY18" fmla="*/ 1171254 h 3736003"/>
              <a:gd name="connsiteX19" fmla="*/ 3436071 w 3810000"/>
              <a:gd name="connsiteY19" fmla="*/ 2214396 h 3736003"/>
              <a:gd name="connsiteX20" fmla="*/ 3373317 w 3810000"/>
              <a:gd name="connsiteY20" fmla="*/ 2660164 h 3736003"/>
              <a:gd name="connsiteX21" fmla="*/ 3306183 w 3810000"/>
              <a:gd name="connsiteY21" fmla="*/ 2911157 h 3736003"/>
              <a:gd name="connsiteX22" fmla="*/ 3277496 w 3810000"/>
              <a:gd name="connsiteY22" fmla="*/ 3007196 h 3736003"/>
              <a:gd name="connsiteX23" fmla="*/ 3809999 w 3810000"/>
              <a:gd name="connsiteY23" fmla="*/ 3236277 h 3736003"/>
              <a:gd name="connsiteX0" fmla="*/ 3810000 w 3810000"/>
              <a:gd name="connsiteY0" fmla="*/ 3219925 h 3730351"/>
              <a:gd name="connsiteX1" fmla="*/ 3474720 w 3810000"/>
              <a:gd name="connsiteY1" fmla="*/ 3524725 h 3730351"/>
              <a:gd name="connsiteX2" fmla="*/ 3062345 w 3810000"/>
              <a:gd name="connsiteY2" fmla="*/ 3693477 h 3730351"/>
              <a:gd name="connsiteX3" fmla="*/ 2384513 w 3810000"/>
              <a:gd name="connsiteY3" fmla="*/ 3727441 h 3730351"/>
              <a:gd name="connsiteX4" fmla="*/ 1665941 w 3810000"/>
              <a:gd name="connsiteY4" fmla="*/ 3644413 h 3730351"/>
              <a:gd name="connsiteX5" fmla="*/ 1372197 w 3810000"/>
              <a:gd name="connsiteY5" fmla="*/ 3581231 h 3730351"/>
              <a:gd name="connsiteX6" fmla="*/ 937609 w 3810000"/>
              <a:gd name="connsiteY6" fmla="*/ 3434392 h 3730351"/>
              <a:gd name="connsiteX7" fmla="*/ 266650 w 3810000"/>
              <a:gd name="connsiteY7" fmla="*/ 3001646 h 3730351"/>
              <a:gd name="connsiteX8" fmla="*/ 152400 w 3810000"/>
              <a:gd name="connsiteY8" fmla="*/ 2559525 h 3730351"/>
              <a:gd name="connsiteX9" fmla="*/ 30480 w 3810000"/>
              <a:gd name="connsiteY9" fmla="*/ 2153125 h 3730351"/>
              <a:gd name="connsiteX10" fmla="*/ 0 w 3810000"/>
              <a:gd name="connsiteY10" fmla="*/ 1929605 h 3730351"/>
              <a:gd name="connsiteX11" fmla="*/ 61757 w 3810000"/>
              <a:gd name="connsiteY11" fmla="*/ 1344779 h 3730351"/>
              <a:gd name="connsiteX12" fmla="*/ 275913 w 3810000"/>
              <a:gd name="connsiteY12" fmla="*/ 940921 h 3730351"/>
              <a:gd name="connsiteX13" fmla="*/ 893683 w 3810000"/>
              <a:gd name="connsiteY13" fmla="*/ 210032 h 3730351"/>
              <a:gd name="connsiteX14" fmla="*/ 1625600 w 3810000"/>
              <a:gd name="connsiteY14" fmla="*/ 0 h 3730351"/>
              <a:gd name="connsiteX15" fmla="*/ 2407920 w 3810000"/>
              <a:gd name="connsiteY15" fmla="*/ 50005 h 3730351"/>
              <a:gd name="connsiteX16" fmla="*/ 3001978 w 3810000"/>
              <a:gd name="connsiteY16" fmla="*/ 370369 h 3730351"/>
              <a:gd name="connsiteX17" fmla="*/ 3359674 w 3810000"/>
              <a:gd name="connsiteY17" fmla="*/ 1171254 h 3730351"/>
              <a:gd name="connsiteX18" fmla="*/ 3436071 w 3810000"/>
              <a:gd name="connsiteY18" fmla="*/ 2214396 h 3730351"/>
              <a:gd name="connsiteX19" fmla="*/ 3373317 w 3810000"/>
              <a:gd name="connsiteY19" fmla="*/ 2660164 h 3730351"/>
              <a:gd name="connsiteX20" fmla="*/ 3306183 w 3810000"/>
              <a:gd name="connsiteY20" fmla="*/ 2911157 h 3730351"/>
              <a:gd name="connsiteX21" fmla="*/ 3277496 w 3810000"/>
              <a:gd name="connsiteY21" fmla="*/ 3007196 h 3730351"/>
              <a:gd name="connsiteX22" fmla="*/ 3809999 w 3810000"/>
              <a:gd name="connsiteY22" fmla="*/ 3236277 h 3730351"/>
              <a:gd name="connsiteX0" fmla="*/ 3810000 w 3810000"/>
              <a:gd name="connsiteY0" fmla="*/ 3219925 h 3729628"/>
              <a:gd name="connsiteX1" fmla="*/ 3474720 w 3810000"/>
              <a:gd name="connsiteY1" fmla="*/ 3524725 h 3729628"/>
              <a:gd name="connsiteX2" fmla="*/ 3020211 w 3810000"/>
              <a:gd name="connsiteY2" fmla="*/ 3689508 h 3729628"/>
              <a:gd name="connsiteX3" fmla="*/ 2384513 w 3810000"/>
              <a:gd name="connsiteY3" fmla="*/ 3727441 h 3729628"/>
              <a:gd name="connsiteX4" fmla="*/ 1665941 w 3810000"/>
              <a:gd name="connsiteY4" fmla="*/ 3644413 h 3729628"/>
              <a:gd name="connsiteX5" fmla="*/ 1372197 w 3810000"/>
              <a:gd name="connsiteY5" fmla="*/ 3581231 h 3729628"/>
              <a:gd name="connsiteX6" fmla="*/ 937609 w 3810000"/>
              <a:gd name="connsiteY6" fmla="*/ 3434392 h 3729628"/>
              <a:gd name="connsiteX7" fmla="*/ 266650 w 3810000"/>
              <a:gd name="connsiteY7" fmla="*/ 3001646 h 3729628"/>
              <a:gd name="connsiteX8" fmla="*/ 152400 w 3810000"/>
              <a:gd name="connsiteY8" fmla="*/ 2559525 h 3729628"/>
              <a:gd name="connsiteX9" fmla="*/ 30480 w 3810000"/>
              <a:gd name="connsiteY9" fmla="*/ 2153125 h 3729628"/>
              <a:gd name="connsiteX10" fmla="*/ 0 w 3810000"/>
              <a:gd name="connsiteY10" fmla="*/ 1929605 h 3729628"/>
              <a:gd name="connsiteX11" fmla="*/ 61757 w 3810000"/>
              <a:gd name="connsiteY11" fmla="*/ 1344779 h 3729628"/>
              <a:gd name="connsiteX12" fmla="*/ 275913 w 3810000"/>
              <a:gd name="connsiteY12" fmla="*/ 940921 h 3729628"/>
              <a:gd name="connsiteX13" fmla="*/ 893683 w 3810000"/>
              <a:gd name="connsiteY13" fmla="*/ 210032 h 3729628"/>
              <a:gd name="connsiteX14" fmla="*/ 1625600 w 3810000"/>
              <a:gd name="connsiteY14" fmla="*/ 0 h 3729628"/>
              <a:gd name="connsiteX15" fmla="*/ 2407920 w 3810000"/>
              <a:gd name="connsiteY15" fmla="*/ 50005 h 3729628"/>
              <a:gd name="connsiteX16" fmla="*/ 3001978 w 3810000"/>
              <a:gd name="connsiteY16" fmla="*/ 370369 h 3729628"/>
              <a:gd name="connsiteX17" fmla="*/ 3359674 w 3810000"/>
              <a:gd name="connsiteY17" fmla="*/ 1171254 h 3729628"/>
              <a:gd name="connsiteX18" fmla="*/ 3436071 w 3810000"/>
              <a:gd name="connsiteY18" fmla="*/ 2214396 h 3729628"/>
              <a:gd name="connsiteX19" fmla="*/ 3373317 w 3810000"/>
              <a:gd name="connsiteY19" fmla="*/ 2660164 h 3729628"/>
              <a:gd name="connsiteX20" fmla="*/ 3306183 w 3810000"/>
              <a:gd name="connsiteY20" fmla="*/ 2911157 h 3729628"/>
              <a:gd name="connsiteX21" fmla="*/ 3277496 w 3810000"/>
              <a:gd name="connsiteY21" fmla="*/ 3007196 h 3729628"/>
              <a:gd name="connsiteX22" fmla="*/ 3809999 w 3810000"/>
              <a:gd name="connsiteY22" fmla="*/ 3236277 h 3729628"/>
              <a:gd name="connsiteX0" fmla="*/ 3810000 w 3810000"/>
              <a:gd name="connsiteY0" fmla="*/ 3219925 h 3729629"/>
              <a:gd name="connsiteX1" fmla="*/ 3474720 w 3810000"/>
              <a:gd name="connsiteY1" fmla="*/ 3524725 h 3729629"/>
              <a:gd name="connsiteX2" fmla="*/ 3020211 w 3810000"/>
              <a:gd name="connsiteY2" fmla="*/ 3689508 h 3729629"/>
              <a:gd name="connsiteX3" fmla="*/ 2309608 w 3810000"/>
              <a:gd name="connsiteY3" fmla="*/ 3727442 h 3729629"/>
              <a:gd name="connsiteX4" fmla="*/ 1665941 w 3810000"/>
              <a:gd name="connsiteY4" fmla="*/ 3644413 h 3729629"/>
              <a:gd name="connsiteX5" fmla="*/ 1372197 w 3810000"/>
              <a:gd name="connsiteY5" fmla="*/ 3581231 h 3729629"/>
              <a:gd name="connsiteX6" fmla="*/ 937609 w 3810000"/>
              <a:gd name="connsiteY6" fmla="*/ 3434392 h 3729629"/>
              <a:gd name="connsiteX7" fmla="*/ 266650 w 3810000"/>
              <a:gd name="connsiteY7" fmla="*/ 3001646 h 3729629"/>
              <a:gd name="connsiteX8" fmla="*/ 152400 w 3810000"/>
              <a:gd name="connsiteY8" fmla="*/ 2559525 h 3729629"/>
              <a:gd name="connsiteX9" fmla="*/ 30480 w 3810000"/>
              <a:gd name="connsiteY9" fmla="*/ 2153125 h 3729629"/>
              <a:gd name="connsiteX10" fmla="*/ 0 w 3810000"/>
              <a:gd name="connsiteY10" fmla="*/ 1929605 h 3729629"/>
              <a:gd name="connsiteX11" fmla="*/ 61757 w 3810000"/>
              <a:gd name="connsiteY11" fmla="*/ 1344779 h 3729629"/>
              <a:gd name="connsiteX12" fmla="*/ 275913 w 3810000"/>
              <a:gd name="connsiteY12" fmla="*/ 940921 h 3729629"/>
              <a:gd name="connsiteX13" fmla="*/ 893683 w 3810000"/>
              <a:gd name="connsiteY13" fmla="*/ 210032 h 3729629"/>
              <a:gd name="connsiteX14" fmla="*/ 1625600 w 3810000"/>
              <a:gd name="connsiteY14" fmla="*/ 0 h 3729629"/>
              <a:gd name="connsiteX15" fmla="*/ 2407920 w 3810000"/>
              <a:gd name="connsiteY15" fmla="*/ 50005 h 3729629"/>
              <a:gd name="connsiteX16" fmla="*/ 3001978 w 3810000"/>
              <a:gd name="connsiteY16" fmla="*/ 370369 h 3729629"/>
              <a:gd name="connsiteX17" fmla="*/ 3359674 w 3810000"/>
              <a:gd name="connsiteY17" fmla="*/ 1171254 h 3729629"/>
              <a:gd name="connsiteX18" fmla="*/ 3436071 w 3810000"/>
              <a:gd name="connsiteY18" fmla="*/ 2214396 h 3729629"/>
              <a:gd name="connsiteX19" fmla="*/ 3373317 w 3810000"/>
              <a:gd name="connsiteY19" fmla="*/ 2660164 h 3729629"/>
              <a:gd name="connsiteX20" fmla="*/ 3306183 w 3810000"/>
              <a:gd name="connsiteY20" fmla="*/ 2911157 h 3729629"/>
              <a:gd name="connsiteX21" fmla="*/ 3277496 w 3810000"/>
              <a:gd name="connsiteY21" fmla="*/ 3007196 h 3729629"/>
              <a:gd name="connsiteX22" fmla="*/ 3809999 w 3810000"/>
              <a:gd name="connsiteY22" fmla="*/ 3236277 h 3729629"/>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152400 w 3810000"/>
              <a:gd name="connsiteY8" fmla="*/ 2559525 h 3729312"/>
              <a:gd name="connsiteX9" fmla="*/ 30480 w 3810000"/>
              <a:gd name="connsiteY9" fmla="*/ 2153125 h 3729312"/>
              <a:gd name="connsiteX10" fmla="*/ 0 w 3810000"/>
              <a:gd name="connsiteY10" fmla="*/ 1929605 h 3729312"/>
              <a:gd name="connsiteX11" fmla="*/ 61757 w 3810000"/>
              <a:gd name="connsiteY11" fmla="*/ 1344779 h 3729312"/>
              <a:gd name="connsiteX12" fmla="*/ 275913 w 3810000"/>
              <a:gd name="connsiteY12" fmla="*/ 940921 h 3729312"/>
              <a:gd name="connsiteX13" fmla="*/ 893683 w 3810000"/>
              <a:gd name="connsiteY13" fmla="*/ 210032 h 3729312"/>
              <a:gd name="connsiteX14" fmla="*/ 1625600 w 3810000"/>
              <a:gd name="connsiteY14" fmla="*/ 0 h 3729312"/>
              <a:gd name="connsiteX15" fmla="*/ 2407920 w 3810000"/>
              <a:gd name="connsiteY15" fmla="*/ 50005 h 3729312"/>
              <a:gd name="connsiteX16" fmla="*/ 3001978 w 3810000"/>
              <a:gd name="connsiteY16" fmla="*/ 370369 h 3729312"/>
              <a:gd name="connsiteX17" fmla="*/ 3359674 w 3810000"/>
              <a:gd name="connsiteY17" fmla="*/ 1171254 h 3729312"/>
              <a:gd name="connsiteX18" fmla="*/ 3436071 w 3810000"/>
              <a:gd name="connsiteY18" fmla="*/ 2214396 h 3729312"/>
              <a:gd name="connsiteX19" fmla="*/ 3373317 w 3810000"/>
              <a:gd name="connsiteY19" fmla="*/ 2660164 h 3729312"/>
              <a:gd name="connsiteX20" fmla="*/ 3306183 w 3810000"/>
              <a:gd name="connsiteY20" fmla="*/ 2911157 h 3729312"/>
              <a:gd name="connsiteX21" fmla="*/ 3277496 w 3810000"/>
              <a:gd name="connsiteY21" fmla="*/ 3007196 h 3729312"/>
              <a:gd name="connsiteX22" fmla="*/ 3809999 w 3810000"/>
              <a:gd name="connsiteY22"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83357 w 3831600"/>
              <a:gd name="connsiteY9" fmla="*/ 1344779 h 3729312"/>
              <a:gd name="connsiteX10" fmla="*/ 297513 w 3831600"/>
              <a:gd name="connsiteY10" fmla="*/ 940921 h 3729312"/>
              <a:gd name="connsiteX11" fmla="*/ 915283 w 3831600"/>
              <a:gd name="connsiteY11" fmla="*/ 210032 h 3729312"/>
              <a:gd name="connsiteX12" fmla="*/ 1647200 w 3831600"/>
              <a:gd name="connsiteY12" fmla="*/ 0 h 3729312"/>
              <a:gd name="connsiteX13" fmla="*/ 2429520 w 3831600"/>
              <a:gd name="connsiteY13" fmla="*/ 50005 h 3729312"/>
              <a:gd name="connsiteX14" fmla="*/ 3023578 w 3831600"/>
              <a:gd name="connsiteY14" fmla="*/ 370369 h 3729312"/>
              <a:gd name="connsiteX15" fmla="*/ 3381274 w 3831600"/>
              <a:gd name="connsiteY15" fmla="*/ 1171254 h 3729312"/>
              <a:gd name="connsiteX16" fmla="*/ 3457671 w 3831600"/>
              <a:gd name="connsiteY16" fmla="*/ 2214396 h 3729312"/>
              <a:gd name="connsiteX17" fmla="*/ 3394917 w 3831600"/>
              <a:gd name="connsiteY17" fmla="*/ 2660164 h 3729312"/>
              <a:gd name="connsiteX18" fmla="*/ 3327783 w 3831600"/>
              <a:gd name="connsiteY18" fmla="*/ 2911157 h 3729312"/>
              <a:gd name="connsiteX19" fmla="*/ 3299096 w 3831600"/>
              <a:gd name="connsiteY19" fmla="*/ 3007196 h 3729312"/>
              <a:gd name="connsiteX20" fmla="*/ 3831599 w 38316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311558 w 3831600"/>
              <a:gd name="connsiteY9" fmla="*/ 841700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27607 w 3827607"/>
              <a:gd name="connsiteY0" fmla="*/ 3219925 h 3729312"/>
              <a:gd name="connsiteX1" fmla="*/ 3412740 w 3827607"/>
              <a:gd name="connsiteY1" fmla="*/ 3548539 h 3729312"/>
              <a:gd name="connsiteX2" fmla="*/ 3037818 w 3827607"/>
              <a:gd name="connsiteY2" fmla="*/ 3689508 h 3729312"/>
              <a:gd name="connsiteX3" fmla="*/ 2327215 w 3827607"/>
              <a:gd name="connsiteY3" fmla="*/ 3727442 h 3729312"/>
              <a:gd name="connsiteX4" fmla="*/ 1683548 w 3827607"/>
              <a:gd name="connsiteY4" fmla="*/ 3644413 h 3729312"/>
              <a:gd name="connsiteX5" fmla="*/ 1038687 w 3827607"/>
              <a:gd name="connsiteY5" fmla="*/ 3462165 h 3729312"/>
              <a:gd name="connsiteX6" fmla="*/ 260849 w 3827607"/>
              <a:gd name="connsiteY6" fmla="*/ 2950050 h 3729312"/>
              <a:gd name="connsiteX7" fmla="*/ 10635 w 3827607"/>
              <a:gd name="connsiteY7" fmla="*/ 2200752 h 3729312"/>
              <a:gd name="connsiteX8" fmla="*/ 17607 w 3827607"/>
              <a:gd name="connsiteY8" fmla="*/ 1854197 h 3729312"/>
              <a:gd name="connsiteX9" fmla="*/ 307565 w 3827607"/>
              <a:gd name="connsiteY9" fmla="*/ 841700 h 3729312"/>
              <a:gd name="connsiteX10" fmla="*/ 911290 w 3827607"/>
              <a:gd name="connsiteY10" fmla="*/ 210032 h 3729312"/>
              <a:gd name="connsiteX11" fmla="*/ 1643207 w 3827607"/>
              <a:gd name="connsiteY11" fmla="*/ 0 h 3729312"/>
              <a:gd name="connsiteX12" fmla="*/ 2425527 w 3827607"/>
              <a:gd name="connsiteY12" fmla="*/ 50005 h 3729312"/>
              <a:gd name="connsiteX13" fmla="*/ 3019585 w 3827607"/>
              <a:gd name="connsiteY13" fmla="*/ 370369 h 3729312"/>
              <a:gd name="connsiteX14" fmla="*/ 3377281 w 3827607"/>
              <a:gd name="connsiteY14" fmla="*/ 1171254 h 3729312"/>
              <a:gd name="connsiteX15" fmla="*/ 3453678 w 3827607"/>
              <a:gd name="connsiteY15" fmla="*/ 2214396 h 3729312"/>
              <a:gd name="connsiteX16" fmla="*/ 3390924 w 3827607"/>
              <a:gd name="connsiteY16" fmla="*/ 2660164 h 3729312"/>
              <a:gd name="connsiteX17" fmla="*/ 3323790 w 3827607"/>
              <a:gd name="connsiteY17" fmla="*/ 2911157 h 3729312"/>
              <a:gd name="connsiteX18" fmla="*/ 3295103 w 3827607"/>
              <a:gd name="connsiteY18" fmla="*/ 3007196 h 3729312"/>
              <a:gd name="connsiteX19" fmla="*/ 3827606 w 3827607"/>
              <a:gd name="connsiteY19" fmla="*/ 3236277 h 3729312"/>
              <a:gd name="connsiteX0" fmla="*/ 3833194 w 3833194"/>
              <a:gd name="connsiteY0" fmla="*/ 3219925 h 3729312"/>
              <a:gd name="connsiteX1" fmla="*/ 3418327 w 3833194"/>
              <a:gd name="connsiteY1" fmla="*/ 3548539 h 3729312"/>
              <a:gd name="connsiteX2" fmla="*/ 3043405 w 3833194"/>
              <a:gd name="connsiteY2" fmla="*/ 3689508 h 3729312"/>
              <a:gd name="connsiteX3" fmla="*/ 2332802 w 3833194"/>
              <a:gd name="connsiteY3" fmla="*/ 3727442 h 3729312"/>
              <a:gd name="connsiteX4" fmla="*/ 1689135 w 3833194"/>
              <a:gd name="connsiteY4" fmla="*/ 3644413 h 3729312"/>
              <a:gd name="connsiteX5" fmla="*/ 1044274 w 3833194"/>
              <a:gd name="connsiteY5" fmla="*/ 3462165 h 3729312"/>
              <a:gd name="connsiteX6" fmla="*/ 266436 w 3833194"/>
              <a:gd name="connsiteY6" fmla="*/ 2950050 h 3729312"/>
              <a:gd name="connsiteX7" fmla="*/ 16222 w 3833194"/>
              <a:gd name="connsiteY7" fmla="*/ 2200752 h 3729312"/>
              <a:gd name="connsiteX8" fmla="*/ 23194 w 3833194"/>
              <a:gd name="connsiteY8" fmla="*/ 1854197 h 3729312"/>
              <a:gd name="connsiteX9" fmla="*/ 313152 w 3833194"/>
              <a:gd name="connsiteY9" fmla="*/ 841700 h 3729312"/>
              <a:gd name="connsiteX10" fmla="*/ 916877 w 3833194"/>
              <a:gd name="connsiteY10" fmla="*/ 210032 h 3729312"/>
              <a:gd name="connsiteX11" fmla="*/ 1648794 w 3833194"/>
              <a:gd name="connsiteY11" fmla="*/ 0 h 3729312"/>
              <a:gd name="connsiteX12" fmla="*/ 2431114 w 3833194"/>
              <a:gd name="connsiteY12" fmla="*/ 50005 h 3729312"/>
              <a:gd name="connsiteX13" fmla="*/ 3025172 w 3833194"/>
              <a:gd name="connsiteY13" fmla="*/ 370369 h 3729312"/>
              <a:gd name="connsiteX14" fmla="*/ 3382868 w 3833194"/>
              <a:gd name="connsiteY14" fmla="*/ 1171254 h 3729312"/>
              <a:gd name="connsiteX15" fmla="*/ 3459265 w 3833194"/>
              <a:gd name="connsiteY15" fmla="*/ 2214396 h 3729312"/>
              <a:gd name="connsiteX16" fmla="*/ 3396511 w 3833194"/>
              <a:gd name="connsiteY16" fmla="*/ 2660164 h 3729312"/>
              <a:gd name="connsiteX17" fmla="*/ 3329377 w 3833194"/>
              <a:gd name="connsiteY17" fmla="*/ 2911157 h 3729312"/>
              <a:gd name="connsiteX18" fmla="*/ 3300690 w 3833194"/>
              <a:gd name="connsiteY18" fmla="*/ 3007196 h 3729312"/>
              <a:gd name="connsiteX19" fmla="*/ 3833193 w 3833194"/>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15574 w 3835616"/>
              <a:gd name="connsiteY9" fmla="*/ 841700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171595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29746 w 3835616"/>
              <a:gd name="connsiteY19" fmla="*/ 3216376 h 3729312"/>
              <a:gd name="connsiteX0" fmla="*/ 3835616 w 3841659"/>
              <a:gd name="connsiteY0" fmla="*/ 3219925 h 3729312"/>
              <a:gd name="connsiteX1" fmla="*/ 3420749 w 3841659"/>
              <a:gd name="connsiteY1" fmla="*/ 3548539 h 3729312"/>
              <a:gd name="connsiteX2" fmla="*/ 3045827 w 3841659"/>
              <a:gd name="connsiteY2" fmla="*/ 3689508 h 3729312"/>
              <a:gd name="connsiteX3" fmla="*/ 2335224 w 3841659"/>
              <a:gd name="connsiteY3" fmla="*/ 3727442 h 3729312"/>
              <a:gd name="connsiteX4" fmla="*/ 1691557 w 3841659"/>
              <a:gd name="connsiteY4" fmla="*/ 3644413 h 3729312"/>
              <a:gd name="connsiteX5" fmla="*/ 1046696 w 3841659"/>
              <a:gd name="connsiteY5" fmla="*/ 3462165 h 3729312"/>
              <a:gd name="connsiteX6" fmla="*/ 268858 w 3841659"/>
              <a:gd name="connsiteY6" fmla="*/ 2950050 h 3729312"/>
              <a:gd name="connsiteX7" fmla="*/ 18644 w 3841659"/>
              <a:gd name="connsiteY7" fmla="*/ 2200752 h 3729312"/>
              <a:gd name="connsiteX8" fmla="*/ 30297 w 3841659"/>
              <a:gd name="connsiteY8" fmla="*/ 1762911 h 3729312"/>
              <a:gd name="connsiteX9" fmla="*/ 301529 w 3841659"/>
              <a:gd name="connsiteY9" fmla="*/ 901232 h 3729312"/>
              <a:gd name="connsiteX10" fmla="*/ 717992 w 3841659"/>
              <a:gd name="connsiteY10" fmla="*/ 341005 h 3729312"/>
              <a:gd name="connsiteX11" fmla="*/ 1651216 w 3841659"/>
              <a:gd name="connsiteY11" fmla="*/ 0 h 3729312"/>
              <a:gd name="connsiteX12" fmla="*/ 2433536 w 3841659"/>
              <a:gd name="connsiteY12" fmla="*/ 50005 h 3729312"/>
              <a:gd name="connsiteX13" fmla="*/ 3027594 w 3841659"/>
              <a:gd name="connsiteY13" fmla="*/ 370369 h 3729312"/>
              <a:gd name="connsiteX14" fmla="*/ 3385290 w 3841659"/>
              <a:gd name="connsiteY14" fmla="*/ 1171254 h 3729312"/>
              <a:gd name="connsiteX15" fmla="*/ 3461687 w 3841659"/>
              <a:gd name="connsiteY15" fmla="*/ 2214396 h 3729312"/>
              <a:gd name="connsiteX16" fmla="*/ 3398933 w 3841659"/>
              <a:gd name="connsiteY16" fmla="*/ 2660164 h 3729312"/>
              <a:gd name="connsiteX17" fmla="*/ 3331799 w 3841659"/>
              <a:gd name="connsiteY17" fmla="*/ 2911157 h 3729312"/>
              <a:gd name="connsiteX18" fmla="*/ 3303112 w 3841659"/>
              <a:gd name="connsiteY18" fmla="*/ 3007196 h 3729312"/>
              <a:gd name="connsiteX19" fmla="*/ 3841659 w 3841659"/>
              <a:gd name="connsiteY19" fmla="*/ 3223109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762243 w 3835616"/>
              <a:gd name="connsiteY19" fmla="*/ 3112020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65486"/>
              <a:gd name="connsiteY0" fmla="*/ 3219925 h 3729312"/>
              <a:gd name="connsiteX1" fmla="*/ 3420749 w 3865486"/>
              <a:gd name="connsiteY1" fmla="*/ 3548539 h 3729312"/>
              <a:gd name="connsiteX2" fmla="*/ 3045827 w 3865486"/>
              <a:gd name="connsiteY2" fmla="*/ 3689508 h 3729312"/>
              <a:gd name="connsiteX3" fmla="*/ 2335224 w 3865486"/>
              <a:gd name="connsiteY3" fmla="*/ 3727442 h 3729312"/>
              <a:gd name="connsiteX4" fmla="*/ 1691557 w 3865486"/>
              <a:gd name="connsiteY4" fmla="*/ 3644413 h 3729312"/>
              <a:gd name="connsiteX5" fmla="*/ 1046696 w 3865486"/>
              <a:gd name="connsiteY5" fmla="*/ 3462165 h 3729312"/>
              <a:gd name="connsiteX6" fmla="*/ 268858 w 3865486"/>
              <a:gd name="connsiteY6" fmla="*/ 2950050 h 3729312"/>
              <a:gd name="connsiteX7" fmla="*/ 18644 w 3865486"/>
              <a:gd name="connsiteY7" fmla="*/ 2200752 h 3729312"/>
              <a:gd name="connsiteX8" fmla="*/ 30297 w 3865486"/>
              <a:gd name="connsiteY8" fmla="*/ 1762911 h 3729312"/>
              <a:gd name="connsiteX9" fmla="*/ 301529 w 3865486"/>
              <a:gd name="connsiteY9" fmla="*/ 901232 h 3729312"/>
              <a:gd name="connsiteX10" fmla="*/ 717992 w 3865486"/>
              <a:gd name="connsiteY10" fmla="*/ 341005 h 3729312"/>
              <a:gd name="connsiteX11" fmla="*/ 1651216 w 3865486"/>
              <a:gd name="connsiteY11" fmla="*/ 0 h 3729312"/>
              <a:gd name="connsiteX12" fmla="*/ 2433536 w 3865486"/>
              <a:gd name="connsiteY12" fmla="*/ 50005 h 3729312"/>
              <a:gd name="connsiteX13" fmla="*/ 3027594 w 3865486"/>
              <a:gd name="connsiteY13" fmla="*/ 370369 h 3729312"/>
              <a:gd name="connsiteX14" fmla="*/ 3385290 w 3865486"/>
              <a:gd name="connsiteY14" fmla="*/ 1171254 h 3729312"/>
              <a:gd name="connsiteX15" fmla="*/ 3461687 w 3865486"/>
              <a:gd name="connsiteY15" fmla="*/ 2214396 h 3729312"/>
              <a:gd name="connsiteX16" fmla="*/ 3398933 w 3865486"/>
              <a:gd name="connsiteY16" fmla="*/ 2660164 h 3729312"/>
              <a:gd name="connsiteX17" fmla="*/ 3331799 w 3865486"/>
              <a:gd name="connsiteY17" fmla="*/ 2911157 h 3729312"/>
              <a:gd name="connsiteX18" fmla="*/ 3865486 w 3865486"/>
              <a:gd name="connsiteY18" fmla="*/ 313895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576"/>
              <a:gd name="connsiteX1" fmla="*/ 3416779 w 3837690"/>
              <a:gd name="connsiteY1" fmla="*/ 3528340 h 3729576"/>
              <a:gd name="connsiteX2" fmla="*/ 3045827 w 3837690"/>
              <a:gd name="connsiteY2" fmla="*/ 3689508 h 3729576"/>
              <a:gd name="connsiteX3" fmla="*/ 2335224 w 3837690"/>
              <a:gd name="connsiteY3" fmla="*/ 3727442 h 3729576"/>
              <a:gd name="connsiteX4" fmla="*/ 1691557 w 3837690"/>
              <a:gd name="connsiteY4" fmla="*/ 3644413 h 3729576"/>
              <a:gd name="connsiteX5" fmla="*/ 1046696 w 3837690"/>
              <a:gd name="connsiteY5" fmla="*/ 3462165 h 3729576"/>
              <a:gd name="connsiteX6" fmla="*/ 268858 w 3837690"/>
              <a:gd name="connsiteY6" fmla="*/ 2950050 h 3729576"/>
              <a:gd name="connsiteX7" fmla="*/ 18644 w 3837690"/>
              <a:gd name="connsiteY7" fmla="*/ 2200752 h 3729576"/>
              <a:gd name="connsiteX8" fmla="*/ 30297 w 3837690"/>
              <a:gd name="connsiteY8" fmla="*/ 1762911 h 3729576"/>
              <a:gd name="connsiteX9" fmla="*/ 301529 w 3837690"/>
              <a:gd name="connsiteY9" fmla="*/ 901232 h 3729576"/>
              <a:gd name="connsiteX10" fmla="*/ 717992 w 3837690"/>
              <a:gd name="connsiteY10" fmla="*/ 341005 h 3729576"/>
              <a:gd name="connsiteX11" fmla="*/ 1651216 w 3837690"/>
              <a:gd name="connsiteY11" fmla="*/ 0 h 3729576"/>
              <a:gd name="connsiteX12" fmla="*/ 2433536 w 3837690"/>
              <a:gd name="connsiteY12" fmla="*/ 50005 h 3729576"/>
              <a:gd name="connsiteX13" fmla="*/ 3027594 w 3837690"/>
              <a:gd name="connsiteY13" fmla="*/ 370369 h 3729576"/>
              <a:gd name="connsiteX14" fmla="*/ 3385290 w 3837690"/>
              <a:gd name="connsiteY14" fmla="*/ 1171254 h 3729576"/>
              <a:gd name="connsiteX15" fmla="*/ 3461687 w 3837690"/>
              <a:gd name="connsiteY15" fmla="*/ 2214396 h 3729576"/>
              <a:gd name="connsiteX16" fmla="*/ 3430700 w 3837690"/>
              <a:gd name="connsiteY16" fmla="*/ 2656798 h 3729576"/>
              <a:gd name="connsiteX17" fmla="*/ 3292091 w 3837690"/>
              <a:gd name="connsiteY17" fmla="*/ 2978484 h 3729576"/>
              <a:gd name="connsiteX18" fmla="*/ 3837690 w 3837690"/>
              <a:gd name="connsiteY18" fmla="*/ 3213012 h 3729576"/>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13012 h 3727718"/>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23110 h 3727718"/>
              <a:gd name="connsiteX0" fmla="*/ 3835616 w 3837690"/>
              <a:gd name="connsiteY0" fmla="*/ 3219925 h 3729804"/>
              <a:gd name="connsiteX1" fmla="*/ 3416779 w 3837690"/>
              <a:gd name="connsiteY1" fmla="*/ 3528340 h 3729804"/>
              <a:gd name="connsiteX2" fmla="*/ 2964477 w 3837690"/>
              <a:gd name="connsiteY2" fmla="*/ 3558897 h 3729804"/>
              <a:gd name="connsiteX3" fmla="*/ 2335224 w 3837690"/>
              <a:gd name="connsiteY3" fmla="*/ 3727442 h 3729804"/>
              <a:gd name="connsiteX4" fmla="*/ 1691557 w 3837690"/>
              <a:gd name="connsiteY4" fmla="*/ 3644413 h 3729804"/>
              <a:gd name="connsiteX5" fmla="*/ 1046696 w 3837690"/>
              <a:gd name="connsiteY5" fmla="*/ 3462165 h 3729804"/>
              <a:gd name="connsiteX6" fmla="*/ 268858 w 3837690"/>
              <a:gd name="connsiteY6" fmla="*/ 2950050 h 3729804"/>
              <a:gd name="connsiteX7" fmla="*/ 18644 w 3837690"/>
              <a:gd name="connsiteY7" fmla="*/ 2200752 h 3729804"/>
              <a:gd name="connsiteX8" fmla="*/ 30297 w 3837690"/>
              <a:gd name="connsiteY8" fmla="*/ 1762911 h 3729804"/>
              <a:gd name="connsiteX9" fmla="*/ 301529 w 3837690"/>
              <a:gd name="connsiteY9" fmla="*/ 901232 h 3729804"/>
              <a:gd name="connsiteX10" fmla="*/ 717992 w 3837690"/>
              <a:gd name="connsiteY10" fmla="*/ 341005 h 3729804"/>
              <a:gd name="connsiteX11" fmla="*/ 1651216 w 3837690"/>
              <a:gd name="connsiteY11" fmla="*/ 0 h 3729804"/>
              <a:gd name="connsiteX12" fmla="*/ 2433536 w 3837690"/>
              <a:gd name="connsiteY12" fmla="*/ 50005 h 3729804"/>
              <a:gd name="connsiteX13" fmla="*/ 3027594 w 3837690"/>
              <a:gd name="connsiteY13" fmla="*/ 370369 h 3729804"/>
              <a:gd name="connsiteX14" fmla="*/ 3385290 w 3837690"/>
              <a:gd name="connsiteY14" fmla="*/ 1171254 h 3729804"/>
              <a:gd name="connsiteX15" fmla="*/ 3461687 w 3837690"/>
              <a:gd name="connsiteY15" fmla="*/ 2214396 h 3729804"/>
              <a:gd name="connsiteX16" fmla="*/ 3430700 w 3837690"/>
              <a:gd name="connsiteY16" fmla="*/ 2656798 h 3729804"/>
              <a:gd name="connsiteX17" fmla="*/ 3292091 w 3837690"/>
              <a:gd name="connsiteY17" fmla="*/ 2978484 h 3729804"/>
              <a:gd name="connsiteX18" fmla="*/ 3837690 w 3837690"/>
              <a:gd name="connsiteY18" fmla="*/ 3223110 h 3729804"/>
              <a:gd name="connsiteX0" fmla="*/ 3835616 w 3837690"/>
              <a:gd name="connsiteY0" fmla="*/ 3219925 h 3728640"/>
              <a:gd name="connsiteX1" fmla="*/ 3416779 w 3837690"/>
              <a:gd name="connsiteY1" fmla="*/ 3528340 h 3728640"/>
              <a:gd name="connsiteX2" fmla="*/ 2964477 w 3837690"/>
              <a:gd name="connsiteY2" fmla="*/ 3558897 h 3728640"/>
              <a:gd name="connsiteX3" fmla="*/ 2335224 w 3837690"/>
              <a:gd name="connsiteY3" fmla="*/ 3727442 h 3728640"/>
              <a:gd name="connsiteX4" fmla="*/ 1046696 w 3837690"/>
              <a:gd name="connsiteY4" fmla="*/ 3462165 h 3728640"/>
              <a:gd name="connsiteX5" fmla="*/ 268858 w 3837690"/>
              <a:gd name="connsiteY5" fmla="*/ 2950050 h 3728640"/>
              <a:gd name="connsiteX6" fmla="*/ 18644 w 3837690"/>
              <a:gd name="connsiteY6" fmla="*/ 2200752 h 3728640"/>
              <a:gd name="connsiteX7" fmla="*/ 30297 w 3837690"/>
              <a:gd name="connsiteY7" fmla="*/ 1762911 h 3728640"/>
              <a:gd name="connsiteX8" fmla="*/ 301529 w 3837690"/>
              <a:gd name="connsiteY8" fmla="*/ 901232 h 3728640"/>
              <a:gd name="connsiteX9" fmla="*/ 717992 w 3837690"/>
              <a:gd name="connsiteY9" fmla="*/ 341005 h 3728640"/>
              <a:gd name="connsiteX10" fmla="*/ 1651216 w 3837690"/>
              <a:gd name="connsiteY10" fmla="*/ 0 h 3728640"/>
              <a:gd name="connsiteX11" fmla="*/ 2433536 w 3837690"/>
              <a:gd name="connsiteY11" fmla="*/ 50005 h 3728640"/>
              <a:gd name="connsiteX12" fmla="*/ 3027594 w 3837690"/>
              <a:gd name="connsiteY12" fmla="*/ 370369 h 3728640"/>
              <a:gd name="connsiteX13" fmla="*/ 3385290 w 3837690"/>
              <a:gd name="connsiteY13" fmla="*/ 1171254 h 3728640"/>
              <a:gd name="connsiteX14" fmla="*/ 3461687 w 3837690"/>
              <a:gd name="connsiteY14" fmla="*/ 2214396 h 3728640"/>
              <a:gd name="connsiteX15" fmla="*/ 3430700 w 3837690"/>
              <a:gd name="connsiteY15" fmla="*/ 2656798 h 3728640"/>
              <a:gd name="connsiteX16" fmla="*/ 3292091 w 3837690"/>
              <a:gd name="connsiteY16" fmla="*/ 2978484 h 3728640"/>
              <a:gd name="connsiteX17" fmla="*/ 3837690 w 3837690"/>
              <a:gd name="connsiteY17" fmla="*/ 3223110 h 3728640"/>
              <a:gd name="connsiteX0" fmla="*/ 3835616 w 3837690"/>
              <a:gd name="connsiteY0" fmla="*/ 3219925 h 3728656"/>
              <a:gd name="connsiteX1" fmla="*/ 3417487 w 3837690"/>
              <a:gd name="connsiteY1" fmla="*/ 3513956 h 3728656"/>
              <a:gd name="connsiteX2" fmla="*/ 2964477 w 3837690"/>
              <a:gd name="connsiteY2" fmla="*/ 3558897 h 3728656"/>
              <a:gd name="connsiteX3" fmla="*/ 2335224 w 3837690"/>
              <a:gd name="connsiteY3" fmla="*/ 3727442 h 3728656"/>
              <a:gd name="connsiteX4" fmla="*/ 1046696 w 3837690"/>
              <a:gd name="connsiteY4" fmla="*/ 3462165 h 3728656"/>
              <a:gd name="connsiteX5" fmla="*/ 268858 w 3837690"/>
              <a:gd name="connsiteY5" fmla="*/ 2950050 h 3728656"/>
              <a:gd name="connsiteX6" fmla="*/ 18644 w 3837690"/>
              <a:gd name="connsiteY6" fmla="*/ 2200752 h 3728656"/>
              <a:gd name="connsiteX7" fmla="*/ 30297 w 3837690"/>
              <a:gd name="connsiteY7" fmla="*/ 1762911 h 3728656"/>
              <a:gd name="connsiteX8" fmla="*/ 301529 w 3837690"/>
              <a:gd name="connsiteY8" fmla="*/ 901232 h 3728656"/>
              <a:gd name="connsiteX9" fmla="*/ 717992 w 3837690"/>
              <a:gd name="connsiteY9" fmla="*/ 341005 h 3728656"/>
              <a:gd name="connsiteX10" fmla="*/ 1651216 w 3837690"/>
              <a:gd name="connsiteY10" fmla="*/ 0 h 3728656"/>
              <a:gd name="connsiteX11" fmla="*/ 2433536 w 3837690"/>
              <a:gd name="connsiteY11" fmla="*/ 50005 h 3728656"/>
              <a:gd name="connsiteX12" fmla="*/ 3027594 w 3837690"/>
              <a:gd name="connsiteY12" fmla="*/ 370369 h 3728656"/>
              <a:gd name="connsiteX13" fmla="*/ 3385290 w 3837690"/>
              <a:gd name="connsiteY13" fmla="*/ 1171254 h 3728656"/>
              <a:gd name="connsiteX14" fmla="*/ 3461687 w 3837690"/>
              <a:gd name="connsiteY14" fmla="*/ 2214396 h 3728656"/>
              <a:gd name="connsiteX15" fmla="*/ 3430700 w 3837690"/>
              <a:gd name="connsiteY15" fmla="*/ 2656798 h 3728656"/>
              <a:gd name="connsiteX16" fmla="*/ 3292091 w 3837690"/>
              <a:gd name="connsiteY16" fmla="*/ 2978484 h 3728656"/>
              <a:gd name="connsiteX17" fmla="*/ 3837690 w 3837690"/>
              <a:gd name="connsiteY17" fmla="*/ 3223110 h 3728656"/>
              <a:gd name="connsiteX0" fmla="*/ 3835616 w 3835616"/>
              <a:gd name="connsiteY0" fmla="*/ 3219925 h 3728656"/>
              <a:gd name="connsiteX1" fmla="*/ 3417487 w 3835616"/>
              <a:gd name="connsiteY1" fmla="*/ 3513956 h 3728656"/>
              <a:gd name="connsiteX2" fmla="*/ 2964477 w 3835616"/>
              <a:gd name="connsiteY2" fmla="*/ 3558897 h 3728656"/>
              <a:gd name="connsiteX3" fmla="*/ 2335224 w 3835616"/>
              <a:gd name="connsiteY3" fmla="*/ 3727442 h 3728656"/>
              <a:gd name="connsiteX4" fmla="*/ 1046696 w 3835616"/>
              <a:gd name="connsiteY4" fmla="*/ 3462165 h 3728656"/>
              <a:gd name="connsiteX5" fmla="*/ 268858 w 3835616"/>
              <a:gd name="connsiteY5" fmla="*/ 2950050 h 3728656"/>
              <a:gd name="connsiteX6" fmla="*/ 18644 w 3835616"/>
              <a:gd name="connsiteY6" fmla="*/ 2200752 h 3728656"/>
              <a:gd name="connsiteX7" fmla="*/ 30297 w 3835616"/>
              <a:gd name="connsiteY7" fmla="*/ 1762911 h 3728656"/>
              <a:gd name="connsiteX8" fmla="*/ 301529 w 3835616"/>
              <a:gd name="connsiteY8" fmla="*/ 901232 h 3728656"/>
              <a:gd name="connsiteX9" fmla="*/ 717992 w 3835616"/>
              <a:gd name="connsiteY9" fmla="*/ 341005 h 3728656"/>
              <a:gd name="connsiteX10" fmla="*/ 1651216 w 3835616"/>
              <a:gd name="connsiteY10" fmla="*/ 0 h 3728656"/>
              <a:gd name="connsiteX11" fmla="*/ 2433536 w 3835616"/>
              <a:gd name="connsiteY11" fmla="*/ 50005 h 3728656"/>
              <a:gd name="connsiteX12" fmla="*/ 3027594 w 3835616"/>
              <a:gd name="connsiteY12" fmla="*/ 370369 h 3728656"/>
              <a:gd name="connsiteX13" fmla="*/ 3385290 w 3835616"/>
              <a:gd name="connsiteY13" fmla="*/ 1171254 h 3728656"/>
              <a:gd name="connsiteX14" fmla="*/ 3461687 w 3835616"/>
              <a:gd name="connsiteY14" fmla="*/ 2214396 h 3728656"/>
              <a:gd name="connsiteX15" fmla="*/ 3430700 w 3835616"/>
              <a:gd name="connsiteY15" fmla="*/ 2656798 h 3728656"/>
              <a:gd name="connsiteX16" fmla="*/ 3292091 w 3835616"/>
              <a:gd name="connsiteY16" fmla="*/ 2978484 h 3728656"/>
              <a:gd name="connsiteX17" fmla="*/ 3751780 w 3835616"/>
              <a:gd name="connsiteY17" fmla="*/ 3256428 h 3728656"/>
              <a:gd name="connsiteX0" fmla="*/ 3835616 w 3835616"/>
              <a:gd name="connsiteY0" fmla="*/ 3219925 h 3729924"/>
              <a:gd name="connsiteX1" fmla="*/ 3417487 w 3835616"/>
              <a:gd name="connsiteY1" fmla="*/ 3513956 h 3729924"/>
              <a:gd name="connsiteX2" fmla="*/ 2964477 w 3835616"/>
              <a:gd name="connsiteY2" fmla="*/ 3558897 h 3729924"/>
              <a:gd name="connsiteX3" fmla="*/ 2222800 w 3835616"/>
              <a:gd name="connsiteY3" fmla="*/ 3728717 h 3729924"/>
              <a:gd name="connsiteX4" fmla="*/ 1046696 w 3835616"/>
              <a:gd name="connsiteY4" fmla="*/ 3462165 h 3729924"/>
              <a:gd name="connsiteX5" fmla="*/ 268858 w 3835616"/>
              <a:gd name="connsiteY5" fmla="*/ 2950050 h 3729924"/>
              <a:gd name="connsiteX6" fmla="*/ 18644 w 3835616"/>
              <a:gd name="connsiteY6" fmla="*/ 2200752 h 3729924"/>
              <a:gd name="connsiteX7" fmla="*/ 30297 w 3835616"/>
              <a:gd name="connsiteY7" fmla="*/ 1762911 h 3729924"/>
              <a:gd name="connsiteX8" fmla="*/ 301529 w 3835616"/>
              <a:gd name="connsiteY8" fmla="*/ 901232 h 3729924"/>
              <a:gd name="connsiteX9" fmla="*/ 717992 w 3835616"/>
              <a:gd name="connsiteY9" fmla="*/ 341005 h 3729924"/>
              <a:gd name="connsiteX10" fmla="*/ 1651216 w 3835616"/>
              <a:gd name="connsiteY10" fmla="*/ 0 h 3729924"/>
              <a:gd name="connsiteX11" fmla="*/ 2433536 w 3835616"/>
              <a:gd name="connsiteY11" fmla="*/ 50005 h 3729924"/>
              <a:gd name="connsiteX12" fmla="*/ 3027594 w 3835616"/>
              <a:gd name="connsiteY12" fmla="*/ 370369 h 3729924"/>
              <a:gd name="connsiteX13" fmla="*/ 3385290 w 3835616"/>
              <a:gd name="connsiteY13" fmla="*/ 1171254 h 3729924"/>
              <a:gd name="connsiteX14" fmla="*/ 3461687 w 3835616"/>
              <a:gd name="connsiteY14" fmla="*/ 2214396 h 3729924"/>
              <a:gd name="connsiteX15" fmla="*/ 3430700 w 3835616"/>
              <a:gd name="connsiteY15" fmla="*/ 2656798 h 3729924"/>
              <a:gd name="connsiteX16" fmla="*/ 3292091 w 3835616"/>
              <a:gd name="connsiteY16" fmla="*/ 2978484 h 3729924"/>
              <a:gd name="connsiteX17" fmla="*/ 3751780 w 3835616"/>
              <a:gd name="connsiteY17" fmla="*/ 3256428 h 3729924"/>
              <a:gd name="connsiteX0" fmla="*/ 3835616 w 3835616"/>
              <a:gd name="connsiteY0" fmla="*/ 3219925 h 3731978"/>
              <a:gd name="connsiteX1" fmla="*/ 3417487 w 3835616"/>
              <a:gd name="connsiteY1" fmla="*/ 3513956 h 3731978"/>
              <a:gd name="connsiteX2" fmla="*/ 2964477 w 3835616"/>
              <a:gd name="connsiteY2" fmla="*/ 3558897 h 3731978"/>
              <a:gd name="connsiteX3" fmla="*/ 2222800 w 3835616"/>
              <a:gd name="connsiteY3" fmla="*/ 3728717 h 3731978"/>
              <a:gd name="connsiteX4" fmla="*/ 1046696 w 3835616"/>
              <a:gd name="connsiteY4" fmla="*/ 3462165 h 3731978"/>
              <a:gd name="connsiteX5" fmla="*/ 268858 w 3835616"/>
              <a:gd name="connsiteY5" fmla="*/ 2950050 h 3731978"/>
              <a:gd name="connsiteX6" fmla="*/ 18644 w 3835616"/>
              <a:gd name="connsiteY6" fmla="*/ 2200752 h 3731978"/>
              <a:gd name="connsiteX7" fmla="*/ 30297 w 3835616"/>
              <a:gd name="connsiteY7" fmla="*/ 1762911 h 3731978"/>
              <a:gd name="connsiteX8" fmla="*/ 301529 w 3835616"/>
              <a:gd name="connsiteY8" fmla="*/ 901232 h 3731978"/>
              <a:gd name="connsiteX9" fmla="*/ 717992 w 3835616"/>
              <a:gd name="connsiteY9" fmla="*/ 341005 h 3731978"/>
              <a:gd name="connsiteX10" fmla="*/ 1651216 w 3835616"/>
              <a:gd name="connsiteY10" fmla="*/ 0 h 3731978"/>
              <a:gd name="connsiteX11" fmla="*/ 2433536 w 3835616"/>
              <a:gd name="connsiteY11" fmla="*/ 50005 h 3731978"/>
              <a:gd name="connsiteX12" fmla="*/ 3027594 w 3835616"/>
              <a:gd name="connsiteY12" fmla="*/ 370369 h 3731978"/>
              <a:gd name="connsiteX13" fmla="*/ 3385290 w 3835616"/>
              <a:gd name="connsiteY13" fmla="*/ 1171254 h 3731978"/>
              <a:gd name="connsiteX14" fmla="*/ 3461687 w 3835616"/>
              <a:gd name="connsiteY14" fmla="*/ 2214396 h 3731978"/>
              <a:gd name="connsiteX15" fmla="*/ 3430700 w 3835616"/>
              <a:gd name="connsiteY15" fmla="*/ 2656798 h 3731978"/>
              <a:gd name="connsiteX16" fmla="*/ 3292091 w 3835616"/>
              <a:gd name="connsiteY16" fmla="*/ 2978484 h 3731978"/>
              <a:gd name="connsiteX17" fmla="*/ 3751780 w 3835616"/>
              <a:gd name="connsiteY17" fmla="*/ 3256428 h 3731978"/>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717992 w 3835616"/>
              <a:gd name="connsiteY8" fmla="*/ 34100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542523 w 3835616"/>
              <a:gd name="connsiteY8" fmla="*/ 29147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188 w 3833188"/>
              <a:gd name="connsiteY0" fmla="*/ 3219925 h 3731979"/>
              <a:gd name="connsiteX1" fmla="*/ 3415059 w 3833188"/>
              <a:gd name="connsiteY1" fmla="*/ 3513956 h 3731979"/>
              <a:gd name="connsiteX2" fmla="*/ 2962049 w 3833188"/>
              <a:gd name="connsiteY2" fmla="*/ 3558897 h 3731979"/>
              <a:gd name="connsiteX3" fmla="*/ 2220372 w 3833188"/>
              <a:gd name="connsiteY3" fmla="*/ 3728717 h 3731979"/>
              <a:gd name="connsiteX4" fmla="*/ 1044268 w 3833188"/>
              <a:gd name="connsiteY4" fmla="*/ 3462165 h 3731979"/>
              <a:gd name="connsiteX5" fmla="*/ 261479 w 3833188"/>
              <a:gd name="connsiteY5" fmla="*/ 3050740 h 3731979"/>
              <a:gd name="connsiteX6" fmla="*/ 16216 w 3833188"/>
              <a:gd name="connsiteY6" fmla="*/ 2200752 h 3731979"/>
              <a:gd name="connsiteX7" fmla="*/ 34233 w 3833188"/>
              <a:gd name="connsiteY7" fmla="*/ 1633447 h 3731979"/>
              <a:gd name="connsiteX8" fmla="*/ 540095 w 3833188"/>
              <a:gd name="connsiteY8" fmla="*/ 291475 h 3731979"/>
              <a:gd name="connsiteX9" fmla="*/ 1648788 w 3833188"/>
              <a:gd name="connsiteY9" fmla="*/ 0 h 3731979"/>
              <a:gd name="connsiteX10" fmla="*/ 2431108 w 3833188"/>
              <a:gd name="connsiteY10" fmla="*/ 50005 h 3731979"/>
              <a:gd name="connsiteX11" fmla="*/ 3025166 w 3833188"/>
              <a:gd name="connsiteY11" fmla="*/ 370369 h 3731979"/>
              <a:gd name="connsiteX12" fmla="*/ 3382862 w 3833188"/>
              <a:gd name="connsiteY12" fmla="*/ 1171254 h 3731979"/>
              <a:gd name="connsiteX13" fmla="*/ 3459259 w 3833188"/>
              <a:gd name="connsiteY13" fmla="*/ 2214396 h 3731979"/>
              <a:gd name="connsiteX14" fmla="*/ 3428272 w 3833188"/>
              <a:gd name="connsiteY14" fmla="*/ 2656798 h 3731979"/>
              <a:gd name="connsiteX15" fmla="*/ 3289663 w 3833188"/>
              <a:gd name="connsiteY15" fmla="*/ 2978484 h 3731979"/>
              <a:gd name="connsiteX16" fmla="*/ 3749352 w 3833188"/>
              <a:gd name="connsiteY16" fmla="*/ 3256428 h 3731979"/>
              <a:gd name="connsiteX0" fmla="*/ 3833188 w 3833188"/>
              <a:gd name="connsiteY0" fmla="*/ 3219925 h 3729118"/>
              <a:gd name="connsiteX1" fmla="*/ 3415059 w 3833188"/>
              <a:gd name="connsiteY1" fmla="*/ 3513956 h 3729118"/>
              <a:gd name="connsiteX2" fmla="*/ 2962049 w 3833188"/>
              <a:gd name="connsiteY2" fmla="*/ 3558897 h 3729118"/>
              <a:gd name="connsiteX3" fmla="*/ 2220372 w 3833188"/>
              <a:gd name="connsiteY3" fmla="*/ 3728717 h 3729118"/>
              <a:gd name="connsiteX4" fmla="*/ 1042147 w 3833188"/>
              <a:gd name="connsiteY4" fmla="*/ 3505319 h 3729118"/>
              <a:gd name="connsiteX5" fmla="*/ 261479 w 3833188"/>
              <a:gd name="connsiteY5" fmla="*/ 3050740 h 3729118"/>
              <a:gd name="connsiteX6" fmla="*/ 16216 w 3833188"/>
              <a:gd name="connsiteY6" fmla="*/ 2200752 h 3729118"/>
              <a:gd name="connsiteX7" fmla="*/ 34233 w 3833188"/>
              <a:gd name="connsiteY7" fmla="*/ 1633447 h 3729118"/>
              <a:gd name="connsiteX8" fmla="*/ 540095 w 3833188"/>
              <a:gd name="connsiteY8" fmla="*/ 291475 h 3729118"/>
              <a:gd name="connsiteX9" fmla="*/ 1648788 w 3833188"/>
              <a:gd name="connsiteY9" fmla="*/ 0 h 3729118"/>
              <a:gd name="connsiteX10" fmla="*/ 2431108 w 3833188"/>
              <a:gd name="connsiteY10" fmla="*/ 50005 h 3729118"/>
              <a:gd name="connsiteX11" fmla="*/ 3025166 w 3833188"/>
              <a:gd name="connsiteY11" fmla="*/ 370369 h 3729118"/>
              <a:gd name="connsiteX12" fmla="*/ 3382862 w 3833188"/>
              <a:gd name="connsiteY12" fmla="*/ 1171254 h 3729118"/>
              <a:gd name="connsiteX13" fmla="*/ 3459259 w 3833188"/>
              <a:gd name="connsiteY13" fmla="*/ 2214396 h 3729118"/>
              <a:gd name="connsiteX14" fmla="*/ 3428272 w 3833188"/>
              <a:gd name="connsiteY14" fmla="*/ 2656798 h 3729118"/>
              <a:gd name="connsiteX15" fmla="*/ 3289663 w 3833188"/>
              <a:gd name="connsiteY15" fmla="*/ 2978484 h 3729118"/>
              <a:gd name="connsiteX16" fmla="*/ 3749352 w 3833188"/>
              <a:gd name="connsiteY16" fmla="*/ 3256428 h 3729118"/>
              <a:gd name="connsiteX0" fmla="*/ 3755903 w 3755903"/>
              <a:gd name="connsiteY0" fmla="*/ 3264410 h 3729117"/>
              <a:gd name="connsiteX1" fmla="*/ 3415059 w 3755903"/>
              <a:gd name="connsiteY1" fmla="*/ 3513956 h 3729117"/>
              <a:gd name="connsiteX2" fmla="*/ 2962049 w 3755903"/>
              <a:gd name="connsiteY2" fmla="*/ 3558897 h 3729117"/>
              <a:gd name="connsiteX3" fmla="*/ 2220372 w 3755903"/>
              <a:gd name="connsiteY3" fmla="*/ 3728717 h 3729117"/>
              <a:gd name="connsiteX4" fmla="*/ 1042147 w 3755903"/>
              <a:gd name="connsiteY4" fmla="*/ 3505319 h 3729117"/>
              <a:gd name="connsiteX5" fmla="*/ 261479 w 3755903"/>
              <a:gd name="connsiteY5" fmla="*/ 3050740 h 3729117"/>
              <a:gd name="connsiteX6" fmla="*/ 16216 w 3755903"/>
              <a:gd name="connsiteY6" fmla="*/ 2200752 h 3729117"/>
              <a:gd name="connsiteX7" fmla="*/ 34233 w 3755903"/>
              <a:gd name="connsiteY7" fmla="*/ 1633447 h 3729117"/>
              <a:gd name="connsiteX8" fmla="*/ 540095 w 3755903"/>
              <a:gd name="connsiteY8" fmla="*/ 291475 h 3729117"/>
              <a:gd name="connsiteX9" fmla="*/ 1648788 w 3755903"/>
              <a:gd name="connsiteY9" fmla="*/ 0 h 3729117"/>
              <a:gd name="connsiteX10" fmla="*/ 2431108 w 3755903"/>
              <a:gd name="connsiteY10" fmla="*/ 50005 h 3729117"/>
              <a:gd name="connsiteX11" fmla="*/ 3025166 w 3755903"/>
              <a:gd name="connsiteY11" fmla="*/ 370369 h 3729117"/>
              <a:gd name="connsiteX12" fmla="*/ 3382862 w 3755903"/>
              <a:gd name="connsiteY12" fmla="*/ 1171254 h 3729117"/>
              <a:gd name="connsiteX13" fmla="*/ 3459259 w 3755903"/>
              <a:gd name="connsiteY13" fmla="*/ 2214396 h 3729117"/>
              <a:gd name="connsiteX14" fmla="*/ 3428272 w 3755903"/>
              <a:gd name="connsiteY14" fmla="*/ 2656798 h 3729117"/>
              <a:gd name="connsiteX15" fmla="*/ 3289663 w 3755903"/>
              <a:gd name="connsiteY15" fmla="*/ 2978484 h 3729117"/>
              <a:gd name="connsiteX16" fmla="*/ 3749352 w 3755903"/>
              <a:gd name="connsiteY16" fmla="*/ 3256428 h 3729117"/>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8272 w 3755903"/>
              <a:gd name="connsiteY14" fmla="*/ 2656798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2529 w 3755903"/>
              <a:gd name="connsiteY14" fmla="*/ 2656123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22529 w 3755903"/>
              <a:gd name="connsiteY13" fmla="*/ 2656123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8881"/>
              <a:gd name="connsiteX1" fmla="*/ 3391649 w 3755903"/>
              <a:gd name="connsiteY1" fmla="*/ 3520134 h 3728881"/>
              <a:gd name="connsiteX2" fmla="*/ 2962922 w 3755903"/>
              <a:gd name="connsiteY2" fmla="*/ 3541149 h 3728881"/>
              <a:gd name="connsiteX3" fmla="*/ 2220372 w 3755903"/>
              <a:gd name="connsiteY3" fmla="*/ 3728717 h 3728881"/>
              <a:gd name="connsiteX4" fmla="*/ 1042147 w 3755903"/>
              <a:gd name="connsiteY4" fmla="*/ 3505319 h 3728881"/>
              <a:gd name="connsiteX5" fmla="*/ 261479 w 3755903"/>
              <a:gd name="connsiteY5" fmla="*/ 3050740 h 3728881"/>
              <a:gd name="connsiteX6" fmla="*/ 16216 w 3755903"/>
              <a:gd name="connsiteY6" fmla="*/ 2200752 h 3728881"/>
              <a:gd name="connsiteX7" fmla="*/ 34233 w 3755903"/>
              <a:gd name="connsiteY7" fmla="*/ 1633447 h 3728881"/>
              <a:gd name="connsiteX8" fmla="*/ 540095 w 3755903"/>
              <a:gd name="connsiteY8" fmla="*/ 291475 h 3728881"/>
              <a:gd name="connsiteX9" fmla="*/ 1648788 w 3755903"/>
              <a:gd name="connsiteY9" fmla="*/ 0 h 3728881"/>
              <a:gd name="connsiteX10" fmla="*/ 2431108 w 3755903"/>
              <a:gd name="connsiteY10" fmla="*/ 50005 h 3728881"/>
              <a:gd name="connsiteX11" fmla="*/ 3025166 w 3755903"/>
              <a:gd name="connsiteY11" fmla="*/ 370369 h 3728881"/>
              <a:gd name="connsiteX12" fmla="*/ 3382862 w 3755903"/>
              <a:gd name="connsiteY12" fmla="*/ 1171254 h 3728881"/>
              <a:gd name="connsiteX13" fmla="*/ 3430454 w 3755903"/>
              <a:gd name="connsiteY13" fmla="*/ 2612424 h 3728881"/>
              <a:gd name="connsiteX14" fmla="*/ 3289663 w 3755903"/>
              <a:gd name="connsiteY14" fmla="*/ 2978484 h 3728881"/>
              <a:gd name="connsiteX15" fmla="*/ 3749352 w 3755903"/>
              <a:gd name="connsiteY15" fmla="*/ 3256428 h 3728881"/>
              <a:gd name="connsiteX0" fmla="*/ 3755903 w 3755903"/>
              <a:gd name="connsiteY0" fmla="*/ 3264410 h 3728816"/>
              <a:gd name="connsiteX1" fmla="*/ 3391649 w 3755903"/>
              <a:gd name="connsiteY1" fmla="*/ 3520134 h 3728816"/>
              <a:gd name="connsiteX2" fmla="*/ 2962922 w 3755903"/>
              <a:gd name="connsiteY2" fmla="*/ 3541149 h 3728816"/>
              <a:gd name="connsiteX3" fmla="*/ 2220372 w 3755903"/>
              <a:gd name="connsiteY3" fmla="*/ 3728717 h 3728816"/>
              <a:gd name="connsiteX4" fmla="*/ 1039530 w 3755903"/>
              <a:gd name="connsiteY4" fmla="*/ 3558566 h 3728816"/>
              <a:gd name="connsiteX5" fmla="*/ 261479 w 3755903"/>
              <a:gd name="connsiteY5" fmla="*/ 3050740 h 3728816"/>
              <a:gd name="connsiteX6" fmla="*/ 16216 w 3755903"/>
              <a:gd name="connsiteY6" fmla="*/ 2200752 h 3728816"/>
              <a:gd name="connsiteX7" fmla="*/ 34233 w 3755903"/>
              <a:gd name="connsiteY7" fmla="*/ 1633447 h 3728816"/>
              <a:gd name="connsiteX8" fmla="*/ 540095 w 3755903"/>
              <a:gd name="connsiteY8" fmla="*/ 291475 h 3728816"/>
              <a:gd name="connsiteX9" fmla="*/ 1648788 w 3755903"/>
              <a:gd name="connsiteY9" fmla="*/ 0 h 3728816"/>
              <a:gd name="connsiteX10" fmla="*/ 2431108 w 3755903"/>
              <a:gd name="connsiteY10" fmla="*/ 50005 h 3728816"/>
              <a:gd name="connsiteX11" fmla="*/ 3025166 w 3755903"/>
              <a:gd name="connsiteY11" fmla="*/ 370369 h 3728816"/>
              <a:gd name="connsiteX12" fmla="*/ 3382862 w 3755903"/>
              <a:gd name="connsiteY12" fmla="*/ 1171254 h 3728816"/>
              <a:gd name="connsiteX13" fmla="*/ 3430454 w 3755903"/>
              <a:gd name="connsiteY13" fmla="*/ 2612424 h 3728816"/>
              <a:gd name="connsiteX14" fmla="*/ 3289663 w 3755903"/>
              <a:gd name="connsiteY14" fmla="*/ 2978484 h 3728816"/>
              <a:gd name="connsiteX15" fmla="*/ 3749352 w 3755903"/>
              <a:gd name="connsiteY15" fmla="*/ 3256428 h 3728816"/>
              <a:gd name="connsiteX0" fmla="*/ 3750266 w 3750266"/>
              <a:gd name="connsiteY0" fmla="*/ 3264410 h 3728817"/>
              <a:gd name="connsiteX1" fmla="*/ 3386012 w 3750266"/>
              <a:gd name="connsiteY1" fmla="*/ 3520134 h 3728817"/>
              <a:gd name="connsiteX2" fmla="*/ 2957285 w 3750266"/>
              <a:gd name="connsiteY2" fmla="*/ 3541149 h 3728817"/>
              <a:gd name="connsiteX3" fmla="*/ 2214735 w 3750266"/>
              <a:gd name="connsiteY3" fmla="*/ 3728717 h 3728817"/>
              <a:gd name="connsiteX4" fmla="*/ 1033893 w 3750266"/>
              <a:gd name="connsiteY4" fmla="*/ 3558566 h 3728817"/>
              <a:gd name="connsiteX5" fmla="*/ 255842 w 3750266"/>
              <a:gd name="connsiteY5" fmla="*/ 3050740 h 3728817"/>
              <a:gd name="connsiteX6" fmla="*/ 18139 w 3750266"/>
              <a:gd name="connsiteY6" fmla="*/ 2281973 h 3728817"/>
              <a:gd name="connsiteX7" fmla="*/ 28596 w 3750266"/>
              <a:gd name="connsiteY7" fmla="*/ 1633447 h 3728817"/>
              <a:gd name="connsiteX8" fmla="*/ 534458 w 3750266"/>
              <a:gd name="connsiteY8" fmla="*/ 291475 h 3728817"/>
              <a:gd name="connsiteX9" fmla="*/ 1643151 w 3750266"/>
              <a:gd name="connsiteY9" fmla="*/ 0 h 3728817"/>
              <a:gd name="connsiteX10" fmla="*/ 2425471 w 3750266"/>
              <a:gd name="connsiteY10" fmla="*/ 50005 h 3728817"/>
              <a:gd name="connsiteX11" fmla="*/ 3019529 w 3750266"/>
              <a:gd name="connsiteY11" fmla="*/ 370369 h 3728817"/>
              <a:gd name="connsiteX12" fmla="*/ 3377225 w 3750266"/>
              <a:gd name="connsiteY12" fmla="*/ 1171254 h 3728817"/>
              <a:gd name="connsiteX13" fmla="*/ 3424817 w 3750266"/>
              <a:gd name="connsiteY13" fmla="*/ 2612424 h 3728817"/>
              <a:gd name="connsiteX14" fmla="*/ 3284026 w 3750266"/>
              <a:gd name="connsiteY14" fmla="*/ 2978484 h 3728817"/>
              <a:gd name="connsiteX15" fmla="*/ 3743715 w 3750266"/>
              <a:gd name="connsiteY15" fmla="*/ 3256428 h 372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0266" h="3728817">
                <a:moveTo>
                  <a:pt x="3750266" y="3264410"/>
                </a:moveTo>
                <a:cubicBezTo>
                  <a:pt x="3737566" y="3279227"/>
                  <a:pt x="3518175" y="3474011"/>
                  <a:pt x="3386012" y="3520134"/>
                </a:cubicBezTo>
                <a:cubicBezTo>
                  <a:pt x="3253849" y="3566257"/>
                  <a:pt x="3152498" y="3506385"/>
                  <a:pt x="2957285" y="3541149"/>
                </a:cubicBezTo>
                <a:cubicBezTo>
                  <a:pt x="2762072" y="3575913"/>
                  <a:pt x="2535300" y="3725814"/>
                  <a:pt x="2214735" y="3728717"/>
                </a:cubicBezTo>
                <a:cubicBezTo>
                  <a:pt x="1894170" y="3731620"/>
                  <a:pt x="1360375" y="3671562"/>
                  <a:pt x="1033893" y="3558566"/>
                </a:cubicBezTo>
                <a:cubicBezTo>
                  <a:pt x="707411" y="3445570"/>
                  <a:pt x="425134" y="3263505"/>
                  <a:pt x="255842" y="3050740"/>
                </a:cubicBezTo>
                <a:cubicBezTo>
                  <a:pt x="86550" y="2837975"/>
                  <a:pt x="56013" y="2518188"/>
                  <a:pt x="18139" y="2281973"/>
                </a:cubicBezTo>
                <a:cubicBezTo>
                  <a:pt x="-19735" y="2045758"/>
                  <a:pt x="10668" y="1759550"/>
                  <a:pt x="28596" y="1633447"/>
                </a:cubicBezTo>
                <a:cubicBezTo>
                  <a:pt x="109920" y="1087868"/>
                  <a:pt x="265366" y="563716"/>
                  <a:pt x="534458" y="291475"/>
                </a:cubicBezTo>
                <a:cubicBezTo>
                  <a:pt x="803551" y="19234"/>
                  <a:pt x="1289344" y="6827"/>
                  <a:pt x="1643151" y="0"/>
                </a:cubicBezTo>
                <a:cubicBezTo>
                  <a:pt x="1856511" y="5080"/>
                  <a:pt x="2196075" y="-11723"/>
                  <a:pt x="2425471" y="50005"/>
                </a:cubicBezTo>
                <a:cubicBezTo>
                  <a:pt x="2654867" y="111733"/>
                  <a:pt x="2860903" y="183494"/>
                  <a:pt x="3019529" y="370369"/>
                </a:cubicBezTo>
                <a:cubicBezTo>
                  <a:pt x="3178155" y="557244"/>
                  <a:pt x="3309677" y="797578"/>
                  <a:pt x="3377225" y="1171254"/>
                </a:cubicBezTo>
                <a:cubicBezTo>
                  <a:pt x="3444773" y="1544930"/>
                  <a:pt x="3548826" y="1984764"/>
                  <a:pt x="3424817" y="2612424"/>
                </a:cubicBezTo>
                <a:cubicBezTo>
                  <a:pt x="3389203" y="2718531"/>
                  <a:pt x="3367291" y="2865644"/>
                  <a:pt x="3284026" y="2978484"/>
                </a:cubicBezTo>
                <a:cubicBezTo>
                  <a:pt x="3298252" y="3020691"/>
                  <a:pt x="3403215" y="3263535"/>
                  <a:pt x="3743715" y="325642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83668-8FF6-4AA4-CDE6-131AB8825588}"/>
              </a:ext>
            </a:extLst>
          </p:cNvPr>
          <p:cNvSpPr>
            <a:spLocks noGrp="1"/>
          </p:cNvSpPr>
          <p:nvPr>
            <p:ph type="title"/>
          </p:nvPr>
        </p:nvSpPr>
        <p:spPr>
          <a:xfrm>
            <a:off x="863601" y="750899"/>
            <a:ext cx="3288851" cy="2046090"/>
          </a:xfrm>
        </p:spPr>
        <p:txBody>
          <a:bodyPr>
            <a:normAutofit/>
          </a:bodyPr>
          <a:lstStyle/>
          <a:p>
            <a:pPr algn="ctr"/>
            <a:r>
              <a:rPr lang="en-US" dirty="0"/>
              <a:t>Thank you.........</a:t>
            </a:r>
          </a:p>
        </p:txBody>
      </p:sp>
    </p:spTree>
    <p:extLst>
      <p:ext uri="{BB962C8B-B14F-4D97-AF65-F5344CB8AC3E}">
        <p14:creationId xmlns:p14="http://schemas.microsoft.com/office/powerpoint/2010/main" val="70175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45" name="Rectangle 44">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4912" y="499849"/>
            <a:ext cx="6539715" cy="567183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47037"/>
              <a:gd name="connsiteY0" fmla="*/ 6405352 h 6405386"/>
              <a:gd name="connsiteX1" fmla="*/ 6552830 w 7647037"/>
              <a:gd name="connsiteY1" fmla="*/ 6396252 h 6405386"/>
              <a:gd name="connsiteX2" fmla="*/ 987782 w 7647037"/>
              <a:gd name="connsiteY2" fmla="*/ 6365722 h 6405386"/>
              <a:gd name="connsiteX3" fmla="*/ 0 w 7647037"/>
              <a:gd name="connsiteY3" fmla="*/ 6336938 h 6405386"/>
              <a:gd name="connsiteX4" fmla="*/ 0 w 7647037"/>
              <a:gd name="connsiteY4" fmla="*/ 32372 h 6405386"/>
              <a:gd name="connsiteX5" fmla="*/ 157934 w 7647037"/>
              <a:gd name="connsiteY5" fmla="*/ 32797 h 6405386"/>
              <a:gd name="connsiteX6" fmla="*/ 6431319 w 7647037"/>
              <a:gd name="connsiteY6" fmla="*/ 0 h 6405386"/>
              <a:gd name="connsiteX7" fmla="*/ 7631470 w 7647037"/>
              <a:gd name="connsiteY7" fmla="*/ 30531 h 6405386"/>
              <a:gd name="connsiteX8" fmla="*/ 7560032 w 7647037"/>
              <a:gd name="connsiteY8" fmla="*/ 6274128 h 6405386"/>
              <a:gd name="connsiteX9" fmla="*/ 7394324 w 7647037"/>
              <a:gd name="connsiteY9" fmla="*/ 6402154 h 6405386"/>
              <a:gd name="connsiteX10" fmla="*/ 7142118 w 7647037"/>
              <a:gd name="connsiteY10" fmla="*/ 6405352 h 6405386"/>
              <a:gd name="connsiteX0" fmla="*/ 7142118 w 7647037"/>
              <a:gd name="connsiteY0" fmla="*/ 6405352 h 6405386"/>
              <a:gd name="connsiteX1" fmla="*/ 6552830 w 7647037"/>
              <a:gd name="connsiteY1" fmla="*/ 6396252 h 6405386"/>
              <a:gd name="connsiteX2" fmla="*/ 987782 w 7647037"/>
              <a:gd name="connsiteY2" fmla="*/ 6365722 h 6405386"/>
              <a:gd name="connsiteX3" fmla="*/ 0 w 7647037"/>
              <a:gd name="connsiteY3" fmla="*/ 6336938 h 6405386"/>
              <a:gd name="connsiteX4" fmla="*/ 0 w 7647037"/>
              <a:gd name="connsiteY4" fmla="*/ 32372 h 6405386"/>
              <a:gd name="connsiteX5" fmla="*/ 157934 w 7647037"/>
              <a:gd name="connsiteY5" fmla="*/ 32797 h 6405386"/>
              <a:gd name="connsiteX6" fmla="*/ 6431319 w 7647037"/>
              <a:gd name="connsiteY6" fmla="*/ 0 h 6405386"/>
              <a:gd name="connsiteX7" fmla="*/ 7631470 w 7647037"/>
              <a:gd name="connsiteY7" fmla="*/ 30531 h 6405386"/>
              <a:gd name="connsiteX8" fmla="*/ 7560032 w 7647037"/>
              <a:gd name="connsiteY8" fmla="*/ 6274128 h 6405386"/>
              <a:gd name="connsiteX9" fmla="*/ 7394324 w 7647037"/>
              <a:gd name="connsiteY9" fmla="*/ 6402154 h 6405386"/>
              <a:gd name="connsiteX10" fmla="*/ 7142118 w 7647037"/>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7037" h="6405386">
                <a:moveTo>
                  <a:pt x="7142118" y="6405352"/>
                </a:moveTo>
                <a:cubicBezTo>
                  <a:pt x="6967357" y="6404963"/>
                  <a:pt x="6748379" y="6401325"/>
                  <a:pt x="6552830" y="6396252"/>
                </a:cubicBezTo>
                <a:lnTo>
                  <a:pt x="987782" y="6365722"/>
                </a:lnTo>
                <a:cubicBezTo>
                  <a:pt x="658521" y="6356127"/>
                  <a:pt x="69716" y="6380577"/>
                  <a:pt x="0" y="6336938"/>
                </a:cubicBezTo>
                <a:lnTo>
                  <a:pt x="0" y="32372"/>
                </a:lnTo>
                <a:lnTo>
                  <a:pt x="157934" y="32797"/>
                </a:lnTo>
                <a:lnTo>
                  <a:pt x="6431319" y="0"/>
                </a:lnTo>
                <a:cubicBezTo>
                  <a:pt x="6931382" y="30531"/>
                  <a:pt x="7288570" y="-1"/>
                  <a:pt x="7631470" y="30531"/>
                </a:cubicBezTo>
                <a:cubicBezTo>
                  <a:pt x="7660544" y="269790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214" y="973479"/>
            <a:ext cx="4297875" cy="4118715"/>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C5A8DC3-E3B5-1475-8E7A-4D326B533F48}"/>
              </a:ext>
            </a:extLst>
          </p:cNvPr>
          <p:cNvSpPr>
            <a:spLocks noGrp="1"/>
          </p:cNvSpPr>
          <p:nvPr>
            <p:ph type="title"/>
          </p:nvPr>
        </p:nvSpPr>
        <p:spPr>
          <a:xfrm>
            <a:off x="7762767" y="1580606"/>
            <a:ext cx="3528434" cy="2730896"/>
          </a:xfrm>
        </p:spPr>
        <p:txBody>
          <a:bodyPr vert="horz" lIns="91440" tIns="45720" rIns="91440" bIns="45720" rtlCol="0" anchor="ctr">
            <a:normAutofit/>
          </a:bodyPr>
          <a:lstStyle/>
          <a:p>
            <a:pPr algn="l"/>
            <a:r>
              <a:rPr lang="en-US" dirty="0"/>
              <a:t>SYMPTOMS BASED DISEASE PREDICTION</a:t>
            </a:r>
          </a:p>
        </p:txBody>
      </p:sp>
      <p:pic>
        <p:nvPicPr>
          <p:cNvPr id="4" name="Picture 4" descr="Diagram&#10;&#10;Description automatically generated">
            <a:extLst>
              <a:ext uri="{FF2B5EF4-FFF2-40B4-BE49-F238E27FC236}">
                <a16:creationId xmlns:a16="http://schemas.microsoft.com/office/drawing/2014/main" id="{23C1C462-600B-3EEA-1CD7-2F72620C6F5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6118" r="9140"/>
          <a:stretch/>
        </p:blipFill>
        <p:spPr>
          <a:xfrm>
            <a:off x="1625786" y="862148"/>
            <a:ext cx="2076361" cy="2370583"/>
          </a:xfrm>
          <a:prstGeom prst="rect">
            <a:avLst/>
          </a:prstGeom>
        </p:spPr>
      </p:pic>
      <p:pic>
        <p:nvPicPr>
          <p:cNvPr id="7" name="Picture 7" descr="Diagram&#10;&#10;Description automatically generated">
            <a:extLst>
              <a:ext uri="{FF2B5EF4-FFF2-40B4-BE49-F238E27FC236}">
                <a16:creationId xmlns:a16="http://schemas.microsoft.com/office/drawing/2014/main" id="{25C4225D-FF20-3F7E-F273-2F69D502AC98}"/>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20186" r="18296" b="1"/>
          <a:stretch/>
        </p:blipFill>
        <p:spPr>
          <a:xfrm>
            <a:off x="4648939" y="862148"/>
            <a:ext cx="2061272" cy="2370583"/>
          </a:xfrm>
          <a:prstGeom prst="rect">
            <a:avLst/>
          </a:prstGeom>
        </p:spPr>
      </p:pic>
      <p:pic>
        <p:nvPicPr>
          <p:cNvPr id="12" name="Picture 13" descr="A picture containing calendar&#10;&#10;Description automatically generated">
            <a:extLst>
              <a:ext uri="{FF2B5EF4-FFF2-40B4-BE49-F238E27FC236}">
                <a16:creationId xmlns:a16="http://schemas.microsoft.com/office/drawing/2014/main" id="{6E9BD7D1-42FB-C23F-C2EA-C06E63566CD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408431" y="3555440"/>
            <a:ext cx="3521642" cy="2324284"/>
          </a:xfrm>
          <a:prstGeom prst="rect">
            <a:avLst/>
          </a:prstGeom>
        </p:spPr>
      </p:pic>
      <p:sp>
        <p:nvSpPr>
          <p:cNvPr id="51" name="Freeform: Shape 50">
            <a:extLst>
              <a:ext uri="{FF2B5EF4-FFF2-40B4-BE49-F238E27FC236}">
                <a16:creationId xmlns:a16="http://schemas.microsoft.com/office/drawing/2014/main" id="{33366780-B46E-437C-812E-406B7500D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6631" y="992776"/>
            <a:ext cx="4297875" cy="4118715"/>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45220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0">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3910D-E176-184B-509D-C99A34C4892A}"/>
              </a:ext>
            </a:extLst>
          </p:cNvPr>
          <p:cNvSpPr>
            <a:spLocks noGrp="1"/>
          </p:cNvSpPr>
          <p:nvPr>
            <p:ph type="title"/>
          </p:nvPr>
        </p:nvSpPr>
        <p:spPr>
          <a:xfrm>
            <a:off x="700148" y="-473661"/>
            <a:ext cx="5642845" cy="1693899"/>
          </a:xfrm>
        </p:spPr>
        <p:txBody>
          <a:bodyPr>
            <a:normAutofit/>
          </a:bodyPr>
          <a:lstStyle/>
          <a:p>
            <a:pPr algn="ctr"/>
            <a:r>
              <a:rPr lang="en-US" dirty="0"/>
              <a:t>Introduction</a:t>
            </a:r>
            <a:endParaRPr lang="en-US"/>
          </a:p>
        </p:txBody>
      </p:sp>
      <p:sp>
        <p:nvSpPr>
          <p:cNvPr id="58" name="Freeform: Shape 52">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728" y="698785"/>
            <a:ext cx="5331079" cy="3858515"/>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4422579 w 12322347"/>
              <a:gd name="connsiteY8" fmla="*/ 5855502 h 6307982"/>
              <a:gd name="connsiteX9" fmla="*/ 5393880 w 12322347"/>
              <a:gd name="connsiteY9" fmla="*/ 5871365 h 6307982"/>
              <a:gd name="connsiteX10" fmla="*/ 5906539 w 12322347"/>
              <a:gd name="connsiteY10" fmla="*/ 6307982 h 6307982"/>
              <a:gd name="connsiteX11" fmla="*/ 6150141 w 12322347"/>
              <a:gd name="connsiteY11" fmla="*/ 5855596 h 6307982"/>
              <a:gd name="connsiteX12" fmla="*/ 9277333 w 12322347"/>
              <a:gd name="connsiteY12" fmla="*/ 5858811 h 6307982"/>
              <a:gd name="connsiteX13" fmla="*/ 10186235 w 12322347"/>
              <a:gd name="connsiteY13" fmla="*/ 5861686 h 6307982"/>
              <a:gd name="connsiteX14" fmla="*/ 11106174 w 12322347"/>
              <a:gd name="connsiteY14" fmla="*/ 5869553 h 6307982"/>
              <a:gd name="connsiteX15" fmla="*/ 12264257 w 12322347"/>
              <a:gd name="connsiteY15" fmla="*/ 5868507 h 6307982"/>
              <a:gd name="connsiteX16" fmla="*/ 12289901 w 12322347"/>
              <a:gd name="connsiteY16" fmla="*/ 2579572 h 6307982"/>
              <a:gd name="connsiteX17" fmla="*/ 12280552 w 12322347"/>
              <a:gd name="connsiteY17" fmla="*/ 123500 h 6307982"/>
              <a:gd name="connsiteX18" fmla="*/ 11824723 w 12322347"/>
              <a:gd name="connsiteY18" fmla="*/ 76222 h 6307982"/>
              <a:gd name="connsiteX19" fmla="*/ 10295765 w 12322347"/>
              <a:gd name="connsiteY19" fmla="*/ 69666 h 6307982"/>
              <a:gd name="connsiteX20" fmla="*/ 7778825 w 12322347"/>
              <a:gd name="connsiteY20" fmla="*/ 23097 h 6307982"/>
              <a:gd name="connsiteX21" fmla="*/ 2261685 w 12322347"/>
              <a:gd name="connsiteY21" fmla="*/ 0 h 6307982"/>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5393880 w 12322347"/>
              <a:gd name="connsiteY8" fmla="*/ 5871365 h 6307982"/>
              <a:gd name="connsiteX9" fmla="*/ 5906539 w 12322347"/>
              <a:gd name="connsiteY9" fmla="*/ 6307982 h 6307982"/>
              <a:gd name="connsiteX10" fmla="*/ 6150141 w 12322347"/>
              <a:gd name="connsiteY10" fmla="*/ 5855596 h 6307982"/>
              <a:gd name="connsiteX11" fmla="*/ 9277333 w 12322347"/>
              <a:gd name="connsiteY11" fmla="*/ 5858811 h 6307982"/>
              <a:gd name="connsiteX12" fmla="*/ 10186235 w 12322347"/>
              <a:gd name="connsiteY12" fmla="*/ 5861686 h 6307982"/>
              <a:gd name="connsiteX13" fmla="*/ 11106174 w 12322347"/>
              <a:gd name="connsiteY13" fmla="*/ 5869553 h 6307982"/>
              <a:gd name="connsiteX14" fmla="*/ 12264257 w 12322347"/>
              <a:gd name="connsiteY14" fmla="*/ 5868507 h 6307982"/>
              <a:gd name="connsiteX15" fmla="*/ 12289901 w 12322347"/>
              <a:gd name="connsiteY15" fmla="*/ 2579572 h 6307982"/>
              <a:gd name="connsiteX16" fmla="*/ 12280552 w 12322347"/>
              <a:gd name="connsiteY16" fmla="*/ 123500 h 6307982"/>
              <a:gd name="connsiteX17" fmla="*/ 11824723 w 12322347"/>
              <a:gd name="connsiteY17" fmla="*/ 76222 h 6307982"/>
              <a:gd name="connsiteX18" fmla="*/ 10295765 w 12322347"/>
              <a:gd name="connsiteY18" fmla="*/ 69666 h 6307982"/>
              <a:gd name="connsiteX19" fmla="*/ 7778825 w 12322347"/>
              <a:gd name="connsiteY19" fmla="*/ 23097 h 6307982"/>
              <a:gd name="connsiteX20" fmla="*/ 2261685 w 12322347"/>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544802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356946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6204288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4412432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10739"/>
              <a:gd name="connsiteX1" fmla="*/ 870249 w 12376494"/>
              <a:gd name="connsiteY1" fmla="*/ 10760 h 6210739"/>
              <a:gd name="connsiteX2" fmla="*/ 90600 w 12376494"/>
              <a:gd name="connsiteY2" fmla="*/ 15958 h 6210739"/>
              <a:gd name="connsiteX3" fmla="*/ 90599 w 12376494"/>
              <a:gd name="connsiteY3" fmla="*/ 792072 h 6210739"/>
              <a:gd name="connsiteX4" fmla="*/ 71443 w 12376494"/>
              <a:gd name="connsiteY4" fmla="*/ 1316890 h 6210739"/>
              <a:gd name="connsiteX5" fmla="*/ 60826 w 12376494"/>
              <a:gd name="connsiteY5" fmla="*/ 4542095 h 6210739"/>
              <a:gd name="connsiteX6" fmla="*/ 144079 w 12376494"/>
              <a:gd name="connsiteY6" fmla="*/ 5888744 h 6210739"/>
              <a:gd name="connsiteX7" fmla="*/ 1811499 w 12376494"/>
              <a:gd name="connsiteY7" fmla="*/ 5860679 h 6210739"/>
              <a:gd name="connsiteX8" fmla="*/ 3569467 w 12376494"/>
              <a:gd name="connsiteY8" fmla="*/ 5871365 h 6210739"/>
              <a:gd name="connsiteX9" fmla="*/ 4053225 w 12376494"/>
              <a:gd name="connsiteY9" fmla="*/ 6210739 h 6210739"/>
              <a:gd name="connsiteX10" fmla="*/ 4412432 w 12376494"/>
              <a:gd name="connsiteY10" fmla="*/ 5855596 h 6210739"/>
              <a:gd name="connsiteX11" fmla="*/ 9331480 w 12376494"/>
              <a:gd name="connsiteY11" fmla="*/ 5858811 h 6210739"/>
              <a:gd name="connsiteX12" fmla="*/ 10240382 w 12376494"/>
              <a:gd name="connsiteY12" fmla="*/ 5861686 h 6210739"/>
              <a:gd name="connsiteX13" fmla="*/ 11160321 w 12376494"/>
              <a:gd name="connsiteY13" fmla="*/ 5869553 h 6210739"/>
              <a:gd name="connsiteX14" fmla="*/ 12318404 w 12376494"/>
              <a:gd name="connsiteY14" fmla="*/ 5868507 h 6210739"/>
              <a:gd name="connsiteX15" fmla="*/ 12344048 w 12376494"/>
              <a:gd name="connsiteY15" fmla="*/ 2579572 h 6210739"/>
              <a:gd name="connsiteX16" fmla="*/ 12334699 w 12376494"/>
              <a:gd name="connsiteY16" fmla="*/ 123500 h 6210739"/>
              <a:gd name="connsiteX17" fmla="*/ 11878870 w 12376494"/>
              <a:gd name="connsiteY17" fmla="*/ 76222 h 6210739"/>
              <a:gd name="connsiteX18" fmla="*/ 10349912 w 12376494"/>
              <a:gd name="connsiteY18" fmla="*/ 69666 h 6210739"/>
              <a:gd name="connsiteX19" fmla="*/ 7832972 w 12376494"/>
              <a:gd name="connsiteY19" fmla="*/ 23097 h 6210739"/>
              <a:gd name="connsiteX20" fmla="*/ 2315832 w 12376494"/>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3531834 w 12338861"/>
              <a:gd name="connsiteY8" fmla="*/ 5871365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2867119 w 12338861"/>
              <a:gd name="connsiteY8" fmla="*/ 5855158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4374799 w 12338861"/>
              <a:gd name="connsiteY10" fmla="*/ 5855596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1122688 w 12338861"/>
              <a:gd name="connsiteY12" fmla="*/ 5869553 h 6178324"/>
              <a:gd name="connsiteX13" fmla="*/ 12280771 w 12338861"/>
              <a:gd name="connsiteY13" fmla="*/ 5868507 h 6178324"/>
              <a:gd name="connsiteX14" fmla="*/ 12306415 w 12338861"/>
              <a:gd name="connsiteY14" fmla="*/ 2579572 h 6178324"/>
              <a:gd name="connsiteX15" fmla="*/ 12297066 w 12338861"/>
              <a:gd name="connsiteY15" fmla="*/ 123500 h 6178324"/>
              <a:gd name="connsiteX16" fmla="*/ 11841237 w 12338861"/>
              <a:gd name="connsiteY16" fmla="*/ 76222 h 6178324"/>
              <a:gd name="connsiteX17" fmla="*/ 10312279 w 12338861"/>
              <a:gd name="connsiteY17" fmla="*/ 69666 h 6178324"/>
              <a:gd name="connsiteX18" fmla="*/ 7795339 w 12338861"/>
              <a:gd name="connsiteY18" fmla="*/ 23097 h 6178324"/>
              <a:gd name="connsiteX19" fmla="*/ 2278199 w 12338861"/>
              <a:gd name="connsiteY19" fmla="*/ 0 h 6178324"/>
              <a:gd name="connsiteX0" fmla="*/ 2278199 w 12338861"/>
              <a:gd name="connsiteY0" fmla="*/ 0 h 6220585"/>
              <a:gd name="connsiteX1" fmla="*/ 832616 w 12338861"/>
              <a:gd name="connsiteY1" fmla="*/ 10760 h 6220585"/>
              <a:gd name="connsiteX2" fmla="*/ 52967 w 12338861"/>
              <a:gd name="connsiteY2" fmla="*/ 15958 h 6220585"/>
              <a:gd name="connsiteX3" fmla="*/ 52966 w 12338861"/>
              <a:gd name="connsiteY3" fmla="*/ 792072 h 6220585"/>
              <a:gd name="connsiteX4" fmla="*/ 33810 w 12338861"/>
              <a:gd name="connsiteY4" fmla="*/ 1316890 h 6220585"/>
              <a:gd name="connsiteX5" fmla="*/ 23193 w 12338861"/>
              <a:gd name="connsiteY5" fmla="*/ 4542095 h 6220585"/>
              <a:gd name="connsiteX6" fmla="*/ 106446 w 12338861"/>
              <a:gd name="connsiteY6" fmla="*/ 5888744 h 6220585"/>
              <a:gd name="connsiteX7" fmla="*/ 1253649 w 12338861"/>
              <a:gd name="connsiteY7" fmla="*/ 5860679 h 6220585"/>
              <a:gd name="connsiteX8" fmla="*/ 2867119 w 12338861"/>
              <a:gd name="connsiteY8" fmla="*/ 5855158 h 6220585"/>
              <a:gd name="connsiteX9" fmla="*/ 3350884 w 12338861"/>
              <a:gd name="connsiteY9" fmla="*/ 6220586 h 6220585"/>
              <a:gd name="connsiteX10" fmla="*/ 3594480 w 12338861"/>
              <a:gd name="connsiteY10" fmla="*/ 5823181 h 6220585"/>
              <a:gd name="connsiteX11" fmla="*/ 7964411 w 12338861"/>
              <a:gd name="connsiteY11" fmla="*/ 5858811 h 6220585"/>
              <a:gd name="connsiteX12" fmla="*/ 11122688 w 12338861"/>
              <a:gd name="connsiteY12" fmla="*/ 5869553 h 6220585"/>
              <a:gd name="connsiteX13" fmla="*/ 12280771 w 12338861"/>
              <a:gd name="connsiteY13" fmla="*/ 5868507 h 6220585"/>
              <a:gd name="connsiteX14" fmla="*/ 12306415 w 12338861"/>
              <a:gd name="connsiteY14" fmla="*/ 2579572 h 6220585"/>
              <a:gd name="connsiteX15" fmla="*/ 12297066 w 12338861"/>
              <a:gd name="connsiteY15" fmla="*/ 123500 h 6220585"/>
              <a:gd name="connsiteX16" fmla="*/ 11841237 w 12338861"/>
              <a:gd name="connsiteY16" fmla="*/ 76222 h 6220585"/>
              <a:gd name="connsiteX17" fmla="*/ 10312279 w 12338861"/>
              <a:gd name="connsiteY17" fmla="*/ 69666 h 6220585"/>
              <a:gd name="connsiteX18" fmla="*/ 7795339 w 12338861"/>
              <a:gd name="connsiteY18" fmla="*/ 23097 h 6220585"/>
              <a:gd name="connsiteX19" fmla="*/ 2278199 w 12338861"/>
              <a:gd name="connsiteY19" fmla="*/ 0 h 6220585"/>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306734 w 12367396"/>
              <a:gd name="connsiteY0" fmla="*/ 0 h 6220586"/>
              <a:gd name="connsiteX1" fmla="*/ 861151 w 12367396"/>
              <a:gd name="connsiteY1" fmla="*/ 10760 h 6220586"/>
              <a:gd name="connsiteX2" fmla="*/ 81502 w 12367396"/>
              <a:gd name="connsiteY2" fmla="*/ 15958 h 6220586"/>
              <a:gd name="connsiteX3" fmla="*/ 81501 w 12367396"/>
              <a:gd name="connsiteY3" fmla="*/ 792072 h 6220586"/>
              <a:gd name="connsiteX4" fmla="*/ 62345 w 12367396"/>
              <a:gd name="connsiteY4" fmla="*/ 1316890 h 6220586"/>
              <a:gd name="connsiteX5" fmla="*/ 51728 w 12367396"/>
              <a:gd name="connsiteY5" fmla="*/ 4542095 h 6220586"/>
              <a:gd name="connsiteX6" fmla="*/ 93112 w 12367396"/>
              <a:gd name="connsiteY6" fmla="*/ 5865265 h 6220586"/>
              <a:gd name="connsiteX7" fmla="*/ 1282184 w 12367396"/>
              <a:gd name="connsiteY7" fmla="*/ 5860679 h 6220586"/>
              <a:gd name="connsiteX8" fmla="*/ 2895654 w 12367396"/>
              <a:gd name="connsiteY8" fmla="*/ 5855158 h 6220586"/>
              <a:gd name="connsiteX9" fmla="*/ 3379419 w 12367396"/>
              <a:gd name="connsiteY9" fmla="*/ 6220586 h 6220586"/>
              <a:gd name="connsiteX10" fmla="*/ 3623015 w 12367396"/>
              <a:gd name="connsiteY10" fmla="*/ 5823181 h 6220586"/>
              <a:gd name="connsiteX11" fmla="*/ 7992946 w 12367396"/>
              <a:gd name="connsiteY11" fmla="*/ 5858811 h 6220586"/>
              <a:gd name="connsiteX12" fmla="*/ 11151223 w 12367396"/>
              <a:gd name="connsiteY12" fmla="*/ 5869553 h 6220586"/>
              <a:gd name="connsiteX13" fmla="*/ 12309306 w 12367396"/>
              <a:gd name="connsiteY13" fmla="*/ 5868507 h 6220586"/>
              <a:gd name="connsiteX14" fmla="*/ 12334950 w 12367396"/>
              <a:gd name="connsiteY14" fmla="*/ 2579572 h 6220586"/>
              <a:gd name="connsiteX15" fmla="*/ 12325601 w 12367396"/>
              <a:gd name="connsiteY15" fmla="*/ 123500 h 6220586"/>
              <a:gd name="connsiteX16" fmla="*/ 11869772 w 12367396"/>
              <a:gd name="connsiteY16" fmla="*/ 76222 h 6220586"/>
              <a:gd name="connsiteX17" fmla="*/ 10340814 w 12367396"/>
              <a:gd name="connsiteY17" fmla="*/ 69666 h 6220586"/>
              <a:gd name="connsiteX18" fmla="*/ 7823874 w 12367396"/>
              <a:gd name="connsiteY18" fmla="*/ 23097 h 6220586"/>
              <a:gd name="connsiteX19" fmla="*/ 2306734 w 12367396"/>
              <a:gd name="connsiteY19" fmla="*/ 0 h 6220586"/>
              <a:gd name="connsiteX0" fmla="*/ 2335523 w 12396185"/>
              <a:gd name="connsiteY0" fmla="*/ 0 h 6220586"/>
              <a:gd name="connsiteX1" fmla="*/ 889940 w 12396185"/>
              <a:gd name="connsiteY1" fmla="*/ 10760 h 6220586"/>
              <a:gd name="connsiteX2" fmla="*/ 110291 w 12396185"/>
              <a:gd name="connsiteY2" fmla="*/ 15958 h 6220586"/>
              <a:gd name="connsiteX3" fmla="*/ 110290 w 12396185"/>
              <a:gd name="connsiteY3" fmla="*/ 792072 h 6220586"/>
              <a:gd name="connsiteX4" fmla="*/ 91134 w 12396185"/>
              <a:gd name="connsiteY4" fmla="*/ 1316890 h 6220586"/>
              <a:gd name="connsiteX5" fmla="*/ 80517 w 12396185"/>
              <a:gd name="connsiteY5" fmla="*/ 4542095 h 6220586"/>
              <a:gd name="connsiteX6" fmla="*/ 121901 w 12396185"/>
              <a:gd name="connsiteY6" fmla="*/ 5865265 h 6220586"/>
              <a:gd name="connsiteX7" fmla="*/ 1310973 w 12396185"/>
              <a:gd name="connsiteY7" fmla="*/ 5860679 h 6220586"/>
              <a:gd name="connsiteX8" fmla="*/ 2924443 w 12396185"/>
              <a:gd name="connsiteY8" fmla="*/ 5855158 h 6220586"/>
              <a:gd name="connsiteX9" fmla="*/ 3408208 w 12396185"/>
              <a:gd name="connsiteY9" fmla="*/ 6220586 h 6220586"/>
              <a:gd name="connsiteX10" fmla="*/ 3651804 w 12396185"/>
              <a:gd name="connsiteY10" fmla="*/ 5823181 h 6220586"/>
              <a:gd name="connsiteX11" fmla="*/ 8021735 w 12396185"/>
              <a:gd name="connsiteY11" fmla="*/ 5858811 h 6220586"/>
              <a:gd name="connsiteX12" fmla="*/ 11180012 w 12396185"/>
              <a:gd name="connsiteY12" fmla="*/ 5869553 h 6220586"/>
              <a:gd name="connsiteX13" fmla="*/ 12338095 w 12396185"/>
              <a:gd name="connsiteY13" fmla="*/ 5868507 h 6220586"/>
              <a:gd name="connsiteX14" fmla="*/ 12363739 w 12396185"/>
              <a:gd name="connsiteY14" fmla="*/ 2579572 h 6220586"/>
              <a:gd name="connsiteX15" fmla="*/ 12354390 w 12396185"/>
              <a:gd name="connsiteY15" fmla="*/ 123500 h 6220586"/>
              <a:gd name="connsiteX16" fmla="*/ 11898561 w 12396185"/>
              <a:gd name="connsiteY16" fmla="*/ 76222 h 6220586"/>
              <a:gd name="connsiteX17" fmla="*/ 10369603 w 12396185"/>
              <a:gd name="connsiteY17" fmla="*/ 69666 h 6220586"/>
              <a:gd name="connsiteX18" fmla="*/ 7852663 w 12396185"/>
              <a:gd name="connsiteY18" fmla="*/ 23097 h 6220586"/>
              <a:gd name="connsiteX19" fmla="*/ 2335523 w 12396185"/>
              <a:gd name="connsiteY19" fmla="*/ 0 h 6220586"/>
              <a:gd name="connsiteX0" fmla="*/ 2261687 w 12322349"/>
              <a:gd name="connsiteY0" fmla="*/ 0 h 6220586"/>
              <a:gd name="connsiteX1" fmla="*/ 816104 w 12322349"/>
              <a:gd name="connsiteY1" fmla="*/ 10760 h 6220586"/>
              <a:gd name="connsiteX2" fmla="*/ 36455 w 12322349"/>
              <a:gd name="connsiteY2" fmla="*/ 15958 h 6220586"/>
              <a:gd name="connsiteX3" fmla="*/ 36454 w 12322349"/>
              <a:gd name="connsiteY3" fmla="*/ 792072 h 6220586"/>
              <a:gd name="connsiteX4" fmla="*/ 17298 w 12322349"/>
              <a:gd name="connsiteY4" fmla="*/ 1316890 h 6220586"/>
              <a:gd name="connsiteX5" fmla="*/ 6681 w 12322349"/>
              <a:gd name="connsiteY5" fmla="*/ 4542095 h 6220586"/>
              <a:gd name="connsiteX6" fmla="*/ 48065 w 12322349"/>
              <a:gd name="connsiteY6" fmla="*/ 5865265 h 6220586"/>
              <a:gd name="connsiteX7" fmla="*/ 1237137 w 12322349"/>
              <a:gd name="connsiteY7" fmla="*/ 5860679 h 6220586"/>
              <a:gd name="connsiteX8" fmla="*/ 2850607 w 12322349"/>
              <a:gd name="connsiteY8" fmla="*/ 5855158 h 6220586"/>
              <a:gd name="connsiteX9" fmla="*/ 3334372 w 12322349"/>
              <a:gd name="connsiteY9" fmla="*/ 6220586 h 6220586"/>
              <a:gd name="connsiteX10" fmla="*/ 3577968 w 12322349"/>
              <a:gd name="connsiteY10" fmla="*/ 5823181 h 6220586"/>
              <a:gd name="connsiteX11" fmla="*/ 7947899 w 12322349"/>
              <a:gd name="connsiteY11" fmla="*/ 5858811 h 6220586"/>
              <a:gd name="connsiteX12" fmla="*/ 11106176 w 12322349"/>
              <a:gd name="connsiteY12" fmla="*/ 5869553 h 6220586"/>
              <a:gd name="connsiteX13" fmla="*/ 12264259 w 12322349"/>
              <a:gd name="connsiteY13" fmla="*/ 5868507 h 6220586"/>
              <a:gd name="connsiteX14" fmla="*/ 12289903 w 12322349"/>
              <a:gd name="connsiteY14" fmla="*/ 2579572 h 6220586"/>
              <a:gd name="connsiteX15" fmla="*/ 12280554 w 12322349"/>
              <a:gd name="connsiteY15" fmla="*/ 123500 h 6220586"/>
              <a:gd name="connsiteX16" fmla="*/ 11824725 w 12322349"/>
              <a:gd name="connsiteY16" fmla="*/ 76222 h 6220586"/>
              <a:gd name="connsiteX17" fmla="*/ 10295767 w 12322349"/>
              <a:gd name="connsiteY17" fmla="*/ 69666 h 6220586"/>
              <a:gd name="connsiteX18" fmla="*/ 7778827 w 12322349"/>
              <a:gd name="connsiteY18" fmla="*/ 23097 h 6220586"/>
              <a:gd name="connsiteX19" fmla="*/ 2261687 w 12322349"/>
              <a:gd name="connsiteY19" fmla="*/ 0 h 622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22349" h="6220586">
                <a:moveTo>
                  <a:pt x="2261687" y="0"/>
                </a:moveTo>
                <a:lnTo>
                  <a:pt x="816104" y="10760"/>
                </a:lnTo>
                <a:lnTo>
                  <a:pt x="36455" y="15958"/>
                </a:lnTo>
                <a:cubicBezTo>
                  <a:pt x="36455" y="288746"/>
                  <a:pt x="36454" y="519284"/>
                  <a:pt x="36454" y="792072"/>
                </a:cubicBezTo>
                <a:cubicBezTo>
                  <a:pt x="37986" y="902748"/>
                  <a:pt x="15766" y="1206214"/>
                  <a:pt x="17298" y="1316890"/>
                </a:cubicBezTo>
                <a:cubicBezTo>
                  <a:pt x="32127" y="1752674"/>
                  <a:pt x="-17299" y="3705146"/>
                  <a:pt x="6681" y="4542095"/>
                </a:cubicBezTo>
                <a:cubicBezTo>
                  <a:pt x="46572" y="5225386"/>
                  <a:pt x="-29251" y="5700107"/>
                  <a:pt x="48065" y="5865265"/>
                </a:cubicBezTo>
                <a:cubicBezTo>
                  <a:pt x="69776" y="5911642"/>
                  <a:pt x="423318" y="5861060"/>
                  <a:pt x="1237137" y="5860679"/>
                </a:cubicBezTo>
                <a:lnTo>
                  <a:pt x="2850607" y="5855158"/>
                </a:lnTo>
                <a:cubicBezTo>
                  <a:pt x="3045452" y="5967588"/>
                  <a:pt x="3144017" y="6088833"/>
                  <a:pt x="3334372" y="6220586"/>
                </a:cubicBezTo>
                <a:cubicBezTo>
                  <a:pt x="3410921" y="6144477"/>
                  <a:pt x="3476952" y="5963812"/>
                  <a:pt x="3577968" y="5823181"/>
                </a:cubicBezTo>
                <a:cubicBezTo>
                  <a:pt x="3664957" y="5820441"/>
                  <a:pt x="7586687" y="5865726"/>
                  <a:pt x="7947899" y="5858811"/>
                </a:cubicBezTo>
                <a:lnTo>
                  <a:pt x="11106176" y="5869553"/>
                </a:lnTo>
                <a:cubicBezTo>
                  <a:pt x="11463839" y="5859889"/>
                  <a:pt x="12237328" y="5912260"/>
                  <a:pt x="12264259" y="5868507"/>
                </a:cubicBezTo>
                <a:cubicBezTo>
                  <a:pt x="12302702" y="5662987"/>
                  <a:pt x="12276559" y="4364873"/>
                  <a:pt x="12289903" y="2579572"/>
                </a:cubicBezTo>
                <a:cubicBezTo>
                  <a:pt x="12338264" y="1498304"/>
                  <a:pt x="12330434" y="544926"/>
                  <a:pt x="12280554" y="123500"/>
                </a:cubicBezTo>
                <a:cubicBezTo>
                  <a:pt x="12274273" y="70433"/>
                  <a:pt x="12155523" y="85194"/>
                  <a:pt x="11824725" y="76222"/>
                </a:cubicBezTo>
                <a:cubicBezTo>
                  <a:pt x="11493927" y="67250"/>
                  <a:pt x="10495819" y="85585"/>
                  <a:pt x="10295767" y="69666"/>
                </a:cubicBezTo>
                <a:lnTo>
                  <a:pt x="7778827" y="23097"/>
                </a:lnTo>
                <a:lnTo>
                  <a:pt x="2261687" y="0"/>
                </a:lnTo>
                <a:close/>
              </a:path>
            </a:pathLst>
          </a:custGeom>
          <a:solidFill>
            <a:schemeClr val="bg1"/>
          </a:solidFill>
          <a:ln w="19050" cap="flat">
            <a:noFill/>
            <a:prstDash val="solid"/>
            <a:miter/>
          </a:ln>
        </p:spPr>
        <p:txBody>
          <a:bodyPr wrap="square" rtlCol="0" anchor="ctr">
            <a:noAutofit/>
          </a:bodyPr>
          <a:lstStyle/>
          <a:p>
            <a:endParaRPr lang="en-US"/>
          </a:p>
        </p:txBody>
      </p:sp>
      <p:sp>
        <p:nvSpPr>
          <p:cNvPr id="59" name="Freeform: Shape 54">
            <a:extLst>
              <a:ext uri="{FF2B5EF4-FFF2-40B4-BE49-F238E27FC236}">
                <a16:creationId xmlns:a16="http://schemas.microsoft.com/office/drawing/2014/main" id="{8937C130-01E6-4BEB-89A6-F15DD7EE9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957" y="751140"/>
            <a:ext cx="5331079" cy="3858515"/>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4422579 w 12322347"/>
              <a:gd name="connsiteY8" fmla="*/ 5855502 h 6307982"/>
              <a:gd name="connsiteX9" fmla="*/ 5393880 w 12322347"/>
              <a:gd name="connsiteY9" fmla="*/ 5871365 h 6307982"/>
              <a:gd name="connsiteX10" fmla="*/ 5906539 w 12322347"/>
              <a:gd name="connsiteY10" fmla="*/ 6307982 h 6307982"/>
              <a:gd name="connsiteX11" fmla="*/ 6150141 w 12322347"/>
              <a:gd name="connsiteY11" fmla="*/ 5855596 h 6307982"/>
              <a:gd name="connsiteX12" fmla="*/ 9277333 w 12322347"/>
              <a:gd name="connsiteY12" fmla="*/ 5858811 h 6307982"/>
              <a:gd name="connsiteX13" fmla="*/ 10186235 w 12322347"/>
              <a:gd name="connsiteY13" fmla="*/ 5861686 h 6307982"/>
              <a:gd name="connsiteX14" fmla="*/ 11106174 w 12322347"/>
              <a:gd name="connsiteY14" fmla="*/ 5869553 h 6307982"/>
              <a:gd name="connsiteX15" fmla="*/ 12264257 w 12322347"/>
              <a:gd name="connsiteY15" fmla="*/ 5868507 h 6307982"/>
              <a:gd name="connsiteX16" fmla="*/ 12289901 w 12322347"/>
              <a:gd name="connsiteY16" fmla="*/ 2579572 h 6307982"/>
              <a:gd name="connsiteX17" fmla="*/ 12280552 w 12322347"/>
              <a:gd name="connsiteY17" fmla="*/ 123500 h 6307982"/>
              <a:gd name="connsiteX18" fmla="*/ 11824723 w 12322347"/>
              <a:gd name="connsiteY18" fmla="*/ 76222 h 6307982"/>
              <a:gd name="connsiteX19" fmla="*/ 10295765 w 12322347"/>
              <a:gd name="connsiteY19" fmla="*/ 69666 h 6307982"/>
              <a:gd name="connsiteX20" fmla="*/ 7778825 w 12322347"/>
              <a:gd name="connsiteY20" fmla="*/ 23097 h 6307982"/>
              <a:gd name="connsiteX21" fmla="*/ 2261685 w 12322347"/>
              <a:gd name="connsiteY21" fmla="*/ 0 h 6307982"/>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5393880 w 12322347"/>
              <a:gd name="connsiteY8" fmla="*/ 5871365 h 6307982"/>
              <a:gd name="connsiteX9" fmla="*/ 5906539 w 12322347"/>
              <a:gd name="connsiteY9" fmla="*/ 6307982 h 6307982"/>
              <a:gd name="connsiteX10" fmla="*/ 6150141 w 12322347"/>
              <a:gd name="connsiteY10" fmla="*/ 5855596 h 6307982"/>
              <a:gd name="connsiteX11" fmla="*/ 9277333 w 12322347"/>
              <a:gd name="connsiteY11" fmla="*/ 5858811 h 6307982"/>
              <a:gd name="connsiteX12" fmla="*/ 10186235 w 12322347"/>
              <a:gd name="connsiteY12" fmla="*/ 5861686 h 6307982"/>
              <a:gd name="connsiteX13" fmla="*/ 11106174 w 12322347"/>
              <a:gd name="connsiteY13" fmla="*/ 5869553 h 6307982"/>
              <a:gd name="connsiteX14" fmla="*/ 12264257 w 12322347"/>
              <a:gd name="connsiteY14" fmla="*/ 5868507 h 6307982"/>
              <a:gd name="connsiteX15" fmla="*/ 12289901 w 12322347"/>
              <a:gd name="connsiteY15" fmla="*/ 2579572 h 6307982"/>
              <a:gd name="connsiteX16" fmla="*/ 12280552 w 12322347"/>
              <a:gd name="connsiteY16" fmla="*/ 123500 h 6307982"/>
              <a:gd name="connsiteX17" fmla="*/ 11824723 w 12322347"/>
              <a:gd name="connsiteY17" fmla="*/ 76222 h 6307982"/>
              <a:gd name="connsiteX18" fmla="*/ 10295765 w 12322347"/>
              <a:gd name="connsiteY18" fmla="*/ 69666 h 6307982"/>
              <a:gd name="connsiteX19" fmla="*/ 7778825 w 12322347"/>
              <a:gd name="connsiteY19" fmla="*/ 23097 h 6307982"/>
              <a:gd name="connsiteX20" fmla="*/ 2261685 w 12322347"/>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544802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356946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6204288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4412432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10739"/>
              <a:gd name="connsiteX1" fmla="*/ 870249 w 12376494"/>
              <a:gd name="connsiteY1" fmla="*/ 10760 h 6210739"/>
              <a:gd name="connsiteX2" fmla="*/ 90600 w 12376494"/>
              <a:gd name="connsiteY2" fmla="*/ 15958 h 6210739"/>
              <a:gd name="connsiteX3" fmla="*/ 90599 w 12376494"/>
              <a:gd name="connsiteY3" fmla="*/ 792072 h 6210739"/>
              <a:gd name="connsiteX4" fmla="*/ 71443 w 12376494"/>
              <a:gd name="connsiteY4" fmla="*/ 1316890 h 6210739"/>
              <a:gd name="connsiteX5" fmla="*/ 60826 w 12376494"/>
              <a:gd name="connsiteY5" fmla="*/ 4542095 h 6210739"/>
              <a:gd name="connsiteX6" fmla="*/ 144079 w 12376494"/>
              <a:gd name="connsiteY6" fmla="*/ 5888744 h 6210739"/>
              <a:gd name="connsiteX7" fmla="*/ 1811499 w 12376494"/>
              <a:gd name="connsiteY7" fmla="*/ 5860679 h 6210739"/>
              <a:gd name="connsiteX8" fmla="*/ 3569467 w 12376494"/>
              <a:gd name="connsiteY8" fmla="*/ 5871365 h 6210739"/>
              <a:gd name="connsiteX9" fmla="*/ 4053225 w 12376494"/>
              <a:gd name="connsiteY9" fmla="*/ 6210739 h 6210739"/>
              <a:gd name="connsiteX10" fmla="*/ 4412432 w 12376494"/>
              <a:gd name="connsiteY10" fmla="*/ 5855596 h 6210739"/>
              <a:gd name="connsiteX11" fmla="*/ 9331480 w 12376494"/>
              <a:gd name="connsiteY11" fmla="*/ 5858811 h 6210739"/>
              <a:gd name="connsiteX12" fmla="*/ 10240382 w 12376494"/>
              <a:gd name="connsiteY12" fmla="*/ 5861686 h 6210739"/>
              <a:gd name="connsiteX13" fmla="*/ 11160321 w 12376494"/>
              <a:gd name="connsiteY13" fmla="*/ 5869553 h 6210739"/>
              <a:gd name="connsiteX14" fmla="*/ 12318404 w 12376494"/>
              <a:gd name="connsiteY14" fmla="*/ 5868507 h 6210739"/>
              <a:gd name="connsiteX15" fmla="*/ 12344048 w 12376494"/>
              <a:gd name="connsiteY15" fmla="*/ 2579572 h 6210739"/>
              <a:gd name="connsiteX16" fmla="*/ 12334699 w 12376494"/>
              <a:gd name="connsiteY16" fmla="*/ 123500 h 6210739"/>
              <a:gd name="connsiteX17" fmla="*/ 11878870 w 12376494"/>
              <a:gd name="connsiteY17" fmla="*/ 76222 h 6210739"/>
              <a:gd name="connsiteX18" fmla="*/ 10349912 w 12376494"/>
              <a:gd name="connsiteY18" fmla="*/ 69666 h 6210739"/>
              <a:gd name="connsiteX19" fmla="*/ 7832972 w 12376494"/>
              <a:gd name="connsiteY19" fmla="*/ 23097 h 6210739"/>
              <a:gd name="connsiteX20" fmla="*/ 2315832 w 12376494"/>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3531834 w 12338861"/>
              <a:gd name="connsiteY8" fmla="*/ 5871365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2867119 w 12338861"/>
              <a:gd name="connsiteY8" fmla="*/ 5855158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4374799 w 12338861"/>
              <a:gd name="connsiteY10" fmla="*/ 5855596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1122688 w 12338861"/>
              <a:gd name="connsiteY12" fmla="*/ 5869553 h 6178324"/>
              <a:gd name="connsiteX13" fmla="*/ 12280771 w 12338861"/>
              <a:gd name="connsiteY13" fmla="*/ 5868507 h 6178324"/>
              <a:gd name="connsiteX14" fmla="*/ 12306415 w 12338861"/>
              <a:gd name="connsiteY14" fmla="*/ 2579572 h 6178324"/>
              <a:gd name="connsiteX15" fmla="*/ 12297066 w 12338861"/>
              <a:gd name="connsiteY15" fmla="*/ 123500 h 6178324"/>
              <a:gd name="connsiteX16" fmla="*/ 11841237 w 12338861"/>
              <a:gd name="connsiteY16" fmla="*/ 76222 h 6178324"/>
              <a:gd name="connsiteX17" fmla="*/ 10312279 w 12338861"/>
              <a:gd name="connsiteY17" fmla="*/ 69666 h 6178324"/>
              <a:gd name="connsiteX18" fmla="*/ 7795339 w 12338861"/>
              <a:gd name="connsiteY18" fmla="*/ 23097 h 6178324"/>
              <a:gd name="connsiteX19" fmla="*/ 2278199 w 12338861"/>
              <a:gd name="connsiteY19" fmla="*/ 0 h 6178324"/>
              <a:gd name="connsiteX0" fmla="*/ 2278199 w 12338861"/>
              <a:gd name="connsiteY0" fmla="*/ 0 h 6220585"/>
              <a:gd name="connsiteX1" fmla="*/ 832616 w 12338861"/>
              <a:gd name="connsiteY1" fmla="*/ 10760 h 6220585"/>
              <a:gd name="connsiteX2" fmla="*/ 52967 w 12338861"/>
              <a:gd name="connsiteY2" fmla="*/ 15958 h 6220585"/>
              <a:gd name="connsiteX3" fmla="*/ 52966 w 12338861"/>
              <a:gd name="connsiteY3" fmla="*/ 792072 h 6220585"/>
              <a:gd name="connsiteX4" fmla="*/ 33810 w 12338861"/>
              <a:gd name="connsiteY4" fmla="*/ 1316890 h 6220585"/>
              <a:gd name="connsiteX5" fmla="*/ 23193 w 12338861"/>
              <a:gd name="connsiteY5" fmla="*/ 4542095 h 6220585"/>
              <a:gd name="connsiteX6" fmla="*/ 106446 w 12338861"/>
              <a:gd name="connsiteY6" fmla="*/ 5888744 h 6220585"/>
              <a:gd name="connsiteX7" fmla="*/ 1253649 w 12338861"/>
              <a:gd name="connsiteY7" fmla="*/ 5860679 h 6220585"/>
              <a:gd name="connsiteX8" fmla="*/ 2867119 w 12338861"/>
              <a:gd name="connsiteY8" fmla="*/ 5855158 h 6220585"/>
              <a:gd name="connsiteX9" fmla="*/ 3350884 w 12338861"/>
              <a:gd name="connsiteY9" fmla="*/ 6220586 h 6220585"/>
              <a:gd name="connsiteX10" fmla="*/ 3594480 w 12338861"/>
              <a:gd name="connsiteY10" fmla="*/ 5823181 h 6220585"/>
              <a:gd name="connsiteX11" fmla="*/ 7964411 w 12338861"/>
              <a:gd name="connsiteY11" fmla="*/ 5858811 h 6220585"/>
              <a:gd name="connsiteX12" fmla="*/ 11122688 w 12338861"/>
              <a:gd name="connsiteY12" fmla="*/ 5869553 h 6220585"/>
              <a:gd name="connsiteX13" fmla="*/ 12280771 w 12338861"/>
              <a:gd name="connsiteY13" fmla="*/ 5868507 h 6220585"/>
              <a:gd name="connsiteX14" fmla="*/ 12306415 w 12338861"/>
              <a:gd name="connsiteY14" fmla="*/ 2579572 h 6220585"/>
              <a:gd name="connsiteX15" fmla="*/ 12297066 w 12338861"/>
              <a:gd name="connsiteY15" fmla="*/ 123500 h 6220585"/>
              <a:gd name="connsiteX16" fmla="*/ 11841237 w 12338861"/>
              <a:gd name="connsiteY16" fmla="*/ 76222 h 6220585"/>
              <a:gd name="connsiteX17" fmla="*/ 10312279 w 12338861"/>
              <a:gd name="connsiteY17" fmla="*/ 69666 h 6220585"/>
              <a:gd name="connsiteX18" fmla="*/ 7795339 w 12338861"/>
              <a:gd name="connsiteY18" fmla="*/ 23097 h 6220585"/>
              <a:gd name="connsiteX19" fmla="*/ 2278199 w 12338861"/>
              <a:gd name="connsiteY19" fmla="*/ 0 h 6220585"/>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306734 w 12367396"/>
              <a:gd name="connsiteY0" fmla="*/ 0 h 6220586"/>
              <a:gd name="connsiteX1" fmla="*/ 861151 w 12367396"/>
              <a:gd name="connsiteY1" fmla="*/ 10760 h 6220586"/>
              <a:gd name="connsiteX2" fmla="*/ 81502 w 12367396"/>
              <a:gd name="connsiteY2" fmla="*/ 15958 h 6220586"/>
              <a:gd name="connsiteX3" fmla="*/ 81501 w 12367396"/>
              <a:gd name="connsiteY3" fmla="*/ 792072 h 6220586"/>
              <a:gd name="connsiteX4" fmla="*/ 62345 w 12367396"/>
              <a:gd name="connsiteY4" fmla="*/ 1316890 h 6220586"/>
              <a:gd name="connsiteX5" fmla="*/ 51728 w 12367396"/>
              <a:gd name="connsiteY5" fmla="*/ 4542095 h 6220586"/>
              <a:gd name="connsiteX6" fmla="*/ 93112 w 12367396"/>
              <a:gd name="connsiteY6" fmla="*/ 5865265 h 6220586"/>
              <a:gd name="connsiteX7" fmla="*/ 1282184 w 12367396"/>
              <a:gd name="connsiteY7" fmla="*/ 5860679 h 6220586"/>
              <a:gd name="connsiteX8" fmla="*/ 2895654 w 12367396"/>
              <a:gd name="connsiteY8" fmla="*/ 5855158 h 6220586"/>
              <a:gd name="connsiteX9" fmla="*/ 3379419 w 12367396"/>
              <a:gd name="connsiteY9" fmla="*/ 6220586 h 6220586"/>
              <a:gd name="connsiteX10" fmla="*/ 3623015 w 12367396"/>
              <a:gd name="connsiteY10" fmla="*/ 5823181 h 6220586"/>
              <a:gd name="connsiteX11" fmla="*/ 7992946 w 12367396"/>
              <a:gd name="connsiteY11" fmla="*/ 5858811 h 6220586"/>
              <a:gd name="connsiteX12" fmla="*/ 11151223 w 12367396"/>
              <a:gd name="connsiteY12" fmla="*/ 5869553 h 6220586"/>
              <a:gd name="connsiteX13" fmla="*/ 12309306 w 12367396"/>
              <a:gd name="connsiteY13" fmla="*/ 5868507 h 6220586"/>
              <a:gd name="connsiteX14" fmla="*/ 12334950 w 12367396"/>
              <a:gd name="connsiteY14" fmla="*/ 2579572 h 6220586"/>
              <a:gd name="connsiteX15" fmla="*/ 12325601 w 12367396"/>
              <a:gd name="connsiteY15" fmla="*/ 123500 h 6220586"/>
              <a:gd name="connsiteX16" fmla="*/ 11869772 w 12367396"/>
              <a:gd name="connsiteY16" fmla="*/ 76222 h 6220586"/>
              <a:gd name="connsiteX17" fmla="*/ 10340814 w 12367396"/>
              <a:gd name="connsiteY17" fmla="*/ 69666 h 6220586"/>
              <a:gd name="connsiteX18" fmla="*/ 7823874 w 12367396"/>
              <a:gd name="connsiteY18" fmla="*/ 23097 h 6220586"/>
              <a:gd name="connsiteX19" fmla="*/ 2306734 w 12367396"/>
              <a:gd name="connsiteY19" fmla="*/ 0 h 6220586"/>
              <a:gd name="connsiteX0" fmla="*/ 2335523 w 12396185"/>
              <a:gd name="connsiteY0" fmla="*/ 0 h 6220586"/>
              <a:gd name="connsiteX1" fmla="*/ 889940 w 12396185"/>
              <a:gd name="connsiteY1" fmla="*/ 10760 h 6220586"/>
              <a:gd name="connsiteX2" fmla="*/ 110291 w 12396185"/>
              <a:gd name="connsiteY2" fmla="*/ 15958 h 6220586"/>
              <a:gd name="connsiteX3" fmla="*/ 110290 w 12396185"/>
              <a:gd name="connsiteY3" fmla="*/ 792072 h 6220586"/>
              <a:gd name="connsiteX4" fmla="*/ 91134 w 12396185"/>
              <a:gd name="connsiteY4" fmla="*/ 1316890 h 6220586"/>
              <a:gd name="connsiteX5" fmla="*/ 80517 w 12396185"/>
              <a:gd name="connsiteY5" fmla="*/ 4542095 h 6220586"/>
              <a:gd name="connsiteX6" fmla="*/ 121901 w 12396185"/>
              <a:gd name="connsiteY6" fmla="*/ 5865265 h 6220586"/>
              <a:gd name="connsiteX7" fmla="*/ 1310973 w 12396185"/>
              <a:gd name="connsiteY7" fmla="*/ 5860679 h 6220586"/>
              <a:gd name="connsiteX8" fmla="*/ 2924443 w 12396185"/>
              <a:gd name="connsiteY8" fmla="*/ 5855158 h 6220586"/>
              <a:gd name="connsiteX9" fmla="*/ 3408208 w 12396185"/>
              <a:gd name="connsiteY9" fmla="*/ 6220586 h 6220586"/>
              <a:gd name="connsiteX10" fmla="*/ 3651804 w 12396185"/>
              <a:gd name="connsiteY10" fmla="*/ 5823181 h 6220586"/>
              <a:gd name="connsiteX11" fmla="*/ 8021735 w 12396185"/>
              <a:gd name="connsiteY11" fmla="*/ 5858811 h 6220586"/>
              <a:gd name="connsiteX12" fmla="*/ 11180012 w 12396185"/>
              <a:gd name="connsiteY12" fmla="*/ 5869553 h 6220586"/>
              <a:gd name="connsiteX13" fmla="*/ 12338095 w 12396185"/>
              <a:gd name="connsiteY13" fmla="*/ 5868507 h 6220586"/>
              <a:gd name="connsiteX14" fmla="*/ 12363739 w 12396185"/>
              <a:gd name="connsiteY14" fmla="*/ 2579572 h 6220586"/>
              <a:gd name="connsiteX15" fmla="*/ 12354390 w 12396185"/>
              <a:gd name="connsiteY15" fmla="*/ 123500 h 6220586"/>
              <a:gd name="connsiteX16" fmla="*/ 11898561 w 12396185"/>
              <a:gd name="connsiteY16" fmla="*/ 76222 h 6220586"/>
              <a:gd name="connsiteX17" fmla="*/ 10369603 w 12396185"/>
              <a:gd name="connsiteY17" fmla="*/ 69666 h 6220586"/>
              <a:gd name="connsiteX18" fmla="*/ 7852663 w 12396185"/>
              <a:gd name="connsiteY18" fmla="*/ 23097 h 6220586"/>
              <a:gd name="connsiteX19" fmla="*/ 2335523 w 12396185"/>
              <a:gd name="connsiteY19" fmla="*/ 0 h 6220586"/>
              <a:gd name="connsiteX0" fmla="*/ 2261687 w 12322349"/>
              <a:gd name="connsiteY0" fmla="*/ 0 h 6220586"/>
              <a:gd name="connsiteX1" fmla="*/ 816104 w 12322349"/>
              <a:gd name="connsiteY1" fmla="*/ 10760 h 6220586"/>
              <a:gd name="connsiteX2" fmla="*/ 36455 w 12322349"/>
              <a:gd name="connsiteY2" fmla="*/ 15958 h 6220586"/>
              <a:gd name="connsiteX3" fmla="*/ 36454 w 12322349"/>
              <a:gd name="connsiteY3" fmla="*/ 792072 h 6220586"/>
              <a:gd name="connsiteX4" fmla="*/ 17298 w 12322349"/>
              <a:gd name="connsiteY4" fmla="*/ 1316890 h 6220586"/>
              <a:gd name="connsiteX5" fmla="*/ 6681 w 12322349"/>
              <a:gd name="connsiteY5" fmla="*/ 4542095 h 6220586"/>
              <a:gd name="connsiteX6" fmla="*/ 48065 w 12322349"/>
              <a:gd name="connsiteY6" fmla="*/ 5865265 h 6220586"/>
              <a:gd name="connsiteX7" fmla="*/ 1237137 w 12322349"/>
              <a:gd name="connsiteY7" fmla="*/ 5860679 h 6220586"/>
              <a:gd name="connsiteX8" fmla="*/ 2850607 w 12322349"/>
              <a:gd name="connsiteY8" fmla="*/ 5855158 h 6220586"/>
              <a:gd name="connsiteX9" fmla="*/ 3334372 w 12322349"/>
              <a:gd name="connsiteY9" fmla="*/ 6220586 h 6220586"/>
              <a:gd name="connsiteX10" fmla="*/ 3577968 w 12322349"/>
              <a:gd name="connsiteY10" fmla="*/ 5823181 h 6220586"/>
              <a:gd name="connsiteX11" fmla="*/ 7947899 w 12322349"/>
              <a:gd name="connsiteY11" fmla="*/ 5858811 h 6220586"/>
              <a:gd name="connsiteX12" fmla="*/ 11106176 w 12322349"/>
              <a:gd name="connsiteY12" fmla="*/ 5869553 h 6220586"/>
              <a:gd name="connsiteX13" fmla="*/ 12264259 w 12322349"/>
              <a:gd name="connsiteY13" fmla="*/ 5868507 h 6220586"/>
              <a:gd name="connsiteX14" fmla="*/ 12289903 w 12322349"/>
              <a:gd name="connsiteY14" fmla="*/ 2579572 h 6220586"/>
              <a:gd name="connsiteX15" fmla="*/ 12280554 w 12322349"/>
              <a:gd name="connsiteY15" fmla="*/ 123500 h 6220586"/>
              <a:gd name="connsiteX16" fmla="*/ 11824725 w 12322349"/>
              <a:gd name="connsiteY16" fmla="*/ 76222 h 6220586"/>
              <a:gd name="connsiteX17" fmla="*/ 10295767 w 12322349"/>
              <a:gd name="connsiteY17" fmla="*/ 69666 h 6220586"/>
              <a:gd name="connsiteX18" fmla="*/ 7778827 w 12322349"/>
              <a:gd name="connsiteY18" fmla="*/ 23097 h 6220586"/>
              <a:gd name="connsiteX19" fmla="*/ 2261687 w 12322349"/>
              <a:gd name="connsiteY19" fmla="*/ 0 h 622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22349" h="6220586">
                <a:moveTo>
                  <a:pt x="2261687" y="0"/>
                </a:moveTo>
                <a:lnTo>
                  <a:pt x="816104" y="10760"/>
                </a:lnTo>
                <a:lnTo>
                  <a:pt x="36455" y="15958"/>
                </a:lnTo>
                <a:cubicBezTo>
                  <a:pt x="36455" y="288746"/>
                  <a:pt x="36454" y="519284"/>
                  <a:pt x="36454" y="792072"/>
                </a:cubicBezTo>
                <a:cubicBezTo>
                  <a:pt x="37986" y="902748"/>
                  <a:pt x="15766" y="1206214"/>
                  <a:pt x="17298" y="1316890"/>
                </a:cubicBezTo>
                <a:cubicBezTo>
                  <a:pt x="32127" y="1752674"/>
                  <a:pt x="-17299" y="3705146"/>
                  <a:pt x="6681" y="4542095"/>
                </a:cubicBezTo>
                <a:cubicBezTo>
                  <a:pt x="46572" y="5225386"/>
                  <a:pt x="-29251" y="5700107"/>
                  <a:pt x="48065" y="5865265"/>
                </a:cubicBezTo>
                <a:cubicBezTo>
                  <a:pt x="69776" y="5911642"/>
                  <a:pt x="423318" y="5861060"/>
                  <a:pt x="1237137" y="5860679"/>
                </a:cubicBezTo>
                <a:lnTo>
                  <a:pt x="2850607" y="5855158"/>
                </a:lnTo>
                <a:cubicBezTo>
                  <a:pt x="3045452" y="5967588"/>
                  <a:pt x="3144017" y="6088833"/>
                  <a:pt x="3334372" y="6220586"/>
                </a:cubicBezTo>
                <a:cubicBezTo>
                  <a:pt x="3410921" y="6144477"/>
                  <a:pt x="3476952" y="5963812"/>
                  <a:pt x="3577968" y="5823181"/>
                </a:cubicBezTo>
                <a:cubicBezTo>
                  <a:pt x="3664957" y="5820441"/>
                  <a:pt x="7586687" y="5865726"/>
                  <a:pt x="7947899" y="5858811"/>
                </a:cubicBezTo>
                <a:lnTo>
                  <a:pt x="11106176" y="5869553"/>
                </a:lnTo>
                <a:cubicBezTo>
                  <a:pt x="11463839" y="5859889"/>
                  <a:pt x="12237328" y="5912260"/>
                  <a:pt x="12264259" y="5868507"/>
                </a:cubicBezTo>
                <a:cubicBezTo>
                  <a:pt x="12302702" y="5662987"/>
                  <a:pt x="12276559" y="4364873"/>
                  <a:pt x="12289903" y="2579572"/>
                </a:cubicBezTo>
                <a:cubicBezTo>
                  <a:pt x="12338264" y="1498304"/>
                  <a:pt x="12330434" y="544926"/>
                  <a:pt x="12280554" y="123500"/>
                </a:cubicBezTo>
                <a:cubicBezTo>
                  <a:pt x="12274273" y="70433"/>
                  <a:pt x="12155523" y="85194"/>
                  <a:pt x="11824725" y="76222"/>
                </a:cubicBezTo>
                <a:cubicBezTo>
                  <a:pt x="11493927" y="67250"/>
                  <a:pt x="10495819" y="85585"/>
                  <a:pt x="10295767" y="69666"/>
                </a:cubicBezTo>
                <a:lnTo>
                  <a:pt x="7778827" y="23097"/>
                </a:lnTo>
                <a:lnTo>
                  <a:pt x="2261687" y="0"/>
                </a:lnTo>
                <a:close/>
              </a:path>
            </a:pathLst>
          </a:custGeom>
          <a:noFill/>
          <a:ln w="19050" cap="flat">
            <a:solidFill>
              <a:schemeClr val="tx1"/>
            </a:solidFill>
            <a:prstDash val="solid"/>
            <a:miter/>
          </a:ln>
        </p:spPr>
        <p:txBody>
          <a:bodyPr wrap="square" rtlCol="0" anchor="ctr">
            <a:noAutofit/>
          </a:bodyPr>
          <a:lstStyle/>
          <a:p>
            <a:endParaRPr lang="en-US"/>
          </a:p>
        </p:txBody>
      </p:sp>
      <p:pic>
        <p:nvPicPr>
          <p:cNvPr id="7" name="Picture 7" descr="Diagram&#10;&#10;Description automatically generated">
            <a:extLst>
              <a:ext uri="{FF2B5EF4-FFF2-40B4-BE49-F238E27FC236}">
                <a16:creationId xmlns:a16="http://schemas.microsoft.com/office/drawing/2014/main" id="{0EEF3AA5-1FA6-85EB-F454-1446D32EB7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10019" y="1091186"/>
            <a:ext cx="1159840" cy="1364518"/>
          </a:xfrm>
          <a:prstGeom prst="rect">
            <a:avLst/>
          </a:prstGeom>
        </p:spPr>
      </p:pic>
      <p:pic>
        <p:nvPicPr>
          <p:cNvPr id="12" name="Picture 13" descr="A picture containing text, vector graphics&#10;&#10;Description automatically generated">
            <a:extLst>
              <a:ext uri="{FF2B5EF4-FFF2-40B4-BE49-F238E27FC236}">
                <a16:creationId xmlns:a16="http://schemas.microsoft.com/office/drawing/2014/main" id="{408D438C-85A1-5373-4A71-AD17D97DD3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051183" y="1091186"/>
            <a:ext cx="1364518" cy="1364518"/>
          </a:xfrm>
          <a:prstGeom prst="rect">
            <a:avLst/>
          </a:prstGeom>
        </p:spPr>
      </p:pic>
      <p:pic>
        <p:nvPicPr>
          <p:cNvPr id="17" name="Picture 17" descr="Icon&#10;&#10;Description automatically generated">
            <a:extLst>
              <a:ext uri="{FF2B5EF4-FFF2-40B4-BE49-F238E27FC236}">
                <a16:creationId xmlns:a16="http://schemas.microsoft.com/office/drawing/2014/main" id="{F2A135DB-65BD-477F-305E-DA9C75FA5449}"/>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620406" y="2690648"/>
            <a:ext cx="1364518" cy="1364518"/>
          </a:xfrm>
          <a:prstGeom prst="rect">
            <a:avLst/>
          </a:prstGeom>
        </p:spPr>
      </p:pic>
      <p:pic>
        <p:nvPicPr>
          <p:cNvPr id="4" name="Picture 4">
            <a:extLst>
              <a:ext uri="{FF2B5EF4-FFF2-40B4-BE49-F238E27FC236}">
                <a16:creationId xmlns:a16="http://schemas.microsoft.com/office/drawing/2014/main" id="{84194E61-0D91-3557-076A-0A560B509665}"/>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3650166" y="2793696"/>
            <a:ext cx="2165273" cy="1158421"/>
          </a:xfrm>
          <a:prstGeom prst="rect">
            <a:avLst/>
          </a:prstGeom>
        </p:spPr>
      </p:pic>
      <p:sp>
        <p:nvSpPr>
          <p:cNvPr id="3" name="Content Placeholder 2">
            <a:extLst>
              <a:ext uri="{FF2B5EF4-FFF2-40B4-BE49-F238E27FC236}">
                <a16:creationId xmlns:a16="http://schemas.microsoft.com/office/drawing/2014/main" id="{B72738C7-BDD8-3351-60D4-95AF1D5D9B73}"/>
              </a:ext>
            </a:extLst>
          </p:cNvPr>
          <p:cNvSpPr>
            <a:spLocks noGrp="1"/>
          </p:cNvSpPr>
          <p:nvPr>
            <p:ph idx="1"/>
          </p:nvPr>
        </p:nvSpPr>
        <p:spPr>
          <a:xfrm>
            <a:off x="6408500" y="646758"/>
            <a:ext cx="5665865" cy="6676446"/>
          </a:xfrm>
        </p:spPr>
        <p:txBody>
          <a:bodyPr vert="horz" lIns="91440" tIns="45720" rIns="91440" bIns="45720" rtlCol="0" anchor="ctr">
            <a:normAutofit/>
          </a:bodyPr>
          <a:lstStyle/>
          <a:p>
            <a:pPr marL="342900" indent="-342900" algn="ctr">
              <a:lnSpc>
                <a:spcPct val="90000"/>
              </a:lnSpc>
              <a:buFont typeface="Arial"/>
              <a:buChar char="•"/>
            </a:pPr>
            <a:r>
              <a:rPr lang="en-US" dirty="0">
                <a:ea typeface="+mn-lt"/>
                <a:cs typeface="+mn-lt"/>
              </a:rPr>
              <a:t>It is a system that predicts the disease based on the information provided by the user</a:t>
            </a:r>
            <a:r>
              <a:rPr lang="en-US" b="0" dirty="0">
                <a:ea typeface="+mn-lt"/>
                <a:cs typeface="+mn-lt"/>
              </a:rPr>
              <a:t>.</a:t>
            </a:r>
            <a:endParaRPr lang="en-US" dirty="0"/>
          </a:p>
          <a:p>
            <a:pPr marL="342900" indent="-342900" algn="ctr">
              <a:lnSpc>
                <a:spcPct val="90000"/>
              </a:lnSpc>
              <a:buFont typeface="Arial"/>
              <a:buChar char="•"/>
            </a:pPr>
            <a:r>
              <a:rPr lang="en-US" dirty="0">
                <a:ea typeface="+mn-lt"/>
                <a:cs typeface="+mn-lt"/>
              </a:rPr>
              <a:t>This system is a helpful technique for the sake of health sector to tell the victim about the disease suffered by them.</a:t>
            </a:r>
          </a:p>
          <a:p>
            <a:pPr marL="342900" indent="-342900" algn="ctr">
              <a:lnSpc>
                <a:spcPct val="90000"/>
              </a:lnSpc>
              <a:buFont typeface="Arial"/>
              <a:buChar char="•"/>
            </a:pPr>
            <a:r>
              <a:rPr lang="en-US" dirty="0">
                <a:ea typeface="+mn-lt"/>
                <a:cs typeface="+mn-lt"/>
              </a:rPr>
              <a:t>It is also useful for the user where he or she does not like to visit to the hospital or any other clinic.</a:t>
            </a:r>
          </a:p>
          <a:p>
            <a:pPr marL="342900" indent="-342900" algn="ctr">
              <a:lnSpc>
                <a:spcPct val="90000"/>
              </a:lnSpc>
              <a:buFont typeface="Arial"/>
              <a:buChar char="•"/>
            </a:pPr>
            <a:r>
              <a:rPr lang="en-US" dirty="0">
                <a:ea typeface="+mn-lt"/>
                <a:cs typeface="+mn-lt"/>
              </a:rPr>
              <a:t>By simply entering the symptoms and related details, the victim can gain knowledge about what disease he or she is suffering from.</a:t>
            </a:r>
          </a:p>
          <a:p>
            <a:pPr marL="342900" indent="-342900" algn="ctr">
              <a:lnSpc>
                <a:spcPct val="90000"/>
              </a:lnSpc>
              <a:buFont typeface="Arial"/>
              <a:buChar char="•"/>
            </a:pPr>
            <a:r>
              <a:rPr lang="en-US" dirty="0">
                <a:ea typeface="+mn-lt"/>
                <a:cs typeface="+mn-lt"/>
              </a:rPr>
              <a:t>The health sector can also be benefited from this system by simply taking basic information from the victim.</a:t>
            </a:r>
            <a:endParaRPr lang="en-US" dirty="0"/>
          </a:p>
          <a:p>
            <a:pPr marL="342900" indent="-342900" algn="ctr">
              <a:lnSpc>
                <a:spcPct val="90000"/>
              </a:lnSpc>
              <a:buFont typeface="Arial"/>
              <a:buChar char="•"/>
            </a:pPr>
            <a:endParaRPr lang="en-US" dirty="0"/>
          </a:p>
          <a:p>
            <a:pPr marL="342900" indent="-342900" algn="ctr">
              <a:lnSpc>
                <a:spcPct val="90000"/>
              </a:lnSpc>
              <a:buFont typeface="Arial"/>
              <a:buChar char="•"/>
            </a:pPr>
            <a:endParaRPr lang="en-US" b="0" dirty="0"/>
          </a:p>
        </p:txBody>
      </p:sp>
    </p:spTree>
    <p:extLst>
      <p:ext uri="{BB962C8B-B14F-4D97-AF65-F5344CB8AC3E}">
        <p14:creationId xmlns:p14="http://schemas.microsoft.com/office/powerpoint/2010/main" val="61867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A8F29-DF17-EF6F-FC47-E701AEED9A1D}"/>
              </a:ext>
            </a:extLst>
          </p:cNvPr>
          <p:cNvSpPr>
            <a:spLocks noGrp="1"/>
          </p:cNvSpPr>
          <p:nvPr>
            <p:ph type="title"/>
          </p:nvPr>
        </p:nvSpPr>
        <p:spPr>
          <a:xfrm>
            <a:off x="722569" y="1594885"/>
            <a:ext cx="3556795" cy="3824702"/>
          </a:xfrm>
        </p:spPr>
        <p:txBody>
          <a:bodyPr>
            <a:normAutofit/>
          </a:bodyPr>
          <a:lstStyle/>
          <a:p>
            <a:pPr algn="ctr"/>
            <a:r>
              <a:rPr lang="en-US" dirty="0"/>
              <a:t>Approach</a:t>
            </a:r>
            <a:endParaRPr lang="en-US"/>
          </a:p>
        </p:txBody>
      </p:sp>
      <p:sp>
        <p:nvSpPr>
          <p:cNvPr id="11" name="Freeform: Shape 10">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14" name="Content Placeholder 2">
            <a:extLst>
              <a:ext uri="{FF2B5EF4-FFF2-40B4-BE49-F238E27FC236}">
                <a16:creationId xmlns:a16="http://schemas.microsoft.com/office/drawing/2014/main" id="{F91061AA-2191-8FDF-B7FA-57637C8809E0}"/>
              </a:ext>
            </a:extLst>
          </p:cNvPr>
          <p:cNvGraphicFramePr>
            <a:graphicFrameLocks noGrp="1"/>
          </p:cNvGraphicFramePr>
          <p:nvPr>
            <p:ph idx="1"/>
            <p:extLst>
              <p:ext uri="{D42A27DB-BD31-4B8C-83A1-F6EECF244321}">
                <p14:modId xmlns:p14="http://schemas.microsoft.com/office/powerpoint/2010/main" val="1831952644"/>
              </p:ext>
            </p:extLst>
          </p:nvPr>
        </p:nvGraphicFramePr>
        <p:xfrm>
          <a:off x="5462177" y="866273"/>
          <a:ext cx="5943760" cy="5192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876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6" name="Rectangle 15">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0086" y="335066"/>
            <a:ext cx="7441203" cy="60136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9246" y="762711"/>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762511D-37CB-C5D7-5990-CB499D2CA2A9}"/>
              </a:ext>
            </a:extLst>
          </p:cNvPr>
          <p:cNvSpPr>
            <a:spLocks noGrp="1"/>
          </p:cNvSpPr>
          <p:nvPr>
            <p:ph type="title"/>
          </p:nvPr>
        </p:nvSpPr>
        <p:spPr>
          <a:xfrm>
            <a:off x="8151549" y="1407381"/>
            <a:ext cx="3330106" cy="2904121"/>
          </a:xfrm>
        </p:spPr>
        <p:txBody>
          <a:bodyPr vert="horz" lIns="91440" tIns="45720" rIns="91440" bIns="45720" rtlCol="0" anchor="ctr">
            <a:normAutofit/>
          </a:bodyPr>
          <a:lstStyle/>
          <a:p>
            <a:pPr algn="ctr"/>
            <a:r>
              <a:rPr lang="en-US" dirty="0"/>
              <a:t>Data:</a:t>
            </a:r>
            <a:endParaRPr lang="en-US"/>
          </a:p>
        </p:txBody>
      </p:sp>
      <p:pic>
        <p:nvPicPr>
          <p:cNvPr id="7" name="Picture 7" descr="A picture containing table&#10;&#10;Description automatically generated">
            <a:extLst>
              <a:ext uri="{FF2B5EF4-FFF2-40B4-BE49-F238E27FC236}">
                <a16:creationId xmlns:a16="http://schemas.microsoft.com/office/drawing/2014/main" id="{DACB9FAE-7776-B57E-A789-1A8F7959E978}"/>
              </a:ext>
            </a:extLst>
          </p:cNvPr>
          <p:cNvPicPr>
            <a:picLocks noGrp="1" noChangeAspect="1"/>
          </p:cNvPicPr>
          <p:nvPr>
            <p:ph idx="1"/>
          </p:nvPr>
        </p:nvPicPr>
        <p:blipFill>
          <a:blip r:embed="rId2"/>
          <a:stretch>
            <a:fillRect/>
          </a:stretch>
        </p:blipFill>
        <p:spPr>
          <a:xfrm>
            <a:off x="553769" y="1281652"/>
            <a:ext cx="7261716" cy="4089281"/>
          </a:xfrm>
          <a:prstGeom prst="rect">
            <a:avLst/>
          </a:prstGeom>
        </p:spPr>
      </p:pic>
      <p:sp>
        <p:nvSpPr>
          <p:cNvPr id="22" name="Freeform: Shape 21">
            <a:extLst>
              <a:ext uri="{FF2B5EF4-FFF2-40B4-BE49-F238E27FC236}">
                <a16:creationId xmlns:a16="http://schemas.microsoft.com/office/drawing/2014/main" id="{33366780-B46E-437C-812E-406B7500D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7663" y="782008"/>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54321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33" name="Freeform: Shape 1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34" name="Rectangle 13">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95128344-FBF7-6111-F001-FFE710202DBA}"/>
              </a:ext>
            </a:extLst>
          </p:cNvPr>
          <p:cNvPicPr>
            <a:picLocks noChangeAspect="1"/>
          </p:cNvPicPr>
          <p:nvPr/>
        </p:nvPicPr>
        <p:blipFill rotWithShape="1">
          <a:blip r:embed="rId2"/>
          <a:srcRect t="1142" r="-1" b="-1"/>
          <a:stretch/>
        </p:blipFill>
        <p:spPr>
          <a:xfrm>
            <a:off x="4442492" y="393121"/>
            <a:ext cx="7281673" cy="5884760"/>
          </a:xfrm>
          <a:custGeom>
            <a:avLst/>
            <a:gdLst/>
            <a:ahLst/>
            <a:cxnLst/>
            <a:rect l="l" t="t" r="r" b="b"/>
            <a:pathLst>
              <a:path w="7441204" h="6013687">
                <a:moveTo>
                  <a:pt x="521773" y="33"/>
                </a:moveTo>
                <a:cubicBezTo>
                  <a:pt x="691085" y="398"/>
                  <a:pt x="903236" y="3814"/>
                  <a:pt x="1092688" y="8577"/>
                </a:cubicBezTo>
                <a:lnTo>
                  <a:pt x="6484220" y="37240"/>
                </a:lnTo>
                <a:lnTo>
                  <a:pt x="7441204" y="64264"/>
                </a:lnTo>
                <a:lnTo>
                  <a:pt x="7441204" y="5983295"/>
                </a:lnTo>
                <a:lnTo>
                  <a:pt x="7288194" y="5982896"/>
                </a:lnTo>
                <a:cubicBezTo>
                  <a:pt x="5457820" y="5980096"/>
                  <a:pt x="2920476" y="6013687"/>
                  <a:pt x="1210410" y="6013687"/>
                </a:cubicBezTo>
                <a:cubicBezTo>
                  <a:pt x="725939" y="5985023"/>
                  <a:pt x="379887" y="6013688"/>
                  <a:pt x="47679" y="5985023"/>
                </a:cubicBezTo>
                <a:cubicBezTo>
                  <a:pt x="-53829" y="4045425"/>
                  <a:pt x="24608" y="1346230"/>
                  <a:pt x="116889" y="123233"/>
                </a:cubicBezTo>
                <a:cubicBezTo>
                  <a:pt x="124824" y="-27018"/>
                  <a:pt x="118248" y="22145"/>
                  <a:pt x="277431" y="3036"/>
                </a:cubicBezTo>
                <a:cubicBezTo>
                  <a:pt x="334020" y="692"/>
                  <a:pt x="420186" y="-187"/>
                  <a:pt x="521773" y="33"/>
                </a:cubicBezTo>
                <a:close/>
              </a:path>
            </a:pathLst>
          </a:custGeom>
        </p:spPr>
      </p:pic>
      <p:sp>
        <p:nvSpPr>
          <p:cNvPr id="35" name="Freeform: Shape 15">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7470" y="403281"/>
            <a:ext cx="7281672" cy="588475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17">
            <a:extLst>
              <a:ext uri="{FF2B5EF4-FFF2-40B4-BE49-F238E27FC236}">
                <a16:creationId xmlns:a16="http://schemas.microsoft.com/office/drawing/2014/main" id="{631CD342-6DAC-49CD-BD8C-EC611F346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7363" y="1029432"/>
            <a:ext cx="4639490" cy="3819791"/>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663685">
                <a:moveTo>
                  <a:pt x="3850484" y="3417073"/>
                </a:moveTo>
                <a:cubicBezTo>
                  <a:pt x="4310029" y="3448903"/>
                  <a:pt x="4661186" y="3376665"/>
                  <a:pt x="4927311" y="3061336"/>
                </a:cubicBezTo>
                <a:cubicBezTo>
                  <a:pt x="5193436"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48347" y="3539098"/>
                  <a:pt x="3195190" y="3663685"/>
                </a:cubicBezTo>
                <a:cubicBezTo>
                  <a:pt x="3584414" y="3580975"/>
                  <a:pt x="3850484" y="3417073"/>
                  <a:pt x="3850484" y="3417073"/>
                </a:cubicBezTo>
                <a:close/>
              </a:path>
            </a:pathLst>
          </a:custGeom>
          <a:solidFill>
            <a:schemeClr val="bg1"/>
          </a:solidFill>
          <a:ln w="19050" cap="flat">
            <a:noFill/>
            <a:prstDash val="solid"/>
            <a:miter/>
          </a:ln>
        </p:spPr>
        <p:txBody>
          <a:bodyPr rtlCol="0" anchor="ctr"/>
          <a:lstStyle/>
          <a:p>
            <a:endParaRPr lang="en-US"/>
          </a:p>
        </p:txBody>
      </p:sp>
      <p:sp>
        <p:nvSpPr>
          <p:cNvPr id="37" name="Freeform: Shape 19">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9643" y="968193"/>
            <a:ext cx="4639490" cy="3819791"/>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663685">
                <a:moveTo>
                  <a:pt x="3850484" y="3417073"/>
                </a:moveTo>
                <a:cubicBezTo>
                  <a:pt x="4310029" y="3448903"/>
                  <a:pt x="4661186" y="3376665"/>
                  <a:pt x="4927311" y="3061336"/>
                </a:cubicBezTo>
                <a:cubicBezTo>
                  <a:pt x="5193436"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48347" y="3539098"/>
                  <a:pt x="3195190" y="3663685"/>
                </a:cubicBezTo>
                <a:cubicBezTo>
                  <a:pt x="3584414" y="3580975"/>
                  <a:pt x="3850484" y="3417073"/>
                  <a:pt x="3850484" y="3417073"/>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299CE1E-046D-FEC4-BEE6-EE532334F032}"/>
              </a:ext>
            </a:extLst>
          </p:cNvPr>
          <p:cNvSpPr>
            <a:spLocks noGrp="1"/>
          </p:cNvSpPr>
          <p:nvPr>
            <p:ph type="title"/>
          </p:nvPr>
        </p:nvSpPr>
        <p:spPr>
          <a:xfrm>
            <a:off x="974392" y="1421217"/>
            <a:ext cx="3845432" cy="2795184"/>
          </a:xfrm>
        </p:spPr>
        <p:txBody>
          <a:bodyPr vert="horz" lIns="91440" tIns="45720" rIns="91440" bIns="45720" rtlCol="0" anchor="ctr">
            <a:normAutofit/>
          </a:bodyPr>
          <a:lstStyle/>
          <a:p>
            <a:pPr algn="ctr"/>
            <a:r>
              <a:rPr lang="en-US" dirty="0"/>
              <a:t>Data set description:</a:t>
            </a:r>
          </a:p>
        </p:txBody>
      </p:sp>
    </p:spTree>
    <p:extLst>
      <p:ext uri="{BB962C8B-B14F-4D97-AF65-F5344CB8AC3E}">
        <p14:creationId xmlns:p14="http://schemas.microsoft.com/office/powerpoint/2010/main" val="55331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4293528E-0CA3-4E56-B7A0-091C0AB0C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5D43A-FC96-735F-BCE5-5C4C53F4E76A}"/>
              </a:ext>
            </a:extLst>
          </p:cNvPr>
          <p:cNvSpPr>
            <a:spLocks noGrp="1"/>
          </p:cNvSpPr>
          <p:nvPr>
            <p:ph type="title"/>
          </p:nvPr>
        </p:nvSpPr>
        <p:spPr>
          <a:xfrm>
            <a:off x="766940" y="4976537"/>
            <a:ext cx="10658121" cy="875980"/>
          </a:xfrm>
        </p:spPr>
        <p:txBody>
          <a:bodyPr vert="horz" lIns="91440" tIns="45720" rIns="91440" bIns="45720" rtlCol="0" anchor="ctr">
            <a:normAutofit/>
          </a:bodyPr>
          <a:lstStyle/>
          <a:p>
            <a:pPr algn="ctr"/>
            <a:r>
              <a:rPr lang="en-US" dirty="0"/>
              <a:t>Cleaning the data:</a:t>
            </a:r>
            <a:endParaRPr lang="en-US"/>
          </a:p>
        </p:txBody>
      </p:sp>
      <p:sp>
        <p:nvSpPr>
          <p:cNvPr id="15" name="Freeform: Shape 14">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1711" y="313659"/>
            <a:ext cx="11418399" cy="4399017"/>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0 w 7680682"/>
              <a:gd name="connsiteY4" fmla="*/ 60538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42138 w 7680682"/>
              <a:gd name="connsiteY4" fmla="*/ 40219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9875 w 7688439"/>
              <a:gd name="connsiteY0" fmla="*/ 6433518 h 6433552"/>
              <a:gd name="connsiteX1" fmla="*/ 6560587 w 7688439"/>
              <a:gd name="connsiteY1" fmla="*/ 6424418 h 6433552"/>
              <a:gd name="connsiteX2" fmla="*/ 995539 w 7688439"/>
              <a:gd name="connsiteY2" fmla="*/ 6393888 h 6433552"/>
              <a:gd name="connsiteX3" fmla="*/ 7757 w 7688439"/>
              <a:gd name="connsiteY3" fmla="*/ 6365104 h 6433552"/>
              <a:gd name="connsiteX4" fmla="*/ 49895 w 7688439"/>
              <a:gd name="connsiteY4" fmla="*/ 40219 h 6433552"/>
              <a:gd name="connsiteX5" fmla="*/ 241539 w 7688439"/>
              <a:gd name="connsiteY5" fmla="*/ 0 h 6433552"/>
              <a:gd name="connsiteX6" fmla="*/ 6439076 w 7688439"/>
              <a:gd name="connsiteY6" fmla="*/ 28166 h 6433552"/>
              <a:gd name="connsiteX7" fmla="*/ 7639227 w 7688439"/>
              <a:gd name="connsiteY7" fmla="*/ 58697 h 6433552"/>
              <a:gd name="connsiteX8" fmla="*/ 7567789 w 7688439"/>
              <a:gd name="connsiteY8" fmla="*/ 6302294 h 6433552"/>
              <a:gd name="connsiteX9" fmla="*/ 7402081 w 7688439"/>
              <a:gd name="connsiteY9" fmla="*/ 6430320 h 6433552"/>
              <a:gd name="connsiteX10" fmla="*/ 7149875 w 7688439"/>
              <a:gd name="connsiteY10" fmla="*/ 6433518 h 6433552"/>
              <a:gd name="connsiteX0" fmla="*/ 7149875 w 7664186"/>
              <a:gd name="connsiteY0" fmla="*/ 6433518 h 6433552"/>
              <a:gd name="connsiteX1" fmla="*/ 6560587 w 7664186"/>
              <a:gd name="connsiteY1" fmla="*/ 6424418 h 6433552"/>
              <a:gd name="connsiteX2" fmla="*/ 995539 w 7664186"/>
              <a:gd name="connsiteY2" fmla="*/ 6393888 h 6433552"/>
              <a:gd name="connsiteX3" fmla="*/ 7757 w 7664186"/>
              <a:gd name="connsiteY3" fmla="*/ 6365104 h 6433552"/>
              <a:gd name="connsiteX4" fmla="*/ 49895 w 7664186"/>
              <a:gd name="connsiteY4" fmla="*/ 40219 h 6433552"/>
              <a:gd name="connsiteX5" fmla="*/ 241539 w 7664186"/>
              <a:gd name="connsiteY5" fmla="*/ 0 h 6433552"/>
              <a:gd name="connsiteX6" fmla="*/ 6439076 w 7664186"/>
              <a:gd name="connsiteY6" fmla="*/ 28166 h 6433552"/>
              <a:gd name="connsiteX7" fmla="*/ 7639227 w 7664186"/>
              <a:gd name="connsiteY7" fmla="*/ 58697 h 6433552"/>
              <a:gd name="connsiteX8" fmla="*/ 7567789 w 7664186"/>
              <a:gd name="connsiteY8" fmla="*/ 6302294 h 6433552"/>
              <a:gd name="connsiteX9" fmla="*/ 7402081 w 7664186"/>
              <a:gd name="connsiteY9" fmla="*/ 6430320 h 6433552"/>
              <a:gd name="connsiteX10" fmla="*/ 7149875 w 7664186"/>
              <a:gd name="connsiteY10" fmla="*/ 6433518 h 6433552"/>
              <a:gd name="connsiteX0" fmla="*/ 7149875 w 7657158"/>
              <a:gd name="connsiteY0" fmla="*/ 6433518 h 6433552"/>
              <a:gd name="connsiteX1" fmla="*/ 6560587 w 7657158"/>
              <a:gd name="connsiteY1" fmla="*/ 6424418 h 6433552"/>
              <a:gd name="connsiteX2" fmla="*/ 995539 w 7657158"/>
              <a:gd name="connsiteY2" fmla="*/ 6393888 h 6433552"/>
              <a:gd name="connsiteX3" fmla="*/ 7757 w 7657158"/>
              <a:gd name="connsiteY3" fmla="*/ 6365104 h 6433552"/>
              <a:gd name="connsiteX4" fmla="*/ 49895 w 7657158"/>
              <a:gd name="connsiteY4" fmla="*/ 40219 h 6433552"/>
              <a:gd name="connsiteX5" fmla="*/ 241539 w 7657158"/>
              <a:gd name="connsiteY5" fmla="*/ 0 h 6433552"/>
              <a:gd name="connsiteX6" fmla="*/ 6439076 w 7657158"/>
              <a:gd name="connsiteY6" fmla="*/ 28166 h 6433552"/>
              <a:gd name="connsiteX7" fmla="*/ 7639227 w 7657158"/>
              <a:gd name="connsiteY7" fmla="*/ 58697 h 6433552"/>
              <a:gd name="connsiteX8" fmla="*/ 7567789 w 7657158"/>
              <a:gd name="connsiteY8" fmla="*/ 6302294 h 6433552"/>
              <a:gd name="connsiteX9" fmla="*/ 7402081 w 7657158"/>
              <a:gd name="connsiteY9" fmla="*/ 6430320 h 6433552"/>
              <a:gd name="connsiteX10" fmla="*/ 7149875 w 7657158"/>
              <a:gd name="connsiteY10" fmla="*/ 6433518 h 6433552"/>
              <a:gd name="connsiteX0" fmla="*/ 7149875 w 7661310"/>
              <a:gd name="connsiteY0" fmla="*/ 6433518 h 6452113"/>
              <a:gd name="connsiteX1" fmla="*/ 6560587 w 7661310"/>
              <a:gd name="connsiteY1" fmla="*/ 6424418 h 6452113"/>
              <a:gd name="connsiteX2" fmla="*/ 995539 w 7661310"/>
              <a:gd name="connsiteY2" fmla="*/ 6393888 h 6452113"/>
              <a:gd name="connsiteX3" fmla="*/ 7757 w 7661310"/>
              <a:gd name="connsiteY3" fmla="*/ 6365104 h 6452113"/>
              <a:gd name="connsiteX4" fmla="*/ 49895 w 7661310"/>
              <a:gd name="connsiteY4" fmla="*/ 40219 h 6452113"/>
              <a:gd name="connsiteX5" fmla="*/ 241539 w 7661310"/>
              <a:gd name="connsiteY5" fmla="*/ 0 h 6452113"/>
              <a:gd name="connsiteX6" fmla="*/ 6439076 w 7661310"/>
              <a:gd name="connsiteY6" fmla="*/ 28166 h 6452113"/>
              <a:gd name="connsiteX7" fmla="*/ 7639227 w 7661310"/>
              <a:gd name="connsiteY7" fmla="*/ 58697 h 6452113"/>
              <a:gd name="connsiteX8" fmla="*/ 7589645 w 7661310"/>
              <a:gd name="connsiteY8" fmla="*/ 6366021 h 6452113"/>
              <a:gd name="connsiteX9" fmla="*/ 7402081 w 7661310"/>
              <a:gd name="connsiteY9" fmla="*/ 6430320 h 6452113"/>
              <a:gd name="connsiteX10" fmla="*/ 7149875 w 7661310"/>
              <a:gd name="connsiteY10" fmla="*/ 6433518 h 6452113"/>
              <a:gd name="connsiteX0" fmla="*/ 7149875 w 7657523"/>
              <a:gd name="connsiteY0" fmla="*/ 6433518 h 6452112"/>
              <a:gd name="connsiteX1" fmla="*/ 6560587 w 7657523"/>
              <a:gd name="connsiteY1" fmla="*/ 6424418 h 6452112"/>
              <a:gd name="connsiteX2" fmla="*/ 995539 w 7657523"/>
              <a:gd name="connsiteY2" fmla="*/ 6393888 h 6452112"/>
              <a:gd name="connsiteX3" fmla="*/ 7757 w 7657523"/>
              <a:gd name="connsiteY3" fmla="*/ 6365104 h 6452112"/>
              <a:gd name="connsiteX4" fmla="*/ 49895 w 7657523"/>
              <a:gd name="connsiteY4" fmla="*/ 40219 h 6452112"/>
              <a:gd name="connsiteX5" fmla="*/ 241539 w 7657523"/>
              <a:gd name="connsiteY5" fmla="*/ 0 h 6452112"/>
              <a:gd name="connsiteX6" fmla="*/ 6439076 w 7657523"/>
              <a:gd name="connsiteY6" fmla="*/ 28166 h 6452112"/>
              <a:gd name="connsiteX7" fmla="*/ 7639227 w 7657523"/>
              <a:gd name="connsiteY7" fmla="*/ 58697 h 6452112"/>
              <a:gd name="connsiteX8" fmla="*/ 7589645 w 7657523"/>
              <a:gd name="connsiteY8" fmla="*/ 6366021 h 6452112"/>
              <a:gd name="connsiteX9" fmla="*/ 7402081 w 7657523"/>
              <a:gd name="connsiteY9" fmla="*/ 6430320 h 6452112"/>
              <a:gd name="connsiteX10" fmla="*/ 7149875 w 7657523"/>
              <a:gd name="connsiteY10" fmla="*/ 6433518 h 6452112"/>
              <a:gd name="connsiteX0" fmla="*/ 7149875 w 7639227"/>
              <a:gd name="connsiteY0" fmla="*/ 6433518 h 6452112"/>
              <a:gd name="connsiteX1" fmla="*/ 6560587 w 7639227"/>
              <a:gd name="connsiteY1" fmla="*/ 6424418 h 6452112"/>
              <a:gd name="connsiteX2" fmla="*/ 995539 w 7639227"/>
              <a:gd name="connsiteY2" fmla="*/ 6393888 h 6452112"/>
              <a:gd name="connsiteX3" fmla="*/ 7757 w 7639227"/>
              <a:gd name="connsiteY3" fmla="*/ 6365104 h 6452112"/>
              <a:gd name="connsiteX4" fmla="*/ 49895 w 7639227"/>
              <a:gd name="connsiteY4" fmla="*/ 40219 h 6452112"/>
              <a:gd name="connsiteX5" fmla="*/ 241539 w 7639227"/>
              <a:gd name="connsiteY5" fmla="*/ 0 h 6452112"/>
              <a:gd name="connsiteX6" fmla="*/ 6439076 w 7639227"/>
              <a:gd name="connsiteY6" fmla="*/ 28166 h 6452112"/>
              <a:gd name="connsiteX7" fmla="*/ 7639227 w 7639227"/>
              <a:gd name="connsiteY7" fmla="*/ 58697 h 6452112"/>
              <a:gd name="connsiteX8" fmla="*/ 7589645 w 7639227"/>
              <a:gd name="connsiteY8" fmla="*/ 6366021 h 6452112"/>
              <a:gd name="connsiteX9" fmla="*/ 7402081 w 7639227"/>
              <a:gd name="connsiteY9" fmla="*/ 6430320 h 6452112"/>
              <a:gd name="connsiteX10" fmla="*/ 7149875 w 7639227"/>
              <a:gd name="connsiteY10" fmla="*/ 6433518 h 6452112"/>
              <a:gd name="connsiteX0" fmla="*/ 7149875 w 7641711"/>
              <a:gd name="connsiteY0" fmla="*/ 6433518 h 6473199"/>
              <a:gd name="connsiteX1" fmla="*/ 6560587 w 7641711"/>
              <a:gd name="connsiteY1" fmla="*/ 6424418 h 6473199"/>
              <a:gd name="connsiteX2" fmla="*/ 995539 w 7641711"/>
              <a:gd name="connsiteY2" fmla="*/ 6393888 h 6473199"/>
              <a:gd name="connsiteX3" fmla="*/ 7757 w 7641711"/>
              <a:gd name="connsiteY3" fmla="*/ 6365104 h 6473199"/>
              <a:gd name="connsiteX4" fmla="*/ 49895 w 7641711"/>
              <a:gd name="connsiteY4" fmla="*/ 40219 h 6473199"/>
              <a:gd name="connsiteX5" fmla="*/ 241539 w 7641711"/>
              <a:gd name="connsiteY5" fmla="*/ 0 h 6473199"/>
              <a:gd name="connsiteX6" fmla="*/ 6439076 w 7641711"/>
              <a:gd name="connsiteY6" fmla="*/ 28166 h 6473199"/>
              <a:gd name="connsiteX7" fmla="*/ 7639227 w 7641711"/>
              <a:gd name="connsiteY7" fmla="*/ 58697 h 6473199"/>
              <a:gd name="connsiteX8" fmla="*/ 7618786 w 7641711"/>
              <a:gd name="connsiteY8" fmla="*/ 6397885 h 6473199"/>
              <a:gd name="connsiteX9" fmla="*/ 7402081 w 7641711"/>
              <a:gd name="connsiteY9" fmla="*/ 6430320 h 6473199"/>
              <a:gd name="connsiteX10" fmla="*/ 7149875 w 7641711"/>
              <a:gd name="connsiteY10" fmla="*/ 6433518 h 6473199"/>
              <a:gd name="connsiteX0" fmla="*/ 7149875 w 7641711"/>
              <a:gd name="connsiteY0" fmla="*/ 6433518 h 6438168"/>
              <a:gd name="connsiteX1" fmla="*/ 6560587 w 7641711"/>
              <a:gd name="connsiteY1" fmla="*/ 6424418 h 6438168"/>
              <a:gd name="connsiteX2" fmla="*/ 995539 w 7641711"/>
              <a:gd name="connsiteY2" fmla="*/ 6393888 h 6438168"/>
              <a:gd name="connsiteX3" fmla="*/ 7757 w 7641711"/>
              <a:gd name="connsiteY3" fmla="*/ 6365104 h 6438168"/>
              <a:gd name="connsiteX4" fmla="*/ 49895 w 7641711"/>
              <a:gd name="connsiteY4" fmla="*/ 40219 h 6438168"/>
              <a:gd name="connsiteX5" fmla="*/ 241539 w 7641711"/>
              <a:gd name="connsiteY5" fmla="*/ 0 h 6438168"/>
              <a:gd name="connsiteX6" fmla="*/ 6439076 w 7641711"/>
              <a:gd name="connsiteY6" fmla="*/ 28166 h 6438168"/>
              <a:gd name="connsiteX7" fmla="*/ 7639227 w 7641711"/>
              <a:gd name="connsiteY7" fmla="*/ 58697 h 6438168"/>
              <a:gd name="connsiteX8" fmla="*/ 7618786 w 7641711"/>
              <a:gd name="connsiteY8" fmla="*/ 6397885 h 6438168"/>
              <a:gd name="connsiteX9" fmla="*/ 7402081 w 7641711"/>
              <a:gd name="connsiteY9" fmla="*/ 6430320 h 6438168"/>
              <a:gd name="connsiteX10" fmla="*/ 7149875 w 7641711"/>
              <a:gd name="connsiteY10" fmla="*/ 6433518 h 643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1711" h="6438168">
                <a:moveTo>
                  <a:pt x="7149875" y="6433518"/>
                </a:moveTo>
                <a:cubicBezTo>
                  <a:pt x="6975114" y="6433129"/>
                  <a:pt x="6756136" y="6429491"/>
                  <a:pt x="6560587" y="6424418"/>
                </a:cubicBezTo>
                <a:lnTo>
                  <a:pt x="995539" y="6393888"/>
                </a:lnTo>
                <a:lnTo>
                  <a:pt x="7757" y="6365104"/>
                </a:lnTo>
                <a:cubicBezTo>
                  <a:pt x="-20334" y="4216169"/>
                  <a:pt x="35849" y="2148514"/>
                  <a:pt x="49895" y="40219"/>
                </a:cubicBezTo>
                <a:lnTo>
                  <a:pt x="241539" y="0"/>
                </a:lnTo>
                <a:lnTo>
                  <a:pt x="6439076" y="28166"/>
                </a:lnTo>
                <a:cubicBezTo>
                  <a:pt x="6939139" y="58697"/>
                  <a:pt x="7296327" y="28165"/>
                  <a:pt x="7639227" y="58697"/>
                </a:cubicBezTo>
                <a:cubicBezTo>
                  <a:pt x="7638435" y="2070139"/>
                  <a:pt x="7653203" y="4107561"/>
                  <a:pt x="7618786" y="6397885"/>
                </a:cubicBezTo>
                <a:cubicBezTo>
                  <a:pt x="7625166" y="6478264"/>
                  <a:pt x="7566387" y="6409966"/>
                  <a:pt x="7402081" y="6430320"/>
                </a:cubicBezTo>
                <a:cubicBezTo>
                  <a:pt x="7343671" y="6432816"/>
                  <a:pt x="7254732" y="6433752"/>
                  <a:pt x="7149875" y="6433518"/>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98EBD203-C31E-159A-337B-DAAE38495893}"/>
              </a:ext>
            </a:extLst>
          </p:cNvPr>
          <p:cNvPicPr>
            <a:picLocks noGrp="1" noChangeAspect="1"/>
          </p:cNvPicPr>
          <p:nvPr>
            <p:ph idx="1"/>
          </p:nvPr>
        </p:nvPicPr>
        <p:blipFill>
          <a:blip r:embed="rId2"/>
          <a:stretch>
            <a:fillRect/>
          </a:stretch>
        </p:blipFill>
        <p:spPr>
          <a:xfrm>
            <a:off x="674857" y="1194449"/>
            <a:ext cx="10889025" cy="2640588"/>
          </a:xfrm>
          <a:prstGeom prst="rect">
            <a:avLst/>
          </a:prstGeom>
        </p:spPr>
      </p:pic>
    </p:spTree>
    <p:extLst>
      <p:ext uri="{BB962C8B-B14F-4D97-AF65-F5344CB8AC3E}">
        <p14:creationId xmlns:p14="http://schemas.microsoft.com/office/powerpoint/2010/main" val="322529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C8D9769A-E1A8-4890-A4B7-FF5D5C1DC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65030541-939E-4D9D-82AB-34D32FD16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79057" y="2200234"/>
            <a:ext cx="7166759" cy="4187342"/>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793511">
                <a:moveTo>
                  <a:pt x="3798149" y="3417073"/>
                </a:moveTo>
                <a:cubicBezTo>
                  <a:pt x="4257694" y="3448903"/>
                  <a:pt x="4652464" y="3376665"/>
                  <a:pt x="4927311" y="3061336"/>
                </a:cubicBezTo>
                <a:cubicBezTo>
                  <a:pt x="5202158"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63298" y="3609004"/>
                  <a:pt x="3232570" y="3793511"/>
                </a:cubicBezTo>
                <a:cubicBezTo>
                  <a:pt x="3517123" y="3635902"/>
                  <a:pt x="3798149" y="3417073"/>
                  <a:pt x="3798149" y="3417073"/>
                </a:cubicBezTo>
                <a:close/>
              </a:path>
            </a:pathLst>
          </a:custGeom>
          <a:solidFill>
            <a:schemeClr val="bg1"/>
          </a:solidFill>
          <a:ln w="19050" cap="flat">
            <a:noFill/>
            <a:prstDash val="solid"/>
            <a:miter/>
          </a:ln>
        </p:spPr>
        <p:txBody>
          <a:bodyPr rtlCol="0" anchor="ctr"/>
          <a:lstStyle/>
          <a:p>
            <a:endParaRPr lang="en-US"/>
          </a:p>
        </p:txBody>
      </p:sp>
      <p:sp>
        <p:nvSpPr>
          <p:cNvPr id="26" name="Freeform: Shape 11">
            <a:extLst>
              <a:ext uri="{FF2B5EF4-FFF2-40B4-BE49-F238E27FC236}">
                <a16:creationId xmlns:a16="http://schemas.microsoft.com/office/drawing/2014/main" id="{42C72092-2B09-4FBA-B639-9D8632545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7520" y="2255022"/>
            <a:ext cx="7166759" cy="4187342"/>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793511">
                <a:moveTo>
                  <a:pt x="3798149" y="3417073"/>
                </a:moveTo>
                <a:cubicBezTo>
                  <a:pt x="4257694" y="3448903"/>
                  <a:pt x="4652464" y="3376665"/>
                  <a:pt x="4927311" y="3061336"/>
                </a:cubicBezTo>
                <a:cubicBezTo>
                  <a:pt x="5202158"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63298" y="3609004"/>
                  <a:pt x="3232570" y="3793511"/>
                </a:cubicBezTo>
                <a:cubicBezTo>
                  <a:pt x="3517123" y="3635902"/>
                  <a:pt x="3798149" y="3417073"/>
                  <a:pt x="3798149" y="3417073"/>
                </a:cubicBezTo>
                <a:close/>
              </a:path>
            </a:pathLst>
          </a:custGeom>
          <a:noFill/>
          <a:ln w="19050" cap="flat">
            <a:solidFill>
              <a:schemeClr val="tx1"/>
            </a:solidFill>
            <a:prstDash val="solid"/>
            <a:miter/>
          </a:ln>
        </p:spPr>
        <p:txBody>
          <a:bodyPr rtlCol="0" anchor="ctr"/>
          <a:lstStyle/>
          <a:p>
            <a:endParaRPr lang="en-US"/>
          </a:p>
        </p:txBody>
      </p:sp>
      <p:sp>
        <p:nvSpPr>
          <p:cNvPr id="27" name="Freeform: Shape 13">
            <a:extLst>
              <a:ext uri="{FF2B5EF4-FFF2-40B4-BE49-F238E27FC236}">
                <a16:creationId xmlns:a16="http://schemas.microsoft.com/office/drawing/2014/main" id="{75DB81DD-8F8C-4933-94B4-0E5595C5A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41748" y="618134"/>
            <a:ext cx="6247268" cy="2432162"/>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6056" h="844243">
                <a:moveTo>
                  <a:pt x="596095" y="729476"/>
                </a:moveTo>
                <a:cubicBezTo>
                  <a:pt x="661109" y="739868"/>
                  <a:pt x="981208" y="743412"/>
                  <a:pt x="1155631" y="732833"/>
                </a:cubicBezTo>
                <a:cubicBezTo>
                  <a:pt x="1330054" y="722254"/>
                  <a:pt x="1538054" y="727822"/>
                  <a:pt x="1623568" y="630065"/>
                </a:cubicBezTo>
                <a:cubicBezTo>
                  <a:pt x="1709082" y="532308"/>
                  <a:pt x="1780349" y="377557"/>
                  <a:pt x="1668716" y="146290"/>
                </a:cubicBezTo>
                <a:cubicBezTo>
                  <a:pt x="1577926" y="1391"/>
                  <a:pt x="980669" y="-2974"/>
                  <a:pt x="710246" y="768"/>
                </a:cubicBezTo>
                <a:cubicBezTo>
                  <a:pt x="439823" y="4510"/>
                  <a:pt x="147840" y="62579"/>
                  <a:pt x="46178" y="168740"/>
                </a:cubicBezTo>
                <a:cubicBezTo>
                  <a:pt x="-55484" y="274901"/>
                  <a:pt x="32752" y="546166"/>
                  <a:pt x="100274" y="637735"/>
                </a:cubicBezTo>
                <a:cubicBezTo>
                  <a:pt x="167796" y="729304"/>
                  <a:pt x="405212" y="718155"/>
                  <a:pt x="451313" y="718155"/>
                </a:cubicBezTo>
                <a:cubicBezTo>
                  <a:pt x="526895" y="793049"/>
                  <a:pt x="550644" y="827154"/>
                  <a:pt x="629622" y="844243"/>
                </a:cubicBezTo>
                <a:cubicBezTo>
                  <a:pt x="615010" y="820248"/>
                  <a:pt x="617853" y="832539"/>
                  <a:pt x="601883" y="798408"/>
                </a:cubicBezTo>
                <a:cubicBezTo>
                  <a:pt x="585219" y="769261"/>
                  <a:pt x="596095" y="729476"/>
                  <a:pt x="596095" y="729476"/>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28" name="Freeform: Shape 15">
            <a:extLst>
              <a:ext uri="{FF2B5EF4-FFF2-40B4-BE49-F238E27FC236}">
                <a16:creationId xmlns:a16="http://schemas.microsoft.com/office/drawing/2014/main" id="{E10B73D1-A4C3-4A71-836A-5FD28F326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77662" y="659873"/>
            <a:ext cx="6247268" cy="2432162"/>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6056" h="844243">
                <a:moveTo>
                  <a:pt x="596095" y="729476"/>
                </a:moveTo>
                <a:cubicBezTo>
                  <a:pt x="661109" y="739868"/>
                  <a:pt x="981208" y="743412"/>
                  <a:pt x="1155631" y="732833"/>
                </a:cubicBezTo>
                <a:cubicBezTo>
                  <a:pt x="1330054" y="722254"/>
                  <a:pt x="1538054" y="727822"/>
                  <a:pt x="1623568" y="630065"/>
                </a:cubicBezTo>
                <a:cubicBezTo>
                  <a:pt x="1709082" y="532308"/>
                  <a:pt x="1780349" y="377557"/>
                  <a:pt x="1668716" y="146290"/>
                </a:cubicBezTo>
                <a:cubicBezTo>
                  <a:pt x="1577926" y="1391"/>
                  <a:pt x="980669" y="-2974"/>
                  <a:pt x="710246" y="768"/>
                </a:cubicBezTo>
                <a:cubicBezTo>
                  <a:pt x="439823" y="4510"/>
                  <a:pt x="147840" y="62579"/>
                  <a:pt x="46178" y="168740"/>
                </a:cubicBezTo>
                <a:cubicBezTo>
                  <a:pt x="-55484" y="274901"/>
                  <a:pt x="32752" y="546166"/>
                  <a:pt x="100274" y="637735"/>
                </a:cubicBezTo>
                <a:cubicBezTo>
                  <a:pt x="167796" y="729304"/>
                  <a:pt x="405212" y="718155"/>
                  <a:pt x="451313" y="718155"/>
                </a:cubicBezTo>
                <a:cubicBezTo>
                  <a:pt x="526895" y="793049"/>
                  <a:pt x="550644" y="827154"/>
                  <a:pt x="629622" y="844243"/>
                </a:cubicBezTo>
                <a:cubicBezTo>
                  <a:pt x="615010" y="820248"/>
                  <a:pt x="617853" y="832539"/>
                  <a:pt x="601883" y="798408"/>
                </a:cubicBezTo>
                <a:cubicBezTo>
                  <a:pt x="585219" y="769261"/>
                  <a:pt x="596095" y="729476"/>
                  <a:pt x="596095" y="729476"/>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E65D073-4D7E-BFDC-FDD9-38CD9D66DA08}"/>
              </a:ext>
            </a:extLst>
          </p:cNvPr>
          <p:cNvSpPr>
            <a:spLocks noGrp="1"/>
          </p:cNvSpPr>
          <p:nvPr>
            <p:ph type="title"/>
          </p:nvPr>
        </p:nvSpPr>
        <p:spPr>
          <a:xfrm>
            <a:off x="5876598" y="1083379"/>
            <a:ext cx="4947424" cy="1364106"/>
          </a:xfrm>
        </p:spPr>
        <p:txBody>
          <a:bodyPr>
            <a:normAutofit/>
          </a:bodyPr>
          <a:lstStyle/>
          <a:p>
            <a:pPr algn="ctr"/>
            <a:r>
              <a:rPr lang="en-US" sz="4400" dirty="0"/>
              <a:t>Models planned to be built:</a:t>
            </a:r>
          </a:p>
        </p:txBody>
      </p:sp>
      <p:sp>
        <p:nvSpPr>
          <p:cNvPr id="3" name="Content Placeholder 2">
            <a:extLst>
              <a:ext uri="{FF2B5EF4-FFF2-40B4-BE49-F238E27FC236}">
                <a16:creationId xmlns:a16="http://schemas.microsoft.com/office/drawing/2014/main" id="{66C93938-5403-A4F6-FBDD-729DA6B2E761}"/>
              </a:ext>
            </a:extLst>
          </p:cNvPr>
          <p:cNvSpPr>
            <a:spLocks noGrp="1"/>
          </p:cNvSpPr>
          <p:nvPr>
            <p:ph idx="1"/>
          </p:nvPr>
        </p:nvSpPr>
        <p:spPr>
          <a:xfrm>
            <a:off x="2022053" y="2870991"/>
            <a:ext cx="5864379" cy="2643119"/>
          </a:xfrm>
        </p:spPr>
        <p:txBody>
          <a:bodyPr vert="horz" lIns="91440" tIns="45720" rIns="91440" bIns="45720" rtlCol="0" anchor="ctr">
            <a:normAutofit/>
          </a:bodyPr>
          <a:lstStyle/>
          <a:p>
            <a:pPr marL="285750" indent="-285750" algn="ctr">
              <a:lnSpc>
                <a:spcPct val="90000"/>
              </a:lnSpc>
              <a:buFont typeface="Arial"/>
              <a:buChar char="•"/>
            </a:pPr>
            <a:r>
              <a:rPr lang="en-US" sz="2700" dirty="0">
                <a:ea typeface="+mn-lt"/>
                <a:cs typeface="+mn-lt"/>
              </a:rPr>
              <a:t>KNN</a:t>
            </a:r>
            <a:endParaRPr lang="en-US" sz="2700" dirty="0"/>
          </a:p>
          <a:p>
            <a:pPr marL="285750" indent="-285750" algn="ctr">
              <a:lnSpc>
                <a:spcPct val="90000"/>
              </a:lnSpc>
              <a:buFont typeface="Arial"/>
              <a:buChar char="•"/>
            </a:pPr>
            <a:r>
              <a:rPr lang="en-US" sz="2700" dirty="0">
                <a:ea typeface="+mn-lt"/>
                <a:cs typeface="+mn-lt"/>
              </a:rPr>
              <a:t>Decision Tree Classifier</a:t>
            </a:r>
            <a:endParaRPr lang="en-US" sz="2700" dirty="0"/>
          </a:p>
          <a:p>
            <a:pPr marL="285750" indent="-285750" algn="ctr">
              <a:lnSpc>
                <a:spcPct val="90000"/>
              </a:lnSpc>
              <a:buSzPct val="70000"/>
              <a:buFont typeface="Arial"/>
              <a:buChar char="•"/>
            </a:pPr>
            <a:r>
              <a:rPr lang="en-US" sz="2700" dirty="0">
                <a:ea typeface="+mn-lt"/>
                <a:cs typeface="+mn-lt"/>
              </a:rPr>
              <a:t>Random Forest Classifier</a:t>
            </a:r>
            <a:endParaRPr lang="en-US" sz="2700" dirty="0"/>
          </a:p>
          <a:p>
            <a:pPr marL="285750" indent="-285750" algn="ctr">
              <a:lnSpc>
                <a:spcPct val="90000"/>
              </a:lnSpc>
              <a:buSzPct val="70000"/>
              <a:buFont typeface="Arial"/>
              <a:buChar char="•"/>
            </a:pPr>
            <a:r>
              <a:rPr lang="en-US" sz="2700" dirty="0">
                <a:ea typeface="+mn-lt"/>
                <a:cs typeface="+mn-lt"/>
              </a:rPr>
              <a:t>Support Vector Classifier</a:t>
            </a:r>
            <a:endParaRPr lang="en-US" sz="2700" dirty="0"/>
          </a:p>
          <a:p>
            <a:pPr marL="285750" indent="-285750" algn="ctr">
              <a:lnSpc>
                <a:spcPct val="90000"/>
              </a:lnSpc>
              <a:buSzPct val="70000"/>
              <a:buFont typeface="Arial"/>
              <a:buChar char="•"/>
            </a:pPr>
            <a:r>
              <a:rPr lang="en-US" sz="2700" dirty="0">
                <a:ea typeface="+mn-lt"/>
                <a:cs typeface="+mn-lt"/>
              </a:rPr>
              <a:t>Logistic Regression</a:t>
            </a:r>
            <a:endParaRPr lang="en-US" sz="2700" dirty="0"/>
          </a:p>
          <a:p>
            <a:pPr algn="ctr">
              <a:lnSpc>
                <a:spcPct val="90000"/>
              </a:lnSpc>
            </a:pPr>
            <a:endParaRPr lang="en-US" sz="2700"/>
          </a:p>
        </p:txBody>
      </p:sp>
    </p:spTree>
    <p:extLst>
      <p:ext uri="{BB962C8B-B14F-4D97-AF65-F5344CB8AC3E}">
        <p14:creationId xmlns:p14="http://schemas.microsoft.com/office/powerpoint/2010/main" val="318632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5" y="2950509"/>
            <a:ext cx="4715671" cy="313460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Shape 101">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61228" y="610976"/>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1F70B58-AF78-2F77-F43B-CCFAD41B7565}"/>
              </a:ext>
            </a:extLst>
          </p:cNvPr>
          <p:cNvSpPr>
            <a:spLocks noGrp="1"/>
          </p:cNvSpPr>
          <p:nvPr>
            <p:ph type="title"/>
          </p:nvPr>
        </p:nvSpPr>
        <p:spPr>
          <a:xfrm>
            <a:off x="801045" y="1110134"/>
            <a:ext cx="4861382" cy="1324229"/>
          </a:xfrm>
        </p:spPr>
        <p:txBody>
          <a:bodyPr>
            <a:normAutofit/>
          </a:bodyPr>
          <a:lstStyle/>
          <a:p>
            <a:pPr algn="ctr"/>
            <a:r>
              <a:rPr lang="en-US" dirty="0"/>
              <a:t>K-NN</a:t>
            </a:r>
            <a:endParaRPr lang="en-US"/>
          </a:p>
        </p:txBody>
      </p:sp>
      <p:pic>
        <p:nvPicPr>
          <p:cNvPr id="84" name="Picture 84" descr="Chart, scatter chart&#10;&#10;Description automatically generated">
            <a:extLst>
              <a:ext uri="{FF2B5EF4-FFF2-40B4-BE49-F238E27FC236}">
                <a16:creationId xmlns:a16="http://schemas.microsoft.com/office/drawing/2014/main" id="{F64B1C79-A6B1-2827-349E-8B40F97132E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507953" y="3184966"/>
            <a:ext cx="3768379" cy="2693084"/>
          </a:xfrm>
          <a:prstGeom prst="rect">
            <a:avLst/>
          </a:prstGeom>
        </p:spPr>
      </p:pic>
      <p:sp>
        <p:nvSpPr>
          <p:cNvPr id="104" name="Freeform: Shape 103">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19333" y="639412"/>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graphicFrame>
        <p:nvGraphicFramePr>
          <p:cNvPr id="14" name="Content Placeholder 2">
            <a:extLst>
              <a:ext uri="{FF2B5EF4-FFF2-40B4-BE49-F238E27FC236}">
                <a16:creationId xmlns:a16="http://schemas.microsoft.com/office/drawing/2014/main" id="{5736641A-75D7-080E-2F47-9C8CA525B5F3}"/>
              </a:ext>
            </a:extLst>
          </p:cNvPr>
          <p:cNvGraphicFramePr>
            <a:graphicFrameLocks noGrp="1"/>
          </p:cNvGraphicFramePr>
          <p:nvPr>
            <p:ph idx="1"/>
            <p:extLst>
              <p:ext uri="{D42A27DB-BD31-4B8C-83A1-F6EECF244321}">
                <p14:modId xmlns:p14="http://schemas.microsoft.com/office/powerpoint/2010/main" val="537882034"/>
              </p:ext>
            </p:extLst>
          </p:nvPr>
        </p:nvGraphicFramePr>
        <p:xfrm>
          <a:off x="6668677" y="696124"/>
          <a:ext cx="4722279" cy="54817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36189416"/>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ChitchatVTI</vt:lpstr>
      <vt:lpstr>By-Chandana MN         20030141cse-060            Bandi Rupa sravya          L20030141cse101          Rakshitha b           L20030141cse104           Divyashree.A.S           200230141cse065         </vt:lpstr>
      <vt:lpstr>SYMPTOMS BASED DISEASE PREDICTION</vt:lpstr>
      <vt:lpstr>Introduction</vt:lpstr>
      <vt:lpstr>Approach</vt:lpstr>
      <vt:lpstr>Data:</vt:lpstr>
      <vt:lpstr>Data set description:</vt:lpstr>
      <vt:lpstr>Cleaning the data:</vt:lpstr>
      <vt:lpstr>Models planned to be built:</vt:lpstr>
      <vt:lpstr>K-NN</vt:lpstr>
      <vt:lpstr>Decision Tree Classifier</vt:lpstr>
      <vt:lpstr>Random Forest Classifier:</vt:lpstr>
      <vt:lpstr>Support Vector Classifier:</vt:lpstr>
      <vt:lpstr>Logistic Regression</vt:lpstr>
      <vt:lpstr>Inference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390</cp:revision>
  <dcterms:created xsi:type="dcterms:W3CDTF">2022-10-12T15:37:44Z</dcterms:created>
  <dcterms:modified xsi:type="dcterms:W3CDTF">2022-11-06T15:31:08Z</dcterms:modified>
</cp:coreProperties>
</file>