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C5625-1BF9-47FA-AD99-A1EC1FE3A627}" v="205" dt="2021-05-27T09:14:45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624C5625-1BF9-47FA-AD99-A1EC1FE3A627}"/>
    <pc:docChg chg="addSld modSld">
      <pc:chgData name="CHANDANA MN" userId="S::mchandanabtech20@ced.alliance.edu.in::d70552fc-75e6-44d9-a196-8a309e47e583" providerId="AD" clId="Web-{624C5625-1BF9-47FA-AD99-A1EC1FE3A627}" dt="2021-05-27T09:14:47.909" v="135"/>
      <pc:docMkLst>
        <pc:docMk/>
      </pc:docMkLst>
      <pc:sldChg chg="addSp modSp mod setBg addAnim">
        <pc:chgData name="CHANDANA MN" userId="S::mchandanabtech20@ced.alliance.edu.in::d70552fc-75e6-44d9-a196-8a309e47e583" providerId="AD" clId="Web-{624C5625-1BF9-47FA-AD99-A1EC1FE3A627}" dt="2021-05-27T08:49:51.304" v="16" actId="20577"/>
        <pc:sldMkLst>
          <pc:docMk/>
          <pc:sldMk cId="128632686" sldId="256"/>
        </pc:sldMkLst>
        <pc:spChg chg="mod">
          <ac:chgData name="CHANDANA MN" userId="S::mchandanabtech20@ced.alliance.edu.in::d70552fc-75e6-44d9-a196-8a309e47e583" providerId="AD" clId="Web-{624C5625-1BF9-47FA-AD99-A1EC1FE3A627}" dt="2021-05-27T08:49:32.959" v="8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624C5625-1BF9-47FA-AD99-A1EC1FE3A627}" dt="2021-05-27T08:49:51.304" v="16" actId="20577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8:49:32.959" v="8"/>
          <ac:spMkLst>
            <pc:docMk/>
            <pc:sldMk cId="128632686" sldId="256"/>
            <ac:spMk id="9" creationId="{EC17D08F-2133-44A9-B28C-CB29928FA8D9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8:49:32.959" v="8"/>
          <ac:spMkLst>
            <pc:docMk/>
            <pc:sldMk cId="128632686" sldId="256"/>
            <ac:spMk id="11" creationId="{0CC36881-E309-4C41-8B5B-203AADC15FF6}"/>
          </ac:spMkLst>
        </pc:spChg>
        <pc:grpChg chg="add">
          <ac:chgData name="CHANDANA MN" userId="S::mchandanabtech20@ced.alliance.edu.in::d70552fc-75e6-44d9-a196-8a309e47e583" providerId="AD" clId="Web-{624C5625-1BF9-47FA-AD99-A1EC1FE3A627}" dt="2021-05-27T08:49:32.959" v="8"/>
          <ac:grpSpMkLst>
            <pc:docMk/>
            <pc:sldMk cId="128632686" sldId="256"/>
            <ac:grpSpMk id="15" creationId="{AED92372-F778-4E96-9E90-4E63BAF3CAD3}"/>
          </ac:grpSpMkLst>
        </pc:grpChg>
        <pc:picChg chg="add mod">
          <ac:chgData name="CHANDANA MN" userId="S::mchandanabtech20@ced.alliance.edu.in::d70552fc-75e6-44d9-a196-8a309e47e583" providerId="AD" clId="Web-{624C5625-1BF9-47FA-AD99-A1EC1FE3A627}" dt="2021-05-27T08:49:32.959" v="8"/>
          <ac:picMkLst>
            <pc:docMk/>
            <pc:sldMk cId="128632686" sldId="256"/>
            <ac:picMk id="4" creationId="{3736F1CF-D656-4F35-9079-6CABCCA57786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8:49:32.959" v="8"/>
          <ac:picMkLst>
            <pc:docMk/>
            <pc:sldMk cId="128632686" sldId="256"/>
            <ac:picMk id="19" creationId="{4B61EBEC-D0CA-456C-98A6-EDA1AC9FB0D6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8:49:32.959" v="8"/>
          <ac:cxnSpMkLst>
            <pc:docMk/>
            <pc:sldMk cId="128632686" sldId="256"/>
            <ac:cxnSpMk id="13" creationId="{84F2C6A8-7D46-49EA-860B-0F0B0208436C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8:49:32.959" v="8"/>
          <ac:cxnSpMkLst>
            <pc:docMk/>
            <pc:sldMk cId="128632686" sldId="256"/>
            <ac:cxnSpMk id="21" creationId="{718A71EB-D327-4458-85FB-26336B2BA01B}"/>
          </ac:cxnSpMkLst>
        </pc:cxnChg>
      </pc:sldChg>
      <pc:sldChg chg="modSp new">
        <pc:chgData name="CHANDANA MN" userId="S::mchandanabtech20@ced.alliance.edu.in::d70552fc-75e6-44d9-a196-8a309e47e583" providerId="AD" clId="Web-{624C5625-1BF9-47FA-AD99-A1EC1FE3A627}" dt="2021-05-27T09:07:20.633" v="81" actId="20577"/>
        <pc:sldMkLst>
          <pc:docMk/>
          <pc:sldMk cId="651634108" sldId="257"/>
        </pc:sldMkLst>
        <pc:spChg chg="mod">
          <ac:chgData name="CHANDANA MN" userId="S::mchandanabtech20@ced.alliance.edu.in::d70552fc-75e6-44d9-a196-8a309e47e583" providerId="AD" clId="Web-{624C5625-1BF9-47FA-AD99-A1EC1FE3A627}" dt="2021-05-27T08:51:46.907" v="21" actId="20577"/>
          <ac:spMkLst>
            <pc:docMk/>
            <pc:sldMk cId="651634108" sldId="257"/>
            <ac:spMk id="2" creationId="{CA0DED0C-3750-4A40-BC29-3E902FEDDC7D}"/>
          </ac:spMkLst>
        </pc:spChg>
        <pc:spChg chg="mod">
          <ac:chgData name="CHANDANA MN" userId="S::mchandanabtech20@ced.alliance.edu.in::d70552fc-75e6-44d9-a196-8a309e47e583" providerId="AD" clId="Web-{624C5625-1BF9-47FA-AD99-A1EC1FE3A627}" dt="2021-05-27T09:07:20.633" v="81" actId="20577"/>
          <ac:spMkLst>
            <pc:docMk/>
            <pc:sldMk cId="651634108" sldId="257"/>
            <ac:spMk id="3" creationId="{EDE3C92A-8A5C-4494-9C0A-A999CD1D1F2E}"/>
          </ac:spMkLst>
        </pc:spChg>
      </pc:sldChg>
      <pc:sldChg chg="addSp delSp modSp new mod setBg modClrScheme chgLayout">
        <pc:chgData name="CHANDANA MN" userId="S::mchandanabtech20@ced.alliance.edu.in::d70552fc-75e6-44d9-a196-8a309e47e583" providerId="AD" clId="Web-{624C5625-1BF9-47FA-AD99-A1EC1FE3A627}" dt="2021-05-27T09:00:40.422" v="43" actId="1076"/>
        <pc:sldMkLst>
          <pc:docMk/>
          <pc:sldMk cId="2509255353" sldId="258"/>
        </pc:sldMkLst>
        <pc:spChg chg="del">
          <ac:chgData name="CHANDANA MN" userId="S::mchandanabtech20@ced.alliance.edu.in::d70552fc-75e6-44d9-a196-8a309e47e583" providerId="AD" clId="Web-{624C5625-1BF9-47FA-AD99-A1EC1FE3A627}" dt="2021-05-27T08:59:47.747" v="28"/>
          <ac:spMkLst>
            <pc:docMk/>
            <pc:sldMk cId="2509255353" sldId="258"/>
            <ac:spMk id="2" creationId="{DE41F422-05C8-418C-BD7F-B18AFF09C1E7}"/>
          </ac:spMkLst>
        </pc:spChg>
        <pc:spChg chg="del">
          <ac:chgData name="CHANDANA MN" userId="S::mchandanabtech20@ced.alliance.edu.in::d70552fc-75e6-44d9-a196-8a309e47e583" providerId="AD" clId="Web-{624C5625-1BF9-47FA-AD99-A1EC1FE3A627}" dt="2021-05-27T08:59:47.747" v="28"/>
          <ac:spMkLst>
            <pc:docMk/>
            <pc:sldMk cId="2509255353" sldId="258"/>
            <ac:spMk id="3" creationId="{938E492C-11E7-4AD3-81AD-AAA7F813E151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0:18.468" v="33"/>
          <ac:spMkLst>
            <pc:docMk/>
            <pc:sldMk cId="2509255353" sldId="258"/>
            <ac:spMk id="9" creationId="{07DE5115-89C8-4B9C-B0E8-78A15C20CC50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0:18.468" v="33"/>
          <ac:spMkLst>
            <pc:docMk/>
            <pc:sldMk cId="2509255353" sldId="258"/>
            <ac:spMk id="11" creationId="{4A6402E2-72CC-4683-9B83-11265402E5CE}"/>
          </ac:spMkLst>
        </pc:spChg>
        <pc:picChg chg="add mod">
          <ac:chgData name="CHANDANA MN" userId="S::mchandanabtech20@ced.alliance.edu.in::d70552fc-75e6-44d9-a196-8a309e47e583" providerId="AD" clId="Web-{624C5625-1BF9-47FA-AD99-A1EC1FE3A627}" dt="2021-05-27T09:00:40.422" v="43" actId="1076"/>
          <ac:picMkLst>
            <pc:docMk/>
            <pc:sldMk cId="2509255353" sldId="258"/>
            <ac:picMk id="4" creationId="{35F452E0-76AD-4A46-B961-9AC76DB58B9A}"/>
          </ac:picMkLst>
        </pc:picChg>
      </pc:sldChg>
      <pc:sldChg chg="addSp delSp modSp new mod setBg modClrScheme chgLayout">
        <pc:chgData name="CHANDANA MN" userId="S::mchandanabtech20@ced.alliance.edu.in::d70552fc-75e6-44d9-a196-8a309e47e583" providerId="AD" clId="Web-{624C5625-1BF9-47FA-AD99-A1EC1FE3A627}" dt="2021-05-27T09:06:26.692" v="76" actId="1076"/>
        <pc:sldMkLst>
          <pc:docMk/>
          <pc:sldMk cId="3533255907" sldId="259"/>
        </pc:sldMkLst>
        <pc:spChg chg="add mod ord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3" creationId="{F3430445-FA1A-44FD-9F9A-2907F0A79936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5.455" v="65"/>
          <ac:spMkLst>
            <pc:docMk/>
            <pc:sldMk cId="3533255907" sldId="259"/>
            <ac:spMk id="5" creationId="{E2FB3747-BFEC-4D0B-A987-BC9568F0B6EF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5.455" v="65"/>
          <ac:spMkLst>
            <pc:docMk/>
            <pc:sldMk cId="3533255907" sldId="259"/>
            <ac:spMk id="6" creationId="{28AB78F9-B968-493D-B697-514F1A20D5EE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2.689" v="63"/>
          <ac:spMkLst>
            <pc:docMk/>
            <pc:sldMk cId="3533255907" sldId="259"/>
            <ac:spMk id="8" creationId="{0CABCAE3-64FC-4149-819F-2C1812824154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8.330" v="67"/>
          <ac:spMkLst>
            <pc:docMk/>
            <pc:sldMk cId="3533255907" sldId="259"/>
            <ac:spMk id="9" creationId="{CECE2ADD-56DE-40E9-9AD2-23739038EA0E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13" creationId="{0CABCAE3-64FC-4149-819F-2C1812824154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2.689" v="63"/>
          <ac:spMkLst>
            <pc:docMk/>
            <pc:sldMk cId="3533255907" sldId="259"/>
            <ac:spMk id="16" creationId="{CE2313CB-AD5A-4ABF-8017-2F3888D07300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2.689" v="63"/>
          <ac:spMkLst>
            <pc:docMk/>
            <pc:sldMk cId="3533255907" sldId="259"/>
            <ac:spMk id="18" creationId="{FDE009D9-E9CB-4EBB-A0C6-C345F84959D4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8.330" v="67"/>
          <ac:spMkLst>
            <pc:docMk/>
            <pc:sldMk cId="3533255907" sldId="259"/>
            <ac:spMk id="19" creationId="{C7FB872A-EDF0-4646-B93A-9130FA64078A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5:32.689" v="63"/>
          <ac:spMkLst>
            <pc:docMk/>
            <pc:sldMk cId="3533255907" sldId="259"/>
            <ac:spMk id="24" creationId="{EC547D0E-8A87-4725-8224-311D6A772966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33" creationId="{0D0E8AF8-C639-4EDE-B950-F70474BF6355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34" creationId="{2B256950-CF0A-41AA-BA3D-B1D2A0793B56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37" creationId="{4DE54772-3311-4302-B3E6-2F9E249C35DB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45" creationId="{0CABCAE3-64FC-4149-819F-2C181282415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53" creationId="{CE2313CB-AD5A-4ABF-8017-2F3888D07300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55" creationId="{FDE009D9-E9CB-4EBB-A0C6-C345F84959D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6:09.379" v="72"/>
          <ac:spMkLst>
            <pc:docMk/>
            <pc:sldMk cId="3533255907" sldId="259"/>
            <ac:spMk id="61" creationId="{EC547D0E-8A87-4725-8224-311D6A772966}"/>
          </ac:spMkLst>
        </pc:spChg>
        <pc:grpChg chg="add del">
          <ac:chgData name="CHANDANA MN" userId="S::mchandanabtech20@ced.alliance.edu.in::d70552fc-75e6-44d9-a196-8a309e47e583" providerId="AD" clId="Web-{624C5625-1BF9-47FA-AD99-A1EC1FE3A627}" dt="2021-05-27T09:05:35.455" v="65"/>
          <ac:grpSpMkLst>
            <pc:docMk/>
            <pc:sldMk cId="3533255907" sldId="259"/>
            <ac:grpSpMk id="7" creationId="{BF428797-2897-4987-97AE-CC7E760B8063}"/>
          </ac:grpSpMkLst>
        </pc:grpChg>
        <pc:grpChg chg="add del">
          <ac:chgData name="CHANDANA MN" userId="S::mchandanabtech20@ced.alliance.edu.in::d70552fc-75e6-44d9-a196-8a309e47e583" providerId="AD" clId="Web-{624C5625-1BF9-47FA-AD99-A1EC1FE3A627}" dt="2021-05-27T09:05:32.689" v="63"/>
          <ac:grpSpMkLst>
            <pc:docMk/>
            <pc:sldMk cId="3533255907" sldId="259"/>
            <ac:grpSpMk id="20" creationId="{230FFF44-4B6D-47A3-8EF6-EC72DA2A7FFD}"/>
          </ac:grpSpMkLst>
        </pc:grpChg>
        <pc:grpChg chg="add del">
          <ac:chgData name="CHANDANA MN" userId="S::mchandanabtech20@ced.alliance.edu.in::d70552fc-75e6-44d9-a196-8a309e47e583" providerId="AD" clId="Web-{624C5625-1BF9-47FA-AD99-A1EC1FE3A627}" dt="2021-05-27T09:05:38.330" v="67"/>
          <ac:grpSpMkLst>
            <pc:docMk/>
            <pc:sldMk cId="3533255907" sldId="259"/>
            <ac:grpSpMk id="21" creationId="{FF2742BB-A4B1-4DFF-9334-509B06731212}"/>
          </ac:grpSpMkLst>
        </pc:grpChg>
        <pc:grpChg chg="add del">
          <ac:chgData name="CHANDANA MN" userId="S::mchandanabtech20@ced.alliance.edu.in::d70552fc-75e6-44d9-a196-8a309e47e583" providerId="AD" clId="Web-{624C5625-1BF9-47FA-AD99-A1EC1FE3A627}" dt="2021-05-27T09:06:09.379" v="72"/>
          <ac:grpSpMkLst>
            <pc:docMk/>
            <pc:sldMk cId="3533255907" sldId="259"/>
            <ac:grpSpMk id="35" creationId="{C45331A6-8E3C-49B7-9F6F-5C5A4B9CF469}"/>
          </ac:grpSpMkLst>
        </pc:grpChg>
        <pc:grpChg chg="add">
          <ac:chgData name="CHANDANA MN" userId="S::mchandanabtech20@ced.alliance.edu.in::d70552fc-75e6-44d9-a196-8a309e47e583" providerId="AD" clId="Web-{624C5625-1BF9-47FA-AD99-A1EC1FE3A627}" dt="2021-05-27T09:06:09.379" v="72"/>
          <ac:grpSpMkLst>
            <pc:docMk/>
            <pc:sldMk cId="3533255907" sldId="259"/>
            <ac:grpSpMk id="57" creationId="{230FFF44-4B6D-47A3-8EF6-EC72DA2A7FFD}"/>
          </ac:grpSpMkLst>
        </pc:grpChg>
        <pc:picChg chg="add mod ord">
          <ac:chgData name="CHANDANA MN" userId="S::mchandanabtech20@ced.alliance.edu.in::d70552fc-75e6-44d9-a196-8a309e47e583" providerId="AD" clId="Web-{624C5625-1BF9-47FA-AD99-A1EC1FE3A627}" dt="2021-05-27T09:06:26.692" v="76" actId="1076"/>
          <ac:picMkLst>
            <pc:docMk/>
            <pc:sldMk cId="3533255907" sldId="259"/>
            <ac:picMk id="2" creationId="{E666A7C6-D1A3-4464-B5D0-8187A72C020C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5:32.689" v="63"/>
          <ac:picMkLst>
            <pc:docMk/>
            <pc:sldMk cId="3533255907" sldId="259"/>
            <ac:picMk id="10" creationId="{012FDCFE-9AD2-4D8A-8CBF-B3AA37EBF6DD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5:35.455" v="65"/>
          <ac:picMkLst>
            <pc:docMk/>
            <pc:sldMk cId="3533255907" sldId="259"/>
            <ac:picMk id="15" creationId="{2CFE85CD-CC1B-43AE-A37A-0C06606F48C0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5:38.330" v="67"/>
          <ac:picMkLst>
            <pc:docMk/>
            <pc:sldMk cId="3533255907" sldId="259"/>
            <ac:picMk id="25" creationId="{BA388E8B-DA43-43E6-9286-8DA9778470E0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5:32.689" v="63"/>
          <ac:picMkLst>
            <pc:docMk/>
            <pc:sldMk cId="3533255907" sldId="259"/>
            <ac:picMk id="28" creationId="{3A580E99-2B1B-4372-A707-20312A9403A1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6:09.379" v="72"/>
          <ac:picMkLst>
            <pc:docMk/>
            <pc:sldMk cId="3533255907" sldId="259"/>
            <ac:picMk id="29" creationId="{012FDCFE-9AD2-4D8A-8CBF-B3AA37EBF6DD}"/>
          </ac:picMkLst>
        </pc:picChg>
        <pc:picChg chg="add del">
          <ac:chgData name="CHANDANA MN" userId="S::mchandanabtech20@ced.alliance.edu.in::d70552fc-75e6-44d9-a196-8a309e47e583" providerId="AD" clId="Web-{624C5625-1BF9-47FA-AD99-A1EC1FE3A627}" dt="2021-05-27T09:06:09.379" v="72"/>
          <ac:picMkLst>
            <pc:docMk/>
            <pc:sldMk cId="3533255907" sldId="259"/>
            <ac:picMk id="39" creationId="{0243CC66-0301-4619-A2B1-D7DCB726357F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06:09.379" v="72"/>
          <ac:picMkLst>
            <pc:docMk/>
            <pc:sldMk cId="3533255907" sldId="259"/>
            <ac:picMk id="47" creationId="{012FDCFE-9AD2-4D8A-8CBF-B3AA37EBF6DD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06:09.379" v="72"/>
          <ac:picMkLst>
            <pc:docMk/>
            <pc:sldMk cId="3533255907" sldId="259"/>
            <ac:picMk id="65" creationId="{3A580E99-2B1B-4372-A707-20312A9403A1}"/>
          </ac:picMkLst>
        </pc:picChg>
        <pc:cxnChg chg="add del">
          <ac:chgData name="CHANDANA MN" userId="S::mchandanabtech20@ced.alliance.edu.in::d70552fc-75e6-44d9-a196-8a309e47e583" providerId="AD" clId="Web-{624C5625-1BF9-47FA-AD99-A1EC1FE3A627}" dt="2021-05-27T09:05:35.455" v="65"/>
          <ac:cxnSpMkLst>
            <pc:docMk/>
            <pc:sldMk cId="3533255907" sldId="259"/>
            <ac:cxnSpMk id="11" creationId="{4219D19D-C57A-4EBD-A668-7EF1F6C13FAC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2.689" v="63"/>
          <ac:cxnSpMkLst>
            <pc:docMk/>
            <pc:sldMk cId="3533255907" sldId="259"/>
            <ac:cxnSpMk id="12" creationId="{FBD463FC-4CA8-4FF4-85A3-AF9F4B98D210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2.689" v="63"/>
          <ac:cxnSpMkLst>
            <pc:docMk/>
            <pc:sldMk cId="3533255907" sldId="259"/>
            <ac:cxnSpMk id="14" creationId="{BECF35C3-8B44-4F4B-BD25-4C01823DB22A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5.455" v="65"/>
          <ac:cxnSpMkLst>
            <pc:docMk/>
            <pc:sldMk cId="3533255907" sldId="259"/>
            <ac:cxnSpMk id="17" creationId="{44497725-2883-4D3A-91E2-180A9DF1DA90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8.330" v="67"/>
          <ac:cxnSpMkLst>
            <pc:docMk/>
            <pc:sldMk cId="3533255907" sldId="259"/>
            <ac:cxnSpMk id="23" creationId="{79CC7D7A-619B-4479-B973-48CF09BF3DC5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2.689" v="63"/>
          <ac:cxnSpMkLst>
            <pc:docMk/>
            <pc:sldMk cId="3533255907" sldId="259"/>
            <ac:cxnSpMk id="26" creationId="{3E5C3848-5A58-4B84-AFBB-E7D9B99EB1EA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8.330" v="67"/>
          <ac:cxnSpMkLst>
            <pc:docMk/>
            <pc:sldMk cId="3533255907" sldId="259"/>
            <ac:cxnSpMk id="27" creationId="{30A90461-AB2C-46A1-B31E-B0D48B9B0AD7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5:32.689" v="63"/>
          <ac:cxnSpMkLst>
            <pc:docMk/>
            <pc:sldMk cId="3533255907" sldId="259"/>
            <ac:cxnSpMk id="30" creationId="{63B4A4AA-0179-4AB7-8EED-031600A724D6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31" creationId="{FBD463FC-4CA8-4FF4-85A3-AF9F4B98D210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32" creationId="{BECF35C3-8B44-4F4B-BD25-4C01823DB22A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38" creationId="{1697B228-CE4E-458A-8EFC-8A761390BB09}"/>
          </ac:cxnSpMkLst>
        </pc:cxnChg>
        <pc:cxnChg chg="add del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40" creationId="{7D0E8823-8EF8-4E99-BB0F-8CAF95610B10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49" creationId="{FBD463FC-4CA8-4FF4-85A3-AF9F4B98D210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51" creationId="{BECF35C3-8B44-4F4B-BD25-4C01823DB22A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63" creationId="{3E5C3848-5A58-4B84-AFBB-E7D9B99EB1EA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6:09.379" v="72"/>
          <ac:cxnSpMkLst>
            <pc:docMk/>
            <pc:sldMk cId="3533255907" sldId="259"/>
            <ac:cxnSpMk id="67" creationId="{63B4A4AA-0179-4AB7-8EED-031600A724D6}"/>
          </ac:cxnSpMkLst>
        </pc:cxnChg>
      </pc:sldChg>
      <pc:sldChg chg="addSp modSp new mod setBg modClrScheme chgLayout">
        <pc:chgData name="CHANDANA MN" userId="S::mchandanabtech20@ced.alliance.edu.in::d70552fc-75e6-44d9-a196-8a309e47e583" providerId="AD" clId="Web-{624C5625-1BF9-47FA-AD99-A1EC1FE3A627}" dt="2021-05-27T09:08:42.247" v="89"/>
        <pc:sldMkLst>
          <pc:docMk/>
          <pc:sldMk cId="915134991" sldId="260"/>
        </pc:sldMkLst>
        <pc:spChg chg="add mod">
          <ac:chgData name="CHANDANA MN" userId="S::mchandanabtech20@ced.alliance.edu.in::d70552fc-75e6-44d9-a196-8a309e47e583" providerId="AD" clId="Web-{624C5625-1BF9-47FA-AD99-A1EC1FE3A627}" dt="2021-05-27T09:08:42.247" v="89"/>
          <ac:spMkLst>
            <pc:docMk/>
            <pc:sldMk cId="915134991" sldId="260"/>
            <ac:spMk id="2" creationId="{56559909-D0DD-4A8C-993F-B4445367BD7B}"/>
          </ac:spMkLst>
        </pc:spChg>
        <pc:spChg chg="add mod">
          <ac:chgData name="CHANDANA MN" userId="S::mchandanabtech20@ced.alliance.edu.in::d70552fc-75e6-44d9-a196-8a309e47e583" providerId="AD" clId="Web-{624C5625-1BF9-47FA-AD99-A1EC1FE3A627}" dt="2021-05-27T09:08:42.247" v="89"/>
          <ac:spMkLst>
            <pc:docMk/>
            <pc:sldMk cId="915134991" sldId="260"/>
            <ac:spMk id="3" creationId="{26EDCBC3-6CB5-45F3-849F-8AA694BA6B4A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8:42.247" v="89"/>
          <ac:spMkLst>
            <pc:docMk/>
            <pc:sldMk cId="915134991" sldId="260"/>
            <ac:spMk id="9" creationId="{3193BA5C-B8F3-4972-BA54-014C48FAFA42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8:42.247" v="89"/>
          <ac:spMkLst>
            <pc:docMk/>
            <pc:sldMk cId="915134991" sldId="260"/>
            <ac:spMk id="13" creationId="{05B93327-222A-4DAC-9163-371BF44CDB0C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8:42.247" v="89"/>
          <ac:spMkLst>
            <pc:docMk/>
            <pc:sldMk cId="915134991" sldId="260"/>
            <ac:spMk id="19" creationId="{56388820-A63D-463C-9DBC-060A5ABE33B6}"/>
          </ac:spMkLst>
        </pc:spChg>
        <pc:grpChg chg="add">
          <ac:chgData name="CHANDANA MN" userId="S::mchandanabtech20@ced.alliance.edu.in::d70552fc-75e6-44d9-a196-8a309e47e583" providerId="AD" clId="Web-{624C5625-1BF9-47FA-AD99-A1EC1FE3A627}" dt="2021-05-27T09:08:42.247" v="89"/>
          <ac:grpSpMkLst>
            <pc:docMk/>
            <pc:sldMk cId="915134991" sldId="260"/>
            <ac:grpSpMk id="15" creationId="{14EE34E3-F117-4487-8ACF-33DA65FA11B3}"/>
          </ac:grpSpMkLst>
        </pc:grpChg>
        <pc:picChg chg="add mod modCrop">
          <ac:chgData name="CHANDANA MN" userId="S::mchandanabtech20@ced.alliance.edu.in::d70552fc-75e6-44d9-a196-8a309e47e583" providerId="AD" clId="Web-{624C5625-1BF9-47FA-AD99-A1EC1FE3A627}" dt="2021-05-27T09:08:42.247" v="89"/>
          <ac:picMkLst>
            <pc:docMk/>
            <pc:sldMk cId="915134991" sldId="260"/>
            <ac:picMk id="4" creationId="{8B14BCE4-68E2-432F-965F-D9EA4493630A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08:42.247" v="89"/>
          <ac:picMkLst>
            <pc:docMk/>
            <pc:sldMk cId="915134991" sldId="260"/>
            <ac:picMk id="21" creationId="{C04ED70F-D6FD-4EB1-A171-D30F885FE73E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9:08:42.247" v="89"/>
          <ac:cxnSpMkLst>
            <pc:docMk/>
            <pc:sldMk cId="915134991" sldId="260"/>
            <ac:cxnSpMk id="11" creationId="{D7162BAB-C25E-4CE9-B87C-F118DC7E7C22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8:42.247" v="89"/>
          <ac:cxnSpMkLst>
            <pc:docMk/>
            <pc:sldMk cId="915134991" sldId="260"/>
            <ac:cxnSpMk id="23" creationId="{DA26CAE9-74C4-4EDD-8A80-77F79EAA86F4}"/>
          </ac:cxnSpMkLst>
        </pc:cxnChg>
      </pc:sldChg>
      <pc:sldChg chg="addSp delSp modSp new mod setBg">
        <pc:chgData name="CHANDANA MN" userId="S::mchandanabtech20@ced.alliance.edu.in::d70552fc-75e6-44d9-a196-8a309e47e583" providerId="AD" clId="Web-{624C5625-1BF9-47FA-AD99-A1EC1FE3A627}" dt="2021-05-27T09:09:43.579" v="98"/>
        <pc:sldMkLst>
          <pc:docMk/>
          <pc:sldMk cId="753450171" sldId="261"/>
        </pc:sldMkLst>
        <pc:spChg chg="mod">
          <ac:chgData name="CHANDANA MN" userId="S::mchandanabtech20@ced.alliance.edu.in::d70552fc-75e6-44d9-a196-8a309e47e583" providerId="AD" clId="Web-{624C5625-1BF9-47FA-AD99-A1EC1FE3A627}" dt="2021-05-27T09:09:43.579" v="98"/>
          <ac:spMkLst>
            <pc:docMk/>
            <pc:sldMk cId="753450171" sldId="261"/>
            <ac:spMk id="2" creationId="{EDD9C88D-DFDD-461F-B15B-69975038821E}"/>
          </ac:spMkLst>
        </pc:spChg>
        <pc:spChg chg="del">
          <ac:chgData name="CHANDANA MN" userId="S::mchandanabtech20@ced.alliance.edu.in::d70552fc-75e6-44d9-a196-8a309e47e583" providerId="AD" clId="Web-{624C5625-1BF9-47FA-AD99-A1EC1FE3A627}" dt="2021-05-27T09:09:09.639" v="91"/>
          <ac:spMkLst>
            <pc:docMk/>
            <pc:sldMk cId="753450171" sldId="261"/>
            <ac:spMk id="3" creationId="{53CC0B99-6219-419C-8EF6-032C6521E438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9:43.579" v="98"/>
          <ac:spMkLst>
            <pc:docMk/>
            <pc:sldMk cId="753450171" sldId="261"/>
            <ac:spMk id="9" creationId="{0CABCAE3-64FC-4149-819F-2C181282415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9:43.579" v="98"/>
          <ac:spMkLst>
            <pc:docMk/>
            <pc:sldMk cId="753450171" sldId="261"/>
            <ac:spMk id="17" creationId="{2FA7AD0A-1871-4DF8-9235-F49D0513B9C1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9:43.579" v="98"/>
          <ac:spMkLst>
            <pc:docMk/>
            <pc:sldMk cId="753450171" sldId="261"/>
            <ac:spMk id="19" creationId="{36B04CFB-FAE5-47DD-9B3E-4E9BA7A89CC1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09:43.579" v="98"/>
          <ac:spMkLst>
            <pc:docMk/>
            <pc:sldMk cId="753450171" sldId="261"/>
            <ac:spMk id="27" creationId="{622F7FD7-8884-4FD5-95AB-0B5C6033ADF7}"/>
          </ac:spMkLst>
        </pc:spChg>
        <pc:grpChg chg="add">
          <ac:chgData name="CHANDANA MN" userId="S::mchandanabtech20@ced.alliance.edu.in::d70552fc-75e6-44d9-a196-8a309e47e583" providerId="AD" clId="Web-{624C5625-1BF9-47FA-AD99-A1EC1FE3A627}" dt="2021-05-27T09:09:43.579" v="98"/>
          <ac:grpSpMkLst>
            <pc:docMk/>
            <pc:sldMk cId="753450171" sldId="261"/>
            <ac:grpSpMk id="23" creationId="{E8ACF89C-CFC3-4D68-B3C4-2BEFB7BBE5F7}"/>
          </ac:grpSpMkLst>
        </pc:grpChg>
        <pc:picChg chg="add mod ord modCrop">
          <ac:chgData name="CHANDANA MN" userId="S::mchandanabtech20@ced.alliance.edu.in::d70552fc-75e6-44d9-a196-8a309e47e583" providerId="AD" clId="Web-{624C5625-1BF9-47FA-AD99-A1EC1FE3A627}" dt="2021-05-27T09:09:43.579" v="98"/>
          <ac:picMkLst>
            <pc:docMk/>
            <pc:sldMk cId="753450171" sldId="261"/>
            <ac:picMk id="4" creationId="{A9AE80FF-3587-4240-B386-1D489F768B8F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09:43.579" v="98"/>
          <ac:picMkLst>
            <pc:docMk/>
            <pc:sldMk cId="753450171" sldId="261"/>
            <ac:picMk id="11" creationId="{012FDCFE-9AD2-4D8A-8CBF-B3AA37EBF6DD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09:43.579" v="98"/>
          <ac:picMkLst>
            <pc:docMk/>
            <pc:sldMk cId="753450171" sldId="261"/>
            <ac:picMk id="29" creationId="{16EFE474-4FE0-4E8F-8F09-5ED2C9E76A84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9:09:43.579" v="98"/>
          <ac:cxnSpMkLst>
            <pc:docMk/>
            <pc:sldMk cId="753450171" sldId="261"/>
            <ac:cxnSpMk id="13" creationId="{FBD463FC-4CA8-4FF4-85A3-AF9F4B98D210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9:43.579" v="98"/>
          <ac:cxnSpMkLst>
            <pc:docMk/>
            <pc:sldMk cId="753450171" sldId="261"/>
            <ac:cxnSpMk id="15" creationId="{BECF35C3-8B44-4F4B-BD25-4C01823DB22A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9:43.579" v="98"/>
          <ac:cxnSpMkLst>
            <pc:docMk/>
            <pc:sldMk cId="753450171" sldId="261"/>
            <ac:cxnSpMk id="21" creationId="{EE68D41B-9286-479F-9AB7-678C8E348D71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09:43.579" v="98"/>
          <ac:cxnSpMkLst>
            <pc:docMk/>
            <pc:sldMk cId="753450171" sldId="261"/>
            <ac:cxnSpMk id="31" creationId="{CF8B8C81-54DC-4AF5-B682-3A2C70A6B55C}"/>
          </ac:cxnSpMkLst>
        </pc:cxnChg>
      </pc:sldChg>
      <pc:sldChg chg="addSp delSp modSp new mod setBg">
        <pc:chgData name="CHANDANA MN" userId="S::mchandanabtech20@ced.alliance.edu.in::d70552fc-75e6-44d9-a196-8a309e47e583" providerId="AD" clId="Web-{624C5625-1BF9-47FA-AD99-A1EC1FE3A627}" dt="2021-05-27T09:11:44.914" v="119"/>
        <pc:sldMkLst>
          <pc:docMk/>
          <pc:sldMk cId="1466836511" sldId="262"/>
        </pc:sldMkLst>
        <pc:spChg chg="mod">
          <ac:chgData name="CHANDANA MN" userId="S::mchandanabtech20@ced.alliance.edu.in::d70552fc-75e6-44d9-a196-8a309e47e583" providerId="AD" clId="Web-{624C5625-1BF9-47FA-AD99-A1EC1FE3A627}" dt="2021-05-27T09:11:44.914" v="119"/>
          <ac:spMkLst>
            <pc:docMk/>
            <pc:sldMk cId="1466836511" sldId="262"/>
            <ac:spMk id="2" creationId="{F71F91AF-DCBD-4ECE-85BA-416FF4A26497}"/>
          </ac:spMkLst>
        </pc:spChg>
        <pc:spChg chg="del">
          <ac:chgData name="CHANDANA MN" userId="S::mchandanabtech20@ced.alliance.edu.in::d70552fc-75e6-44d9-a196-8a309e47e583" providerId="AD" clId="Web-{624C5625-1BF9-47FA-AD99-A1EC1FE3A627}" dt="2021-05-27T09:10:13.378" v="100"/>
          <ac:spMkLst>
            <pc:docMk/>
            <pc:sldMk cId="1466836511" sldId="262"/>
            <ac:spMk id="3" creationId="{7AB06CB1-D5AA-4E8B-9334-14D91E90D852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1:44.914" v="119"/>
          <ac:spMkLst>
            <pc:docMk/>
            <pc:sldMk cId="1466836511" sldId="262"/>
            <ac:spMk id="9" creationId="{0CABCAE3-64FC-4149-819F-2C181282415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1:44.914" v="119"/>
          <ac:spMkLst>
            <pc:docMk/>
            <pc:sldMk cId="1466836511" sldId="262"/>
            <ac:spMk id="17" creationId="{2FA7AD0A-1871-4DF8-9235-F49D0513B9C1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1:44.914" v="119"/>
          <ac:spMkLst>
            <pc:docMk/>
            <pc:sldMk cId="1466836511" sldId="262"/>
            <ac:spMk id="19" creationId="{36B04CFB-FAE5-47DD-9B3E-4E9BA7A89CC1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1:44.914" v="119"/>
          <ac:spMkLst>
            <pc:docMk/>
            <pc:sldMk cId="1466836511" sldId="262"/>
            <ac:spMk id="27" creationId="{622F7FD7-8884-4FD5-95AB-0B5C6033ADF7}"/>
          </ac:spMkLst>
        </pc:spChg>
        <pc:grpChg chg="add">
          <ac:chgData name="CHANDANA MN" userId="S::mchandanabtech20@ced.alliance.edu.in::d70552fc-75e6-44d9-a196-8a309e47e583" providerId="AD" clId="Web-{624C5625-1BF9-47FA-AD99-A1EC1FE3A627}" dt="2021-05-27T09:11:44.914" v="119"/>
          <ac:grpSpMkLst>
            <pc:docMk/>
            <pc:sldMk cId="1466836511" sldId="262"/>
            <ac:grpSpMk id="23" creationId="{E8ACF89C-CFC3-4D68-B3C4-2BEFB7BBE5F7}"/>
          </ac:grpSpMkLst>
        </pc:grpChg>
        <pc:picChg chg="add mod ord modCrop">
          <ac:chgData name="CHANDANA MN" userId="S::mchandanabtech20@ced.alliance.edu.in::d70552fc-75e6-44d9-a196-8a309e47e583" providerId="AD" clId="Web-{624C5625-1BF9-47FA-AD99-A1EC1FE3A627}" dt="2021-05-27T09:11:44.914" v="119"/>
          <ac:picMkLst>
            <pc:docMk/>
            <pc:sldMk cId="1466836511" sldId="262"/>
            <ac:picMk id="4" creationId="{518AC78C-D154-4397-A756-FFC97EBCC2C3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11:44.914" v="119"/>
          <ac:picMkLst>
            <pc:docMk/>
            <pc:sldMk cId="1466836511" sldId="262"/>
            <ac:picMk id="11" creationId="{012FDCFE-9AD2-4D8A-8CBF-B3AA37EBF6DD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11:44.914" v="119"/>
          <ac:picMkLst>
            <pc:docMk/>
            <pc:sldMk cId="1466836511" sldId="262"/>
            <ac:picMk id="29" creationId="{16EFE474-4FE0-4E8F-8F09-5ED2C9E76A84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9:11:44.914" v="119"/>
          <ac:cxnSpMkLst>
            <pc:docMk/>
            <pc:sldMk cId="1466836511" sldId="262"/>
            <ac:cxnSpMk id="13" creationId="{FBD463FC-4CA8-4FF4-85A3-AF9F4B98D210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1:44.914" v="119"/>
          <ac:cxnSpMkLst>
            <pc:docMk/>
            <pc:sldMk cId="1466836511" sldId="262"/>
            <ac:cxnSpMk id="15" creationId="{BECF35C3-8B44-4F4B-BD25-4C01823DB22A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1:44.914" v="119"/>
          <ac:cxnSpMkLst>
            <pc:docMk/>
            <pc:sldMk cId="1466836511" sldId="262"/>
            <ac:cxnSpMk id="21" creationId="{EE68D41B-9286-479F-9AB7-678C8E348D71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1:44.914" v="119"/>
          <ac:cxnSpMkLst>
            <pc:docMk/>
            <pc:sldMk cId="1466836511" sldId="262"/>
            <ac:cxnSpMk id="31" creationId="{CF8B8C81-54DC-4AF5-B682-3A2C70A6B55C}"/>
          </ac:cxnSpMkLst>
        </pc:cxnChg>
      </pc:sldChg>
      <pc:sldChg chg="addSp delSp modSp new mod setBg">
        <pc:chgData name="CHANDANA MN" userId="S::mchandanabtech20@ced.alliance.edu.in::d70552fc-75e6-44d9-a196-8a309e47e583" providerId="AD" clId="Web-{624C5625-1BF9-47FA-AD99-A1EC1FE3A627}" dt="2021-05-27T09:14:01.266" v="131" actId="14100"/>
        <pc:sldMkLst>
          <pc:docMk/>
          <pc:sldMk cId="3232707703" sldId="263"/>
        </pc:sldMkLst>
        <pc:spChg chg="mod">
          <ac:chgData name="CHANDANA MN" userId="S::mchandanabtech20@ced.alliance.edu.in::d70552fc-75e6-44d9-a196-8a309e47e583" providerId="AD" clId="Web-{624C5625-1BF9-47FA-AD99-A1EC1FE3A627}" dt="2021-05-27T09:14:01.266" v="131" actId="14100"/>
          <ac:spMkLst>
            <pc:docMk/>
            <pc:sldMk cId="3232707703" sldId="263"/>
            <ac:spMk id="2" creationId="{B0FEF629-C054-4187-A825-2B3D74BC27E3}"/>
          </ac:spMkLst>
        </pc:spChg>
        <pc:spChg chg="del">
          <ac:chgData name="CHANDANA MN" userId="S::mchandanabtech20@ced.alliance.edu.in::d70552fc-75e6-44d9-a196-8a309e47e583" providerId="AD" clId="Web-{624C5625-1BF9-47FA-AD99-A1EC1FE3A627}" dt="2021-05-27T09:12:42.668" v="122"/>
          <ac:spMkLst>
            <pc:docMk/>
            <pc:sldMk cId="3232707703" sldId="263"/>
            <ac:spMk id="3" creationId="{FB7D13FA-56C8-411A-B7C6-FA66129D4314}"/>
          </ac:spMkLst>
        </pc:spChg>
        <pc:spChg chg="add del">
          <ac:chgData name="CHANDANA MN" userId="S::mchandanabtech20@ced.alliance.edu.in::d70552fc-75e6-44d9-a196-8a309e47e583" providerId="AD" clId="Web-{624C5625-1BF9-47FA-AD99-A1EC1FE3A627}" dt="2021-05-27T09:12:47.871" v="123"/>
          <ac:spMkLst>
            <pc:docMk/>
            <pc:sldMk cId="3232707703" sldId="263"/>
            <ac:spMk id="4" creationId="{CB02C5BA-3DA3-4078-A5EF-9C3965696539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3:20.826" v="129"/>
          <ac:spMkLst>
            <pc:docMk/>
            <pc:sldMk cId="3232707703" sldId="263"/>
            <ac:spMk id="10" creationId="{0CABCAE3-64FC-4149-819F-2C181282415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3:20.826" v="129"/>
          <ac:spMkLst>
            <pc:docMk/>
            <pc:sldMk cId="3232707703" sldId="263"/>
            <ac:spMk id="18" creationId="{9AB26DBC-1F7F-4AC0-A88C-69712701E629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3:20.826" v="129"/>
          <ac:spMkLst>
            <pc:docMk/>
            <pc:sldMk cId="3232707703" sldId="263"/>
            <ac:spMk id="20" creationId="{6F099884-7695-4976-8EBD-ECB5AF05355F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3:20.826" v="129"/>
          <ac:spMkLst>
            <pc:docMk/>
            <pc:sldMk cId="3232707703" sldId="263"/>
            <ac:spMk id="26" creationId="{74163961-0280-48BA-BC84-97E03B009955}"/>
          </ac:spMkLst>
        </pc:spChg>
        <pc:grpChg chg="add">
          <ac:chgData name="CHANDANA MN" userId="S::mchandanabtech20@ced.alliance.edu.in::d70552fc-75e6-44d9-a196-8a309e47e583" providerId="AD" clId="Web-{624C5625-1BF9-47FA-AD99-A1EC1FE3A627}" dt="2021-05-27T09:13:20.826" v="129"/>
          <ac:grpSpMkLst>
            <pc:docMk/>
            <pc:sldMk cId="3232707703" sldId="263"/>
            <ac:grpSpMk id="22" creationId="{32F6B6B9-C579-41A6-A7D1-A7AB4AA6D233}"/>
          </ac:grpSpMkLst>
        </pc:grpChg>
        <pc:picChg chg="add mod ord modCrop">
          <ac:chgData name="CHANDANA MN" userId="S::mchandanabtech20@ced.alliance.edu.in::d70552fc-75e6-44d9-a196-8a309e47e583" providerId="AD" clId="Web-{624C5625-1BF9-47FA-AD99-A1EC1FE3A627}" dt="2021-05-27T09:13:20.826" v="129"/>
          <ac:picMkLst>
            <pc:docMk/>
            <pc:sldMk cId="3232707703" sldId="263"/>
            <ac:picMk id="5" creationId="{11E1CE9D-8D84-4DED-8983-05D90081C4DC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13:20.826" v="129"/>
          <ac:picMkLst>
            <pc:docMk/>
            <pc:sldMk cId="3232707703" sldId="263"/>
            <ac:picMk id="12" creationId="{012FDCFE-9AD2-4D8A-8CBF-B3AA37EBF6DD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13:20.826" v="129"/>
          <ac:picMkLst>
            <pc:docMk/>
            <pc:sldMk cId="3232707703" sldId="263"/>
            <ac:picMk id="30" creationId="{FC7852F8-6371-4D0E-ADF1-AD67B8FD8F9E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9:13:20.826" v="129"/>
          <ac:cxnSpMkLst>
            <pc:docMk/>
            <pc:sldMk cId="3232707703" sldId="263"/>
            <ac:cxnSpMk id="14" creationId="{FBD463FC-4CA8-4FF4-85A3-AF9F4B98D210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3:20.826" v="129"/>
          <ac:cxnSpMkLst>
            <pc:docMk/>
            <pc:sldMk cId="3232707703" sldId="263"/>
            <ac:cxnSpMk id="16" creationId="{BECF35C3-8B44-4F4B-BD25-4C01823DB22A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3:20.826" v="129"/>
          <ac:cxnSpMkLst>
            <pc:docMk/>
            <pc:sldMk cId="3232707703" sldId="263"/>
            <ac:cxnSpMk id="28" creationId="{BFAC20BB-5902-4D8F-9A2A-E4B516EF39DE}"/>
          </ac:cxnSpMkLst>
        </pc:cxnChg>
        <pc:cxnChg chg="add">
          <ac:chgData name="CHANDANA MN" userId="S::mchandanabtech20@ced.alliance.edu.in::d70552fc-75e6-44d9-a196-8a309e47e583" providerId="AD" clId="Web-{624C5625-1BF9-47FA-AD99-A1EC1FE3A627}" dt="2021-05-27T09:13:20.826" v="129"/>
          <ac:cxnSpMkLst>
            <pc:docMk/>
            <pc:sldMk cId="3232707703" sldId="263"/>
            <ac:cxnSpMk id="32" creationId="{60356817-A471-4572-AE96-579F6D6BFD9B}"/>
          </ac:cxnSpMkLst>
        </pc:cxnChg>
      </pc:sldChg>
      <pc:sldChg chg="addSp delSp modSp new mod setBg">
        <pc:chgData name="CHANDANA MN" userId="S::mchandanabtech20@ced.alliance.edu.in::d70552fc-75e6-44d9-a196-8a309e47e583" providerId="AD" clId="Web-{624C5625-1BF9-47FA-AD99-A1EC1FE3A627}" dt="2021-05-27T09:14:47.909" v="135"/>
        <pc:sldMkLst>
          <pc:docMk/>
          <pc:sldMk cId="1479933129" sldId="264"/>
        </pc:sldMkLst>
        <pc:spChg chg="del">
          <ac:chgData name="CHANDANA MN" userId="S::mchandanabtech20@ced.alliance.edu.in::d70552fc-75e6-44d9-a196-8a309e47e583" providerId="AD" clId="Web-{624C5625-1BF9-47FA-AD99-A1EC1FE3A627}" dt="2021-05-27T09:14:45.237" v="134"/>
          <ac:spMkLst>
            <pc:docMk/>
            <pc:sldMk cId="1479933129" sldId="264"/>
            <ac:spMk id="2" creationId="{4C9A5373-8B07-4705-BA53-9A234C98E12A}"/>
          </ac:spMkLst>
        </pc:spChg>
        <pc:spChg chg="del">
          <ac:chgData name="CHANDANA MN" userId="S::mchandanabtech20@ced.alliance.edu.in::d70552fc-75e6-44d9-a196-8a309e47e583" providerId="AD" clId="Web-{624C5625-1BF9-47FA-AD99-A1EC1FE3A627}" dt="2021-05-27T09:14:42.550" v="133"/>
          <ac:spMkLst>
            <pc:docMk/>
            <pc:sldMk cId="1479933129" sldId="264"/>
            <ac:spMk id="3" creationId="{132CBB31-6B72-474C-B9F7-D4F0DE835680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4:47.909" v="135"/>
          <ac:spMkLst>
            <pc:docMk/>
            <pc:sldMk cId="1479933129" sldId="264"/>
            <ac:spMk id="9" creationId="{CDDE5CDF-1512-4CDA-B956-23D223F8DE44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4:47.909" v="135"/>
          <ac:spMkLst>
            <pc:docMk/>
            <pc:sldMk cId="1479933129" sldId="264"/>
            <ac:spMk id="15" creationId="{F1176DA6-4BBF-42A4-9C94-E6613CCD6B37}"/>
          </ac:spMkLst>
        </pc:spChg>
        <pc:spChg chg="add">
          <ac:chgData name="CHANDANA MN" userId="S::mchandanabtech20@ced.alliance.edu.in::d70552fc-75e6-44d9-a196-8a309e47e583" providerId="AD" clId="Web-{624C5625-1BF9-47FA-AD99-A1EC1FE3A627}" dt="2021-05-27T09:14:47.909" v="135"/>
          <ac:spMkLst>
            <pc:docMk/>
            <pc:sldMk cId="1479933129" sldId="264"/>
            <ac:spMk id="17" creationId="{99AAB0AE-172B-4FB4-80C2-86CD6B824220}"/>
          </ac:spMkLst>
        </pc:spChg>
        <pc:picChg chg="add mod ord">
          <ac:chgData name="CHANDANA MN" userId="S::mchandanabtech20@ced.alliance.edu.in::d70552fc-75e6-44d9-a196-8a309e47e583" providerId="AD" clId="Web-{624C5625-1BF9-47FA-AD99-A1EC1FE3A627}" dt="2021-05-27T09:14:47.909" v="135"/>
          <ac:picMkLst>
            <pc:docMk/>
            <pc:sldMk cId="1479933129" sldId="264"/>
            <ac:picMk id="4" creationId="{40DCD305-B20D-493E-8710-1A08360C6B11}"/>
          </ac:picMkLst>
        </pc:picChg>
        <pc:picChg chg="add">
          <ac:chgData name="CHANDANA MN" userId="S::mchandanabtech20@ced.alliance.edu.in::d70552fc-75e6-44d9-a196-8a309e47e583" providerId="AD" clId="Web-{624C5625-1BF9-47FA-AD99-A1EC1FE3A627}" dt="2021-05-27T09:14:47.909" v="135"/>
          <ac:picMkLst>
            <pc:docMk/>
            <pc:sldMk cId="1479933129" sldId="264"/>
            <ac:picMk id="11" creationId="{B029D7D8-5A6B-4C76-94C8-15798C6C5ADB}"/>
          </ac:picMkLst>
        </pc:picChg>
        <pc:cxnChg chg="add">
          <ac:chgData name="CHANDANA MN" userId="S::mchandanabtech20@ced.alliance.edu.in::d70552fc-75e6-44d9-a196-8a309e47e583" providerId="AD" clId="Web-{624C5625-1BF9-47FA-AD99-A1EC1FE3A627}" dt="2021-05-27T09:14:47.909" v="135"/>
          <ac:cxnSpMkLst>
            <pc:docMk/>
            <pc:sldMk cId="1479933129" sldId="264"/>
            <ac:cxnSpMk id="13" creationId="{A5C9319C-E20D-4884-952F-60B6A58C3E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signal generator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1600" dirty="0"/>
              <a:t>By-</a:t>
            </a:r>
            <a:r>
              <a:rPr lang="en-US" sz="1600" b="1" dirty="0">
                <a:latin typeface="Calibri"/>
                <a:cs typeface="Calibri"/>
              </a:rPr>
              <a:t>HARSHITHA MASUR</a:t>
            </a:r>
            <a:endParaRPr lang="en-US" sz="1600" b="1" dirty="0">
              <a:latin typeface="Gill Sans MT" panose="020B0502020104020203"/>
              <a:cs typeface="Calibri"/>
            </a:endParaRPr>
          </a:p>
          <a:p>
            <a:r>
              <a:rPr lang="en-US" sz="1600" b="1" dirty="0">
                <a:latin typeface="Calibri"/>
                <a:cs typeface="Calibri"/>
              </a:rPr>
              <a:t>       (AE-016)</a:t>
            </a:r>
            <a:endParaRPr lang="en-US" sz="1600" b="1" dirty="0">
              <a:ea typeface="+mn-lt"/>
              <a:cs typeface="+mn-lt"/>
            </a:endParaRPr>
          </a:p>
          <a:p>
            <a:endParaRPr lang="en-US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3736F1CF-D656-4F35-9079-6CABCCA57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4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D0C-3750-4A40-BC29-3E902FED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 GENERATOR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C92A-8A5C-4494-9C0A-A999CD1D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signal generator</a:t>
            </a:r>
            <a:r>
              <a:rPr lang="en-US" dirty="0">
                <a:ea typeface="+mn-lt"/>
                <a:cs typeface="+mn-lt"/>
              </a:rPr>
              <a:t> is an electronic test instrument that creates or generates either repeating or non-repeating waveforms.</a:t>
            </a:r>
          </a:p>
          <a:p>
            <a:r>
              <a:rPr lang="en-US" dirty="0">
                <a:ea typeface="+mn-lt"/>
                <a:cs typeface="+mn-lt"/>
              </a:rPr>
              <a:t> These </a:t>
            </a:r>
            <a:r>
              <a:rPr lang="en-US" b="1" dirty="0">
                <a:ea typeface="+mn-lt"/>
                <a:cs typeface="+mn-lt"/>
              </a:rPr>
              <a:t>waveform</a:t>
            </a:r>
            <a:r>
              <a:rPr lang="en-US" dirty="0">
                <a:ea typeface="+mn-lt"/>
                <a:cs typeface="+mn-lt"/>
              </a:rPr>
              <a:t> can be of different shapes and amplitude.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F452E0-76AD-4A46-B961-9AC76DB5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8" y="204480"/>
            <a:ext cx="9134165" cy="55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30445-FA1A-44FD-9F9A-2907F0A7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Purpose of signal generator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666A7C6-D1A3-4464-B5D0-8187A72C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934" y="1074273"/>
            <a:ext cx="8094396" cy="2160445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559909-D0DD-4A8C-993F-B4445367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CBC3-6CB5-45F3-849F-8AA694B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b="1" dirty="0"/>
              <a:t>Signal generators</a:t>
            </a:r>
            <a:r>
              <a:rPr lang="en-US" dirty="0"/>
              <a:t> of all types are mostly </a:t>
            </a:r>
            <a:r>
              <a:rPr lang="en-US" b="1" dirty="0"/>
              <a:t>used</a:t>
            </a:r>
            <a:r>
              <a:rPr lang="en-US" dirty="0"/>
              <a:t> in designing, manufacturing, servicing and repairing electronic devices.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B14BCE4-68E2-432F-965F-D9EA44936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9" t="25438" r="-897" b="800"/>
          <a:stretch/>
        </p:blipFill>
        <p:spPr>
          <a:xfrm>
            <a:off x="6093926" y="1542292"/>
            <a:ext cx="4821551" cy="30142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C88D-DFDD-461F-B15B-69975038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types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AE80FF-3587-4240-B386-1D489F76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4" t="23021" r="2828" b="3237"/>
          <a:stretch/>
        </p:blipFill>
        <p:spPr>
          <a:xfrm>
            <a:off x="4618374" y="1688632"/>
            <a:ext cx="6282919" cy="27215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F91AF-DCBD-4ECE-85BA-416FF4A2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How a signal generated?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18AC78C-D154-4397-A756-FFC97EBC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9798" t="2878" r="1616" b="27338"/>
          <a:stretch/>
        </p:blipFill>
        <p:spPr>
          <a:xfrm>
            <a:off x="4874694" y="1116345"/>
            <a:ext cx="5770278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3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EF629-C054-4187-A825-2B3D74BC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5766" y="1468464"/>
            <a:ext cx="3043190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applications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E1CE9D-8D84-4DED-8983-05D90081C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354" t="3957" r="3030" b="23021"/>
          <a:stretch/>
        </p:blipFill>
        <p:spPr>
          <a:xfrm>
            <a:off x="1271222" y="1468429"/>
            <a:ext cx="6282919" cy="316200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51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DCD305-B20D-493E-8710-1A08360C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31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signal generator</vt:lpstr>
      <vt:lpstr>SIGNAL GENERATOR </vt:lpstr>
      <vt:lpstr>PowerPoint Presentation</vt:lpstr>
      <vt:lpstr>Purpose of signal generator</vt:lpstr>
      <vt:lpstr>uses</vt:lpstr>
      <vt:lpstr>types</vt:lpstr>
      <vt:lpstr>How a signal generated?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dcterms:created xsi:type="dcterms:W3CDTF">2021-05-27T08:45:55Z</dcterms:created>
  <dcterms:modified xsi:type="dcterms:W3CDTF">2021-05-27T09:14:49Z</dcterms:modified>
</cp:coreProperties>
</file>