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AA10D-628B-4C04-BEDE-BB09243428F1}" v="111" dt="2022-09-07T17:39:24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E70AA10D-628B-4C04-BEDE-BB09243428F1}"/>
    <pc:docChg chg="addSld modSld">
      <pc:chgData name="CHANDANA MN" userId="S::mchandanabtech20@ced.alliance.edu.in::d70552fc-75e6-44d9-a196-8a309e47e583" providerId="AD" clId="Web-{E70AA10D-628B-4C04-BEDE-BB09243428F1}" dt="2022-09-07T17:39:24.176" v="117" actId="20577"/>
      <pc:docMkLst>
        <pc:docMk/>
      </pc:docMkLst>
      <pc:sldChg chg="addSp modSp mod setBg">
        <pc:chgData name="CHANDANA MN" userId="S::mchandanabtech20@ced.alliance.edu.in::d70552fc-75e6-44d9-a196-8a309e47e583" providerId="AD" clId="Web-{E70AA10D-628B-4C04-BEDE-BB09243428F1}" dt="2022-09-07T16:48:57.194" v="44" actId="20577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E70AA10D-628B-4C04-BEDE-BB09243428F1}" dt="2022-09-07T16:48:22.741" v="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E70AA10D-628B-4C04-BEDE-BB09243428F1}" dt="2022-09-07T16:48:57.194" v="4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6:47:33.209" v="3"/>
          <ac:spMkLst>
            <pc:docMk/>
            <pc:sldMk cId="109857222" sldId="256"/>
            <ac:spMk id="9" creationId="{0E91F5CA-B392-444C-88E3-BF5BAAEBDEB0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6:47:33.209" v="3"/>
          <ac:spMkLst>
            <pc:docMk/>
            <pc:sldMk cId="109857222" sldId="256"/>
            <ac:spMk id="11" creationId="{DFCA2118-59A2-4310-A4B2-F2CBA821E842}"/>
          </ac:spMkLst>
        </pc:spChg>
        <pc:picChg chg="add mod">
          <ac:chgData name="CHANDANA MN" userId="S::mchandanabtech20@ced.alliance.edu.in::d70552fc-75e6-44d9-a196-8a309e47e583" providerId="AD" clId="Web-{E70AA10D-628B-4C04-BEDE-BB09243428F1}" dt="2022-09-07T16:47:33.209" v="3"/>
          <ac:picMkLst>
            <pc:docMk/>
            <pc:sldMk cId="109857222" sldId="256"/>
            <ac:picMk id="4" creationId="{97FF4400-B5B9-3DB7-DBE7-7D497B5C02AA}"/>
          </ac:picMkLst>
        </pc:picChg>
      </pc:sldChg>
      <pc:sldChg chg="modSp new">
        <pc:chgData name="CHANDANA MN" userId="S::mchandanabtech20@ced.alliance.edu.in::d70552fc-75e6-44d9-a196-8a309e47e583" providerId="AD" clId="Web-{E70AA10D-628B-4C04-BEDE-BB09243428F1}" dt="2022-09-07T16:51:38.228" v="50" actId="20577"/>
        <pc:sldMkLst>
          <pc:docMk/>
          <pc:sldMk cId="3012990377" sldId="257"/>
        </pc:sldMkLst>
        <pc:spChg chg="mod">
          <ac:chgData name="CHANDANA MN" userId="S::mchandanabtech20@ced.alliance.edu.in::d70552fc-75e6-44d9-a196-8a309e47e583" providerId="AD" clId="Web-{E70AA10D-628B-4C04-BEDE-BB09243428F1}" dt="2022-09-07T16:49:21.773" v="47" actId="20577"/>
          <ac:spMkLst>
            <pc:docMk/>
            <pc:sldMk cId="3012990377" sldId="257"/>
            <ac:spMk id="2" creationId="{9CC9AAA7-CDEC-B100-4A06-0614D3F6A299}"/>
          </ac:spMkLst>
        </pc:spChg>
        <pc:spChg chg="mod">
          <ac:chgData name="CHANDANA MN" userId="S::mchandanabtech20@ced.alliance.edu.in::d70552fc-75e6-44d9-a196-8a309e47e583" providerId="AD" clId="Web-{E70AA10D-628B-4C04-BEDE-BB09243428F1}" dt="2022-09-07T16:51:38.228" v="50" actId="20577"/>
          <ac:spMkLst>
            <pc:docMk/>
            <pc:sldMk cId="3012990377" sldId="257"/>
            <ac:spMk id="3" creationId="{E7AC80ED-61A5-051F-9E08-8C1C008D5712}"/>
          </ac:spMkLst>
        </pc:spChg>
      </pc:sldChg>
      <pc:sldChg chg="addSp delSp modSp new mod setBg">
        <pc:chgData name="CHANDANA MN" userId="S::mchandanabtech20@ced.alliance.edu.in::d70552fc-75e6-44d9-a196-8a309e47e583" providerId="AD" clId="Web-{E70AA10D-628B-4C04-BEDE-BB09243428F1}" dt="2022-09-07T16:56:58.967" v="65"/>
        <pc:sldMkLst>
          <pc:docMk/>
          <pc:sldMk cId="3001630864" sldId="258"/>
        </pc:sldMkLst>
        <pc:spChg chg="mod">
          <ac:chgData name="CHANDANA MN" userId="S::mchandanabtech20@ced.alliance.edu.in::d70552fc-75e6-44d9-a196-8a309e47e583" providerId="AD" clId="Web-{E70AA10D-628B-4C04-BEDE-BB09243428F1}" dt="2022-09-07T16:56:58.967" v="65"/>
          <ac:spMkLst>
            <pc:docMk/>
            <pc:sldMk cId="3001630864" sldId="258"/>
            <ac:spMk id="2" creationId="{CF1FF785-7B4D-7CD6-9964-517122B6C18C}"/>
          </ac:spMkLst>
        </pc:spChg>
        <pc:spChg chg="del mod">
          <ac:chgData name="CHANDANA MN" userId="S::mchandanabtech20@ced.alliance.edu.in::d70552fc-75e6-44d9-a196-8a309e47e583" providerId="AD" clId="Web-{E70AA10D-628B-4C04-BEDE-BB09243428F1}" dt="2022-09-07T16:56:58.967" v="65"/>
          <ac:spMkLst>
            <pc:docMk/>
            <pc:sldMk cId="3001630864" sldId="258"/>
            <ac:spMk id="3" creationId="{279949FC-1F58-FC97-8FBE-791687FEC18A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6:56:58.967" v="65"/>
          <ac:spMkLst>
            <pc:docMk/>
            <pc:sldMk cId="3001630864" sldId="258"/>
            <ac:spMk id="9" creationId="{46C2E80F-49A6-4372-B103-219D417A55ED}"/>
          </ac:spMkLst>
        </pc:spChg>
        <pc:graphicFrameChg chg="add">
          <ac:chgData name="CHANDANA MN" userId="S::mchandanabtech20@ced.alliance.edu.in::d70552fc-75e6-44d9-a196-8a309e47e583" providerId="AD" clId="Web-{E70AA10D-628B-4C04-BEDE-BB09243428F1}" dt="2022-09-07T16:56:58.967" v="65"/>
          <ac:graphicFrameMkLst>
            <pc:docMk/>
            <pc:sldMk cId="3001630864" sldId="258"/>
            <ac:graphicFrameMk id="5" creationId="{007994B3-A402-BCF9-EDC3-7DA879B1DCA8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E70AA10D-628B-4C04-BEDE-BB09243428F1}" dt="2022-09-07T17:16:51.010" v="72"/>
        <pc:sldMkLst>
          <pc:docMk/>
          <pc:sldMk cId="3159420158" sldId="259"/>
        </pc:sldMkLst>
        <pc:spChg chg="mod">
          <ac:chgData name="CHANDANA MN" userId="S::mchandanabtech20@ced.alliance.edu.in::d70552fc-75e6-44d9-a196-8a309e47e583" providerId="AD" clId="Web-{E70AA10D-628B-4C04-BEDE-BB09243428F1}" dt="2022-09-07T17:16:51.010" v="72"/>
          <ac:spMkLst>
            <pc:docMk/>
            <pc:sldMk cId="3159420158" sldId="259"/>
            <ac:spMk id="2" creationId="{2321EE91-F8E3-E4B4-D588-6B9A20730C49}"/>
          </ac:spMkLst>
        </pc:spChg>
        <pc:spChg chg="del">
          <ac:chgData name="CHANDANA MN" userId="S::mchandanabtech20@ced.alliance.edu.in::d70552fc-75e6-44d9-a196-8a309e47e583" providerId="AD" clId="Web-{E70AA10D-628B-4C04-BEDE-BB09243428F1}" dt="2022-09-07T17:16:01.118" v="69"/>
          <ac:spMkLst>
            <pc:docMk/>
            <pc:sldMk cId="3159420158" sldId="259"/>
            <ac:spMk id="3" creationId="{DB02C698-9A38-104F-5CF2-896B7F0F6BB7}"/>
          </ac:spMkLst>
        </pc:spChg>
        <pc:spChg chg="add del">
          <ac:chgData name="CHANDANA MN" userId="S::mchandanabtech20@ced.alliance.edu.in::d70552fc-75e6-44d9-a196-8a309e47e583" providerId="AD" clId="Web-{E70AA10D-628B-4C04-BEDE-BB09243428F1}" dt="2022-09-07T17:16:51.010" v="72"/>
          <ac:spMkLst>
            <pc:docMk/>
            <pc:sldMk cId="3159420158" sldId="259"/>
            <ac:spMk id="9" creationId="{16C5FA50-8D52-4617-AF91-5C7B1C8352F1}"/>
          </ac:spMkLst>
        </pc:spChg>
        <pc:spChg chg="add del">
          <ac:chgData name="CHANDANA MN" userId="S::mchandanabtech20@ced.alliance.edu.in::d70552fc-75e6-44d9-a196-8a309e47e583" providerId="AD" clId="Web-{E70AA10D-628B-4C04-BEDE-BB09243428F1}" dt="2022-09-07T17:16:51.010" v="72"/>
          <ac:spMkLst>
            <pc:docMk/>
            <pc:sldMk cId="3159420158" sldId="259"/>
            <ac:spMk id="11" creationId="{E223798C-12AD-4B0C-A50C-D676347D67CF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16:51.010" v="72"/>
          <ac:spMkLst>
            <pc:docMk/>
            <pc:sldMk cId="3159420158" sldId="259"/>
            <ac:spMk id="16" creationId="{70BDD0CE-06A4-404B-8A13-580229C1C923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16:51.010" v="72"/>
          <ac:spMkLst>
            <pc:docMk/>
            <pc:sldMk cId="3159420158" sldId="259"/>
            <ac:spMk id="18" creationId="{EE9899FA-8881-472C-AA59-D08A89CA8AEF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16:51.010" v="72"/>
          <ac:spMkLst>
            <pc:docMk/>
            <pc:sldMk cId="3159420158" sldId="259"/>
            <ac:spMk id="20" creationId="{080B7D90-3DF1-4514-B26D-616BE35553C9}"/>
          </ac:spMkLst>
        </pc:spChg>
        <pc:picChg chg="add mod ord">
          <ac:chgData name="CHANDANA MN" userId="S::mchandanabtech20@ced.alliance.edu.in::d70552fc-75e6-44d9-a196-8a309e47e583" providerId="AD" clId="Web-{E70AA10D-628B-4C04-BEDE-BB09243428F1}" dt="2022-09-07T17:16:51.010" v="72"/>
          <ac:picMkLst>
            <pc:docMk/>
            <pc:sldMk cId="3159420158" sldId="259"/>
            <ac:picMk id="4" creationId="{3124E06C-FF97-3E67-7E2F-983A55DC67BF}"/>
          </ac:picMkLst>
        </pc:picChg>
        <pc:picChg chg="add mod">
          <ac:chgData name="CHANDANA MN" userId="S::mchandanabtech20@ced.alliance.edu.in::d70552fc-75e6-44d9-a196-8a309e47e583" providerId="AD" clId="Web-{E70AA10D-628B-4C04-BEDE-BB09243428F1}" dt="2022-09-07T17:16:51.010" v="72"/>
          <ac:picMkLst>
            <pc:docMk/>
            <pc:sldMk cId="3159420158" sldId="259"/>
            <ac:picMk id="5" creationId="{E455BC74-7AD4-6203-E8E8-691EBB091F5F}"/>
          </ac:picMkLst>
        </pc:picChg>
      </pc:sldChg>
      <pc:sldChg chg="addSp delSp modSp new mod setBg">
        <pc:chgData name="CHANDANA MN" userId="S::mchandanabtech20@ced.alliance.edu.in::d70552fc-75e6-44d9-a196-8a309e47e583" providerId="AD" clId="Web-{E70AA10D-628B-4C04-BEDE-BB09243428F1}" dt="2022-09-07T17:28:03.913" v="87"/>
        <pc:sldMkLst>
          <pc:docMk/>
          <pc:sldMk cId="3434654411" sldId="260"/>
        </pc:sldMkLst>
        <pc:spChg chg="mod">
          <ac:chgData name="CHANDANA MN" userId="S::mchandanabtech20@ced.alliance.edu.in::d70552fc-75e6-44d9-a196-8a309e47e583" providerId="AD" clId="Web-{E70AA10D-628B-4C04-BEDE-BB09243428F1}" dt="2022-09-07T17:28:03.913" v="87"/>
          <ac:spMkLst>
            <pc:docMk/>
            <pc:sldMk cId="3434654411" sldId="260"/>
            <ac:spMk id="2" creationId="{DA69CAA0-E678-FEB0-F3CF-388133A866C2}"/>
          </ac:spMkLst>
        </pc:spChg>
        <pc:spChg chg="del mod">
          <ac:chgData name="CHANDANA MN" userId="S::mchandanabtech20@ced.alliance.edu.in::d70552fc-75e6-44d9-a196-8a309e47e583" providerId="AD" clId="Web-{E70AA10D-628B-4C04-BEDE-BB09243428F1}" dt="2022-09-07T17:28:03.913" v="87"/>
          <ac:spMkLst>
            <pc:docMk/>
            <pc:sldMk cId="3434654411" sldId="260"/>
            <ac:spMk id="3" creationId="{0690B9ED-9AEC-67F4-842E-F5AF9563D9C4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28:03.913" v="87"/>
          <ac:spMkLst>
            <pc:docMk/>
            <pc:sldMk cId="3434654411" sldId="260"/>
            <ac:spMk id="11" creationId="{2E80C965-DB6D-4F81-9E9E-B027384D0BD6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28:03.913" v="87"/>
          <ac:spMkLst>
            <pc:docMk/>
            <pc:sldMk cId="3434654411" sldId="260"/>
            <ac:spMk id="12" creationId="{2B566528-1B12-4246-9431-5C2D7D081168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28:03.913" v="87"/>
          <ac:spMkLst>
            <pc:docMk/>
            <pc:sldMk cId="3434654411" sldId="260"/>
            <ac:spMk id="13" creationId="{A580F890-B085-4E95-96AA-55AEBEC5CE6E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28:03.913" v="87"/>
          <ac:spMkLst>
            <pc:docMk/>
            <pc:sldMk cId="3434654411" sldId="260"/>
            <ac:spMk id="15" creationId="{D3F51FEB-38FB-4F6C-9F7B-2F2AFAB65463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28:03.913" v="87"/>
          <ac:spMkLst>
            <pc:docMk/>
            <pc:sldMk cId="3434654411" sldId="260"/>
            <ac:spMk id="17" creationId="{1E547BA6-BAE0-43BB-A7CA-60F69CE252F0}"/>
          </ac:spMkLst>
        </pc:spChg>
        <pc:graphicFrameChg chg="add">
          <ac:chgData name="CHANDANA MN" userId="S::mchandanabtech20@ced.alliance.edu.in::d70552fc-75e6-44d9-a196-8a309e47e583" providerId="AD" clId="Web-{E70AA10D-628B-4C04-BEDE-BB09243428F1}" dt="2022-09-07T17:28:03.913" v="87"/>
          <ac:graphicFrameMkLst>
            <pc:docMk/>
            <pc:sldMk cId="3434654411" sldId="260"/>
            <ac:graphicFrameMk id="14" creationId="{95B3C871-4242-83A5-FADA-525AEBF733FA}"/>
          </ac:graphicFrameMkLst>
        </pc:graphicFrameChg>
        <pc:picChg chg="add del">
          <ac:chgData name="CHANDANA MN" userId="S::mchandanabtech20@ced.alliance.edu.in::d70552fc-75e6-44d9-a196-8a309e47e583" providerId="AD" clId="Web-{E70AA10D-628B-4C04-BEDE-BB09243428F1}" dt="2022-09-07T17:28:03.882" v="86"/>
          <ac:picMkLst>
            <pc:docMk/>
            <pc:sldMk cId="3434654411" sldId="260"/>
            <ac:picMk id="5" creationId="{A26DDEC0-24CA-5337-58FF-A87218212277}"/>
          </ac:picMkLst>
        </pc:picChg>
        <pc:cxnChg chg="add del">
          <ac:chgData name="CHANDANA MN" userId="S::mchandanabtech20@ced.alliance.edu.in::d70552fc-75e6-44d9-a196-8a309e47e583" providerId="AD" clId="Web-{E70AA10D-628B-4C04-BEDE-BB09243428F1}" dt="2022-09-07T17:28:03.882" v="86"/>
          <ac:cxnSpMkLst>
            <pc:docMk/>
            <pc:sldMk cId="3434654411" sldId="260"/>
            <ac:cxnSpMk id="9" creationId="{A7F400EE-A8A5-48AF-B4D6-291B52C6F0B0}"/>
          </ac:cxnSpMkLst>
        </pc:cxnChg>
      </pc:sldChg>
      <pc:sldChg chg="addSp delSp modSp new mod setBg">
        <pc:chgData name="CHANDANA MN" userId="S::mchandanabtech20@ced.alliance.edu.in::d70552fc-75e6-44d9-a196-8a309e47e583" providerId="AD" clId="Web-{E70AA10D-628B-4C04-BEDE-BB09243428F1}" dt="2022-09-07T17:30:05.728" v="99"/>
        <pc:sldMkLst>
          <pc:docMk/>
          <pc:sldMk cId="2610836607" sldId="261"/>
        </pc:sldMkLst>
        <pc:spChg chg="mod">
          <ac:chgData name="CHANDANA MN" userId="S::mchandanabtech20@ced.alliance.edu.in::d70552fc-75e6-44d9-a196-8a309e47e583" providerId="AD" clId="Web-{E70AA10D-628B-4C04-BEDE-BB09243428F1}" dt="2022-09-07T17:30:05.728" v="99"/>
          <ac:spMkLst>
            <pc:docMk/>
            <pc:sldMk cId="2610836607" sldId="261"/>
            <ac:spMk id="2" creationId="{19C1158E-18E7-A85A-10EB-E40332EB478B}"/>
          </ac:spMkLst>
        </pc:spChg>
        <pc:spChg chg="del mod">
          <ac:chgData name="CHANDANA MN" userId="S::mchandanabtech20@ced.alliance.edu.in::d70552fc-75e6-44d9-a196-8a309e47e583" providerId="AD" clId="Web-{E70AA10D-628B-4C04-BEDE-BB09243428F1}" dt="2022-09-07T17:30:05.728" v="99"/>
          <ac:spMkLst>
            <pc:docMk/>
            <pc:sldMk cId="2610836607" sldId="261"/>
            <ac:spMk id="3" creationId="{C36967DB-C2DF-C28D-465B-F4F3019ACAFE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0:05.728" v="99"/>
          <ac:spMkLst>
            <pc:docMk/>
            <pc:sldMk cId="2610836607" sldId="261"/>
            <ac:spMk id="9" creationId="{2B566528-1B12-4246-9431-5C2D7D081168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0:05.728" v="99"/>
          <ac:spMkLst>
            <pc:docMk/>
            <pc:sldMk cId="2610836607" sldId="261"/>
            <ac:spMk id="11" creationId="{2E80C965-DB6D-4F81-9E9E-B027384D0BD6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0:05.728" v="99"/>
          <ac:spMkLst>
            <pc:docMk/>
            <pc:sldMk cId="2610836607" sldId="261"/>
            <ac:spMk id="13" creationId="{A580F890-B085-4E95-96AA-55AEBEC5CE6E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0:05.728" v="99"/>
          <ac:spMkLst>
            <pc:docMk/>
            <pc:sldMk cId="2610836607" sldId="261"/>
            <ac:spMk id="15" creationId="{D3F51FEB-38FB-4F6C-9F7B-2F2AFAB65463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0:05.728" v="99"/>
          <ac:spMkLst>
            <pc:docMk/>
            <pc:sldMk cId="2610836607" sldId="261"/>
            <ac:spMk id="17" creationId="{1E547BA6-BAE0-43BB-A7CA-60F69CE252F0}"/>
          </ac:spMkLst>
        </pc:spChg>
        <pc:graphicFrameChg chg="add">
          <ac:chgData name="CHANDANA MN" userId="S::mchandanabtech20@ced.alliance.edu.in::d70552fc-75e6-44d9-a196-8a309e47e583" providerId="AD" clId="Web-{E70AA10D-628B-4C04-BEDE-BB09243428F1}" dt="2022-09-07T17:30:05.728" v="99"/>
          <ac:graphicFrameMkLst>
            <pc:docMk/>
            <pc:sldMk cId="2610836607" sldId="261"/>
            <ac:graphicFrameMk id="5" creationId="{07F4229D-1A82-9B6F-DB8F-21D9F73D5514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E70AA10D-628B-4C04-BEDE-BB09243428F1}" dt="2022-09-07T17:32:45.856" v="107"/>
        <pc:sldMkLst>
          <pc:docMk/>
          <pc:sldMk cId="1693535924" sldId="262"/>
        </pc:sldMkLst>
        <pc:spChg chg="mod">
          <ac:chgData name="CHANDANA MN" userId="S::mchandanabtech20@ced.alliance.edu.in::d70552fc-75e6-44d9-a196-8a309e47e583" providerId="AD" clId="Web-{E70AA10D-628B-4C04-BEDE-BB09243428F1}" dt="2022-09-07T17:32:45.856" v="107"/>
          <ac:spMkLst>
            <pc:docMk/>
            <pc:sldMk cId="1693535924" sldId="262"/>
            <ac:spMk id="2" creationId="{6B5BC3DA-0FB8-3712-4328-8FE5EE8209CF}"/>
          </ac:spMkLst>
        </pc:spChg>
        <pc:spChg chg="del mod">
          <ac:chgData name="CHANDANA MN" userId="S::mchandanabtech20@ced.alliance.edu.in::d70552fc-75e6-44d9-a196-8a309e47e583" providerId="AD" clId="Web-{E70AA10D-628B-4C04-BEDE-BB09243428F1}" dt="2022-09-07T17:32:12.730" v="106"/>
          <ac:spMkLst>
            <pc:docMk/>
            <pc:sldMk cId="1693535924" sldId="262"/>
            <ac:spMk id="3" creationId="{633FFF55-3072-BCC7-CF08-1061A7700FF3}"/>
          </ac:spMkLst>
        </pc:spChg>
        <pc:spChg chg="add del">
          <ac:chgData name="CHANDANA MN" userId="S::mchandanabtech20@ced.alliance.edu.in::d70552fc-75e6-44d9-a196-8a309e47e583" providerId="AD" clId="Web-{E70AA10D-628B-4C04-BEDE-BB09243428F1}" dt="2022-09-07T17:32:45.856" v="107"/>
          <ac:spMkLst>
            <pc:docMk/>
            <pc:sldMk cId="1693535924" sldId="262"/>
            <ac:spMk id="9" creationId="{35DB3719-6FDC-4E5D-891D-FF40B7300F64}"/>
          </ac:spMkLst>
        </pc:spChg>
        <pc:spChg chg="add del">
          <ac:chgData name="CHANDANA MN" userId="S::mchandanabtech20@ced.alliance.edu.in::d70552fc-75e6-44d9-a196-8a309e47e583" providerId="AD" clId="Web-{E70AA10D-628B-4C04-BEDE-BB09243428F1}" dt="2022-09-07T17:32:45.856" v="107"/>
          <ac:spMkLst>
            <pc:docMk/>
            <pc:sldMk cId="1693535924" sldId="262"/>
            <ac:spMk id="11" creationId="{E0CBAC23-2E3F-4A90-BA59-F8299F6A5439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2:45.856" v="107"/>
          <ac:spMkLst>
            <pc:docMk/>
            <pc:sldMk cId="1693535924" sldId="262"/>
            <ac:spMk id="16" creationId="{2B566528-1B12-4246-9431-5C2D7D081168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2:45.856" v="107"/>
          <ac:spMkLst>
            <pc:docMk/>
            <pc:sldMk cId="1693535924" sldId="262"/>
            <ac:spMk id="18" creationId="{2E80C965-DB6D-4F81-9E9E-B027384D0BD6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2:45.856" v="107"/>
          <ac:spMkLst>
            <pc:docMk/>
            <pc:sldMk cId="1693535924" sldId="262"/>
            <ac:spMk id="20" creationId="{A580F890-B085-4E95-96AA-55AEBEC5CE6E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2:45.856" v="107"/>
          <ac:spMkLst>
            <pc:docMk/>
            <pc:sldMk cId="1693535924" sldId="262"/>
            <ac:spMk id="22" creationId="{D3F51FEB-38FB-4F6C-9F7B-2F2AFAB65463}"/>
          </ac:spMkLst>
        </pc:spChg>
        <pc:spChg chg="add">
          <ac:chgData name="CHANDANA MN" userId="S::mchandanabtech20@ced.alliance.edu.in::d70552fc-75e6-44d9-a196-8a309e47e583" providerId="AD" clId="Web-{E70AA10D-628B-4C04-BEDE-BB09243428F1}" dt="2022-09-07T17:32:45.856" v="107"/>
          <ac:spMkLst>
            <pc:docMk/>
            <pc:sldMk cId="1693535924" sldId="262"/>
            <ac:spMk id="24" creationId="{1E547BA6-BAE0-43BB-A7CA-60F69CE252F0}"/>
          </ac:spMkLst>
        </pc:spChg>
        <pc:graphicFrameChg chg="add mod modGraphic">
          <ac:chgData name="CHANDANA MN" userId="S::mchandanabtech20@ced.alliance.edu.in::d70552fc-75e6-44d9-a196-8a309e47e583" providerId="AD" clId="Web-{E70AA10D-628B-4C04-BEDE-BB09243428F1}" dt="2022-09-07T17:32:45.856" v="107"/>
          <ac:graphicFrameMkLst>
            <pc:docMk/>
            <pc:sldMk cId="1693535924" sldId="262"/>
            <ac:graphicFrameMk id="5" creationId="{926244F3-D7BF-2999-DDEA-89B20C73019D}"/>
          </ac:graphicFrameMkLst>
        </pc:graphicFrameChg>
      </pc:sldChg>
      <pc:sldChg chg="modSp new">
        <pc:chgData name="CHANDANA MN" userId="S::mchandanabtech20@ced.alliance.edu.in::d70552fc-75e6-44d9-a196-8a309e47e583" providerId="AD" clId="Web-{E70AA10D-628B-4C04-BEDE-BB09243428F1}" dt="2022-09-07T17:39:24.176" v="117" actId="20577"/>
        <pc:sldMkLst>
          <pc:docMk/>
          <pc:sldMk cId="82908724" sldId="263"/>
        </pc:sldMkLst>
        <pc:spChg chg="mod">
          <ac:chgData name="CHANDANA MN" userId="S::mchandanabtech20@ced.alliance.edu.in::d70552fc-75e6-44d9-a196-8a309e47e583" providerId="AD" clId="Web-{E70AA10D-628B-4C04-BEDE-BB09243428F1}" dt="2022-09-07T17:33:19.435" v="111" actId="20577"/>
          <ac:spMkLst>
            <pc:docMk/>
            <pc:sldMk cId="82908724" sldId="263"/>
            <ac:spMk id="2" creationId="{E28E9A69-25E3-A41A-0C2C-4F09F9F470D9}"/>
          </ac:spMkLst>
        </pc:spChg>
        <pc:spChg chg="mod">
          <ac:chgData name="CHANDANA MN" userId="S::mchandanabtech20@ced.alliance.edu.in::d70552fc-75e6-44d9-a196-8a309e47e583" providerId="AD" clId="Web-{E70AA10D-628B-4C04-BEDE-BB09243428F1}" dt="2022-09-07T17:39:24.176" v="117" actId="20577"/>
          <ac:spMkLst>
            <pc:docMk/>
            <pc:sldMk cId="82908724" sldId="263"/>
            <ac:spMk id="3" creationId="{CF70B625-2AAA-2414-5A7B-7CD81B8C15D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7F10C-7E72-48C7-B55A-4CE1870EEC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28A18A-2CF7-4B82-B515-5E61EBF44CA5}">
      <dgm:prSet/>
      <dgm:spPr/>
      <dgm:t>
        <a:bodyPr/>
        <a:lstStyle/>
        <a:p>
          <a:r>
            <a:rPr lang="en-US" b="1"/>
            <a:t>Functional Programming Language</a:t>
          </a:r>
          <a:endParaRPr lang="en-US"/>
        </a:p>
      </dgm:t>
    </dgm:pt>
    <dgm:pt modelId="{237A64DA-C809-44A6-90E2-931758C382A2}" type="parTrans" cxnId="{A09D9AA3-F4C7-40E7-9DB9-B3FC66B30D7C}">
      <dgm:prSet/>
      <dgm:spPr/>
      <dgm:t>
        <a:bodyPr/>
        <a:lstStyle/>
        <a:p>
          <a:endParaRPr lang="en-US"/>
        </a:p>
      </dgm:t>
    </dgm:pt>
    <dgm:pt modelId="{9347EF9D-6BC0-4F32-A90D-B535F5B17CEB}" type="sibTrans" cxnId="{A09D9AA3-F4C7-40E7-9DB9-B3FC66B30D7C}">
      <dgm:prSet/>
      <dgm:spPr/>
      <dgm:t>
        <a:bodyPr/>
        <a:lstStyle/>
        <a:p>
          <a:endParaRPr lang="en-US"/>
        </a:p>
      </dgm:t>
    </dgm:pt>
    <dgm:pt modelId="{0363D7A3-E028-4278-9070-4685AA6CE868}">
      <dgm:prSet/>
      <dgm:spPr/>
      <dgm:t>
        <a:bodyPr/>
        <a:lstStyle/>
        <a:p>
          <a:r>
            <a:rPr lang="en-US" b="1"/>
            <a:t>Procedural Programming Language</a:t>
          </a:r>
          <a:endParaRPr lang="en-US"/>
        </a:p>
      </dgm:t>
    </dgm:pt>
    <dgm:pt modelId="{8CC047A1-A8DF-48C8-9B60-F8F0817FBCA2}" type="parTrans" cxnId="{FFC79688-A33C-4758-B8F0-95A89E01C5E4}">
      <dgm:prSet/>
      <dgm:spPr/>
      <dgm:t>
        <a:bodyPr/>
        <a:lstStyle/>
        <a:p>
          <a:endParaRPr lang="en-US"/>
        </a:p>
      </dgm:t>
    </dgm:pt>
    <dgm:pt modelId="{92311AFA-F41A-4070-9DE9-A71DF346C8DF}" type="sibTrans" cxnId="{FFC79688-A33C-4758-B8F0-95A89E01C5E4}">
      <dgm:prSet/>
      <dgm:spPr/>
      <dgm:t>
        <a:bodyPr/>
        <a:lstStyle/>
        <a:p>
          <a:endParaRPr lang="en-US"/>
        </a:p>
      </dgm:t>
    </dgm:pt>
    <dgm:pt modelId="{AABAD861-5F2F-4F9F-839F-8628C4C60EC9}">
      <dgm:prSet/>
      <dgm:spPr/>
      <dgm:t>
        <a:bodyPr/>
        <a:lstStyle/>
        <a:p>
          <a:r>
            <a:rPr lang="en-US" b="1"/>
            <a:t>Scripting Programming Language</a:t>
          </a:r>
          <a:endParaRPr lang="en-US"/>
        </a:p>
      </dgm:t>
    </dgm:pt>
    <dgm:pt modelId="{E8027BB7-7EC0-4FDD-9B44-A5E55FF052C1}" type="parTrans" cxnId="{1E0CBFD2-680B-416B-9945-C20C3DFE1C6C}">
      <dgm:prSet/>
      <dgm:spPr/>
      <dgm:t>
        <a:bodyPr/>
        <a:lstStyle/>
        <a:p>
          <a:endParaRPr lang="en-US"/>
        </a:p>
      </dgm:t>
    </dgm:pt>
    <dgm:pt modelId="{F67A0330-7AF2-43D3-866F-146B0D8484EE}" type="sibTrans" cxnId="{1E0CBFD2-680B-416B-9945-C20C3DFE1C6C}">
      <dgm:prSet/>
      <dgm:spPr/>
      <dgm:t>
        <a:bodyPr/>
        <a:lstStyle/>
        <a:p>
          <a:endParaRPr lang="en-US"/>
        </a:p>
      </dgm:t>
    </dgm:pt>
    <dgm:pt modelId="{968F553D-E86E-4EC7-B265-04463182E055}">
      <dgm:prSet/>
      <dgm:spPr/>
      <dgm:t>
        <a:bodyPr/>
        <a:lstStyle/>
        <a:p>
          <a:r>
            <a:rPr lang="en-US" b="1"/>
            <a:t>Object-oriented Programming Language</a:t>
          </a:r>
          <a:endParaRPr lang="en-US"/>
        </a:p>
      </dgm:t>
    </dgm:pt>
    <dgm:pt modelId="{86DF732B-3C0A-47E8-B02A-E571FAA3A3F3}" type="parTrans" cxnId="{DAFFE6CC-BBAC-4F4B-BA15-14737EF7ECBD}">
      <dgm:prSet/>
      <dgm:spPr/>
      <dgm:t>
        <a:bodyPr/>
        <a:lstStyle/>
        <a:p>
          <a:endParaRPr lang="en-US"/>
        </a:p>
      </dgm:t>
    </dgm:pt>
    <dgm:pt modelId="{C841A414-3E06-4DE5-AD37-70DD106971F6}" type="sibTrans" cxnId="{DAFFE6CC-BBAC-4F4B-BA15-14737EF7ECBD}">
      <dgm:prSet/>
      <dgm:spPr/>
      <dgm:t>
        <a:bodyPr/>
        <a:lstStyle/>
        <a:p>
          <a:endParaRPr lang="en-US"/>
        </a:p>
      </dgm:t>
    </dgm:pt>
    <dgm:pt modelId="{AF73B738-EC7E-4387-8A9D-9860954D6B61}" type="pres">
      <dgm:prSet presAssocID="{91D7F10C-7E72-48C7-B55A-4CE1870EEC8E}" presName="root" presStyleCnt="0">
        <dgm:presLayoutVars>
          <dgm:dir/>
          <dgm:resizeHandles val="exact"/>
        </dgm:presLayoutVars>
      </dgm:prSet>
      <dgm:spPr/>
    </dgm:pt>
    <dgm:pt modelId="{1649A7E1-F9D2-4183-AF77-D35D94156972}" type="pres">
      <dgm:prSet presAssocID="{6528A18A-2CF7-4B82-B515-5E61EBF44CA5}" presName="compNode" presStyleCnt="0"/>
      <dgm:spPr/>
    </dgm:pt>
    <dgm:pt modelId="{78D04ABC-09DD-4A29-9484-CB6F59D1DF31}" type="pres">
      <dgm:prSet presAssocID="{6528A18A-2CF7-4B82-B515-5E61EBF44CA5}" presName="bgRect" presStyleLbl="bgShp" presStyleIdx="0" presStyleCnt="4"/>
      <dgm:spPr/>
    </dgm:pt>
    <dgm:pt modelId="{7F76E74D-4F85-4C7E-A8F4-A20658DE8D6C}" type="pres">
      <dgm:prSet presAssocID="{6528A18A-2CF7-4B82-B515-5E61EBF44C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926852D-46EB-44D9-ADD4-CFDDD73F1F14}" type="pres">
      <dgm:prSet presAssocID="{6528A18A-2CF7-4B82-B515-5E61EBF44CA5}" presName="spaceRect" presStyleCnt="0"/>
      <dgm:spPr/>
    </dgm:pt>
    <dgm:pt modelId="{1CBDB1B7-A369-4935-AFD1-A7C7FC8A5138}" type="pres">
      <dgm:prSet presAssocID="{6528A18A-2CF7-4B82-B515-5E61EBF44CA5}" presName="parTx" presStyleLbl="revTx" presStyleIdx="0" presStyleCnt="4">
        <dgm:presLayoutVars>
          <dgm:chMax val="0"/>
          <dgm:chPref val="0"/>
        </dgm:presLayoutVars>
      </dgm:prSet>
      <dgm:spPr/>
    </dgm:pt>
    <dgm:pt modelId="{E873616A-FF8A-4651-851A-5CB84D3F600E}" type="pres">
      <dgm:prSet presAssocID="{9347EF9D-6BC0-4F32-A90D-B535F5B17CEB}" presName="sibTrans" presStyleCnt="0"/>
      <dgm:spPr/>
    </dgm:pt>
    <dgm:pt modelId="{87163330-F24A-44BE-B48C-A6B5057C79E8}" type="pres">
      <dgm:prSet presAssocID="{0363D7A3-E028-4278-9070-4685AA6CE868}" presName="compNode" presStyleCnt="0"/>
      <dgm:spPr/>
    </dgm:pt>
    <dgm:pt modelId="{7B0DF357-0C53-45A7-8502-91ACAC00343D}" type="pres">
      <dgm:prSet presAssocID="{0363D7A3-E028-4278-9070-4685AA6CE868}" presName="bgRect" presStyleLbl="bgShp" presStyleIdx="1" presStyleCnt="4"/>
      <dgm:spPr/>
    </dgm:pt>
    <dgm:pt modelId="{8B8B33A9-C872-436B-AD76-C6F2B0F5BCFF}" type="pres">
      <dgm:prSet presAssocID="{0363D7A3-E028-4278-9070-4685AA6CE8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C583E8-0EDE-4F41-8265-8FFAEDCE8CD4}" type="pres">
      <dgm:prSet presAssocID="{0363D7A3-E028-4278-9070-4685AA6CE868}" presName="spaceRect" presStyleCnt="0"/>
      <dgm:spPr/>
    </dgm:pt>
    <dgm:pt modelId="{242C0F91-B730-44D5-A037-50322BFF0073}" type="pres">
      <dgm:prSet presAssocID="{0363D7A3-E028-4278-9070-4685AA6CE868}" presName="parTx" presStyleLbl="revTx" presStyleIdx="1" presStyleCnt="4">
        <dgm:presLayoutVars>
          <dgm:chMax val="0"/>
          <dgm:chPref val="0"/>
        </dgm:presLayoutVars>
      </dgm:prSet>
      <dgm:spPr/>
    </dgm:pt>
    <dgm:pt modelId="{D00E0BD4-D630-4109-8245-B0A8F36922EA}" type="pres">
      <dgm:prSet presAssocID="{92311AFA-F41A-4070-9DE9-A71DF346C8DF}" presName="sibTrans" presStyleCnt="0"/>
      <dgm:spPr/>
    </dgm:pt>
    <dgm:pt modelId="{D308145A-CE9A-49EF-A31B-F047270A1F54}" type="pres">
      <dgm:prSet presAssocID="{AABAD861-5F2F-4F9F-839F-8628C4C60EC9}" presName="compNode" presStyleCnt="0"/>
      <dgm:spPr/>
    </dgm:pt>
    <dgm:pt modelId="{1905BAA2-1534-4424-91FE-95BB580D9EB4}" type="pres">
      <dgm:prSet presAssocID="{AABAD861-5F2F-4F9F-839F-8628C4C60EC9}" presName="bgRect" presStyleLbl="bgShp" presStyleIdx="2" presStyleCnt="4"/>
      <dgm:spPr/>
    </dgm:pt>
    <dgm:pt modelId="{D1BE9FBC-5510-423B-9A0E-92FA8A1FFBC8}" type="pres">
      <dgm:prSet presAssocID="{AABAD861-5F2F-4F9F-839F-8628C4C60E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58E37F2-FFE8-43F5-89DA-6874C782493D}" type="pres">
      <dgm:prSet presAssocID="{AABAD861-5F2F-4F9F-839F-8628C4C60EC9}" presName="spaceRect" presStyleCnt="0"/>
      <dgm:spPr/>
    </dgm:pt>
    <dgm:pt modelId="{EF4C93CD-FE0B-4F31-810D-C0174538B5C3}" type="pres">
      <dgm:prSet presAssocID="{AABAD861-5F2F-4F9F-839F-8628C4C60EC9}" presName="parTx" presStyleLbl="revTx" presStyleIdx="2" presStyleCnt="4">
        <dgm:presLayoutVars>
          <dgm:chMax val="0"/>
          <dgm:chPref val="0"/>
        </dgm:presLayoutVars>
      </dgm:prSet>
      <dgm:spPr/>
    </dgm:pt>
    <dgm:pt modelId="{14FEDD64-3923-4709-8A21-48992A0B8CF7}" type="pres">
      <dgm:prSet presAssocID="{F67A0330-7AF2-43D3-866F-146B0D8484EE}" presName="sibTrans" presStyleCnt="0"/>
      <dgm:spPr/>
    </dgm:pt>
    <dgm:pt modelId="{584CBC67-7913-4535-93BC-05FD7EFA9E9F}" type="pres">
      <dgm:prSet presAssocID="{968F553D-E86E-4EC7-B265-04463182E055}" presName="compNode" presStyleCnt="0"/>
      <dgm:spPr/>
    </dgm:pt>
    <dgm:pt modelId="{48D86861-E354-4BE5-8B83-4A4D8855F9CF}" type="pres">
      <dgm:prSet presAssocID="{968F553D-E86E-4EC7-B265-04463182E055}" presName="bgRect" presStyleLbl="bgShp" presStyleIdx="3" presStyleCnt="4"/>
      <dgm:spPr/>
    </dgm:pt>
    <dgm:pt modelId="{C1E9DCE8-8BA3-47B2-8DE6-A09B8FAA3453}" type="pres">
      <dgm:prSet presAssocID="{968F553D-E86E-4EC7-B265-04463182E0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44E779A-3F6D-4677-B6B8-F38CF7F08F00}" type="pres">
      <dgm:prSet presAssocID="{968F553D-E86E-4EC7-B265-04463182E055}" presName="spaceRect" presStyleCnt="0"/>
      <dgm:spPr/>
    </dgm:pt>
    <dgm:pt modelId="{1345F82C-29E0-4678-B3EB-8C2017236055}" type="pres">
      <dgm:prSet presAssocID="{968F553D-E86E-4EC7-B265-04463182E0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C08D06-55BD-4D97-A155-F2B6D67ED612}" type="presOf" srcId="{0363D7A3-E028-4278-9070-4685AA6CE868}" destId="{242C0F91-B730-44D5-A037-50322BFF0073}" srcOrd="0" destOrd="0" presId="urn:microsoft.com/office/officeart/2018/2/layout/IconVerticalSolidList"/>
    <dgm:cxn modelId="{ECB7CC35-79CD-48ED-86C4-6F706EB942D4}" type="presOf" srcId="{AABAD861-5F2F-4F9F-839F-8628C4C60EC9}" destId="{EF4C93CD-FE0B-4F31-810D-C0174538B5C3}" srcOrd="0" destOrd="0" presId="urn:microsoft.com/office/officeart/2018/2/layout/IconVerticalSolidList"/>
    <dgm:cxn modelId="{6518B650-26AF-404F-B940-66EED3E57755}" type="presOf" srcId="{6528A18A-2CF7-4B82-B515-5E61EBF44CA5}" destId="{1CBDB1B7-A369-4935-AFD1-A7C7FC8A5138}" srcOrd="0" destOrd="0" presId="urn:microsoft.com/office/officeart/2018/2/layout/IconVerticalSolidList"/>
    <dgm:cxn modelId="{FFC79688-A33C-4758-B8F0-95A89E01C5E4}" srcId="{91D7F10C-7E72-48C7-B55A-4CE1870EEC8E}" destId="{0363D7A3-E028-4278-9070-4685AA6CE868}" srcOrd="1" destOrd="0" parTransId="{8CC047A1-A8DF-48C8-9B60-F8F0817FBCA2}" sibTransId="{92311AFA-F41A-4070-9DE9-A71DF346C8DF}"/>
    <dgm:cxn modelId="{A09D9AA3-F4C7-40E7-9DB9-B3FC66B30D7C}" srcId="{91D7F10C-7E72-48C7-B55A-4CE1870EEC8E}" destId="{6528A18A-2CF7-4B82-B515-5E61EBF44CA5}" srcOrd="0" destOrd="0" parTransId="{237A64DA-C809-44A6-90E2-931758C382A2}" sibTransId="{9347EF9D-6BC0-4F32-A90D-B535F5B17CEB}"/>
    <dgm:cxn modelId="{62A7AEC0-3152-4072-80CD-ECA9912A6C33}" type="presOf" srcId="{968F553D-E86E-4EC7-B265-04463182E055}" destId="{1345F82C-29E0-4678-B3EB-8C2017236055}" srcOrd="0" destOrd="0" presId="urn:microsoft.com/office/officeart/2018/2/layout/IconVerticalSolidList"/>
    <dgm:cxn modelId="{DAFFE6CC-BBAC-4F4B-BA15-14737EF7ECBD}" srcId="{91D7F10C-7E72-48C7-B55A-4CE1870EEC8E}" destId="{968F553D-E86E-4EC7-B265-04463182E055}" srcOrd="3" destOrd="0" parTransId="{86DF732B-3C0A-47E8-B02A-E571FAA3A3F3}" sibTransId="{C841A414-3E06-4DE5-AD37-70DD106971F6}"/>
    <dgm:cxn modelId="{1E0CBFD2-680B-416B-9945-C20C3DFE1C6C}" srcId="{91D7F10C-7E72-48C7-B55A-4CE1870EEC8E}" destId="{AABAD861-5F2F-4F9F-839F-8628C4C60EC9}" srcOrd="2" destOrd="0" parTransId="{E8027BB7-7EC0-4FDD-9B44-A5E55FF052C1}" sibTransId="{F67A0330-7AF2-43D3-866F-146B0D8484EE}"/>
    <dgm:cxn modelId="{B5AD8AE6-71AC-4562-9112-5EBFCB9A4E15}" type="presOf" srcId="{91D7F10C-7E72-48C7-B55A-4CE1870EEC8E}" destId="{AF73B738-EC7E-4387-8A9D-9860954D6B61}" srcOrd="0" destOrd="0" presId="urn:microsoft.com/office/officeart/2018/2/layout/IconVerticalSolidList"/>
    <dgm:cxn modelId="{B6778A02-8482-4EB4-8B54-07B22A357A7F}" type="presParOf" srcId="{AF73B738-EC7E-4387-8A9D-9860954D6B61}" destId="{1649A7E1-F9D2-4183-AF77-D35D94156972}" srcOrd="0" destOrd="0" presId="urn:microsoft.com/office/officeart/2018/2/layout/IconVerticalSolidList"/>
    <dgm:cxn modelId="{2B1B0CC9-C39D-4FA2-ADCC-213BA161AD6E}" type="presParOf" srcId="{1649A7E1-F9D2-4183-AF77-D35D94156972}" destId="{78D04ABC-09DD-4A29-9484-CB6F59D1DF31}" srcOrd="0" destOrd="0" presId="urn:microsoft.com/office/officeart/2018/2/layout/IconVerticalSolidList"/>
    <dgm:cxn modelId="{C5CD723C-2289-40B2-BCC3-FA5D8FCC3FE5}" type="presParOf" srcId="{1649A7E1-F9D2-4183-AF77-D35D94156972}" destId="{7F76E74D-4F85-4C7E-A8F4-A20658DE8D6C}" srcOrd="1" destOrd="0" presId="urn:microsoft.com/office/officeart/2018/2/layout/IconVerticalSolidList"/>
    <dgm:cxn modelId="{ECDAF36E-BFE4-4015-9360-430545A26E52}" type="presParOf" srcId="{1649A7E1-F9D2-4183-AF77-D35D94156972}" destId="{9926852D-46EB-44D9-ADD4-CFDDD73F1F14}" srcOrd="2" destOrd="0" presId="urn:microsoft.com/office/officeart/2018/2/layout/IconVerticalSolidList"/>
    <dgm:cxn modelId="{6B2537ED-ACFA-4B21-8B07-7E5F2AA8594B}" type="presParOf" srcId="{1649A7E1-F9D2-4183-AF77-D35D94156972}" destId="{1CBDB1B7-A369-4935-AFD1-A7C7FC8A5138}" srcOrd="3" destOrd="0" presId="urn:microsoft.com/office/officeart/2018/2/layout/IconVerticalSolidList"/>
    <dgm:cxn modelId="{9D49B3FD-1D9A-40AF-B588-06A1D9952CA4}" type="presParOf" srcId="{AF73B738-EC7E-4387-8A9D-9860954D6B61}" destId="{E873616A-FF8A-4651-851A-5CB84D3F600E}" srcOrd="1" destOrd="0" presId="urn:microsoft.com/office/officeart/2018/2/layout/IconVerticalSolidList"/>
    <dgm:cxn modelId="{18A106D4-91FF-4AD6-B486-6CF442548885}" type="presParOf" srcId="{AF73B738-EC7E-4387-8A9D-9860954D6B61}" destId="{87163330-F24A-44BE-B48C-A6B5057C79E8}" srcOrd="2" destOrd="0" presId="urn:microsoft.com/office/officeart/2018/2/layout/IconVerticalSolidList"/>
    <dgm:cxn modelId="{CC59F092-4FDE-4707-B1A3-8ECF6E2FF21F}" type="presParOf" srcId="{87163330-F24A-44BE-B48C-A6B5057C79E8}" destId="{7B0DF357-0C53-45A7-8502-91ACAC00343D}" srcOrd="0" destOrd="0" presId="urn:microsoft.com/office/officeart/2018/2/layout/IconVerticalSolidList"/>
    <dgm:cxn modelId="{E5AFEB14-0105-422C-BC48-BC62E8717755}" type="presParOf" srcId="{87163330-F24A-44BE-B48C-A6B5057C79E8}" destId="{8B8B33A9-C872-436B-AD76-C6F2B0F5BCFF}" srcOrd="1" destOrd="0" presId="urn:microsoft.com/office/officeart/2018/2/layout/IconVerticalSolidList"/>
    <dgm:cxn modelId="{B3E0B25D-FE6F-4541-854B-1B8D231E40D8}" type="presParOf" srcId="{87163330-F24A-44BE-B48C-A6B5057C79E8}" destId="{02C583E8-0EDE-4F41-8265-8FFAEDCE8CD4}" srcOrd="2" destOrd="0" presId="urn:microsoft.com/office/officeart/2018/2/layout/IconVerticalSolidList"/>
    <dgm:cxn modelId="{EB23F801-B426-4A7F-B0C2-EA29819C469E}" type="presParOf" srcId="{87163330-F24A-44BE-B48C-A6B5057C79E8}" destId="{242C0F91-B730-44D5-A037-50322BFF0073}" srcOrd="3" destOrd="0" presId="urn:microsoft.com/office/officeart/2018/2/layout/IconVerticalSolidList"/>
    <dgm:cxn modelId="{D0D9DDFF-F9F9-434F-9400-6B48E6A10E6C}" type="presParOf" srcId="{AF73B738-EC7E-4387-8A9D-9860954D6B61}" destId="{D00E0BD4-D630-4109-8245-B0A8F36922EA}" srcOrd="3" destOrd="0" presId="urn:microsoft.com/office/officeart/2018/2/layout/IconVerticalSolidList"/>
    <dgm:cxn modelId="{206BB79F-DDF0-4335-91D2-81D6311EED1E}" type="presParOf" srcId="{AF73B738-EC7E-4387-8A9D-9860954D6B61}" destId="{D308145A-CE9A-49EF-A31B-F047270A1F54}" srcOrd="4" destOrd="0" presId="urn:microsoft.com/office/officeart/2018/2/layout/IconVerticalSolidList"/>
    <dgm:cxn modelId="{6FD2F197-E03B-4E70-998E-57FF86B97FDE}" type="presParOf" srcId="{D308145A-CE9A-49EF-A31B-F047270A1F54}" destId="{1905BAA2-1534-4424-91FE-95BB580D9EB4}" srcOrd="0" destOrd="0" presId="urn:microsoft.com/office/officeart/2018/2/layout/IconVerticalSolidList"/>
    <dgm:cxn modelId="{8674674B-234B-47B5-9C05-D5A744F86B87}" type="presParOf" srcId="{D308145A-CE9A-49EF-A31B-F047270A1F54}" destId="{D1BE9FBC-5510-423B-9A0E-92FA8A1FFBC8}" srcOrd="1" destOrd="0" presId="urn:microsoft.com/office/officeart/2018/2/layout/IconVerticalSolidList"/>
    <dgm:cxn modelId="{0E338B26-0518-4243-B19C-E9FC0AF48CB1}" type="presParOf" srcId="{D308145A-CE9A-49EF-A31B-F047270A1F54}" destId="{D58E37F2-FFE8-43F5-89DA-6874C782493D}" srcOrd="2" destOrd="0" presId="urn:microsoft.com/office/officeart/2018/2/layout/IconVerticalSolidList"/>
    <dgm:cxn modelId="{7E96E349-1F13-4F22-B643-97EA872C34F9}" type="presParOf" srcId="{D308145A-CE9A-49EF-A31B-F047270A1F54}" destId="{EF4C93CD-FE0B-4F31-810D-C0174538B5C3}" srcOrd="3" destOrd="0" presId="urn:microsoft.com/office/officeart/2018/2/layout/IconVerticalSolidList"/>
    <dgm:cxn modelId="{AE257063-C44A-4553-BACB-AD4B5144CB63}" type="presParOf" srcId="{AF73B738-EC7E-4387-8A9D-9860954D6B61}" destId="{14FEDD64-3923-4709-8A21-48992A0B8CF7}" srcOrd="5" destOrd="0" presId="urn:microsoft.com/office/officeart/2018/2/layout/IconVerticalSolidList"/>
    <dgm:cxn modelId="{675C758E-2056-4D62-8F70-439EF25DAC7F}" type="presParOf" srcId="{AF73B738-EC7E-4387-8A9D-9860954D6B61}" destId="{584CBC67-7913-4535-93BC-05FD7EFA9E9F}" srcOrd="6" destOrd="0" presId="urn:microsoft.com/office/officeart/2018/2/layout/IconVerticalSolidList"/>
    <dgm:cxn modelId="{4B723098-47BF-4300-A508-DBF06C21DDC8}" type="presParOf" srcId="{584CBC67-7913-4535-93BC-05FD7EFA9E9F}" destId="{48D86861-E354-4BE5-8B83-4A4D8855F9CF}" srcOrd="0" destOrd="0" presId="urn:microsoft.com/office/officeart/2018/2/layout/IconVerticalSolidList"/>
    <dgm:cxn modelId="{BDCE09C2-51BD-401E-BFE5-A1AA219D8CA4}" type="presParOf" srcId="{584CBC67-7913-4535-93BC-05FD7EFA9E9F}" destId="{C1E9DCE8-8BA3-47B2-8DE6-A09B8FAA3453}" srcOrd="1" destOrd="0" presId="urn:microsoft.com/office/officeart/2018/2/layout/IconVerticalSolidList"/>
    <dgm:cxn modelId="{20183CDD-2AE0-4775-8985-214BD4B28A34}" type="presParOf" srcId="{584CBC67-7913-4535-93BC-05FD7EFA9E9F}" destId="{A44E779A-3F6D-4677-B6B8-F38CF7F08F00}" srcOrd="2" destOrd="0" presId="urn:microsoft.com/office/officeart/2018/2/layout/IconVerticalSolidList"/>
    <dgm:cxn modelId="{2259C62B-333D-4BB3-87A0-753E62A24CF3}" type="presParOf" srcId="{584CBC67-7913-4535-93BC-05FD7EFA9E9F}" destId="{1345F82C-29E0-4678-B3EB-8C20172360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F3F2C-E1E3-4B9E-BC86-776400AB4F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8A67657-8AB8-44B7-9678-68582CDDB08B}">
      <dgm:prSet/>
      <dgm:spPr/>
      <dgm:t>
        <a:bodyPr/>
        <a:lstStyle/>
        <a:p>
          <a:r>
            <a:rPr lang="en-US"/>
            <a:t>The C language is a  basic programming language which is like super popular language across the world. </a:t>
          </a:r>
        </a:p>
      </dgm:t>
    </dgm:pt>
    <dgm:pt modelId="{323C188A-3760-409B-8701-B4763674C8C8}" type="parTrans" cxnId="{E1D101E4-BE76-4D71-AB53-60982A1A9217}">
      <dgm:prSet/>
      <dgm:spPr/>
      <dgm:t>
        <a:bodyPr/>
        <a:lstStyle/>
        <a:p>
          <a:endParaRPr lang="en-US"/>
        </a:p>
      </dgm:t>
    </dgm:pt>
    <dgm:pt modelId="{5BB74C73-5171-4A32-A7DC-97E2FF4F187C}" type="sibTrans" cxnId="{E1D101E4-BE76-4D71-AB53-60982A1A9217}">
      <dgm:prSet/>
      <dgm:spPr/>
      <dgm:t>
        <a:bodyPr/>
        <a:lstStyle/>
        <a:p>
          <a:endParaRPr lang="en-US"/>
        </a:p>
      </dgm:t>
    </dgm:pt>
    <dgm:pt modelId="{EF56EA27-6EA8-4DFA-9861-955F89B803DB}">
      <dgm:prSet/>
      <dgm:spPr/>
      <dgm:t>
        <a:bodyPr/>
        <a:lstStyle/>
        <a:p>
          <a:r>
            <a:rPr lang="en-US"/>
            <a:t>It is particularly used in game programming and the reason is that C language includes the additional packing of the C++.</a:t>
          </a:r>
        </a:p>
      </dgm:t>
    </dgm:pt>
    <dgm:pt modelId="{63343A4D-4BB2-4A5A-BB63-478C0F8D24CF}" type="parTrans" cxnId="{8C2E67D9-018A-4085-BE32-622549ABF803}">
      <dgm:prSet/>
      <dgm:spPr/>
      <dgm:t>
        <a:bodyPr/>
        <a:lstStyle/>
        <a:p>
          <a:endParaRPr lang="en-US"/>
        </a:p>
      </dgm:t>
    </dgm:pt>
    <dgm:pt modelId="{D0053E16-F618-41DC-8947-3B585AD310D8}" type="sibTrans" cxnId="{8C2E67D9-018A-4085-BE32-622549ABF803}">
      <dgm:prSet/>
      <dgm:spPr/>
      <dgm:t>
        <a:bodyPr/>
        <a:lstStyle/>
        <a:p>
          <a:endParaRPr lang="en-US"/>
        </a:p>
      </dgm:t>
    </dgm:pt>
    <dgm:pt modelId="{E7D9809F-573D-4B24-8AD3-8A0822E0F255}">
      <dgm:prSet/>
      <dgm:spPr/>
      <dgm:t>
        <a:bodyPr/>
        <a:lstStyle/>
        <a:p>
          <a:r>
            <a:rPr lang="en-US"/>
            <a:t>Each and every programmer uses this language at some point of time because it makes programs really faster. </a:t>
          </a:r>
        </a:p>
      </dgm:t>
    </dgm:pt>
    <dgm:pt modelId="{170FB105-BD6D-4116-B8AD-005A5352285C}" type="parTrans" cxnId="{149E10D3-AC47-4F5D-8A09-2C0468A38B84}">
      <dgm:prSet/>
      <dgm:spPr/>
      <dgm:t>
        <a:bodyPr/>
        <a:lstStyle/>
        <a:p>
          <a:endParaRPr lang="en-US"/>
        </a:p>
      </dgm:t>
    </dgm:pt>
    <dgm:pt modelId="{737041D9-E378-4FED-86CC-FACA02FA326A}" type="sibTrans" cxnId="{149E10D3-AC47-4F5D-8A09-2C0468A38B84}">
      <dgm:prSet/>
      <dgm:spPr/>
      <dgm:t>
        <a:bodyPr/>
        <a:lstStyle/>
        <a:p>
          <a:endParaRPr lang="en-US"/>
        </a:p>
      </dgm:t>
    </dgm:pt>
    <dgm:pt modelId="{4EE1934E-AC86-4B2A-997E-55888E17A6F0}">
      <dgm:prSet/>
      <dgm:spPr/>
      <dgm:t>
        <a:bodyPr/>
        <a:lstStyle/>
        <a:p>
          <a:r>
            <a:rPr lang="en-US"/>
            <a:t>However the value of C language gives the reusability of C++ in order to get a slight increase in performance with the C language.</a:t>
          </a:r>
        </a:p>
      </dgm:t>
    </dgm:pt>
    <dgm:pt modelId="{BAAE3BC9-911C-480F-8532-A005E2865596}" type="parTrans" cxnId="{C0BF755E-3FB4-4D11-B8CA-504F9494CA58}">
      <dgm:prSet/>
      <dgm:spPr/>
      <dgm:t>
        <a:bodyPr/>
        <a:lstStyle/>
        <a:p>
          <a:endParaRPr lang="en-US"/>
        </a:p>
      </dgm:t>
    </dgm:pt>
    <dgm:pt modelId="{30C6A5C3-88A9-4EEE-8756-BFCFE0B66AC3}" type="sibTrans" cxnId="{C0BF755E-3FB4-4D11-B8CA-504F9494CA58}">
      <dgm:prSet/>
      <dgm:spPr/>
      <dgm:t>
        <a:bodyPr/>
        <a:lstStyle/>
        <a:p>
          <a:endParaRPr lang="en-US"/>
        </a:p>
      </dgm:t>
    </dgm:pt>
    <dgm:pt modelId="{02C46921-55D7-469B-96BB-DDB781BC30D5}" type="pres">
      <dgm:prSet presAssocID="{2C1F3F2C-E1E3-4B9E-BC86-776400AB4F9D}" presName="root" presStyleCnt="0">
        <dgm:presLayoutVars>
          <dgm:dir/>
          <dgm:resizeHandles val="exact"/>
        </dgm:presLayoutVars>
      </dgm:prSet>
      <dgm:spPr/>
    </dgm:pt>
    <dgm:pt modelId="{BD755F8E-8709-424C-B008-FF6FC510E509}" type="pres">
      <dgm:prSet presAssocID="{2C1F3F2C-E1E3-4B9E-BC86-776400AB4F9D}" presName="container" presStyleCnt="0">
        <dgm:presLayoutVars>
          <dgm:dir/>
          <dgm:resizeHandles val="exact"/>
        </dgm:presLayoutVars>
      </dgm:prSet>
      <dgm:spPr/>
    </dgm:pt>
    <dgm:pt modelId="{0F4D65B8-240A-468F-B1D4-AAE1DB7F9FB8}" type="pres">
      <dgm:prSet presAssocID="{38A67657-8AB8-44B7-9678-68582CDDB08B}" presName="compNode" presStyleCnt="0"/>
      <dgm:spPr/>
    </dgm:pt>
    <dgm:pt modelId="{1D7386D4-A0F1-4079-9F00-CA1F003F0713}" type="pres">
      <dgm:prSet presAssocID="{38A67657-8AB8-44B7-9678-68582CDDB08B}" presName="iconBgRect" presStyleLbl="bgShp" presStyleIdx="0" presStyleCnt="4"/>
      <dgm:spPr/>
    </dgm:pt>
    <dgm:pt modelId="{152CB937-9525-4EE8-B49A-BCA579C44742}" type="pres">
      <dgm:prSet presAssocID="{38A67657-8AB8-44B7-9678-68582CDDB0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86C40B-FFA9-46FE-A70C-44CA427B4A0B}" type="pres">
      <dgm:prSet presAssocID="{38A67657-8AB8-44B7-9678-68582CDDB08B}" presName="spaceRect" presStyleCnt="0"/>
      <dgm:spPr/>
    </dgm:pt>
    <dgm:pt modelId="{51953875-DB20-43DD-AB9F-568A50B4F3A4}" type="pres">
      <dgm:prSet presAssocID="{38A67657-8AB8-44B7-9678-68582CDDB08B}" presName="textRect" presStyleLbl="revTx" presStyleIdx="0" presStyleCnt="4">
        <dgm:presLayoutVars>
          <dgm:chMax val="1"/>
          <dgm:chPref val="1"/>
        </dgm:presLayoutVars>
      </dgm:prSet>
      <dgm:spPr/>
    </dgm:pt>
    <dgm:pt modelId="{E4D706EC-DD24-44FA-A08B-0699C0B9405C}" type="pres">
      <dgm:prSet presAssocID="{5BB74C73-5171-4A32-A7DC-97E2FF4F187C}" presName="sibTrans" presStyleLbl="sibTrans2D1" presStyleIdx="0" presStyleCnt="0"/>
      <dgm:spPr/>
    </dgm:pt>
    <dgm:pt modelId="{6022B104-D115-4A4D-8535-3139ED4862F6}" type="pres">
      <dgm:prSet presAssocID="{EF56EA27-6EA8-4DFA-9861-955F89B803DB}" presName="compNode" presStyleCnt="0"/>
      <dgm:spPr/>
    </dgm:pt>
    <dgm:pt modelId="{9893890C-C9F4-412E-96BD-F73B95461B95}" type="pres">
      <dgm:prSet presAssocID="{EF56EA27-6EA8-4DFA-9861-955F89B803DB}" presName="iconBgRect" presStyleLbl="bgShp" presStyleIdx="1" presStyleCnt="4"/>
      <dgm:spPr/>
    </dgm:pt>
    <dgm:pt modelId="{6AFC3F43-4DB6-4A6E-A22D-CFC097DEF616}" type="pres">
      <dgm:prSet presAssocID="{EF56EA27-6EA8-4DFA-9861-955F89B803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2A5594-CFC0-419A-865D-348955992309}" type="pres">
      <dgm:prSet presAssocID="{EF56EA27-6EA8-4DFA-9861-955F89B803DB}" presName="spaceRect" presStyleCnt="0"/>
      <dgm:spPr/>
    </dgm:pt>
    <dgm:pt modelId="{713B0B73-0406-4360-BAF6-BF96B9B40134}" type="pres">
      <dgm:prSet presAssocID="{EF56EA27-6EA8-4DFA-9861-955F89B803DB}" presName="textRect" presStyleLbl="revTx" presStyleIdx="1" presStyleCnt="4">
        <dgm:presLayoutVars>
          <dgm:chMax val="1"/>
          <dgm:chPref val="1"/>
        </dgm:presLayoutVars>
      </dgm:prSet>
      <dgm:spPr/>
    </dgm:pt>
    <dgm:pt modelId="{B18E3752-4CDE-4A06-95F4-E57C61743E54}" type="pres">
      <dgm:prSet presAssocID="{D0053E16-F618-41DC-8947-3B585AD310D8}" presName="sibTrans" presStyleLbl="sibTrans2D1" presStyleIdx="0" presStyleCnt="0"/>
      <dgm:spPr/>
    </dgm:pt>
    <dgm:pt modelId="{BD95ED6D-C674-4CB7-9F49-8A8102233B8E}" type="pres">
      <dgm:prSet presAssocID="{E7D9809F-573D-4B24-8AD3-8A0822E0F255}" presName="compNode" presStyleCnt="0"/>
      <dgm:spPr/>
    </dgm:pt>
    <dgm:pt modelId="{CE02C2B9-BFB9-4BCC-A4BD-56705C26DF55}" type="pres">
      <dgm:prSet presAssocID="{E7D9809F-573D-4B24-8AD3-8A0822E0F255}" presName="iconBgRect" presStyleLbl="bgShp" presStyleIdx="2" presStyleCnt="4"/>
      <dgm:spPr/>
    </dgm:pt>
    <dgm:pt modelId="{2CCBCAD3-A6E9-4B72-BF42-79FB204933BB}" type="pres">
      <dgm:prSet presAssocID="{E7D9809F-573D-4B24-8AD3-8A0822E0F2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0E582D-3FD9-4E20-8678-5D310F06EB13}" type="pres">
      <dgm:prSet presAssocID="{E7D9809F-573D-4B24-8AD3-8A0822E0F255}" presName="spaceRect" presStyleCnt="0"/>
      <dgm:spPr/>
    </dgm:pt>
    <dgm:pt modelId="{BAA9A9B1-822B-4D6E-8A83-F8EFDF7D32EB}" type="pres">
      <dgm:prSet presAssocID="{E7D9809F-573D-4B24-8AD3-8A0822E0F255}" presName="textRect" presStyleLbl="revTx" presStyleIdx="2" presStyleCnt="4">
        <dgm:presLayoutVars>
          <dgm:chMax val="1"/>
          <dgm:chPref val="1"/>
        </dgm:presLayoutVars>
      </dgm:prSet>
      <dgm:spPr/>
    </dgm:pt>
    <dgm:pt modelId="{494D832B-F9F9-49D9-9060-9B4B2FFC0D17}" type="pres">
      <dgm:prSet presAssocID="{737041D9-E378-4FED-86CC-FACA02FA326A}" presName="sibTrans" presStyleLbl="sibTrans2D1" presStyleIdx="0" presStyleCnt="0"/>
      <dgm:spPr/>
    </dgm:pt>
    <dgm:pt modelId="{8754563E-1697-4AD6-88B2-E04D66C2A136}" type="pres">
      <dgm:prSet presAssocID="{4EE1934E-AC86-4B2A-997E-55888E17A6F0}" presName="compNode" presStyleCnt="0"/>
      <dgm:spPr/>
    </dgm:pt>
    <dgm:pt modelId="{EE500037-C805-4C29-80C7-135E01DCD0EB}" type="pres">
      <dgm:prSet presAssocID="{4EE1934E-AC86-4B2A-997E-55888E17A6F0}" presName="iconBgRect" presStyleLbl="bgShp" presStyleIdx="3" presStyleCnt="4"/>
      <dgm:spPr/>
    </dgm:pt>
    <dgm:pt modelId="{958E3522-8FB2-40C9-8EF2-A8C637080299}" type="pres">
      <dgm:prSet presAssocID="{4EE1934E-AC86-4B2A-997E-55888E17A6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7DBB01E-62B9-482E-955D-BA0B19F40FE7}" type="pres">
      <dgm:prSet presAssocID="{4EE1934E-AC86-4B2A-997E-55888E17A6F0}" presName="spaceRect" presStyleCnt="0"/>
      <dgm:spPr/>
    </dgm:pt>
    <dgm:pt modelId="{152871E3-BE82-4618-8C50-E21CE5905135}" type="pres">
      <dgm:prSet presAssocID="{4EE1934E-AC86-4B2A-997E-55888E17A6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FDB705-373E-4CC0-8448-F7F174F2F731}" type="presOf" srcId="{2C1F3F2C-E1E3-4B9E-BC86-776400AB4F9D}" destId="{02C46921-55D7-469B-96BB-DDB781BC30D5}" srcOrd="0" destOrd="0" presId="urn:microsoft.com/office/officeart/2018/2/layout/IconCircleList"/>
    <dgm:cxn modelId="{81DA132C-CB0F-44DB-AB0F-AE21138C597A}" type="presOf" srcId="{4EE1934E-AC86-4B2A-997E-55888E17A6F0}" destId="{152871E3-BE82-4618-8C50-E21CE5905135}" srcOrd="0" destOrd="0" presId="urn:microsoft.com/office/officeart/2018/2/layout/IconCircleList"/>
    <dgm:cxn modelId="{FF89E23C-265B-4771-9D19-F551DE7BA0EE}" type="presOf" srcId="{737041D9-E378-4FED-86CC-FACA02FA326A}" destId="{494D832B-F9F9-49D9-9060-9B4B2FFC0D17}" srcOrd="0" destOrd="0" presId="urn:microsoft.com/office/officeart/2018/2/layout/IconCircleList"/>
    <dgm:cxn modelId="{C0BF755E-3FB4-4D11-B8CA-504F9494CA58}" srcId="{2C1F3F2C-E1E3-4B9E-BC86-776400AB4F9D}" destId="{4EE1934E-AC86-4B2A-997E-55888E17A6F0}" srcOrd="3" destOrd="0" parTransId="{BAAE3BC9-911C-480F-8532-A005E2865596}" sibTransId="{30C6A5C3-88A9-4EEE-8756-BFCFE0B66AC3}"/>
    <dgm:cxn modelId="{A22B9948-7187-4298-ADA7-079929167A97}" type="presOf" srcId="{38A67657-8AB8-44B7-9678-68582CDDB08B}" destId="{51953875-DB20-43DD-AB9F-568A50B4F3A4}" srcOrd="0" destOrd="0" presId="urn:microsoft.com/office/officeart/2018/2/layout/IconCircleList"/>
    <dgm:cxn modelId="{7842D47A-7821-44B3-836D-864B2720C7DC}" type="presOf" srcId="{D0053E16-F618-41DC-8947-3B585AD310D8}" destId="{B18E3752-4CDE-4A06-95F4-E57C61743E54}" srcOrd="0" destOrd="0" presId="urn:microsoft.com/office/officeart/2018/2/layout/IconCircleList"/>
    <dgm:cxn modelId="{772C739A-7F09-47C4-BAB1-BFE35914E461}" type="presOf" srcId="{E7D9809F-573D-4B24-8AD3-8A0822E0F255}" destId="{BAA9A9B1-822B-4D6E-8A83-F8EFDF7D32EB}" srcOrd="0" destOrd="0" presId="urn:microsoft.com/office/officeart/2018/2/layout/IconCircleList"/>
    <dgm:cxn modelId="{DD08AACD-42D0-471B-97D2-8382EC9B8840}" type="presOf" srcId="{5BB74C73-5171-4A32-A7DC-97E2FF4F187C}" destId="{E4D706EC-DD24-44FA-A08B-0699C0B9405C}" srcOrd="0" destOrd="0" presId="urn:microsoft.com/office/officeart/2018/2/layout/IconCircleList"/>
    <dgm:cxn modelId="{149E10D3-AC47-4F5D-8A09-2C0468A38B84}" srcId="{2C1F3F2C-E1E3-4B9E-BC86-776400AB4F9D}" destId="{E7D9809F-573D-4B24-8AD3-8A0822E0F255}" srcOrd="2" destOrd="0" parTransId="{170FB105-BD6D-4116-B8AD-005A5352285C}" sibTransId="{737041D9-E378-4FED-86CC-FACA02FA326A}"/>
    <dgm:cxn modelId="{8C2E67D9-018A-4085-BE32-622549ABF803}" srcId="{2C1F3F2C-E1E3-4B9E-BC86-776400AB4F9D}" destId="{EF56EA27-6EA8-4DFA-9861-955F89B803DB}" srcOrd="1" destOrd="0" parTransId="{63343A4D-4BB2-4A5A-BB63-478C0F8D24CF}" sibTransId="{D0053E16-F618-41DC-8947-3B585AD310D8}"/>
    <dgm:cxn modelId="{E1D101E4-BE76-4D71-AB53-60982A1A9217}" srcId="{2C1F3F2C-E1E3-4B9E-BC86-776400AB4F9D}" destId="{38A67657-8AB8-44B7-9678-68582CDDB08B}" srcOrd="0" destOrd="0" parTransId="{323C188A-3760-409B-8701-B4763674C8C8}" sibTransId="{5BB74C73-5171-4A32-A7DC-97E2FF4F187C}"/>
    <dgm:cxn modelId="{3E23E4F8-8863-43DC-AD67-2260ABB825A7}" type="presOf" srcId="{EF56EA27-6EA8-4DFA-9861-955F89B803DB}" destId="{713B0B73-0406-4360-BAF6-BF96B9B40134}" srcOrd="0" destOrd="0" presId="urn:microsoft.com/office/officeart/2018/2/layout/IconCircleList"/>
    <dgm:cxn modelId="{00666927-51E3-4AED-A8ED-54B682E67636}" type="presParOf" srcId="{02C46921-55D7-469B-96BB-DDB781BC30D5}" destId="{BD755F8E-8709-424C-B008-FF6FC510E509}" srcOrd="0" destOrd="0" presId="urn:microsoft.com/office/officeart/2018/2/layout/IconCircleList"/>
    <dgm:cxn modelId="{3E54505E-895C-4F6E-863C-AA1164F54A39}" type="presParOf" srcId="{BD755F8E-8709-424C-B008-FF6FC510E509}" destId="{0F4D65B8-240A-468F-B1D4-AAE1DB7F9FB8}" srcOrd="0" destOrd="0" presId="urn:microsoft.com/office/officeart/2018/2/layout/IconCircleList"/>
    <dgm:cxn modelId="{B0A11320-15ED-46C5-BB7B-D921486B735C}" type="presParOf" srcId="{0F4D65B8-240A-468F-B1D4-AAE1DB7F9FB8}" destId="{1D7386D4-A0F1-4079-9F00-CA1F003F0713}" srcOrd="0" destOrd="0" presId="urn:microsoft.com/office/officeart/2018/2/layout/IconCircleList"/>
    <dgm:cxn modelId="{525DDF0A-3640-4F30-B363-1C0F0B9EBB69}" type="presParOf" srcId="{0F4D65B8-240A-468F-B1D4-AAE1DB7F9FB8}" destId="{152CB937-9525-4EE8-B49A-BCA579C44742}" srcOrd="1" destOrd="0" presId="urn:microsoft.com/office/officeart/2018/2/layout/IconCircleList"/>
    <dgm:cxn modelId="{04362CEF-31BE-4565-9567-CA5BC6E1C8BD}" type="presParOf" srcId="{0F4D65B8-240A-468F-B1D4-AAE1DB7F9FB8}" destId="{BE86C40B-FFA9-46FE-A70C-44CA427B4A0B}" srcOrd="2" destOrd="0" presId="urn:microsoft.com/office/officeart/2018/2/layout/IconCircleList"/>
    <dgm:cxn modelId="{02B5B87E-5F05-4A56-AE96-E660C0C66B0F}" type="presParOf" srcId="{0F4D65B8-240A-468F-B1D4-AAE1DB7F9FB8}" destId="{51953875-DB20-43DD-AB9F-568A50B4F3A4}" srcOrd="3" destOrd="0" presId="urn:microsoft.com/office/officeart/2018/2/layout/IconCircleList"/>
    <dgm:cxn modelId="{FEBC879D-E9C2-4F3B-8924-CADC9F793A1C}" type="presParOf" srcId="{BD755F8E-8709-424C-B008-FF6FC510E509}" destId="{E4D706EC-DD24-44FA-A08B-0699C0B9405C}" srcOrd="1" destOrd="0" presId="urn:microsoft.com/office/officeart/2018/2/layout/IconCircleList"/>
    <dgm:cxn modelId="{A7CEE4C9-EE5A-46A0-A4CE-C79B65248714}" type="presParOf" srcId="{BD755F8E-8709-424C-B008-FF6FC510E509}" destId="{6022B104-D115-4A4D-8535-3139ED4862F6}" srcOrd="2" destOrd="0" presId="urn:microsoft.com/office/officeart/2018/2/layout/IconCircleList"/>
    <dgm:cxn modelId="{177B6431-6FD3-4A1E-8840-F1ECA9CCE954}" type="presParOf" srcId="{6022B104-D115-4A4D-8535-3139ED4862F6}" destId="{9893890C-C9F4-412E-96BD-F73B95461B95}" srcOrd="0" destOrd="0" presId="urn:microsoft.com/office/officeart/2018/2/layout/IconCircleList"/>
    <dgm:cxn modelId="{3AB7A0C1-5288-4752-A1F6-7F620527E381}" type="presParOf" srcId="{6022B104-D115-4A4D-8535-3139ED4862F6}" destId="{6AFC3F43-4DB6-4A6E-A22D-CFC097DEF616}" srcOrd="1" destOrd="0" presId="urn:microsoft.com/office/officeart/2018/2/layout/IconCircleList"/>
    <dgm:cxn modelId="{F145DF10-D84A-4653-AE9A-1862A925F662}" type="presParOf" srcId="{6022B104-D115-4A4D-8535-3139ED4862F6}" destId="{9E2A5594-CFC0-419A-865D-348955992309}" srcOrd="2" destOrd="0" presId="urn:microsoft.com/office/officeart/2018/2/layout/IconCircleList"/>
    <dgm:cxn modelId="{3CF17123-E418-4F84-80ED-02A7E55B0E4A}" type="presParOf" srcId="{6022B104-D115-4A4D-8535-3139ED4862F6}" destId="{713B0B73-0406-4360-BAF6-BF96B9B40134}" srcOrd="3" destOrd="0" presId="urn:microsoft.com/office/officeart/2018/2/layout/IconCircleList"/>
    <dgm:cxn modelId="{08156832-622F-47C9-9A8C-AD4D5EE079D7}" type="presParOf" srcId="{BD755F8E-8709-424C-B008-FF6FC510E509}" destId="{B18E3752-4CDE-4A06-95F4-E57C61743E54}" srcOrd="3" destOrd="0" presId="urn:microsoft.com/office/officeart/2018/2/layout/IconCircleList"/>
    <dgm:cxn modelId="{3A64A41F-2EC5-440E-9829-6C91ECBBE7E1}" type="presParOf" srcId="{BD755F8E-8709-424C-B008-FF6FC510E509}" destId="{BD95ED6D-C674-4CB7-9F49-8A8102233B8E}" srcOrd="4" destOrd="0" presId="urn:microsoft.com/office/officeart/2018/2/layout/IconCircleList"/>
    <dgm:cxn modelId="{BCF95AB0-5E27-4BFB-9DF0-5BDCDE37474B}" type="presParOf" srcId="{BD95ED6D-C674-4CB7-9F49-8A8102233B8E}" destId="{CE02C2B9-BFB9-4BCC-A4BD-56705C26DF55}" srcOrd="0" destOrd="0" presId="urn:microsoft.com/office/officeart/2018/2/layout/IconCircleList"/>
    <dgm:cxn modelId="{44309F61-569B-4A08-8761-7138F88C5FA8}" type="presParOf" srcId="{BD95ED6D-C674-4CB7-9F49-8A8102233B8E}" destId="{2CCBCAD3-A6E9-4B72-BF42-79FB204933BB}" srcOrd="1" destOrd="0" presId="urn:microsoft.com/office/officeart/2018/2/layout/IconCircleList"/>
    <dgm:cxn modelId="{7EAA9E65-2623-4698-91F5-A668065D6E54}" type="presParOf" srcId="{BD95ED6D-C674-4CB7-9F49-8A8102233B8E}" destId="{1B0E582D-3FD9-4E20-8678-5D310F06EB13}" srcOrd="2" destOrd="0" presId="urn:microsoft.com/office/officeart/2018/2/layout/IconCircleList"/>
    <dgm:cxn modelId="{7C54CBDB-00C1-4649-B72E-BC00723823E9}" type="presParOf" srcId="{BD95ED6D-C674-4CB7-9F49-8A8102233B8E}" destId="{BAA9A9B1-822B-4D6E-8A83-F8EFDF7D32EB}" srcOrd="3" destOrd="0" presId="urn:microsoft.com/office/officeart/2018/2/layout/IconCircleList"/>
    <dgm:cxn modelId="{5E4EB8D4-A227-497F-A2AB-1AF3FA0B3EE9}" type="presParOf" srcId="{BD755F8E-8709-424C-B008-FF6FC510E509}" destId="{494D832B-F9F9-49D9-9060-9B4B2FFC0D17}" srcOrd="5" destOrd="0" presId="urn:microsoft.com/office/officeart/2018/2/layout/IconCircleList"/>
    <dgm:cxn modelId="{E43C4FD7-4DEC-4F27-A9FC-42F01360D1C6}" type="presParOf" srcId="{BD755F8E-8709-424C-B008-FF6FC510E509}" destId="{8754563E-1697-4AD6-88B2-E04D66C2A136}" srcOrd="6" destOrd="0" presId="urn:microsoft.com/office/officeart/2018/2/layout/IconCircleList"/>
    <dgm:cxn modelId="{0E34CB92-77F4-4CEE-A074-046E6730809B}" type="presParOf" srcId="{8754563E-1697-4AD6-88B2-E04D66C2A136}" destId="{EE500037-C805-4C29-80C7-135E01DCD0EB}" srcOrd="0" destOrd="0" presId="urn:microsoft.com/office/officeart/2018/2/layout/IconCircleList"/>
    <dgm:cxn modelId="{4D4DE831-4C02-4E21-8302-CA3C21E5C92E}" type="presParOf" srcId="{8754563E-1697-4AD6-88B2-E04D66C2A136}" destId="{958E3522-8FB2-40C9-8EF2-A8C637080299}" srcOrd="1" destOrd="0" presId="urn:microsoft.com/office/officeart/2018/2/layout/IconCircleList"/>
    <dgm:cxn modelId="{B9031099-4955-4FD0-9355-5950F9D07F9D}" type="presParOf" srcId="{8754563E-1697-4AD6-88B2-E04D66C2A136}" destId="{37DBB01E-62B9-482E-955D-BA0B19F40FE7}" srcOrd="2" destOrd="0" presId="urn:microsoft.com/office/officeart/2018/2/layout/IconCircleList"/>
    <dgm:cxn modelId="{B2AD86D6-4CE7-4C5F-83D8-F40F817815E4}" type="presParOf" srcId="{8754563E-1697-4AD6-88B2-E04D66C2A136}" destId="{152871E3-BE82-4618-8C50-E21CE59051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BB4303-0379-44E5-96CE-EE522CD052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65E2424-1800-4788-A1C6-2A21FE7EC8E6}">
      <dgm:prSet/>
      <dgm:spPr/>
      <dgm:t>
        <a:bodyPr/>
        <a:lstStyle/>
        <a:p>
          <a:pPr>
            <a:defRPr cap="all"/>
          </a:pPr>
          <a:r>
            <a:rPr lang="en-US"/>
            <a:t>The C++ language is a very popular language which has an object oriented structure and it is used in large projects.</a:t>
          </a:r>
        </a:p>
      </dgm:t>
    </dgm:pt>
    <dgm:pt modelId="{8DA2645E-7FD2-4EFF-AD82-3E9A96AED8A1}" type="parTrans" cxnId="{BF53295A-252B-4758-8B78-3035D19125B3}">
      <dgm:prSet/>
      <dgm:spPr/>
      <dgm:t>
        <a:bodyPr/>
        <a:lstStyle/>
        <a:p>
          <a:endParaRPr lang="en-US"/>
        </a:p>
      </dgm:t>
    </dgm:pt>
    <dgm:pt modelId="{14187F36-592C-4C45-B1D6-5AFFE362497D}" type="sibTrans" cxnId="{BF53295A-252B-4758-8B78-3035D19125B3}">
      <dgm:prSet/>
      <dgm:spPr/>
      <dgm:t>
        <a:bodyPr/>
        <a:lstStyle/>
        <a:p>
          <a:endParaRPr lang="en-US"/>
        </a:p>
      </dgm:t>
    </dgm:pt>
    <dgm:pt modelId="{A6A3410E-3CDB-4A63-B3A5-2B5A923DA58C}">
      <dgm:prSet/>
      <dgm:spPr/>
      <dgm:t>
        <a:bodyPr/>
        <a:lstStyle/>
        <a:p>
          <a:pPr>
            <a:defRPr cap="all"/>
          </a:pPr>
          <a:r>
            <a:rPr lang="en-US"/>
            <a:t>Programmers can easily collaborate one program into different other parts. Also, one individual can work on each part of the program and it would work wonders.</a:t>
          </a:r>
        </a:p>
      </dgm:t>
    </dgm:pt>
    <dgm:pt modelId="{26CD5855-458C-42A4-AE17-638B9B5E8826}" type="parTrans" cxnId="{93B2BD00-B450-4B9F-80FE-EBC14187E2C0}">
      <dgm:prSet/>
      <dgm:spPr/>
      <dgm:t>
        <a:bodyPr/>
        <a:lstStyle/>
        <a:p>
          <a:endParaRPr lang="en-US"/>
        </a:p>
      </dgm:t>
    </dgm:pt>
    <dgm:pt modelId="{98796758-A4DE-4E33-9B19-BF228B13A74C}" type="sibTrans" cxnId="{93B2BD00-B450-4B9F-80FE-EBC14187E2C0}">
      <dgm:prSet/>
      <dgm:spPr/>
      <dgm:t>
        <a:bodyPr/>
        <a:lstStyle/>
        <a:p>
          <a:endParaRPr lang="en-US"/>
        </a:p>
      </dgm:t>
    </dgm:pt>
    <dgm:pt modelId="{8A549406-849B-4260-9B22-ECF3FFFF8EB4}">
      <dgm:prSet/>
      <dgm:spPr/>
      <dgm:t>
        <a:bodyPr/>
        <a:lstStyle/>
        <a:p>
          <a:pPr>
            <a:defRPr cap="all"/>
          </a:pPr>
          <a:r>
            <a:rPr lang="en-US"/>
            <a:t>The structure of the object oriented also permits the code to be reused as many times as you want.</a:t>
          </a:r>
        </a:p>
      </dgm:t>
    </dgm:pt>
    <dgm:pt modelId="{A85537E4-D811-48E3-BD2B-DCB393998688}" type="parTrans" cxnId="{B3722A6E-F586-4A84-8B2F-92E17845A0B4}">
      <dgm:prSet/>
      <dgm:spPr/>
      <dgm:t>
        <a:bodyPr/>
        <a:lstStyle/>
        <a:p>
          <a:endParaRPr lang="en-US"/>
        </a:p>
      </dgm:t>
    </dgm:pt>
    <dgm:pt modelId="{05062D3B-FCD9-40E6-9578-6F6191BD99BF}" type="sibTrans" cxnId="{B3722A6E-F586-4A84-8B2F-92E17845A0B4}">
      <dgm:prSet/>
      <dgm:spPr/>
      <dgm:t>
        <a:bodyPr/>
        <a:lstStyle/>
        <a:p>
          <a:endParaRPr lang="en-US"/>
        </a:p>
      </dgm:t>
    </dgm:pt>
    <dgm:pt modelId="{5893ED1F-E496-4D44-B20A-ABEFDCF85B9C}" type="pres">
      <dgm:prSet presAssocID="{50BB4303-0379-44E5-96CE-EE522CD05258}" presName="root" presStyleCnt="0">
        <dgm:presLayoutVars>
          <dgm:dir/>
          <dgm:resizeHandles val="exact"/>
        </dgm:presLayoutVars>
      </dgm:prSet>
      <dgm:spPr/>
    </dgm:pt>
    <dgm:pt modelId="{8FCF384E-5E09-43E7-96DD-4E88FFED6970}" type="pres">
      <dgm:prSet presAssocID="{965E2424-1800-4788-A1C6-2A21FE7EC8E6}" presName="compNode" presStyleCnt="0"/>
      <dgm:spPr/>
    </dgm:pt>
    <dgm:pt modelId="{4ED15594-7385-48B0-99DB-C24E8996D30D}" type="pres">
      <dgm:prSet presAssocID="{965E2424-1800-4788-A1C6-2A21FE7EC8E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402D45B-9A87-454E-8B7B-3972E519C531}" type="pres">
      <dgm:prSet presAssocID="{965E2424-1800-4788-A1C6-2A21FE7EC8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DA3124E-85CA-47CA-92C8-2C814C55E45D}" type="pres">
      <dgm:prSet presAssocID="{965E2424-1800-4788-A1C6-2A21FE7EC8E6}" presName="spaceRect" presStyleCnt="0"/>
      <dgm:spPr/>
    </dgm:pt>
    <dgm:pt modelId="{FBD1090C-3C1D-49CE-A464-60B8D16808D5}" type="pres">
      <dgm:prSet presAssocID="{965E2424-1800-4788-A1C6-2A21FE7EC8E6}" presName="textRect" presStyleLbl="revTx" presStyleIdx="0" presStyleCnt="3">
        <dgm:presLayoutVars>
          <dgm:chMax val="1"/>
          <dgm:chPref val="1"/>
        </dgm:presLayoutVars>
      </dgm:prSet>
      <dgm:spPr/>
    </dgm:pt>
    <dgm:pt modelId="{8BED32BA-D644-4373-ADE1-242009710816}" type="pres">
      <dgm:prSet presAssocID="{14187F36-592C-4C45-B1D6-5AFFE362497D}" presName="sibTrans" presStyleCnt="0"/>
      <dgm:spPr/>
    </dgm:pt>
    <dgm:pt modelId="{6C271AA6-F022-47E5-9F87-15FE521ECD35}" type="pres">
      <dgm:prSet presAssocID="{A6A3410E-3CDB-4A63-B3A5-2B5A923DA58C}" presName="compNode" presStyleCnt="0"/>
      <dgm:spPr/>
    </dgm:pt>
    <dgm:pt modelId="{AF2EC778-5A87-42D4-8A91-E07399336F44}" type="pres">
      <dgm:prSet presAssocID="{A6A3410E-3CDB-4A63-B3A5-2B5A923DA58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E93C3F6-23F5-4FA2-88BA-8CE20495BB85}" type="pres">
      <dgm:prSet presAssocID="{A6A3410E-3CDB-4A63-B3A5-2B5A923DA5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1F85634-ECC6-419A-A074-83DAF80D8E44}" type="pres">
      <dgm:prSet presAssocID="{A6A3410E-3CDB-4A63-B3A5-2B5A923DA58C}" presName="spaceRect" presStyleCnt="0"/>
      <dgm:spPr/>
    </dgm:pt>
    <dgm:pt modelId="{5425B576-C62D-498D-873E-09C10CD152FB}" type="pres">
      <dgm:prSet presAssocID="{A6A3410E-3CDB-4A63-B3A5-2B5A923DA58C}" presName="textRect" presStyleLbl="revTx" presStyleIdx="1" presStyleCnt="3">
        <dgm:presLayoutVars>
          <dgm:chMax val="1"/>
          <dgm:chPref val="1"/>
        </dgm:presLayoutVars>
      </dgm:prSet>
      <dgm:spPr/>
    </dgm:pt>
    <dgm:pt modelId="{D6AB340D-A964-4428-9610-C8770B0FF6FA}" type="pres">
      <dgm:prSet presAssocID="{98796758-A4DE-4E33-9B19-BF228B13A74C}" presName="sibTrans" presStyleCnt="0"/>
      <dgm:spPr/>
    </dgm:pt>
    <dgm:pt modelId="{E361ED9E-264C-41D8-8905-9EF6A51AA3B6}" type="pres">
      <dgm:prSet presAssocID="{8A549406-849B-4260-9B22-ECF3FFFF8EB4}" presName="compNode" presStyleCnt="0"/>
      <dgm:spPr/>
    </dgm:pt>
    <dgm:pt modelId="{AB18B468-A633-4CE4-A4FF-BDEC672CC802}" type="pres">
      <dgm:prSet presAssocID="{8A549406-849B-4260-9B22-ECF3FFFF8EB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1E2B06-6183-4EC2-BB28-16936FAF2B0C}" type="pres">
      <dgm:prSet presAssocID="{8A549406-849B-4260-9B22-ECF3FFFF8E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E75ECB7-D474-4C04-9D27-118DE1CA6289}" type="pres">
      <dgm:prSet presAssocID="{8A549406-849B-4260-9B22-ECF3FFFF8EB4}" presName="spaceRect" presStyleCnt="0"/>
      <dgm:spPr/>
    </dgm:pt>
    <dgm:pt modelId="{5FAE4BA4-7B4E-4490-8FD9-4CC2B4365F7D}" type="pres">
      <dgm:prSet presAssocID="{8A549406-849B-4260-9B22-ECF3FFFF8E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B2BD00-B450-4B9F-80FE-EBC14187E2C0}" srcId="{50BB4303-0379-44E5-96CE-EE522CD05258}" destId="{A6A3410E-3CDB-4A63-B3A5-2B5A923DA58C}" srcOrd="1" destOrd="0" parTransId="{26CD5855-458C-42A4-AE17-638B9B5E8826}" sibTransId="{98796758-A4DE-4E33-9B19-BF228B13A74C}"/>
    <dgm:cxn modelId="{B3722A6E-F586-4A84-8B2F-92E17845A0B4}" srcId="{50BB4303-0379-44E5-96CE-EE522CD05258}" destId="{8A549406-849B-4260-9B22-ECF3FFFF8EB4}" srcOrd="2" destOrd="0" parTransId="{A85537E4-D811-48E3-BD2B-DCB393998688}" sibTransId="{05062D3B-FCD9-40E6-9578-6F6191BD99BF}"/>
    <dgm:cxn modelId="{5EC08C75-D107-41E1-8366-5BFC73F46D77}" type="presOf" srcId="{965E2424-1800-4788-A1C6-2A21FE7EC8E6}" destId="{FBD1090C-3C1D-49CE-A464-60B8D16808D5}" srcOrd="0" destOrd="0" presId="urn:microsoft.com/office/officeart/2018/5/layout/IconLeafLabelList"/>
    <dgm:cxn modelId="{BF53295A-252B-4758-8B78-3035D19125B3}" srcId="{50BB4303-0379-44E5-96CE-EE522CD05258}" destId="{965E2424-1800-4788-A1C6-2A21FE7EC8E6}" srcOrd="0" destOrd="0" parTransId="{8DA2645E-7FD2-4EFF-AD82-3E9A96AED8A1}" sibTransId="{14187F36-592C-4C45-B1D6-5AFFE362497D}"/>
    <dgm:cxn modelId="{D15412A5-CFA3-4D96-ADDB-97E21B6B74E8}" type="presOf" srcId="{8A549406-849B-4260-9B22-ECF3FFFF8EB4}" destId="{5FAE4BA4-7B4E-4490-8FD9-4CC2B4365F7D}" srcOrd="0" destOrd="0" presId="urn:microsoft.com/office/officeart/2018/5/layout/IconLeafLabelList"/>
    <dgm:cxn modelId="{0E37B4E5-D44D-454F-AAAA-5034657C7699}" type="presOf" srcId="{50BB4303-0379-44E5-96CE-EE522CD05258}" destId="{5893ED1F-E496-4D44-B20A-ABEFDCF85B9C}" srcOrd="0" destOrd="0" presId="urn:microsoft.com/office/officeart/2018/5/layout/IconLeafLabelList"/>
    <dgm:cxn modelId="{7CA685E7-57BC-406C-A355-AC7117476C56}" type="presOf" srcId="{A6A3410E-3CDB-4A63-B3A5-2B5A923DA58C}" destId="{5425B576-C62D-498D-873E-09C10CD152FB}" srcOrd="0" destOrd="0" presId="urn:microsoft.com/office/officeart/2018/5/layout/IconLeafLabelList"/>
    <dgm:cxn modelId="{0A55012E-88E1-4F9A-A77F-3DC90ECE416A}" type="presParOf" srcId="{5893ED1F-E496-4D44-B20A-ABEFDCF85B9C}" destId="{8FCF384E-5E09-43E7-96DD-4E88FFED6970}" srcOrd="0" destOrd="0" presId="urn:microsoft.com/office/officeart/2018/5/layout/IconLeafLabelList"/>
    <dgm:cxn modelId="{9A8CD423-5C1D-42ED-8C13-DC4CF94C3001}" type="presParOf" srcId="{8FCF384E-5E09-43E7-96DD-4E88FFED6970}" destId="{4ED15594-7385-48B0-99DB-C24E8996D30D}" srcOrd="0" destOrd="0" presId="urn:microsoft.com/office/officeart/2018/5/layout/IconLeafLabelList"/>
    <dgm:cxn modelId="{6F72A424-E254-47DC-B483-4CCF551A80F0}" type="presParOf" srcId="{8FCF384E-5E09-43E7-96DD-4E88FFED6970}" destId="{D402D45B-9A87-454E-8B7B-3972E519C531}" srcOrd="1" destOrd="0" presId="urn:microsoft.com/office/officeart/2018/5/layout/IconLeafLabelList"/>
    <dgm:cxn modelId="{A86149D0-DD0C-443B-BE45-D5D04B85CE9D}" type="presParOf" srcId="{8FCF384E-5E09-43E7-96DD-4E88FFED6970}" destId="{3DA3124E-85CA-47CA-92C8-2C814C55E45D}" srcOrd="2" destOrd="0" presId="urn:microsoft.com/office/officeart/2018/5/layout/IconLeafLabelList"/>
    <dgm:cxn modelId="{ACD62FA4-87AE-4D0C-84DE-A256CEFB2010}" type="presParOf" srcId="{8FCF384E-5E09-43E7-96DD-4E88FFED6970}" destId="{FBD1090C-3C1D-49CE-A464-60B8D16808D5}" srcOrd="3" destOrd="0" presId="urn:microsoft.com/office/officeart/2018/5/layout/IconLeafLabelList"/>
    <dgm:cxn modelId="{9E0002F4-DFDD-458E-9E1A-2272CA20D9EE}" type="presParOf" srcId="{5893ED1F-E496-4D44-B20A-ABEFDCF85B9C}" destId="{8BED32BA-D644-4373-ADE1-242009710816}" srcOrd="1" destOrd="0" presId="urn:microsoft.com/office/officeart/2018/5/layout/IconLeafLabelList"/>
    <dgm:cxn modelId="{4CA77539-9C27-4D31-A983-A04EDAD82781}" type="presParOf" srcId="{5893ED1F-E496-4D44-B20A-ABEFDCF85B9C}" destId="{6C271AA6-F022-47E5-9F87-15FE521ECD35}" srcOrd="2" destOrd="0" presId="urn:microsoft.com/office/officeart/2018/5/layout/IconLeafLabelList"/>
    <dgm:cxn modelId="{28DE7912-B368-4EB5-B642-AB59DA4352DA}" type="presParOf" srcId="{6C271AA6-F022-47E5-9F87-15FE521ECD35}" destId="{AF2EC778-5A87-42D4-8A91-E07399336F44}" srcOrd="0" destOrd="0" presId="urn:microsoft.com/office/officeart/2018/5/layout/IconLeafLabelList"/>
    <dgm:cxn modelId="{4CA0F151-3A54-4F3E-8157-BB424500C9AA}" type="presParOf" srcId="{6C271AA6-F022-47E5-9F87-15FE521ECD35}" destId="{CE93C3F6-23F5-4FA2-88BA-8CE20495BB85}" srcOrd="1" destOrd="0" presId="urn:microsoft.com/office/officeart/2018/5/layout/IconLeafLabelList"/>
    <dgm:cxn modelId="{7CB20FDE-B13A-4117-B8C7-769C18065835}" type="presParOf" srcId="{6C271AA6-F022-47E5-9F87-15FE521ECD35}" destId="{41F85634-ECC6-419A-A074-83DAF80D8E44}" srcOrd="2" destOrd="0" presId="urn:microsoft.com/office/officeart/2018/5/layout/IconLeafLabelList"/>
    <dgm:cxn modelId="{130EF7AD-7DE9-4355-935F-AF3F593F4F73}" type="presParOf" srcId="{6C271AA6-F022-47E5-9F87-15FE521ECD35}" destId="{5425B576-C62D-498D-873E-09C10CD152FB}" srcOrd="3" destOrd="0" presId="urn:microsoft.com/office/officeart/2018/5/layout/IconLeafLabelList"/>
    <dgm:cxn modelId="{C27FC5A0-E048-442D-A3B5-CEA68FDCB2C5}" type="presParOf" srcId="{5893ED1F-E496-4D44-B20A-ABEFDCF85B9C}" destId="{D6AB340D-A964-4428-9610-C8770B0FF6FA}" srcOrd="3" destOrd="0" presId="urn:microsoft.com/office/officeart/2018/5/layout/IconLeafLabelList"/>
    <dgm:cxn modelId="{E6F4B9F4-6411-43D2-8DBB-E292895593A0}" type="presParOf" srcId="{5893ED1F-E496-4D44-B20A-ABEFDCF85B9C}" destId="{E361ED9E-264C-41D8-8905-9EF6A51AA3B6}" srcOrd="4" destOrd="0" presId="urn:microsoft.com/office/officeart/2018/5/layout/IconLeafLabelList"/>
    <dgm:cxn modelId="{EE94A784-120B-4A50-9894-787BF254BF9E}" type="presParOf" srcId="{E361ED9E-264C-41D8-8905-9EF6A51AA3B6}" destId="{AB18B468-A633-4CE4-A4FF-BDEC672CC802}" srcOrd="0" destOrd="0" presId="urn:microsoft.com/office/officeart/2018/5/layout/IconLeafLabelList"/>
    <dgm:cxn modelId="{27B3AB87-7214-4680-A822-EFB17C1B7861}" type="presParOf" srcId="{E361ED9E-264C-41D8-8905-9EF6A51AA3B6}" destId="{FD1E2B06-6183-4EC2-BB28-16936FAF2B0C}" srcOrd="1" destOrd="0" presId="urn:microsoft.com/office/officeart/2018/5/layout/IconLeafLabelList"/>
    <dgm:cxn modelId="{F213425F-FC35-4CAF-B33F-79C954A60064}" type="presParOf" srcId="{E361ED9E-264C-41D8-8905-9EF6A51AA3B6}" destId="{EE75ECB7-D474-4C04-9D27-118DE1CA6289}" srcOrd="2" destOrd="0" presId="urn:microsoft.com/office/officeart/2018/5/layout/IconLeafLabelList"/>
    <dgm:cxn modelId="{9E2513B0-FB3C-4769-A214-1AAF6A924E88}" type="presParOf" srcId="{E361ED9E-264C-41D8-8905-9EF6A51AA3B6}" destId="{5FAE4BA4-7B4E-4490-8FD9-4CC2B4365F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42842-AA73-4700-8468-614E776EBE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45E2CB-3C17-412A-B647-D6D58927CA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Java language is basically a multi platform language that is particularly helpful in networking activities.</a:t>
          </a:r>
        </a:p>
      </dgm:t>
    </dgm:pt>
    <dgm:pt modelId="{EE1AB3EF-B5CD-4248-B1C9-40DD3D9D8A7C}" type="parTrans" cxnId="{D6192E9D-E11F-453B-86CE-FC48966C17D2}">
      <dgm:prSet/>
      <dgm:spPr/>
      <dgm:t>
        <a:bodyPr/>
        <a:lstStyle/>
        <a:p>
          <a:endParaRPr lang="en-US"/>
        </a:p>
      </dgm:t>
    </dgm:pt>
    <dgm:pt modelId="{F83C33E8-4168-4EB1-BE1E-3B88462CAD29}" type="sibTrans" cxnId="{D6192E9D-E11F-453B-86CE-FC48966C17D2}">
      <dgm:prSet/>
      <dgm:spPr/>
      <dgm:t>
        <a:bodyPr/>
        <a:lstStyle/>
        <a:p>
          <a:endParaRPr lang="en-US"/>
        </a:p>
      </dgm:t>
    </dgm:pt>
    <dgm:pt modelId="{CB2386ED-2CC3-49F5-9424-59632E80C7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Needless to say, mostly this language is used on the web with Java applets but this language is also used to design cross platform programs. </a:t>
          </a:r>
        </a:p>
      </dgm:t>
    </dgm:pt>
    <dgm:pt modelId="{B3C96A1B-0ABA-4818-AD10-C785E2E41CE2}" type="parTrans" cxnId="{C5525BE4-17E7-4A67-A87C-09BBEE8F746F}">
      <dgm:prSet/>
      <dgm:spPr/>
      <dgm:t>
        <a:bodyPr/>
        <a:lstStyle/>
        <a:p>
          <a:endParaRPr lang="en-US"/>
        </a:p>
      </dgm:t>
    </dgm:pt>
    <dgm:pt modelId="{F601890A-2AF1-4179-ADB6-95086C96B577}" type="sibTrans" cxnId="{C5525BE4-17E7-4A67-A87C-09BBEE8F746F}">
      <dgm:prSet/>
      <dgm:spPr/>
      <dgm:t>
        <a:bodyPr/>
        <a:lstStyle/>
        <a:p>
          <a:endParaRPr lang="en-US"/>
        </a:p>
      </dgm:t>
    </dgm:pt>
    <dgm:pt modelId="{AFEC4364-F39C-405A-A6D1-CBF239AB84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is because it is similar to C++ in structure and syntax.</a:t>
          </a:r>
        </a:p>
      </dgm:t>
    </dgm:pt>
    <dgm:pt modelId="{965C180D-F2C7-43E4-A647-696A16E029C1}" type="parTrans" cxnId="{31A4B2E3-EC9D-4077-AA8A-4F4C69E27FD9}">
      <dgm:prSet/>
      <dgm:spPr/>
      <dgm:t>
        <a:bodyPr/>
        <a:lstStyle/>
        <a:p>
          <a:endParaRPr lang="en-US"/>
        </a:p>
      </dgm:t>
    </dgm:pt>
    <dgm:pt modelId="{6C808134-72F2-4884-A8ED-8C944D7FFFAA}" type="sibTrans" cxnId="{31A4B2E3-EC9D-4077-AA8A-4F4C69E27FD9}">
      <dgm:prSet/>
      <dgm:spPr/>
      <dgm:t>
        <a:bodyPr/>
        <a:lstStyle/>
        <a:p>
          <a:endParaRPr lang="en-US"/>
        </a:p>
      </dgm:t>
    </dgm:pt>
    <dgm:pt modelId="{054E92A1-C9DC-42A0-BB74-08B0DE7ED63C}" type="pres">
      <dgm:prSet presAssocID="{3EB42842-AA73-4700-8468-614E776EBEB6}" presName="root" presStyleCnt="0">
        <dgm:presLayoutVars>
          <dgm:dir/>
          <dgm:resizeHandles val="exact"/>
        </dgm:presLayoutVars>
      </dgm:prSet>
      <dgm:spPr/>
    </dgm:pt>
    <dgm:pt modelId="{351E0DAF-128F-4B21-862B-3C027089604A}" type="pres">
      <dgm:prSet presAssocID="{8A45E2CB-3C17-412A-B647-D6D58927CA42}" presName="compNode" presStyleCnt="0"/>
      <dgm:spPr/>
    </dgm:pt>
    <dgm:pt modelId="{7CBC2CED-42FE-40AE-95DF-04B13245689E}" type="pres">
      <dgm:prSet presAssocID="{8A45E2CB-3C17-412A-B647-D6D58927CA42}" presName="iconBgRect" presStyleLbl="bgShp" presStyleIdx="0" presStyleCnt="3"/>
      <dgm:spPr/>
    </dgm:pt>
    <dgm:pt modelId="{630AFDA4-C5D9-4D90-BF91-015A13774D9F}" type="pres">
      <dgm:prSet presAssocID="{8A45E2CB-3C17-412A-B647-D6D58927CA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610ADC-B2D6-4E65-A70B-979F8E711E71}" type="pres">
      <dgm:prSet presAssocID="{8A45E2CB-3C17-412A-B647-D6D58927CA42}" presName="spaceRect" presStyleCnt="0"/>
      <dgm:spPr/>
    </dgm:pt>
    <dgm:pt modelId="{3EB2B0D4-239B-4E50-BB45-27CD48C5A3B9}" type="pres">
      <dgm:prSet presAssocID="{8A45E2CB-3C17-412A-B647-D6D58927CA42}" presName="textRect" presStyleLbl="revTx" presStyleIdx="0" presStyleCnt="3">
        <dgm:presLayoutVars>
          <dgm:chMax val="1"/>
          <dgm:chPref val="1"/>
        </dgm:presLayoutVars>
      </dgm:prSet>
      <dgm:spPr/>
    </dgm:pt>
    <dgm:pt modelId="{C1C145FA-89C8-4F14-9E3E-AED6229E28DD}" type="pres">
      <dgm:prSet presAssocID="{F83C33E8-4168-4EB1-BE1E-3B88462CAD29}" presName="sibTrans" presStyleCnt="0"/>
      <dgm:spPr/>
    </dgm:pt>
    <dgm:pt modelId="{69DF9A51-0CD8-49DF-937C-D2E54DD4C894}" type="pres">
      <dgm:prSet presAssocID="{CB2386ED-2CC3-49F5-9424-59632E80C7EC}" presName="compNode" presStyleCnt="0"/>
      <dgm:spPr/>
    </dgm:pt>
    <dgm:pt modelId="{0E6F41DF-A7E1-494C-BEAC-30B5FB3431E0}" type="pres">
      <dgm:prSet presAssocID="{CB2386ED-2CC3-49F5-9424-59632E80C7EC}" presName="iconBgRect" presStyleLbl="bgShp" presStyleIdx="1" presStyleCnt="3"/>
      <dgm:spPr/>
    </dgm:pt>
    <dgm:pt modelId="{DBFBD17F-E682-4121-9041-FD5C8B0A6939}" type="pres">
      <dgm:prSet presAssocID="{CB2386ED-2CC3-49F5-9424-59632E80C7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483F774-4A7A-416A-BDBC-DF52FA831E3E}" type="pres">
      <dgm:prSet presAssocID="{CB2386ED-2CC3-49F5-9424-59632E80C7EC}" presName="spaceRect" presStyleCnt="0"/>
      <dgm:spPr/>
    </dgm:pt>
    <dgm:pt modelId="{E39AF412-1B2A-421C-83F9-48E13C788D32}" type="pres">
      <dgm:prSet presAssocID="{CB2386ED-2CC3-49F5-9424-59632E80C7EC}" presName="textRect" presStyleLbl="revTx" presStyleIdx="1" presStyleCnt="3">
        <dgm:presLayoutVars>
          <dgm:chMax val="1"/>
          <dgm:chPref val="1"/>
        </dgm:presLayoutVars>
      </dgm:prSet>
      <dgm:spPr/>
    </dgm:pt>
    <dgm:pt modelId="{705C93CE-DA4C-4CC2-AB5D-1B4A4A79BDF5}" type="pres">
      <dgm:prSet presAssocID="{F601890A-2AF1-4179-ADB6-95086C96B577}" presName="sibTrans" presStyleCnt="0"/>
      <dgm:spPr/>
    </dgm:pt>
    <dgm:pt modelId="{143A72C2-BCF0-48BE-8CCA-9A8BA737B484}" type="pres">
      <dgm:prSet presAssocID="{AFEC4364-F39C-405A-A6D1-CBF239AB8414}" presName="compNode" presStyleCnt="0"/>
      <dgm:spPr/>
    </dgm:pt>
    <dgm:pt modelId="{7E01F073-8ED7-4625-82F0-0A5DCDE3E054}" type="pres">
      <dgm:prSet presAssocID="{AFEC4364-F39C-405A-A6D1-CBF239AB8414}" presName="iconBgRect" presStyleLbl="bgShp" presStyleIdx="2" presStyleCnt="3"/>
      <dgm:spPr/>
    </dgm:pt>
    <dgm:pt modelId="{754C8367-1C45-40D6-A3B4-5436FD72C732}" type="pres">
      <dgm:prSet presAssocID="{AFEC4364-F39C-405A-A6D1-CBF239AB84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88B29B8-94C8-447E-8659-F82B05734E4E}" type="pres">
      <dgm:prSet presAssocID="{AFEC4364-F39C-405A-A6D1-CBF239AB8414}" presName="spaceRect" presStyleCnt="0"/>
      <dgm:spPr/>
    </dgm:pt>
    <dgm:pt modelId="{31C56842-78DF-4AB4-99EA-03F8833047B7}" type="pres">
      <dgm:prSet presAssocID="{AFEC4364-F39C-405A-A6D1-CBF239AB84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FCD368-FB66-4CB3-8F4B-B66696751AEA}" type="presOf" srcId="{CB2386ED-2CC3-49F5-9424-59632E80C7EC}" destId="{E39AF412-1B2A-421C-83F9-48E13C788D32}" srcOrd="0" destOrd="0" presId="urn:microsoft.com/office/officeart/2018/5/layout/IconCircleLabelList"/>
    <dgm:cxn modelId="{1ECC2B81-F7F1-41B4-94CB-AB322962A001}" type="presOf" srcId="{8A45E2CB-3C17-412A-B647-D6D58927CA42}" destId="{3EB2B0D4-239B-4E50-BB45-27CD48C5A3B9}" srcOrd="0" destOrd="0" presId="urn:microsoft.com/office/officeart/2018/5/layout/IconCircleLabelList"/>
    <dgm:cxn modelId="{D6192E9D-E11F-453B-86CE-FC48966C17D2}" srcId="{3EB42842-AA73-4700-8468-614E776EBEB6}" destId="{8A45E2CB-3C17-412A-B647-D6D58927CA42}" srcOrd="0" destOrd="0" parTransId="{EE1AB3EF-B5CD-4248-B1C9-40DD3D9D8A7C}" sibTransId="{F83C33E8-4168-4EB1-BE1E-3B88462CAD29}"/>
    <dgm:cxn modelId="{31A4B2E3-EC9D-4077-AA8A-4F4C69E27FD9}" srcId="{3EB42842-AA73-4700-8468-614E776EBEB6}" destId="{AFEC4364-F39C-405A-A6D1-CBF239AB8414}" srcOrd="2" destOrd="0" parTransId="{965C180D-F2C7-43E4-A647-696A16E029C1}" sibTransId="{6C808134-72F2-4884-A8ED-8C944D7FFFAA}"/>
    <dgm:cxn modelId="{C5525BE4-17E7-4A67-A87C-09BBEE8F746F}" srcId="{3EB42842-AA73-4700-8468-614E776EBEB6}" destId="{CB2386ED-2CC3-49F5-9424-59632E80C7EC}" srcOrd="1" destOrd="0" parTransId="{B3C96A1B-0ABA-4818-AD10-C785E2E41CE2}" sibTransId="{F601890A-2AF1-4179-ADB6-95086C96B577}"/>
    <dgm:cxn modelId="{7BBA5CEA-9834-4B79-A14F-BD33A6EDF2FE}" type="presOf" srcId="{3EB42842-AA73-4700-8468-614E776EBEB6}" destId="{054E92A1-C9DC-42A0-BB74-08B0DE7ED63C}" srcOrd="0" destOrd="0" presId="urn:microsoft.com/office/officeart/2018/5/layout/IconCircleLabelList"/>
    <dgm:cxn modelId="{5A95AAF7-887A-42DA-B1CB-24BF0B54D091}" type="presOf" srcId="{AFEC4364-F39C-405A-A6D1-CBF239AB8414}" destId="{31C56842-78DF-4AB4-99EA-03F8833047B7}" srcOrd="0" destOrd="0" presId="urn:microsoft.com/office/officeart/2018/5/layout/IconCircleLabelList"/>
    <dgm:cxn modelId="{AC2469E6-F59A-4851-A19A-6271A8B8051F}" type="presParOf" srcId="{054E92A1-C9DC-42A0-BB74-08B0DE7ED63C}" destId="{351E0DAF-128F-4B21-862B-3C027089604A}" srcOrd="0" destOrd="0" presId="urn:microsoft.com/office/officeart/2018/5/layout/IconCircleLabelList"/>
    <dgm:cxn modelId="{B42E30A4-DAFE-499E-8654-97680BED2879}" type="presParOf" srcId="{351E0DAF-128F-4B21-862B-3C027089604A}" destId="{7CBC2CED-42FE-40AE-95DF-04B13245689E}" srcOrd="0" destOrd="0" presId="urn:microsoft.com/office/officeart/2018/5/layout/IconCircleLabelList"/>
    <dgm:cxn modelId="{00E140B4-AFA8-48A4-A50A-0ECFC6552BAF}" type="presParOf" srcId="{351E0DAF-128F-4B21-862B-3C027089604A}" destId="{630AFDA4-C5D9-4D90-BF91-015A13774D9F}" srcOrd="1" destOrd="0" presId="urn:microsoft.com/office/officeart/2018/5/layout/IconCircleLabelList"/>
    <dgm:cxn modelId="{560EECE7-E91B-4A9C-B9EF-B518F13FD7A4}" type="presParOf" srcId="{351E0DAF-128F-4B21-862B-3C027089604A}" destId="{C7610ADC-B2D6-4E65-A70B-979F8E711E71}" srcOrd="2" destOrd="0" presId="urn:microsoft.com/office/officeart/2018/5/layout/IconCircleLabelList"/>
    <dgm:cxn modelId="{D1B63FDE-1FC4-44B1-B0BA-83BC7963B242}" type="presParOf" srcId="{351E0DAF-128F-4B21-862B-3C027089604A}" destId="{3EB2B0D4-239B-4E50-BB45-27CD48C5A3B9}" srcOrd="3" destOrd="0" presId="urn:microsoft.com/office/officeart/2018/5/layout/IconCircleLabelList"/>
    <dgm:cxn modelId="{A4D6C294-9263-455C-B9C8-F99E76E2EC73}" type="presParOf" srcId="{054E92A1-C9DC-42A0-BB74-08B0DE7ED63C}" destId="{C1C145FA-89C8-4F14-9E3E-AED6229E28DD}" srcOrd="1" destOrd="0" presId="urn:microsoft.com/office/officeart/2018/5/layout/IconCircleLabelList"/>
    <dgm:cxn modelId="{AB4F6837-0820-4FA5-AD11-3E1C7D8985C1}" type="presParOf" srcId="{054E92A1-C9DC-42A0-BB74-08B0DE7ED63C}" destId="{69DF9A51-0CD8-49DF-937C-D2E54DD4C894}" srcOrd="2" destOrd="0" presId="urn:microsoft.com/office/officeart/2018/5/layout/IconCircleLabelList"/>
    <dgm:cxn modelId="{30F433CE-B01C-4FAF-89AE-84183038C3D7}" type="presParOf" srcId="{69DF9A51-0CD8-49DF-937C-D2E54DD4C894}" destId="{0E6F41DF-A7E1-494C-BEAC-30B5FB3431E0}" srcOrd="0" destOrd="0" presId="urn:microsoft.com/office/officeart/2018/5/layout/IconCircleLabelList"/>
    <dgm:cxn modelId="{1C6F7F8A-512A-4C38-8937-BA9277D0B1A2}" type="presParOf" srcId="{69DF9A51-0CD8-49DF-937C-D2E54DD4C894}" destId="{DBFBD17F-E682-4121-9041-FD5C8B0A6939}" srcOrd="1" destOrd="0" presId="urn:microsoft.com/office/officeart/2018/5/layout/IconCircleLabelList"/>
    <dgm:cxn modelId="{98DE3790-02C3-4638-B5F6-E94882BE8AFB}" type="presParOf" srcId="{69DF9A51-0CD8-49DF-937C-D2E54DD4C894}" destId="{6483F774-4A7A-416A-BDBC-DF52FA831E3E}" srcOrd="2" destOrd="0" presId="urn:microsoft.com/office/officeart/2018/5/layout/IconCircleLabelList"/>
    <dgm:cxn modelId="{5E120B24-2968-4AB6-A8EB-5362A177B8B8}" type="presParOf" srcId="{69DF9A51-0CD8-49DF-937C-D2E54DD4C894}" destId="{E39AF412-1B2A-421C-83F9-48E13C788D32}" srcOrd="3" destOrd="0" presId="urn:microsoft.com/office/officeart/2018/5/layout/IconCircleLabelList"/>
    <dgm:cxn modelId="{CA7E6C58-C520-4C10-B6C2-BFBAE8F1B85D}" type="presParOf" srcId="{054E92A1-C9DC-42A0-BB74-08B0DE7ED63C}" destId="{705C93CE-DA4C-4CC2-AB5D-1B4A4A79BDF5}" srcOrd="3" destOrd="0" presId="urn:microsoft.com/office/officeart/2018/5/layout/IconCircleLabelList"/>
    <dgm:cxn modelId="{25DD0649-9939-47E2-9806-B5D134DC3AD5}" type="presParOf" srcId="{054E92A1-C9DC-42A0-BB74-08B0DE7ED63C}" destId="{143A72C2-BCF0-48BE-8CCA-9A8BA737B484}" srcOrd="4" destOrd="0" presId="urn:microsoft.com/office/officeart/2018/5/layout/IconCircleLabelList"/>
    <dgm:cxn modelId="{0293D26B-35B9-4FA4-802C-49F6D217AE3B}" type="presParOf" srcId="{143A72C2-BCF0-48BE-8CCA-9A8BA737B484}" destId="{7E01F073-8ED7-4625-82F0-0A5DCDE3E054}" srcOrd="0" destOrd="0" presId="urn:microsoft.com/office/officeart/2018/5/layout/IconCircleLabelList"/>
    <dgm:cxn modelId="{C0B6DC0E-8F62-46C1-980F-984221FA7C39}" type="presParOf" srcId="{143A72C2-BCF0-48BE-8CCA-9A8BA737B484}" destId="{754C8367-1C45-40D6-A3B4-5436FD72C732}" srcOrd="1" destOrd="0" presId="urn:microsoft.com/office/officeart/2018/5/layout/IconCircleLabelList"/>
    <dgm:cxn modelId="{5BF7E351-2B82-48EB-A120-BFA96022E44D}" type="presParOf" srcId="{143A72C2-BCF0-48BE-8CCA-9A8BA737B484}" destId="{388B29B8-94C8-447E-8659-F82B05734E4E}" srcOrd="2" destOrd="0" presId="urn:microsoft.com/office/officeart/2018/5/layout/IconCircleLabelList"/>
    <dgm:cxn modelId="{55A1EA4C-BE63-4F9F-90BE-3907EE10B59F}" type="presParOf" srcId="{143A72C2-BCF0-48BE-8CCA-9A8BA737B484}" destId="{31C56842-78DF-4AB4-99EA-03F8833047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4ABC-09DD-4A29-9484-CB6F59D1DF3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6E74D-4F85-4C7E-A8F4-A20658DE8D6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DB1B7-A369-4935-AFD1-A7C7FC8A513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Functional Programming Language</a:t>
          </a:r>
          <a:endParaRPr lang="en-US" sz="2200" kern="1200"/>
        </a:p>
      </dsp:txBody>
      <dsp:txXfrm>
        <a:off x="1429899" y="2442"/>
        <a:ext cx="5083704" cy="1238008"/>
      </dsp:txXfrm>
    </dsp:sp>
    <dsp:sp modelId="{7B0DF357-0C53-45A7-8502-91ACAC00343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B33A9-C872-436B-AD76-C6F2B0F5BCF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C0F91-B730-44D5-A037-50322BFF007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Procedural Programming Language</a:t>
          </a:r>
          <a:endParaRPr lang="en-US" sz="2200" kern="1200"/>
        </a:p>
      </dsp:txBody>
      <dsp:txXfrm>
        <a:off x="1429899" y="1549953"/>
        <a:ext cx="5083704" cy="1238008"/>
      </dsp:txXfrm>
    </dsp:sp>
    <dsp:sp modelId="{1905BAA2-1534-4424-91FE-95BB580D9EB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E9FBC-5510-423B-9A0E-92FA8A1FFBC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C93CD-FE0B-4F31-810D-C0174538B5C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Scripting Programming Language</a:t>
          </a:r>
          <a:endParaRPr lang="en-US" sz="2200" kern="1200"/>
        </a:p>
      </dsp:txBody>
      <dsp:txXfrm>
        <a:off x="1429899" y="3097464"/>
        <a:ext cx="5083704" cy="1238008"/>
      </dsp:txXfrm>
    </dsp:sp>
    <dsp:sp modelId="{48D86861-E354-4BE5-8B83-4A4D8855F9C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9DCE8-8BA3-47B2-8DE6-A09B8FAA345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5F82C-29E0-4678-B3EB-8C201723605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Object-oriented Programming Language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86D4-A0F1-4079-9F00-CA1F003F071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CB937-9525-4EE8-B49A-BCA579C4474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53875-DB20-43DD-AB9F-568A50B4F3A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 language is a  basic programming language which is like super popular language across the world. </a:t>
          </a:r>
        </a:p>
      </dsp:txBody>
      <dsp:txXfrm>
        <a:off x="1834517" y="469890"/>
        <a:ext cx="3148942" cy="1335915"/>
      </dsp:txXfrm>
    </dsp:sp>
    <dsp:sp modelId="{9893890C-C9F4-412E-96BD-F73B95461B9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C3F43-4DB6-4A6E-A22D-CFC097DEF61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B0B73-0406-4360-BAF6-BF96B9B4013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particularly used in game programming and the reason is that C language includes the additional packing of the C++.</a:t>
          </a:r>
        </a:p>
      </dsp:txBody>
      <dsp:txXfrm>
        <a:off x="7154322" y="469890"/>
        <a:ext cx="3148942" cy="1335915"/>
      </dsp:txXfrm>
    </dsp:sp>
    <dsp:sp modelId="{CE02C2B9-BFB9-4BCC-A4BD-56705C26DF5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BCAD3-A6E9-4B72-BF42-79FB204933B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A9B1-822B-4D6E-8A83-F8EFDF7D32E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and every programmer uses this language at some point of time because it makes programs really faster. </a:t>
          </a:r>
        </a:p>
      </dsp:txBody>
      <dsp:txXfrm>
        <a:off x="1834517" y="2545532"/>
        <a:ext cx="3148942" cy="1335915"/>
      </dsp:txXfrm>
    </dsp:sp>
    <dsp:sp modelId="{EE500037-C805-4C29-80C7-135E01DCD0E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E3522-8FB2-40C9-8EF2-A8C63708029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871E3-BE82-4618-8C50-E21CE5905135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However the value of C language gives the reusability of C++ in order to get a slight increase in performance with the C language.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15594-7385-48B0-99DB-C24E8996D30D}">
      <dsp:nvSpPr>
        <dsp:cNvPr id="0" name=""/>
        <dsp:cNvSpPr/>
      </dsp:nvSpPr>
      <dsp:spPr>
        <a:xfrm>
          <a:off x="679050" y="57816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2D45B-9A87-454E-8B7B-3972E519C531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1090C-3C1D-49CE-A464-60B8D16808D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C++ language is a very popular language which has an object oriented structure and it is used in large projects.</a:t>
          </a:r>
        </a:p>
      </dsp:txBody>
      <dsp:txXfrm>
        <a:off x="75768" y="3053169"/>
        <a:ext cx="3093750" cy="720000"/>
      </dsp:txXfrm>
    </dsp:sp>
    <dsp:sp modelId="{AF2EC778-5A87-42D4-8A91-E07399336F44}">
      <dsp:nvSpPr>
        <dsp:cNvPr id="0" name=""/>
        <dsp:cNvSpPr/>
      </dsp:nvSpPr>
      <dsp:spPr>
        <a:xfrm>
          <a:off x="4314206" y="57816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3C3F6-23F5-4FA2-88BA-8CE20495BB8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5B576-C62D-498D-873E-09C10CD152FB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Programmers can easily collaborate one program into different other parts. Also, one individual can work on each part of the program and it would work wonders.</a:t>
          </a:r>
        </a:p>
      </dsp:txBody>
      <dsp:txXfrm>
        <a:off x="3710925" y="3053169"/>
        <a:ext cx="3093750" cy="720000"/>
      </dsp:txXfrm>
    </dsp:sp>
    <dsp:sp modelId="{AB18B468-A633-4CE4-A4FF-BDEC672CC802}">
      <dsp:nvSpPr>
        <dsp:cNvPr id="0" name=""/>
        <dsp:cNvSpPr/>
      </dsp:nvSpPr>
      <dsp:spPr>
        <a:xfrm>
          <a:off x="7949362" y="57816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E2B06-6183-4EC2-BB28-16936FAF2B0C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E4BA4-7B4E-4490-8FD9-4CC2B4365F7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structure of the object oriented also permits the code to be reused as many times as you want.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C2CED-42FE-40AE-95DF-04B13245689E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AFDA4-C5D9-4D90-BF91-015A13774D9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2B0D4-239B-4E50-BB45-27CD48C5A3B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Java language is basically a multi platform language that is particularly helpful in networking activities.</a:t>
          </a:r>
        </a:p>
      </dsp:txBody>
      <dsp:txXfrm>
        <a:off x="75768" y="3053169"/>
        <a:ext cx="3093750" cy="720000"/>
      </dsp:txXfrm>
    </dsp:sp>
    <dsp:sp modelId="{0E6F41DF-A7E1-494C-BEAC-30B5FB3431E0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BD17F-E682-4121-9041-FD5C8B0A693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AF412-1B2A-421C-83F9-48E13C788D3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Needless to say, mostly this language is used on the web with Java applets but this language is also used to design cross platform programs. </a:t>
          </a:r>
        </a:p>
      </dsp:txBody>
      <dsp:txXfrm>
        <a:off x="3710925" y="3053169"/>
        <a:ext cx="3093750" cy="720000"/>
      </dsp:txXfrm>
    </dsp:sp>
    <dsp:sp modelId="{7E01F073-8ED7-4625-82F0-0A5DCDE3E054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C8367-1C45-40D6-A3B4-5436FD72C732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56842-78DF-4AB4-99EA-03F8833047B7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is because it is similar to C++ in structure and syntax.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Different types of computer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By-Chandana MN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7FF4400-B5B9-3DB7-DBE7-7D497B5C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08" y="579473"/>
            <a:ext cx="10138783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AAA7-CDEC-B100-4A06-0614D3F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WHAT IS PROGRAMMING LANGUAGE?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80ED-61A5-051F-9E08-8C1C008D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programming language is basically a notation which is designed to connect instructions to a computer or a machine. </a:t>
            </a:r>
          </a:p>
          <a:p>
            <a:r>
              <a:rPr lang="en-US" dirty="0">
                <a:ea typeface="+mn-lt"/>
                <a:cs typeface="+mn-lt"/>
              </a:rPr>
              <a:t>Programming languages are commonly used to control the performance of a machine as well as to express algorithms.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99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FF785-7B4D-7CD6-9964-517122B6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TYPES OF PROGRAMMING LANGUAGES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994B3-A402-BCF9-EDC3-7DA879B1D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2476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63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EE91-F8E3-E4B4-D588-6B9A2073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/>
              <a:t>DIFFERENT PROGRAMMING LANGUAGES</a:t>
            </a:r>
            <a:endParaRPr lang="en-US" sz="4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85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3124E06C-FF97-3E67-7E2F-983A55DC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74" b="-2"/>
          <a:stretch/>
        </p:blipFill>
        <p:spPr>
          <a:xfrm>
            <a:off x="674293" y="2742397"/>
            <a:ext cx="4904045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, icon, company name&#10;&#10;Description automatically generated">
            <a:extLst>
              <a:ext uri="{FF2B5EF4-FFF2-40B4-BE49-F238E27FC236}">
                <a16:creationId xmlns:a16="http://schemas.microsoft.com/office/drawing/2014/main" id="{E455BC74-7AD4-6203-E8E8-691EBB09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022709"/>
            <a:ext cx="4974336" cy="27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9CAA0-E678-FEB0-F3CF-388133A8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Calibri"/>
                <a:cs typeface="Calibri"/>
              </a:rPr>
              <a:t>C Language</a:t>
            </a:r>
            <a:endParaRPr lang="en-US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5B3C871-4242-83A5-FADA-525AEBF73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605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6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1158E-18E7-A85A-10EB-E40332EB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C++ Language</a:t>
            </a:r>
            <a:endParaRPr lang="en-US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F4229D-1A82-9B6F-DB8F-21D9F73D5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884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3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BC3DA-0FB8-3712-4328-8FE5EE82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Java Language</a:t>
            </a:r>
            <a:endParaRPr lang="en-US" sz="3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6244F3-D7BF-2999-DDEA-89B20C730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7170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53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9A69-25E3-A41A-0C2C-4F09F9F4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B625-2AAA-2414-5A7B-7CD81B8C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Python is a computer programming language often used to build websites and software, automate tasks, and conduct data analysis. </a:t>
            </a:r>
          </a:p>
          <a:p>
            <a:r>
              <a:rPr lang="en-US" dirty="0">
                <a:ea typeface="+mn-lt"/>
                <a:cs typeface="+mn-lt"/>
              </a:rPr>
              <a:t>Python is a general-purpose language, meaning it can be used to create a variety of different programs and isn’t specialized for any specific problems.</a:t>
            </a:r>
          </a:p>
          <a:p>
            <a:r>
              <a:rPr lang="en-US" dirty="0">
                <a:ea typeface="+mn-lt"/>
                <a:cs typeface="+mn-lt"/>
              </a:rPr>
              <a:t> This versatility, along with its beginner-friendliness, has made it one of the most-used programming languages today.</a:t>
            </a:r>
          </a:p>
          <a:p>
            <a:r>
              <a:rPr lang="en-US" dirty="0">
                <a:ea typeface="+mn-lt"/>
                <a:cs typeface="+mn-lt"/>
              </a:rPr>
              <a:t> Python has been adopted by many non-programmers such as accountants and scientists, for a variety of everyday tasks, like organizing finances.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0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Different types of computer programming languages</vt:lpstr>
      <vt:lpstr>WHAT IS PROGRAMMING LANGUAGE?</vt:lpstr>
      <vt:lpstr>TYPES OF PROGRAMMING LANGUAGES</vt:lpstr>
      <vt:lpstr>DIFFERENT PROGRAMMING LANGUAGES</vt:lpstr>
      <vt:lpstr>C Language</vt:lpstr>
      <vt:lpstr>C++ Language</vt:lpstr>
      <vt:lpstr>Java Language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</cp:revision>
  <dcterms:created xsi:type="dcterms:W3CDTF">2022-09-07T16:46:01Z</dcterms:created>
  <dcterms:modified xsi:type="dcterms:W3CDTF">2022-09-07T17:39:24Z</dcterms:modified>
</cp:coreProperties>
</file>