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3BBE-1818-2543-05B2-B4D9D11F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F7509-6805-B6BD-CDE7-FE07003D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94C3-A9CD-FA18-2F67-F41BC79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1322-ABF8-868F-89B9-501874E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37B5-5FAA-4B36-2F24-CD951200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FF1C-0EE6-2F9B-B8A5-28A687E7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FE7B-0E1F-09DD-6F54-5492E4362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6770E-082B-626A-4BA0-7A6506EC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25A4-7BAB-A0D6-E966-3CAD693B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C822-B5CC-F9C6-5693-EF45EF5F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05C8B-7C66-A778-930B-C06AF5B08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D9CE2-9CD3-5AB7-1498-68C54BE6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8655-DCD6-C158-333D-500B3F6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4029-6545-9276-5F19-54D62882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CC223-47E5-8C4E-81FF-191B6E85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8E5A-8696-503B-084A-366AFD1F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D11D-83F8-6535-A99B-E76D3343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88CB-B9FC-DA58-2AA2-03085CBD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10E3-3805-6118-2A1D-20C2BF27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A56C-6EB2-00A8-DDEE-39001D78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67E9-B582-3C0A-FFF3-1ED80EE9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235B-1FCD-C55D-2C5D-664548CE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66DB-058E-21E0-08AE-FD3D4159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1959-1FE6-6B9C-9B0D-A68568D9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6576-BFD3-4745-9926-2C33FCC4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A748-1B9B-46AE-33CE-C014CFAF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0D79-212B-4757-D24D-B902C9662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18BC9-2FDC-D065-256D-C83101CD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83FF-1696-F77B-BA51-E6F6114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C685-1805-EB46-6F9F-5C6F2C03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0F8F9-DD7D-4B1E-5089-A40B1C94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4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E65-53CA-5321-8955-B02D5CC6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0B9C-7FEB-8B7F-4085-ADDB0824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8E926-CDF8-1DC5-97DE-C1D8B9A1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E05B5-A2A2-629A-8F1D-5E0235402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E1168-637B-EEFF-0BBB-F225A753A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B328F-051B-412E-A654-F319928F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92C99-D14C-C2E8-7FAD-00C3C92D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63292-92F3-5B04-5E25-EB264191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FF3-8393-9546-B244-CE2C6E33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2BBEF-11C6-DB86-4683-73849995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E8C2-31E6-6C71-DA8C-C6F98DB7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0E73A-6E8B-BAC8-A3C4-A8E3E902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EC45-BDDD-0904-26F9-C1C5A72E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06A29-53BC-132B-5819-99F4F736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CADFC-438B-4BEB-BF73-9DFF4F53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D8DC-51EA-9B02-6D88-86FB2B4C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59F8-9B15-928E-8571-1DCBA1BE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6265A-C5F3-5885-F344-B285F753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6E801-98C8-074D-9936-E453F6D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30F6D-E033-1961-6C76-2B9F5B1C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2443-9DEC-F59B-71AB-BAA4223A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E229-34E7-C63B-5FA7-FD7B28A6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F1097-FA21-7113-2A6A-75547744B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FC535-9B1E-3DA7-99DA-E1FD0DF8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C287D-62B1-C2AC-90A9-53FBC4D1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84292-E44E-A31E-9DB1-8341737D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07396-913A-D6C1-9AB6-F716E925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6A631-7B1C-EBEF-DA66-6B005689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8803-82D9-674A-E5B6-66DDA274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B725-8F11-57A8-3A13-EFCB03EDC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3ABCD-8DF1-4DDA-BCFB-7C6759984AF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6542-8E5C-626D-0E3D-1F1E56209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1938-8D56-04F6-20A4-6C0A83CC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B49B1-1565-4B41-B7EC-017977CC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A802B6-DDDD-5262-6CC6-0ABFE3D4C6AD}"/>
              </a:ext>
            </a:extLst>
          </p:cNvPr>
          <p:cNvSpPr/>
          <p:nvPr/>
        </p:nvSpPr>
        <p:spPr>
          <a:xfrm>
            <a:off x="201168" y="283464"/>
            <a:ext cx="1856232" cy="206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ny skin diseases and skin diseases&#10;&#10;Description automatically generated with medium confidence">
            <a:extLst>
              <a:ext uri="{FF2B5EF4-FFF2-40B4-BE49-F238E27FC236}">
                <a16:creationId xmlns:a16="http://schemas.microsoft.com/office/drawing/2014/main" id="{FF9BCA43-1838-B3E8-E79E-82712F732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438912"/>
            <a:ext cx="1664144" cy="1764792"/>
          </a:xfrm>
          <a:prstGeom prst="rect">
            <a:avLst/>
          </a:prstGeom>
        </p:spPr>
      </p:pic>
      <p:pic>
        <p:nvPicPr>
          <p:cNvPr id="8" name="Graphic 7" descr="Workflow outline">
            <a:extLst>
              <a:ext uri="{FF2B5EF4-FFF2-40B4-BE49-F238E27FC236}">
                <a16:creationId xmlns:a16="http://schemas.microsoft.com/office/drawing/2014/main" id="{0190D3D0-0A9C-797A-C9A4-C216BCF01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1376" y="542544"/>
            <a:ext cx="1548384" cy="1548384"/>
          </a:xfrm>
          <a:prstGeom prst="rect">
            <a:avLst/>
          </a:prstGeom>
        </p:spPr>
      </p:pic>
      <p:pic>
        <p:nvPicPr>
          <p:cNvPr id="1026" name="Picture 2" descr="Architecture of EfficientNetB1 with MBConv as basic building blocks. The overall architecture can be divided into seven blocks, as shown. Each MBConvX block is shown with the corresponding filter size.">
            <a:extLst>
              <a:ext uri="{FF2B5EF4-FFF2-40B4-BE49-F238E27FC236}">
                <a16:creationId xmlns:a16="http://schemas.microsoft.com/office/drawing/2014/main" id="{C88EB595-8A79-2ACC-C38C-0CACC6A0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6" y="3720041"/>
            <a:ext cx="7129329" cy="18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-up of a pink and white wool&#10;&#10;Description automatically generated">
            <a:extLst>
              <a:ext uri="{FF2B5EF4-FFF2-40B4-BE49-F238E27FC236}">
                <a16:creationId xmlns:a16="http://schemas.microsoft.com/office/drawing/2014/main" id="{1B3016AA-4138-7B83-E3C6-5F7C66704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65" y="691896"/>
            <a:ext cx="1666240" cy="1249680"/>
          </a:xfrm>
          <a:prstGeom prst="rect">
            <a:avLst/>
          </a:prstGeom>
        </p:spPr>
      </p:pic>
      <p:pic>
        <p:nvPicPr>
          <p:cNvPr id="12" name="Picture 11" descr="A close up of a person's skin&#10;&#10;Description automatically generated">
            <a:extLst>
              <a:ext uri="{FF2B5EF4-FFF2-40B4-BE49-F238E27FC236}">
                <a16:creationId xmlns:a16="http://schemas.microsoft.com/office/drawing/2014/main" id="{968A8EED-BB99-1F78-314E-837F6EDA55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64" y="2621279"/>
            <a:ext cx="798868" cy="4105165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4AE1C650-2217-67A6-FD52-A64F84B90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1640" y="551687"/>
            <a:ext cx="1548385" cy="1548385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D511880F-C16A-23EE-6BBB-EC91E5F1F8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9748" y="524255"/>
            <a:ext cx="1666240" cy="1666240"/>
          </a:xfrm>
          <a:prstGeom prst="rect">
            <a:avLst/>
          </a:prstGeom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B665E370-13D8-62F9-39D0-1C3B61B72C91}"/>
              </a:ext>
            </a:extLst>
          </p:cNvPr>
          <p:cNvSpPr/>
          <p:nvPr/>
        </p:nvSpPr>
        <p:spPr>
          <a:xfrm rot="10800000" flipH="1">
            <a:off x="306388" y="3264408"/>
            <a:ext cx="566928" cy="1673352"/>
          </a:xfrm>
          <a:prstGeom prst="ben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FD007F-F9D0-D8DF-4937-AB56D59373C4}"/>
              </a:ext>
            </a:extLst>
          </p:cNvPr>
          <p:cNvCxnSpPr>
            <a:cxnSpLocks/>
          </p:cNvCxnSpPr>
          <p:nvPr/>
        </p:nvCxnSpPr>
        <p:spPr>
          <a:xfrm>
            <a:off x="377254" y="6108192"/>
            <a:ext cx="758412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Minus Sign 22">
            <a:extLst>
              <a:ext uri="{FF2B5EF4-FFF2-40B4-BE49-F238E27FC236}">
                <a16:creationId xmlns:a16="http://schemas.microsoft.com/office/drawing/2014/main" id="{32A5EE39-99F2-CE82-9035-CB4A45626A92}"/>
              </a:ext>
            </a:extLst>
          </p:cNvPr>
          <p:cNvSpPr/>
          <p:nvPr/>
        </p:nvSpPr>
        <p:spPr>
          <a:xfrm>
            <a:off x="-1214336" y="2289286"/>
            <a:ext cx="11585448" cy="619696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637BCFBF-B72D-A469-0C74-04BE1762B120}"/>
              </a:ext>
            </a:extLst>
          </p:cNvPr>
          <p:cNvSpPr/>
          <p:nvPr/>
        </p:nvSpPr>
        <p:spPr>
          <a:xfrm rot="5400000">
            <a:off x="-116524" y="2615184"/>
            <a:ext cx="1005842" cy="566929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D2768CF0-6D86-DF0C-3886-34684CB1DC9C}"/>
              </a:ext>
            </a:extLst>
          </p:cNvPr>
          <p:cNvSpPr/>
          <p:nvPr/>
        </p:nvSpPr>
        <p:spPr>
          <a:xfrm>
            <a:off x="8650224" y="600456"/>
            <a:ext cx="210312" cy="3331464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 skin diseases and skin diseases&#10;&#10;Description automatically generated with medium confidence">
            <a:extLst>
              <a:ext uri="{FF2B5EF4-FFF2-40B4-BE49-F238E27FC236}">
                <a16:creationId xmlns:a16="http://schemas.microsoft.com/office/drawing/2014/main" id="{2B42D44E-D985-B4AD-A576-7FF7000AE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438912"/>
            <a:ext cx="1664144" cy="1764792"/>
          </a:xfrm>
          <a:prstGeom prst="rect">
            <a:avLst/>
          </a:prstGeom>
        </p:spPr>
      </p:pic>
      <p:pic>
        <p:nvPicPr>
          <p:cNvPr id="5" name="Picture 4" descr="A close-up of a pink and white wool&#10;&#10;Description automatically generated">
            <a:extLst>
              <a:ext uri="{FF2B5EF4-FFF2-40B4-BE49-F238E27FC236}">
                <a16:creationId xmlns:a16="http://schemas.microsoft.com/office/drawing/2014/main" id="{86D04B3D-52D0-AA91-B894-3DDFABCE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65" y="691896"/>
            <a:ext cx="1666240" cy="1249680"/>
          </a:xfrm>
          <a:prstGeom prst="rect">
            <a:avLst/>
          </a:prstGeom>
        </p:spPr>
      </p:pic>
      <p:pic>
        <p:nvPicPr>
          <p:cNvPr id="6" name="Graphic 5" descr="Workflow outline">
            <a:extLst>
              <a:ext uri="{FF2B5EF4-FFF2-40B4-BE49-F238E27FC236}">
                <a16:creationId xmlns:a16="http://schemas.microsoft.com/office/drawing/2014/main" id="{50EB699D-F82E-ED1B-74B9-6CD340A42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1376" y="542544"/>
            <a:ext cx="1548384" cy="154838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79A56-FCE8-AADD-5EB8-E25C15F43F03}"/>
              </a:ext>
            </a:extLst>
          </p:cNvPr>
          <p:cNvCxnSpPr>
            <a:stCxn id="5" idx="3"/>
          </p:cNvCxnSpPr>
          <p:nvPr/>
        </p:nvCxnSpPr>
        <p:spPr>
          <a:xfrm flipV="1">
            <a:off x="5546505" y="1300480"/>
            <a:ext cx="2418935" cy="1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458EB3-97A0-BC82-5A83-09B02D8D8B8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70532" y="1316736"/>
            <a:ext cx="1909733" cy="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Architecture of EfficientNetB1 with MBConv as basic building blocks. The overall architecture can be divided into seven blocks, as shown. Each MBConvX block is shown with the corresponding filter size.">
            <a:extLst>
              <a:ext uri="{FF2B5EF4-FFF2-40B4-BE49-F238E27FC236}">
                <a16:creationId xmlns:a16="http://schemas.microsoft.com/office/drawing/2014/main" id="{93D007C8-72A5-5F3B-8A36-CCCD02BD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6" y="3720041"/>
            <a:ext cx="7129329" cy="182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person's skin&#10;&#10;Description automatically generated">
            <a:extLst>
              <a:ext uri="{FF2B5EF4-FFF2-40B4-BE49-F238E27FC236}">
                <a16:creationId xmlns:a16="http://schemas.microsoft.com/office/drawing/2014/main" id="{67CB0EFA-6B2A-9F96-3298-CE1934E99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64" y="2529839"/>
            <a:ext cx="798868" cy="410516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59FC0F-56CA-8E27-7DF3-FBD2787A3A2B}"/>
              </a:ext>
            </a:extLst>
          </p:cNvPr>
          <p:cNvCxnSpPr>
            <a:cxnSpLocks/>
          </p:cNvCxnSpPr>
          <p:nvPr/>
        </p:nvCxnSpPr>
        <p:spPr>
          <a:xfrm>
            <a:off x="8028432" y="4763795"/>
            <a:ext cx="3441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239CB7-A22E-74AD-50CB-241BD1A9FCAF}"/>
              </a:ext>
            </a:extLst>
          </p:cNvPr>
          <p:cNvCxnSpPr>
            <a:cxnSpLocks/>
          </p:cNvCxnSpPr>
          <p:nvPr/>
        </p:nvCxnSpPr>
        <p:spPr>
          <a:xfrm flipH="1">
            <a:off x="597408" y="2550160"/>
            <a:ext cx="8138160" cy="20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734E2E-7629-D226-A499-3D651E4244D9}"/>
              </a:ext>
            </a:extLst>
          </p:cNvPr>
          <p:cNvCxnSpPr>
            <a:cxnSpLocks/>
          </p:cNvCxnSpPr>
          <p:nvPr/>
        </p:nvCxnSpPr>
        <p:spPr>
          <a:xfrm>
            <a:off x="597408" y="2550160"/>
            <a:ext cx="0" cy="2213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8CF857-B6F3-AC94-BA51-D608AEDE9077}"/>
              </a:ext>
            </a:extLst>
          </p:cNvPr>
          <p:cNvCxnSpPr/>
          <p:nvPr/>
        </p:nvCxnSpPr>
        <p:spPr>
          <a:xfrm>
            <a:off x="8735568" y="2090928"/>
            <a:ext cx="0" cy="459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E55468-7C2E-1F1A-DBB7-13B89380173B}"/>
              </a:ext>
            </a:extLst>
          </p:cNvPr>
          <p:cNvCxnSpPr>
            <a:cxnSpLocks/>
          </p:cNvCxnSpPr>
          <p:nvPr/>
        </p:nvCxnSpPr>
        <p:spPr>
          <a:xfrm>
            <a:off x="597408" y="4763795"/>
            <a:ext cx="344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0565D2-B371-7418-9852-787FB7070818}"/>
              </a:ext>
            </a:extLst>
          </p:cNvPr>
          <p:cNvSpPr txBox="1"/>
          <p:nvPr/>
        </p:nvSpPr>
        <p:spPr>
          <a:xfrm>
            <a:off x="233236" y="157972"/>
            <a:ext cx="17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232283-8B51-C90F-D7FA-52D94FF9344C}"/>
              </a:ext>
            </a:extLst>
          </p:cNvPr>
          <p:cNvSpPr/>
          <p:nvPr/>
        </p:nvSpPr>
        <p:spPr>
          <a:xfrm>
            <a:off x="4398264" y="996696"/>
            <a:ext cx="630936" cy="5852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83A587-82E9-FB9B-0859-048BFE619E94}"/>
              </a:ext>
            </a:extLst>
          </p:cNvPr>
          <p:cNvCxnSpPr/>
          <p:nvPr/>
        </p:nvCxnSpPr>
        <p:spPr>
          <a:xfrm>
            <a:off x="5029200" y="996696"/>
            <a:ext cx="2932176" cy="30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B91D7A-036A-1608-02F8-56AAE3874E58}"/>
              </a:ext>
            </a:extLst>
          </p:cNvPr>
          <p:cNvCxnSpPr>
            <a:cxnSpLocks/>
          </p:cNvCxnSpPr>
          <p:nvPr/>
        </p:nvCxnSpPr>
        <p:spPr>
          <a:xfrm flipV="1">
            <a:off x="5029200" y="1316736"/>
            <a:ext cx="2932176" cy="265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DE7257-DCD1-BD9E-07A3-19282BEF9905}"/>
              </a:ext>
            </a:extLst>
          </p:cNvPr>
          <p:cNvSpPr txBox="1"/>
          <p:nvPr/>
        </p:nvSpPr>
        <p:spPr>
          <a:xfrm>
            <a:off x="3880264" y="387096"/>
            <a:ext cx="1666241" cy="36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F24248-2C03-57C6-929C-C24265E4571A}"/>
              </a:ext>
            </a:extLst>
          </p:cNvPr>
          <p:cNvSpPr txBox="1"/>
          <p:nvPr/>
        </p:nvSpPr>
        <p:spPr>
          <a:xfrm>
            <a:off x="7927848" y="429769"/>
            <a:ext cx="18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D57275-760F-1613-B47D-C190680DEB7E}"/>
              </a:ext>
            </a:extLst>
          </p:cNvPr>
          <p:cNvSpPr txBox="1"/>
          <p:nvPr/>
        </p:nvSpPr>
        <p:spPr>
          <a:xfrm>
            <a:off x="1371600" y="5449824"/>
            <a:ext cx="614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EfficientNetB1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E2D80F-2BDB-4DE9-8E30-C5AE9F85F711}"/>
              </a:ext>
            </a:extLst>
          </p:cNvPr>
          <p:cNvSpPr txBox="1"/>
          <p:nvPr/>
        </p:nvSpPr>
        <p:spPr>
          <a:xfrm>
            <a:off x="7723340" y="6525277"/>
            <a:ext cx="21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 Classes</a:t>
            </a:r>
          </a:p>
        </p:txBody>
      </p:sp>
    </p:spTree>
    <p:extLst>
      <p:ext uri="{BB962C8B-B14F-4D97-AF65-F5344CB8AC3E}">
        <p14:creationId xmlns:p14="http://schemas.microsoft.com/office/powerpoint/2010/main" val="165713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Chandana M N</dc:creator>
  <cp:lastModifiedBy>Chandana M N</cp:lastModifiedBy>
  <cp:revision>2</cp:revision>
  <dcterms:created xsi:type="dcterms:W3CDTF">2024-05-08T05:08:48Z</dcterms:created>
  <dcterms:modified xsi:type="dcterms:W3CDTF">2024-05-08T12:04:22Z</dcterms:modified>
</cp:coreProperties>
</file>