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5"/>
  </p:notesMasterIdLst>
  <p:handoutMasterIdLst>
    <p:handoutMasterId r:id="rId16"/>
  </p:handoutMasterIdLst>
  <p:sldIdLst>
    <p:sldId id="261" r:id="rId5"/>
    <p:sldId id="314" r:id="rId6"/>
    <p:sldId id="280" r:id="rId7"/>
    <p:sldId id="286" r:id="rId8"/>
    <p:sldId id="306" r:id="rId9"/>
    <p:sldId id="315" r:id="rId10"/>
    <p:sldId id="316" r:id="rId11"/>
    <p:sldId id="317" r:id="rId12"/>
    <p:sldId id="313" r:id="rId13"/>
    <p:sldId id="3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R" userId="47ddbf6d0502fa1b" providerId="LiveId" clId="{44220F64-7F7B-4CD2-A045-30E200FD2052}"/>
    <pc:docChg chg="modSld">
      <pc:chgData name="Chandana R" userId="47ddbf6d0502fa1b" providerId="LiveId" clId="{44220F64-7F7B-4CD2-A045-30E200FD2052}" dt="2024-02-11T14:22:38.533" v="41"/>
      <pc:docMkLst>
        <pc:docMk/>
      </pc:docMkLst>
      <pc:sldChg chg="addSp modSp mod modAnim">
        <pc:chgData name="Chandana R" userId="47ddbf6d0502fa1b" providerId="LiveId" clId="{44220F64-7F7B-4CD2-A045-30E200FD2052}" dt="2024-02-11T14:19:32.117" v="22"/>
        <pc:sldMkLst>
          <pc:docMk/>
          <pc:sldMk cId="3135228966" sldId="261"/>
        </pc:sldMkLst>
        <pc:picChg chg="add mod">
          <ac:chgData name="Chandana R" userId="47ddbf6d0502fa1b" providerId="LiveId" clId="{44220F64-7F7B-4CD2-A045-30E200FD2052}" dt="2024-02-11T14:16:51.954" v="7" actId="14100"/>
          <ac:picMkLst>
            <pc:docMk/>
            <pc:sldMk cId="3135228966" sldId="261"/>
            <ac:picMk id="2" creationId="{89FF0F85-9CD4-A55D-2CCB-D5C05ED8C416}"/>
          </ac:picMkLst>
        </pc:picChg>
        <pc:picChg chg="add mod">
          <ac:chgData name="Chandana R" userId="47ddbf6d0502fa1b" providerId="LiveId" clId="{44220F64-7F7B-4CD2-A045-30E200FD2052}" dt="2024-02-11T14:16:38.930" v="6" actId="1076"/>
          <ac:picMkLst>
            <pc:docMk/>
            <pc:sldMk cId="3135228966" sldId="261"/>
            <ac:picMk id="3" creationId="{7495CC15-5994-98C9-22F2-519EDEA7E443}"/>
          </ac:picMkLst>
        </pc:picChg>
      </pc:sldChg>
      <pc:sldChg chg="modAnim">
        <pc:chgData name="Chandana R" userId="47ddbf6d0502fa1b" providerId="LiveId" clId="{44220F64-7F7B-4CD2-A045-30E200FD2052}" dt="2024-02-11T14:21:17.855" v="35"/>
        <pc:sldMkLst>
          <pc:docMk/>
          <pc:sldMk cId="2956204929" sldId="280"/>
        </pc:sldMkLst>
      </pc:sldChg>
      <pc:sldChg chg="modAnim">
        <pc:chgData name="Chandana R" userId="47ddbf6d0502fa1b" providerId="LiveId" clId="{44220F64-7F7B-4CD2-A045-30E200FD2052}" dt="2024-02-11T14:21:14.444" v="34"/>
        <pc:sldMkLst>
          <pc:docMk/>
          <pc:sldMk cId="3069052256" sldId="286"/>
        </pc:sldMkLst>
      </pc:sldChg>
      <pc:sldChg chg="modAnim">
        <pc:chgData name="Chandana R" userId="47ddbf6d0502fa1b" providerId="LiveId" clId="{44220F64-7F7B-4CD2-A045-30E200FD2052}" dt="2024-02-11T14:20:54.375" v="30"/>
        <pc:sldMkLst>
          <pc:docMk/>
          <pc:sldMk cId="3202840524" sldId="306"/>
        </pc:sldMkLst>
      </pc:sldChg>
      <pc:sldChg chg="modAnim">
        <pc:chgData name="Chandana R" userId="47ddbf6d0502fa1b" providerId="LiveId" clId="{44220F64-7F7B-4CD2-A045-30E200FD2052}" dt="2024-02-11T14:21:43.845" v="40"/>
        <pc:sldMkLst>
          <pc:docMk/>
          <pc:sldMk cId="2500734759" sldId="313"/>
        </pc:sldMkLst>
      </pc:sldChg>
      <pc:sldChg chg="modSp mod modAnim">
        <pc:chgData name="Chandana R" userId="47ddbf6d0502fa1b" providerId="LiveId" clId="{44220F64-7F7B-4CD2-A045-30E200FD2052}" dt="2024-02-11T14:22:38.533" v="41"/>
        <pc:sldMkLst>
          <pc:docMk/>
          <pc:sldMk cId="2640090010" sldId="314"/>
        </pc:sldMkLst>
        <pc:graphicFrameChg chg="modGraphic">
          <ac:chgData name="Chandana R" userId="47ddbf6d0502fa1b" providerId="LiveId" clId="{44220F64-7F7B-4CD2-A045-30E200FD2052}" dt="2024-02-11T14:17:46.554" v="20" actId="20577"/>
          <ac:graphicFrameMkLst>
            <pc:docMk/>
            <pc:sldMk cId="2640090010" sldId="314"/>
            <ac:graphicFrameMk id="4" creationId="{FA2092EE-7E6E-B483-E840-F9DD260DC0E3}"/>
          </ac:graphicFrameMkLst>
        </pc:graphicFrameChg>
      </pc:sldChg>
      <pc:sldChg chg="modAnim">
        <pc:chgData name="Chandana R" userId="47ddbf6d0502fa1b" providerId="LiveId" clId="{44220F64-7F7B-4CD2-A045-30E200FD2052}" dt="2024-02-11T14:21:10.225" v="33"/>
        <pc:sldMkLst>
          <pc:docMk/>
          <pc:sldMk cId="2331001300" sldId="315"/>
        </pc:sldMkLst>
      </pc:sldChg>
      <pc:sldChg chg="modAnim">
        <pc:chgData name="Chandana R" userId="47ddbf6d0502fa1b" providerId="LiveId" clId="{44220F64-7F7B-4CD2-A045-30E200FD2052}" dt="2024-02-11T14:21:34.880" v="38"/>
        <pc:sldMkLst>
          <pc:docMk/>
          <pc:sldMk cId="3760044979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2/11/2024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9539" b="9539"/>
          <a:stretch/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358" y="1504283"/>
            <a:ext cx="7056783" cy="1619917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Hostel management</a:t>
            </a:r>
            <a:br>
              <a:rPr lang="en-US" sz="7300" dirty="0"/>
            </a:br>
            <a:r>
              <a:rPr lang="en-US" sz="7300" dirty="0"/>
              <a:t> system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576" y="4144834"/>
            <a:ext cx="7488832" cy="2026919"/>
          </a:xfrm>
        </p:spPr>
        <p:txBody>
          <a:bodyPr/>
          <a:lstStyle/>
          <a:p>
            <a:pPr algn="l"/>
            <a:r>
              <a:rPr lang="en-US" sz="2400" dirty="0"/>
              <a:t>  Under the guidance of:                     Presented by:   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  </a:t>
            </a:r>
            <a:r>
              <a:rPr lang="en-US" dirty="0" err="1">
                <a:solidFill>
                  <a:schemeClr val="bg2"/>
                </a:solidFill>
              </a:rPr>
              <a:t>Prof.Sushma</a:t>
            </a:r>
            <a:r>
              <a:rPr lang="en-US" dirty="0">
                <a:solidFill>
                  <a:schemeClr val="bg2"/>
                </a:solidFill>
              </a:rPr>
              <a:t> M </a:t>
            </a:r>
            <a:r>
              <a:rPr lang="en-US" sz="1200" dirty="0" err="1">
                <a:solidFill>
                  <a:schemeClr val="bg2"/>
                </a:solidFill>
              </a:rPr>
              <a:t>M.Tech</a:t>
            </a:r>
            <a:r>
              <a:rPr lang="en-US" sz="1200" dirty="0">
                <a:solidFill>
                  <a:schemeClr val="bg2"/>
                </a:solidFill>
              </a:rPr>
              <a:t>…..MISTE                                           </a:t>
            </a:r>
            <a:r>
              <a:rPr lang="en-US" dirty="0">
                <a:solidFill>
                  <a:schemeClr val="bg2"/>
                </a:solidFill>
              </a:rPr>
              <a:t>Chandana R   (21IS016)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Assitant</a:t>
            </a:r>
            <a:r>
              <a:rPr lang="en-US" dirty="0">
                <a:solidFill>
                  <a:schemeClr val="bg2"/>
                </a:solidFill>
              </a:rPr>
              <a:t> Professor                                Monika B N (21IS047)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          Dept. of ISE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F0F85-9CD4-A55D-2CCB-D5C05ED8C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2214" y="260648"/>
            <a:ext cx="1233446" cy="134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1.jpeg">
            <a:extLst>
              <a:ext uri="{FF2B5EF4-FFF2-40B4-BE49-F238E27FC236}">
                <a16:creationId xmlns:a16="http://schemas.microsoft.com/office/drawing/2014/main" id="{7495CC15-5994-98C9-22F2-519EDEA7E44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930" y="404664"/>
            <a:ext cx="1195770" cy="12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FB88C0-62D6-EE17-052C-617948B05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69B1-897A-FDA9-45D7-A1F3CBE691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4114-2682-F996-EA85-4BECFB5F8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3FE2D-2113-6A5F-00F7-2EB32483A3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43F0C3-2BFB-1F71-8DD7-56FBA139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742" y="1905000"/>
            <a:ext cx="6575618" cy="3252192"/>
          </a:xfrm>
        </p:spPr>
        <p:txBody>
          <a:bodyPr>
            <a:noAutofit/>
          </a:bodyPr>
          <a:lstStyle/>
          <a:p>
            <a:r>
              <a:rPr lang="en-US" sz="9600" dirty="0"/>
              <a:t>Thank</a:t>
            </a:r>
            <a:br>
              <a:rPr lang="en-US" sz="9600" dirty="0"/>
            </a:br>
            <a:r>
              <a:rPr lang="en-US" sz="9600" dirty="0"/>
              <a:t>you</a:t>
            </a:r>
            <a:endParaRPr lang="en-IN" sz="9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562B4C-3B34-419E-C212-F4C416CA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0" y="5825836"/>
            <a:ext cx="3548461" cy="3505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Hostel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0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005-E095-FAD3-4816-8078F10B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80728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Agenda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897EA-5E6E-E70F-9E4B-FF03C5EAE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092EE-7E6E-B483-E840-F9DD260D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47363"/>
              </p:ext>
            </p:extLst>
          </p:nvPr>
        </p:nvGraphicFramePr>
        <p:xfrm>
          <a:off x="548640" y="2276872"/>
          <a:ext cx="8631219" cy="3980493"/>
        </p:xfrm>
        <a:graphic>
          <a:graphicData uri="http://schemas.openxmlformats.org/drawingml/2006/table">
            <a:tbl>
              <a:tblPr/>
              <a:tblGrid>
                <a:gridCol w="8631219">
                  <a:extLst>
                    <a:ext uri="{9D8B030D-6E8A-4147-A177-3AD203B41FA5}">
                      <a16:colId xmlns:a16="http://schemas.microsoft.com/office/drawing/2014/main" val="1426084708"/>
                    </a:ext>
                  </a:extLst>
                </a:gridCol>
              </a:tblGrid>
              <a:tr h="3980493">
                <a:tc>
                  <a:txBody>
                    <a:bodyPr/>
                    <a:lstStyle/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Introduction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Objective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Hardware and Software Requirements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System Architecture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Conclusion 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Future Work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9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6" y="3429163"/>
            <a:ext cx="3150714" cy="989522"/>
          </a:xfrm>
        </p:spPr>
        <p:txBody>
          <a:bodyPr>
            <a:noAutofit/>
          </a:bodyPr>
          <a:lstStyle/>
          <a:p>
            <a:r>
              <a:rPr lang="en-US" sz="5400" dirty="0" err="1"/>
              <a:t>intoduction</a:t>
            </a:r>
            <a:endParaRPr lang="en-US" sz="54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776" y="908720"/>
            <a:ext cx="7483436" cy="56166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5800" y="1340768"/>
            <a:ext cx="7053808" cy="48146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	The Hostel Management System with Attendance Tracking and Facility Maintenance is a comprehensive database management system designed to streamline and enhance the administrative processes of a hostel. This mini project integrates key features such as attendance tracking, yearly room change details.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The system includes a user-friendly interface accessible to both hostel administrators and residents. The attendance tracking module allows administrators to efficiently monitor and manage the attendance of hostel residents.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>
          <a:xfrm>
            <a:off x="68332" y="3502796"/>
            <a:ext cx="706914" cy="7191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24632"/>
            <a:ext cx="9963150" cy="149961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4D5EA-38FF-313A-F390-55437B05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67312"/>
              </p:ext>
            </p:extLst>
          </p:nvPr>
        </p:nvGraphicFramePr>
        <p:xfrm>
          <a:off x="695400" y="2348880"/>
          <a:ext cx="10031869" cy="4010871"/>
        </p:xfrm>
        <a:graphic>
          <a:graphicData uri="http://schemas.openxmlformats.org/drawingml/2006/table">
            <a:tbl>
              <a:tblPr/>
              <a:tblGrid>
                <a:gridCol w="10031869">
                  <a:extLst>
                    <a:ext uri="{9D8B030D-6E8A-4147-A177-3AD203B41FA5}">
                      <a16:colId xmlns:a16="http://schemas.microsoft.com/office/drawing/2014/main" val="2605819406"/>
                    </a:ext>
                  </a:extLst>
                </a:gridCol>
              </a:tblGrid>
              <a:tr h="40108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The aim of this project is to design and implement a comprehensive Hostel Management System (HMS) using PHP and MySQL, with the goal of automating and improving various hostel-related processes. The system aims to enhance efficiency, transparency, and user satisfaction in the management of hostel facilities within educational institutions. 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3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691" y="692696"/>
            <a:ext cx="4498230" cy="1872208"/>
          </a:xfrm>
        </p:spPr>
        <p:txBody>
          <a:bodyPr/>
          <a:lstStyle/>
          <a:p>
            <a:r>
              <a:rPr lang="en-US" dirty="0"/>
              <a:t>“software requirements”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955" y="1124744"/>
            <a:ext cx="6048672" cy="4793706"/>
          </a:xfrm>
        </p:spPr>
        <p:txBody>
          <a:bodyPr/>
          <a:lstStyle/>
          <a:p>
            <a:pPr marL="426645" lvl="1" indent="0" algn="just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	Hardware requirements</a:t>
            </a:r>
          </a:p>
          <a:p>
            <a:pPr marL="998145" lvl="1" indent="-571500" algn="just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883845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Multi Processor</a:t>
            </a:r>
          </a:p>
          <a:p>
            <a:pPr marL="883845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 RAM: 4 GB and above</a:t>
            </a:r>
          </a:p>
          <a:p>
            <a:pPr marL="883845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 Hard Disk: 1 TB and above</a:t>
            </a:r>
          </a:p>
          <a:p>
            <a:pPr marL="883845" lvl="1" indent="-457200" algn="just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+mj-lt"/>
              </a:rPr>
              <a:t>   Reliable internet connection</a:t>
            </a:r>
          </a:p>
          <a:p>
            <a:br>
              <a:rPr lang="en-IN" dirty="0"/>
            </a:b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819399-5FBA-7CDE-C8AC-01CA4B1A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78736"/>
              </p:ext>
            </p:extLst>
          </p:nvPr>
        </p:nvGraphicFramePr>
        <p:xfrm>
          <a:off x="1237129" y="2734235"/>
          <a:ext cx="4159624" cy="3720353"/>
        </p:xfrm>
        <a:graphic>
          <a:graphicData uri="http://schemas.openxmlformats.org/drawingml/2006/table">
            <a:tbl>
              <a:tblPr/>
              <a:tblGrid>
                <a:gridCol w="4159624">
                  <a:extLst>
                    <a:ext uri="{9D8B030D-6E8A-4147-A177-3AD203B41FA5}">
                      <a16:colId xmlns:a16="http://schemas.microsoft.com/office/drawing/2014/main" val="1505235173"/>
                    </a:ext>
                  </a:extLst>
                </a:gridCol>
              </a:tblGrid>
              <a:tr h="372035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+mj-lt"/>
                        </a:rPr>
                        <a:t>Operating system- Any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+mj-lt"/>
                        </a:rPr>
                        <a:t>Web Server: Apache or Nginx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+mj-lt"/>
                        </a:rPr>
                        <a:t>PHP Version: 7.0 or higher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+mj-lt"/>
                        </a:rPr>
                        <a:t>Database: MySQL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+mj-lt"/>
                        </a:rPr>
                        <a:t>Any Web Browser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Development Environment: XAMPP</a:t>
                      </a:r>
                      <a:endParaRPr lang="en-IN" sz="2800" b="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 animBg="1"/>
      <p:bldP spid="4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192A-7B2A-E190-9FA4-ACBD60A9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43" y="585774"/>
            <a:ext cx="10805160" cy="707886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A3663-A3B1-3EE8-9DF8-FFA3AB0C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EEA4A-39D5-B033-4604-89ED0DB75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00067"/>
              </p:ext>
            </p:extLst>
          </p:nvPr>
        </p:nvGraphicFramePr>
        <p:xfrm>
          <a:off x="425944" y="1293660"/>
          <a:ext cx="11574712" cy="5411939"/>
        </p:xfrm>
        <a:graphic>
          <a:graphicData uri="http://schemas.openxmlformats.org/drawingml/2006/table">
            <a:tbl>
              <a:tblPr/>
              <a:tblGrid>
                <a:gridCol w="11574712">
                  <a:extLst>
                    <a:ext uri="{9D8B030D-6E8A-4147-A177-3AD203B41FA5}">
                      <a16:colId xmlns:a16="http://schemas.microsoft.com/office/drawing/2014/main" val="494730384"/>
                    </a:ext>
                  </a:extLst>
                </a:gridCol>
              </a:tblGrid>
              <a:tr h="54119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1565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D400627-E10F-DC08-F92C-818FF614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293660"/>
            <a:ext cx="7560840" cy="54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30E9-318C-273B-41EA-76DCE617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8" y="6390042"/>
            <a:ext cx="10513168" cy="36576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                                                       Flow chart of hostel management system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776D3-5781-A121-D8FD-9A846C83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20F2F-25B5-F217-08F6-A9EFF7FA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9" y="132994"/>
            <a:ext cx="7170242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2D7F44-FDC8-B3BC-5AFA-3CD51774EA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1B04-74A2-DD33-74AF-45DF5898E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F101-3D8C-9616-C54C-705C34A16B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A81D-438A-F35A-4B84-3B0B9318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764704"/>
            <a:ext cx="5164439" cy="1019944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5C0762A-F248-EDCC-3F97-A0F2178F5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1784648"/>
            <a:ext cx="6552728" cy="3976071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Hostel Management System developed using PHP and MySQL presents a comprehensive solution to streamline the management of hostel operations, catering to both students and administrators.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implementation of this system addresses several key challenges faced in traditional hostel management, providing an efficient and user-friendly platform.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system begins with a robust user authentication module, ensuring secure logins for students and administrators.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04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03" y="800874"/>
            <a:ext cx="10805160" cy="70788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1700808"/>
            <a:ext cx="9147759" cy="4852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j-lt"/>
              </a:rPr>
              <a:t>Explore integration with IoT devices for real-time monitoring of room conditions, security, and resource usage.</a:t>
            </a:r>
          </a:p>
          <a:p>
            <a:r>
              <a:rPr lang="en-US" sz="2800" dirty="0">
                <a:latin typeface="+mj-lt"/>
              </a:rPr>
              <a:t>Develop a mobile application for both students and administrators to enhance accessibility and convenience. </a:t>
            </a:r>
          </a:p>
          <a:p>
            <a:r>
              <a:rPr lang="en-US" sz="2800" dirty="0">
                <a:latin typeface="+mj-lt"/>
              </a:rPr>
              <a:t>Extend the system to include financial management features, such as fee collection, expense tracking, and budget forecasting. </a:t>
            </a:r>
          </a:p>
          <a:p>
            <a:r>
              <a:rPr lang="en-US" sz="2800" dirty="0">
                <a:latin typeface="+mj-lt"/>
              </a:rPr>
              <a:t>Implement advanced security measures, including biometric authentication for users and encryption of sensitive data. </a:t>
            </a:r>
          </a:p>
          <a:p>
            <a:r>
              <a:rPr lang="en-US" sz="2800" dirty="0">
                <a:latin typeface="+mj-lt"/>
              </a:rPr>
              <a:t> Design the system architecture to be easily scalable, accommodating an increasing number of users, rooms, and courses. 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292</TotalTime>
  <Words>439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Times New Roman</vt:lpstr>
      <vt:lpstr>Tw Cen MT</vt:lpstr>
      <vt:lpstr>Tw Cen MT Condensed</vt:lpstr>
      <vt:lpstr>Wingdings</vt:lpstr>
      <vt:lpstr>Wingdings 3</vt:lpstr>
      <vt:lpstr>ModernClassicBlock-3</vt:lpstr>
      <vt:lpstr>Hostel management  system </vt:lpstr>
      <vt:lpstr>Agenda   </vt:lpstr>
      <vt:lpstr>intoduction</vt:lpstr>
      <vt:lpstr>objective</vt:lpstr>
      <vt:lpstr>“software requirements”</vt:lpstr>
      <vt:lpstr>System architecture</vt:lpstr>
      <vt:lpstr>                                                       Flow chart of hostel management system</vt:lpstr>
      <vt:lpstr>Conclusion: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Chandana R</dc:creator>
  <cp:lastModifiedBy>Chandana R</cp:lastModifiedBy>
  <cp:revision>2</cp:revision>
  <dcterms:created xsi:type="dcterms:W3CDTF">2024-02-11T09:22:12Z</dcterms:created>
  <dcterms:modified xsi:type="dcterms:W3CDTF">2024-02-11T14:22:42Z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