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24" r:id="rId2"/>
    <p:sldId id="425" r:id="rId3"/>
    <p:sldId id="426" r:id="rId4"/>
    <p:sldId id="427" r:id="rId5"/>
    <p:sldId id="428" r:id="rId6"/>
    <p:sldId id="429" r:id="rId7"/>
    <p:sldId id="430" r:id="rId8"/>
    <p:sldId id="431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3735"/>
    <a:srgbClr val="0039AC"/>
    <a:srgbClr val="00589A"/>
    <a:srgbClr val="0000CC"/>
    <a:srgbClr val="004F8A"/>
    <a:srgbClr val="FF33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92265" autoAdjust="0"/>
  </p:normalViewPr>
  <p:slideViewPr>
    <p:cSldViewPr>
      <p:cViewPr varScale="1">
        <p:scale>
          <a:sx n="67" d="100"/>
          <a:sy n="67" d="100"/>
        </p:scale>
        <p:origin x="7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70155C3-AAB3-4EFF-8F2C-77D7A5BDCAE1}" type="datetimeFigureOut">
              <a:rPr lang="en-US"/>
              <a:pPr>
                <a:defRPr/>
              </a:pPr>
              <a:t>12/7/2023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FA4ADA0-0C6B-42B0-965F-EC12E79B02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11/02/2022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Dept of CSE,VTU Recognized Research Centre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1BE56-0097-4D0D-BA88-7C2AB31C7EA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11/02/2022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Dept of CSE,VTU Recognized Research Centre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4EFEA-FAE4-471D-9DC6-6452B18A799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11/02/2022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Dept of CSE,VTU Recognized Research Centre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4BFAD-6A16-4BF7-83B3-FDFEB81954B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11/02/2022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Dept of CSE,VTU Recognized Research Centre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A0F2E-0C67-4DB1-A6D2-D96F2063D84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11/02/2022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Dept of CSE,VTU Recognized Research Centre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4DFA4-23E4-46D3-9776-4407D179C7F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11/02/2022</a:t>
            </a:r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Dept of CSE,VTU Recognized Research Centre</a:t>
            </a: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B7FAD-133D-4881-ADFA-3851264E2FE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11/02/2022</a:t>
            </a:r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Dept of CSE,VTU Recognized Research Centre</a:t>
            </a: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C3162-556E-462D-AD24-6BCDF13924B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11/02/2022</a:t>
            </a: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Dept of CSE,VTU Recognized Research Centre</a:t>
            </a: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1F0DE-BD10-43FB-88F2-B2BDBBAAE74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11/02/2022</a:t>
            </a:r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Dept of CSE,VTU Recognized Research Centre</a:t>
            </a: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AB909-7202-492D-81E2-D3ED29ED556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11/02/2022</a:t>
            </a:r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Dept of CSE,VTU Recognized Research Centre</a:t>
            </a: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7C2A0-AD8D-46D3-B581-413DB834FFE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11/02/2022</a:t>
            </a:r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Dept of CSE,VTU Recognized Research Centre</a:t>
            </a: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49ED8-D963-4A44-B015-D0D33FF1BD4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11/02/2022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/>
              <a:t>Dept of CSE,VTU Recognized Research Centre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BD393BF-04F3-4E2E-945B-11B392F0616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395536" y="2071724"/>
            <a:ext cx="8501062" cy="954495"/>
          </a:xfrm>
        </p:spPr>
        <p:txBody>
          <a:bodyPr/>
          <a:lstStyle/>
          <a:p>
            <a:pPr eaLnBrk="1" hangingPunct="1"/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Mini Project Work Preliminary Phase I</a:t>
            </a:r>
            <a:b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</a:br>
            <a:b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</a:b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  <a:t>Title  : “BRICK BLAST BLITZ”</a:t>
            </a:r>
            <a:b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</a:br>
            <a:b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</a:br>
            <a:b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rPr>
            </a:br>
            <a:endParaRPr lang="en-US" sz="2000" b="1" dirty="0">
              <a:solidFill>
                <a:srgbClr val="0000CC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3071810"/>
            <a:ext cx="8580438" cy="364331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100" b="1" dirty="0">
              <a:solidFill>
                <a:srgbClr val="00B050"/>
              </a:solidFill>
              <a:ea typeface="+mj-ea"/>
              <a:cs typeface="+mj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Presented by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b="1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00" b="1" dirty="0">
              <a:solidFill>
                <a:schemeClr val="tx1"/>
              </a:solidFill>
              <a:ea typeface="+mj-ea"/>
              <a:cs typeface="+mj-cs"/>
            </a:endParaRP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C00000"/>
                </a:solidFill>
              </a:rPr>
              <a:t>          AKSHAY R                         CHANDANA P                     CHIRAG R	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C00000"/>
                </a:solidFill>
              </a:rPr>
              <a:t>         1BG22AI009                      1BG22AI018                        1BG22AI019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C00000"/>
                </a:solidFill>
                <a:ea typeface="+mj-ea"/>
                <a:cs typeface="+mj-cs"/>
              </a:rPr>
              <a:t>			</a:t>
            </a:r>
            <a:endParaRPr lang="en-US" sz="1600" b="1" dirty="0">
              <a:solidFill>
                <a:srgbClr val="FF3300"/>
              </a:solidFill>
              <a:ea typeface="+mj-ea"/>
              <a:cs typeface="+mj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Course Name: Object Oriented Programming Using JAVA	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 Course Code: 22AML136 	    3</a:t>
            </a:r>
            <a:r>
              <a:rPr lang="en-US" sz="2400" b="1" baseline="30000" dirty="0">
                <a:solidFill>
                  <a:schemeClr val="accent2">
                    <a:lumMod val="50000"/>
                  </a:schemeClr>
                </a:solidFill>
              </a:rPr>
              <a:t>rd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 Semester A Section	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Project Based Learning (PBL)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7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700" dirty="0"/>
          </a:p>
        </p:txBody>
      </p:sp>
      <p:sp>
        <p:nvSpPr>
          <p:cNvPr id="2052" name="TextBox 5"/>
          <p:cNvSpPr txBox="1">
            <a:spLocks noChangeArrowheads="1"/>
          </p:cNvSpPr>
          <p:nvPr/>
        </p:nvSpPr>
        <p:spPr bwMode="auto">
          <a:xfrm>
            <a:off x="1285863" y="137620"/>
            <a:ext cx="657227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BNM Institute of Technology  </a:t>
            </a:r>
          </a:p>
          <a:p>
            <a:pPr algn="ctr"/>
            <a:r>
              <a:rPr lang="en-GB" sz="24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Department of Artificial Intelligence &amp; Machine Learning</a:t>
            </a:r>
            <a:endParaRPr lang="en-GB" sz="2000" b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363" y="142875"/>
            <a:ext cx="8931275" cy="6643688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2054" name="Picture 7" descr="D:\cv\vtu-01-150158774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86688" y="214313"/>
            <a:ext cx="1214437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 descr="B.N.M Institute of Technology, Bangalore: Courses, Fees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8594" y="266801"/>
            <a:ext cx="1214437" cy="1187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556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4D6F4-96F2-4173-ABEE-1969FA77B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6AB909-7202-492D-81E2-D3ED29ED556F}" type="slidenum">
              <a:rPr lang="en-IN" smtClean="0"/>
              <a:pPr>
                <a:defRPr/>
              </a:pPr>
              <a:t>2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6DC3EF-25BE-46DC-ACF6-DDE48AB57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6525"/>
            <a:ext cx="8856984" cy="6460827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glow rad="127000">
              <a:schemeClr val="tx1"/>
            </a:glo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E4E3A7-E6A2-4869-84FD-4CF55AE287F7}"/>
              </a:ext>
            </a:extLst>
          </p:cNvPr>
          <p:cNvSpPr txBox="1"/>
          <p:nvPr/>
        </p:nvSpPr>
        <p:spPr>
          <a:xfrm>
            <a:off x="1582477" y="1268760"/>
            <a:ext cx="5976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lgerian" panose="04020705040A02060702" pitchFamily="82" charset="0"/>
              </a:rPr>
              <a:t>BRICK BLAST BLITZ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4724C1-EA67-4B36-A5F7-C022AD84443E}"/>
              </a:ext>
            </a:extLst>
          </p:cNvPr>
          <p:cNvSpPr txBox="1"/>
          <p:nvPr/>
        </p:nvSpPr>
        <p:spPr>
          <a:xfrm flipH="1">
            <a:off x="683567" y="2276872"/>
            <a:ext cx="7704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"Creating a Java-based Brick Breaker game involves setting up a graphical interface with Swing, managing components like the paddle, ball, and bricks, and implementing game logic for movement and collisions. User input controls the paddle's movement, and a game loop updates positions and detects collisions. Adding features such as score tracking and multiple levels enhances the gaming experience, offering practical learning in Java programming, graphics, and game development."</a:t>
            </a:r>
          </a:p>
        </p:txBody>
      </p:sp>
    </p:spTree>
    <p:extLst>
      <p:ext uri="{BB962C8B-B14F-4D97-AF65-F5344CB8AC3E}">
        <p14:creationId xmlns:p14="http://schemas.microsoft.com/office/powerpoint/2010/main" val="97187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B5FD1-D8E3-4164-A9AC-33DF483D7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6AB909-7202-492D-81E2-D3ED29ED556F}" type="slidenum">
              <a:rPr lang="en-IN" smtClean="0"/>
              <a:pPr>
                <a:defRPr/>
              </a:pPr>
              <a:t>3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D11B3-1544-4E35-BE6E-7E4DA8B16EBD}"/>
              </a:ext>
            </a:extLst>
          </p:cNvPr>
          <p:cNvSpPr txBox="1"/>
          <p:nvPr/>
        </p:nvSpPr>
        <p:spPr>
          <a:xfrm>
            <a:off x="395536" y="2090172"/>
            <a:ext cx="7920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"Create a Java Brick Breaker game challenging players to clear bricks using a paddle and ball. Implement ball control, accurate collisions, scoring, and diverse difficulty levels for an engaging experience, enhancing Java skills in game development and design."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9C61A-8CBD-4968-B393-5398AD75F9A9}"/>
              </a:ext>
            </a:extLst>
          </p:cNvPr>
          <p:cNvSpPr txBox="1"/>
          <p:nvPr/>
        </p:nvSpPr>
        <p:spPr>
          <a:xfrm>
            <a:off x="3311353" y="1067550"/>
            <a:ext cx="5832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golian Baiti" panose="03000500000000000000" pitchFamily="66" charset="0"/>
                <a:ea typeface="Adobe Myungjo Std M" panose="02020600000000000000" pitchFamily="18" charset="-128"/>
                <a:cs typeface="Mongolian Baiti" panose="03000500000000000000" pitchFamily="66" charset="0"/>
              </a:rPr>
              <a:t>PROBLEM</a:t>
            </a:r>
            <a:r>
              <a:rPr lang="en-US" sz="32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400822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28998-E427-40C2-94DA-51A9C591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6AB909-7202-492D-81E2-D3ED29ED556F}" type="slidenum">
              <a:rPr lang="en-IN" smtClean="0"/>
              <a:pPr>
                <a:defRPr/>
              </a:pPr>
              <a:t>4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551D07-D228-4410-896E-5200FCCAFC3B}"/>
              </a:ext>
            </a:extLst>
          </p:cNvPr>
          <p:cNvSpPr txBox="1"/>
          <p:nvPr/>
        </p:nvSpPr>
        <p:spPr>
          <a:xfrm>
            <a:off x="4093698" y="375754"/>
            <a:ext cx="4483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PROPOSED 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2BCD25-8620-4B0C-9445-C4D2FD08D1F2}"/>
              </a:ext>
            </a:extLst>
          </p:cNvPr>
          <p:cNvSpPr txBox="1"/>
          <p:nvPr/>
        </p:nvSpPr>
        <p:spPr>
          <a:xfrm flipH="1">
            <a:off x="567105" y="811507"/>
            <a:ext cx="78592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Game Setup:</a:t>
            </a:r>
          </a:p>
          <a:p>
            <a:r>
              <a:rPr lang="en-US" dirty="0">
                <a:solidFill>
                  <a:schemeClr val="bg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 - Create classes for paddle, ball, and bricks.</a:t>
            </a:r>
          </a:p>
          <a:p>
            <a:r>
              <a:rPr lang="en-US" dirty="0">
                <a:solidFill>
                  <a:schemeClr val="bg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  - Manage their movements and interactions.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Collision Handling:</a:t>
            </a:r>
          </a:p>
          <a:p>
            <a:r>
              <a:rPr lang="en-US" dirty="0">
                <a:solidFill>
                  <a:schemeClr val="bg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  - Define collision logic for breaking bricks and bouncing the ball off surfaces.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User Controls:</a:t>
            </a:r>
          </a:p>
          <a:p>
            <a:r>
              <a:rPr lang="en-US" dirty="0">
                <a:solidFill>
                  <a:schemeClr val="bg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  - Enable paddle movement using </a:t>
            </a:r>
            <a:r>
              <a:rPr lang="en-US" dirty="0" err="1">
                <a:solidFill>
                  <a:schemeClr val="bg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KeyListeners</a:t>
            </a:r>
            <a:r>
              <a:rPr lang="en-US" dirty="0">
                <a:solidFill>
                  <a:schemeClr val="bg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based on user input.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Scoring and Levels:</a:t>
            </a:r>
          </a:p>
          <a:p>
            <a:r>
              <a:rPr lang="en-US" dirty="0">
                <a:solidFill>
                  <a:schemeClr val="bg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  - Implement scoring for brick breaks and introduce varying difficulty levels.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Game Loop and Graphics:</a:t>
            </a:r>
          </a:p>
          <a:p>
            <a:r>
              <a:rPr lang="en-US" dirty="0">
                <a:solidFill>
                  <a:schemeClr val="bg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   - Set up a game loop for continuous updates and use Swing or JavaFX        for graphics.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563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F0BA1-160B-4139-B9EC-A526EC88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6AB909-7202-492D-81E2-D3ED29ED556F}" type="slidenum">
              <a:rPr lang="en-IN" smtClean="0"/>
              <a:pPr>
                <a:defRPr/>
              </a:pPr>
              <a:t>5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E9CFE-20CB-4711-A729-42C333296F66}"/>
              </a:ext>
            </a:extLst>
          </p:cNvPr>
          <p:cNvSpPr txBox="1"/>
          <p:nvPr/>
        </p:nvSpPr>
        <p:spPr>
          <a:xfrm>
            <a:off x="3463026" y="548680"/>
            <a:ext cx="6180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SOFTWARE REQUIREMENTS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DE9A9-0AB6-4330-AE99-9F056BDCD121}"/>
              </a:ext>
            </a:extLst>
          </p:cNvPr>
          <p:cNvSpPr txBox="1"/>
          <p:nvPr/>
        </p:nvSpPr>
        <p:spPr>
          <a:xfrm>
            <a:off x="601561" y="1536174"/>
            <a:ext cx="5040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Java Development Kit (JDK)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Integrated Development Environment (IDE)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Java GUI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Backend Database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Graphics Library</a:t>
            </a:r>
            <a:endParaRPr lang="en-US" sz="2400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796EB4-504B-4932-847D-CA4DA90CB27F}"/>
              </a:ext>
            </a:extLst>
          </p:cNvPr>
          <p:cNvSpPr/>
          <p:nvPr/>
        </p:nvSpPr>
        <p:spPr>
          <a:xfrm>
            <a:off x="5642121" y="1573377"/>
            <a:ext cx="3275856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Blog | Payara | NetBeans">
            <a:extLst>
              <a:ext uri="{FF2B5EF4-FFF2-40B4-BE49-F238E27FC236}">
                <a16:creationId xmlns:a16="http://schemas.microsoft.com/office/drawing/2014/main" id="{5898D6EE-8052-490C-A94C-EF08DEFFA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150" y="1825405"/>
            <a:ext cx="3517632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Comprehensive Guide to MySQL Database Manipulation and Backend Server  Connection">
            <a:extLst>
              <a:ext uri="{FF2B5EF4-FFF2-40B4-BE49-F238E27FC236}">
                <a16:creationId xmlns:a16="http://schemas.microsoft.com/office/drawing/2014/main" id="{A883146A-4375-4415-91AB-A40F4C3DD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389" y="3703670"/>
            <a:ext cx="2894310" cy="283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29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D1F4B-3ECF-4ED8-9CED-B41B806D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6AB909-7202-492D-81E2-D3ED29ED556F}" type="slidenum">
              <a:rPr lang="en-IN" smtClean="0"/>
              <a:pPr>
                <a:defRPr/>
              </a:pPr>
              <a:t>6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4E79F6-431C-4BC8-8354-A8B3837135D9}"/>
              </a:ext>
            </a:extLst>
          </p:cNvPr>
          <p:cNvSpPr txBox="1"/>
          <p:nvPr/>
        </p:nvSpPr>
        <p:spPr>
          <a:xfrm>
            <a:off x="5436096" y="620688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REFERNCES</a:t>
            </a:r>
          </a:p>
        </p:txBody>
      </p:sp>
    </p:spTree>
    <p:extLst>
      <p:ext uri="{BB962C8B-B14F-4D97-AF65-F5344CB8AC3E}">
        <p14:creationId xmlns:p14="http://schemas.microsoft.com/office/powerpoint/2010/main" val="2529556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C946D-8470-40AC-ABE8-9EB4F99B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6AB909-7202-492D-81E2-D3ED29ED556F}" type="slidenum">
              <a:rPr lang="en-IN" smtClean="0"/>
              <a:pPr>
                <a:defRPr/>
              </a:pPr>
              <a:t>7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328643-B8B1-4B7E-A107-1B1632F3C770}"/>
              </a:ext>
            </a:extLst>
          </p:cNvPr>
          <p:cNvSpPr txBox="1"/>
          <p:nvPr/>
        </p:nvSpPr>
        <p:spPr>
          <a:xfrm flipH="1">
            <a:off x="5812694" y="620688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TIMELINE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5CEA6-2611-4910-B146-1AA65F63E22A}"/>
              </a:ext>
            </a:extLst>
          </p:cNvPr>
          <p:cNvSpPr txBox="1"/>
          <p:nvPr/>
        </p:nvSpPr>
        <p:spPr>
          <a:xfrm flipH="1">
            <a:off x="534912" y="1143908"/>
            <a:ext cx="756084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US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Week 1: Setup and Foundations</a:t>
            </a:r>
          </a:p>
          <a:p>
            <a:r>
              <a:rPr lang="en-US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- Research basics and set up the development environment.</a:t>
            </a:r>
          </a:p>
          <a:p>
            <a:r>
              <a:rPr lang="en-US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- Outline game structure and core classes.</a:t>
            </a:r>
          </a:p>
          <a:p>
            <a:endParaRPr lang="en-US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US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Week 2: Mechanics and Controls</a:t>
            </a:r>
          </a:p>
          <a:p>
            <a:r>
              <a:rPr lang="en-US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- Implement essential game mechanics: paddle, ball, collisions.</a:t>
            </a:r>
          </a:p>
          <a:p>
            <a:r>
              <a:rPr lang="en-US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- Add basic user controls.</a:t>
            </a:r>
          </a:p>
          <a:p>
            <a:endParaRPr lang="en-US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US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Week 3: Levels and Refinement</a:t>
            </a:r>
          </a:p>
          <a:p>
            <a:r>
              <a:rPr lang="en-US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- Introduce a single level with brick patterns.</a:t>
            </a:r>
          </a:p>
          <a:p>
            <a:r>
              <a:rPr lang="en-US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- Refine gameplay mechanics and appearance.</a:t>
            </a:r>
          </a:p>
          <a:p>
            <a:endParaRPr lang="en-US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r>
              <a:rPr lang="en-US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Week 4: Polishing and Testing</a:t>
            </a:r>
          </a:p>
          <a:p>
            <a:r>
              <a:rPr lang="en-US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- Focus on enhancing visuals with Java GUI.</a:t>
            </a:r>
          </a:p>
          <a:p>
            <a:r>
              <a:rPr lang="en-US" dirty="0">
                <a:solidFill>
                  <a:schemeClr val="bg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- Thorough testing, bug fixing, and final refinements.</a:t>
            </a:r>
          </a:p>
          <a:p>
            <a:endParaRPr lang="en-US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endParaRPr lang="en-US" dirty="0">
              <a:solidFill>
                <a:schemeClr val="bg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009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D4E4F-241E-496F-B17D-E3F057CD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6AB909-7202-492D-81E2-D3ED29ED556F}" type="slidenum">
              <a:rPr lang="en-IN" smtClean="0"/>
              <a:pPr>
                <a:defRPr/>
              </a:pPr>
              <a:t>8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B50B23-A3AF-412F-830A-C05D7925C746}"/>
              </a:ext>
            </a:extLst>
          </p:cNvPr>
          <p:cNvSpPr txBox="1"/>
          <p:nvPr/>
        </p:nvSpPr>
        <p:spPr>
          <a:xfrm>
            <a:off x="1178282" y="2204864"/>
            <a:ext cx="67874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1279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14850</TotalTime>
  <Words>383</Words>
  <Application>Microsoft Office PowerPoint</Application>
  <PresentationFormat>On-screen Show (4:3)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Adobe Ming Std L</vt:lpstr>
      <vt:lpstr>Adobe Myungjo Std M</vt:lpstr>
      <vt:lpstr>Algerian</vt:lpstr>
      <vt:lpstr>Arial</vt:lpstr>
      <vt:lpstr>Calibri</vt:lpstr>
      <vt:lpstr>Mongolian Baiti</vt:lpstr>
      <vt:lpstr>Tahoma</vt:lpstr>
      <vt:lpstr>Times New Roman</vt:lpstr>
      <vt:lpstr>Wingdings</vt:lpstr>
      <vt:lpstr>Office Theme</vt:lpstr>
      <vt:lpstr>Mini Project Work Preliminary Phase I  Title  : “BRICK BLAST BLITZ”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Studets</dc:creator>
  <cp:lastModifiedBy>Pradeep M</cp:lastModifiedBy>
  <cp:revision>387</cp:revision>
  <dcterms:created xsi:type="dcterms:W3CDTF">2016-11-24T04:32:36Z</dcterms:created>
  <dcterms:modified xsi:type="dcterms:W3CDTF">2023-12-13T16:50:18Z</dcterms:modified>
</cp:coreProperties>
</file>