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  <p:sldId id="264" r:id="rId10"/>
    <p:sldId id="267" r:id="rId11"/>
    <p:sldId id="275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C4E2B-D305-46FE-9231-287850CEB93B}" v="404" dt="2024-03-10T17:10:57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esh Kumar Srivastava" userId="3e544985608bd930" providerId="LiveId" clId="{503C4E2B-D305-46FE-9231-287850CEB93B}"/>
    <pc:docChg chg="undo custSel addSld modSld">
      <pc:chgData name="Rakesh Kumar Srivastava" userId="3e544985608bd930" providerId="LiveId" clId="{503C4E2B-D305-46FE-9231-287850CEB93B}" dt="2024-03-10T17:11:20.831" v="2356" actId="20577"/>
      <pc:docMkLst>
        <pc:docMk/>
      </pc:docMkLst>
      <pc:sldChg chg="modSp mod">
        <pc:chgData name="Rakesh Kumar Srivastava" userId="3e544985608bd930" providerId="LiveId" clId="{503C4E2B-D305-46FE-9231-287850CEB93B}" dt="2024-03-10T16:57:13.198" v="1902" actId="20577"/>
        <pc:sldMkLst>
          <pc:docMk/>
          <pc:sldMk cId="14520108" sldId="256"/>
        </pc:sldMkLst>
        <pc:spChg chg="mod">
          <ac:chgData name="Rakesh Kumar Srivastava" userId="3e544985608bd930" providerId="LiveId" clId="{503C4E2B-D305-46FE-9231-287850CEB93B}" dt="2024-03-10T16:57:13.198" v="1902" actId="20577"/>
          <ac:spMkLst>
            <pc:docMk/>
            <pc:sldMk cId="14520108" sldId="256"/>
            <ac:spMk id="2" creationId="{F34CF2CB-6913-CBF3-B6C6-286A01FD2748}"/>
          </ac:spMkLst>
        </pc:spChg>
      </pc:sldChg>
      <pc:sldChg chg="modSp mod">
        <pc:chgData name="Rakesh Kumar Srivastava" userId="3e544985608bd930" providerId="LiveId" clId="{503C4E2B-D305-46FE-9231-287850CEB93B}" dt="2024-03-10T16:58:23.814" v="1904" actId="113"/>
        <pc:sldMkLst>
          <pc:docMk/>
          <pc:sldMk cId="939165749" sldId="257"/>
        </pc:sldMkLst>
        <pc:spChg chg="mod">
          <ac:chgData name="Rakesh Kumar Srivastava" userId="3e544985608bd930" providerId="LiveId" clId="{503C4E2B-D305-46FE-9231-287850CEB93B}" dt="2024-03-10T16:58:23.814" v="1904" actId="113"/>
          <ac:spMkLst>
            <pc:docMk/>
            <pc:sldMk cId="939165749" sldId="257"/>
            <ac:spMk id="3" creationId="{83722584-243A-B30F-7692-E34BD35033C3}"/>
          </ac:spMkLst>
        </pc:spChg>
      </pc:sldChg>
      <pc:sldChg chg="modSp mod">
        <pc:chgData name="Rakesh Kumar Srivastava" userId="3e544985608bd930" providerId="LiveId" clId="{503C4E2B-D305-46FE-9231-287850CEB93B}" dt="2024-03-10T16:59:13.690" v="1909" actId="27636"/>
        <pc:sldMkLst>
          <pc:docMk/>
          <pc:sldMk cId="2426938361" sldId="258"/>
        </pc:sldMkLst>
        <pc:spChg chg="mod">
          <ac:chgData name="Rakesh Kumar Srivastava" userId="3e544985608bd930" providerId="LiveId" clId="{503C4E2B-D305-46FE-9231-287850CEB93B}" dt="2024-03-10T16:59:13.690" v="1909" actId="27636"/>
          <ac:spMkLst>
            <pc:docMk/>
            <pc:sldMk cId="2426938361" sldId="258"/>
            <ac:spMk id="3" creationId="{362D2F45-B17A-54BA-90C0-F5A26EA49468}"/>
          </ac:spMkLst>
        </pc:spChg>
      </pc:sldChg>
      <pc:sldChg chg="modSp mod">
        <pc:chgData name="Rakesh Kumar Srivastava" userId="3e544985608bd930" providerId="LiveId" clId="{503C4E2B-D305-46FE-9231-287850CEB93B}" dt="2024-03-10T12:29:54.914" v="1324" actId="113"/>
        <pc:sldMkLst>
          <pc:docMk/>
          <pc:sldMk cId="2363002055" sldId="259"/>
        </pc:sldMkLst>
        <pc:spChg chg="mod">
          <ac:chgData name="Rakesh Kumar Srivastava" userId="3e544985608bd930" providerId="LiveId" clId="{503C4E2B-D305-46FE-9231-287850CEB93B}" dt="2024-03-10T12:29:54.914" v="1324" actId="113"/>
          <ac:spMkLst>
            <pc:docMk/>
            <pc:sldMk cId="2363002055" sldId="259"/>
            <ac:spMk id="3" creationId="{C9FB1E91-4F7D-56F9-7A94-FD184BDBA1A3}"/>
          </ac:spMkLst>
        </pc:spChg>
      </pc:sldChg>
      <pc:sldChg chg="addSp delSp modSp mod">
        <pc:chgData name="Rakesh Kumar Srivastava" userId="3e544985608bd930" providerId="LiveId" clId="{503C4E2B-D305-46FE-9231-287850CEB93B}" dt="2024-03-10T16:58:05.558" v="1903" actId="115"/>
        <pc:sldMkLst>
          <pc:docMk/>
          <pc:sldMk cId="875566366" sldId="260"/>
        </pc:sldMkLst>
        <pc:spChg chg="mod">
          <ac:chgData name="Rakesh Kumar Srivastava" userId="3e544985608bd930" providerId="LiveId" clId="{503C4E2B-D305-46FE-9231-287850CEB93B}" dt="2024-03-10T16:58:05.558" v="1903" actId="115"/>
          <ac:spMkLst>
            <pc:docMk/>
            <pc:sldMk cId="875566366" sldId="260"/>
            <ac:spMk id="2" creationId="{5F03878B-FCB7-4322-CBAB-A32CF2566320}"/>
          </ac:spMkLst>
        </pc:spChg>
        <pc:spChg chg="del mod">
          <ac:chgData name="Rakesh Kumar Srivastava" userId="3e544985608bd930" providerId="LiveId" clId="{503C4E2B-D305-46FE-9231-287850CEB93B}" dt="2024-03-10T11:49:43.381" v="604" actId="3680"/>
          <ac:spMkLst>
            <pc:docMk/>
            <pc:sldMk cId="875566366" sldId="260"/>
            <ac:spMk id="3" creationId="{38BB3B27-FF67-0605-2DD5-08EC8E5D5DDB}"/>
          </ac:spMkLst>
        </pc:spChg>
        <pc:graphicFrameChg chg="add mod ord modGraphic">
          <ac:chgData name="Rakesh Kumar Srivastava" userId="3e544985608bd930" providerId="LiveId" clId="{503C4E2B-D305-46FE-9231-287850CEB93B}" dt="2024-03-10T12:03:28.954" v="905" actId="20577"/>
          <ac:graphicFrameMkLst>
            <pc:docMk/>
            <pc:sldMk cId="875566366" sldId="260"/>
            <ac:graphicFrameMk id="4" creationId="{B327DFC3-DC68-2C93-36F7-E9C29D1F0CA3}"/>
          </ac:graphicFrameMkLst>
        </pc:graphicFrameChg>
      </pc:sldChg>
      <pc:sldChg chg="addSp delSp modSp mod">
        <pc:chgData name="Rakesh Kumar Srivastava" userId="3e544985608bd930" providerId="LiveId" clId="{503C4E2B-D305-46FE-9231-287850CEB93B}" dt="2024-03-10T12:24:03.204" v="1265" actId="115"/>
        <pc:sldMkLst>
          <pc:docMk/>
          <pc:sldMk cId="1706799125" sldId="261"/>
        </pc:sldMkLst>
        <pc:spChg chg="mod">
          <ac:chgData name="Rakesh Kumar Srivastava" userId="3e544985608bd930" providerId="LiveId" clId="{503C4E2B-D305-46FE-9231-287850CEB93B}" dt="2024-03-10T12:24:03.204" v="1265" actId="115"/>
          <ac:spMkLst>
            <pc:docMk/>
            <pc:sldMk cId="1706799125" sldId="261"/>
            <ac:spMk id="2" creationId="{A1C61C97-760E-D02D-8DB3-A0DB2F5C5F71}"/>
          </ac:spMkLst>
        </pc:spChg>
        <pc:spChg chg="del mod">
          <ac:chgData name="Rakesh Kumar Srivastava" userId="3e544985608bd930" providerId="LiveId" clId="{503C4E2B-D305-46FE-9231-287850CEB93B}" dt="2024-03-10T12:05:31.706" v="983"/>
          <ac:spMkLst>
            <pc:docMk/>
            <pc:sldMk cId="1706799125" sldId="261"/>
            <ac:spMk id="3" creationId="{E1DA1D7E-6B80-6559-C459-44534CA4D67B}"/>
          </ac:spMkLst>
        </pc:spChg>
        <pc:graphicFrameChg chg="add mod modGraphic">
          <ac:chgData name="Rakesh Kumar Srivastava" userId="3e544985608bd930" providerId="LiveId" clId="{503C4E2B-D305-46FE-9231-287850CEB93B}" dt="2024-03-10T12:22:29.190" v="1254" actId="20577"/>
          <ac:graphicFrameMkLst>
            <pc:docMk/>
            <pc:sldMk cId="1706799125" sldId="261"/>
            <ac:graphicFrameMk id="4" creationId="{7639F626-E726-51AF-DA9F-6E2CEEE434A4}"/>
          </ac:graphicFrameMkLst>
        </pc:graphicFrameChg>
      </pc:sldChg>
      <pc:sldChg chg="modSp mod">
        <pc:chgData name="Rakesh Kumar Srivastava" userId="3e544985608bd930" providerId="LiveId" clId="{503C4E2B-D305-46FE-9231-287850CEB93B}" dt="2024-03-10T17:10:57.163" v="2355" actId="20577"/>
        <pc:sldMkLst>
          <pc:docMk/>
          <pc:sldMk cId="726875796" sldId="262"/>
        </pc:sldMkLst>
        <pc:spChg chg="mod">
          <ac:chgData name="Rakesh Kumar Srivastava" userId="3e544985608bd930" providerId="LiveId" clId="{503C4E2B-D305-46FE-9231-287850CEB93B}" dt="2024-03-10T17:10:57.163" v="2355" actId="20577"/>
          <ac:spMkLst>
            <pc:docMk/>
            <pc:sldMk cId="726875796" sldId="262"/>
            <ac:spMk id="3" creationId="{99EE2B90-C763-0589-D8DD-227D0141AA25}"/>
          </ac:spMkLst>
        </pc:spChg>
      </pc:sldChg>
      <pc:sldChg chg="delSp modSp new mod">
        <pc:chgData name="Rakesh Kumar Srivastava" userId="3e544985608bd930" providerId="LiveId" clId="{503C4E2B-D305-46FE-9231-287850CEB93B}" dt="2024-03-10T11:33:21.945" v="223" actId="20577"/>
        <pc:sldMkLst>
          <pc:docMk/>
          <pc:sldMk cId="3592614884" sldId="263"/>
        </pc:sldMkLst>
        <pc:spChg chg="del">
          <ac:chgData name="Rakesh Kumar Srivastava" userId="3e544985608bd930" providerId="LiveId" clId="{503C4E2B-D305-46FE-9231-287850CEB93B}" dt="2024-03-10T11:21:36.919" v="4" actId="21"/>
          <ac:spMkLst>
            <pc:docMk/>
            <pc:sldMk cId="3592614884" sldId="263"/>
            <ac:spMk id="2" creationId="{2C1C8DAC-B119-FE4C-6B36-A3E2B1C08736}"/>
          </ac:spMkLst>
        </pc:spChg>
        <pc:spChg chg="mod">
          <ac:chgData name="Rakesh Kumar Srivastava" userId="3e544985608bd930" providerId="LiveId" clId="{503C4E2B-D305-46FE-9231-287850CEB93B}" dt="2024-03-10T11:33:21.945" v="223" actId="20577"/>
          <ac:spMkLst>
            <pc:docMk/>
            <pc:sldMk cId="3592614884" sldId="263"/>
            <ac:spMk id="3" creationId="{04CE1265-034B-15EE-BF3F-706BC502474E}"/>
          </ac:spMkLst>
        </pc:spChg>
        <pc:spChg chg="del mod">
          <ac:chgData name="Rakesh Kumar Srivastava" userId="3e544985608bd930" providerId="LiveId" clId="{503C4E2B-D305-46FE-9231-287850CEB93B}" dt="2024-03-10T11:30:26.923" v="164" actId="21"/>
          <ac:spMkLst>
            <pc:docMk/>
            <pc:sldMk cId="3592614884" sldId="263"/>
            <ac:spMk id="4" creationId="{5C27ADA5-5635-B222-56D4-1A5E99870EC1}"/>
          </ac:spMkLst>
        </pc:spChg>
      </pc:sldChg>
      <pc:sldChg chg="addSp delSp modSp new mod">
        <pc:chgData name="Rakesh Kumar Srivastava" userId="3e544985608bd930" providerId="LiveId" clId="{503C4E2B-D305-46FE-9231-287850CEB93B}" dt="2024-03-10T13:15:39.276" v="1574" actId="14100"/>
        <pc:sldMkLst>
          <pc:docMk/>
          <pc:sldMk cId="1559179231" sldId="264"/>
        </pc:sldMkLst>
        <pc:spChg chg="del mod">
          <ac:chgData name="Rakesh Kumar Srivastava" userId="3e544985608bd930" providerId="LiveId" clId="{503C4E2B-D305-46FE-9231-287850CEB93B}" dt="2024-03-10T12:52:11.858" v="1423" actId="21"/>
          <ac:spMkLst>
            <pc:docMk/>
            <pc:sldMk cId="1559179231" sldId="264"/>
            <ac:spMk id="2" creationId="{7BB189E9-8999-6236-33BB-98A54FC24E63}"/>
          </ac:spMkLst>
        </pc:spChg>
        <pc:spChg chg="del">
          <ac:chgData name="Rakesh Kumar Srivastava" userId="3e544985608bd930" providerId="LiveId" clId="{503C4E2B-D305-46FE-9231-287850CEB93B}" dt="2024-03-10T12:43:51.573" v="1329"/>
          <ac:spMkLst>
            <pc:docMk/>
            <pc:sldMk cId="1559179231" sldId="264"/>
            <ac:spMk id="3" creationId="{B6A6B229-C003-9617-B899-61E2913979F5}"/>
          </ac:spMkLst>
        </pc:spChg>
        <pc:spChg chg="add mod">
          <ac:chgData name="Rakesh Kumar Srivastava" userId="3e544985608bd930" providerId="LiveId" clId="{503C4E2B-D305-46FE-9231-287850CEB93B}" dt="2024-03-10T12:56:31.435" v="1479" actId="115"/>
          <ac:spMkLst>
            <pc:docMk/>
            <pc:sldMk cId="1559179231" sldId="264"/>
            <ac:spMk id="6" creationId="{368A1EDD-91EC-68AF-53B4-5B3CD65B9723}"/>
          </ac:spMkLst>
        </pc:spChg>
        <pc:graphicFrameChg chg="add mod">
          <ac:chgData name="Rakesh Kumar Srivastava" userId="3e544985608bd930" providerId="LiveId" clId="{503C4E2B-D305-46FE-9231-287850CEB93B}" dt="2024-03-10T13:15:15.092" v="1571" actId="20577"/>
          <ac:graphicFrameMkLst>
            <pc:docMk/>
            <pc:sldMk cId="1559179231" sldId="264"/>
            <ac:graphicFrameMk id="4" creationId="{E9AC642B-F171-216A-CDD1-DE090FA097C5}"/>
          </ac:graphicFrameMkLst>
        </pc:graphicFrameChg>
        <pc:graphicFrameChg chg="add del mod">
          <ac:chgData name="Rakesh Kumar Srivastava" userId="3e544985608bd930" providerId="LiveId" clId="{503C4E2B-D305-46FE-9231-287850CEB93B}" dt="2024-03-10T13:08:54.505" v="1543" actId="21"/>
          <ac:graphicFrameMkLst>
            <pc:docMk/>
            <pc:sldMk cId="1559179231" sldId="264"/>
            <ac:graphicFrameMk id="5" creationId="{B355111F-CF73-9EE8-1C86-2CAB0CCFA804}"/>
          </ac:graphicFrameMkLst>
        </pc:graphicFrameChg>
        <pc:graphicFrameChg chg="add mod">
          <ac:chgData name="Rakesh Kumar Srivastava" userId="3e544985608bd930" providerId="LiveId" clId="{503C4E2B-D305-46FE-9231-287850CEB93B}" dt="2024-03-10T13:15:39.276" v="1574" actId="14100"/>
          <ac:graphicFrameMkLst>
            <pc:docMk/>
            <pc:sldMk cId="1559179231" sldId="264"/>
            <ac:graphicFrameMk id="7" creationId="{637E9179-5EA4-3890-4CAB-EC469763839C}"/>
          </ac:graphicFrameMkLst>
        </pc:graphicFrameChg>
      </pc:sldChg>
      <pc:sldChg chg="addSp delSp modSp new mod">
        <pc:chgData name="Rakesh Kumar Srivastava" userId="3e544985608bd930" providerId="LiveId" clId="{503C4E2B-D305-46FE-9231-287850CEB93B}" dt="2024-03-10T16:19:41.880" v="1705" actId="14100"/>
        <pc:sldMkLst>
          <pc:docMk/>
          <pc:sldMk cId="2447281668" sldId="265"/>
        </pc:sldMkLst>
        <pc:spChg chg="del">
          <ac:chgData name="Rakesh Kumar Srivastava" userId="3e544985608bd930" providerId="LiveId" clId="{503C4E2B-D305-46FE-9231-287850CEB93B}" dt="2024-03-10T16:19:17.721" v="1698" actId="931"/>
          <ac:spMkLst>
            <pc:docMk/>
            <pc:sldMk cId="2447281668" sldId="265"/>
            <ac:spMk id="3" creationId="{C84842FB-FBE5-FF96-207D-8ADE0C8938C9}"/>
          </ac:spMkLst>
        </pc:spChg>
        <pc:picChg chg="add mod">
          <ac:chgData name="Rakesh Kumar Srivastava" userId="3e544985608bd930" providerId="LiveId" clId="{503C4E2B-D305-46FE-9231-287850CEB93B}" dt="2024-03-10T16:19:41.880" v="1705" actId="14100"/>
          <ac:picMkLst>
            <pc:docMk/>
            <pc:sldMk cId="2447281668" sldId="265"/>
            <ac:picMk id="5" creationId="{7B40E572-7897-B781-5B01-F8A43D51877E}"/>
          </ac:picMkLst>
        </pc:picChg>
      </pc:sldChg>
      <pc:sldChg chg="addSp delSp modSp new mod">
        <pc:chgData name="Rakesh Kumar Srivastava" userId="3e544985608bd930" providerId="LiveId" clId="{503C4E2B-D305-46FE-9231-287850CEB93B}" dt="2024-03-10T16:55:19.257" v="1886" actId="20577"/>
        <pc:sldMkLst>
          <pc:docMk/>
          <pc:sldMk cId="1299977234" sldId="266"/>
        </pc:sldMkLst>
        <pc:spChg chg="mod">
          <ac:chgData name="Rakesh Kumar Srivastava" userId="3e544985608bd930" providerId="LiveId" clId="{503C4E2B-D305-46FE-9231-287850CEB93B}" dt="2024-03-10T16:50:36.041" v="1794" actId="115"/>
          <ac:spMkLst>
            <pc:docMk/>
            <pc:sldMk cId="1299977234" sldId="266"/>
            <ac:spMk id="2" creationId="{4E727311-5EC5-0955-C5A3-A3B110434CEA}"/>
          </ac:spMkLst>
        </pc:spChg>
        <pc:spChg chg="del">
          <ac:chgData name="Rakesh Kumar Srivastava" userId="3e544985608bd930" providerId="LiveId" clId="{503C4E2B-D305-46FE-9231-287850CEB93B}" dt="2024-03-10T16:09:40.820" v="1575" actId="3680"/>
          <ac:spMkLst>
            <pc:docMk/>
            <pc:sldMk cId="1299977234" sldId="266"/>
            <ac:spMk id="3" creationId="{DED9358C-64DD-5B5E-16F7-58B6C55DE789}"/>
          </ac:spMkLst>
        </pc:spChg>
        <pc:graphicFrameChg chg="add mod ord modGraphic">
          <ac:chgData name="Rakesh Kumar Srivastava" userId="3e544985608bd930" providerId="LiveId" clId="{503C4E2B-D305-46FE-9231-287850CEB93B}" dt="2024-03-10T16:55:19.257" v="1886" actId="20577"/>
          <ac:graphicFrameMkLst>
            <pc:docMk/>
            <pc:sldMk cId="1299977234" sldId="266"/>
            <ac:graphicFrameMk id="4" creationId="{372793E2-01C7-F5AB-89F3-5ECD1A5EFFE0}"/>
          </ac:graphicFrameMkLst>
        </pc:graphicFrameChg>
      </pc:sldChg>
      <pc:sldChg chg="addSp delSp modSp new mod">
        <pc:chgData name="Rakesh Kumar Srivastava" userId="3e544985608bd930" providerId="LiveId" clId="{503C4E2B-D305-46FE-9231-287850CEB93B}" dt="2024-03-10T13:07:49.722" v="1542" actId="20577"/>
        <pc:sldMkLst>
          <pc:docMk/>
          <pc:sldMk cId="2461772514" sldId="267"/>
        </pc:sldMkLst>
        <pc:spChg chg="mod">
          <ac:chgData name="Rakesh Kumar Srivastava" userId="3e544985608bd930" providerId="LiveId" clId="{503C4E2B-D305-46FE-9231-287850CEB93B}" dt="2024-03-10T13:03:41.884" v="1513" actId="14100"/>
          <ac:spMkLst>
            <pc:docMk/>
            <pc:sldMk cId="2461772514" sldId="267"/>
            <ac:spMk id="2" creationId="{5D56E408-B8F5-2638-FC80-76E1DBEB58B9}"/>
          </ac:spMkLst>
        </pc:spChg>
        <pc:spChg chg="del">
          <ac:chgData name="Rakesh Kumar Srivastava" userId="3e544985608bd930" providerId="LiveId" clId="{503C4E2B-D305-46FE-9231-287850CEB93B}" dt="2024-03-10T13:03:45.683" v="1515"/>
          <ac:spMkLst>
            <pc:docMk/>
            <pc:sldMk cId="2461772514" sldId="267"/>
            <ac:spMk id="3" creationId="{5C77766A-A4A0-EA40-3C82-1523649AC672}"/>
          </ac:spMkLst>
        </pc:spChg>
        <pc:graphicFrameChg chg="add mod">
          <ac:chgData name="Rakesh Kumar Srivastava" userId="3e544985608bd930" providerId="LiveId" clId="{503C4E2B-D305-46FE-9231-287850CEB93B}" dt="2024-03-10T13:07:49.722" v="1542" actId="20577"/>
          <ac:graphicFrameMkLst>
            <pc:docMk/>
            <pc:sldMk cId="2461772514" sldId="267"/>
            <ac:graphicFrameMk id="4" creationId="{0C3189C4-E523-72B3-86CB-20A75152E77D}"/>
          </ac:graphicFrameMkLst>
        </pc:graphicFrameChg>
        <pc:graphicFrameChg chg="add mod">
          <ac:chgData name="Rakesh Kumar Srivastava" userId="3e544985608bd930" providerId="LiveId" clId="{503C4E2B-D305-46FE-9231-287850CEB93B}" dt="2024-03-10T13:07:36.785" v="1541"/>
          <ac:graphicFrameMkLst>
            <pc:docMk/>
            <pc:sldMk cId="2461772514" sldId="267"/>
            <ac:graphicFrameMk id="5" creationId="{B2F8C998-1D2A-5CE6-5D2C-FCA65C4B388A}"/>
          </ac:graphicFrameMkLst>
        </pc:graphicFrameChg>
      </pc:sldChg>
      <pc:sldChg chg="addSp delSp modSp new mod">
        <pc:chgData name="Rakesh Kumar Srivastava" userId="3e544985608bd930" providerId="LiveId" clId="{503C4E2B-D305-46FE-9231-287850CEB93B}" dt="2024-03-10T16:25:05.746" v="1718" actId="14100"/>
        <pc:sldMkLst>
          <pc:docMk/>
          <pc:sldMk cId="1235127011" sldId="268"/>
        </pc:sldMkLst>
        <pc:spChg chg="del">
          <ac:chgData name="Rakesh Kumar Srivastava" userId="3e544985608bd930" providerId="LiveId" clId="{503C4E2B-D305-46FE-9231-287850CEB93B}" dt="2024-03-10T16:24:06.229" v="1707" actId="931"/>
          <ac:spMkLst>
            <pc:docMk/>
            <pc:sldMk cId="1235127011" sldId="268"/>
            <ac:spMk id="3" creationId="{EFCD94AF-0DB2-1703-1802-7BEDCEEEFDD8}"/>
          </ac:spMkLst>
        </pc:spChg>
        <pc:spChg chg="add del mod">
          <ac:chgData name="Rakesh Kumar Srivastava" userId="3e544985608bd930" providerId="LiveId" clId="{503C4E2B-D305-46FE-9231-287850CEB93B}" dt="2024-03-10T16:24:30.832" v="1711" actId="931"/>
          <ac:spMkLst>
            <pc:docMk/>
            <pc:sldMk cId="1235127011" sldId="268"/>
            <ac:spMk id="7" creationId="{F73C0A8B-681E-0C4B-DADE-C73ABD85A50F}"/>
          </ac:spMkLst>
        </pc:spChg>
        <pc:picChg chg="add del mod">
          <ac:chgData name="Rakesh Kumar Srivastava" userId="3e544985608bd930" providerId="LiveId" clId="{503C4E2B-D305-46FE-9231-287850CEB93B}" dt="2024-03-10T16:24:18.083" v="1710" actId="21"/>
          <ac:picMkLst>
            <pc:docMk/>
            <pc:sldMk cId="1235127011" sldId="268"/>
            <ac:picMk id="5" creationId="{9F9C73C4-07E9-9E41-0C7A-3FB13754DA3A}"/>
          </ac:picMkLst>
        </pc:picChg>
        <pc:picChg chg="add mod">
          <ac:chgData name="Rakesh Kumar Srivastava" userId="3e544985608bd930" providerId="LiveId" clId="{503C4E2B-D305-46FE-9231-287850CEB93B}" dt="2024-03-10T16:25:05.746" v="1718" actId="14100"/>
          <ac:picMkLst>
            <pc:docMk/>
            <pc:sldMk cId="1235127011" sldId="268"/>
            <ac:picMk id="9" creationId="{900AF912-837A-9FA4-83F1-75F2605832FA}"/>
          </ac:picMkLst>
        </pc:picChg>
      </pc:sldChg>
      <pc:sldChg chg="addSp delSp modSp new mod">
        <pc:chgData name="Rakesh Kumar Srivastava" userId="3e544985608bd930" providerId="LiveId" clId="{503C4E2B-D305-46FE-9231-287850CEB93B}" dt="2024-03-10T16:31:12.400" v="1729" actId="14100"/>
        <pc:sldMkLst>
          <pc:docMk/>
          <pc:sldMk cId="3915366980" sldId="269"/>
        </pc:sldMkLst>
        <pc:spChg chg="del">
          <ac:chgData name="Rakesh Kumar Srivastava" userId="3e544985608bd930" providerId="LiveId" clId="{503C4E2B-D305-46FE-9231-287850CEB93B}" dt="2024-03-10T16:30:52.108" v="1723" actId="931"/>
          <ac:spMkLst>
            <pc:docMk/>
            <pc:sldMk cId="3915366980" sldId="269"/>
            <ac:spMk id="3" creationId="{8748711B-943D-4C2F-C3D4-A35638A50E2C}"/>
          </ac:spMkLst>
        </pc:spChg>
        <pc:picChg chg="add mod">
          <ac:chgData name="Rakesh Kumar Srivastava" userId="3e544985608bd930" providerId="LiveId" clId="{503C4E2B-D305-46FE-9231-287850CEB93B}" dt="2024-03-10T16:31:12.400" v="1729" actId="14100"/>
          <ac:picMkLst>
            <pc:docMk/>
            <pc:sldMk cId="3915366980" sldId="269"/>
            <ac:picMk id="5" creationId="{CAFBBD6F-D325-8817-B129-32FB7D91689E}"/>
          </ac:picMkLst>
        </pc:picChg>
      </pc:sldChg>
      <pc:sldChg chg="addSp delSp modSp new mod">
        <pc:chgData name="Rakesh Kumar Srivastava" userId="3e544985608bd930" providerId="LiveId" clId="{503C4E2B-D305-46FE-9231-287850CEB93B}" dt="2024-03-10T16:32:07.601" v="1736" actId="14100"/>
        <pc:sldMkLst>
          <pc:docMk/>
          <pc:sldMk cId="1647651712" sldId="270"/>
        </pc:sldMkLst>
        <pc:spChg chg="del">
          <ac:chgData name="Rakesh Kumar Srivastava" userId="3e544985608bd930" providerId="LiveId" clId="{503C4E2B-D305-46FE-9231-287850CEB93B}" dt="2024-03-10T16:31:45.607" v="1730" actId="931"/>
          <ac:spMkLst>
            <pc:docMk/>
            <pc:sldMk cId="1647651712" sldId="270"/>
            <ac:spMk id="3" creationId="{117AE527-B19D-CA13-8C74-C7D83043F24B}"/>
          </ac:spMkLst>
        </pc:spChg>
        <pc:picChg chg="add mod">
          <ac:chgData name="Rakesh Kumar Srivastava" userId="3e544985608bd930" providerId="LiveId" clId="{503C4E2B-D305-46FE-9231-287850CEB93B}" dt="2024-03-10T16:32:07.601" v="1736" actId="14100"/>
          <ac:picMkLst>
            <pc:docMk/>
            <pc:sldMk cId="1647651712" sldId="270"/>
            <ac:picMk id="5" creationId="{7CCAA1C3-F464-F6ED-47AC-81EBC684F6E1}"/>
          </ac:picMkLst>
        </pc:picChg>
      </pc:sldChg>
      <pc:sldChg chg="addSp delSp modSp new mod">
        <pc:chgData name="Rakesh Kumar Srivastava" userId="3e544985608bd930" providerId="LiveId" clId="{503C4E2B-D305-46FE-9231-287850CEB93B}" dt="2024-03-10T16:47:09.629" v="1745" actId="14100"/>
        <pc:sldMkLst>
          <pc:docMk/>
          <pc:sldMk cId="282578378" sldId="271"/>
        </pc:sldMkLst>
        <pc:spChg chg="del">
          <ac:chgData name="Rakesh Kumar Srivastava" userId="3e544985608bd930" providerId="LiveId" clId="{503C4E2B-D305-46FE-9231-287850CEB93B}" dt="2024-03-10T16:46:21.253" v="1737" actId="931"/>
          <ac:spMkLst>
            <pc:docMk/>
            <pc:sldMk cId="282578378" sldId="271"/>
            <ac:spMk id="3" creationId="{F8D367CB-3A32-7E3E-0343-1E1DE32EDA84}"/>
          </ac:spMkLst>
        </pc:spChg>
        <pc:picChg chg="add mod">
          <ac:chgData name="Rakesh Kumar Srivastava" userId="3e544985608bd930" providerId="LiveId" clId="{503C4E2B-D305-46FE-9231-287850CEB93B}" dt="2024-03-10T16:47:09.629" v="1745" actId="14100"/>
          <ac:picMkLst>
            <pc:docMk/>
            <pc:sldMk cId="282578378" sldId="271"/>
            <ac:picMk id="5" creationId="{243285DB-9E67-BAD3-0167-58A03BA64564}"/>
          </ac:picMkLst>
        </pc:picChg>
      </pc:sldChg>
      <pc:sldChg chg="addSp delSp modSp new mod">
        <pc:chgData name="Rakesh Kumar Srivastava" userId="3e544985608bd930" providerId="LiveId" clId="{503C4E2B-D305-46FE-9231-287850CEB93B}" dt="2024-03-10T16:49:43.385" v="1770" actId="14100"/>
        <pc:sldMkLst>
          <pc:docMk/>
          <pc:sldMk cId="3570151872" sldId="272"/>
        </pc:sldMkLst>
        <pc:spChg chg="del">
          <ac:chgData name="Rakesh Kumar Srivastava" userId="3e544985608bd930" providerId="LiveId" clId="{503C4E2B-D305-46FE-9231-287850CEB93B}" dt="2024-03-10T16:47:31.766" v="1746" actId="931"/>
          <ac:spMkLst>
            <pc:docMk/>
            <pc:sldMk cId="3570151872" sldId="272"/>
            <ac:spMk id="3" creationId="{15A65DEB-07B8-2326-B6E5-9F1962E5F96F}"/>
          </ac:spMkLst>
        </pc:spChg>
        <pc:picChg chg="add mod">
          <ac:chgData name="Rakesh Kumar Srivastava" userId="3e544985608bd930" providerId="LiveId" clId="{503C4E2B-D305-46FE-9231-287850CEB93B}" dt="2024-03-10T16:49:43.385" v="1770" actId="14100"/>
          <ac:picMkLst>
            <pc:docMk/>
            <pc:sldMk cId="3570151872" sldId="272"/>
            <ac:picMk id="5" creationId="{D4C08004-D5D1-679B-7907-064829468AED}"/>
          </ac:picMkLst>
        </pc:picChg>
      </pc:sldChg>
      <pc:sldChg chg="addSp delSp modSp new mod">
        <pc:chgData name="Rakesh Kumar Srivastava" userId="3e544985608bd930" providerId="LiveId" clId="{503C4E2B-D305-46FE-9231-287850CEB93B}" dt="2024-03-10T16:49:12.824" v="1764" actId="14100"/>
        <pc:sldMkLst>
          <pc:docMk/>
          <pc:sldMk cId="163940004" sldId="273"/>
        </pc:sldMkLst>
        <pc:spChg chg="del">
          <ac:chgData name="Rakesh Kumar Srivastava" userId="3e544985608bd930" providerId="LiveId" clId="{503C4E2B-D305-46FE-9231-287850CEB93B}" dt="2024-03-10T16:47:58.253" v="1751" actId="931"/>
          <ac:spMkLst>
            <pc:docMk/>
            <pc:sldMk cId="163940004" sldId="273"/>
            <ac:spMk id="3" creationId="{66226125-D805-C0FF-723A-143DA16EA22A}"/>
          </ac:spMkLst>
        </pc:spChg>
        <pc:picChg chg="add mod">
          <ac:chgData name="Rakesh Kumar Srivastava" userId="3e544985608bd930" providerId="LiveId" clId="{503C4E2B-D305-46FE-9231-287850CEB93B}" dt="2024-03-10T16:49:12.824" v="1764" actId="14100"/>
          <ac:picMkLst>
            <pc:docMk/>
            <pc:sldMk cId="163940004" sldId="273"/>
            <ac:picMk id="5" creationId="{8B636D53-FD46-B0B2-440D-4131C50B8654}"/>
          </ac:picMkLst>
        </pc:picChg>
      </pc:sldChg>
      <pc:sldChg chg="addSp delSp modSp new mod">
        <pc:chgData name="Rakesh Kumar Srivastava" userId="3e544985608bd930" providerId="LiveId" clId="{503C4E2B-D305-46FE-9231-287850CEB93B}" dt="2024-03-10T16:48:46.600" v="1760" actId="14100"/>
        <pc:sldMkLst>
          <pc:docMk/>
          <pc:sldMk cId="3117744368" sldId="274"/>
        </pc:sldMkLst>
        <pc:spChg chg="del">
          <ac:chgData name="Rakesh Kumar Srivastava" userId="3e544985608bd930" providerId="LiveId" clId="{503C4E2B-D305-46FE-9231-287850CEB93B}" dt="2024-03-10T16:48:21.653" v="1754" actId="931"/>
          <ac:spMkLst>
            <pc:docMk/>
            <pc:sldMk cId="3117744368" sldId="274"/>
            <ac:spMk id="3" creationId="{198B38FE-F475-C4D2-F0D6-DF726BFAE9C9}"/>
          </ac:spMkLst>
        </pc:spChg>
        <pc:picChg chg="add mod">
          <ac:chgData name="Rakesh Kumar Srivastava" userId="3e544985608bd930" providerId="LiveId" clId="{503C4E2B-D305-46FE-9231-287850CEB93B}" dt="2024-03-10T16:48:46.600" v="1760" actId="14100"/>
          <ac:picMkLst>
            <pc:docMk/>
            <pc:sldMk cId="3117744368" sldId="274"/>
            <ac:picMk id="5" creationId="{F0FD29B1-9B8F-D24C-8BF4-95F3694647E2}"/>
          </ac:picMkLst>
        </pc:picChg>
      </pc:sldChg>
      <pc:sldChg chg="modSp new mod">
        <pc:chgData name="Rakesh Kumar Srivastava" userId="3e544985608bd930" providerId="LiveId" clId="{503C4E2B-D305-46FE-9231-287850CEB93B}" dt="2024-03-10T17:11:20.831" v="2356" actId="20577"/>
        <pc:sldMkLst>
          <pc:docMk/>
          <pc:sldMk cId="2975782405" sldId="275"/>
        </pc:sldMkLst>
        <pc:spChg chg="mod">
          <ac:chgData name="Rakesh Kumar Srivastava" userId="3e544985608bd930" providerId="LiveId" clId="{503C4E2B-D305-46FE-9231-287850CEB93B}" dt="2024-03-10T17:11:20.831" v="2356" actId="20577"/>
          <ac:spMkLst>
            <pc:docMk/>
            <pc:sldMk cId="2975782405" sldId="275"/>
            <ac:spMk id="2" creationId="{DFD1A4C0-A0F4-1FB3-AC84-5C90EFC7DD98}"/>
          </ac:spMkLst>
        </pc:spChg>
        <pc:spChg chg="mod">
          <ac:chgData name="Rakesh Kumar Srivastava" userId="3e544985608bd930" providerId="LiveId" clId="{503C4E2B-D305-46FE-9231-287850CEB93B}" dt="2024-03-10T17:06:02.694" v="2353" actId="12"/>
          <ac:spMkLst>
            <pc:docMk/>
            <pc:sldMk cId="2975782405" sldId="275"/>
            <ac:spMk id="3" creationId="{922302B1-78B6-585B-B288-63A247CDC37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W=1u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0416406282548E-2"/>
          <c:y val="0.14906452058477895"/>
          <c:w val="0.9034238459163193"/>
          <c:h val="0.6832084434574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T=-40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733.6</c:v>
                </c:pt>
                <c:pt idx="1">
                  <c:v>389.9</c:v>
                </c:pt>
                <c:pt idx="2">
                  <c:v>183.7</c:v>
                </c:pt>
                <c:pt idx="3">
                  <c:v>183.7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E1-4FAE-9F15-373095BE58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T=25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825</c:v>
                </c:pt>
                <c:pt idx="1">
                  <c:v>431</c:v>
                </c:pt>
                <c:pt idx="2">
                  <c:v>202.3</c:v>
                </c:pt>
                <c:pt idx="3">
                  <c:v>202.3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E1-4FAE-9F15-373095BE58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T=120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958</c:v>
                </c:pt>
                <c:pt idx="1">
                  <c:v>503</c:v>
                </c:pt>
                <c:pt idx="2">
                  <c:v>230</c:v>
                </c:pt>
                <c:pt idx="3">
                  <c:v>230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E1-4FAE-9F15-373095BE5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9375103"/>
        <c:axId val="1589373663"/>
      </c:scatterChart>
      <c:valAx>
        <c:axId val="1589375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73663"/>
        <c:crosses val="autoZero"/>
        <c:crossBetween val="midCat"/>
      </c:valAx>
      <c:valAx>
        <c:axId val="158937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751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W=10u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409881025350874E-2"/>
          <c:y val="0.15502388913069284"/>
          <c:w val="0.91070202115454135"/>
          <c:h val="0.70729063625212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Sheet1!$B$23</c:f>
              <c:strCache>
                <c:ptCount val="1"/>
                <c:pt idx="0">
                  <c:v>T=-40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Sheet1!$A$24:$A$27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Sheet1!$B$24:$B$27</c:f>
              <c:numCache>
                <c:formatCode>General</c:formatCode>
                <c:ptCount val="4"/>
                <c:pt idx="0">
                  <c:v>66.7</c:v>
                </c:pt>
                <c:pt idx="1">
                  <c:v>35.450000000000003</c:v>
                </c:pt>
                <c:pt idx="2">
                  <c:v>16.7</c:v>
                </c:pt>
                <c:pt idx="3">
                  <c:v>16.7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F1-4E47-9D52-C5EE30834F1D}"/>
            </c:ext>
          </c:extLst>
        </c:ser>
        <c:ser>
          <c:idx val="1"/>
          <c:order val="1"/>
          <c:tx>
            <c:strRef>
              <c:f>Sheet1!$C$23</c:f>
              <c:strCache>
                <c:ptCount val="1"/>
                <c:pt idx="0">
                  <c:v>T=25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Sheet1!$A$24:$A$27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Sheet1!$C$24:$C$27</c:f>
              <c:numCache>
                <c:formatCode>General</c:formatCode>
                <c:ptCount val="4"/>
                <c:pt idx="0">
                  <c:v>75.010000000000005</c:v>
                </c:pt>
                <c:pt idx="1">
                  <c:v>39.619999999999997</c:v>
                </c:pt>
                <c:pt idx="2">
                  <c:v>18.39</c:v>
                </c:pt>
                <c:pt idx="3">
                  <c:v>18.39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F1-4E47-9D52-C5EE30834F1D}"/>
            </c:ext>
          </c:extLst>
        </c:ser>
        <c:ser>
          <c:idx val="2"/>
          <c:order val="2"/>
          <c:tx>
            <c:strRef>
              <c:f>Sheet1!$D$23</c:f>
              <c:strCache>
                <c:ptCount val="1"/>
                <c:pt idx="0">
                  <c:v>T=120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Sheet1!$A$24:$A$27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Sheet1!$D$24:$D$27</c:f>
              <c:numCache>
                <c:formatCode>General</c:formatCode>
                <c:ptCount val="4"/>
                <c:pt idx="0">
                  <c:v>87.13</c:v>
                </c:pt>
                <c:pt idx="1">
                  <c:v>45.72</c:v>
                </c:pt>
                <c:pt idx="2">
                  <c:v>20.87</c:v>
                </c:pt>
                <c:pt idx="3">
                  <c:v>20.87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F1-4E47-9D52-C5EE30834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9376543"/>
        <c:axId val="1589386143"/>
      </c:scatterChart>
      <c:valAx>
        <c:axId val="158937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86143"/>
        <c:crosses val="autoZero"/>
        <c:crossBetween val="midCat"/>
      </c:valAx>
      <c:valAx>
        <c:axId val="158938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765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W=10u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T=-40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Sheet1!$A$10:$A$13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Sheet1!$B$10:$B$13</c:f>
              <c:numCache>
                <c:formatCode>General</c:formatCode>
                <c:ptCount val="4"/>
                <c:pt idx="0">
                  <c:v>62.728000000000002</c:v>
                </c:pt>
                <c:pt idx="1">
                  <c:v>33.953000000000003</c:v>
                </c:pt>
                <c:pt idx="2">
                  <c:v>16.683</c:v>
                </c:pt>
                <c:pt idx="3">
                  <c:v>10.92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5E-4025-985C-13E3C177DCC3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T=25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Sheet1!$A$10:$A$13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Sheet1!$C$10:$C$13</c:f>
              <c:numCache>
                <c:formatCode>General</c:formatCode>
                <c:ptCount val="4"/>
                <c:pt idx="0">
                  <c:v>72.14</c:v>
                </c:pt>
                <c:pt idx="1">
                  <c:v>39.04</c:v>
                </c:pt>
                <c:pt idx="2">
                  <c:v>19.186</c:v>
                </c:pt>
                <c:pt idx="3">
                  <c:v>12.57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5E-4025-985C-13E3C177DCC3}"/>
            </c:ext>
          </c:extLst>
        </c:ser>
        <c:ser>
          <c:idx val="2"/>
          <c:order val="2"/>
          <c:tx>
            <c:strRef>
              <c:f>Sheet1!$D$9</c:f>
              <c:strCache>
                <c:ptCount val="1"/>
                <c:pt idx="0">
                  <c:v>T=120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Sheet1!$A$10:$A$13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Sheet1!$D$10:$D$13</c:f>
              <c:numCache>
                <c:formatCode>General</c:formatCode>
                <c:ptCount val="4"/>
                <c:pt idx="0">
                  <c:v>85.93</c:v>
                </c:pt>
                <c:pt idx="1">
                  <c:v>46.53</c:v>
                </c:pt>
                <c:pt idx="2">
                  <c:v>22.895</c:v>
                </c:pt>
                <c:pt idx="3">
                  <c:v>15.02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5E-4025-985C-13E3C177D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9381343"/>
        <c:axId val="1589381823"/>
      </c:scatterChart>
      <c:valAx>
        <c:axId val="15893813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81823"/>
        <c:crosses val="autoZero"/>
        <c:crossBetween val="midCat"/>
      </c:valAx>
      <c:valAx>
        <c:axId val="158938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813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W=1u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97651901818462"/>
          <c:y val="0.13646991235223133"/>
          <c:w val="0.86179707738079969"/>
          <c:h val="0.694745557117276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T=-40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Sheet1!$A$17:$A$20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Sheet1!$B$17:$B$20</c:f>
              <c:numCache>
                <c:formatCode>General</c:formatCode>
                <c:ptCount val="4"/>
                <c:pt idx="0">
                  <c:v>690.01</c:v>
                </c:pt>
                <c:pt idx="1">
                  <c:v>373.47899999999998</c:v>
                </c:pt>
                <c:pt idx="2">
                  <c:v>183.56</c:v>
                </c:pt>
                <c:pt idx="3">
                  <c:v>120.254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AD-4804-BA15-C5DFDD89FE46}"/>
            </c:ext>
          </c:extLst>
        </c:ser>
        <c:ser>
          <c:idx val="1"/>
          <c:order val="1"/>
          <c:tx>
            <c:strRef>
              <c:f>Sheet1!$C$16</c:f>
              <c:strCache>
                <c:ptCount val="1"/>
                <c:pt idx="0">
                  <c:v>T=25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Sheet1!$A$17:$A$20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Sheet1!$C$17:$C$20</c:f>
              <c:numCache>
                <c:formatCode>General</c:formatCode>
                <c:ptCount val="4"/>
                <c:pt idx="0">
                  <c:v>730.39</c:v>
                </c:pt>
                <c:pt idx="1">
                  <c:v>429.48</c:v>
                </c:pt>
                <c:pt idx="2">
                  <c:v>211.08</c:v>
                </c:pt>
                <c:pt idx="3">
                  <c:v>138.28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AD-4804-BA15-C5DFDD89FE46}"/>
            </c:ext>
          </c:extLst>
        </c:ser>
        <c:ser>
          <c:idx val="2"/>
          <c:order val="2"/>
          <c:tx>
            <c:strRef>
              <c:f>Sheet1!$D$16</c:f>
              <c:strCache>
                <c:ptCount val="1"/>
                <c:pt idx="0">
                  <c:v>T=120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Sheet1!$A$17:$A$20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xVal>
          <c:yVal>
            <c:numRef>
              <c:f>Sheet1!$D$17:$D$20</c:f>
              <c:numCache>
                <c:formatCode>General</c:formatCode>
                <c:ptCount val="4"/>
                <c:pt idx="0">
                  <c:v>945.89</c:v>
                </c:pt>
                <c:pt idx="1">
                  <c:v>511.81</c:v>
                </c:pt>
                <c:pt idx="2">
                  <c:v>251.79</c:v>
                </c:pt>
                <c:pt idx="3">
                  <c:v>165.12100000000001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AD-4804-BA15-C5DFDD89F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5448543"/>
        <c:axId val="1715440863"/>
      </c:scatterChart>
      <c:valAx>
        <c:axId val="1715448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440863"/>
        <c:crosses val="autoZero"/>
        <c:crossBetween val="midCat"/>
      </c:valAx>
      <c:valAx>
        <c:axId val="171544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4485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291B17-9318-49DB-B28B-6E5994AE958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393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379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472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10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550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042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97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7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6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4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9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8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9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3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4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1D58666-E26B-4EAE-AA74-9C74E4BAF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7288C4F-0F6C-4226-B8D2-C0EE4786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A0DC220-B0FC-4268-9E45-0705DA26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2CA09E-2D13-478A-A98B-3A66ED646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14C9FAD-7A39-47B3-9F08-4C4F9DA20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DCB6FF3-6165-4BB2-80C5-7A6D0D25D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4CF2CB-6913-CBF3-B6C6-286A01FD2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r>
              <a:rPr lang="en-US" sz="4000" u="sng" dirty="0"/>
              <a:t>MINOR PROJECT 2-RESISTER MODELING </a:t>
            </a:r>
            <a:endParaRPr lang="en-IN" sz="40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63431-878E-AFD6-2089-9DFD355AC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267" y="3657597"/>
            <a:ext cx="6528018" cy="132080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NAME : </a:t>
            </a:r>
            <a:r>
              <a:rPr lang="en-US" dirty="0"/>
              <a:t>CHANDAN SHUKLA</a:t>
            </a:r>
            <a:endParaRPr lang="en-US" b="1" dirty="0"/>
          </a:p>
          <a:p>
            <a:pPr algn="l"/>
            <a:r>
              <a:rPr lang="en-US" b="1" dirty="0"/>
              <a:t>ROLL NO. : </a:t>
            </a:r>
            <a:r>
              <a:rPr lang="en-US" dirty="0"/>
              <a:t>231040038</a:t>
            </a:r>
            <a:endParaRPr lang="en-US" b="1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0488CE-8E24-413E-B105-426B0506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Thin geometric plinth in a graph">
            <a:extLst>
              <a:ext uri="{FF2B5EF4-FFF2-40B4-BE49-F238E27FC236}">
                <a16:creationId xmlns:a16="http://schemas.microsoft.com/office/drawing/2014/main" id="{7233A6A4-FAD7-228F-4312-F2A5A2DD72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649" r="17589" b="2"/>
          <a:stretch/>
        </p:blipFill>
        <p:spPr>
          <a:xfrm>
            <a:off x="8077199" y="1041400"/>
            <a:ext cx="3059206" cy="477520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52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E408-B8F5-2638-FC80-76E1DBEB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38108"/>
          </a:xfrm>
        </p:spPr>
        <p:txBody>
          <a:bodyPr/>
          <a:lstStyle/>
          <a:p>
            <a:r>
              <a:rPr lang="en-US" b="1" u="sng" dirty="0"/>
              <a:t>Graphs of calculated data</a:t>
            </a:r>
            <a:endParaRPr lang="en-IN" b="1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3189C4-E523-72B3-86CB-20A75152E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181169"/>
              </p:ext>
            </p:extLst>
          </p:nvPr>
        </p:nvGraphicFramePr>
        <p:xfrm>
          <a:off x="751840" y="2032001"/>
          <a:ext cx="4829153" cy="38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F8C998-1D2A-5CE6-5D2C-FCA65C4B3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617553"/>
              </p:ext>
            </p:extLst>
          </p:nvPr>
        </p:nvGraphicFramePr>
        <p:xfrm>
          <a:off x="5201920" y="2032002"/>
          <a:ext cx="6238240" cy="38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177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A4C0-A0F4-1FB3-AC84-5C90EFC7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95868"/>
          </a:xfrm>
        </p:spPr>
        <p:txBody>
          <a:bodyPr/>
          <a:lstStyle/>
          <a:p>
            <a:r>
              <a:rPr lang="en-US" b="1" u="sng"/>
              <a:t>CONCLUSION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02B1-78B6-585B-B288-63A247CD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Based on given equation and model we have plot  both experimental and measured data and find a similar behavior.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Using data in measurement and formulas I have try to minimise the RMS error and plot this for all geometry at every temperature.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3D77-4955-5748-3948-2237D8A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40E572-7897-B781-5B01-F8A43D518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48640"/>
            <a:ext cx="10993119" cy="5709920"/>
          </a:xfrm>
        </p:spPr>
      </p:pic>
    </p:spTree>
    <p:extLst>
      <p:ext uri="{BB962C8B-B14F-4D97-AF65-F5344CB8AC3E}">
        <p14:creationId xmlns:p14="http://schemas.microsoft.com/office/powerpoint/2010/main" val="244728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4BC3-A424-E939-0D22-160E00E1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0AF912-837A-9FA4-83F1-75F260583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467360"/>
            <a:ext cx="11094720" cy="5750560"/>
          </a:xfrm>
        </p:spPr>
      </p:pic>
    </p:spTree>
    <p:extLst>
      <p:ext uri="{BB962C8B-B14F-4D97-AF65-F5344CB8AC3E}">
        <p14:creationId xmlns:p14="http://schemas.microsoft.com/office/powerpoint/2010/main" val="123512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92FC-3413-F904-343D-336546BA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FBBD6F-D325-8817-B129-32FB7D916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1" y="538480"/>
            <a:ext cx="11043920" cy="5699759"/>
          </a:xfrm>
        </p:spPr>
      </p:pic>
    </p:spTree>
    <p:extLst>
      <p:ext uri="{BB962C8B-B14F-4D97-AF65-F5344CB8AC3E}">
        <p14:creationId xmlns:p14="http://schemas.microsoft.com/office/powerpoint/2010/main" val="391536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B365-2C08-BD2B-13DA-57A1D0CE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CAA1C3-F464-F6ED-47AC-81EBC684F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436880"/>
            <a:ext cx="10932160" cy="5659119"/>
          </a:xfrm>
        </p:spPr>
      </p:pic>
    </p:spTree>
    <p:extLst>
      <p:ext uri="{BB962C8B-B14F-4D97-AF65-F5344CB8AC3E}">
        <p14:creationId xmlns:p14="http://schemas.microsoft.com/office/powerpoint/2010/main" val="164765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6D51-C327-0794-F4C4-A673A5D3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3285DB-9E67-BAD3-0167-58A03BA64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58800"/>
            <a:ext cx="11186160" cy="5638800"/>
          </a:xfrm>
        </p:spPr>
      </p:pic>
    </p:spTree>
    <p:extLst>
      <p:ext uri="{BB962C8B-B14F-4D97-AF65-F5344CB8AC3E}">
        <p14:creationId xmlns:p14="http://schemas.microsoft.com/office/powerpoint/2010/main" val="282578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6509-C5E1-E209-10AC-275FEE40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C08004-D5D1-679B-7907-064829468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1" y="548640"/>
            <a:ext cx="10952480" cy="5689600"/>
          </a:xfrm>
        </p:spPr>
      </p:pic>
    </p:spTree>
    <p:extLst>
      <p:ext uri="{BB962C8B-B14F-4D97-AF65-F5344CB8AC3E}">
        <p14:creationId xmlns:p14="http://schemas.microsoft.com/office/powerpoint/2010/main" val="357015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4361-6A9B-9FC5-2C8F-33AF8206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636D53-FD46-B0B2-440D-4131C50B8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58800"/>
            <a:ext cx="10881360" cy="5618479"/>
          </a:xfrm>
        </p:spPr>
      </p:pic>
    </p:spTree>
    <p:extLst>
      <p:ext uri="{BB962C8B-B14F-4D97-AF65-F5344CB8AC3E}">
        <p14:creationId xmlns:p14="http://schemas.microsoft.com/office/powerpoint/2010/main" val="16394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C796-10D9-4D99-E5D3-EF1BB98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FD29B1-9B8F-D24C-8BF4-95F369464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1" y="609600"/>
            <a:ext cx="10952480" cy="5547359"/>
          </a:xfrm>
        </p:spPr>
      </p:pic>
    </p:spTree>
    <p:extLst>
      <p:ext uri="{BB962C8B-B14F-4D97-AF65-F5344CB8AC3E}">
        <p14:creationId xmlns:p14="http://schemas.microsoft.com/office/powerpoint/2010/main" val="31177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E4967-9B8C-4970-7196-2035991E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SCREENING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2584-243A-B30F-7692-E34BD350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0" y="2286000"/>
            <a:ext cx="11222737" cy="419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Resistance depends on temperature is given by-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 R(T) = R(T</a:t>
            </a:r>
            <a:r>
              <a:rPr lang="en-IN" sz="2000" b="1" dirty="0"/>
              <a:t>ref</a:t>
            </a:r>
            <a:r>
              <a:rPr lang="en-IN" b="1" dirty="0"/>
              <a:t>)=( 1 + T</a:t>
            </a:r>
            <a:r>
              <a:rPr lang="en-IN" sz="2000" b="1" dirty="0"/>
              <a:t>c1</a:t>
            </a:r>
            <a:r>
              <a:rPr lang="el-GR" b="1" dirty="0"/>
              <a:t>δ</a:t>
            </a:r>
            <a:r>
              <a:rPr lang="en-IN" b="1" dirty="0"/>
              <a:t>T + T</a:t>
            </a:r>
            <a:r>
              <a:rPr lang="en-IN" sz="1400" b="1" dirty="0"/>
              <a:t>C2</a:t>
            </a:r>
            <a:r>
              <a:rPr lang="el-GR" b="1" dirty="0"/>
              <a:t>δ</a:t>
            </a:r>
            <a:r>
              <a:rPr lang="en-IN" b="1" dirty="0"/>
              <a:t>T</a:t>
            </a:r>
            <a:r>
              <a:rPr lang="en-IN" sz="2800" b="1" baseline="30000" dirty="0"/>
              <a:t>2</a:t>
            </a:r>
            <a:r>
              <a:rPr lang="en-IN" b="1" dirty="0"/>
              <a:t> )</a:t>
            </a:r>
          </a:p>
          <a:p>
            <a:pPr marL="0" indent="0">
              <a:buNone/>
            </a:pPr>
            <a:r>
              <a:rPr lang="en-IN" dirty="0"/>
              <a:t>Contact and end regions have different temperature coefficients than resistor body. So,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Rtot</a:t>
            </a:r>
            <a:r>
              <a:rPr lang="en-IN" dirty="0"/>
              <a:t> = 2 R</a:t>
            </a:r>
            <a:r>
              <a:rPr lang="en-IN" sz="1400" dirty="0"/>
              <a:t>EWC/</a:t>
            </a:r>
            <a:r>
              <a:rPr lang="en-IN" dirty="0"/>
              <a:t>W</a:t>
            </a:r>
            <a:r>
              <a:rPr lang="en-IN" sz="2000" dirty="0"/>
              <a:t>m</a:t>
            </a:r>
            <a:r>
              <a:rPr lang="en-IN" dirty="0"/>
              <a:t> (1 + T</a:t>
            </a:r>
            <a:r>
              <a:rPr lang="en-IN" sz="3200" baseline="-25000" dirty="0"/>
              <a:t>c1E</a:t>
            </a:r>
            <a:r>
              <a:rPr lang="el-GR" dirty="0"/>
              <a:t>δ</a:t>
            </a:r>
            <a:r>
              <a:rPr lang="en-IN" dirty="0"/>
              <a:t>T + T</a:t>
            </a:r>
            <a:r>
              <a:rPr lang="en-IN" sz="2800" baseline="-25000" dirty="0"/>
              <a:t>C2E</a:t>
            </a:r>
            <a:r>
              <a:rPr lang="el-GR" dirty="0"/>
              <a:t>δ</a:t>
            </a:r>
            <a:r>
              <a:rPr lang="en-IN" dirty="0"/>
              <a:t>T</a:t>
            </a:r>
            <a:r>
              <a:rPr lang="en-IN" sz="3200" baseline="30000" dirty="0"/>
              <a:t>2</a:t>
            </a:r>
            <a:r>
              <a:rPr lang="en-IN" dirty="0"/>
              <a:t> )+ </a:t>
            </a:r>
            <a:r>
              <a:rPr lang="en-US" dirty="0"/>
              <a:t>p</a:t>
            </a:r>
            <a:r>
              <a:rPr lang="en-IN" sz="4000" baseline="-25000" dirty="0"/>
              <a:t>s</a:t>
            </a:r>
            <a:r>
              <a:rPr lang="en-IN" dirty="0"/>
              <a:t> L/ W (1 + T</a:t>
            </a:r>
            <a:r>
              <a:rPr lang="en-IN" sz="2800" baseline="-25000" dirty="0"/>
              <a:t>c1B</a:t>
            </a:r>
            <a:r>
              <a:rPr lang="el-GR" dirty="0"/>
              <a:t>δ</a:t>
            </a:r>
            <a:r>
              <a:rPr lang="en-IN" dirty="0"/>
              <a:t>T + T</a:t>
            </a:r>
            <a:r>
              <a:rPr lang="en-IN" baseline="-25000" dirty="0"/>
              <a:t>C2B</a:t>
            </a:r>
            <a:r>
              <a:rPr lang="el-GR" dirty="0"/>
              <a:t>δ</a:t>
            </a:r>
            <a:r>
              <a:rPr lang="en-IN" dirty="0"/>
              <a:t>T</a:t>
            </a:r>
            <a:r>
              <a:rPr lang="en-IN" sz="2800" baseline="30000" dirty="0"/>
              <a:t>2</a:t>
            </a:r>
            <a:r>
              <a:rPr lang="en-IN" dirty="0"/>
              <a:t> ) </a:t>
            </a:r>
          </a:p>
          <a:p>
            <a:pPr marL="0" indent="0">
              <a:buNone/>
            </a:pPr>
            <a:r>
              <a:rPr lang="en-IN" dirty="0"/>
              <a:t> Assuming 2R</a:t>
            </a:r>
            <a:r>
              <a:rPr lang="en-IN" baseline="-25000" dirty="0"/>
              <a:t>EWC</a:t>
            </a:r>
            <a:r>
              <a:rPr lang="en-IN" dirty="0"/>
              <a:t>≪ </a:t>
            </a:r>
            <a:r>
              <a:rPr lang="en-US" dirty="0"/>
              <a:t>p</a:t>
            </a:r>
            <a:r>
              <a:rPr lang="en-IN" sz="3600" baseline="-25000" dirty="0"/>
              <a:t>s</a:t>
            </a:r>
            <a:r>
              <a:rPr lang="en-IN" sz="5400" baseline="-25000" dirty="0"/>
              <a:t> </a:t>
            </a:r>
            <a:r>
              <a:rPr lang="en-IN" dirty="0"/>
              <a:t>L, </a:t>
            </a:r>
          </a:p>
          <a:p>
            <a:pPr marL="0" indent="0">
              <a:buNone/>
            </a:pPr>
            <a:r>
              <a:rPr lang="en-IN" dirty="0" err="1"/>
              <a:t>Rtot</a:t>
            </a:r>
            <a:r>
              <a:rPr lang="en-IN" dirty="0"/>
              <a:t>(T)/</a:t>
            </a:r>
            <a:r>
              <a:rPr lang="en-IN" dirty="0" err="1"/>
              <a:t>Rtot</a:t>
            </a:r>
            <a:r>
              <a:rPr lang="en-IN" dirty="0"/>
              <a:t> (T</a:t>
            </a:r>
            <a:r>
              <a:rPr lang="en-IN" baseline="-25000" dirty="0"/>
              <a:t>ref</a:t>
            </a:r>
            <a:r>
              <a:rPr lang="en-IN" dirty="0"/>
              <a:t>) = 1 +[ Tc1B + 2R</a:t>
            </a:r>
            <a:r>
              <a:rPr lang="en-IN" baseline="-25000" dirty="0"/>
              <a:t>EWC</a:t>
            </a:r>
            <a:r>
              <a:rPr lang="en-IN" dirty="0"/>
              <a:t> (T</a:t>
            </a:r>
            <a:r>
              <a:rPr lang="en-IN" baseline="-25000" dirty="0"/>
              <a:t>c1E</a:t>
            </a:r>
            <a:r>
              <a:rPr lang="en-IN" dirty="0"/>
              <a:t> − Tc1B)/ </a:t>
            </a:r>
            <a:r>
              <a:rPr lang="en-US" dirty="0"/>
              <a:t>p</a:t>
            </a:r>
            <a:r>
              <a:rPr lang="en-IN" baseline="-25000" dirty="0" err="1"/>
              <a:t>s</a:t>
            </a:r>
            <a:r>
              <a:rPr lang="en-IN" dirty="0" err="1"/>
              <a:t>L</a:t>
            </a:r>
            <a:r>
              <a:rPr lang="en-IN" dirty="0"/>
              <a:t>] </a:t>
            </a:r>
            <a:r>
              <a:rPr lang="el-GR" dirty="0"/>
              <a:t>δ</a:t>
            </a:r>
            <a:r>
              <a:rPr lang="en-IN" dirty="0"/>
              <a:t>T + [T</a:t>
            </a:r>
            <a:r>
              <a:rPr lang="en-IN" baseline="-25000" dirty="0"/>
              <a:t>c2B</a:t>
            </a:r>
            <a:r>
              <a:rPr lang="en-IN" dirty="0"/>
              <a:t> + 2R</a:t>
            </a:r>
            <a:r>
              <a:rPr lang="en-IN" baseline="-25000" dirty="0"/>
              <a:t>EWC</a:t>
            </a:r>
            <a:r>
              <a:rPr lang="en-IN" dirty="0"/>
              <a:t> (T</a:t>
            </a:r>
            <a:r>
              <a:rPr lang="en-IN" baseline="-25000" dirty="0"/>
              <a:t>c2E</a:t>
            </a:r>
            <a:r>
              <a:rPr lang="en-IN" dirty="0"/>
              <a:t> − T</a:t>
            </a:r>
            <a:r>
              <a:rPr lang="en-IN" baseline="-25000" dirty="0"/>
              <a:t>c2B</a:t>
            </a:r>
            <a:r>
              <a:rPr lang="en-IN" dirty="0"/>
              <a:t>) </a:t>
            </a:r>
            <a:r>
              <a:rPr lang="en-US" dirty="0" err="1"/>
              <a:t>p</a:t>
            </a:r>
            <a:r>
              <a:rPr lang="en-US" baseline="-25000" dirty="0" err="1"/>
              <a:t>s</a:t>
            </a:r>
            <a:r>
              <a:rPr lang="en-IN" dirty="0"/>
              <a:t>L ]</a:t>
            </a:r>
            <a:r>
              <a:rPr lang="el-GR" dirty="0"/>
              <a:t>δ</a:t>
            </a:r>
            <a:r>
              <a:rPr lang="en-IN" dirty="0"/>
              <a:t>T2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65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7311-5EC5-0955-C5A3-A3B11043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Comparison of data</a:t>
            </a:r>
            <a:endParaRPr lang="en-IN" b="1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2793E2-01C7-F5AB-89F3-5ECD1A5EF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42109"/>
              </p:ext>
            </p:extLst>
          </p:nvPr>
        </p:nvGraphicFramePr>
        <p:xfrm>
          <a:off x="1295400" y="2557463"/>
          <a:ext cx="94326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28">
                  <a:extLst>
                    <a:ext uri="{9D8B030D-6E8A-4147-A177-3AD203B41FA5}">
                      <a16:colId xmlns:a16="http://schemas.microsoft.com/office/drawing/2014/main" val="231660419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92357879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7393215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237736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value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8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nddwn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-100.0n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-100.0n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0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ndrenn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54.88n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9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ndrsn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6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nddln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898.7n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898.7n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5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ndrstc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2.006m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2.000m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8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ndrntc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131.7u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131.0u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45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ndvcr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1.050m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1.050m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51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97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D2F45-B17A-54BA-90C0-F5A26EA49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261" y="623503"/>
                <a:ext cx="10591799" cy="53607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Where ,</a:t>
                </a:r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baseline="-25000" dirty="0"/>
                  <a:t>C1B</a:t>
                </a:r>
                <a:r>
                  <a:rPr lang="en-US" dirty="0"/>
                  <a:t> and T</a:t>
                </a:r>
                <a:r>
                  <a:rPr lang="en-US" baseline="-25000" dirty="0"/>
                  <a:t>C2B </a:t>
                </a:r>
                <a:r>
                  <a:rPr lang="en-US" dirty="0"/>
                  <a:t>are the temperature coefficients of body region.</a:t>
                </a:r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baseline="-25000" dirty="0"/>
                  <a:t>C1E</a:t>
                </a:r>
                <a:r>
                  <a:rPr lang="en-US" dirty="0"/>
                  <a:t> and T</a:t>
                </a:r>
                <a:r>
                  <a:rPr lang="en-US" baseline="-25000" dirty="0"/>
                  <a:t>C2E </a:t>
                </a:r>
                <a:r>
                  <a:rPr lang="en-US" dirty="0"/>
                  <a:t>are the temperature coefficients of end region.</a:t>
                </a:r>
              </a:p>
              <a:p>
                <a:pPr marL="0" indent="0">
                  <a:buNone/>
                </a:pPr>
                <a:r>
                  <a:rPr lang="en-US" dirty="0"/>
                  <a:t>In our model ,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IN" sz="2200" dirty="0" err="1"/>
                  <a:t>Rtot</a:t>
                </a:r>
                <a:r>
                  <a:rPr lang="en-IN" sz="2200" dirty="0"/>
                  <a:t>(T)/</a:t>
                </a:r>
                <a:r>
                  <a:rPr lang="en-IN" sz="2200" dirty="0" err="1"/>
                  <a:t>Rtot</a:t>
                </a:r>
                <a:r>
                  <a:rPr lang="en-IN" sz="2200" dirty="0"/>
                  <a:t> (T</a:t>
                </a:r>
                <a:r>
                  <a:rPr lang="en-IN" sz="2200" baseline="-25000" dirty="0"/>
                  <a:t>ref</a:t>
                </a:r>
                <a:r>
                  <a:rPr lang="en-IN" sz="2200" dirty="0"/>
                  <a:t>) = 1 +[ Tc1B + 2R</a:t>
                </a:r>
                <a:r>
                  <a:rPr lang="en-IN" sz="2200" baseline="-25000" dirty="0"/>
                  <a:t>EWC</a:t>
                </a:r>
                <a:r>
                  <a:rPr lang="en-IN" sz="2200" dirty="0"/>
                  <a:t> (T</a:t>
                </a:r>
                <a:r>
                  <a:rPr lang="en-IN" sz="2200" baseline="-25000" dirty="0"/>
                  <a:t>c1E</a:t>
                </a:r>
                <a:r>
                  <a:rPr lang="en-IN" sz="2200" dirty="0"/>
                  <a:t> − Tc1B)/ </a:t>
                </a:r>
                <a:r>
                  <a:rPr lang="en-US" sz="2200" dirty="0"/>
                  <a:t>p</a:t>
                </a:r>
                <a:r>
                  <a:rPr lang="en-IN" sz="2200" baseline="-25000" dirty="0" err="1"/>
                  <a:t>s</a:t>
                </a:r>
                <a:r>
                  <a:rPr lang="en-IN" sz="2200" dirty="0" err="1"/>
                  <a:t>L</a:t>
                </a:r>
                <a:r>
                  <a:rPr lang="en-IN" sz="2200" dirty="0"/>
                  <a:t>] </a:t>
                </a:r>
                <a:r>
                  <a:rPr lang="el-GR" sz="2200" dirty="0"/>
                  <a:t>δ</a:t>
                </a:r>
                <a:r>
                  <a:rPr lang="en-IN" sz="2200" dirty="0"/>
                  <a:t>T + [T</a:t>
                </a:r>
                <a:r>
                  <a:rPr lang="en-IN" sz="2200" baseline="-25000" dirty="0"/>
                  <a:t>c2B</a:t>
                </a:r>
                <a:r>
                  <a:rPr lang="en-IN" sz="2200" dirty="0"/>
                  <a:t> + 2R</a:t>
                </a:r>
                <a:r>
                  <a:rPr lang="en-IN" sz="2200" baseline="-25000" dirty="0"/>
                  <a:t>EWC</a:t>
                </a:r>
                <a:r>
                  <a:rPr lang="en-IN" sz="2200" dirty="0"/>
                  <a:t> (T</a:t>
                </a:r>
                <a:r>
                  <a:rPr lang="en-IN" sz="2200" baseline="-25000" dirty="0"/>
                  <a:t>c2E</a:t>
                </a:r>
                <a:r>
                  <a:rPr lang="en-IN" sz="2200" dirty="0"/>
                  <a:t> − T</a:t>
                </a:r>
                <a:r>
                  <a:rPr lang="en-IN" sz="2200" baseline="-25000" dirty="0"/>
                  <a:t>c2B</a:t>
                </a:r>
                <a:r>
                  <a:rPr lang="en-IN" sz="2200" dirty="0"/>
                  <a:t>) </a:t>
                </a:r>
                <a:r>
                  <a:rPr lang="en-US" sz="2200" dirty="0" err="1"/>
                  <a:t>p</a:t>
                </a:r>
                <a:r>
                  <a:rPr lang="en-US" sz="2200" baseline="-25000" dirty="0" err="1"/>
                  <a:t>s</a:t>
                </a:r>
                <a:r>
                  <a:rPr lang="en-IN" sz="2200" dirty="0"/>
                  <a:t>L ]</a:t>
                </a:r>
                <a:r>
                  <a:rPr lang="el-GR" sz="2200" dirty="0"/>
                  <a:t>δ</a:t>
                </a:r>
                <a:r>
                  <a:rPr lang="en-IN" sz="2200" dirty="0"/>
                  <a:t>T</a:t>
                </a:r>
                <a:r>
                  <a:rPr lang="en-IN" sz="2200" baseline="30000" dirty="0"/>
                  <a:t>2</a:t>
                </a:r>
              </a:p>
              <a:p>
                <a:pPr marL="0" indent="0">
                  <a:buNone/>
                </a:pPr>
                <a:r>
                  <a:rPr lang="en-IN" sz="2200" dirty="0"/>
                  <a:t>Rtot(T)= </a:t>
                </a:r>
                <a:r>
                  <a:rPr lang="en-IN" sz="2200" dirty="0" err="1"/>
                  <a:t>Rtot</a:t>
                </a:r>
                <a:r>
                  <a:rPr lang="en-IN" sz="2200" dirty="0"/>
                  <a:t> (T</a:t>
                </a:r>
                <a:r>
                  <a:rPr lang="en-IN" sz="2200" baseline="-25000" dirty="0"/>
                  <a:t>ref</a:t>
                </a:r>
                <a:r>
                  <a:rPr lang="en-IN" sz="2200" dirty="0"/>
                  <a:t>) (1 +[ T</a:t>
                </a:r>
                <a:r>
                  <a:rPr lang="en-IN" sz="2200" baseline="-25000" dirty="0"/>
                  <a:t>c1B</a:t>
                </a:r>
                <a:r>
                  <a:rPr lang="en-IN" sz="2200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/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200" dirty="0"/>
                          <m:t>2</m:t>
                        </m:r>
                        <m:r>
                          <m:rPr>
                            <m:nor/>
                          </m:rPr>
                          <a:rPr lang="en-IN" sz="2200" dirty="0"/>
                          <m:t>REWC</m:t>
                        </m:r>
                        <m:r>
                          <m:rPr>
                            <m:nor/>
                          </m:rPr>
                          <a:rPr lang="en-IN" sz="2200" dirty="0"/>
                          <m:t> (</m:t>
                        </m:r>
                        <m:r>
                          <m:rPr>
                            <m:nor/>
                          </m:rPr>
                          <a:rPr lang="en-IN" sz="2200" dirty="0"/>
                          <m:t>Tc</m:t>
                        </m:r>
                        <m:r>
                          <m:rPr>
                            <m:nor/>
                          </m:rPr>
                          <a:rPr lang="en-IN" sz="22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IN" sz="2200" baseline="-25000" dirty="0"/>
                          <m:t>E</m:t>
                        </m:r>
                        <m:r>
                          <m:rPr>
                            <m:nor/>
                          </m:rPr>
                          <a:rPr lang="en-IN" sz="2200" dirty="0"/>
                          <m:t> − </m:t>
                        </m:r>
                        <m:r>
                          <m:rPr>
                            <m:nor/>
                          </m:rPr>
                          <a:rPr lang="en-IN" sz="2200" dirty="0"/>
                          <m:t>Tc</m:t>
                        </m:r>
                        <m:r>
                          <m:rPr>
                            <m:nor/>
                          </m:rPr>
                          <a:rPr lang="en-IN" sz="2200" dirty="0"/>
                          <m:t>1</m:t>
                        </m:r>
                        <m:r>
                          <m:rPr>
                            <m:nor/>
                          </m:rPr>
                          <a:rPr lang="en-IN" sz="2200" dirty="0"/>
                          <m:t>B</m:t>
                        </m:r>
                        <m:r>
                          <m:rPr>
                            <m:nor/>
                          </m:rPr>
                          <a:rPr lang="en-IN" sz="22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/>
                          <m:t>p</m:t>
                        </m:r>
                        <m:r>
                          <m:rPr>
                            <m:nor/>
                          </m:rPr>
                          <a:rPr lang="en-IN" sz="2200" baseline="-25000" dirty="0"/>
                          <m:t>s</m:t>
                        </m:r>
                        <m:r>
                          <m:rPr>
                            <m:nor/>
                          </m:rPr>
                          <a:rPr lang="en-IN" sz="2200" dirty="0"/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/>
                          <m:t>L</m:t>
                        </m:r>
                        <m:r>
                          <m:rPr>
                            <m:nor/>
                          </m:rPr>
                          <a:rPr lang="en-IN" sz="2200" dirty="0"/>
                          <m:t>)</m:t>
                        </m:r>
                      </m:den>
                    </m:f>
                  </m:oMath>
                </a14:m>
                <a:r>
                  <a:rPr lang="en-IN" sz="2200" dirty="0"/>
                  <a:t> ] </a:t>
                </a:r>
                <a:r>
                  <a:rPr lang="el-GR" sz="2200" dirty="0"/>
                  <a:t>δ</a:t>
                </a:r>
                <a:r>
                  <a:rPr lang="en-IN" sz="2200" dirty="0"/>
                  <a:t>T + [T</a:t>
                </a:r>
                <a:r>
                  <a:rPr lang="en-IN" sz="2200" baseline="-25000" dirty="0"/>
                  <a:t>c2B</a:t>
                </a:r>
                <a:r>
                  <a:rPr lang="en-IN" sz="22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/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200" dirty="0"/>
                          <m:t>2</m:t>
                        </m:r>
                        <m:r>
                          <m:rPr>
                            <m:nor/>
                          </m:rPr>
                          <a:rPr lang="en-IN" sz="2200" dirty="0"/>
                          <m:t>REWC</m:t>
                        </m:r>
                        <m:r>
                          <m:rPr>
                            <m:nor/>
                          </m:rPr>
                          <a:rPr lang="en-IN" sz="2200" dirty="0"/>
                          <m:t> (</m:t>
                        </m:r>
                        <m:r>
                          <m:rPr>
                            <m:nor/>
                          </m:rPr>
                          <a:rPr lang="en-IN" sz="2200" dirty="0"/>
                          <m:t>Tc</m:t>
                        </m:r>
                        <m:r>
                          <m:rPr>
                            <m:nor/>
                          </m:rPr>
                          <a:rPr lang="en-IN" sz="22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IN" sz="2200" baseline="-25000" dirty="0"/>
                          <m:t>E</m:t>
                        </m:r>
                        <m:r>
                          <m:rPr>
                            <m:nor/>
                          </m:rPr>
                          <a:rPr lang="en-IN" sz="2200" dirty="0"/>
                          <m:t> − </m:t>
                        </m:r>
                        <m:r>
                          <m:rPr>
                            <m:nor/>
                          </m:rPr>
                          <a:rPr lang="en-IN" sz="2200" dirty="0"/>
                          <m:t>Tc</m:t>
                        </m:r>
                        <m:r>
                          <m:rPr>
                            <m:nor/>
                          </m:rPr>
                          <a:rPr lang="en-IN" sz="22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IN" sz="2200" baseline="-25000" dirty="0"/>
                          <m:t>B</m:t>
                        </m:r>
                        <m:r>
                          <m:rPr>
                            <m:nor/>
                          </m:rPr>
                          <a:rPr lang="en-IN" sz="22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/>
                          <m:t>p</m:t>
                        </m:r>
                        <m:r>
                          <m:rPr>
                            <m:nor/>
                          </m:rPr>
                          <a:rPr lang="en-US" sz="2200" baseline="-25000" dirty="0"/>
                          <m:t>s</m:t>
                        </m:r>
                        <m:r>
                          <m:rPr>
                            <m:nor/>
                          </m:rPr>
                          <a:rPr lang="en-IN" sz="2200" dirty="0"/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/>
                          <m:t>L</m:t>
                        </m:r>
                        <m:r>
                          <m:rPr>
                            <m:nor/>
                          </m:rPr>
                          <a:rPr lang="en-IN" sz="2200" dirty="0"/>
                          <m:t>)</m:t>
                        </m:r>
                      </m:den>
                    </m:f>
                  </m:oMath>
                </a14:m>
                <a:r>
                  <a:rPr lang="en-IN" sz="2200" dirty="0"/>
                  <a:t> ]</a:t>
                </a:r>
                <a:r>
                  <a:rPr lang="el-GR" sz="2200" dirty="0"/>
                  <a:t>δ</a:t>
                </a:r>
                <a:r>
                  <a:rPr lang="en-IN" sz="2200" dirty="0"/>
                  <a:t>T</a:t>
                </a:r>
                <a:r>
                  <a:rPr lang="en-IN" sz="2200" baseline="30000" dirty="0"/>
                  <a:t>2</a:t>
                </a:r>
                <a:r>
                  <a:rPr lang="en-IN" sz="2200" dirty="0"/>
                  <a:t> )</a:t>
                </a:r>
              </a:p>
              <a:p>
                <a:pPr marL="0" indent="0">
                  <a:buNone/>
                </a:pPr>
                <a:r>
                  <a:rPr lang="en-US" dirty="0"/>
                  <a:t>Where, </a:t>
                </a:r>
              </a:p>
              <a:p>
                <a:pPr marL="0" indent="0">
                  <a:buNone/>
                </a:pPr>
                <a:r>
                  <a:rPr lang="en-IN" sz="2400" dirty="0" err="1"/>
                  <a:t>Rtot</a:t>
                </a:r>
                <a:r>
                  <a:rPr lang="en-IN" sz="2400" dirty="0"/>
                  <a:t> (T</a:t>
                </a:r>
                <a:r>
                  <a:rPr lang="en-IN" sz="2400" baseline="-25000" dirty="0"/>
                  <a:t>ref</a:t>
                </a:r>
                <a:r>
                  <a:rPr lang="en-IN" sz="2400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2900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900" dirty="0"/>
                          <m:t>L</m:t>
                        </m:r>
                        <m:r>
                          <m:rPr>
                            <m:nor/>
                          </m:rPr>
                          <a:rPr lang="en-IN" sz="2900" dirty="0"/>
                          <m:t>+</m:t>
                        </m:r>
                        <m:f>
                          <m:fPr>
                            <m:ctrlPr>
                              <a:rPr lang="en-IN" sz="29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sz="29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IN" sz="2900" dirty="0"/>
                              <m:t>Rews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m:rPr>
                            <m:nor/>
                          </m:rPr>
                          <a:rPr lang="en-IN" sz="2900" dirty="0"/>
                          <m:t>(</m:t>
                        </m:r>
                        <m:r>
                          <m:rPr>
                            <m:nor/>
                          </m:rPr>
                          <a:rPr lang="en-IN" sz="2900" dirty="0"/>
                          <m:t>w</m:t>
                        </m:r>
                        <m:r>
                          <m:rPr>
                            <m:nor/>
                          </m:rPr>
                          <a:rPr lang="en-IN" sz="2900" dirty="0"/>
                          <m:t>)</m:t>
                        </m:r>
                      </m:den>
                    </m:f>
                  </m:oMath>
                </a14:m>
                <a:r>
                  <a:rPr lang="en-IN" sz="2900" dirty="0"/>
                  <a:t>)</a:t>
                </a:r>
                <a:endParaRPr lang="en-IN" sz="2900" baseline="-25000" dirty="0"/>
              </a:p>
              <a:p>
                <a:pPr marL="0" indent="0">
                  <a:buNone/>
                </a:pPr>
                <a:r>
                  <a:rPr lang="en-IN" sz="4400" baseline="-25000" dirty="0"/>
                  <a:t>L ≈ </a:t>
                </a:r>
                <a:r>
                  <a:rPr lang="en-IN" sz="4400" baseline="-25000" dirty="0" err="1"/>
                  <a:t>Lm</a:t>
                </a:r>
                <a:r>
                  <a:rPr lang="en-IN" sz="4400" baseline="-25000" dirty="0"/>
                  <a:t>+∆L</a:t>
                </a:r>
              </a:p>
              <a:p>
                <a:pPr marL="0" indent="0">
                  <a:buNone/>
                </a:pPr>
                <a:r>
                  <a:rPr lang="en-IN" sz="4400" baseline="-25000" dirty="0"/>
                  <a:t>W≈ Wm+ ∆W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D2F45-B17A-54BA-90C0-F5A26EA49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261" y="623503"/>
                <a:ext cx="10591799" cy="5360738"/>
              </a:xfrm>
              <a:blipFill>
                <a:blip r:embed="rId2"/>
                <a:stretch>
                  <a:fillRect l="-921" t="-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93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E1265-034B-15EE-BF3F-706BC5024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880" y="646852"/>
                <a:ext cx="10114277" cy="55812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b="1" dirty="0"/>
                  <a:t>From model card-</a:t>
                </a:r>
              </a:p>
              <a:p>
                <a:pPr marL="0" indent="0">
                  <a:buNone/>
                </a:pPr>
                <a:r>
                  <a:rPr lang="en-IN" dirty="0"/>
                  <a:t>Length is given as – </a:t>
                </a:r>
                <a:r>
                  <a:rPr lang="nl-NL" dirty="0"/>
                  <a:t>oplen = max(plnom,2u) + nddlf</a:t>
                </a:r>
                <a:endParaRPr lang="nl-NL" b="1" dirty="0"/>
              </a:p>
              <a:p>
                <a:pPr marL="0" indent="0">
                  <a:buNone/>
                </a:pPr>
                <a:r>
                  <a:rPr lang="nl-NL" dirty="0"/>
                  <a:t> L ≈Lm+∆L</a:t>
                </a:r>
              </a:p>
              <a:p>
                <a:pPr marL="0" indent="0">
                  <a:buNone/>
                </a:pPr>
                <a:r>
                  <a:rPr lang="nl-NL" b="1" dirty="0"/>
                  <a:t>Width :</a:t>
                </a:r>
              </a:p>
              <a:p>
                <a:pPr marL="0" indent="0">
                  <a:buNone/>
                </a:pPr>
                <a:r>
                  <a:rPr lang="pl-PL" b="1" dirty="0"/>
                  <a:t>opwdth = max(w,1u) + nddwf</a:t>
                </a:r>
                <a:endParaRPr lang="nl-NL" b="1" dirty="0"/>
              </a:p>
              <a:p>
                <a:pPr marL="0" indent="0">
                  <a:buNone/>
                </a:pPr>
                <a:r>
                  <a:rPr lang="nl-NL" dirty="0"/>
                  <a:t>W= Wm+∆W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* Resistance calculation</a:t>
                </a:r>
              </a:p>
              <a:p>
                <a:pPr marL="0" indent="0">
                  <a:buNone/>
                </a:pPr>
                <a:r>
                  <a:rPr lang="en-IN" dirty="0"/>
                  <a:t>+ </a:t>
                </a:r>
                <a:r>
                  <a:rPr lang="en-IN" b="1" dirty="0" err="1"/>
                  <a:t>rmid</a:t>
                </a:r>
                <a:r>
                  <a:rPr lang="en-IN" b="1" dirty="0"/>
                  <a:t> = </a:t>
                </a:r>
                <a:r>
                  <a:rPr lang="en-IN" b="1" dirty="0" err="1"/>
                  <a:t>ndrsf</a:t>
                </a:r>
                <a:r>
                  <a:rPr lang="en-IN" b="1" dirty="0"/>
                  <a:t> * (</a:t>
                </a:r>
                <a:r>
                  <a:rPr lang="en-IN" b="1" dirty="0" err="1"/>
                  <a:t>oplen</a:t>
                </a:r>
                <a:r>
                  <a:rPr lang="en-IN" b="1" dirty="0"/>
                  <a:t> / </a:t>
                </a:r>
                <a:r>
                  <a:rPr lang="en-IN" b="1" dirty="0" err="1"/>
                  <a:t>opwdth</a:t>
                </a:r>
                <a:r>
                  <a:rPr lang="en-IN" b="1" dirty="0"/>
                  <a:t>) / 2</a:t>
                </a:r>
              </a:p>
              <a:p>
                <a:pPr marL="0" indent="0">
                  <a:buNone/>
                </a:pPr>
                <a:r>
                  <a:rPr lang="en-IN" dirty="0" err="1"/>
                  <a:t>Rmid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+</a:t>
                </a:r>
                <a:r>
                  <a:rPr lang="en-IN" b="1" dirty="0"/>
                  <a:t> rend = (</a:t>
                </a:r>
                <a:r>
                  <a:rPr lang="en-IN" b="1" dirty="0" err="1"/>
                  <a:t>ndrenf</a:t>
                </a:r>
                <a:r>
                  <a:rPr lang="en-IN" b="1" dirty="0"/>
                  <a:t> / </a:t>
                </a:r>
                <a:r>
                  <a:rPr lang="en-IN" b="1" dirty="0" err="1"/>
                  <a:t>opwdth</a:t>
                </a:r>
                <a:r>
                  <a:rPr lang="en-IN" b="1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Rend=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𝐸𝑊𝐶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IN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E1265-034B-15EE-BF3F-706BC5024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880" y="646852"/>
                <a:ext cx="10114277" cy="5581228"/>
              </a:xfrm>
              <a:blipFill>
                <a:blip r:embed="rId2"/>
                <a:stretch>
                  <a:fillRect l="-784" t="-1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61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E2B90-C763-0589-D8DD-227D0141A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638" y="596766"/>
                <a:ext cx="11011301" cy="52021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sz="2000" dirty="0"/>
                  <a:t>   </a:t>
                </a:r>
                <a:r>
                  <a:rPr lang="en-IN" sz="2200" dirty="0"/>
                  <a:t>final resistance modelled is-</a:t>
                </a:r>
              </a:p>
              <a:p>
                <a:pPr marL="0" indent="0">
                  <a:buNone/>
                </a:pPr>
                <a:r>
                  <a:rPr lang="en-IN" sz="2200" dirty="0"/>
                  <a:t> </a:t>
                </a:r>
                <a:r>
                  <a:rPr lang="en-IN" sz="2200" dirty="0" err="1"/>
                  <a:t>R</a:t>
                </a:r>
                <a:r>
                  <a:rPr lang="en-IN" sz="2200" baseline="-25000" dirty="0" err="1"/>
                  <a:t>total</a:t>
                </a:r>
                <a:r>
                  <a:rPr lang="en-IN" sz="2200" dirty="0"/>
                  <a:t>(T)=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/>
                        </m:ctrlPr>
                      </m:sSubPr>
                      <m:e>
                        <m:r>
                          <a:rPr lang="en-US" sz="2200" b="0" i="1" smtClean="0"/>
                          <m:t>𝑅</m:t>
                        </m:r>
                      </m:e>
                      <m:sub>
                        <m:r>
                          <a:rPr lang="en-US" sz="2200" b="0" i="1" smtClean="0"/>
                          <m:t>𝑏𝑜𝑑𝑦</m:t>
                        </m:r>
                      </m:sub>
                    </m:sSub>
                    <m:r>
                      <a:rPr lang="en-US" sz="2200" b="0" i="1" smtClean="0"/>
                      <m:t>+</m:t>
                    </m:r>
                    <m:sSub>
                      <m:sSubPr>
                        <m:ctrlPr>
                          <a:rPr lang="en-IN" sz="2200" i="1" smtClean="0"/>
                        </m:ctrlPr>
                      </m:sSubPr>
                      <m:e>
                        <m:r>
                          <a:rPr lang="en-US" sz="2200" b="0" i="1" smtClean="0"/>
                          <m:t>𝑅</m:t>
                        </m:r>
                      </m:e>
                      <m:sub>
                        <m:r>
                          <a:rPr lang="en-US" sz="2200" b="0" i="1" smtClean="0"/>
                          <m:t>𝑒𝑛𝑑</m:t>
                        </m:r>
                      </m:sub>
                    </m:sSub>
                    <m:r>
                      <a:rPr lang="en-US" sz="2200" b="0" i="1" smtClean="0"/>
                      <m:t> </m:t>
                    </m:r>
                  </m:oMath>
                </a14:m>
                <a:endParaRPr lang="en-US" sz="2200" b="0" dirty="0"/>
              </a:p>
              <a:p>
                <a:pPr marL="0" indent="0">
                  <a:buNone/>
                </a:pPr>
                <a:r>
                  <a:rPr lang="en-IN" sz="2200" dirty="0"/>
                  <a:t> </a:t>
                </a:r>
                <a:r>
                  <a:rPr lang="en-IN" sz="2200" dirty="0" err="1"/>
                  <a:t>R</a:t>
                </a:r>
                <a:r>
                  <a:rPr lang="en-IN" sz="2200" baseline="-25000" dirty="0" err="1"/>
                  <a:t>total</a:t>
                </a:r>
                <a:r>
                  <a:rPr lang="en-IN" sz="2200" dirty="0"/>
                  <a:t>(T)=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/>
                        </m:ctrlPr>
                      </m:sSubPr>
                      <m:e>
                        <m:r>
                          <a:rPr lang="en-US" sz="2200" b="0" i="1" smtClean="0"/>
                          <m:t>𝑃</m:t>
                        </m:r>
                      </m:e>
                      <m:sub>
                        <m:r>
                          <a:rPr lang="en-US" sz="2200" b="0" i="1" smtClean="0"/>
                          <m:t>𝑠</m:t>
                        </m:r>
                      </m:sub>
                    </m:sSub>
                    <m:f>
                      <m:fPr>
                        <m:ctrlPr>
                          <a:rPr lang="en-IN" sz="2200" i="1" smtClean="0"/>
                        </m:ctrlPr>
                      </m:fPr>
                      <m:num>
                        <m:r>
                          <a:rPr lang="en-US" sz="2200" b="0" i="1" smtClean="0"/>
                          <m:t>𝐿</m:t>
                        </m:r>
                      </m:num>
                      <m:den>
                        <m:r>
                          <a:rPr lang="en-US" sz="2200" b="0" i="1" smtClean="0"/>
                          <m:t>𝑊</m:t>
                        </m:r>
                      </m:den>
                    </m:f>
                  </m:oMath>
                </a14:m>
                <a:r>
                  <a:rPr lang="en-IN" sz="2200" baseline="-25000" dirty="0"/>
                  <a:t>   </a:t>
                </a:r>
                <a:r>
                  <a:rPr lang="en-IN" sz="2200" dirty="0"/>
                  <a:t>( 1+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/>
                        </m:ctrlPr>
                      </m:sSubPr>
                      <m:e>
                        <m:r>
                          <a:rPr lang="en-US" sz="2200" b="0" i="1" smtClean="0"/>
                          <m:t>𝑇</m:t>
                        </m:r>
                      </m:e>
                      <m:sub>
                        <m:r>
                          <a:rPr lang="en-US" sz="2200" b="0" i="1" smtClean="0"/>
                          <m:t>𝐶</m:t>
                        </m:r>
                        <m:r>
                          <a:rPr lang="en-US" sz="2200" b="0" i="1" smtClean="0"/>
                          <m:t>1</m:t>
                        </m:r>
                        <m:r>
                          <a:rPr lang="en-US" sz="2200" b="0" i="1" smtClean="0"/>
                          <m:t>𝐵</m:t>
                        </m:r>
                      </m:sub>
                    </m:sSub>
                    <m:r>
                      <a:rPr lang="en-IN" sz="2200" i="1" dirty="0" smtClean="0"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200" dirty="0"/>
                  <a:t>T)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/>
                        </m:ctrlPr>
                      </m:fPr>
                      <m:num>
                        <m:sSub>
                          <m:sSubPr>
                            <m:ctrlPr>
                              <a:rPr lang="en-IN" sz="2200" i="1"/>
                            </m:ctrlPr>
                          </m:sSubPr>
                          <m:e>
                            <m:r>
                              <a:rPr lang="en-US" sz="2200" i="1"/>
                              <m:t>𝑅</m:t>
                            </m:r>
                          </m:e>
                          <m:sub>
                            <m:r>
                              <a:rPr lang="en-US" sz="2200" i="1"/>
                              <m:t>𝐸𝑊𝐶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200" i="1"/>
                            </m:ctrlPr>
                          </m:sSubPr>
                          <m:e>
                            <m:r>
                              <a:rPr lang="en-US" sz="2200" i="1"/>
                              <m:t>𝑊</m:t>
                            </m:r>
                          </m:e>
                          <m:sub>
                            <m:r>
                              <a:rPr lang="en-US" sz="2200" i="1"/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200" dirty="0"/>
                  <a:t> (1+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/>
                        </m:ctrlPr>
                      </m:sSubPr>
                      <m:e>
                        <m:r>
                          <a:rPr lang="en-US" sz="2200" i="1"/>
                          <m:t>𝑇</m:t>
                        </m:r>
                      </m:e>
                      <m:sub>
                        <m:r>
                          <a:rPr lang="en-US" sz="2200" i="1"/>
                          <m:t>𝐶</m:t>
                        </m:r>
                        <m:r>
                          <a:rPr lang="en-US" sz="2200" i="1"/>
                          <m:t>1</m:t>
                        </m:r>
                        <m:r>
                          <a:rPr lang="en-US" sz="2200" i="1"/>
                          <m:t>𝐵</m:t>
                        </m:r>
                      </m:sub>
                    </m:sSub>
                    <m:r>
                      <a:rPr lang="en-IN" sz="2200" i="1" dirty="0"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200" dirty="0"/>
                  <a:t>T)</a:t>
                </a:r>
              </a:p>
              <a:p>
                <a:pPr marL="0" indent="0">
                  <a:buNone/>
                </a:pPr>
                <a:r>
                  <a:rPr lang="en-IN" sz="2200" dirty="0"/>
                  <a:t>        [</a:t>
                </a:r>
                <a:r>
                  <a:rPr lang="el-GR" sz="2200" dirty="0"/>
                  <a:t>δ</a:t>
                </a:r>
                <a:r>
                  <a:rPr lang="en-IN" sz="2200" dirty="0"/>
                  <a:t>T= T – T</a:t>
                </a:r>
                <a:r>
                  <a:rPr lang="en-IN" sz="2200" baseline="-25000" dirty="0"/>
                  <a:t>ref </a:t>
                </a:r>
                <a:r>
                  <a:rPr lang="en-IN" sz="2200" dirty="0"/>
                  <a:t>]    Tref=</a:t>
                </a:r>
                <a:r>
                  <a:rPr lang="en-IN" sz="2200" dirty="0" err="1"/>
                  <a:t>tnom</a:t>
                </a:r>
                <a:r>
                  <a:rPr lang="en-IN" sz="2200" dirty="0"/>
                  <a:t>=25</a:t>
                </a:r>
                <a14:m>
                  <m:oMath xmlns:m="http://schemas.openxmlformats.org/officeDocument/2006/math">
                    <m:r>
                      <a:rPr lang="en-IN" sz="2200" i="1" smtClean="0"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IN" sz="2200" dirty="0"/>
                  <a:t> </a:t>
                </a:r>
                <a:endParaRPr lang="en-IN" sz="2200" baseline="-25000" dirty="0"/>
              </a:p>
              <a:p>
                <a:pPr marL="0" indent="0">
                  <a:buNone/>
                </a:pPr>
                <a:r>
                  <a:rPr lang="en-IN" sz="2200" dirty="0"/>
                  <a:t>      </a:t>
                </a:r>
              </a:p>
              <a:p>
                <a:r>
                  <a:rPr lang="en-IN" sz="2000" dirty="0"/>
                  <a:t>We have given parameters which we have to tune are-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/>
                  <a:t>Variation in width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dirty="0" smtClean="0"/>
                      <m:t>∆</m:t>
                    </m:r>
                  </m:oMath>
                </a14:m>
                <a:r>
                  <a:rPr lang="en-IN" sz="2000" dirty="0"/>
                  <a:t>w                            = </a:t>
                </a:r>
                <a:r>
                  <a:rPr lang="en-IN" sz="2000" dirty="0" err="1"/>
                  <a:t>nddwn</a:t>
                </a:r>
                <a:endParaRPr lang="en-I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/>
                  <a:t>Variation in length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dirty="0" smtClean="0"/>
                      <m:t>∆</m:t>
                    </m:r>
                  </m:oMath>
                </a14:m>
                <a:r>
                  <a:rPr lang="en-IN" sz="2000" dirty="0"/>
                  <a:t>L                           = </a:t>
                </a:r>
                <a:r>
                  <a:rPr lang="en-IN" sz="2000" dirty="0" err="1"/>
                  <a:t>nddln</a:t>
                </a:r>
                <a:endParaRPr lang="en-I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/>
                  <a:t>Sheet resistance(in ohm/square)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2000" dirty="0"/>
                  <a:t>     = </a:t>
                </a:r>
                <a:r>
                  <a:rPr lang="en-IN" sz="2000" dirty="0" err="1"/>
                  <a:t>ndrsn</a:t>
                </a:r>
                <a:endParaRPr lang="en-I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/>
                  <a:t>Voltage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</m:oMath>
                </a14:m>
                <a:r>
                  <a:rPr lang="en-IN" sz="2000" dirty="0"/>
                  <a:t>= </a:t>
                </a:r>
                <a:r>
                  <a:rPr lang="en-IN" sz="2000" dirty="0" err="1"/>
                  <a:t>ndvcr</a:t>
                </a:r>
                <a:endParaRPr lang="en-I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 err="1"/>
                  <a:t>Tem</a:t>
                </a:r>
                <a:r>
                  <a:rPr lang="en-IN" sz="2000" dirty="0"/>
                  <a:t>. Coff. For body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000" dirty="0"/>
                  <a:t>          = </a:t>
                </a:r>
                <a:r>
                  <a:rPr lang="en-IN" sz="2000" dirty="0" err="1"/>
                  <a:t>ndrstc</a:t>
                </a:r>
                <a:endParaRPr lang="en-I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 err="1"/>
                  <a:t>Tem</a:t>
                </a:r>
                <a:r>
                  <a:rPr lang="en-IN" sz="2000" dirty="0"/>
                  <a:t>. Coff. For end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sz="2000" dirty="0"/>
                  <a:t>            = </a:t>
                </a:r>
                <a:r>
                  <a:rPr lang="en-IN" sz="2000" dirty="0" err="1"/>
                  <a:t>ndrntc</a:t>
                </a:r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E2B90-C763-0589-D8DD-227D0141A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638" y="596766"/>
                <a:ext cx="11011301" cy="5202100"/>
              </a:xfrm>
              <a:blipFill>
                <a:blip r:embed="rId2"/>
                <a:stretch>
                  <a:fillRect l="-609" t="-11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87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FB1E91-4F7D-56F9-7A94-FD184BDBA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147" y="721895"/>
                <a:ext cx="10789920" cy="51539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Voltage dependency of resistance is also given by </a:t>
                </a:r>
              </a:p>
              <a:p>
                <a:pPr marL="0" indent="0">
                  <a:buNone/>
                </a:pPr>
                <a:r>
                  <a:rPr lang="en-US" dirty="0"/>
                  <a:t>R(V)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IN" b="1" dirty="0"/>
                  <a:t>R(V)  = 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</m:oMath>
                </a14:m>
                <a:r>
                  <a:rPr lang="en-IN" b="1" baseline="-25000" dirty="0"/>
                  <a:t>   </a:t>
                </a:r>
                <a:r>
                  <a:rPr lang="en-IN" b="1" dirty="0"/>
                  <a:t>( 1+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IN" b="1" dirty="0"/>
                  <a:t>T)+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𝑬𝑾𝑪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b="1" dirty="0"/>
                  <a:t> (1+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IN" b="1" dirty="0"/>
                  <a:t>T)]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Based on given equations we can conclude that</a:t>
                </a:r>
              </a:p>
              <a:p>
                <a:pPr marL="0" indent="0">
                  <a:buNone/>
                </a:pPr>
                <a:r>
                  <a:rPr lang="en-IN" dirty="0" err="1"/>
                  <a:t>R</a:t>
                </a:r>
                <a:r>
                  <a:rPr lang="en-IN" baseline="-25000" dirty="0" err="1"/>
                  <a:t>total</a:t>
                </a:r>
                <a:r>
                  <a:rPr lang="en-IN" baseline="-25000" dirty="0"/>
                  <a:t>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IN" dirty="0"/>
                  <a:t>L              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total</a:t>
                </a:r>
                <a:r>
                  <a:rPr lang="en-IN" baseline="-25000" dirty="0"/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   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total</a:t>
                </a:r>
                <a:r>
                  <a:rPr lang="en-IN" baseline="-25000" dirty="0"/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 </a:t>
                </a:r>
              </a:p>
              <a:p>
                <a:pPr marL="0" indent="0">
                  <a:buNone/>
                </a:pPr>
                <a:r>
                  <a:rPr lang="en-IN" dirty="0"/>
                  <a:t>R</a:t>
                </a:r>
                <a:r>
                  <a:rPr lang="en-IN" baseline="-25000" dirty="0" err="1"/>
                  <a:t>total</a:t>
                </a:r>
                <a:r>
                  <a:rPr lang="en-IN" baseline="-25000" dirty="0"/>
                  <a:t>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baseline="30000" dirty="0"/>
              </a:p>
              <a:p>
                <a:pPr marL="0" indent="0">
                  <a:buNone/>
                </a:pPr>
                <a:endParaRPr lang="en-IN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FB1E91-4F7D-56F9-7A94-FD184BDBA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147" y="721895"/>
                <a:ext cx="10789920" cy="5153973"/>
              </a:xfrm>
              <a:blipFill>
                <a:blip r:embed="rId2"/>
                <a:stretch>
                  <a:fillRect l="-847" t="-9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0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878B-FCB7-4322-CBAB-A32CF256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2" y="616373"/>
            <a:ext cx="9372598" cy="602828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Measured resistance(in ohm) from different geometry's </a:t>
            </a:r>
            <a:endParaRPr lang="en-IN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27DFC3-DC68-2C93-36F7-E9C29D1F0C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5604013"/>
                  </p:ext>
                </p:extLst>
              </p:nvPr>
            </p:nvGraphicFramePr>
            <p:xfrm>
              <a:off x="873760" y="1361440"/>
              <a:ext cx="10271760" cy="49170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7940">
                      <a:extLst>
                        <a:ext uri="{9D8B030D-6E8A-4147-A177-3AD203B41FA5}">
                          <a16:colId xmlns:a16="http://schemas.microsoft.com/office/drawing/2014/main" val="2453782857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538081261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3524063080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4016468453"/>
                        </a:ext>
                      </a:extLst>
                    </a:gridCol>
                  </a:tblGrid>
                  <a:tr h="542243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      W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3200" dirty="0"/>
                            <a:t> L</a:t>
                          </a:r>
                          <a:endParaRPr lang="en-IN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  T= -40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2800" dirty="0"/>
                            <a:t>T= 25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2800" dirty="0"/>
                            <a:t>T= 120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955505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66.7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75.01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87.13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648551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35.45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39.62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45.72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882438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18.39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20.87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379267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18.39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20.87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998776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733.6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825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924109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389.9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458479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183.7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202.3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390352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183.7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202.3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23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27DFC3-DC68-2C93-36F7-E9C29D1F0C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5604013"/>
                  </p:ext>
                </p:extLst>
              </p:nvPr>
            </p:nvGraphicFramePr>
            <p:xfrm>
              <a:off x="873760" y="1361440"/>
              <a:ext cx="10271760" cy="49170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7940">
                      <a:extLst>
                        <a:ext uri="{9D8B030D-6E8A-4147-A177-3AD203B41FA5}">
                          <a16:colId xmlns:a16="http://schemas.microsoft.com/office/drawing/2014/main" val="2453782857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538081261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3524063080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401646845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12632" r="-300474" b="-7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75" t="-12632" r="-201188" b="-7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632" r="-100711" b="-7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13" t="-12632" r="-950" b="-75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955505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120225" r="-300474" b="-7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66.7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75.01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87.13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648551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220225" r="-300474" b="-6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35.45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39.62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45.72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882438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320225" r="-300474" b="-5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18.39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20.87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379267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420225" r="-300474" b="-4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18.39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20.87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998776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520225" r="-300474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733.6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825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924109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620225" r="-300474" b="-2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389.9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458479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720225" r="-300474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183.7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202.3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390352"/>
                      </a:ext>
                    </a:extLst>
                  </a:tr>
                  <a:tr h="5422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820225" r="-300474" b="-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183.7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202.3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238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56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1C97-760E-D02D-8DB3-A0DB2F5C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94080"/>
            <a:ext cx="10012678" cy="132080"/>
          </a:xfrm>
        </p:spPr>
        <p:txBody>
          <a:bodyPr>
            <a:noAutofit/>
          </a:bodyPr>
          <a:lstStyle/>
          <a:p>
            <a:r>
              <a:rPr lang="en-US" sz="2800" b="1" u="sng" dirty="0"/>
              <a:t>Calculated resistance(in ohm) using formula and given data</a:t>
            </a:r>
            <a:endParaRPr lang="en-IN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639F626-E726-51AF-DA9F-6E2CEEE434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2390161"/>
                  </p:ext>
                </p:extLst>
              </p:nvPr>
            </p:nvGraphicFramePr>
            <p:xfrm>
              <a:off x="711200" y="1463040"/>
              <a:ext cx="10271760" cy="4765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7940">
                      <a:extLst>
                        <a:ext uri="{9D8B030D-6E8A-4147-A177-3AD203B41FA5}">
                          <a16:colId xmlns:a16="http://schemas.microsoft.com/office/drawing/2014/main" val="2453782857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538081261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3524063080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4016468453"/>
                        </a:ext>
                      </a:extLst>
                    </a:gridCol>
                  </a:tblGrid>
                  <a:tr h="633981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      W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3200" dirty="0"/>
                            <a:t> L</a:t>
                          </a:r>
                          <a:endParaRPr lang="en-IN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  T= -40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2800" dirty="0"/>
                            <a:t>T= 25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2800" dirty="0"/>
                            <a:t>T= 120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955505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62.728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72.14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85.93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648551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33.953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39.04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46.53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882438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16.683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19.186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22.895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379267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10.92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15.02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998776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690.01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730.39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945.89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924109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373.479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429.48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511.81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458479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183.56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211.08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251.79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390352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120.254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138.28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165.121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23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639F626-E726-51AF-DA9F-6E2CEEE434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2390161"/>
                  </p:ext>
                </p:extLst>
              </p:nvPr>
            </p:nvGraphicFramePr>
            <p:xfrm>
              <a:off x="711200" y="1463040"/>
              <a:ext cx="10271760" cy="4765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7940">
                      <a:extLst>
                        <a:ext uri="{9D8B030D-6E8A-4147-A177-3AD203B41FA5}">
                          <a16:colId xmlns:a16="http://schemas.microsoft.com/office/drawing/2014/main" val="2453782857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538081261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3524063080"/>
                        </a:ext>
                      </a:extLst>
                    </a:gridCol>
                    <a:gridCol w="2567940">
                      <a:extLst>
                        <a:ext uri="{9D8B030D-6E8A-4147-A177-3AD203B41FA5}">
                          <a16:colId xmlns:a16="http://schemas.microsoft.com/office/drawing/2014/main" val="4016468453"/>
                        </a:ext>
                      </a:extLst>
                    </a:gridCol>
                  </a:tblGrid>
                  <a:tr h="6339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11538" r="-300474" b="-6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75" t="-11538" r="-201188" b="-6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538" r="-100711" b="-6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13" t="-11538" r="-950" b="-6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955505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136471" r="-30047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62.728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72.14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85.93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648551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236471" r="-300474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33.953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39.04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46.53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882438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340476" r="-300474" b="-5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16.683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19.186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22.895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379267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435294" r="-300474" b="-4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10.92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15.02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998776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535294" r="-300474" b="-3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690.01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730.39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945.89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924109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635294" r="-300474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373.479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429.48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511.81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458479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744048" r="-300474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183.56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211.08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251.79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9390352"/>
                      </a:ext>
                    </a:extLst>
                  </a:tr>
                  <a:tr h="516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" t="-834118" r="-30047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120.254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138.28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165.121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238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679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AC642B-F171-216A-CDD1-DE090FA09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90359"/>
              </p:ext>
            </p:extLst>
          </p:nvPr>
        </p:nvGraphicFramePr>
        <p:xfrm>
          <a:off x="843280" y="1910080"/>
          <a:ext cx="5181600" cy="4206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68A1EDD-91EC-68AF-53B4-5B3CD65B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41681"/>
            <a:ext cx="9601196" cy="894080"/>
          </a:xfrm>
        </p:spPr>
        <p:txBody>
          <a:bodyPr>
            <a:normAutofit/>
          </a:bodyPr>
          <a:lstStyle/>
          <a:p>
            <a:r>
              <a:rPr lang="en-US" b="1" u="sng" dirty="0"/>
              <a:t>Graphs for measured data</a:t>
            </a:r>
            <a:endParaRPr lang="en-IN" b="1" u="sng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37E9179-5EA4-3890-4CAB-EC4697638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734741"/>
              </p:ext>
            </p:extLst>
          </p:nvPr>
        </p:nvGraphicFramePr>
        <p:xfrm>
          <a:off x="6096000" y="1910080"/>
          <a:ext cx="5090160" cy="412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9179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660</TotalTime>
  <Words>741</Words>
  <Application>Microsoft Office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Garamond</vt:lpstr>
      <vt:lpstr>Wingdings</vt:lpstr>
      <vt:lpstr>Organic</vt:lpstr>
      <vt:lpstr>MINOR PROJECT 2-RESISTER MODELING </vt:lpstr>
      <vt:lpstr>DATA SCREENING</vt:lpstr>
      <vt:lpstr>PowerPoint Presentation</vt:lpstr>
      <vt:lpstr>PowerPoint Presentation</vt:lpstr>
      <vt:lpstr>PowerPoint Presentation</vt:lpstr>
      <vt:lpstr>PowerPoint Presentation</vt:lpstr>
      <vt:lpstr>Measured resistance(in ohm) from different geometry's </vt:lpstr>
      <vt:lpstr>Calculated resistance(in ohm) using formula and given data</vt:lpstr>
      <vt:lpstr>Graphs for measured data</vt:lpstr>
      <vt:lpstr>Graphs of calculated data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RESISTER MODELING </dc:title>
  <dc:creator>Rakesh Kumar Srivastava</dc:creator>
  <cp:lastModifiedBy>Rakesh Kumar Srivastava</cp:lastModifiedBy>
  <cp:revision>2</cp:revision>
  <dcterms:created xsi:type="dcterms:W3CDTF">2024-03-09T13:13:16Z</dcterms:created>
  <dcterms:modified xsi:type="dcterms:W3CDTF">2024-03-10T17:11:29Z</dcterms:modified>
</cp:coreProperties>
</file>