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D35"/>
    <a:srgbClr val="B5AFA8"/>
    <a:srgbClr val="433E36"/>
    <a:srgbClr val="686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327D-9EEF-4DE7-85E7-1C0DC8CEE9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E8970-5795-4BE7-942F-56DEA26A5E9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07793" y="3694160"/>
            <a:ext cx="1769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33E36"/>
                </a:solidFill>
              </a:rPr>
              <a:t>Submitted to:</a:t>
            </a:r>
            <a:endParaRPr lang="en-US" dirty="0">
              <a:solidFill>
                <a:srgbClr val="423D35"/>
              </a:solidFill>
            </a:endParaRPr>
          </a:p>
          <a:p>
            <a:r>
              <a:rPr lang="en-US" sz="1400" dirty="0">
                <a:solidFill>
                  <a:srgbClr val="423D35"/>
                </a:solidFill>
              </a:rPr>
              <a:t>Deepti Mam</a:t>
            </a:r>
            <a:endParaRPr lang="en-US" sz="1400" dirty="0">
              <a:solidFill>
                <a:srgbClr val="423D35"/>
              </a:solidFill>
            </a:endParaRPr>
          </a:p>
          <a:p>
            <a:r>
              <a:rPr lang="en-US" sz="1400" dirty="0">
                <a:solidFill>
                  <a:srgbClr val="423D35"/>
                </a:solidFill>
              </a:rPr>
              <a:t>(Bootcamp Trainer)</a:t>
            </a:r>
            <a:endParaRPr lang="en-IN" sz="1400" dirty="0">
              <a:solidFill>
                <a:srgbClr val="423D3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pic>
        <p:nvPicPr>
          <p:cNvPr id="2" name="Picture 1" descr="Screenshot 2024-10-24 1120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" y="481330"/>
            <a:ext cx="5507990" cy="62128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1645" y="20955"/>
            <a:ext cx="3134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CODE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43"/>
            <a:ext cx="12192000" cy="6852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Sharma</dc:creator>
  <cp:lastModifiedBy>devang bhardwaj</cp:lastModifiedBy>
  <cp:revision>3</cp:revision>
  <dcterms:created xsi:type="dcterms:W3CDTF">2024-10-24T05:00:00Z</dcterms:created>
  <dcterms:modified xsi:type="dcterms:W3CDTF">2024-10-24T05:55:46Z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357C8BF279C04CC598D85AA97883D02A_12</vt:lpwstr>
  </property>
  <property fmtid="{D5CDD505-2E9C-101B-9397-08002B2CF9AE}" pid="3" name="KSOProductBuildVer">
    <vt:lpwstr>1033-12.2.0.18636</vt:lpwstr>
  </property>
</Properties>
</file>