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72E7-0411-4045-9CDB-0FF535E13500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9550-FDB3-47F6-BE90-F711F533EE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88" y="0"/>
            <a:ext cx="9188388" cy="6858000"/>
          </a:xfrm>
          <a:prstGeom prst="rect">
            <a:avLst/>
          </a:prstGeom>
        </p:spPr>
      </p:pic>
      <p:pic>
        <p:nvPicPr>
          <p:cNvPr id="5" name="Picture 4" descr="key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144000" cy="387731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1333500" y="4076700"/>
            <a:ext cx="3733800" cy="158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267200" y="3810000"/>
            <a:ext cx="3200400" cy="158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143500" y="3800036"/>
            <a:ext cx="3124200" cy="158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95900" y="4152900"/>
            <a:ext cx="3886200" cy="158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667500" y="4152900"/>
            <a:ext cx="3886200" cy="158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7200900" y="1866900"/>
            <a:ext cx="381000" cy="30480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8181536" y="1828800"/>
            <a:ext cx="423204" cy="38100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829300" y="1866900"/>
            <a:ext cx="381000" cy="30480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6296464" y="1842868"/>
            <a:ext cx="423204" cy="38100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1794804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SHOOT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0200" y="838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CONTROLLER TO SELECT OPTION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2800" y="762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CONTROLLER TO SELECT POSITON OF GUN TO SHOOT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chandan</dc:creator>
  <cp:lastModifiedBy>chandan</cp:lastModifiedBy>
  <cp:revision>1</cp:revision>
  <dcterms:created xsi:type="dcterms:W3CDTF">2013-05-07T17:35:18Z</dcterms:created>
  <dcterms:modified xsi:type="dcterms:W3CDTF">2013-05-07T17:43:53Z</dcterms:modified>
</cp:coreProperties>
</file>